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3.svg" ContentType="image/svg+xml"/>
  <Override PartName="/ppt/media/image15.svg" ContentType="image/svg+xml"/>
  <Override PartName="/ppt/media/image2.svg" ContentType="image/svg+xml"/>
  <Override PartName="/ppt/media/image4.svg" ContentType="image/svg+xml"/>
  <Override PartName="/ppt/media/image6.svg" ContentType="image/svg+xml"/>
  <Override PartName="/ppt/media/image7.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74" r:id="rId5"/>
    <p:sldMasterId id="2147483676" r:id="rId6"/>
  </p:sldMasterIdLst>
  <p:notesMasterIdLst>
    <p:notesMasterId r:id="rId8"/>
  </p:notesMasterIdLst>
  <p:sldIdLst>
    <p:sldId id="257" r:id="rId7"/>
    <p:sldId id="258" r:id="rId9"/>
    <p:sldId id="259" r:id="rId10"/>
    <p:sldId id="261" r:id="rId11"/>
    <p:sldId id="263" r:id="rId12"/>
    <p:sldId id="264" r:id="rId13"/>
    <p:sldId id="266" r:id="rId14"/>
    <p:sldId id="267" r:id="rId15"/>
    <p:sldId id="265" r:id="rId16"/>
    <p:sldId id="283" r:id="rId17"/>
    <p:sldId id="288" r:id="rId18"/>
    <p:sldId id="289" r:id="rId19"/>
    <p:sldId id="290" r:id="rId20"/>
    <p:sldId id="280" r:id="rId21"/>
    <p:sldId id="293" r:id="rId22"/>
    <p:sldId id="292" r:id="rId23"/>
    <p:sldId id="295" r:id="rId24"/>
    <p:sldId id="294" r:id="rId25"/>
    <p:sldId id="287" r:id="rId26"/>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 id="1483810881" name="WPS_1679281038" initials="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3"/>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notesMaster" Target="notesMasters/notesMaster1.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1" Type="http://schemas.openxmlformats.org/officeDocument/2006/relationships/tags" Target="tags/tag306.xml"/><Relationship Id="rId30" Type="http://schemas.openxmlformats.org/officeDocument/2006/relationships/commentAuthors" Target="commentAuthors.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image" Target="../media/image2.svg"/><Relationship Id="rId6" Type="http://schemas.openxmlformats.org/officeDocument/2006/relationships/image" Target="../media/image1.png"/><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image" Target="../media/image4.svg"/><Relationship Id="rId10"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5" Type="http://schemas.openxmlformats.org/officeDocument/2006/relationships/image" Target="../media/image8.svg"/><Relationship Id="rId14" Type="http://schemas.openxmlformats.org/officeDocument/2006/relationships/image" Target="../media/image3.png"/><Relationship Id="rId13" Type="http://schemas.openxmlformats.org/officeDocument/2006/relationships/tags" Target="../tags/tag130.xml"/><Relationship Id="rId12" Type="http://schemas.openxmlformats.org/officeDocument/2006/relationships/image" Target="../media/image7.svg"/><Relationship Id="rId11" Type="http://schemas.openxmlformats.org/officeDocument/2006/relationships/image" Target="../media/image1.png"/><Relationship Id="rId10" Type="http://schemas.openxmlformats.org/officeDocument/2006/relationships/tags" Target="../tags/tag12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tags" Target="../tags/tag138.xml"/><Relationship Id="rId11" Type="http://schemas.openxmlformats.org/officeDocument/2006/relationships/tags" Target="../tags/tag145.xml"/><Relationship Id="rId10" Type="http://schemas.openxmlformats.org/officeDocument/2006/relationships/tags" Target="../tags/tag144.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1" Type="http://schemas.openxmlformats.org/officeDocument/2006/relationships/tags" Target="../tags/tag160.xml"/><Relationship Id="rId10" Type="http://schemas.openxmlformats.org/officeDocument/2006/relationships/tags" Target="../tags/tag159.xml"/><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image" Target="../media/image9.svg"/><Relationship Id="rId7" Type="http://schemas.openxmlformats.org/officeDocument/2006/relationships/image" Target="../media/image5.png"/><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12" name="任意多边形: 形状 37"/>
          <p:cNvSpPr/>
          <p:nvPr>
            <p:custDataLst>
              <p:tags r:id="rId2"/>
            </p:custDataLst>
          </p:nvPr>
        </p:nvSpPr>
        <p:spPr>
          <a:xfrm flipH="1" flipV="1">
            <a:off x="0" y="-4767"/>
            <a:ext cx="6517640" cy="6856095"/>
          </a:xfrm>
          <a:custGeom>
            <a:avLst/>
            <a:gdLst>
              <a:gd name="connsiteX0" fmla="*/ 11073245 w 11073245"/>
              <a:gd name="connsiteY0" fmla="*/ 7199311 h 7199311"/>
              <a:gd name="connsiteX1" fmla="*/ 0 w 11073245"/>
              <a:gd name="connsiteY1" fmla="*/ 7199311 h 7199311"/>
              <a:gd name="connsiteX2" fmla="*/ 0 w 11073245"/>
              <a:gd name="connsiteY2" fmla="*/ 0 h 7199311"/>
              <a:gd name="connsiteX3" fmla="*/ 11073245 w 11073245"/>
              <a:gd name="connsiteY3" fmla="*/ 0 h 7199311"/>
            </a:gdLst>
            <a:ahLst/>
            <a:cxnLst>
              <a:cxn ang="0">
                <a:pos x="connsiteX0" y="connsiteY0"/>
              </a:cxn>
              <a:cxn ang="0">
                <a:pos x="connsiteX1" y="connsiteY1"/>
              </a:cxn>
              <a:cxn ang="0">
                <a:pos x="connsiteX2" y="connsiteY2"/>
              </a:cxn>
              <a:cxn ang="0">
                <a:pos x="connsiteX3" y="connsiteY3"/>
              </a:cxn>
            </a:cxnLst>
            <a:rect l="l" t="t" r="r" b="b"/>
            <a:pathLst>
              <a:path w="11073245" h="7199311">
                <a:moveTo>
                  <a:pt x="11073245" y="7199311"/>
                </a:moveTo>
                <a:lnTo>
                  <a:pt x="0" y="7199311"/>
                </a:lnTo>
                <a:lnTo>
                  <a:pt x="0" y="0"/>
                </a:lnTo>
                <a:lnTo>
                  <a:pt x="11073245" y="0"/>
                </a:lnTo>
                <a:close/>
              </a:path>
            </a:pathLst>
          </a:custGeom>
          <a:gradFill flip="none" rotWithShape="1">
            <a:gsLst>
              <a:gs pos="0">
                <a:schemeClr val="accent1">
                  <a:alpha val="50000"/>
                </a:schemeClr>
              </a:gs>
              <a:gs pos="47000">
                <a:schemeClr val="accent1">
                  <a:lumMod val="20000"/>
                  <a:lumOff val="80000"/>
                  <a:alpha val="0"/>
                </a:schemeClr>
              </a:gs>
            </a:gsLst>
            <a:path path="circle">
              <a:fillToRect l="100000" b="100000"/>
            </a:path>
            <a:tileRect t="-100000" r="-100000"/>
          </a:gradFill>
          <a:ln w="12700" cap="flat" cmpd="sng" algn="ctr">
            <a:noFill/>
            <a:prstDash val="solid"/>
            <a:miter lim="800000"/>
          </a:ln>
          <a:effectLst/>
        </p:spPr>
        <p:style>
          <a:lnRef idx="2">
            <a:srgbClr val="0099FF">
              <a:shade val="50000"/>
            </a:srgbClr>
          </a:lnRef>
          <a:fillRef idx="1">
            <a:srgbClr val="0099FF"/>
          </a:fillRef>
          <a:effectRef idx="0">
            <a:srgbClr val="0099FF"/>
          </a:effectRef>
          <a:fontRef idx="minor">
            <a:sysClr val="window" lastClr="FFFFFF"/>
          </a:fontRef>
        </p:style>
        <p:txBody>
          <a:bodyPr wrap="square" rtlCol="0" anchor="ctr">
            <a:noAutofit/>
          </a:bodyPr>
          <a:lstStyle/>
          <a:p>
            <a:pPr algn="ctr"/>
            <a:endParaRPr lang="zh-CN" altLang="en-US">
              <a:cs typeface="MiSans Normal" panose="00000500000000000000" charset="-122"/>
            </a:endParaRPr>
          </a:p>
        </p:txBody>
      </p:sp>
      <p:sp>
        <p:nvSpPr>
          <p:cNvPr id="16" name="椭圆 15"/>
          <p:cNvSpPr/>
          <p:nvPr>
            <p:custDataLst>
              <p:tags r:id="rId3"/>
            </p:custDataLst>
          </p:nvPr>
        </p:nvSpPr>
        <p:spPr>
          <a:xfrm>
            <a:off x="9721215" y="1270"/>
            <a:ext cx="2416810" cy="2159635"/>
          </a:xfrm>
          <a:prstGeom prst="ellipse">
            <a:avLst/>
          </a:prstGeom>
          <a:gradFill>
            <a:gsLst>
              <a:gs pos="0">
                <a:schemeClr val="accent1">
                  <a:lumMod val="40000"/>
                  <a:lumOff val="60000"/>
                </a:schemeClr>
              </a:gs>
              <a:gs pos="100000">
                <a:schemeClr val="accent2">
                  <a:lumMod val="75000"/>
                </a:schemeClr>
              </a:gs>
            </a:gsLst>
            <a:lin ang="7200000" scaled="0"/>
          </a:gradFill>
          <a:ln>
            <a:noFill/>
          </a:ln>
          <a:effectLst>
            <a:softEdge rad="850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11" name="椭圆 10"/>
          <p:cNvSpPr/>
          <p:nvPr>
            <p:custDataLst>
              <p:tags r:id="rId4"/>
            </p:custDataLst>
          </p:nvPr>
        </p:nvSpPr>
        <p:spPr>
          <a:xfrm rot="20622537">
            <a:off x="2338705" y="2000885"/>
            <a:ext cx="7515225" cy="203962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pic>
        <p:nvPicPr>
          <p:cNvPr id="10" name="图形 12"/>
          <p:cNvPicPr>
            <a:picLocks noChangeAspect="1"/>
          </p:cNvPicPr>
          <p:nvPr>
            <p:custDataLst>
              <p:tags r:id="rId5"/>
            </p:custDataLst>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2700000">
            <a:off x="7799705" y="1013460"/>
            <a:ext cx="1157605" cy="1157605"/>
          </a:xfrm>
          <a:prstGeom prst="rect">
            <a:avLst/>
          </a:prstGeom>
        </p:spPr>
      </p:pic>
      <p:sp>
        <p:nvSpPr>
          <p:cNvPr id="9" name="标题" descr="7b0a20202020227461726765744d6f64756c65223a202270726f636573734f6e6c696e65466f6e7473220a7d0a"/>
          <p:cNvSpPr txBox="1">
            <a:spLocks noGrp="1"/>
          </p:cNvSpPr>
          <p:nvPr>
            <p:ph type="title" idx="5" hasCustomPrompt="1"/>
            <p:custDataLst>
              <p:tags r:id="rId8"/>
            </p:custDataLst>
          </p:nvPr>
        </p:nvSpPr>
        <p:spPr>
          <a:xfrm>
            <a:off x="1551940" y="1732280"/>
            <a:ext cx="9091295" cy="2182495"/>
          </a:xfrm>
          <a:prstGeom prst="rect">
            <a:avLst/>
          </a:prstGeom>
          <a:noFill/>
        </p:spPr>
        <p:txBody>
          <a:bodyPr wrap="square" lIns="91440" tIns="45720" rIns="91440" bIns="45720" rtlCol="0" anchor="b" anchorCtr="0">
            <a:normAutofit/>
          </a:bodyPr>
          <a:lstStyle>
            <a:lvl1pPr marL="0" marR="0" lvl="0" algn="ctr" defTabSz="914400" rtl="0" eaLnBrk="1" fontAlgn="auto" latinLnBrk="0" hangingPunct="1">
              <a:lnSpc>
                <a:spcPct val="100000"/>
              </a:lnSpc>
              <a:buClrTx/>
              <a:buSzTx/>
              <a:buFontTx/>
              <a:buNone/>
              <a:defRPr kumimoji="0" lang="zh-CN" altLang="en-US" sz="6000" b="0" i="0" u="none" strike="noStrike" kern="1200" cap="none" spc="0" normalizeH="0" baseline="0" noProof="1" dirty="0">
                <a:solidFill>
                  <a:schemeClr val="tx1"/>
                </a:solidFill>
                <a:latin typeface="+mj-ea"/>
                <a:ea typeface="+mj-ea"/>
                <a:cs typeface="MiSans Normal" panose="00000500000000000000" charset="-122"/>
                <a:sym typeface="+mn-ea"/>
              </a:defRPr>
            </a:lvl1pPr>
          </a:lstStyle>
          <a:p>
            <a:pPr lvl="0" algn="ctr">
              <a:buClrTx/>
              <a:buSzTx/>
              <a:buFontTx/>
            </a:pPr>
            <a:r>
              <a:rPr dirty="0">
                <a:sym typeface="+mn-ea"/>
              </a:rPr>
              <a:t>单击此处编辑标题</a:t>
            </a:r>
            <a:endParaRPr dirty="0">
              <a:sym typeface="+mn-ea"/>
            </a:endParaRPr>
          </a:p>
        </p:txBody>
      </p:sp>
      <p:pic>
        <p:nvPicPr>
          <p:cNvPr id="19" name="图形 16"/>
          <p:cNvPicPr>
            <a:picLocks noChangeAspect="1"/>
          </p:cNvPicPr>
          <p:nvPr>
            <p:custDataLst>
              <p:tags r:id="rId9"/>
            </p:custDataLst>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flipH="1">
            <a:off x="10212943" y="5334181"/>
            <a:ext cx="1427948" cy="1427948"/>
          </a:xfrm>
          <a:prstGeom prst="rect">
            <a:avLst/>
          </a:prstGeom>
        </p:spPr>
      </p:pic>
      <p:sp>
        <p:nvSpPr>
          <p:cNvPr id="8" name="副标题" descr="7b0a20202020227461726765744d6f64756c65223a202270726f636573734f6e6c696e65466f6e7473220a7d0a"/>
          <p:cNvSpPr txBox="1">
            <a:spLocks noGrp="1"/>
          </p:cNvSpPr>
          <p:nvPr>
            <p:ph type="body" idx="2" hasCustomPrompt="1"/>
            <p:custDataLst>
              <p:tags r:id="rId12"/>
            </p:custDataLst>
          </p:nvPr>
        </p:nvSpPr>
        <p:spPr>
          <a:xfrm>
            <a:off x="518160" y="5792470"/>
            <a:ext cx="2536825" cy="699770"/>
          </a:xfrm>
          <a:prstGeom prst="rect">
            <a:avLst/>
          </a:prstGeom>
          <a:noFill/>
        </p:spPr>
        <p:txBody>
          <a:bodyPr wrap="square" lIns="91440" tIns="45720" rIns="91440" bIns="45720" rtlCol="0" anchor="ctr" anchorCtr="0">
            <a:normAutofit/>
          </a:bodyPr>
          <a:lstStyle>
            <a:lvl1pPr marL="0" marR="0" lvl="0" algn="l" defTabSz="914400" rtl="0" eaLnBrk="1" fontAlgn="auto" latinLnBrk="0" hangingPunct="1">
              <a:lnSpc>
                <a:spcPct val="100000"/>
              </a:lnSpc>
              <a:buClrTx/>
              <a:buSzTx/>
              <a:buFontTx/>
              <a:buNone/>
              <a:defRPr kumimoji="0" lang="zh-CN" altLang="en-US" sz="1600" b="0" i="0" u="none" strike="noStrike" kern="1200" cap="none" spc="0" normalizeH="0" baseline="0" noProof="1" dirty="0">
                <a:solidFill>
                  <a:schemeClr val="tx1"/>
                </a:solidFill>
                <a:latin typeface="+mj-ea"/>
                <a:ea typeface="+mj-ea"/>
                <a:cs typeface="MiSans Normal" panose="00000500000000000000" charset="-122"/>
                <a:sym typeface="+mn-ea"/>
              </a:defRPr>
            </a:lvl1pPr>
          </a:lstStyle>
          <a:p>
            <a:pPr lvl="0" algn="l">
              <a:buClrTx/>
              <a:buSzTx/>
              <a:buFontTx/>
            </a:pPr>
            <a:r>
              <a:rPr dirty="0">
                <a:sym typeface="+mn-ea"/>
              </a:rPr>
              <a:t>单击此处编辑文本</a:t>
            </a:r>
            <a:endParaRPr dirty="0">
              <a:sym typeface="+mn-ea"/>
            </a:endParaRPr>
          </a:p>
        </p:txBody>
      </p:sp>
      <p:sp>
        <p:nvSpPr>
          <p:cNvPr id="7" name="副标题" descr="7b0a20202020227461726765744d6f64756c65223a202270726f636573734f6e6c696e65466f6e7473220a7d0a"/>
          <p:cNvSpPr txBox="1">
            <a:spLocks noGrp="1"/>
          </p:cNvSpPr>
          <p:nvPr>
            <p:ph type="body" idx="1" hasCustomPrompt="1"/>
            <p:custDataLst>
              <p:tags r:id="rId13"/>
            </p:custDataLst>
          </p:nvPr>
        </p:nvSpPr>
        <p:spPr>
          <a:xfrm>
            <a:off x="1551940" y="3914775"/>
            <a:ext cx="8883015" cy="774700"/>
          </a:xfrm>
          <a:prstGeom prst="rect">
            <a:avLst/>
          </a:prstGeom>
          <a:noFill/>
        </p:spPr>
        <p:txBody>
          <a:bodyPr vert="horz" wrap="square" lIns="91440" tIns="45720" rIns="91440" bIns="45720" rtlCol="0" anchor="t" anchorCtr="0">
            <a:normAutofit/>
          </a:bodyPr>
          <a:lstStyle>
            <a:lvl1pPr marL="0" marR="0" lvl="0" algn="ctr" defTabSz="914400" rtl="0" eaLnBrk="1" fontAlgn="auto" latinLnBrk="0" hangingPunct="1">
              <a:lnSpc>
                <a:spcPct val="110000"/>
              </a:lnSpc>
              <a:buClrTx/>
              <a:buSzTx/>
              <a:buFontTx/>
              <a:buNone/>
              <a:defRPr kumimoji="0" lang="en-US" altLang="zh-CN" sz="1600" b="0" i="0" u="none" strike="noStrike" kern="1200" cap="none" spc="500" normalizeH="0" baseline="0" noProof="1" dirty="0">
                <a:ln>
                  <a:noFill/>
                </a:ln>
                <a:solidFill>
                  <a:schemeClr val="accent1"/>
                </a:solidFill>
                <a:latin typeface="+mj-ea"/>
                <a:ea typeface="+mj-ea"/>
                <a:cs typeface="MiSans Normal" panose="00000500000000000000" charset="-122"/>
                <a:sym typeface="+mn-ea"/>
              </a:defRPr>
            </a:lvl1pPr>
          </a:lstStyle>
          <a:p>
            <a:pPr lvl="0" algn="ctr">
              <a:lnSpc>
                <a:spcPct val="110000"/>
              </a:lnSpc>
              <a:buClrTx/>
              <a:buSzTx/>
              <a:buFontTx/>
            </a:pPr>
            <a:r>
              <a:rPr>
                <a:sym typeface="+mn-ea"/>
              </a:rPr>
              <a:t>单击此处编辑母版副标题样式</a:t>
            </a:r>
            <a:endParaRPr>
              <a:sym typeface="+mn-ea"/>
            </a:endParaRPr>
          </a:p>
        </p:txBody>
      </p:sp>
      <p:sp>
        <p:nvSpPr>
          <p:cNvPr id="4" name="日期占位符 3"/>
          <p:cNvSpPr>
            <a:spLocks noGrp="1"/>
          </p:cNvSpPr>
          <p:nvPr>
            <p:ph type="dt" sz="half" idx="10"/>
            <p:custDataLst>
              <p:tags r:id="rId14"/>
            </p:custDataLst>
          </p:nvPr>
        </p:nvSpPr>
        <p:spPr>
          <a:xfrm>
            <a:off x="838200" y="6356350"/>
            <a:ext cx="2743200" cy="365125"/>
          </a:xfrm>
        </p:spPr>
        <p:txBody>
          <a:bodyPr/>
          <a:lstStyle/>
          <a:p>
            <a:fld id="{AFF1154F-E427-4513-B34B-94E36374A1AB}" type="datetimeFigureOut">
              <a:rPr lang="zh-CN" altLang="en-US" smtClean="0"/>
            </a:fld>
            <a:endParaRPr lang="zh-CN" altLang="en-US"/>
          </a:p>
        </p:txBody>
      </p:sp>
      <p:sp>
        <p:nvSpPr>
          <p:cNvPr id="5" name="页脚占位符 4"/>
          <p:cNvSpPr>
            <a:spLocks noGrp="1"/>
          </p:cNvSpPr>
          <p:nvPr>
            <p:ph type="ftr" sz="quarter" idx="11"/>
            <p:custDataLst>
              <p:tags r:id="rId15"/>
            </p:custDataLst>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custDataLst>
              <p:tags r:id="rId16"/>
            </p:custDataLst>
          </p:nvPr>
        </p:nvSpPr>
        <p:spPr>
          <a:xfrm>
            <a:off x="8610600" y="6356350"/>
            <a:ext cx="2743200" cy="365125"/>
          </a:xfrm>
        </p:spPr>
        <p:txBody>
          <a:bodyPr/>
          <a:lstStyle/>
          <a:p>
            <a:fld id="{CFDA0808-8B01-405B-8ED6-12013DCE0AF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正文" descr="7b0a20202020227461726765744d6f64756c65223a202270726f636573734f6e6c696e65466f6e7473220a7d0a"/>
          <p:cNvSpPr txBox="1">
            <a:spLocks noGrp="1"/>
          </p:cNvSpPr>
          <p:nvPr>
            <p:ph idx="3"/>
            <p:custDataLst>
              <p:tags r:id="rId2"/>
            </p:custDataLst>
          </p:nvPr>
        </p:nvSpPr>
        <p:spPr>
          <a:xfrm>
            <a:off x="608330" y="1376045"/>
            <a:ext cx="10968990" cy="4873625"/>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1200"/>
              </a:spcBef>
              <a:spcAft>
                <a:spcPts val="0"/>
              </a:spcAft>
              <a:buClr>
                <a:srgbClr val="548235"/>
              </a:buClr>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iSans Normal" panose="00000500000000000000" charset="-122"/>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spcBef>
                <a:spcPts val="1200"/>
              </a:spcBef>
              <a:spcAft>
                <a:spcPts val="0"/>
              </a:spcAft>
              <a:buClr>
                <a:srgbClr val="548235"/>
              </a:buClr>
            </a:pPr>
            <a:r>
              <a:rPr dirty="0">
                <a:sym typeface="+mn-ea"/>
              </a:rPr>
              <a:t>单击此处编辑母版文本样式</a:t>
            </a:r>
            <a:endParaRPr dirty="0">
              <a:sym typeface="+mn-ea"/>
            </a:endParaRPr>
          </a:p>
          <a:p>
            <a:pPr lvl="1">
              <a:spcBef>
                <a:spcPts val="1200"/>
              </a:spcBef>
              <a:spcAft>
                <a:spcPts val="0"/>
              </a:spcAft>
              <a:buClr>
                <a:srgbClr val="548235"/>
              </a:buClr>
            </a:pPr>
            <a:r>
              <a:rPr dirty="0" err="1">
                <a:sym typeface="+mn-ea"/>
              </a:rPr>
              <a:t>第二级</a:t>
            </a:r>
            <a:endParaRPr dirty="0">
              <a:sym typeface="+mn-ea"/>
            </a:endParaRPr>
          </a:p>
          <a:p>
            <a:pPr lvl="2">
              <a:spcBef>
                <a:spcPts val="1200"/>
              </a:spcBef>
              <a:spcAft>
                <a:spcPts val="0"/>
              </a:spcAft>
              <a:buClr>
                <a:srgbClr val="548235"/>
              </a:buClr>
            </a:pPr>
            <a:r>
              <a:rPr dirty="0" err="1">
                <a:sym typeface="+mn-ea"/>
              </a:rPr>
              <a:t>第三级</a:t>
            </a:r>
            <a:endParaRPr dirty="0">
              <a:sym typeface="+mn-ea"/>
            </a:endParaRPr>
          </a:p>
          <a:p>
            <a:pPr lvl="3">
              <a:spcBef>
                <a:spcPts val="1200"/>
              </a:spcBef>
              <a:spcAft>
                <a:spcPts val="0"/>
              </a:spcAft>
              <a:buClr>
                <a:srgbClr val="548235"/>
              </a:buClr>
            </a:pPr>
            <a:r>
              <a:rPr dirty="0" err="1">
                <a:sym typeface="+mn-ea"/>
              </a:rPr>
              <a:t>第四级</a:t>
            </a:r>
            <a:endParaRPr dirty="0">
              <a:sym typeface="+mn-ea"/>
            </a:endParaRPr>
          </a:p>
          <a:p>
            <a:pPr lvl="4">
              <a:spcBef>
                <a:spcPts val="1200"/>
              </a:spcBef>
              <a:spcAft>
                <a:spcPts val="0"/>
              </a:spcAft>
              <a:buClr>
                <a:srgbClr val="548235"/>
              </a:buClr>
            </a:pPr>
            <a:r>
              <a:rPr dirty="0" err="1">
                <a:sym typeface="+mn-ea"/>
              </a:rPr>
              <a:t>第五级</a:t>
            </a:r>
            <a:endParaRPr dirty="0">
              <a:sym typeface="+mn-ea"/>
            </a:endParaRPr>
          </a:p>
        </p:txBody>
      </p:sp>
      <p:sp>
        <p:nvSpPr>
          <p:cNvPr id="7" name="标题" descr="7b0a20202020227461726765744d6f64756c65223a202270726f636573734f6e6c696e65466f6e7473220a7d0a"/>
          <p:cNvSpPr txBox="1">
            <a:spLocks noGrp="1"/>
          </p:cNvSpPr>
          <p:nvPr>
            <p:ph type="title" idx="2"/>
            <p:custDataLst>
              <p:tags r:id="rId3"/>
            </p:custDataLst>
          </p:nvPr>
        </p:nvSpPr>
        <p:spPr>
          <a:xfrm>
            <a:off x="608400" y="608400"/>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1">
                    <a:lumMod val="85000"/>
                    <a:lumOff val="15000"/>
                  </a:schemeClr>
                </a:solidFill>
                <a:latin typeface="+mj-ea"/>
                <a:ea typeface="+mj-ea"/>
                <a:cs typeface="MiSans Normal" panose="00000500000000000000" charset="-122"/>
              </a:defRPr>
            </a:lvl1pPr>
          </a:lstStyle>
          <a:p>
            <a:pPr lvl="0"/>
            <a:r>
              <a:rPr dirty="0">
                <a:sym typeface="+mn-ea"/>
              </a:rPr>
              <a:t>单击此处编辑母版标题样式</a:t>
            </a:r>
            <a:endParaRPr dirty="0">
              <a:sym typeface="+mn-ea"/>
            </a:endParaRPr>
          </a:p>
        </p:txBody>
      </p:sp>
      <p:sp>
        <p:nvSpPr>
          <p:cNvPr id="4" name="日期占位符 3"/>
          <p:cNvSpPr>
            <a:spLocks noGrp="1"/>
          </p:cNvSpPr>
          <p:nvPr>
            <p:ph type="dt" sz="half" idx="10"/>
            <p:custDataLst>
              <p:tags r:id="rId4"/>
            </p:custDataLst>
          </p:nvPr>
        </p:nvSpPr>
        <p:spPr>
          <a:xfrm>
            <a:off x="838200" y="6356350"/>
            <a:ext cx="2743200" cy="365125"/>
          </a:xfrm>
        </p:spPr>
        <p:txBody>
          <a:bodyPr/>
          <a:lstStyle/>
          <a:p>
            <a:fld id="{AFF1154F-E427-4513-B34B-94E36374A1AB}"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610600" y="6356350"/>
            <a:ext cx="2743200" cy="365125"/>
          </a:xfrm>
        </p:spPr>
        <p:txBody>
          <a:bodyPr/>
          <a:lstStyle/>
          <a:p>
            <a:fld id="{CFDA0808-8B01-405B-8ED6-12013DCE0AF6}"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6" name="标题"/>
          <p:cNvSpPr txBox="1">
            <a:spLocks noGrp="1"/>
          </p:cNvSpPr>
          <p:nvPr>
            <p:ph type="title" idx="1"/>
            <p:custDataLst>
              <p:tags r:id="rId2"/>
            </p:custDataLst>
          </p:nvPr>
        </p:nvSpPr>
        <p:spPr>
          <a:xfrm>
            <a:off x="820489" y="734130"/>
            <a:ext cx="10248193" cy="646331"/>
          </a:xfrm>
          <a:prstGeom prst="rect">
            <a:avLst/>
          </a:prstGeom>
          <a:noFill/>
        </p:spPr>
        <p:txBody>
          <a:bodyPr wrap="square" lIns="0" tIns="0" rIns="0" bIns="0" rtlCol="0" anchor="ctr">
            <a:normAutofit/>
          </a:bodyPr>
          <a:lstStyle>
            <a:lvl1pPr marL="0" marR="0" algn="l" defTabSz="914400" rtl="0" eaLnBrk="1" fontAlgn="auto" latinLnBrk="0" hangingPunct="1">
              <a:lnSpc>
                <a:spcPct val="100000"/>
              </a:lnSpc>
              <a:buClrTx/>
              <a:buSzTx/>
              <a:buFontTx/>
              <a:buNone/>
              <a:defRPr kumimoji="0" lang="en-US" altLang="zh-CN" sz="3600" b="0" i="0" u="none" strike="noStrike" kern="1200" cap="none" spc="0" normalizeH="0" baseline="0" noProof="1" dirty="0">
                <a:solidFill>
                  <a:schemeClr val="tx1"/>
                </a:solidFill>
                <a:latin typeface="+mj-ea"/>
                <a:ea typeface="+mj-ea"/>
                <a:cs typeface="MiSans Normal" panose="00000500000000000000" charset="-122"/>
                <a:sym typeface="+mn-ea"/>
              </a:defRPr>
            </a:lvl1pPr>
          </a:lstStyle>
          <a:p>
            <a:pPr lvl="0"/>
            <a:r>
              <a:rPr dirty="0" err="1">
                <a:sym typeface="+mn-ea"/>
              </a:rPr>
              <a:t>单击此处编辑母版标题样式</a:t>
            </a:r>
            <a:endParaRPr dirty="0">
              <a:sym typeface="+mn-ea"/>
            </a:endParaRPr>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AFF1154F-E427-4513-B34B-94E36374A1AB}"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CFDA0808-8B01-405B-8ED6-12013DCE0AF6}"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10" name="椭圆 9"/>
          <p:cNvSpPr/>
          <p:nvPr>
            <p:custDataLst>
              <p:tags r:id="rId2"/>
            </p:custDataLst>
          </p:nvPr>
        </p:nvSpPr>
        <p:spPr>
          <a:xfrm>
            <a:off x="635" y="2720975"/>
            <a:ext cx="4062095" cy="4137025"/>
          </a:xfrm>
          <a:prstGeom prst="ellipse">
            <a:avLst/>
          </a:prstGeom>
          <a:solidFill>
            <a:schemeClr val="accent1">
              <a:lumMod val="60000"/>
              <a:lumOff val="40000"/>
              <a:alpha val="50000"/>
            </a:schemeClr>
          </a:solidFill>
          <a:ln>
            <a:noFill/>
          </a:ln>
          <a:effectLst>
            <a:softEdge rad="1155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0"/>
                </a:schemeClr>
              </a:solidFill>
              <a:cs typeface="MiSans Normal" panose="00000500000000000000" charset="-122"/>
            </a:endParaRPr>
          </a:p>
        </p:txBody>
      </p:sp>
      <p:sp>
        <p:nvSpPr>
          <p:cNvPr id="9" name="椭圆 8"/>
          <p:cNvSpPr/>
          <p:nvPr>
            <p:custDataLst>
              <p:tags r:id="rId3"/>
            </p:custDataLst>
          </p:nvPr>
        </p:nvSpPr>
        <p:spPr>
          <a:xfrm>
            <a:off x="9669780" y="635"/>
            <a:ext cx="2522855" cy="2348865"/>
          </a:xfrm>
          <a:prstGeom prst="ellipse">
            <a:avLst/>
          </a:prstGeom>
          <a:gradFill>
            <a:gsLst>
              <a:gs pos="0">
                <a:schemeClr val="accent1">
                  <a:lumMod val="40000"/>
                  <a:lumOff val="60000"/>
                </a:schemeClr>
              </a:gs>
              <a:gs pos="100000">
                <a:schemeClr val="accent1"/>
              </a:gs>
            </a:gsLst>
            <a:lin ang="7200000" scaled="0"/>
          </a:gradFill>
          <a:ln>
            <a:noFill/>
          </a:ln>
          <a:effectLst>
            <a:softEdge rad="850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8" name="节编号"/>
          <p:cNvSpPr txBox="1">
            <a:spLocks noGrp="1"/>
          </p:cNvSpPr>
          <p:nvPr>
            <p:ph type="body" idx="3" hasCustomPrompt="1"/>
            <p:custDataLst>
              <p:tags r:id="rId4"/>
            </p:custDataLst>
          </p:nvPr>
        </p:nvSpPr>
        <p:spPr>
          <a:xfrm>
            <a:off x="2014220" y="2289811"/>
            <a:ext cx="2496820" cy="2117724"/>
          </a:xfrm>
          <a:prstGeom prst="rect">
            <a:avLst/>
          </a:prstGeom>
          <a:noFill/>
        </p:spPr>
        <p:txBody>
          <a:bodyPr wrap="square" lIns="91440" tIns="45720" rIns="91440" bIns="45720" rtlCol="0" anchor="ctr" anchorCtr="0">
            <a:normAutofit/>
          </a:bodyPr>
          <a:lstStyle>
            <a:lvl1pPr marL="0" marR="0" lvl="0" algn="l" defTabSz="914400" rtl="0" eaLnBrk="1" fontAlgn="auto" latinLnBrk="0" hangingPunct="1">
              <a:lnSpc>
                <a:spcPct val="100000"/>
              </a:lnSpc>
              <a:buClrTx/>
              <a:buSzTx/>
              <a:buFontTx/>
              <a:buNone/>
              <a:defRPr kumimoji="0" lang="en-US" altLang="zh-CN" sz="3600" b="0" i="0" u="none" strike="noStrike" kern="1200" cap="none" spc="0" normalizeH="0" baseline="0" noProof="1" dirty="0">
                <a:ln>
                  <a:solidFill>
                    <a:schemeClr val="accent1"/>
                  </a:solidFill>
                </a:ln>
                <a:noFill/>
                <a:latin typeface="+mj-ea"/>
                <a:ea typeface="+mj-ea"/>
                <a:cs typeface="MiSans Normal" panose="00000500000000000000" charset="-122"/>
                <a:sym typeface="+mn-ea"/>
              </a:defRPr>
            </a:lvl1pPr>
          </a:lstStyle>
          <a:p>
            <a:pPr lvl="0" algn="l">
              <a:buClrTx/>
              <a:buSzTx/>
              <a:buFontTx/>
            </a:pPr>
            <a:r>
              <a:rPr dirty="0" err="1">
                <a:sym typeface="+mn-ea"/>
              </a:rPr>
              <a:t>编辑节编号</a:t>
            </a:r>
            <a:endParaRPr dirty="0">
              <a:sym typeface="+mn-ea"/>
            </a:endParaRPr>
          </a:p>
        </p:txBody>
      </p:sp>
      <p:sp>
        <p:nvSpPr>
          <p:cNvPr id="7" name="标题"/>
          <p:cNvSpPr txBox="1">
            <a:spLocks noGrp="1"/>
          </p:cNvSpPr>
          <p:nvPr>
            <p:ph type="title" idx="2" hasCustomPrompt="1"/>
            <p:custDataLst>
              <p:tags r:id="rId5"/>
            </p:custDataLst>
          </p:nvPr>
        </p:nvSpPr>
        <p:spPr>
          <a:xfrm>
            <a:off x="4511040" y="2289810"/>
            <a:ext cx="3531235" cy="2117090"/>
          </a:xfrm>
          <a:prstGeom prst="rect">
            <a:avLst/>
          </a:prstGeom>
          <a:noFill/>
        </p:spPr>
        <p:txBody>
          <a:bodyPr wrap="square" lIns="0" tIns="0" rIns="0" bIns="0" rtlCol="0" anchor="ctr" anchorCtr="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0" normalizeH="0" baseline="0" noProof="1" dirty="0">
                <a:solidFill>
                  <a:schemeClr val="tx1"/>
                </a:solidFill>
                <a:latin typeface="+mj-ea"/>
                <a:ea typeface="+mj-ea"/>
                <a:cs typeface="MiSans Normal" panose="00000500000000000000" charset="-122"/>
                <a:sym typeface="+mn-ea"/>
              </a:defRPr>
            </a:lvl1pPr>
          </a:lstStyle>
          <a:p>
            <a:pPr lvl="0"/>
            <a:r>
              <a:rPr>
                <a:sym typeface="+mn-ea"/>
              </a:rPr>
              <a:t>单击编辑标题</a:t>
            </a:r>
            <a:endParaRPr>
              <a:sym typeface="+mn-ea"/>
            </a:endParaRPr>
          </a:p>
        </p:txBody>
      </p:sp>
      <p:pic>
        <p:nvPicPr>
          <p:cNvPr id="13" name="图形 10"/>
          <p:cNvPicPr>
            <a:picLocks noChangeAspect="1"/>
          </p:cNvPicPr>
          <p:nvPr>
            <p:custDataLst>
              <p:tags r:id="rId6"/>
            </p:custDataLst>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205136" y="3207049"/>
            <a:ext cx="2155313" cy="352463"/>
          </a:xfrm>
          <a:prstGeom prst="rect">
            <a:avLst/>
          </a:prstGeom>
        </p:spPr>
      </p:pic>
      <p:sp>
        <p:nvSpPr>
          <p:cNvPr id="4" name="日期占位符 3"/>
          <p:cNvSpPr>
            <a:spLocks noGrp="1"/>
          </p:cNvSpPr>
          <p:nvPr>
            <p:ph type="dt" sz="half" idx="10"/>
            <p:custDataLst>
              <p:tags r:id="rId9"/>
            </p:custDataLst>
          </p:nvPr>
        </p:nvSpPr>
        <p:spPr>
          <a:xfrm>
            <a:off x="838200" y="6356350"/>
            <a:ext cx="2743200" cy="365125"/>
          </a:xfrm>
        </p:spPr>
        <p:txBody>
          <a:bodyPr/>
          <a:lstStyle/>
          <a:p>
            <a:fld id="{AFF1154F-E427-4513-B34B-94E36374A1AB}"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custDataLst>
              <p:tags r:id="rId11"/>
            </p:custDataLst>
          </p:nvPr>
        </p:nvSpPr>
        <p:spPr>
          <a:xfrm>
            <a:off x="8610600" y="6356350"/>
            <a:ext cx="2743200" cy="365125"/>
          </a:xfrm>
        </p:spPr>
        <p:txBody>
          <a:bodyPr/>
          <a:lstStyle/>
          <a:p>
            <a:fld id="{CFDA0808-8B01-405B-8ED6-12013DCE0AF6}"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标题和两栏">
    <p:spTree>
      <p:nvGrpSpPr>
        <p:cNvPr id="1" name=""/>
        <p:cNvGrpSpPr/>
        <p:nvPr/>
      </p:nvGrpSpPr>
      <p:grpSpPr>
        <a:xfrm>
          <a:off x="0" y="0"/>
          <a:ext cx="0" cy="0"/>
          <a:chOff x="0" y="0"/>
          <a:chExt cx="0" cy="0"/>
        </a:xfrm>
      </p:grpSpPr>
      <p:sp>
        <p:nvSpPr>
          <p:cNvPr id="10" name="正文"/>
          <p:cNvSpPr txBox="1">
            <a:spLocks noGrp="1"/>
          </p:cNvSpPr>
          <p:nvPr>
            <p:ph idx="3"/>
            <p:custDataLst>
              <p:tags r:id="rId2"/>
            </p:custDataLst>
          </p:nvPr>
        </p:nvSpPr>
        <p:spPr>
          <a:xfrm>
            <a:off x="6400805"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iSans Normal" panose="00000500000000000000" charset="-122"/>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50000"/>
                    <a:lumOff val="50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50000"/>
                    <a:lumOff val="50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50000"/>
                    <a:lumOff val="50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50000"/>
                    <a:lumOff val="50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spcBef>
                <a:spcPts val="1200"/>
              </a:spcBef>
              <a:spcAft>
                <a:spcPts val="0"/>
              </a:spcAft>
              <a:buClr>
                <a:srgbClr val="548235"/>
              </a:buClr>
            </a:pPr>
            <a:r>
              <a:rPr lang="zh-CN" altLang="en-US" dirty="0">
                <a:sym typeface="+mn-ea"/>
              </a:rPr>
              <a:t>单击此处编辑母版文本样式</a:t>
            </a:r>
            <a:endParaRPr lang="zh-CN" altLang="en-US" dirty="0">
              <a:sym typeface="+mn-ea"/>
            </a:endParaRPr>
          </a:p>
          <a:p>
            <a:pPr lvl="1">
              <a:spcBef>
                <a:spcPts val="1200"/>
              </a:spcBef>
              <a:spcAft>
                <a:spcPts val="0"/>
              </a:spcAft>
              <a:buClr>
                <a:srgbClr val="548235"/>
              </a:buClr>
            </a:pPr>
            <a:r>
              <a:rPr lang="zh-CN" altLang="en-US" dirty="0">
                <a:sym typeface="+mn-ea"/>
              </a:rPr>
              <a:t>第二级</a:t>
            </a:r>
            <a:endParaRPr lang="zh-CN" altLang="en-US" dirty="0">
              <a:sym typeface="+mn-ea"/>
            </a:endParaRPr>
          </a:p>
          <a:p>
            <a:pPr lvl="2">
              <a:spcBef>
                <a:spcPts val="1200"/>
              </a:spcBef>
              <a:spcAft>
                <a:spcPts val="0"/>
              </a:spcAft>
              <a:buClr>
                <a:srgbClr val="548235"/>
              </a:buClr>
            </a:pPr>
            <a:r>
              <a:rPr lang="zh-CN" altLang="en-US" dirty="0">
                <a:sym typeface="+mn-ea"/>
              </a:rPr>
              <a:t>第三级</a:t>
            </a:r>
            <a:endParaRPr lang="zh-CN" altLang="en-US" dirty="0">
              <a:sym typeface="+mn-ea"/>
            </a:endParaRPr>
          </a:p>
          <a:p>
            <a:pPr lvl="3">
              <a:spcBef>
                <a:spcPts val="1200"/>
              </a:spcBef>
              <a:spcAft>
                <a:spcPts val="0"/>
              </a:spcAft>
              <a:buClr>
                <a:srgbClr val="548235"/>
              </a:buClr>
            </a:pPr>
            <a:r>
              <a:rPr lang="zh-CN" altLang="en-US" dirty="0">
                <a:sym typeface="+mn-ea"/>
              </a:rPr>
              <a:t>第四级</a:t>
            </a:r>
            <a:endParaRPr lang="zh-CN" altLang="en-US" dirty="0">
              <a:sym typeface="+mn-ea"/>
            </a:endParaRPr>
          </a:p>
          <a:p>
            <a:pPr lvl="4">
              <a:spcBef>
                <a:spcPts val="1200"/>
              </a:spcBef>
              <a:spcAft>
                <a:spcPts val="0"/>
              </a:spcAft>
              <a:buClr>
                <a:srgbClr val="548235"/>
              </a:buClr>
            </a:pPr>
            <a:r>
              <a:rPr lang="zh-CN" altLang="en-US" dirty="0">
                <a:sym typeface="+mn-ea"/>
              </a:rPr>
              <a:t>第五级</a:t>
            </a:r>
            <a:endParaRPr dirty="0">
              <a:sym typeface="+mn-ea"/>
            </a:endParaRPr>
          </a:p>
        </p:txBody>
      </p:sp>
      <p:sp>
        <p:nvSpPr>
          <p:cNvPr id="9" name="正文"/>
          <p:cNvSpPr txBox="1">
            <a:spLocks noGrp="1"/>
          </p:cNvSpPr>
          <p:nvPr>
            <p:ph idx="2"/>
            <p:custDataLst>
              <p:tags r:id="rId3"/>
            </p:custDataLst>
          </p:nvPr>
        </p:nvSpPr>
        <p:spPr>
          <a:xfrm>
            <a:off x="608400"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iSans Normal" panose="00000500000000000000" charset="-122"/>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50000"/>
                    <a:lumOff val="50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50000"/>
                    <a:lumOff val="50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50000"/>
                    <a:lumOff val="50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50000"/>
                    <a:lumOff val="50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spcBef>
                <a:spcPts val="1200"/>
              </a:spcBef>
              <a:spcAft>
                <a:spcPts val="0"/>
              </a:spcAft>
              <a:buClr>
                <a:srgbClr val="548235"/>
              </a:buClr>
            </a:pPr>
            <a:r>
              <a:rPr lang="zh-CN" altLang="en-US" dirty="0">
                <a:sym typeface="+mn-ea"/>
              </a:rPr>
              <a:t>单击此处编辑母版文本样式</a:t>
            </a:r>
            <a:endParaRPr lang="zh-CN" altLang="en-US" dirty="0">
              <a:sym typeface="+mn-ea"/>
            </a:endParaRPr>
          </a:p>
          <a:p>
            <a:pPr lvl="1">
              <a:spcBef>
                <a:spcPts val="1200"/>
              </a:spcBef>
              <a:spcAft>
                <a:spcPts val="0"/>
              </a:spcAft>
              <a:buClr>
                <a:srgbClr val="548235"/>
              </a:buClr>
            </a:pPr>
            <a:r>
              <a:rPr lang="zh-CN" altLang="en-US" dirty="0">
                <a:sym typeface="+mn-ea"/>
              </a:rPr>
              <a:t>第二级</a:t>
            </a:r>
            <a:endParaRPr lang="zh-CN" altLang="en-US" dirty="0">
              <a:sym typeface="+mn-ea"/>
            </a:endParaRPr>
          </a:p>
          <a:p>
            <a:pPr lvl="2">
              <a:spcBef>
                <a:spcPts val="1200"/>
              </a:spcBef>
              <a:spcAft>
                <a:spcPts val="0"/>
              </a:spcAft>
              <a:buClr>
                <a:srgbClr val="548235"/>
              </a:buClr>
            </a:pPr>
            <a:r>
              <a:rPr lang="zh-CN" altLang="en-US" dirty="0">
                <a:sym typeface="+mn-ea"/>
              </a:rPr>
              <a:t>第三级</a:t>
            </a:r>
            <a:endParaRPr lang="zh-CN" altLang="en-US" dirty="0">
              <a:sym typeface="+mn-ea"/>
            </a:endParaRPr>
          </a:p>
          <a:p>
            <a:pPr lvl="3">
              <a:spcBef>
                <a:spcPts val="1200"/>
              </a:spcBef>
              <a:spcAft>
                <a:spcPts val="0"/>
              </a:spcAft>
              <a:buClr>
                <a:srgbClr val="548235"/>
              </a:buClr>
            </a:pPr>
            <a:r>
              <a:rPr lang="zh-CN" altLang="en-US" dirty="0">
                <a:sym typeface="+mn-ea"/>
              </a:rPr>
              <a:t>第四级</a:t>
            </a:r>
            <a:endParaRPr lang="zh-CN" altLang="en-US" dirty="0">
              <a:sym typeface="+mn-ea"/>
            </a:endParaRPr>
          </a:p>
          <a:p>
            <a:pPr lvl="4">
              <a:spcBef>
                <a:spcPts val="1200"/>
              </a:spcBef>
              <a:spcAft>
                <a:spcPts val="0"/>
              </a:spcAft>
              <a:buClr>
                <a:srgbClr val="548235"/>
              </a:buClr>
            </a:pPr>
            <a:r>
              <a:rPr lang="zh-CN" altLang="en-US" dirty="0">
                <a:sym typeface="+mn-ea"/>
              </a:rPr>
              <a:t>第五级</a:t>
            </a:r>
            <a:endParaRPr dirty="0">
              <a:sym typeface="+mn-ea"/>
            </a:endParaRPr>
          </a:p>
        </p:txBody>
      </p:sp>
      <p:sp>
        <p:nvSpPr>
          <p:cNvPr id="8" name="标题"/>
          <p:cNvSpPr txBox="1">
            <a:spLocks noGrp="1"/>
          </p:cNvSpPr>
          <p:nvPr>
            <p:ph type="title" idx="1"/>
            <p:custDataLst>
              <p:tags r:id="rId4"/>
            </p:custDataLst>
          </p:nvPr>
        </p:nvSpPr>
        <p:spPr>
          <a:xfrm>
            <a:off x="608400" y="608400"/>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1">
                    <a:lumMod val="85000"/>
                    <a:lumOff val="15000"/>
                  </a:schemeClr>
                </a:solidFill>
                <a:latin typeface="+mj-ea"/>
                <a:ea typeface="+mj-ea"/>
                <a:cs typeface="+mj-ea"/>
              </a:defRPr>
            </a:lvl1pPr>
          </a:lstStyle>
          <a:p>
            <a:pPr lvl="0"/>
            <a:r>
              <a:rPr dirty="0">
                <a:sym typeface="+mn-ea"/>
              </a:rPr>
              <a:t>单击此处编辑母版标题样式</a:t>
            </a:r>
            <a:endParaRPr dirty="0">
              <a:sym typeface="+mn-ea"/>
            </a:endParaRPr>
          </a:p>
        </p:txBody>
      </p:sp>
      <p:sp>
        <p:nvSpPr>
          <p:cNvPr id="5" name="日期占位符 4"/>
          <p:cNvSpPr>
            <a:spLocks noGrp="1"/>
          </p:cNvSpPr>
          <p:nvPr>
            <p:ph type="dt" sz="half" idx="10"/>
            <p:custDataLst>
              <p:tags r:id="rId5"/>
            </p:custDataLst>
          </p:nvPr>
        </p:nvSpPr>
        <p:spPr>
          <a:xfrm>
            <a:off x="838200" y="6356350"/>
            <a:ext cx="2743200" cy="365125"/>
          </a:xfrm>
        </p:spPr>
        <p:txBody>
          <a:bodyPr/>
          <a:lstStyle/>
          <a:p>
            <a:fld id="{AFF1154F-E427-4513-B34B-94E36374A1AB}"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custDataLst>
              <p:tags r:id="rId7"/>
            </p:custDataLst>
          </p:nvPr>
        </p:nvSpPr>
        <p:spPr>
          <a:xfrm>
            <a:off x="8610600" y="6356350"/>
            <a:ext cx="2743200" cy="365125"/>
          </a:xfrm>
        </p:spPr>
        <p:txBody>
          <a:bodyPr/>
          <a:lstStyle/>
          <a:p>
            <a:fld id="{CFDA0808-8B01-405B-8ED6-12013DCE0AF6}"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标题和比较">
    <p:spTree>
      <p:nvGrpSpPr>
        <p:cNvPr id="1" name=""/>
        <p:cNvGrpSpPr/>
        <p:nvPr/>
      </p:nvGrpSpPr>
      <p:grpSpPr>
        <a:xfrm>
          <a:off x="0" y="0"/>
          <a:ext cx="0" cy="0"/>
          <a:chOff x="0" y="0"/>
          <a:chExt cx="0" cy="0"/>
        </a:xfrm>
      </p:grpSpPr>
      <p:sp>
        <p:nvSpPr>
          <p:cNvPr id="14" name="正文"/>
          <p:cNvSpPr txBox="1">
            <a:spLocks noGrp="1"/>
          </p:cNvSpPr>
          <p:nvPr>
            <p:ph idx="5"/>
            <p:custDataLst>
              <p:tags r:id="rId2"/>
            </p:custDataLst>
          </p:nvPr>
        </p:nvSpPr>
        <p:spPr>
          <a:xfrm>
            <a:off x="6235200" y="1854000"/>
            <a:ext cx="5342400" cy="43956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iSans Normal" panose="00000500000000000000" charset="-122"/>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50000"/>
                    <a:lumOff val="50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50000"/>
                    <a:lumOff val="50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50000"/>
                    <a:lumOff val="50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50000"/>
                    <a:lumOff val="50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spcBef>
                <a:spcPts val="1200"/>
              </a:spcBef>
              <a:spcAft>
                <a:spcPts val="0"/>
              </a:spcAft>
              <a:buClr>
                <a:srgbClr val="548235"/>
              </a:buClr>
            </a:pPr>
            <a:r>
              <a:rPr lang="zh-CN" altLang="en-US" dirty="0">
                <a:sym typeface="+mn-ea"/>
              </a:rPr>
              <a:t>单击此处编辑母版文本样式</a:t>
            </a:r>
            <a:endParaRPr lang="zh-CN" altLang="en-US" dirty="0">
              <a:sym typeface="+mn-ea"/>
            </a:endParaRPr>
          </a:p>
          <a:p>
            <a:pPr lvl="1">
              <a:spcBef>
                <a:spcPts val="1200"/>
              </a:spcBef>
              <a:spcAft>
                <a:spcPts val="0"/>
              </a:spcAft>
              <a:buClr>
                <a:srgbClr val="548235"/>
              </a:buClr>
            </a:pPr>
            <a:r>
              <a:rPr lang="zh-CN" altLang="en-US" dirty="0">
                <a:sym typeface="+mn-ea"/>
              </a:rPr>
              <a:t>第二级</a:t>
            </a:r>
            <a:endParaRPr lang="zh-CN" altLang="en-US" dirty="0">
              <a:sym typeface="+mn-ea"/>
            </a:endParaRPr>
          </a:p>
          <a:p>
            <a:pPr lvl="2">
              <a:spcBef>
                <a:spcPts val="1200"/>
              </a:spcBef>
              <a:spcAft>
                <a:spcPts val="0"/>
              </a:spcAft>
              <a:buClr>
                <a:srgbClr val="548235"/>
              </a:buClr>
            </a:pPr>
            <a:r>
              <a:rPr lang="zh-CN" altLang="en-US" dirty="0">
                <a:sym typeface="+mn-ea"/>
              </a:rPr>
              <a:t>第三级</a:t>
            </a:r>
            <a:endParaRPr lang="zh-CN" altLang="en-US" dirty="0">
              <a:sym typeface="+mn-ea"/>
            </a:endParaRPr>
          </a:p>
          <a:p>
            <a:pPr lvl="3">
              <a:spcBef>
                <a:spcPts val="1200"/>
              </a:spcBef>
              <a:spcAft>
                <a:spcPts val="0"/>
              </a:spcAft>
              <a:buClr>
                <a:srgbClr val="548235"/>
              </a:buClr>
            </a:pPr>
            <a:r>
              <a:rPr lang="zh-CN" altLang="en-US" dirty="0">
                <a:sym typeface="+mn-ea"/>
              </a:rPr>
              <a:t>第四级</a:t>
            </a:r>
            <a:endParaRPr lang="zh-CN" altLang="en-US" dirty="0">
              <a:sym typeface="+mn-ea"/>
            </a:endParaRPr>
          </a:p>
          <a:p>
            <a:pPr lvl="4">
              <a:spcBef>
                <a:spcPts val="1200"/>
              </a:spcBef>
              <a:spcAft>
                <a:spcPts val="0"/>
              </a:spcAft>
              <a:buClr>
                <a:srgbClr val="548235"/>
              </a:buClr>
            </a:pPr>
            <a:r>
              <a:rPr lang="zh-CN" altLang="en-US" dirty="0">
                <a:sym typeface="+mn-ea"/>
              </a:rPr>
              <a:t>第五级</a:t>
            </a:r>
            <a:endParaRPr dirty="0">
              <a:sym typeface="+mn-ea"/>
            </a:endParaRPr>
          </a:p>
        </p:txBody>
      </p:sp>
      <p:sp>
        <p:nvSpPr>
          <p:cNvPr id="13" name="标题"/>
          <p:cNvSpPr txBox="1">
            <a:spLocks noGrp="1"/>
          </p:cNvSpPr>
          <p:nvPr>
            <p:ph type="title" idx="4"/>
            <p:custDataLst>
              <p:tags r:id="rId3"/>
            </p:custDataLst>
          </p:nvPr>
        </p:nvSpPr>
        <p:spPr>
          <a:xfrm>
            <a:off x="6235200" y="1429200"/>
            <a:ext cx="5342400" cy="40011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1" i="0" u="none" strike="noStrike" kern="1200" cap="none" spc="0" normalizeH="0" baseline="0" noProof="1" dirty="0">
                <a:solidFill>
                  <a:schemeClr val="tx1">
                    <a:lumMod val="85000"/>
                    <a:lumOff val="15000"/>
                  </a:schemeClr>
                </a:solidFill>
                <a:latin typeface="+mj-ea"/>
                <a:ea typeface="+mj-ea"/>
                <a:cs typeface="MiSans Normal" panose="00000500000000000000" charset="-122"/>
              </a:defRPr>
            </a:lvl1pPr>
          </a:lstStyle>
          <a:p>
            <a:pPr lvl="0"/>
            <a:r>
              <a:rPr>
                <a:sym typeface="+mn-ea"/>
              </a:rPr>
              <a:t>单击此处编辑母版标题样式</a:t>
            </a:r>
            <a:endParaRPr>
              <a:sym typeface="+mn-ea"/>
            </a:endParaRPr>
          </a:p>
        </p:txBody>
      </p:sp>
      <p:sp>
        <p:nvSpPr>
          <p:cNvPr id="12" name="正文"/>
          <p:cNvSpPr txBox="1">
            <a:spLocks noGrp="1"/>
          </p:cNvSpPr>
          <p:nvPr>
            <p:ph idx="3"/>
            <p:custDataLst>
              <p:tags r:id="rId4"/>
            </p:custDataLst>
          </p:nvPr>
        </p:nvSpPr>
        <p:spPr>
          <a:xfrm>
            <a:off x="608400" y="1854000"/>
            <a:ext cx="5342400" cy="43956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iSans Normal" panose="00000500000000000000" charset="-122"/>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50000"/>
                    <a:lumOff val="50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50000"/>
                    <a:lumOff val="50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50000"/>
                    <a:lumOff val="50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50000"/>
                    <a:lumOff val="50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spcBef>
                <a:spcPts val="1200"/>
              </a:spcBef>
              <a:spcAft>
                <a:spcPts val="0"/>
              </a:spcAft>
              <a:buClr>
                <a:srgbClr val="548235"/>
              </a:buClr>
            </a:pPr>
            <a:r>
              <a:rPr lang="zh-CN" altLang="en-US" dirty="0">
                <a:sym typeface="+mn-ea"/>
              </a:rPr>
              <a:t>单击此处编辑母版文本样式</a:t>
            </a:r>
            <a:endParaRPr lang="zh-CN" altLang="en-US" dirty="0">
              <a:sym typeface="+mn-ea"/>
            </a:endParaRPr>
          </a:p>
          <a:p>
            <a:pPr lvl="1">
              <a:spcBef>
                <a:spcPts val="1200"/>
              </a:spcBef>
              <a:spcAft>
                <a:spcPts val="0"/>
              </a:spcAft>
              <a:buClr>
                <a:srgbClr val="548235"/>
              </a:buClr>
            </a:pPr>
            <a:r>
              <a:rPr lang="zh-CN" altLang="en-US" dirty="0">
                <a:sym typeface="+mn-ea"/>
              </a:rPr>
              <a:t>第二级</a:t>
            </a:r>
            <a:endParaRPr lang="zh-CN" altLang="en-US" dirty="0">
              <a:sym typeface="+mn-ea"/>
            </a:endParaRPr>
          </a:p>
          <a:p>
            <a:pPr lvl="2">
              <a:spcBef>
                <a:spcPts val="1200"/>
              </a:spcBef>
              <a:spcAft>
                <a:spcPts val="0"/>
              </a:spcAft>
              <a:buClr>
                <a:srgbClr val="548235"/>
              </a:buClr>
            </a:pPr>
            <a:r>
              <a:rPr lang="zh-CN" altLang="en-US" dirty="0">
                <a:sym typeface="+mn-ea"/>
              </a:rPr>
              <a:t>第三级</a:t>
            </a:r>
            <a:endParaRPr lang="zh-CN" altLang="en-US" dirty="0">
              <a:sym typeface="+mn-ea"/>
            </a:endParaRPr>
          </a:p>
          <a:p>
            <a:pPr lvl="3">
              <a:spcBef>
                <a:spcPts val="1200"/>
              </a:spcBef>
              <a:spcAft>
                <a:spcPts val="0"/>
              </a:spcAft>
              <a:buClr>
                <a:srgbClr val="548235"/>
              </a:buClr>
            </a:pPr>
            <a:r>
              <a:rPr lang="zh-CN" altLang="en-US" dirty="0">
                <a:sym typeface="+mn-ea"/>
              </a:rPr>
              <a:t>第四级</a:t>
            </a:r>
            <a:endParaRPr lang="zh-CN" altLang="en-US" dirty="0">
              <a:sym typeface="+mn-ea"/>
            </a:endParaRPr>
          </a:p>
          <a:p>
            <a:pPr lvl="4">
              <a:spcBef>
                <a:spcPts val="1200"/>
              </a:spcBef>
              <a:spcAft>
                <a:spcPts val="0"/>
              </a:spcAft>
              <a:buClr>
                <a:srgbClr val="548235"/>
              </a:buClr>
            </a:pPr>
            <a:r>
              <a:rPr lang="zh-CN" altLang="en-US" dirty="0">
                <a:sym typeface="+mn-ea"/>
              </a:rPr>
              <a:t>第五级</a:t>
            </a:r>
            <a:endParaRPr dirty="0">
              <a:sym typeface="+mn-ea"/>
            </a:endParaRPr>
          </a:p>
        </p:txBody>
      </p:sp>
      <p:sp>
        <p:nvSpPr>
          <p:cNvPr id="11" name="标题"/>
          <p:cNvSpPr txBox="1">
            <a:spLocks noGrp="1"/>
          </p:cNvSpPr>
          <p:nvPr>
            <p:ph type="title" idx="2"/>
            <p:custDataLst>
              <p:tags r:id="rId5"/>
            </p:custDataLst>
          </p:nvPr>
        </p:nvSpPr>
        <p:spPr>
          <a:xfrm>
            <a:off x="608400" y="1429200"/>
            <a:ext cx="5342400" cy="40011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1" i="0" u="none" strike="noStrike" kern="1200" cap="none" spc="0" normalizeH="0" baseline="0" noProof="1" dirty="0">
                <a:solidFill>
                  <a:schemeClr val="tx1">
                    <a:lumMod val="85000"/>
                    <a:lumOff val="15000"/>
                  </a:schemeClr>
                </a:solidFill>
                <a:latin typeface="+mj-ea"/>
                <a:ea typeface="+mj-ea"/>
                <a:cs typeface="MiSans Normal" panose="00000500000000000000" charset="-122"/>
              </a:defRPr>
            </a:lvl1pPr>
          </a:lstStyle>
          <a:p>
            <a:pPr lvl="0"/>
            <a:r>
              <a:rPr dirty="0">
                <a:sym typeface="+mn-ea"/>
              </a:rPr>
              <a:t>单击此处编辑母版标题样式</a:t>
            </a:r>
            <a:endParaRPr dirty="0">
              <a:sym typeface="+mn-ea"/>
            </a:endParaRPr>
          </a:p>
        </p:txBody>
      </p:sp>
      <p:sp>
        <p:nvSpPr>
          <p:cNvPr id="10" name="标题"/>
          <p:cNvSpPr txBox="1">
            <a:spLocks noGrp="1"/>
          </p:cNvSpPr>
          <p:nvPr>
            <p:ph type="title" idx="1"/>
            <p:custDataLst>
              <p:tags r:id="rId6"/>
            </p:custDataLst>
          </p:nvPr>
        </p:nvSpPr>
        <p:spPr>
          <a:xfrm>
            <a:off x="608400" y="608400"/>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1">
                    <a:lumMod val="85000"/>
                    <a:lumOff val="15000"/>
                  </a:schemeClr>
                </a:solidFill>
                <a:latin typeface="+mj-ea"/>
                <a:ea typeface="+mj-ea"/>
                <a:cs typeface="+mj-ea"/>
              </a:defRPr>
            </a:lvl1pPr>
          </a:lstStyle>
          <a:p>
            <a:pPr lvl="0"/>
            <a:r>
              <a:rPr>
                <a:sym typeface="+mn-ea"/>
              </a:rPr>
              <a:t>单击此处编辑母版标题样式</a:t>
            </a:r>
            <a:endParaRPr>
              <a:sym typeface="+mn-ea"/>
            </a:endParaRPr>
          </a:p>
        </p:txBody>
      </p:sp>
      <p:sp>
        <p:nvSpPr>
          <p:cNvPr id="7" name="日期占位符 6"/>
          <p:cNvSpPr>
            <a:spLocks noGrp="1"/>
          </p:cNvSpPr>
          <p:nvPr>
            <p:ph type="dt" sz="half" idx="10"/>
            <p:custDataLst>
              <p:tags r:id="rId7"/>
            </p:custDataLst>
          </p:nvPr>
        </p:nvSpPr>
        <p:spPr>
          <a:xfrm>
            <a:off x="838200" y="6356350"/>
            <a:ext cx="2743200" cy="365125"/>
          </a:xfrm>
        </p:spPr>
        <p:txBody>
          <a:bodyPr/>
          <a:lstStyle/>
          <a:p>
            <a:fld id="{AFF1154F-E427-4513-B34B-94E36374A1AB}"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custDataLst>
              <p:tags r:id="rId9"/>
            </p:custDataLst>
          </p:nvPr>
        </p:nvSpPr>
        <p:spPr>
          <a:xfrm>
            <a:off x="8610600" y="6356350"/>
            <a:ext cx="2743200" cy="365125"/>
          </a:xfrm>
        </p:spPr>
        <p:txBody>
          <a:bodyPr/>
          <a:lstStyle/>
          <a:p>
            <a:fld id="{CFDA0808-8B01-405B-8ED6-12013DCE0AF6}"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标题"/>
          <p:cNvSpPr txBox="1">
            <a:spLocks noGrp="1"/>
          </p:cNvSpPr>
          <p:nvPr>
            <p:ph type="title" idx="1"/>
            <p:custDataLst>
              <p:tags r:id="rId2"/>
            </p:custDataLst>
          </p:nvPr>
        </p:nvSpPr>
        <p:spPr>
          <a:xfrm>
            <a:off x="608400" y="608400"/>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1">
                    <a:lumMod val="85000"/>
                    <a:lumOff val="15000"/>
                  </a:schemeClr>
                </a:solidFill>
                <a:latin typeface="+mj-ea"/>
                <a:ea typeface="+mj-ea"/>
                <a:cs typeface="+mj-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AFF1154F-E427-4513-B34B-94E36374A1AB}"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CFDA0808-8B01-405B-8ED6-12013DCE0AF6}"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AFF1154F-E427-4513-B34B-94E36374A1AB}"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CFDA0808-8B01-405B-8ED6-12013DCE0AF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7" name="正文" descr="7b0a20202020227461726765744d6f64756c65223a202270726f636573734f6e6c696e65466f6e7473220a7d0a"/>
          <p:cNvSpPr txBox="1">
            <a:spLocks noGrp="1"/>
          </p:cNvSpPr>
          <p:nvPr>
            <p:ph idx="1"/>
            <p:custDataLst>
              <p:tags r:id="rId2"/>
            </p:custDataLst>
          </p:nvPr>
        </p:nvSpPr>
        <p:spPr>
          <a:xfrm>
            <a:off x="695960" y="360045"/>
            <a:ext cx="10801985" cy="581787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iSans Normal" panose="00000500000000000000" charset="-122"/>
                <a:ea typeface="MiSans Normal" panose="00000500000000000000" charset="-122"/>
                <a:cs typeface="MiSans Normal" panose="00000500000000000000" charset="-122"/>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50000"/>
                    <a:lumOff val="50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50000"/>
                    <a:lumOff val="50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50000"/>
                    <a:lumOff val="50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50000"/>
                    <a:lumOff val="50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spcBef>
                <a:spcPts val="1200"/>
              </a:spcBef>
              <a:spcAft>
                <a:spcPts val="0"/>
              </a:spcAft>
              <a:buClr>
                <a:srgbClr val="548235"/>
              </a:buClr>
            </a:pPr>
            <a:r>
              <a:rPr lang="zh-CN" altLang="en-US" dirty="0">
                <a:sym typeface="+mn-ea"/>
              </a:rPr>
              <a:t>单击此处编辑母版文本样式</a:t>
            </a:r>
            <a:endParaRPr lang="zh-CN" altLang="en-US" dirty="0">
              <a:sym typeface="+mn-ea"/>
            </a:endParaRPr>
          </a:p>
          <a:p>
            <a:pPr lvl="1">
              <a:spcBef>
                <a:spcPts val="1200"/>
              </a:spcBef>
              <a:spcAft>
                <a:spcPts val="0"/>
              </a:spcAft>
              <a:buClr>
                <a:srgbClr val="548235"/>
              </a:buClr>
            </a:pPr>
            <a:r>
              <a:rPr lang="zh-CN" altLang="en-US" dirty="0">
                <a:sym typeface="+mn-ea"/>
              </a:rPr>
              <a:t>第二级</a:t>
            </a:r>
            <a:endParaRPr lang="zh-CN" altLang="en-US" dirty="0">
              <a:sym typeface="+mn-ea"/>
            </a:endParaRPr>
          </a:p>
          <a:p>
            <a:pPr lvl="2">
              <a:spcBef>
                <a:spcPts val="1200"/>
              </a:spcBef>
              <a:spcAft>
                <a:spcPts val="0"/>
              </a:spcAft>
              <a:buClr>
                <a:srgbClr val="548235"/>
              </a:buClr>
            </a:pPr>
            <a:r>
              <a:rPr lang="zh-CN" altLang="en-US" dirty="0">
                <a:sym typeface="+mn-ea"/>
              </a:rPr>
              <a:t>第三级</a:t>
            </a:r>
            <a:endParaRPr lang="zh-CN" altLang="en-US" dirty="0">
              <a:sym typeface="+mn-ea"/>
            </a:endParaRPr>
          </a:p>
          <a:p>
            <a:pPr lvl="3">
              <a:spcBef>
                <a:spcPts val="1200"/>
              </a:spcBef>
              <a:spcAft>
                <a:spcPts val="0"/>
              </a:spcAft>
              <a:buClr>
                <a:srgbClr val="548235"/>
              </a:buClr>
            </a:pPr>
            <a:r>
              <a:rPr lang="zh-CN" altLang="en-US" dirty="0">
                <a:sym typeface="+mn-ea"/>
              </a:rPr>
              <a:t>第四级</a:t>
            </a:r>
            <a:endParaRPr lang="zh-CN" altLang="en-US" dirty="0">
              <a:sym typeface="+mn-ea"/>
            </a:endParaRPr>
          </a:p>
          <a:p>
            <a:pPr lvl="4">
              <a:spcBef>
                <a:spcPts val="1200"/>
              </a:spcBef>
              <a:spcAft>
                <a:spcPts val="0"/>
              </a:spcAft>
              <a:buClr>
                <a:srgbClr val="548235"/>
              </a:buClr>
            </a:pPr>
            <a:r>
              <a:rPr lang="zh-CN" altLang="en-US" dirty="0">
                <a:sym typeface="+mn-ea"/>
              </a:rPr>
              <a:t>第五级</a:t>
            </a:r>
            <a:endParaRPr dirty="0">
              <a:sym typeface="+mn-ea"/>
            </a:endParaRPr>
          </a:p>
        </p:txBody>
      </p:sp>
      <p:sp>
        <p:nvSpPr>
          <p:cNvPr id="4" name="日期占位符 3"/>
          <p:cNvSpPr>
            <a:spLocks noGrp="1"/>
          </p:cNvSpPr>
          <p:nvPr>
            <p:ph type="dt" sz="half" idx="10"/>
            <p:custDataLst>
              <p:tags r:id="rId3"/>
            </p:custDataLst>
          </p:nvPr>
        </p:nvSpPr>
        <p:spPr>
          <a:xfrm>
            <a:off x="838200" y="6356350"/>
            <a:ext cx="2743200" cy="365125"/>
          </a:xfrm>
        </p:spPr>
        <p:txBody>
          <a:bodyPr/>
          <a:lstStyle/>
          <a:p>
            <a:fld id="{AFF1154F-E427-4513-B34B-94E36374A1AB}"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610600" y="6356350"/>
            <a:ext cx="2743200" cy="365125"/>
          </a:xfrm>
        </p:spPr>
        <p:txBody>
          <a:bodyPr/>
          <a:lstStyle/>
          <a:p>
            <a:fld id="{CFDA0808-8B01-405B-8ED6-12013DCE0AF6}"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7" name="副标题"/>
          <p:cNvSpPr txBox="1">
            <a:spLocks noGrp="1"/>
          </p:cNvSpPr>
          <p:nvPr>
            <p:ph type="body" idx="2" hasCustomPrompt="1"/>
            <p:custDataLst>
              <p:tags r:id="rId2"/>
            </p:custDataLst>
          </p:nvPr>
        </p:nvSpPr>
        <p:spPr>
          <a:xfrm>
            <a:off x="695960" y="1301750"/>
            <a:ext cx="10799088" cy="405553"/>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0" i="0" u="none" strike="noStrike" kern="1200" cap="none" spc="300" normalizeH="0" baseline="0" noProof="1" dirty="0">
                <a:solidFill>
                  <a:schemeClr val="tx1">
                    <a:lumMod val="75000"/>
                    <a:lumOff val="25000"/>
                  </a:schemeClr>
                </a:solidFill>
                <a:latin typeface="+mj-ea"/>
                <a:ea typeface="+mj-ea"/>
                <a:cs typeface="MiSans Normal" panose="00000500000000000000" charset="-122"/>
              </a:defRPr>
            </a:lvl1pPr>
          </a:lstStyle>
          <a:p>
            <a:pPr lvl="0" algn="l"/>
            <a:r>
              <a:rPr dirty="0">
                <a:sym typeface="+mn-ea"/>
              </a:rPr>
              <a:t>单击此处编辑母版副标题样式</a:t>
            </a:r>
            <a:endParaRPr dirty="0">
              <a:sym typeface="+mn-ea"/>
            </a:endParaRPr>
          </a:p>
        </p:txBody>
      </p:sp>
      <p:sp>
        <p:nvSpPr>
          <p:cNvPr id="6" name="标题"/>
          <p:cNvSpPr txBox="1">
            <a:spLocks noGrp="1"/>
          </p:cNvSpPr>
          <p:nvPr>
            <p:ph type="title" idx="1"/>
            <p:custDataLst>
              <p:tags r:id="rId3"/>
            </p:custDataLst>
          </p:nvPr>
        </p:nvSpPr>
        <p:spPr>
          <a:xfrm>
            <a:off x="608400" y="608400"/>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1">
                    <a:lumMod val="85000"/>
                    <a:lumOff val="15000"/>
                  </a:schemeClr>
                </a:solidFill>
                <a:latin typeface="+mj-ea"/>
                <a:ea typeface="+mj-ea"/>
                <a:cs typeface="+mj-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4"/>
            </p:custDataLst>
          </p:nvPr>
        </p:nvSpPr>
        <p:spPr>
          <a:xfrm>
            <a:off x="838200" y="6356350"/>
            <a:ext cx="2743200" cy="365125"/>
          </a:xfrm>
        </p:spPr>
        <p:txBody>
          <a:bodyPr/>
          <a:lstStyle/>
          <a:p>
            <a:fld id="{AFF1154F-E427-4513-B34B-94E36374A1AB}"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6"/>
            </p:custDataLst>
          </p:nvPr>
        </p:nvSpPr>
        <p:spPr>
          <a:xfrm>
            <a:off x="8610600" y="6356350"/>
            <a:ext cx="2743200" cy="365125"/>
          </a:xfrm>
        </p:spPr>
        <p:txBody>
          <a:bodyPr/>
          <a:lstStyle/>
          <a:p>
            <a:fld id="{CFDA0808-8B01-405B-8ED6-12013DCE0AF6}"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showMasterSp="0">
  <p:cSld name="末尾幻灯片">
    <p:spTree>
      <p:nvGrpSpPr>
        <p:cNvPr id="1" name=""/>
        <p:cNvGrpSpPr/>
        <p:nvPr/>
      </p:nvGrpSpPr>
      <p:grpSpPr>
        <a:xfrm>
          <a:off x="0" y="0"/>
          <a:ext cx="0" cy="0"/>
          <a:chOff x="0" y="0"/>
          <a:chExt cx="0" cy="0"/>
        </a:xfrm>
      </p:grpSpPr>
      <p:sp>
        <p:nvSpPr>
          <p:cNvPr id="12" name="椭圆 11"/>
          <p:cNvSpPr/>
          <p:nvPr userDrawn="1">
            <p:custDataLst>
              <p:tags r:id="rId2"/>
            </p:custDataLst>
          </p:nvPr>
        </p:nvSpPr>
        <p:spPr>
          <a:xfrm>
            <a:off x="9721215" y="1270"/>
            <a:ext cx="2470785" cy="2159635"/>
          </a:xfrm>
          <a:prstGeom prst="ellipse">
            <a:avLst/>
          </a:prstGeom>
          <a:gradFill>
            <a:gsLst>
              <a:gs pos="0">
                <a:schemeClr val="accent1">
                  <a:lumMod val="40000"/>
                  <a:lumOff val="60000"/>
                </a:schemeClr>
              </a:gs>
              <a:gs pos="100000">
                <a:schemeClr val="accent2">
                  <a:lumMod val="75000"/>
                </a:schemeClr>
              </a:gs>
            </a:gsLst>
            <a:lin ang="7200000" scaled="0"/>
          </a:gradFill>
          <a:ln>
            <a:noFill/>
          </a:ln>
          <a:effectLst>
            <a:softEdge rad="850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37"/>
          <p:cNvSpPr/>
          <p:nvPr userDrawn="1">
            <p:custDataLst>
              <p:tags r:id="rId3"/>
            </p:custDataLst>
          </p:nvPr>
        </p:nvSpPr>
        <p:spPr>
          <a:xfrm flipH="1" flipV="1">
            <a:off x="0" y="1905"/>
            <a:ext cx="6517640" cy="6856095"/>
          </a:xfrm>
          <a:custGeom>
            <a:avLst/>
            <a:gdLst>
              <a:gd name="connsiteX0" fmla="*/ 11073245 w 11073245"/>
              <a:gd name="connsiteY0" fmla="*/ 7199311 h 7199311"/>
              <a:gd name="connsiteX1" fmla="*/ 0 w 11073245"/>
              <a:gd name="connsiteY1" fmla="*/ 7199311 h 7199311"/>
              <a:gd name="connsiteX2" fmla="*/ 0 w 11073245"/>
              <a:gd name="connsiteY2" fmla="*/ 0 h 7199311"/>
              <a:gd name="connsiteX3" fmla="*/ 11073245 w 11073245"/>
              <a:gd name="connsiteY3" fmla="*/ 0 h 7199311"/>
            </a:gdLst>
            <a:ahLst/>
            <a:cxnLst>
              <a:cxn ang="0">
                <a:pos x="connsiteX0" y="connsiteY0"/>
              </a:cxn>
              <a:cxn ang="0">
                <a:pos x="connsiteX1" y="connsiteY1"/>
              </a:cxn>
              <a:cxn ang="0">
                <a:pos x="connsiteX2" y="connsiteY2"/>
              </a:cxn>
              <a:cxn ang="0">
                <a:pos x="connsiteX3" y="connsiteY3"/>
              </a:cxn>
            </a:cxnLst>
            <a:rect l="l" t="t" r="r" b="b"/>
            <a:pathLst>
              <a:path w="11073245" h="7199311">
                <a:moveTo>
                  <a:pt x="11073245" y="7199311"/>
                </a:moveTo>
                <a:lnTo>
                  <a:pt x="0" y="7199311"/>
                </a:lnTo>
                <a:lnTo>
                  <a:pt x="0" y="0"/>
                </a:lnTo>
                <a:lnTo>
                  <a:pt x="11073245" y="0"/>
                </a:lnTo>
                <a:close/>
              </a:path>
            </a:pathLst>
          </a:custGeom>
          <a:gradFill flip="none" rotWithShape="1">
            <a:gsLst>
              <a:gs pos="0">
                <a:schemeClr val="accent1">
                  <a:alpha val="50000"/>
                </a:schemeClr>
              </a:gs>
              <a:gs pos="47000">
                <a:schemeClr val="accent1">
                  <a:lumMod val="20000"/>
                  <a:lumOff val="80000"/>
                  <a:alpha val="0"/>
                </a:schemeClr>
              </a:gs>
            </a:gsLst>
            <a:path path="circle">
              <a:fillToRect l="100000" b="100000"/>
            </a:path>
            <a:tileRect t="-100000" r="-100000"/>
          </a:gradFill>
          <a:ln w="12700" cap="flat" cmpd="sng" algn="ctr">
            <a:noFill/>
            <a:prstDash val="solid"/>
            <a:miter lim="800000"/>
          </a:ln>
          <a:effectLst/>
        </p:spPr>
        <p:style>
          <a:lnRef idx="2">
            <a:srgbClr val="0099FF">
              <a:shade val="50000"/>
            </a:srgbClr>
          </a:lnRef>
          <a:fillRef idx="1">
            <a:srgbClr val="0099FF"/>
          </a:fillRef>
          <a:effectRef idx="0">
            <a:srgbClr val="0099FF"/>
          </a:effectRef>
          <a:fontRef idx="minor">
            <a:sysClr val="window" lastClr="FFFFFF"/>
          </a:fontRef>
        </p:style>
        <p:txBody>
          <a:bodyPr wrap="square" rtlCol="0" anchor="ctr">
            <a:noAutofit/>
          </a:bodyPr>
          <a:lstStyle/>
          <a:p>
            <a:pPr algn="ctr"/>
            <a:endParaRPr lang="zh-CN" altLang="en-US"/>
          </a:p>
        </p:txBody>
      </p:sp>
      <p:sp>
        <p:nvSpPr>
          <p:cNvPr id="10" name="椭圆 9"/>
          <p:cNvSpPr/>
          <p:nvPr userDrawn="1">
            <p:custDataLst>
              <p:tags r:id="rId4"/>
            </p:custDataLst>
          </p:nvPr>
        </p:nvSpPr>
        <p:spPr>
          <a:xfrm rot="20622537">
            <a:off x="2338705" y="2000885"/>
            <a:ext cx="7515225" cy="203962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8" name="标题"/>
          <p:cNvSpPr txBox="1">
            <a:spLocks noGrp="1"/>
          </p:cNvSpPr>
          <p:nvPr>
            <p:ph type="title" idx="2" hasCustomPrompt="1"/>
            <p:custDataLst>
              <p:tags r:id="rId5"/>
            </p:custDataLst>
          </p:nvPr>
        </p:nvSpPr>
        <p:spPr>
          <a:xfrm>
            <a:off x="1525270" y="1951355"/>
            <a:ext cx="9239250" cy="2146300"/>
          </a:xfrm>
          <a:prstGeom prst="rect">
            <a:avLst/>
          </a:prstGeom>
          <a:noFill/>
        </p:spPr>
        <p:txBody>
          <a:bodyPr wrap="square" lIns="91440" tIns="45720" rIns="91440" bIns="45720" rtlCol="0" anchor="ctr" anchorCtr="0">
            <a:normAutofit/>
          </a:bodyPr>
          <a:lstStyle>
            <a:lvl1pPr marL="0" marR="0" lvl="0" algn="ctr" defTabSz="914400" rtl="0" eaLnBrk="1" fontAlgn="auto" latinLnBrk="0" hangingPunct="1">
              <a:lnSpc>
                <a:spcPct val="100000"/>
              </a:lnSpc>
              <a:buClrTx/>
              <a:buSzTx/>
              <a:buFontTx/>
              <a:buNone/>
              <a:defRPr kumimoji="0" lang="zh-CN" altLang="en-US" sz="8000" b="0" i="0" u="none" strike="noStrike" kern="1200" cap="none" spc="0" normalizeH="0" baseline="0" noProof="1" dirty="0">
                <a:solidFill>
                  <a:schemeClr val="tx1"/>
                </a:solidFill>
                <a:latin typeface="+mj-ea"/>
                <a:ea typeface="+mj-ea"/>
                <a:cs typeface="MiSans Normal" panose="00000500000000000000" charset="-122"/>
                <a:sym typeface="+mn-ea"/>
              </a:defRPr>
            </a:lvl1pPr>
          </a:lstStyle>
          <a:p>
            <a:pPr lvl="0" algn="ctr">
              <a:buClrTx/>
              <a:buSzTx/>
              <a:buFontTx/>
            </a:pPr>
            <a:r>
              <a:rPr dirty="0">
                <a:sym typeface="+mn-ea"/>
              </a:rPr>
              <a:t>单击此处编辑标题</a:t>
            </a:r>
            <a:endParaRPr dirty="0">
              <a:sym typeface="+mn-ea"/>
            </a:endParaRPr>
          </a:p>
        </p:txBody>
      </p:sp>
      <p:sp>
        <p:nvSpPr>
          <p:cNvPr id="7" name="副标题"/>
          <p:cNvSpPr txBox="1">
            <a:spLocks noGrp="1"/>
          </p:cNvSpPr>
          <p:nvPr>
            <p:ph type="body" idx="1" hasCustomPrompt="1"/>
            <p:custDataLst>
              <p:tags r:id="rId6"/>
            </p:custDataLst>
          </p:nvPr>
        </p:nvSpPr>
        <p:spPr>
          <a:xfrm>
            <a:off x="518160" y="5717540"/>
            <a:ext cx="2536825" cy="812800"/>
          </a:xfrm>
          <a:prstGeom prst="rect">
            <a:avLst/>
          </a:prstGeom>
          <a:noFill/>
        </p:spPr>
        <p:txBody>
          <a:bodyPr wrap="square" lIns="91440" tIns="45720" rIns="91440" bIns="45720" rtlCol="0" anchor="ctr" anchorCtr="0">
            <a:normAutofit/>
          </a:bodyPr>
          <a:lstStyle>
            <a:lvl1pPr marL="0" marR="0" lvl="0" algn="l" defTabSz="914400" rtl="0" eaLnBrk="1" fontAlgn="auto" latinLnBrk="0" hangingPunct="1">
              <a:lnSpc>
                <a:spcPct val="100000"/>
              </a:lnSpc>
              <a:buClrTx/>
              <a:buSzTx/>
              <a:buFontTx/>
              <a:buNone/>
              <a:defRPr kumimoji="0" lang="zh-CN" altLang="en-US" sz="1600" b="0" i="0" u="none" strike="noStrike" kern="1200" cap="none" spc="0" normalizeH="0" baseline="0" noProof="1" dirty="0">
                <a:solidFill>
                  <a:schemeClr val="tx1"/>
                </a:solidFill>
                <a:latin typeface="+mj-ea"/>
                <a:ea typeface="+mj-ea"/>
                <a:cs typeface="MiSans Normal" panose="00000500000000000000" charset="-122"/>
                <a:sym typeface="+mn-ea"/>
              </a:defRPr>
            </a:lvl1pPr>
          </a:lstStyle>
          <a:p>
            <a:pPr lvl="0" algn="l">
              <a:buClrTx/>
              <a:buSzTx/>
              <a:buFontTx/>
            </a:pPr>
            <a:r>
              <a:rPr dirty="0">
                <a:sym typeface="+mn-ea"/>
              </a:rPr>
              <a:t>单击此处编辑文本</a:t>
            </a:r>
            <a:endParaRPr dirty="0">
              <a:sym typeface="+mn-ea"/>
            </a:endParaRPr>
          </a:p>
        </p:txBody>
      </p:sp>
      <p:sp>
        <p:nvSpPr>
          <p:cNvPr id="4" name="日期占位符 3"/>
          <p:cNvSpPr>
            <a:spLocks noGrp="1"/>
          </p:cNvSpPr>
          <p:nvPr>
            <p:ph type="dt" sz="half" idx="10"/>
            <p:custDataLst>
              <p:tags r:id="rId7"/>
            </p:custDataLst>
          </p:nvPr>
        </p:nvSpPr>
        <p:spPr>
          <a:xfrm>
            <a:off x="838200" y="6356350"/>
            <a:ext cx="2743200" cy="365125"/>
          </a:xfrm>
        </p:spPr>
        <p:txBody>
          <a:bodyPr/>
          <a:lstStyle/>
          <a:p>
            <a:fld id="{AFF1154F-E427-4513-B34B-94E36374A1AB}"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custDataLst>
              <p:tags r:id="rId9"/>
            </p:custDataLst>
          </p:nvPr>
        </p:nvSpPr>
        <p:spPr>
          <a:xfrm>
            <a:off x="8610600" y="6356350"/>
            <a:ext cx="2743200" cy="365125"/>
          </a:xfrm>
        </p:spPr>
        <p:txBody>
          <a:bodyPr/>
          <a:lstStyle/>
          <a:p>
            <a:fld id="{CFDA0808-8B01-405B-8ED6-12013DCE0AF6}" type="slidenum">
              <a:rPr lang="zh-CN" altLang="en-US" smtClean="0"/>
            </a:fld>
            <a:endParaRPr lang="zh-CN" altLang="en-US"/>
          </a:p>
        </p:txBody>
      </p:sp>
      <p:pic>
        <p:nvPicPr>
          <p:cNvPr id="2" name="图形 12"/>
          <p:cNvPicPr>
            <a:picLocks noChangeAspect="1"/>
          </p:cNvPicPr>
          <p:nvPr userDrawn="1">
            <p:custDataLst>
              <p:tags r:id="rId10"/>
            </p:custDataLst>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2700000">
            <a:off x="7799705" y="1013460"/>
            <a:ext cx="1157605" cy="1157605"/>
          </a:xfrm>
          <a:prstGeom prst="rect">
            <a:avLst/>
          </a:prstGeom>
        </p:spPr>
      </p:pic>
      <p:pic>
        <p:nvPicPr>
          <p:cNvPr id="3" name="图形 16"/>
          <p:cNvPicPr>
            <a:picLocks noChangeAspect="1"/>
          </p:cNvPicPr>
          <p:nvPr userDrawn="1">
            <p:custDataLst>
              <p:tags r:id="rId13"/>
            </p:custDataLst>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flipH="1">
            <a:off x="10212943" y="5334181"/>
            <a:ext cx="1427948" cy="1427948"/>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10" name="椭圆 9"/>
          <p:cNvSpPr/>
          <p:nvPr>
            <p:custDataLst>
              <p:tags r:id="rId2"/>
            </p:custDataLst>
          </p:nvPr>
        </p:nvSpPr>
        <p:spPr>
          <a:xfrm>
            <a:off x="635" y="2720975"/>
            <a:ext cx="4062095" cy="4137025"/>
          </a:xfrm>
          <a:prstGeom prst="ellipse">
            <a:avLst/>
          </a:prstGeom>
          <a:solidFill>
            <a:schemeClr val="accent1">
              <a:lumMod val="60000"/>
              <a:lumOff val="40000"/>
              <a:alpha val="50000"/>
            </a:schemeClr>
          </a:solidFill>
          <a:ln>
            <a:noFill/>
          </a:ln>
          <a:effectLst>
            <a:softEdge rad="1155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0"/>
                </a:schemeClr>
              </a:solidFill>
              <a:cs typeface="MiSans Normal" panose="00000500000000000000" charset="-122"/>
            </a:endParaRPr>
          </a:p>
        </p:txBody>
      </p:sp>
      <p:sp>
        <p:nvSpPr>
          <p:cNvPr id="9" name="椭圆 8"/>
          <p:cNvSpPr/>
          <p:nvPr>
            <p:custDataLst>
              <p:tags r:id="rId3"/>
            </p:custDataLst>
          </p:nvPr>
        </p:nvSpPr>
        <p:spPr>
          <a:xfrm>
            <a:off x="9669780" y="635"/>
            <a:ext cx="2522855" cy="2348865"/>
          </a:xfrm>
          <a:prstGeom prst="ellipse">
            <a:avLst/>
          </a:prstGeom>
          <a:gradFill>
            <a:gsLst>
              <a:gs pos="0">
                <a:schemeClr val="accent1">
                  <a:lumMod val="40000"/>
                  <a:lumOff val="60000"/>
                </a:schemeClr>
              </a:gs>
              <a:gs pos="100000">
                <a:schemeClr val="accent1"/>
              </a:gs>
            </a:gsLst>
            <a:lin ang="7200000" scaled="0"/>
          </a:gradFill>
          <a:ln>
            <a:noFill/>
          </a:ln>
          <a:effectLst>
            <a:softEdge rad="850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8" name="节编号"/>
          <p:cNvSpPr txBox="1">
            <a:spLocks noGrp="1"/>
          </p:cNvSpPr>
          <p:nvPr>
            <p:ph type="body" idx="3" hasCustomPrompt="1"/>
            <p:custDataLst>
              <p:tags r:id="rId4"/>
            </p:custDataLst>
          </p:nvPr>
        </p:nvSpPr>
        <p:spPr>
          <a:xfrm>
            <a:off x="2014220" y="2289811"/>
            <a:ext cx="2496820" cy="2117724"/>
          </a:xfrm>
          <a:prstGeom prst="rect">
            <a:avLst/>
          </a:prstGeom>
          <a:noFill/>
        </p:spPr>
        <p:txBody>
          <a:bodyPr wrap="square" lIns="91440" tIns="45720" rIns="91440" bIns="45720" rtlCol="0" anchor="ctr" anchorCtr="0">
            <a:normAutofit/>
          </a:bodyPr>
          <a:lstStyle>
            <a:lvl1pPr marL="0" marR="0" lvl="0" algn="l" defTabSz="914400" rtl="0" eaLnBrk="1" fontAlgn="auto" latinLnBrk="0" hangingPunct="1">
              <a:lnSpc>
                <a:spcPct val="100000"/>
              </a:lnSpc>
              <a:buClrTx/>
              <a:buSzTx/>
              <a:buFontTx/>
              <a:buNone/>
              <a:defRPr kumimoji="0" lang="en-US" altLang="zh-CN" sz="3600" b="0" i="0" u="none" strike="noStrike" kern="1200" cap="none" spc="0" normalizeH="0" baseline="0" noProof="1" dirty="0">
                <a:ln>
                  <a:solidFill>
                    <a:schemeClr val="accent1"/>
                  </a:solidFill>
                </a:ln>
                <a:noFill/>
                <a:latin typeface="+mj-ea"/>
                <a:ea typeface="+mj-ea"/>
                <a:cs typeface="MiSans Normal" panose="00000500000000000000" charset="-122"/>
                <a:sym typeface="+mn-ea"/>
              </a:defRPr>
            </a:lvl1pPr>
          </a:lstStyle>
          <a:p>
            <a:pPr lvl="0" algn="l">
              <a:buClrTx/>
              <a:buSzTx/>
              <a:buFontTx/>
            </a:pPr>
            <a:r>
              <a:rPr dirty="0" err="1">
                <a:sym typeface="+mn-ea"/>
              </a:rPr>
              <a:t>编辑节编号</a:t>
            </a:r>
            <a:endParaRPr dirty="0">
              <a:sym typeface="+mn-ea"/>
            </a:endParaRPr>
          </a:p>
        </p:txBody>
      </p:sp>
      <p:sp>
        <p:nvSpPr>
          <p:cNvPr id="7" name="标题"/>
          <p:cNvSpPr txBox="1">
            <a:spLocks noGrp="1"/>
          </p:cNvSpPr>
          <p:nvPr>
            <p:ph type="title" idx="2" hasCustomPrompt="1"/>
            <p:custDataLst>
              <p:tags r:id="rId5"/>
            </p:custDataLst>
          </p:nvPr>
        </p:nvSpPr>
        <p:spPr>
          <a:xfrm>
            <a:off x="4511040" y="2289810"/>
            <a:ext cx="3531235" cy="2117090"/>
          </a:xfrm>
          <a:prstGeom prst="rect">
            <a:avLst/>
          </a:prstGeom>
          <a:noFill/>
        </p:spPr>
        <p:txBody>
          <a:bodyPr wrap="square" lIns="0" tIns="0" rIns="0" bIns="0" rtlCol="0" anchor="ctr" anchorCtr="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0" normalizeH="0" baseline="0" noProof="1" dirty="0">
                <a:solidFill>
                  <a:schemeClr val="tx1"/>
                </a:solidFill>
                <a:latin typeface="+mj-ea"/>
                <a:ea typeface="+mj-ea"/>
                <a:cs typeface="MiSans Normal" panose="00000500000000000000" charset="-122"/>
                <a:sym typeface="+mn-ea"/>
              </a:defRPr>
            </a:lvl1pPr>
          </a:lstStyle>
          <a:p>
            <a:pPr lvl="0"/>
            <a:r>
              <a:rPr>
                <a:sym typeface="+mn-ea"/>
              </a:rPr>
              <a:t>单击编辑标题</a:t>
            </a:r>
            <a:endParaRPr>
              <a:sym typeface="+mn-ea"/>
            </a:endParaRPr>
          </a:p>
        </p:txBody>
      </p:sp>
      <p:pic>
        <p:nvPicPr>
          <p:cNvPr id="13" name="图形 10"/>
          <p:cNvPicPr>
            <a:picLocks noChangeAspect="1"/>
          </p:cNvPicPr>
          <p:nvPr>
            <p:custDataLst>
              <p:tags r:id="rId6"/>
            </p:custDataLst>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205136" y="3207049"/>
            <a:ext cx="2155313" cy="352463"/>
          </a:xfrm>
          <a:prstGeom prst="rect">
            <a:avLst/>
          </a:prstGeom>
        </p:spPr>
      </p:pic>
      <p:sp>
        <p:nvSpPr>
          <p:cNvPr id="4" name="日期占位符 3"/>
          <p:cNvSpPr>
            <a:spLocks noGrp="1"/>
          </p:cNvSpPr>
          <p:nvPr>
            <p:ph type="dt" sz="half" idx="10"/>
            <p:custDataLst>
              <p:tags r:id="rId9"/>
            </p:custDataLst>
          </p:nvPr>
        </p:nvSpPr>
        <p:spPr>
          <a:xfrm>
            <a:off x="838200" y="6356350"/>
            <a:ext cx="2743200" cy="365125"/>
          </a:xfrm>
        </p:spPr>
        <p:txBody>
          <a:bodyPr/>
          <a:lstStyle/>
          <a:p>
            <a:fld id="{AFF1154F-E427-4513-B34B-94E36374A1AB}"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custDataLst>
              <p:tags r:id="rId11"/>
            </p:custDataLst>
          </p:nvPr>
        </p:nvSpPr>
        <p:spPr>
          <a:xfrm>
            <a:off x="8610600" y="6356350"/>
            <a:ext cx="2743200" cy="365125"/>
          </a:xfrm>
        </p:spPr>
        <p:txBody>
          <a:bodyPr/>
          <a:lstStyle/>
          <a:p>
            <a:fld id="{CFDA0808-8B01-405B-8ED6-12013DCE0AF6}"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10" name="椭圆 9"/>
          <p:cNvSpPr/>
          <p:nvPr>
            <p:custDataLst>
              <p:tags r:id="rId2"/>
            </p:custDataLst>
          </p:nvPr>
        </p:nvSpPr>
        <p:spPr>
          <a:xfrm>
            <a:off x="635" y="2720975"/>
            <a:ext cx="4062095" cy="4137025"/>
          </a:xfrm>
          <a:prstGeom prst="ellipse">
            <a:avLst/>
          </a:prstGeom>
          <a:solidFill>
            <a:schemeClr val="accent1">
              <a:lumMod val="60000"/>
              <a:lumOff val="40000"/>
              <a:alpha val="50000"/>
            </a:schemeClr>
          </a:solidFill>
          <a:ln>
            <a:noFill/>
          </a:ln>
          <a:effectLst>
            <a:softEdge rad="1155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0"/>
                </a:schemeClr>
              </a:solidFill>
              <a:cs typeface="MiSans Normal" panose="00000500000000000000" charset="-122"/>
            </a:endParaRPr>
          </a:p>
        </p:txBody>
      </p:sp>
      <p:sp>
        <p:nvSpPr>
          <p:cNvPr id="9" name="椭圆 8"/>
          <p:cNvSpPr/>
          <p:nvPr>
            <p:custDataLst>
              <p:tags r:id="rId3"/>
            </p:custDataLst>
          </p:nvPr>
        </p:nvSpPr>
        <p:spPr>
          <a:xfrm>
            <a:off x="9669780" y="635"/>
            <a:ext cx="2522855" cy="2348865"/>
          </a:xfrm>
          <a:prstGeom prst="ellipse">
            <a:avLst/>
          </a:prstGeom>
          <a:gradFill>
            <a:gsLst>
              <a:gs pos="0">
                <a:schemeClr val="accent1">
                  <a:lumMod val="40000"/>
                  <a:lumOff val="60000"/>
                </a:schemeClr>
              </a:gs>
              <a:gs pos="100000">
                <a:schemeClr val="accent1"/>
              </a:gs>
            </a:gsLst>
            <a:lin ang="7200000" scaled="0"/>
          </a:gradFill>
          <a:ln>
            <a:noFill/>
          </a:ln>
          <a:effectLst>
            <a:softEdge rad="850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8" name="节编号"/>
          <p:cNvSpPr txBox="1">
            <a:spLocks noGrp="1"/>
          </p:cNvSpPr>
          <p:nvPr>
            <p:ph type="body" idx="3" hasCustomPrompt="1"/>
            <p:custDataLst>
              <p:tags r:id="rId4"/>
            </p:custDataLst>
          </p:nvPr>
        </p:nvSpPr>
        <p:spPr>
          <a:xfrm>
            <a:off x="2014220" y="2289811"/>
            <a:ext cx="2496820" cy="2117724"/>
          </a:xfrm>
          <a:prstGeom prst="rect">
            <a:avLst/>
          </a:prstGeom>
          <a:noFill/>
        </p:spPr>
        <p:txBody>
          <a:bodyPr wrap="square" lIns="91440" tIns="45720" rIns="91440" bIns="45720" rtlCol="0" anchor="ctr" anchorCtr="0">
            <a:normAutofit/>
          </a:bodyPr>
          <a:lstStyle>
            <a:lvl1pPr marL="0" marR="0" lvl="0" algn="l" defTabSz="914400" rtl="0" eaLnBrk="1" fontAlgn="auto" latinLnBrk="0" hangingPunct="1">
              <a:lnSpc>
                <a:spcPct val="100000"/>
              </a:lnSpc>
              <a:buClrTx/>
              <a:buSzTx/>
              <a:buFontTx/>
              <a:buNone/>
              <a:defRPr kumimoji="0" lang="en-US" altLang="zh-CN" sz="3600" b="0" i="0" u="none" strike="noStrike" kern="1200" cap="none" spc="0" normalizeH="0" baseline="0" noProof="1" dirty="0">
                <a:ln>
                  <a:solidFill>
                    <a:schemeClr val="accent1"/>
                  </a:solidFill>
                </a:ln>
                <a:noFill/>
                <a:latin typeface="+mj-ea"/>
                <a:ea typeface="+mj-ea"/>
                <a:cs typeface="MiSans Normal" panose="00000500000000000000" charset="-122"/>
                <a:sym typeface="+mn-ea"/>
              </a:defRPr>
            </a:lvl1pPr>
          </a:lstStyle>
          <a:p>
            <a:pPr lvl="0" algn="l">
              <a:buClrTx/>
              <a:buSzTx/>
              <a:buFontTx/>
            </a:pPr>
            <a:r>
              <a:rPr dirty="0" err="1">
                <a:sym typeface="+mn-ea"/>
              </a:rPr>
              <a:t>编辑节编号</a:t>
            </a:r>
            <a:endParaRPr dirty="0">
              <a:sym typeface="+mn-ea"/>
            </a:endParaRPr>
          </a:p>
        </p:txBody>
      </p:sp>
      <p:sp>
        <p:nvSpPr>
          <p:cNvPr id="7" name="标题"/>
          <p:cNvSpPr txBox="1">
            <a:spLocks noGrp="1"/>
          </p:cNvSpPr>
          <p:nvPr>
            <p:ph type="title" idx="2" hasCustomPrompt="1"/>
            <p:custDataLst>
              <p:tags r:id="rId5"/>
            </p:custDataLst>
          </p:nvPr>
        </p:nvSpPr>
        <p:spPr>
          <a:xfrm>
            <a:off x="4511040" y="2289810"/>
            <a:ext cx="3531235" cy="2117090"/>
          </a:xfrm>
          <a:prstGeom prst="rect">
            <a:avLst/>
          </a:prstGeom>
          <a:noFill/>
        </p:spPr>
        <p:txBody>
          <a:bodyPr wrap="square" lIns="0" tIns="0" rIns="0" bIns="0" rtlCol="0" anchor="ctr" anchorCtr="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0" normalizeH="0" baseline="0" noProof="1" dirty="0">
                <a:solidFill>
                  <a:schemeClr val="tx1"/>
                </a:solidFill>
                <a:latin typeface="+mj-ea"/>
                <a:ea typeface="+mj-ea"/>
                <a:cs typeface="MiSans Normal" panose="00000500000000000000" charset="-122"/>
                <a:sym typeface="+mn-ea"/>
              </a:defRPr>
            </a:lvl1pPr>
          </a:lstStyle>
          <a:p>
            <a:pPr lvl="0"/>
            <a:r>
              <a:rPr>
                <a:sym typeface="+mn-ea"/>
              </a:rPr>
              <a:t>单击编辑标题</a:t>
            </a:r>
            <a:endParaRPr>
              <a:sym typeface="+mn-ea"/>
            </a:endParaRPr>
          </a:p>
        </p:txBody>
      </p:sp>
      <p:pic>
        <p:nvPicPr>
          <p:cNvPr id="13" name="图形 10"/>
          <p:cNvPicPr>
            <a:picLocks noChangeAspect="1"/>
          </p:cNvPicPr>
          <p:nvPr>
            <p:custDataLst>
              <p:tags r:id="rId6"/>
            </p:custDataLst>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205136" y="3207049"/>
            <a:ext cx="2155313" cy="352463"/>
          </a:xfrm>
          <a:prstGeom prst="rect">
            <a:avLst/>
          </a:prstGeom>
        </p:spPr>
      </p:pic>
      <p:sp>
        <p:nvSpPr>
          <p:cNvPr id="4" name="日期占位符 3"/>
          <p:cNvSpPr>
            <a:spLocks noGrp="1"/>
          </p:cNvSpPr>
          <p:nvPr>
            <p:ph type="dt" sz="half" idx="10"/>
            <p:custDataLst>
              <p:tags r:id="rId9"/>
            </p:custDataLst>
          </p:nvPr>
        </p:nvSpPr>
        <p:spPr>
          <a:xfrm>
            <a:off x="838200" y="6356350"/>
            <a:ext cx="2743200" cy="365125"/>
          </a:xfrm>
        </p:spPr>
        <p:txBody>
          <a:bodyPr/>
          <a:lstStyle/>
          <a:p>
            <a:fld id="{AFF1154F-E427-4513-B34B-94E36374A1AB}"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custDataLst>
              <p:tags r:id="rId11"/>
            </p:custDataLst>
          </p:nvPr>
        </p:nvSpPr>
        <p:spPr>
          <a:xfrm>
            <a:off x="8610600" y="6356350"/>
            <a:ext cx="2743200" cy="365125"/>
          </a:xfrm>
        </p:spPr>
        <p:txBody>
          <a:bodyPr/>
          <a:lstStyle/>
          <a:p>
            <a:fld id="{CFDA0808-8B01-405B-8ED6-12013DCE0AF6}"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10" name="椭圆 9"/>
          <p:cNvSpPr/>
          <p:nvPr>
            <p:custDataLst>
              <p:tags r:id="rId2"/>
            </p:custDataLst>
          </p:nvPr>
        </p:nvSpPr>
        <p:spPr>
          <a:xfrm>
            <a:off x="635" y="2720975"/>
            <a:ext cx="4062095" cy="4137025"/>
          </a:xfrm>
          <a:prstGeom prst="ellipse">
            <a:avLst/>
          </a:prstGeom>
          <a:solidFill>
            <a:schemeClr val="accent1">
              <a:lumMod val="60000"/>
              <a:lumOff val="40000"/>
              <a:alpha val="50000"/>
            </a:schemeClr>
          </a:solidFill>
          <a:ln>
            <a:noFill/>
          </a:ln>
          <a:effectLst>
            <a:softEdge rad="1155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0"/>
                </a:schemeClr>
              </a:solidFill>
              <a:cs typeface="MiSans Normal" panose="00000500000000000000" charset="-122"/>
            </a:endParaRPr>
          </a:p>
        </p:txBody>
      </p:sp>
      <p:sp>
        <p:nvSpPr>
          <p:cNvPr id="9" name="椭圆 8"/>
          <p:cNvSpPr/>
          <p:nvPr>
            <p:custDataLst>
              <p:tags r:id="rId3"/>
            </p:custDataLst>
          </p:nvPr>
        </p:nvSpPr>
        <p:spPr>
          <a:xfrm>
            <a:off x="9669780" y="635"/>
            <a:ext cx="2522855" cy="2348865"/>
          </a:xfrm>
          <a:prstGeom prst="ellipse">
            <a:avLst/>
          </a:prstGeom>
          <a:gradFill>
            <a:gsLst>
              <a:gs pos="0">
                <a:schemeClr val="accent1">
                  <a:lumMod val="40000"/>
                  <a:lumOff val="60000"/>
                </a:schemeClr>
              </a:gs>
              <a:gs pos="100000">
                <a:schemeClr val="accent1"/>
              </a:gs>
            </a:gsLst>
            <a:lin ang="7200000" scaled="0"/>
          </a:gradFill>
          <a:ln>
            <a:noFill/>
          </a:ln>
          <a:effectLst>
            <a:softEdge rad="850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8" name="节编号"/>
          <p:cNvSpPr txBox="1">
            <a:spLocks noGrp="1"/>
          </p:cNvSpPr>
          <p:nvPr>
            <p:ph type="body" idx="3" hasCustomPrompt="1"/>
            <p:custDataLst>
              <p:tags r:id="rId4"/>
            </p:custDataLst>
          </p:nvPr>
        </p:nvSpPr>
        <p:spPr>
          <a:xfrm>
            <a:off x="2014220" y="2289811"/>
            <a:ext cx="2496820" cy="2117724"/>
          </a:xfrm>
          <a:prstGeom prst="rect">
            <a:avLst/>
          </a:prstGeom>
          <a:noFill/>
        </p:spPr>
        <p:txBody>
          <a:bodyPr wrap="square" lIns="91440" tIns="45720" rIns="91440" bIns="45720" rtlCol="0" anchor="ctr" anchorCtr="0">
            <a:normAutofit/>
          </a:bodyPr>
          <a:lstStyle>
            <a:lvl1pPr marL="0" marR="0" lvl="0" algn="l" defTabSz="914400" rtl="0" eaLnBrk="1" fontAlgn="auto" latinLnBrk="0" hangingPunct="1">
              <a:lnSpc>
                <a:spcPct val="100000"/>
              </a:lnSpc>
              <a:buClrTx/>
              <a:buSzTx/>
              <a:buFontTx/>
              <a:buNone/>
              <a:defRPr kumimoji="0" lang="en-US" altLang="zh-CN" sz="3600" b="0" i="0" u="none" strike="noStrike" kern="1200" cap="none" spc="0" normalizeH="0" baseline="0" noProof="1" dirty="0">
                <a:ln>
                  <a:solidFill>
                    <a:schemeClr val="accent1"/>
                  </a:solidFill>
                </a:ln>
                <a:noFill/>
                <a:latin typeface="+mj-ea"/>
                <a:ea typeface="+mj-ea"/>
                <a:cs typeface="MiSans Normal" panose="00000500000000000000" charset="-122"/>
                <a:sym typeface="+mn-ea"/>
              </a:defRPr>
            </a:lvl1pPr>
          </a:lstStyle>
          <a:p>
            <a:pPr lvl="0" algn="l">
              <a:buClrTx/>
              <a:buSzTx/>
              <a:buFontTx/>
            </a:pPr>
            <a:r>
              <a:rPr dirty="0" err="1">
                <a:sym typeface="+mn-ea"/>
              </a:rPr>
              <a:t>编辑节编号</a:t>
            </a:r>
            <a:endParaRPr dirty="0">
              <a:sym typeface="+mn-ea"/>
            </a:endParaRPr>
          </a:p>
        </p:txBody>
      </p:sp>
      <p:sp>
        <p:nvSpPr>
          <p:cNvPr id="7" name="标题"/>
          <p:cNvSpPr txBox="1">
            <a:spLocks noGrp="1"/>
          </p:cNvSpPr>
          <p:nvPr>
            <p:ph type="title" idx="2" hasCustomPrompt="1"/>
            <p:custDataLst>
              <p:tags r:id="rId5"/>
            </p:custDataLst>
          </p:nvPr>
        </p:nvSpPr>
        <p:spPr>
          <a:xfrm>
            <a:off x="4511040" y="2289810"/>
            <a:ext cx="3531235" cy="2117090"/>
          </a:xfrm>
          <a:prstGeom prst="rect">
            <a:avLst/>
          </a:prstGeom>
          <a:noFill/>
        </p:spPr>
        <p:txBody>
          <a:bodyPr wrap="square" lIns="0" tIns="0" rIns="0" bIns="0" rtlCol="0" anchor="ctr" anchorCtr="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0" normalizeH="0" baseline="0" noProof="1" dirty="0">
                <a:solidFill>
                  <a:schemeClr val="tx1"/>
                </a:solidFill>
                <a:latin typeface="+mj-ea"/>
                <a:ea typeface="+mj-ea"/>
                <a:cs typeface="MiSans Normal" panose="00000500000000000000" charset="-122"/>
                <a:sym typeface="+mn-ea"/>
              </a:defRPr>
            </a:lvl1pPr>
          </a:lstStyle>
          <a:p>
            <a:pPr lvl="0"/>
            <a:r>
              <a:rPr>
                <a:sym typeface="+mn-ea"/>
              </a:rPr>
              <a:t>单击编辑标题</a:t>
            </a:r>
            <a:endParaRPr>
              <a:sym typeface="+mn-ea"/>
            </a:endParaRPr>
          </a:p>
        </p:txBody>
      </p:sp>
      <p:pic>
        <p:nvPicPr>
          <p:cNvPr id="13" name="图形 10"/>
          <p:cNvPicPr>
            <a:picLocks noChangeAspect="1"/>
          </p:cNvPicPr>
          <p:nvPr>
            <p:custDataLst>
              <p:tags r:id="rId6"/>
            </p:custDataLst>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205136" y="3207049"/>
            <a:ext cx="2155313" cy="352463"/>
          </a:xfrm>
          <a:prstGeom prst="rect">
            <a:avLst/>
          </a:prstGeom>
        </p:spPr>
      </p:pic>
      <p:sp>
        <p:nvSpPr>
          <p:cNvPr id="4" name="日期占位符 3"/>
          <p:cNvSpPr>
            <a:spLocks noGrp="1"/>
          </p:cNvSpPr>
          <p:nvPr>
            <p:ph type="dt" sz="half" idx="10"/>
            <p:custDataLst>
              <p:tags r:id="rId9"/>
            </p:custDataLst>
          </p:nvPr>
        </p:nvSpPr>
        <p:spPr>
          <a:xfrm>
            <a:off x="838200" y="6356350"/>
            <a:ext cx="2743200" cy="365125"/>
          </a:xfrm>
        </p:spPr>
        <p:txBody>
          <a:bodyPr/>
          <a:lstStyle/>
          <a:p>
            <a:fld id="{AFF1154F-E427-4513-B34B-94E36374A1AB}"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custDataLst>
              <p:tags r:id="rId11"/>
            </p:custDataLst>
          </p:nvPr>
        </p:nvSpPr>
        <p:spPr>
          <a:xfrm>
            <a:off x="8610600" y="6356350"/>
            <a:ext cx="2743200" cy="365125"/>
          </a:xfrm>
        </p:spPr>
        <p:txBody>
          <a:bodyPr/>
          <a:lstStyle/>
          <a:p>
            <a:fld id="{CFDA0808-8B01-405B-8ED6-12013DCE0AF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9" Type="http://schemas.openxmlformats.org/officeDocument/2006/relationships/theme" Target="../theme/theme2.xml"/><Relationship Id="rId18" Type="http://schemas.openxmlformats.org/officeDocument/2006/relationships/tags" Target="../tags/tag137.xml"/><Relationship Id="rId17" Type="http://schemas.openxmlformats.org/officeDocument/2006/relationships/tags" Target="../tags/tag136.xml"/><Relationship Id="rId16" Type="http://schemas.openxmlformats.org/officeDocument/2006/relationships/tags" Target="../tags/tag135.xml"/><Relationship Id="rId15" Type="http://schemas.openxmlformats.org/officeDocument/2006/relationships/tags" Target="../tags/tag134.xml"/><Relationship Id="rId14" Type="http://schemas.openxmlformats.org/officeDocument/2006/relationships/tags" Target="../tags/tag133.xml"/><Relationship Id="rId13" Type="http://schemas.openxmlformats.org/officeDocument/2006/relationships/tags" Target="../tags/tag132.xml"/><Relationship Id="rId12" Type="http://schemas.openxmlformats.org/officeDocument/2006/relationships/tags" Target="../tags/tag131.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theme" Target="../theme/theme3.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theme" Target="../theme/theme4.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slideLayout" Target="../slideLayouts/slideLayout24.xml"/></Relationships>
</file>

<file path=ppt/slideMasters/_rels/slideMaster5.xml.rels><?xml version="1.0" encoding="UTF-8" standalone="yes"?>
<Relationships xmlns="http://schemas.openxmlformats.org/package/2006/relationships"><Relationship Id="rId9" Type="http://schemas.openxmlformats.org/officeDocument/2006/relationships/theme" Target="../theme/theme5.xml"/><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任意多边形: 形状 37"/>
          <p:cNvSpPr/>
          <p:nvPr>
            <p:custDataLst>
              <p:tags r:id="rId12"/>
            </p:custDataLst>
          </p:nvPr>
        </p:nvSpPr>
        <p:spPr>
          <a:xfrm flipV="1">
            <a:off x="5674360" y="1905"/>
            <a:ext cx="6517640" cy="6856095"/>
          </a:xfrm>
          <a:custGeom>
            <a:avLst/>
            <a:gdLst>
              <a:gd name="connsiteX0" fmla="*/ 11073245 w 11073245"/>
              <a:gd name="connsiteY0" fmla="*/ 7199311 h 7199311"/>
              <a:gd name="connsiteX1" fmla="*/ 0 w 11073245"/>
              <a:gd name="connsiteY1" fmla="*/ 7199311 h 7199311"/>
              <a:gd name="connsiteX2" fmla="*/ 0 w 11073245"/>
              <a:gd name="connsiteY2" fmla="*/ 0 h 7199311"/>
              <a:gd name="connsiteX3" fmla="*/ 11073245 w 11073245"/>
              <a:gd name="connsiteY3" fmla="*/ 0 h 7199311"/>
            </a:gdLst>
            <a:ahLst/>
            <a:cxnLst>
              <a:cxn ang="0">
                <a:pos x="connsiteX0" y="connsiteY0"/>
              </a:cxn>
              <a:cxn ang="0">
                <a:pos x="connsiteX1" y="connsiteY1"/>
              </a:cxn>
              <a:cxn ang="0">
                <a:pos x="connsiteX2" y="connsiteY2"/>
              </a:cxn>
              <a:cxn ang="0">
                <a:pos x="connsiteX3" y="connsiteY3"/>
              </a:cxn>
            </a:cxnLst>
            <a:rect l="l" t="t" r="r" b="b"/>
            <a:pathLst>
              <a:path w="11073245" h="7199311">
                <a:moveTo>
                  <a:pt x="11073245" y="7199311"/>
                </a:moveTo>
                <a:lnTo>
                  <a:pt x="0" y="7199311"/>
                </a:lnTo>
                <a:lnTo>
                  <a:pt x="0" y="0"/>
                </a:lnTo>
                <a:lnTo>
                  <a:pt x="11073245" y="0"/>
                </a:lnTo>
                <a:close/>
              </a:path>
            </a:pathLst>
          </a:custGeom>
          <a:gradFill flip="none" rotWithShape="1">
            <a:gsLst>
              <a:gs pos="0">
                <a:schemeClr val="accent1">
                  <a:lumMod val="75000"/>
                  <a:alpha val="13000"/>
                </a:schemeClr>
              </a:gs>
              <a:gs pos="47000">
                <a:schemeClr val="accent1">
                  <a:alpha val="0"/>
                </a:schemeClr>
              </a:gs>
            </a:gsLst>
            <a:path path="circle">
              <a:fillToRect l="100000" b="100000"/>
            </a:path>
            <a:tileRect t="-100000" r="-100000"/>
          </a:gradFill>
          <a:ln w="12700" cap="flat" cmpd="sng" algn="ctr">
            <a:noFill/>
            <a:prstDash val="solid"/>
            <a:miter lim="800000"/>
          </a:ln>
          <a:effectLst/>
        </p:spPr>
        <p:style>
          <a:lnRef idx="2">
            <a:srgbClr val="0099FF">
              <a:shade val="50000"/>
            </a:srgbClr>
          </a:lnRef>
          <a:fillRef idx="1">
            <a:srgbClr val="0099FF"/>
          </a:fillRef>
          <a:effectRef idx="0">
            <a:srgbClr val="0099FF"/>
          </a:effectRef>
          <a:fontRef idx="minor">
            <a:sysClr val="window" lastClr="FFFFFF"/>
          </a:fontRef>
        </p:style>
        <p:txBody>
          <a:bodyPr wrap="square" rtlCol="0" anchor="ctr">
            <a:noAutofit/>
          </a:bodyPr>
          <a:lstStyle/>
          <a:p>
            <a:pPr algn="ctr"/>
            <a:endParaRPr lang="zh-CN" altLang="en-US"/>
          </a:p>
        </p:txBody>
      </p:sp>
      <p:sp>
        <p:nvSpPr>
          <p:cNvPr id="9" name="日期占位符 8"/>
          <p:cNvSpPr>
            <a:spLocks noGrp="1"/>
          </p:cNvSpPr>
          <p:nvPr>
            <p:ph type="dt" sz="half" idx="10"/>
            <p:custDataLst>
              <p:tags r:id="rId13"/>
            </p:custDataLst>
          </p:nvPr>
        </p:nvSpPr>
        <p:spPr>
          <a:xfrm>
            <a:off x="695960" y="6356350"/>
            <a:ext cx="2743200" cy="365125"/>
          </a:xfrm>
        </p:spPr>
        <p:txBody>
          <a:bodyPr/>
          <a:lstStyle/>
          <a:p>
            <a:fld id="{AFF1154F-E427-4513-B34B-94E36374A1AB}" type="datetimeFigureOut">
              <a:rPr lang="zh-CN" altLang="en-US" smtClean="0"/>
            </a:fld>
            <a:endParaRPr lang="zh-CN" altLang="en-US"/>
          </a:p>
        </p:txBody>
      </p:sp>
      <p:sp>
        <p:nvSpPr>
          <p:cNvPr id="12" name="页脚占位符 11"/>
          <p:cNvSpPr>
            <a:spLocks noGrp="1"/>
          </p:cNvSpPr>
          <p:nvPr>
            <p:ph type="ftr" sz="quarter" idx="11"/>
            <p:custDataLst>
              <p:tags r:id="rId14"/>
            </p:custDataLst>
          </p:nvPr>
        </p:nvSpPr>
        <p:spPr>
          <a:xfrm>
            <a:off x="4038600" y="6356350"/>
            <a:ext cx="4114800" cy="365125"/>
          </a:xfrm>
        </p:spPr>
        <p:txBody>
          <a:bodyPr/>
          <a:lstStyle/>
          <a:p>
            <a:endParaRPr lang="zh-CN" altLang="en-US"/>
          </a:p>
        </p:txBody>
      </p:sp>
      <p:sp>
        <p:nvSpPr>
          <p:cNvPr id="13" name="灯片编号占位符 12"/>
          <p:cNvSpPr>
            <a:spLocks noGrp="1"/>
          </p:cNvSpPr>
          <p:nvPr>
            <p:ph type="sldNum" sz="quarter" idx="12"/>
            <p:custDataLst>
              <p:tags r:id="rId15"/>
            </p:custDataLst>
          </p:nvPr>
        </p:nvSpPr>
        <p:spPr>
          <a:xfrm>
            <a:off x="8753983" y="6356350"/>
            <a:ext cx="2743200" cy="365125"/>
          </a:xfrm>
        </p:spPr>
        <p:txBody>
          <a:bodyPr/>
          <a:lstStyle/>
          <a:p>
            <a:fld id="{CFDA0808-8B01-405B-8ED6-12013DCE0AF6}" type="slidenum">
              <a:rPr lang="zh-CN" altLang="en-US" smtClean="0"/>
            </a:fld>
            <a:endParaRPr lang="zh-CN" altLang="en-US"/>
          </a:p>
        </p:txBody>
      </p:sp>
      <p:sp>
        <p:nvSpPr>
          <p:cNvPr id="4" name="文本占位符 3"/>
          <p:cNvSpPr>
            <a:spLocks noGrp="1"/>
          </p:cNvSpPr>
          <p:nvPr>
            <p:ph type="body" idx="1"/>
            <p:custDataLst>
              <p:tags r:id="rId16"/>
            </p:custDataLst>
          </p:nvPr>
        </p:nvSpPr>
        <p:spPr>
          <a:xfrm>
            <a:off x="695960" y="1301749"/>
            <a:ext cx="10800000" cy="4873625"/>
          </a:xfrm>
          <a:prstGeom prst="rect">
            <a:avLst/>
          </a:prstGeom>
          <a:ln>
            <a:noFill/>
            <a:prstDash val="sysDash"/>
          </a:ln>
        </p:spPr>
        <p:txBody>
          <a:bodyPr vert="horz" lIns="90000" tIns="46800" rIns="90000" bIns="46800" rtlCol="0">
            <a:normAutofit/>
          </a:bodyPr>
          <a:lstStyle/>
          <a:p>
            <a:pPr marR="0" lvl="0" fontAlgn="auto">
              <a:lnSpc>
                <a:spcPct val="130000"/>
              </a:lnSpc>
              <a:spcBef>
                <a:spcPts val="1200"/>
              </a:spcBef>
              <a:spcAft>
                <a:spcPts val="0"/>
              </a:spcAft>
              <a:buClr>
                <a:srgbClr val="548235"/>
              </a:buClr>
              <a:buSzTx/>
              <a:buChar char="●"/>
            </a:pPr>
            <a:r>
              <a:rPr lang="zh-CN" altLang="en-US"/>
              <a:t>单击此处编辑母版文本样式</a:t>
            </a:r>
            <a:endParaRPr lang="zh-CN" altLang="en-US"/>
          </a:p>
          <a:p>
            <a:pPr lvl="1">
              <a:buChar char="●"/>
              <a:tabLst>
                <a:tab pos="1609725" algn="l"/>
              </a:tabLst>
            </a:pPr>
            <a:r>
              <a:rPr lang="zh-CN" altLang="en-US"/>
              <a:t>二级</a:t>
            </a:r>
            <a:endParaRPr lang="zh-CN" altLang="en-US"/>
          </a:p>
          <a:p>
            <a:pPr lvl="2">
              <a:buChar char="●"/>
            </a:pPr>
            <a:r>
              <a:rPr lang="zh-CN" altLang="en-US"/>
              <a:t>三级</a:t>
            </a:r>
            <a:endParaRPr lang="zh-CN" altLang="en-US"/>
          </a:p>
          <a:p>
            <a:pPr lvl="3">
              <a:buFont typeface="Wingdings" panose="05000000000000000000" charset="0"/>
              <a:buChar char=""/>
            </a:pPr>
            <a:r>
              <a:rPr lang="zh-CN" altLang="en-US"/>
              <a:t>四级</a:t>
            </a:r>
            <a:endParaRPr lang="zh-CN" altLang="en-US"/>
          </a:p>
          <a:p>
            <a:pPr lvl="4"/>
            <a:r>
              <a:rPr lang="zh-CN" altLang="en-US"/>
              <a:t>五级</a:t>
            </a:r>
            <a:endParaRPr lang="zh-CN" altLang="en-US"/>
          </a:p>
        </p:txBody>
      </p:sp>
      <p:sp>
        <p:nvSpPr>
          <p:cNvPr id="2" name="标题占位符 1"/>
          <p:cNvSpPr>
            <a:spLocks noGrp="1"/>
          </p:cNvSpPr>
          <p:nvPr>
            <p:ph type="title"/>
            <p:custDataLst>
              <p:tags r:id="rId17"/>
            </p:custDataLst>
          </p:nvPr>
        </p:nvSpPr>
        <p:spPr>
          <a:xfrm>
            <a:off x="695960" y="360000"/>
            <a:ext cx="10800000" cy="720000"/>
          </a:xfrm>
          <a:prstGeom prst="rect">
            <a:avLst/>
          </a:prstGeom>
          <a:noFill/>
          <a:ln>
            <a:noFill/>
            <a:prstDash val="sysDash"/>
          </a:ln>
        </p:spPr>
        <p:txBody>
          <a:bodyPr vert="horz" wrap="square" lIns="91440" tIns="45720" rIns="91440" bIns="45720" rtlCol="0" anchor="b" anchorCtr="0">
            <a:normAutofit/>
          </a:bodyPr>
          <a:lstStyle/>
          <a:p>
            <a:pPr marL="0" marR="0" lvl="0" fontAlgn="auto">
              <a:lnSpc>
                <a:spcPct val="100000"/>
              </a:lnSpc>
              <a:buClrTx/>
              <a:buSzTx/>
              <a:buFontTx/>
            </a:pPr>
            <a:r>
              <a:rPr lang="zh-CN" altLang="en-US" dirty="0"/>
              <a:t>单击此处编辑母版标题样式</a:t>
            </a:r>
            <a:endParaRPr lang="zh-CN" altLang="en-US" dirty="0"/>
          </a:p>
        </p:txBody>
      </p:sp>
      <p:sp>
        <p:nvSpPr>
          <p:cNvPr id="3" name="KSO_TEMPLATE" hidden="1"/>
          <p:cNvSpPr/>
          <p:nvPr userDrawn="1">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0" lang="zh-CN" altLang="en-US" sz="3200" b="0" i="0" u="none" strike="noStrike" kern="1200" cap="none" spc="300" normalizeH="0" baseline="0" smtClean="0">
          <a:ln>
            <a:noFill/>
            <a:prstDash val="sysDot"/>
          </a:ln>
          <a:solidFill>
            <a:schemeClr val="tx1">
              <a:lumMod val="85000"/>
              <a:lumOff val="15000"/>
            </a:schemeClr>
          </a:solidFill>
          <a:latin typeface="+mj-ea"/>
          <a:ea typeface="+mj-ea"/>
          <a:cs typeface="MiSans Normal" panose="000005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0" lang="zh-CN" altLang="en-US" sz="1800" b="0" i="0" u="none" strike="noStrike" kern="1200" cap="none" spc="150" normalizeH="0" baseline="0">
          <a:ln>
            <a:noFill/>
            <a:prstDash val="sysDot"/>
          </a:ln>
          <a:solidFill>
            <a:schemeClr val="tx1">
              <a:lumMod val="75000"/>
              <a:lumOff val="25000"/>
            </a:schemeClr>
          </a:solidFill>
          <a:uFillTx/>
          <a:latin typeface="+mn-ea"/>
          <a:ea typeface="+mn-ea"/>
          <a:cs typeface="MiSans Normal" panose="00000500000000000000" charset="-122"/>
        </a:defRPr>
      </a:lvl1pPr>
      <a:lvl2pPr marL="685800" marR="0" indent="-228600" algn="l" defTabSz="914400" rtl="0" eaLnBrk="1" fontAlgn="auto" latinLnBrk="0" hangingPunct="1">
        <a:lnSpc>
          <a:spcPct val="120000"/>
        </a:lnSpc>
        <a:spcBef>
          <a:spcPts val="1200"/>
        </a:spcBef>
        <a:spcAft>
          <a:spcPts val="0"/>
        </a:spcAft>
        <a:buClr>
          <a:srgbClr val="548235"/>
        </a:buClr>
        <a:buFont typeface="Arial" panose="020B0604020202020204" pitchFamily="34" charset="0"/>
        <a:buChar char="•"/>
        <a:defRPr kumimoji="0" lang="zh-CN" altLang="en-US" sz="1600" b="0" i="0" u="none" strike="noStrike" kern="1200" cap="none" spc="150" normalizeH="0" baseline="0">
          <a:solidFill>
            <a:schemeClr val="tx1">
              <a:lumMod val="65000"/>
              <a:lumOff val="35000"/>
            </a:schemeClr>
          </a:solidFill>
          <a:uFillTx/>
          <a:latin typeface="+mn-ea"/>
          <a:ea typeface="+mn-ea"/>
          <a:cs typeface="MiSans Normal" panose="00000500000000000000" charset="-122"/>
          <a:sym typeface="+mn-ea"/>
        </a:defRPr>
      </a:lvl2pPr>
      <a:lvl3pPr marL="1143000" marR="0" indent="-228600" algn="l" defTabSz="914400" rtl="0" eaLnBrk="1" fontAlgn="auto" latinLnBrk="0" hangingPunct="1">
        <a:lnSpc>
          <a:spcPct val="120000"/>
        </a:lnSpc>
        <a:spcBef>
          <a:spcPts val="1200"/>
        </a:spcBef>
        <a:spcAft>
          <a:spcPts val="0"/>
        </a:spcAft>
        <a:buClr>
          <a:srgbClr val="548235"/>
        </a:buClr>
        <a:buFont typeface="Arial" panose="020B0604020202020204" pitchFamily="34" charset="0"/>
        <a:buChar char="•"/>
        <a:defRPr kumimoji="0" lang="zh-CN" altLang="en-US" sz="1600" b="0" i="0" u="none" strike="noStrike" kern="1200" cap="none" spc="150" normalizeH="0" baseline="0">
          <a:solidFill>
            <a:schemeClr val="tx1">
              <a:lumMod val="65000"/>
              <a:lumOff val="35000"/>
            </a:schemeClr>
          </a:solidFill>
          <a:uFillTx/>
          <a:latin typeface="+mn-ea"/>
          <a:ea typeface="+mn-ea"/>
          <a:cs typeface="MiSans Normal" panose="00000500000000000000" charset="-122"/>
          <a:sym typeface="+mn-ea"/>
        </a:defRPr>
      </a:lvl3pPr>
      <a:lvl4pPr marL="1600200" marR="0" indent="-228600" algn="l" defTabSz="914400" rtl="0" eaLnBrk="1" fontAlgn="auto" latinLnBrk="0" hangingPunct="1">
        <a:lnSpc>
          <a:spcPct val="120000"/>
        </a:lnSpc>
        <a:spcBef>
          <a:spcPts val="1200"/>
        </a:spcBef>
        <a:spcAft>
          <a:spcPts val="0"/>
        </a:spcAft>
        <a:buClr>
          <a:srgbClr val="548235"/>
        </a:buClr>
        <a:buFont typeface="Arial" panose="020B0604020202020204" pitchFamily="34" charset="0"/>
        <a:buChar char="•"/>
        <a:defRPr kumimoji="0" lang="zh-CN" altLang="en-US" sz="1400" b="0" i="0" u="none" strike="noStrike" kern="1200" cap="none" spc="150" normalizeH="0" baseline="0">
          <a:solidFill>
            <a:schemeClr val="tx1">
              <a:lumMod val="65000"/>
              <a:lumOff val="35000"/>
            </a:schemeClr>
          </a:solidFill>
          <a:uFillTx/>
          <a:latin typeface="+mn-ea"/>
          <a:ea typeface="+mn-ea"/>
          <a:cs typeface="MiSans Normal" panose="00000500000000000000" charset="-122"/>
          <a:sym typeface="+mn-ea"/>
        </a:defRPr>
      </a:lvl4pPr>
      <a:lvl5pPr marL="2057400" marR="0" indent="-228600" algn="l" defTabSz="914400" rtl="0" eaLnBrk="1" fontAlgn="auto" latinLnBrk="0" hangingPunct="1">
        <a:lnSpc>
          <a:spcPct val="120000"/>
        </a:lnSpc>
        <a:spcBef>
          <a:spcPts val="1200"/>
        </a:spcBef>
        <a:spcAft>
          <a:spcPts val="0"/>
        </a:spcAft>
        <a:buClr>
          <a:srgbClr val="548235"/>
        </a:buClr>
        <a:buFont typeface="Arial" panose="020B0604020202020204" pitchFamily="34" charset="0"/>
        <a:buChar char="•"/>
        <a:defRPr kumimoji="0" lang="zh-CN" altLang="en-US" sz="1400" b="0" i="0" u="none" strike="noStrike" kern="1200" cap="none" spc="150" normalizeH="0" baseline="0">
          <a:solidFill>
            <a:schemeClr val="tx1">
              <a:lumMod val="65000"/>
              <a:lumOff val="35000"/>
            </a:schemeClr>
          </a:solidFill>
          <a:uFillTx/>
          <a:latin typeface="+mn-ea"/>
          <a:ea typeface="+mn-ea"/>
          <a:cs typeface="MiSans Normal" panose="00000500000000000000" charset="-122"/>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任意多边形: 形状 37"/>
          <p:cNvSpPr/>
          <p:nvPr>
            <p:custDataLst>
              <p:tags r:id="rId2"/>
            </p:custDataLst>
          </p:nvPr>
        </p:nvSpPr>
        <p:spPr>
          <a:xfrm flipV="1">
            <a:off x="5674360" y="1905"/>
            <a:ext cx="6517640" cy="6856095"/>
          </a:xfrm>
          <a:custGeom>
            <a:avLst/>
            <a:gdLst>
              <a:gd name="connsiteX0" fmla="*/ 11073245 w 11073245"/>
              <a:gd name="connsiteY0" fmla="*/ 7199311 h 7199311"/>
              <a:gd name="connsiteX1" fmla="*/ 0 w 11073245"/>
              <a:gd name="connsiteY1" fmla="*/ 7199311 h 7199311"/>
              <a:gd name="connsiteX2" fmla="*/ 0 w 11073245"/>
              <a:gd name="connsiteY2" fmla="*/ 0 h 7199311"/>
              <a:gd name="connsiteX3" fmla="*/ 11073245 w 11073245"/>
              <a:gd name="connsiteY3" fmla="*/ 0 h 7199311"/>
            </a:gdLst>
            <a:ahLst/>
            <a:cxnLst>
              <a:cxn ang="0">
                <a:pos x="connsiteX0" y="connsiteY0"/>
              </a:cxn>
              <a:cxn ang="0">
                <a:pos x="connsiteX1" y="connsiteY1"/>
              </a:cxn>
              <a:cxn ang="0">
                <a:pos x="connsiteX2" y="connsiteY2"/>
              </a:cxn>
              <a:cxn ang="0">
                <a:pos x="connsiteX3" y="connsiteY3"/>
              </a:cxn>
            </a:cxnLst>
            <a:rect l="l" t="t" r="r" b="b"/>
            <a:pathLst>
              <a:path w="11073245" h="7199311">
                <a:moveTo>
                  <a:pt x="11073245" y="7199311"/>
                </a:moveTo>
                <a:lnTo>
                  <a:pt x="0" y="7199311"/>
                </a:lnTo>
                <a:lnTo>
                  <a:pt x="0" y="0"/>
                </a:lnTo>
                <a:lnTo>
                  <a:pt x="11073245" y="0"/>
                </a:lnTo>
                <a:close/>
              </a:path>
            </a:pathLst>
          </a:custGeom>
          <a:gradFill flip="none" rotWithShape="1">
            <a:gsLst>
              <a:gs pos="0">
                <a:schemeClr val="accent1">
                  <a:lumMod val="75000"/>
                  <a:alpha val="13000"/>
                </a:schemeClr>
              </a:gs>
              <a:gs pos="47000">
                <a:schemeClr val="accent1">
                  <a:alpha val="0"/>
                </a:schemeClr>
              </a:gs>
            </a:gsLst>
            <a:path path="circle">
              <a:fillToRect l="100000" b="100000"/>
            </a:path>
            <a:tileRect t="-100000" r="-100000"/>
          </a:gradFill>
          <a:ln w="12700" cap="flat" cmpd="sng" algn="ctr">
            <a:noFill/>
            <a:prstDash val="solid"/>
            <a:miter lim="800000"/>
          </a:ln>
          <a:effectLst/>
        </p:spPr>
        <p:style>
          <a:lnRef idx="2">
            <a:srgbClr val="0099FF">
              <a:shade val="50000"/>
            </a:srgbClr>
          </a:lnRef>
          <a:fillRef idx="1">
            <a:srgbClr val="0099FF"/>
          </a:fillRef>
          <a:effectRef idx="0">
            <a:srgbClr val="0099FF"/>
          </a:effectRef>
          <a:fontRef idx="minor">
            <a:sysClr val="window" lastClr="FFFFFF"/>
          </a:fontRef>
        </p:style>
        <p:txBody>
          <a:bodyPr wrap="square" rtlCol="0" anchor="ctr">
            <a:noAutofit/>
          </a:bodyPr>
          <a:lstStyle/>
          <a:p>
            <a:pPr algn="ctr"/>
            <a:endParaRPr lang="zh-CN" altLang="en-US"/>
          </a:p>
        </p:txBody>
      </p:sp>
      <p:sp>
        <p:nvSpPr>
          <p:cNvPr id="9" name="日期占位符 8"/>
          <p:cNvSpPr>
            <a:spLocks noGrp="1"/>
          </p:cNvSpPr>
          <p:nvPr>
            <p:ph type="dt" sz="half" idx="10"/>
            <p:custDataLst>
              <p:tags r:id="rId3"/>
            </p:custDataLst>
          </p:nvPr>
        </p:nvSpPr>
        <p:spPr>
          <a:xfrm>
            <a:off x="695960" y="6356350"/>
            <a:ext cx="2743200" cy="365125"/>
          </a:xfrm>
        </p:spPr>
        <p:txBody>
          <a:bodyPr/>
          <a:lstStyle/>
          <a:p>
            <a:fld id="{AFF1154F-E427-4513-B34B-94E36374A1AB}" type="datetimeFigureOut">
              <a:rPr lang="zh-CN" altLang="en-US" smtClean="0"/>
            </a:fld>
            <a:endParaRPr lang="zh-CN" altLang="en-US"/>
          </a:p>
        </p:txBody>
      </p:sp>
      <p:sp>
        <p:nvSpPr>
          <p:cNvPr id="12" name="页脚占位符 11"/>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13" name="灯片编号占位符 12"/>
          <p:cNvSpPr>
            <a:spLocks noGrp="1"/>
          </p:cNvSpPr>
          <p:nvPr>
            <p:ph type="sldNum" sz="quarter" idx="12"/>
            <p:custDataLst>
              <p:tags r:id="rId5"/>
            </p:custDataLst>
          </p:nvPr>
        </p:nvSpPr>
        <p:spPr>
          <a:xfrm>
            <a:off x="8753983" y="6356350"/>
            <a:ext cx="2743200" cy="365125"/>
          </a:xfrm>
        </p:spPr>
        <p:txBody>
          <a:bodyPr/>
          <a:lstStyle/>
          <a:p>
            <a:fld id="{CFDA0808-8B01-405B-8ED6-12013DCE0AF6}" type="slidenum">
              <a:rPr lang="zh-CN" altLang="en-US" smtClean="0"/>
            </a:fld>
            <a:endParaRPr lang="zh-CN" altLang="en-US"/>
          </a:p>
        </p:txBody>
      </p:sp>
      <p:sp>
        <p:nvSpPr>
          <p:cNvPr id="4" name="文本占位符 3"/>
          <p:cNvSpPr>
            <a:spLocks noGrp="1"/>
          </p:cNvSpPr>
          <p:nvPr>
            <p:ph type="body" idx="1"/>
            <p:custDataLst>
              <p:tags r:id="rId6"/>
            </p:custDataLst>
          </p:nvPr>
        </p:nvSpPr>
        <p:spPr>
          <a:xfrm>
            <a:off x="695960" y="1301749"/>
            <a:ext cx="10800000" cy="4873625"/>
          </a:xfrm>
          <a:prstGeom prst="rect">
            <a:avLst/>
          </a:prstGeom>
          <a:ln>
            <a:noFill/>
            <a:prstDash val="sysDash"/>
          </a:ln>
        </p:spPr>
        <p:txBody>
          <a:bodyPr vert="horz" lIns="90000" tIns="46800" rIns="90000" bIns="46800" rtlCol="0">
            <a:normAutofit/>
          </a:bodyPr>
          <a:lstStyle/>
          <a:p>
            <a:pPr marR="0" lvl="0" fontAlgn="auto">
              <a:lnSpc>
                <a:spcPct val="130000"/>
              </a:lnSpc>
              <a:spcBef>
                <a:spcPts val="1200"/>
              </a:spcBef>
              <a:spcAft>
                <a:spcPts val="0"/>
              </a:spcAft>
              <a:buClr>
                <a:srgbClr val="548235"/>
              </a:buClr>
              <a:buSzTx/>
              <a:buChar char="●"/>
            </a:pPr>
            <a:r>
              <a:rPr lang="zh-CN" altLang="en-US"/>
              <a:t>单击此处编辑母版文本样式</a:t>
            </a:r>
            <a:endParaRPr lang="zh-CN" altLang="en-US"/>
          </a:p>
          <a:p>
            <a:pPr lvl="1">
              <a:buChar char="●"/>
              <a:tabLst>
                <a:tab pos="1609725" algn="l"/>
              </a:tabLst>
            </a:pPr>
            <a:r>
              <a:rPr lang="zh-CN" altLang="en-US"/>
              <a:t>二级</a:t>
            </a:r>
            <a:endParaRPr lang="zh-CN" altLang="en-US"/>
          </a:p>
          <a:p>
            <a:pPr lvl="2">
              <a:buChar char="●"/>
            </a:pPr>
            <a:r>
              <a:rPr lang="zh-CN" altLang="en-US"/>
              <a:t>三级</a:t>
            </a:r>
            <a:endParaRPr lang="zh-CN" altLang="en-US"/>
          </a:p>
          <a:p>
            <a:pPr lvl="3">
              <a:buFont typeface="Wingdings" panose="05000000000000000000" charset="0"/>
              <a:buChar char=""/>
            </a:pPr>
            <a:r>
              <a:rPr lang="zh-CN" altLang="en-US"/>
              <a:t>四级</a:t>
            </a:r>
            <a:endParaRPr lang="zh-CN" altLang="en-US"/>
          </a:p>
          <a:p>
            <a:pPr lvl="4"/>
            <a:r>
              <a:rPr lang="zh-CN" altLang="en-US"/>
              <a:t>五级</a:t>
            </a:r>
            <a:endParaRPr lang="zh-CN" altLang="en-US"/>
          </a:p>
        </p:txBody>
      </p:sp>
      <p:sp>
        <p:nvSpPr>
          <p:cNvPr id="2" name="标题占位符 1"/>
          <p:cNvSpPr>
            <a:spLocks noGrp="1"/>
          </p:cNvSpPr>
          <p:nvPr>
            <p:ph type="title"/>
            <p:custDataLst>
              <p:tags r:id="rId7"/>
            </p:custDataLst>
          </p:nvPr>
        </p:nvSpPr>
        <p:spPr>
          <a:xfrm>
            <a:off x="695960" y="360000"/>
            <a:ext cx="10800000" cy="720000"/>
          </a:xfrm>
          <a:prstGeom prst="rect">
            <a:avLst/>
          </a:prstGeom>
          <a:noFill/>
          <a:ln>
            <a:noFill/>
            <a:prstDash val="sysDash"/>
          </a:ln>
        </p:spPr>
        <p:txBody>
          <a:bodyPr vert="horz" wrap="square" lIns="91440" tIns="45720" rIns="91440" bIns="45720" rtlCol="0" anchor="b" anchorCtr="0">
            <a:normAutofit/>
          </a:bodyPr>
          <a:lstStyle/>
          <a:p>
            <a:pPr marL="0" marR="0" lvl="0" fontAlgn="auto">
              <a:lnSpc>
                <a:spcPct val="100000"/>
              </a:lnSpc>
              <a:buClrTx/>
              <a:buSzTx/>
              <a:buFontTx/>
            </a:pPr>
            <a:r>
              <a:rPr lang="zh-CN" altLang="en-US" dirty="0"/>
              <a:t>单击此处编辑母版标题样式</a:t>
            </a:r>
            <a:endParaRPr lang="zh-CN" altLang="en-US" dirty="0"/>
          </a:p>
        </p:txBody>
      </p:sp>
      <p:sp>
        <p:nvSpPr>
          <p:cNvPr id="3" name="KSO_TEMPLATE" hidden="1"/>
          <p:cNvSpPr/>
          <p:nvPr userDrawn="1">
            <p:custDataLst>
              <p:tags r:id="rId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3" r:id="rId1"/>
  </p:sldLayoutIdLst>
  <p:txStyles>
    <p:titleStyle>
      <a:lvl1pPr algn="l" defTabSz="914400" rtl="0" eaLnBrk="1" latinLnBrk="0" hangingPunct="1">
        <a:lnSpc>
          <a:spcPct val="90000"/>
        </a:lnSpc>
        <a:spcBef>
          <a:spcPct val="0"/>
        </a:spcBef>
        <a:buNone/>
        <a:defRPr kumimoji="0" lang="zh-CN" altLang="en-US" sz="3200" b="0" i="0" u="none" strike="noStrike" kern="1200" cap="none" spc="300" normalizeH="0" baseline="0" smtClean="0">
          <a:ln>
            <a:noFill/>
            <a:prstDash val="sysDot"/>
          </a:ln>
          <a:solidFill>
            <a:schemeClr val="tx1">
              <a:lumMod val="85000"/>
              <a:lumOff val="15000"/>
            </a:schemeClr>
          </a:solidFill>
          <a:latin typeface="+mj-ea"/>
          <a:ea typeface="+mj-ea"/>
          <a:cs typeface="MiSans Normal" panose="000005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0" lang="zh-CN" altLang="en-US" sz="1800" b="0" i="0" u="none" strike="noStrike" kern="1200" cap="none" spc="150" normalizeH="0" baseline="0">
          <a:ln>
            <a:noFill/>
            <a:prstDash val="sysDot"/>
          </a:ln>
          <a:solidFill>
            <a:schemeClr val="tx1">
              <a:lumMod val="75000"/>
              <a:lumOff val="25000"/>
            </a:schemeClr>
          </a:solidFill>
          <a:uFillTx/>
          <a:latin typeface="+mn-ea"/>
          <a:ea typeface="+mn-ea"/>
          <a:cs typeface="MiSans Normal" panose="00000500000000000000" charset="-122"/>
        </a:defRPr>
      </a:lvl1pPr>
      <a:lvl2pPr marL="685800" marR="0" indent="-228600" algn="l" defTabSz="914400" rtl="0" eaLnBrk="1" fontAlgn="auto" latinLnBrk="0" hangingPunct="1">
        <a:lnSpc>
          <a:spcPct val="120000"/>
        </a:lnSpc>
        <a:spcBef>
          <a:spcPts val="1200"/>
        </a:spcBef>
        <a:spcAft>
          <a:spcPts val="0"/>
        </a:spcAft>
        <a:buClr>
          <a:srgbClr val="548235"/>
        </a:buClr>
        <a:buFont typeface="Arial" panose="020B0604020202020204" pitchFamily="34" charset="0"/>
        <a:buChar char="•"/>
        <a:defRPr kumimoji="0" lang="zh-CN" altLang="en-US" sz="1600" b="0" i="0" u="none" strike="noStrike" kern="1200" cap="none" spc="150" normalizeH="0" baseline="0">
          <a:solidFill>
            <a:schemeClr val="tx1">
              <a:lumMod val="65000"/>
              <a:lumOff val="35000"/>
            </a:schemeClr>
          </a:solidFill>
          <a:uFillTx/>
          <a:latin typeface="+mn-ea"/>
          <a:ea typeface="+mn-ea"/>
          <a:cs typeface="MiSans Normal" panose="00000500000000000000" charset="-122"/>
          <a:sym typeface="+mn-ea"/>
        </a:defRPr>
      </a:lvl2pPr>
      <a:lvl3pPr marL="1143000" marR="0" indent="-228600" algn="l" defTabSz="914400" rtl="0" eaLnBrk="1" fontAlgn="auto" latinLnBrk="0" hangingPunct="1">
        <a:lnSpc>
          <a:spcPct val="120000"/>
        </a:lnSpc>
        <a:spcBef>
          <a:spcPts val="1200"/>
        </a:spcBef>
        <a:spcAft>
          <a:spcPts val="0"/>
        </a:spcAft>
        <a:buClr>
          <a:srgbClr val="548235"/>
        </a:buClr>
        <a:buFont typeface="Arial" panose="020B0604020202020204" pitchFamily="34" charset="0"/>
        <a:buChar char="•"/>
        <a:defRPr kumimoji="0" lang="zh-CN" altLang="en-US" sz="1600" b="0" i="0" u="none" strike="noStrike" kern="1200" cap="none" spc="150" normalizeH="0" baseline="0">
          <a:solidFill>
            <a:schemeClr val="tx1">
              <a:lumMod val="65000"/>
              <a:lumOff val="35000"/>
            </a:schemeClr>
          </a:solidFill>
          <a:uFillTx/>
          <a:latin typeface="+mn-ea"/>
          <a:ea typeface="+mn-ea"/>
          <a:cs typeface="MiSans Normal" panose="00000500000000000000" charset="-122"/>
          <a:sym typeface="+mn-ea"/>
        </a:defRPr>
      </a:lvl3pPr>
      <a:lvl4pPr marL="1600200" marR="0" indent="-228600" algn="l" defTabSz="914400" rtl="0" eaLnBrk="1" fontAlgn="auto" latinLnBrk="0" hangingPunct="1">
        <a:lnSpc>
          <a:spcPct val="120000"/>
        </a:lnSpc>
        <a:spcBef>
          <a:spcPts val="1200"/>
        </a:spcBef>
        <a:spcAft>
          <a:spcPts val="0"/>
        </a:spcAft>
        <a:buClr>
          <a:srgbClr val="548235"/>
        </a:buClr>
        <a:buFont typeface="Arial" panose="020B0604020202020204" pitchFamily="34" charset="0"/>
        <a:buChar char="•"/>
        <a:defRPr kumimoji="0" lang="zh-CN" altLang="en-US" sz="1400" b="0" i="0" u="none" strike="noStrike" kern="1200" cap="none" spc="150" normalizeH="0" baseline="0">
          <a:solidFill>
            <a:schemeClr val="tx1">
              <a:lumMod val="65000"/>
              <a:lumOff val="35000"/>
            </a:schemeClr>
          </a:solidFill>
          <a:uFillTx/>
          <a:latin typeface="+mn-ea"/>
          <a:ea typeface="+mn-ea"/>
          <a:cs typeface="MiSans Normal" panose="00000500000000000000" charset="-122"/>
          <a:sym typeface="+mn-ea"/>
        </a:defRPr>
      </a:lvl4pPr>
      <a:lvl5pPr marL="2057400" marR="0" indent="-228600" algn="l" defTabSz="914400" rtl="0" eaLnBrk="1" fontAlgn="auto" latinLnBrk="0" hangingPunct="1">
        <a:lnSpc>
          <a:spcPct val="120000"/>
        </a:lnSpc>
        <a:spcBef>
          <a:spcPts val="1200"/>
        </a:spcBef>
        <a:spcAft>
          <a:spcPts val="0"/>
        </a:spcAft>
        <a:buClr>
          <a:srgbClr val="548235"/>
        </a:buClr>
        <a:buFont typeface="Arial" panose="020B0604020202020204" pitchFamily="34" charset="0"/>
        <a:buChar char="•"/>
        <a:defRPr kumimoji="0" lang="zh-CN" altLang="en-US" sz="1400" b="0" i="0" u="none" strike="noStrike" kern="1200" cap="none" spc="150" normalizeH="0" baseline="0">
          <a:solidFill>
            <a:schemeClr val="tx1">
              <a:lumMod val="65000"/>
              <a:lumOff val="35000"/>
            </a:schemeClr>
          </a:solidFill>
          <a:uFillTx/>
          <a:latin typeface="+mn-ea"/>
          <a:ea typeface="+mn-ea"/>
          <a:cs typeface="MiSans Normal" panose="00000500000000000000" charset="-122"/>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任意多边形: 形状 37"/>
          <p:cNvSpPr/>
          <p:nvPr>
            <p:custDataLst>
              <p:tags r:id="rId2"/>
            </p:custDataLst>
          </p:nvPr>
        </p:nvSpPr>
        <p:spPr>
          <a:xfrm flipV="1">
            <a:off x="5674360" y="1905"/>
            <a:ext cx="6517640" cy="6856095"/>
          </a:xfrm>
          <a:custGeom>
            <a:avLst/>
            <a:gdLst>
              <a:gd name="connsiteX0" fmla="*/ 11073245 w 11073245"/>
              <a:gd name="connsiteY0" fmla="*/ 7199311 h 7199311"/>
              <a:gd name="connsiteX1" fmla="*/ 0 w 11073245"/>
              <a:gd name="connsiteY1" fmla="*/ 7199311 h 7199311"/>
              <a:gd name="connsiteX2" fmla="*/ 0 w 11073245"/>
              <a:gd name="connsiteY2" fmla="*/ 0 h 7199311"/>
              <a:gd name="connsiteX3" fmla="*/ 11073245 w 11073245"/>
              <a:gd name="connsiteY3" fmla="*/ 0 h 7199311"/>
            </a:gdLst>
            <a:ahLst/>
            <a:cxnLst>
              <a:cxn ang="0">
                <a:pos x="connsiteX0" y="connsiteY0"/>
              </a:cxn>
              <a:cxn ang="0">
                <a:pos x="connsiteX1" y="connsiteY1"/>
              </a:cxn>
              <a:cxn ang="0">
                <a:pos x="connsiteX2" y="connsiteY2"/>
              </a:cxn>
              <a:cxn ang="0">
                <a:pos x="connsiteX3" y="connsiteY3"/>
              </a:cxn>
            </a:cxnLst>
            <a:rect l="l" t="t" r="r" b="b"/>
            <a:pathLst>
              <a:path w="11073245" h="7199311">
                <a:moveTo>
                  <a:pt x="11073245" y="7199311"/>
                </a:moveTo>
                <a:lnTo>
                  <a:pt x="0" y="7199311"/>
                </a:lnTo>
                <a:lnTo>
                  <a:pt x="0" y="0"/>
                </a:lnTo>
                <a:lnTo>
                  <a:pt x="11073245" y="0"/>
                </a:lnTo>
                <a:close/>
              </a:path>
            </a:pathLst>
          </a:custGeom>
          <a:gradFill flip="none" rotWithShape="1">
            <a:gsLst>
              <a:gs pos="0">
                <a:schemeClr val="accent1">
                  <a:lumMod val="75000"/>
                  <a:alpha val="13000"/>
                </a:schemeClr>
              </a:gs>
              <a:gs pos="47000">
                <a:schemeClr val="accent1">
                  <a:alpha val="0"/>
                </a:schemeClr>
              </a:gs>
            </a:gsLst>
            <a:path path="circle">
              <a:fillToRect l="100000" b="100000"/>
            </a:path>
            <a:tileRect t="-100000" r="-100000"/>
          </a:gradFill>
          <a:ln w="12700" cap="flat" cmpd="sng" algn="ctr">
            <a:noFill/>
            <a:prstDash val="solid"/>
            <a:miter lim="800000"/>
          </a:ln>
          <a:effectLst/>
        </p:spPr>
        <p:style>
          <a:lnRef idx="2">
            <a:srgbClr val="0099FF">
              <a:shade val="50000"/>
            </a:srgbClr>
          </a:lnRef>
          <a:fillRef idx="1">
            <a:srgbClr val="0099FF"/>
          </a:fillRef>
          <a:effectRef idx="0">
            <a:srgbClr val="0099FF"/>
          </a:effectRef>
          <a:fontRef idx="minor">
            <a:sysClr val="window" lastClr="FFFFFF"/>
          </a:fontRef>
        </p:style>
        <p:txBody>
          <a:bodyPr wrap="square" rtlCol="0" anchor="ctr">
            <a:noAutofit/>
          </a:bodyPr>
          <a:lstStyle/>
          <a:p>
            <a:pPr algn="ctr"/>
            <a:endParaRPr lang="zh-CN" altLang="en-US"/>
          </a:p>
        </p:txBody>
      </p:sp>
      <p:sp>
        <p:nvSpPr>
          <p:cNvPr id="9" name="日期占位符 8"/>
          <p:cNvSpPr>
            <a:spLocks noGrp="1"/>
          </p:cNvSpPr>
          <p:nvPr>
            <p:ph type="dt" sz="half" idx="10"/>
            <p:custDataLst>
              <p:tags r:id="rId3"/>
            </p:custDataLst>
          </p:nvPr>
        </p:nvSpPr>
        <p:spPr>
          <a:xfrm>
            <a:off x="695960" y="6356350"/>
            <a:ext cx="2743200" cy="365125"/>
          </a:xfrm>
        </p:spPr>
        <p:txBody>
          <a:bodyPr/>
          <a:lstStyle/>
          <a:p>
            <a:fld id="{AFF1154F-E427-4513-B34B-94E36374A1AB}" type="datetimeFigureOut">
              <a:rPr lang="zh-CN" altLang="en-US" smtClean="0"/>
            </a:fld>
            <a:endParaRPr lang="zh-CN" altLang="en-US"/>
          </a:p>
        </p:txBody>
      </p:sp>
      <p:sp>
        <p:nvSpPr>
          <p:cNvPr id="12" name="页脚占位符 11"/>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13" name="灯片编号占位符 12"/>
          <p:cNvSpPr>
            <a:spLocks noGrp="1"/>
          </p:cNvSpPr>
          <p:nvPr>
            <p:ph type="sldNum" sz="quarter" idx="12"/>
            <p:custDataLst>
              <p:tags r:id="rId5"/>
            </p:custDataLst>
          </p:nvPr>
        </p:nvSpPr>
        <p:spPr>
          <a:xfrm>
            <a:off x="8753983" y="6356350"/>
            <a:ext cx="2743200" cy="365125"/>
          </a:xfrm>
        </p:spPr>
        <p:txBody>
          <a:bodyPr/>
          <a:lstStyle/>
          <a:p>
            <a:fld id="{CFDA0808-8B01-405B-8ED6-12013DCE0AF6}" type="slidenum">
              <a:rPr lang="zh-CN" altLang="en-US" smtClean="0"/>
            </a:fld>
            <a:endParaRPr lang="zh-CN" altLang="en-US"/>
          </a:p>
        </p:txBody>
      </p:sp>
      <p:sp>
        <p:nvSpPr>
          <p:cNvPr id="4" name="文本占位符 3"/>
          <p:cNvSpPr>
            <a:spLocks noGrp="1"/>
          </p:cNvSpPr>
          <p:nvPr>
            <p:ph type="body" idx="1"/>
            <p:custDataLst>
              <p:tags r:id="rId6"/>
            </p:custDataLst>
          </p:nvPr>
        </p:nvSpPr>
        <p:spPr>
          <a:xfrm>
            <a:off x="695960" y="1301749"/>
            <a:ext cx="10800000" cy="4873625"/>
          </a:xfrm>
          <a:prstGeom prst="rect">
            <a:avLst/>
          </a:prstGeom>
          <a:ln>
            <a:noFill/>
            <a:prstDash val="sysDash"/>
          </a:ln>
        </p:spPr>
        <p:txBody>
          <a:bodyPr vert="horz" lIns="90000" tIns="46800" rIns="90000" bIns="46800" rtlCol="0">
            <a:normAutofit/>
          </a:bodyPr>
          <a:lstStyle/>
          <a:p>
            <a:pPr marR="0" lvl="0" fontAlgn="auto">
              <a:lnSpc>
                <a:spcPct val="130000"/>
              </a:lnSpc>
              <a:spcBef>
                <a:spcPts val="1200"/>
              </a:spcBef>
              <a:spcAft>
                <a:spcPts val="0"/>
              </a:spcAft>
              <a:buClr>
                <a:srgbClr val="548235"/>
              </a:buClr>
              <a:buSzTx/>
              <a:buChar char="●"/>
            </a:pPr>
            <a:r>
              <a:rPr lang="zh-CN" altLang="en-US"/>
              <a:t>单击此处编辑母版文本样式</a:t>
            </a:r>
            <a:endParaRPr lang="zh-CN" altLang="en-US"/>
          </a:p>
          <a:p>
            <a:pPr lvl="1">
              <a:buChar char="●"/>
              <a:tabLst>
                <a:tab pos="1609725" algn="l"/>
              </a:tabLst>
            </a:pPr>
            <a:r>
              <a:rPr lang="zh-CN" altLang="en-US"/>
              <a:t>二级</a:t>
            </a:r>
            <a:endParaRPr lang="zh-CN" altLang="en-US"/>
          </a:p>
          <a:p>
            <a:pPr lvl="2">
              <a:buChar char="●"/>
            </a:pPr>
            <a:r>
              <a:rPr lang="zh-CN" altLang="en-US"/>
              <a:t>三级</a:t>
            </a:r>
            <a:endParaRPr lang="zh-CN" altLang="en-US"/>
          </a:p>
          <a:p>
            <a:pPr lvl="3">
              <a:buFont typeface="Wingdings" panose="05000000000000000000" charset="0"/>
              <a:buChar char=""/>
            </a:pPr>
            <a:r>
              <a:rPr lang="zh-CN" altLang="en-US"/>
              <a:t>四级</a:t>
            </a:r>
            <a:endParaRPr lang="zh-CN" altLang="en-US"/>
          </a:p>
          <a:p>
            <a:pPr lvl="4"/>
            <a:r>
              <a:rPr lang="zh-CN" altLang="en-US"/>
              <a:t>五级</a:t>
            </a:r>
            <a:endParaRPr lang="zh-CN" altLang="en-US"/>
          </a:p>
        </p:txBody>
      </p:sp>
      <p:sp>
        <p:nvSpPr>
          <p:cNvPr id="2" name="标题占位符 1"/>
          <p:cNvSpPr>
            <a:spLocks noGrp="1"/>
          </p:cNvSpPr>
          <p:nvPr>
            <p:ph type="title"/>
            <p:custDataLst>
              <p:tags r:id="rId7"/>
            </p:custDataLst>
          </p:nvPr>
        </p:nvSpPr>
        <p:spPr>
          <a:xfrm>
            <a:off x="695960" y="360000"/>
            <a:ext cx="10800000" cy="720000"/>
          </a:xfrm>
          <a:prstGeom prst="rect">
            <a:avLst/>
          </a:prstGeom>
          <a:noFill/>
          <a:ln>
            <a:noFill/>
            <a:prstDash val="sysDash"/>
          </a:ln>
        </p:spPr>
        <p:txBody>
          <a:bodyPr vert="horz" wrap="square" lIns="91440" tIns="45720" rIns="91440" bIns="45720" rtlCol="0" anchor="b" anchorCtr="0">
            <a:normAutofit/>
          </a:bodyPr>
          <a:lstStyle/>
          <a:p>
            <a:pPr marL="0" marR="0" lvl="0" fontAlgn="auto">
              <a:lnSpc>
                <a:spcPct val="100000"/>
              </a:lnSpc>
              <a:buClrTx/>
              <a:buSzTx/>
              <a:buFontTx/>
            </a:pPr>
            <a:r>
              <a:rPr lang="zh-CN" altLang="en-US" dirty="0"/>
              <a:t>单击此处编辑母版标题样式</a:t>
            </a:r>
            <a:endParaRPr lang="zh-CN" altLang="en-US" dirty="0"/>
          </a:p>
        </p:txBody>
      </p:sp>
      <p:sp>
        <p:nvSpPr>
          <p:cNvPr id="3" name="KSO_TEMPLATE" hidden="1"/>
          <p:cNvSpPr/>
          <p:nvPr userDrawn="1">
            <p:custDataLst>
              <p:tags r:id="rId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5" r:id="rId1"/>
  </p:sldLayoutIdLst>
  <p:txStyles>
    <p:titleStyle>
      <a:lvl1pPr algn="l" defTabSz="914400" rtl="0" eaLnBrk="1" latinLnBrk="0" hangingPunct="1">
        <a:lnSpc>
          <a:spcPct val="90000"/>
        </a:lnSpc>
        <a:spcBef>
          <a:spcPct val="0"/>
        </a:spcBef>
        <a:buNone/>
        <a:defRPr kumimoji="0" lang="zh-CN" altLang="en-US" sz="3200" b="0" i="0" u="none" strike="noStrike" kern="1200" cap="none" spc="300" normalizeH="0" baseline="0" smtClean="0">
          <a:ln>
            <a:noFill/>
            <a:prstDash val="sysDot"/>
          </a:ln>
          <a:solidFill>
            <a:schemeClr val="tx1">
              <a:lumMod val="85000"/>
              <a:lumOff val="15000"/>
            </a:schemeClr>
          </a:solidFill>
          <a:latin typeface="+mj-ea"/>
          <a:ea typeface="+mj-ea"/>
          <a:cs typeface="MiSans Normal" panose="000005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0" lang="zh-CN" altLang="en-US" sz="1800" b="0" i="0" u="none" strike="noStrike" kern="1200" cap="none" spc="150" normalizeH="0" baseline="0">
          <a:ln>
            <a:noFill/>
            <a:prstDash val="sysDot"/>
          </a:ln>
          <a:solidFill>
            <a:schemeClr val="tx1">
              <a:lumMod val="75000"/>
              <a:lumOff val="25000"/>
            </a:schemeClr>
          </a:solidFill>
          <a:uFillTx/>
          <a:latin typeface="+mn-ea"/>
          <a:ea typeface="+mn-ea"/>
          <a:cs typeface="MiSans Normal" panose="00000500000000000000" charset="-122"/>
        </a:defRPr>
      </a:lvl1pPr>
      <a:lvl2pPr marL="685800" marR="0" indent="-228600" algn="l" defTabSz="914400" rtl="0" eaLnBrk="1" fontAlgn="auto" latinLnBrk="0" hangingPunct="1">
        <a:lnSpc>
          <a:spcPct val="120000"/>
        </a:lnSpc>
        <a:spcBef>
          <a:spcPts val="1200"/>
        </a:spcBef>
        <a:spcAft>
          <a:spcPts val="0"/>
        </a:spcAft>
        <a:buClr>
          <a:srgbClr val="548235"/>
        </a:buClr>
        <a:buFont typeface="Arial" panose="020B0604020202020204" pitchFamily="34" charset="0"/>
        <a:buChar char="•"/>
        <a:defRPr kumimoji="0" lang="zh-CN" altLang="en-US" sz="1600" b="0" i="0" u="none" strike="noStrike" kern="1200" cap="none" spc="150" normalizeH="0" baseline="0">
          <a:solidFill>
            <a:schemeClr val="tx1">
              <a:lumMod val="65000"/>
              <a:lumOff val="35000"/>
            </a:schemeClr>
          </a:solidFill>
          <a:uFillTx/>
          <a:latin typeface="+mn-ea"/>
          <a:ea typeface="+mn-ea"/>
          <a:cs typeface="MiSans Normal" panose="00000500000000000000" charset="-122"/>
          <a:sym typeface="+mn-ea"/>
        </a:defRPr>
      </a:lvl2pPr>
      <a:lvl3pPr marL="1143000" marR="0" indent="-228600" algn="l" defTabSz="914400" rtl="0" eaLnBrk="1" fontAlgn="auto" latinLnBrk="0" hangingPunct="1">
        <a:lnSpc>
          <a:spcPct val="120000"/>
        </a:lnSpc>
        <a:spcBef>
          <a:spcPts val="1200"/>
        </a:spcBef>
        <a:spcAft>
          <a:spcPts val="0"/>
        </a:spcAft>
        <a:buClr>
          <a:srgbClr val="548235"/>
        </a:buClr>
        <a:buFont typeface="Arial" panose="020B0604020202020204" pitchFamily="34" charset="0"/>
        <a:buChar char="•"/>
        <a:defRPr kumimoji="0" lang="zh-CN" altLang="en-US" sz="1600" b="0" i="0" u="none" strike="noStrike" kern="1200" cap="none" spc="150" normalizeH="0" baseline="0">
          <a:solidFill>
            <a:schemeClr val="tx1">
              <a:lumMod val="65000"/>
              <a:lumOff val="35000"/>
            </a:schemeClr>
          </a:solidFill>
          <a:uFillTx/>
          <a:latin typeface="+mn-ea"/>
          <a:ea typeface="+mn-ea"/>
          <a:cs typeface="MiSans Normal" panose="00000500000000000000" charset="-122"/>
          <a:sym typeface="+mn-ea"/>
        </a:defRPr>
      </a:lvl3pPr>
      <a:lvl4pPr marL="1600200" marR="0" indent="-228600" algn="l" defTabSz="914400" rtl="0" eaLnBrk="1" fontAlgn="auto" latinLnBrk="0" hangingPunct="1">
        <a:lnSpc>
          <a:spcPct val="120000"/>
        </a:lnSpc>
        <a:spcBef>
          <a:spcPts val="1200"/>
        </a:spcBef>
        <a:spcAft>
          <a:spcPts val="0"/>
        </a:spcAft>
        <a:buClr>
          <a:srgbClr val="548235"/>
        </a:buClr>
        <a:buFont typeface="Arial" panose="020B0604020202020204" pitchFamily="34" charset="0"/>
        <a:buChar char="•"/>
        <a:defRPr kumimoji="0" lang="zh-CN" altLang="en-US" sz="1400" b="0" i="0" u="none" strike="noStrike" kern="1200" cap="none" spc="150" normalizeH="0" baseline="0">
          <a:solidFill>
            <a:schemeClr val="tx1">
              <a:lumMod val="65000"/>
              <a:lumOff val="35000"/>
            </a:schemeClr>
          </a:solidFill>
          <a:uFillTx/>
          <a:latin typeface="+mn-ea"/>
          <a:ea typeface="+mn-ea"/>
          <a:cs typeface="MiSans Normal" panose="00000500000000000000" charset="-122"/>
          <a:sym typeface="+mn-ea"/>
        </a:defRPr>
      </a:lvl4pPr>
      <a:lvl5pPr marL="2057400" marR="0" indent="-228600" algn="l" defTabSz="914400" rtl="0" eaLnBrk="1" fontAlgn="auto" latinLnBrk="0" hangingPunct="1">
        <a:lnSpc>
          <a:spcPct val="120000"/>
        </a:lnSpc>
        <a:spcBef>
          <a:spcPts val="1200"/>
        </a:spcBef>
        <a:spcAft>
          <a:spcPts val="0"/>
        </a:spcAft>
        <a:buClr>
          <a:srgbClr val="548235"/>
        </a:buClr>
        <a:buFont typeface="Arial" panose="020B0604020202020204" pitchFamily="34" charset="0"/>
        <a:buChar char="•"/>
        <a:defRPr kumimoji="0" lang="zh-CN" altLang="en-US" sz="1400" b="0" i="0" u="none" strike="noStrike" kern="1200" cap="none" spc="150" normalizeH="0" baseline="0">
          <a:solidFill>
            <a:schemeClr val="tx1">
              <a:lumMod val="65000"/>
              <a:lumOff val="35000"/>
            </a:schemeClr>
          </a:solidFill>
          <a:uFillTx/>
          <a:latin typeface="+mn-ea"/>
          <a:ea typeface="+mn-ea"/>
          <a:cs typeface="MiSans Normal" panose="00000500000000000000" charset="-122"/>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任意多边形: 形状 37"/>
          <p:cNvSpPr/>
          <p:nvPr>
            <p:custDataLst>
              <p:tags r:id="rId2"/>
            </p:custDataLst>
          </p:nvPr>
        </p:nvSpPr>
        <p:spPr>
          <a:xfrm flipV="1">
            <a:off x="5674360" y="1905"/>
            <a:ext cx="6517640" cy="6856095"/>
          </a:xfrm>
          <a:custGeom>
            <a:avLst/>
            <a:gdLst>
              <a:gd name="connsiteX0" fmla="*/ 11073245 w 11073245"/>
              <a:gd name="connsiteY0" fmla="*/ 7199311 h 7199311"/>
              <a:gd name="connsiteX1" fmla="*/ 0 w 11073245"/>
              <a:gd name="connsiteY1" fmla="*/ 7199311 h 7199311"/>
              <a:gd name="connsiteX2" fmla="*/ 0 w 11073245"/>
              <a:gd name="connsiteY2" fmla="*/ 0 h 7199311"/>
              <a:gd name="connsiteX3" fmla="*/ 11073245 w 11073245"/>
              <a:gd name="connsiteY3" fmla="*/ 0 h 7199311"/>
            </a:gdLst>
            <a:ahLst/>
            <a:cxnLst>
              <a:cxn ang="0">
                <a:pos x="connsiteX0" y="connsiteY0"/>
              </a:cxn>
              <a:cxn ang="0">
                <a:pos x="connsiteX1" y="connsiteY1"/>
              </a:cxn>
              <a:cxn ang="0">
                <a:pos x="connsiteX2" y="connsiteY2"/>
              </a:cxn>
              <a:cxn ang="0">
                <a:pos x="connsiteX3" y="connsiteY3"/>
              </a:cxn>
            </a:cxnLst>
            <a:rect l="l" t="t" r="r" b="b"/>
            <a:pathLst>
              <a:path w="11073245" h="7199311">
                <a:moveTo>
                  <a:pt x="11073245" y="7199311"/>
                </a:moveTo>
                <a:lnTo>
                  <a:pt x="0" y="7199311"/>
                </a:lnTo>
                <a:lnTo>
                  <a:pt x="0" y="0"/>
                </a:lnTo>
                <a:lnTo>
                  <a:pt x="11073245" y="0"/>
                </a:lnTo>
                <a:close/>
              </a:path>
            </a:pathLst>
          </a:custGeom>
          <a:gradFill flip="none" rotWithShape="1">
            <a:gsLst>
              <a:gs pos="0">
                <a:schemeClr val="accent1">
                  <a:lumMod val="75000"/>
                  <a:alpha val="13000"/>
                </a:schemeClr>
              </a:gs>
              <a:gs pos="47000">
                <a:schemeClr val="accent1">
                  <a:alpha val="0"/>
                </a:schemeClr>
              </a:gs>
            </a:gsLst>
            <a:path path="circle">
              <a:fillToRect l="100000" b="100000"/>
            </a:path>
            <a:tileRect t="-100000" r="-100000"/>
          </a:gradFill>
          <a:ln w="12700" cap="flat" cmpd="sng" algn="ctr">
            <a:noFill/>
            <a:prstDash val="solid"/>
            <a:miter lim="800000"/>
          </a:ln>
          <a:effectLst/>
        </p:spPr>
        <p:style>
          <a:lnRef idx="2">
            <a:srgbClr val="0099FF">
              <a:shade val="50000"/>
            </a:srgbClr>
          </a:lnRef>
          <a:fillRef idx="1">
            <a:srgbClr val="0099FF"/>
          </a:fillRef>
          <a:effectRef idx="0">
            <a:srgbClr val="0099FF"/>
          </a:effectRef>
          <a:fontRef idx="minor">
            <a:sysClr val="window" lastClr="FFFFFF"/>
          </a:fontRef>
        </p:style>
        <p:txBody>
          <a:bodyPr wrap="square" rtlCol="0" anchor="ctr">
            <a:noAutofit/>
          </a:bodyPr>
          <a:lstStyle/>
          <a:p>
            <a:pPr algn="ctr"/>
            <a:endParaRPr lang="zh-CN" altLang="en-US"/>
          </a:p>
        </p:txBody>
      </p:sp>
      <p:sp>
        <p:nvSpPr>
          <p:cNvPr id="9" name="日期占位符 8"/>
          <p:cNvSpPr>
            <a:spLocks noGrp="1"/>
          </p:cNvSpPr>
          <p:nvPr>
            <p:ph type="dt" sz="half" idx="10"/>
            <p:custDataLst>
              <p:tags r:id="rId3"/>
            </p:custDataLst>
          </p:nvPr>
        </p:nvSpPr>
        <p:spPr>
          <a:xfrm>
            <a:off x="695960" y="6356350"/>
            <a:ext cx="2743200" cy="365125"/>
          </a:xfrm>
        </p:spPr>
        <p:txBody>
          <a:bodyPr/>
          <a:lstStyle/>
          <a:p>
            <a:fld id="{AFF1154F-E427-4513-B34B-94E36374A1AB}" type="datetimeFigureOut">
              <a:rPr lang="zh-CN" altLang="en-US" smtClean="0"/>
            </a:fld>
            <a:endParaRPr lang="zh-CN" altLang="en-US"/>
          </a:p>
        </p:txBody>
      </p:sp>
      <p:sp>
        <p:nvSpPr>
          <p:cNvPr id="12" name="页脚占位符 11"/>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13" name="灯片编号占位符 12"/>
          <p:cNvSpPr>
            <a:spLocks noGrp="1"/>
          </p:cNvSpPr>
          <p:nvPr>
            <p:ph type="sldNum" sz="quarter" idx="12"/>
            <p:custDataLst>
              <p:tags r:id="rId5"/>
            </p:custDataLst>
          </p:nvPr>
        </p:nvSpPr>
        <p:spPr>
          <a:xfrm>
            <a:off x="8753983" y="6356350"/>
            <a:ext cx="2743200" cy="365125"/>
          </a:xfrm>
        </p:spPr>
        <p:txBody>
          <a:bodyPr/>
          <a:lstStyle/>
          <a:p>
            <a:fld id="{CFDA0808-8B01-405B-8ED6-12013DCE0AF6}" type="slidenum">
              <a:rPr lang="zh-CN" altLang="en-US" smtClean="0"/>
            </a:fld>
            <a:endParaRPr lang="zh-CN" altLang="en-US"/>
          </a:p>
        </p:txBody>
      </p:sp>
      <p:sp>
        <p:nvSpPr>
          <p:cNvPr id="4" name="文本占位符 3"/>
          <p:cNvSpPr>
            <a:spLocks noGrp="1"/>
          </p:cNvSpPr>
          <p:nvPr>
            <p:ph type="body" idx="1"/>
            <p:custDataLst>
              <p:tags r:id="rId6"/>
            </p:custDataLst>
          </p:nvPr>
        </p:nvSpPr>
        <p:spPr>
          <a:xfrm>
            <a:off x="695960" y="1301749"/>
            <a:ext cx="10800000" cy="4873625"/>
          </a:xfrm>
          <a:prstGeom prst="rect">
            <a:avLst/>
          </a:prstGeom>
          <a:ln>
            <a:noFill/>
            <a:prstDash val="sysDash"/>
          </a:ln>
        </p:spPr>
        <p:txBody>
          <a:bodyPr vert="horz" lIns="90000" tIns="46800" rIns="90000" bIns="46800" rtlCol="0">
            <a:normAutofit/>
          </a:bodyPr>
          <a:lstStyle/>
          <a:p>
            <a:pPr marR="0" lvl="0" fontAlgn="auto">
              <a:lnSpc>
                <a:spcPct val="130000"/>
              </a:lnSpc>
              <a:spcBef>
                <a:spcPts val="1200"/>
              </a:spcBef>
              <a:spcAft>
                <a:spcPts val="0"/>
              </a:spcAft>
              <a:buClr>
                <a:srgbClr val="548235"/>
              </a:buClr>
              <a:buSzTx/>
              <a:buChar char="●"/>
            </a:pPr>
            <a:r>
              <a:rPr lang="zh-CN" altLang="en-US"/>
              <a:t>单击此处编辑母版文本样式</a:t>
            </a:r>
            <a:endParaRPr lang="zh-CN" altLang="en-US"/>
          </a:p>
          <a:p>
            <a:pPr lvl="1">
              <a:buChar char="●"/>
              <a:tabLst>
                <a:tab pos="1609725" algn="l"/>
              </a:tabLst>
            </a:pPr>
            <a:r>
              <a:rPr lang="zh-CN" altLang="en-US"/>
              <a:t>二级</a:t>
            </a:r>
            <a:endParaRPr lang="zh-CN" altLang="en-US"/>
          </a:p>
          <a:p>
            <a:pPr lvl="2">
              <a:buChar char="●"/>
            </a:pPr>
            <a:r>
              <a:rPr lang="zh-CN" altLang="en-US"/>
              <a:t>三级</a:t>
            </a:r>
            <a:endParaRPr lang="zh-CN" altLang="en-US"/>
          </a:p>
          <a:p>
            <a:pPr lvl="3">
              <a:buFont typeface="Wingdings" panose="05000000000000000000" charset="0"/>
              <a:buChar char=""/>
            </a:pPr>
            <a:r>
              <a:rPr lang="zh-CN" altLang="en-US"/>
              <a:t>四级</a:t>
            </a:r>
            <a:endParaRPr lang="zh-CN" altLang="en-US"/>
          </a:p>
          <a:p>
            <a:pPr lvl="4"/>
            <a:r>
              <a:rPr lang="zh-CN" altLang="en-US"/>
              <a:t>五级</a:t>
            </a:r>
            <a:endParaRPr lang="zh-CN" altLang="en-US"/>
          </a:p>
        </p:txBody>
      </p:sp>
      <p:sp>
        <p:nvSpPr>
          <p:cNvPr id="2" name="标题占位符 1"/>
          <p:cNvSpPr>
            <a:spLocks noGrp="1"/>
          </p:cNvSpPr>
          <p:nvPr>
            <p:ph type="title"/>
            <p:custDataLst>
              <p:tags r:id="rId7"/>
            </p:custDataLst>
          </p:nvPr>
        </p:nvSpPr>
        <p:spPr>
          <a:xfrm>
            <a:off x="695960" y="360000"/>
            <a:ext cx="10800000" cy="720000"/>
          </a:xfrm>
          <a:prstGeom prst="rect">
            <a:avLst/>
          </a:prstGeom>
          <a:noFill/>
          <a:ln>
            <a:noFill/>
            <a:prstDash val="sysDash"/>
          </a:ln>
        </p:spPr>
        <p:txBody>
          <a:bodyPr vert="horz" wrap="square" lIns="91440" tIns="45720" rIns="91440" bIns="45720" rtlCol="0" anchor="b" anchorCtr="0">
            <a:normAutofit/>
          </a:bodyPr>
          <a:lstStyle/>
          <a:p>
            <a:pPr marL="0" marR="0" lvl="0" fontAlgn="auto">
              <a:lnSpc>
                <a:spcPct val="100000"/>
              </a:lnSpc>
              <a:buClrTx/>
              <a:buSzTx/>
              <a:buFontTx/>
            </a:pPr>
            <a:r>
              <a:rPr lang="zh-CN" altLang="en-US" dirty="0"/>
              <a:t>单击此处编辑母版标题样式</a:t>
            </a:r>
            <a:endParaRPr lang="zh-CN" altLang="en-US" dirty="0"/>
          </a:p>
        </p:txBody>
      </p:sp>
      <p:sp>
        <p:nvSpPr>
          <p:cNvPr id="3" name="KSO_TEMPLATE" hidden="1"/>
          <p:cNvSpPr/>
          <p:nvPr userDrawn="1">
            <p:custDataLst>
              <p:tags r:id="rId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7" r:id="rId1"/>
  </p:sldLayoutIdLst>
  <p:txStyles>
    <p:titleStyle>
      <a:lvl1pPr algn="l" defTabSz="914400" rtl="0" eaLnBrk="1" latinLnBrk="0" hangingPunct="1">
        <a:lnSpc>
          <a:spcPct val="90000"/>
        </a:lnSpc>
        <a:spcBef>
          <a:spcPct val="0"/>
        </a:spcBef>
        <a:buNone/>
        <a:defRPr kumimoji="0" lang="zh-CN" altLang="en-US" sz="3200" b="0" i="0" u="none" strike="noStrike" kern="1200" cap="none" spc="300" normalizeH="0" baseline="0" smtClean="0">
          <a:ln>
            <a:noFill/>
            <a:prstDash val="sysDot"/>
          </a:ln>
          <a:solidFill>
            <a:schemeClr val="tx1">
              <a:lumMod val="85000"/>
              <a:lumOff val="15000"/>
            </a:schemeClr>
          </a:solidFill>
          <a:latin typeface="+mj-ea"/>
          <a:ea typeface="+mj-ea"/>
          <a:cs typeface="MiSans Normal" panose="000005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0" lang="zh-CN" altLang="en-US" sz="1800" b="0" i="0" u="none" strike="noStrike" kern="1200" cap="none" spc="150" normalizeH="0" baseline="0">
          <a:ln>
            <a:noFill/>
            <a:prstDash val="sysDot"/>
          </a:ln>
          <a:solidFill>
            <a:schemeClr val="tx1">
              <a:lumMod val="75000"/>
              <a:lumOff val="25000"/>
            </a:schemeClr>
          </a:solidFill>
          <a:uFillTx/>
          <a:latin typeface="+mn-ea"/>
          <a:ea typeface="+mn-ea"/>
          <a:cs typeface="MiSans Normal" panose="00000500000000000000" charset="-122"/>
        </a:defRPr>
      </a:lvl1pPr>
      <a:lvl2pPr marL="685800" marR="0" indent="-228600" algn="l" defTabSz="914400" rtl="0" eaLnBrk="1" fontAlgn="auto" latinLnBrk="0" hangingPunct="1">
        <a:lnSpc>
          <a:spcPct val="120000"/>
        </a:lnSpc>
        <a:spcBef>
          <a:spcPts val="1200"/>
        </a:spcBef>
        <a:spcAft>
          <a:spcPts val="0"/>
        </a:spcAft>
        <a:buClr>
          <a:srgbClr val="548235"/>
        </a:buClr>
        <a:buFont typeface="Arial" panose="020B0604020202020204" pitchFamily="34" charset="0"/>
        <a:buChar char="•"/>
        <a:defRPr kumimoji="0" lang="zh-CN" altLang="en-US" sz="1600" b="0" i="0" u="none" strike="noStrike" kern="1200" cap="none" spc="150" normalizeH="0" baseline="0">
          <a:solidFill>
            <a:schemeClr val="tx1">
              <a:lumMod val="65000"/>
              <a:lumOff val="35000"/>
            </a:schemeClr>
          </a:solidFill>
          <a:uFillTx/>
          <a:latin typeface="+mn-ea"/>
          <a:ea typeface="+mn-ea"/>
          <a:cs typeface="MiSans Normal" panose="00000500000000000000" charset="-122"/>
          <a:sym typeface="+mn-ea"/>
        </a:defRPr>
      </a:lvl2pPr>
      <a:lvl3pPr marL="1143000" marR="0" indent="-228600" algn="l" defTabSz="914400" rtl="0" eaLnBrk="1" fontAlgn="auto" latinLnBrk="0" hangingPunct="1">
        <a:lnSpc>
          <a:spcPct val="120000"/>
        </a:lnSpc>
        <a:spcBef>
          <a:spcPts val="1200"/>
        </a:spcBef>
        <a:spcAft>
          <a:spcPts val="0"/>
        </a:spcAft>
        <a:buClr>
          <a:srgbClr val="548235"/>
        </a:buClr>
        <a:buFont typeface="Arial" panose="020B0604020202020204" pitchFamily="34" charset="0"/>
        <a:buChar char="•"/>
        <a:defRPr kumimoji="0" lang="zh-CN" altLang="en-US" sz="1600" b="0" i="0" u="none" strike="noStrike" kern="1200" cap="none" spc="150" normalizeH="0" baseline="0">
          <a:solidFill>
            <a:schemeClr val="tx1">
              <a:lumMod val="65000"/>
              <a:lumOff val="35000"/>
            </a:schemeClr>
          </a:solidFill>
          <a:uFillTx/>
          <a:latin typeface="+mn-ea"/>
          <a:ea typeface="+mn-ea"/>
          <a:cs typeface="MiSans Normal" panose="00000500000000000000" charset="-122"/>
          <a:sym typeface="+mn-ea"/>
        </a:defRPr>
      </a:lvl3pPr>
      <a:lvl4pPr marL="1600200" marR="0" indent="-228600" algn="l" defTabSz="914400" rtl="0" eaLnBrk="1" fontAlgn="auto" latinLnBrk="0" hangingPunct="1">
        <a:lnSpc>
          <a:spcPct val="120000"/>
        </a:lnSpc>
        <a:spcBef>
          <a:spcPts val="1200"/>
        </a:spcBef>
        <a:spcAft>
          <a:spcPts val="0"/>
        </a:spcAft>
        <a:buClr>
          <a:srgbClr val="548235"/>
        </a:buClr>
        <a:buFont typeface="Arial" panose="020B0604020202020204" pitchFamily="34" charset="0"/>
        <a:buChar char="•"/>
        <a:defRPr kumimoji="0" lang="zh-CN" altLang="en-US" sz="1400" b="0" i="0" u="none" strike="noStrike" kern="1200" cap="none" spc="150" normalizeH="0" baseline="0">
          <a:solidFill>
            <a:schemeClr val="tx1">
              <a:lumMod val="65000"/>
              <a:lumOff val="35000"/>
            </a:schemeClr>
          </a:solidFill>
          <a:uFillTx/>
          <a:latin typeface="+mn-ea"/>
          <a:ea typeface="+mn-ea"/>
          <a:cs typeface="MiSans Normal" panose="00000500000000000000" charset="-122"/>
          <a:sym typeface="+mn-ea"/>
        </a:defRPr>
      </a:lvl4pPr>
      <a:lvl5pPr marL="2057400" marR="0" indent="-228600" algn="l" defTabSz="914400" rtl="0" eaLnBrk="1" fontAlgn="auto" latinLnBrk="0" hangingPunct="1">
        <a:lnSpc>
          <a:spcPct val="120000"/>
        </a:lnSpc>
        <a:spcBef>
          <a:spcPts val="1200"/>
        </a:spcBef>
        <a:spcAft>
          <a:spcPts val="0"/>
        </a:spcAft>
        <a:buClr>
          <a:srgbClr val="548235"/>
        </a:buClr>
        <a:buFont typeface="Arial" panose="020B0604020202020204" pitchFamily="34" charset="0"/>
        <a:buChar char="•"/>
        <a:defRPr kumimoji="0" lang="zh-CN" altLang="en-US" sz="1400" b="0" i="0" u="none" strike="noStrike" kern="1200" cap="none" spc="150" normalizeH="0" baseline="0">
          <a:solidFill>
            <a:schemeClr val="tx1">
              <a:lumMod val="65000"/>
              <a:lumOff val="35000"/>
            </a:schemeClr>
          </a:solidFill>
          <a:uFillTx/>
          <a:latin typeface="+mn-ea"/>
          <a:ea typeface="+mn-ea"/>
          <a:cs typeface="MiSans Normal" panose="00000500000000000000" charset="-122"/>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2.xml"/><Relationship Id="rId4" Type="http://schemas.openxmlformats.org/officeDocument/2006/relationships/tags" Target="../tags/tag186.xml"/><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tags" Target="../tags/tag183.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8.xml"/><Relationship Id="rId3" Type="http://schemas.openxmlformats.org/officeDocument/2006/relationships/tags" Target="../tags/tag252.xml"/><Relationship Id="rId2" Type="http://schemas.openxmlformats.org/officeDocument/2006/relationships/image" Target="../media/image19.png"/><Relationship Id="rId1" Type="http://schemas.openxmlformats.org/officeDocument/2006/relationships/tags" Target="../tags/tag251.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254.xml"/><Relationship Id="rId4" Type="http://schemas.openxmlformats.org/officeDocument/2006/relationships/image" Target="../media/image22.png"/><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tags" Target="../tags/tag253.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256.xml"/><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tags" Target="../tags/tag255.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258.xml"/><Relationship Id="rId2" Type="http://schemas.openxmlformats.org/officeDocument/2006/relationships/image" Target="../media/image25.jpeg"/><Relationship Id="rId1" Type="http://schemas.openxmlformats.org/officeDocument/2006/relationships/tags" Target="../tags/tag257.xml"/></Relationships>
</file>

<file path=ppt/slides/_rels/slide14.xml.rels><?xml version="1.0" encoding="UTF-8" standalone="yes"?>
<Relationships xmlns="http://schemas.openxmlformats.org/package/2006/relationships"><Relationship Id="rId9" Type="http://schemas.openxmlformats.org/officeDocument/2006/relationships/tags" Target="../tags/tag267.xml"/><Relationship Id="rId8" Type="http://schemas.openxmlformats.org/officeDocument/2006/relationships/tags" Target="../tags/tag266.xml"/><Relationship Id="rId7" Type="http://schemas.openxmlformats.org/officeDocument/2006/relationships/tags" Target="../tags/tag265.xml"/><Relationship Id="rId6" Type="http://schemas.openxmlformats.org/officeDocument/2006/relationships/tags" Target="../tags/tag264.xml"/><Relationship Id="rId5" Type="http://schemas.openxmlformats.org/officeDocument/2006/relationships/tags" Target="../tags/tag263.xml"/><Relationship Id="rId4" Type="http://schemas.openxmlformats.org/officeDocument/2006/relationships/tags" Target="../tags/tag262.xml"/><Relationship Id="rId3" Type="http://schemas.openxmlformats.org/officeDocument/2006/relationships/tags" Target="../tags/tag261.xml"/><Relationship Id="rId2" Type="http://schemas.openxmlformats.org/officeDocument/2006/relationships/tags" Target="../tags/tag260.xml"/><Relationship Id="rId17" Type="http://schemas.openxmlformats.org/officeDocument/2006/relationships/slideLayout" Target="../slideLayouts/slideLayout18.xml"/><Relationship Id="rId16" Type="http://schemas.openxmlformats.org/officeDocument/2006/relationships/tags" Target="../tags/tag271.xml"/><Relationship Id="rId15" Type="http://schemas.openxmlformats.org/officeDocument/2006/relationships/image" Target="../media/image28.jpeg"/><Relationship Id="rId14" Type="http://schemas.openxmlformats.org/officeDocument/2006/relationships/image" Target="../media/image27.jpeg"/><Relationship Id="rId13" Type="http://schemas.openxmlformats.org/officeDocument/2006/relationships/image" Target="../media/image26.jpeg"/><Relationship Id="rId12" Type="http://schemas.openxmlformats.org/officeDocument/2006/relationships/tags" Target="../tags/tag270.xml"/><Relationship Id="rId11" Type="http://schemas.openxmlformats.org/officeDocument/2006/relationships/tags" Target="../tags/tag269.xml"/><Relationship Id="rId10" Type="http://schemas.openxmlformats.org/officeDocument/2006/relationships/tags" Target="../tags/tag268.xml"/><Relationship Id="rId1" Type="http://schemas.openxmlformats.org/officeDocument/2006/relationships/tags" Target="../tags/tag259.xml"/></Relationships>
</file>

<file path=ppt/slides/_rels/slide15.xml.rels><?xml version="1.0" encoding="UTF-8" standalone="yes"?>
<Relationships xmlns="http://schemas.openxmlformats.org/package/2006/relationships"><Relationship Id="rId9" Type="http://schemas.openxmlformats.org/officeDocument/2006/relationships/tags" Target="../tags/tag280.xml"/><Relationship Id="rId8" Type="http://schemas.openxmlformats.org/officeDocument/2006/relationships/tags" Target="../tags/tag279.xml"/><Relationship Id="rId7" Type="http://schemas.openxmlformats.org/officeDocument/2006/relationships/tags" Target="../tags/tag278.xml"/><Relationship Id="rId6" Type="http://schemas.openxmlformats.org/officeDocument/2006/relationships/tags" Target="../tags/tag277.xml"/><Relationship Id="rId5" Type="http://schemas.openxmlformats.org/officeDocument/2006/relationships/tags" Target="../tags/tag276.xml"/><Relationship Id="rId4" Type="http://schemas.openxmlformats.org/officeDocument/2006/relationships/tags" Target="../tags/tag275.xml"/><Relationship Id="rId3" Type="http://schemas.openxmlformats.org/officeDocument/2006/relationships/tags" Target="../tags/tag274.xml"/><Relationship Id="rId2" Type="http://schemas.openxmlformats.org/officeDocument/2006/relationships/tags" Target="../tags/tag273.xml"/><Relationship Id="rId16" Type="http://schemas.openxmlformats.org/officeDocument/2006/relationships/slideLayout" Target="../slideLayouts/slideLayout18.xml"/><Relationship Id="rId15" Type="http://schemas.openxmlformats.org/officeDocument/2006/relationships/tags" Target="../tags/tag284.xml"/><Relationship Id="rId14" Type="http://schemas.openxmlformats.org/officeDocument/2006/relationships/image" Target="../media/image30.png"/><Relationship Id="rId13" Type="http://schemas.openxmlformats.org/officeDocument/2006/relationships/image" Target="../media/image29.png"/><Relationship Id="rId12" Type="http://schemas.openxmlformats.org/officeDocument/2006/relationships/tags" Target="../tags/tag283.xml"/><Relationship Id="rId11" Type="http://schemas.openxmlformats.org/officeDocument/2006/relationships/tags" Target="../tags/tag282.xml"/><Relationship Id="rId10" Type="http://schemas.openxmlformats.org/officeDocument/2006/relationships/tags" Target="../tags/tag281.xml"/><Relationship Id="rId1" Type="http://schemas.openxmlformats.org/officeDocument/2006/relationships/tags" Target="../tags/tag272.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287.xml"/><Relationship Id="rId2" Type="http://schemas.openxmlformats.org/officeDocument/2006/relationships/tags" Target="../tags/tag286.xml"/><Relationship Id="rId1" Type="http://schemas.openxmlformats.org/officeDocument/2006/relationships/tags" Target="../tags/tag28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289.xml"/><Relationship Id="rId1" Type="http://schemas.openxmlformats.org/officeDocument/2006/relationships/tags" Target="../tags/tag288.xml"/></Relationships>
</file>

<file path=ppt/slides/_rels/slide18.xml.rels><?xml version="1.0" encoding="UTF-8" standalone="yes"?>
<Relationships xmlns="http://schemas.openxmlformats.org/package/2006/relationships"><Relationship Id="rId9" Type="http://schemas.openxmlformats.org/officeDocument/2006/relationships/tags" Target="../tags/tag298.xml"/><Relationship Id="rId8" Type="http://schemas.openxmlformats.org/officeDocument/2006/relationships/tags" Target="../tags/tag297.xml"/><Relationship Id="rId7" Type="http://schemas.openxmlformats.org/officeDocument/2006/relationships/tags" Target="../tags/tag296.xml"/><Relationship Id="rId6" Type="http://schemas.openxmlformats.org/officeDocument/2006/relationships/tags" Target="../tags/tag295.xml"/><Relationship Id="rId5" Type="http://schemas.openxmlformats.org/officeDocument/2006/relationships/tags" Target="../tags/tag294.xml"/><Relationship Id="rId4" Type="http://schemas.openxmlformats.org/officeDocument/2006/relationships/tags" Target="../tags/tag293.xml"/><Relationship Id="rId3" Type="http://schemas.openxmlformats.org/officeDocument/2006/relationships/tags" Target="../tags/tag292.xml"/><Relationship Id="rId2" Type="http://schemas.openxmlformats.org/officeDocument/2006/relationships/tags" Target="../tags/tag291.xml"/><Relationship Id="rId14" Type="http://schemas.openxmlformats.org/officeDocument/2006/relationships/slideLayout" Target="../slideLayouts/slideLayout18.xml"/><Relationship Id="rId13" Type="http://schemas.openxmlformats.org/officeDocument/2006/relationships/tags" Target="../tags/tag302.xml"/><Relationship Id="rId12" Type="http://schemas.openxmlformats.org/officeDocument/2006/relationships/tags" Target="../tags/tag301.xml"/><Relationship Id="rId11" Type="http://schemas.openxmlformats.org/officeDocument/2006/relationships/tags" Target="../tags/tag300.xml"/><Relationship Id="rId10" Type="http://schemas.openxmlformats.org/officeDocument/2006/relationships/tags" Target="../tags/tag299.xml"/><Relationship Id="rId1" Type="http://schemas.openxmlformats.org/officeDocument/2006/relationships/tags" Target="../tags/tag290.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2.xml"/><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tags" Target="../tags/tag303.xml"/></Relationships>
</file>

<file path=ppt/slides/_rels/slide2.xml.rels><?xml version="1.0" encoding="UTF-8" standalone="yes"?>
<Relationships xmlns="http://schemas.openxmlformats.org/package/2006/relationships"><Relationship Id="rId9" Type="http://schemas.openxmlformats.org/officeDocument/2006/relationships/tags" Target="../tags/tag195.xml"/><Relationship Id="rId8" Type="http://schemas.openxmlformats.org/officeDocument/2006/relationships/tags" Target="../tags/tag194.xml"/><Relationship Id="rId7" Type="http://schemas.openxmlformats.org/officeDocument/2006/relationships/tags" Target="../tags/tag193.xml"/><Relationship Id="rId6" Type="http://schemas.openxmlformats.org/officeDocument/2006/relationships/tags" Target="../tags/tag192.xml"/><Relationship Id="rId5" Type="http://schemas.openxmlformats.org/officeDocument/2006/relationships/tags" Target="../tags/tag191.xml"/><Relationship Id="rId4" Type="http://schemas.openxmlformats.org/officeDocument/2006/relationships/tags" Target="../tags/tag190.xml"/><Relationship Id="rId3" Type="http://schemas.openxmlformats.org/officeDocument/2006/relationships/tags" Target="../tags/tag189.xml"/><Relationship Id="rId2" Type="http://schemas.openxmlformats.org/officeDocument/2006/relationships/tags" Target="../tags/tag188.xml"/><Relationship Id="rId16" Type="http://schemas.openxmlformats.org/officeDocument/2006/relationships/notesSlide" Target="../notesSlides/notesSlide2.xml"/><Relationship Id="rId15" Type="http://schemas.openxmlformats.org/officeDocument/2006/relationships/slideLayout" Target="../slideLayouts/slideLayout14.xml"/><Relationship Id="rId14" Type="http://schemas.openxmlformats.org/officeDocument/2006/relationships/tags" Target="../tags/tag200.xml"/><Relationship Id="rId13" Type="http://schemas.openxmlformats.org/officeDocument/2006/relationships/tags" Target="../tags/tag199.xml"/><Relationship Id="rId12" Type="http://schemas.openxmlformats.org/officeDocument/2006/relationships/tags" Target="../tags/tag198.xml"/><Relationship Id="rId11" Type="http://schemas.openxmlformats.org/officeDocument/2006/relationships/tags" Target="../tags/tag197.xml"/><Relationship Id="rId10" Type="http://schemas.openxmlformats.org/officeDocument/2006/relationships/tags" Target="../tags/tag196.xml"/><Relationship Id="rId1" Type="http://schemas.openxmlformats.org/officeDocument/2006/relationships/tags" Target="../tags/tag187.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tags" Target="../tags/tag201.xml"/></Relationships>
</file>

<file path=ppt/slides/_rels/slide4.xml.rels><?xml version="1.0" encoding="UTF-8" standalone="yes"?>
<Relationships xmlns="http://schemas.openxmlformats.org/package/2006/relationships"><Relationship Id="rId9" Type="http://schemas.openxmlformats.org/officeDocument/2006/relationships/tags" Target="../tags/tag210.xml"/><Relationship Id="rId8" Type="http://schemas.openxmlformats.org/officeDocument/2006/relationships/tags" Target="../tags/tag209.xml"/><Relationship Id="rId7" Type="http://schemas.openxmlformats.org/officeDocument/2006/relationships/tags" Target="../tags/tag208.xml"/><Relationship Id="rId6" Type="http://schemas.openxmlformats.org/officeDocument/2006/relationships/tags" Target="../tags/tag207.xml"/><Relationship Id="rId5" Type="http://schemas.openxmlformats.org/officeDocument/2006/relationships/image" Target="../media/image11.jpeg"/><Relationship Id="rId4" Type="http://schemas.openxmlformats.org/officeDocument/2006/relationships/tags" Target="../tags/tag206.xml"/><Relationship Id="rId3" Type="http://schemas.openxmlformats.org/officeDocument/2006/relationships/image" Target="../media/image10.png"/><Relationship Id="rId2" Type="http://schemas.openxmlformats.org/officeDocument/2006/relationships/tags" Target="../tags/tag205.xml"/><Relationship Id="rId16" Type="http://schemas.openxmlformats.org/officeDocument/2006/relationships/slideLayout" Target="../slideLayouts/slideLayout18.xml"/><Relationship Id="rId15" Type="http://schemas.openxmlformats.org/officeDocument/2006/relationships/tags" Target="../tags/tag216.xml"/><Relationship Id="rId14" Type="http://schemas.openxmlformats.org/officeDocument/2006/relationships/tags" Target="../tags/tag215.xml"/><Relationship Id="rId13" Type="http://schemas.openxmlformats.org/officeDocument/2006/relationships/tags" Target="../tags/tag214.xml"/><Relationship Id="rId12" Type="http://schemas.openxmlformats.org/officeDocument/2006/relationships/tags" Target="../tags/tag213.xml"/><Relationship Id="rId11" Type="http://schemas.openxmlformats.org/officeDocument/2006/relationships/tags" Target="../tags/tag212.xml"/><Relationship Id="rId10" Type="http://schemas.openxmlformats.org/officeDocument/2006/relationships/tags" Target="../tags/tag211.xml"/><Relationship Id="rId1" Type="http://schemas.openxmlformats.org/officeDocument/2006/relationships/tags" Target="../tags/tag204.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tags" Target="../tags/tag217.xml"/></Relationships>
</file>

<file path=ppt/slides/_rels/slide6.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227.xml"/><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tags" Target="../tags/tag222.xml"/><Relationship Id="rId2" Type="http://schemas.openxmlformats.org/officeDocument/2006/relationships/tags" Target="../tags/tag221.xml"/><Relationship Id="rId16" Type="http://schemas.openxmlformats.org/officeDocument/2006/relationships/slideLayout" Target="../slideLayouts/slideLayout18.xml"/><Relationship Id="rId15" Type="http://schemas.openxmlformats.org/officeDocument/2006/relationships/tags" Target="../tags/tag230.xml"/><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tags" Target="../tags/tag229.xml"/><Relationship Id="rId11" Type="http://schemas.openxmlformats.org/officeDocument/2006/relationships/tags" Target="../tags/tag228.xml"/><Relationship Id="rId10" Type="http://schemas.openxmlformats.org/officeDocument/2006/relationships/image" Target="../media/image13.svg"/><Relationship Id="rId1" Type="http://schemas.openxmlformats.org/officeDocument/2006/relationships/tags" Target="../tags/tag220.xml"/></Relationships>
</file>

<file path=ppt/slides/_rels/slide7.xml.rels><?xml version="1.0" encoding="UTF-8" standalone="yes"?>
<Relationships xmlns="http://schemas.openxmlformats.org/package/2006/relationships"><Relationship Id="rId9" Type="http://schemas.openxmlformats.org/officeDocument/2006/relationships/image" Target="../media/image17.jpeg"/><Relationship Id="rId8" Type="http://schemas.openxmlformats.org/officeDocument/2006/relationships/image" Target="../media/image16.jpeg"/><Relationship Id="rId7" Type="http://schemas.openxmlformats.org/officeDocument/2006/relationships/tags" Target="../tags/tag237.xml"/><Relationship Id="rId6" Type="http://schemas.openxmlformats.org/officeDocument/2006/relationships/tags" Target="../tags/tag236.xml"/><Relationship Id="rId5" Type="http://schemas.openxmlformats.org/officeDocument/2006/relationships/tags" Target="../tags/tag235.xml"/><Relationship Id="rId4" Type="http://schemas.openxmlformats.org/officeDocument/2006/relationships/tags" Target="../tags/tag234.xml"/><Relationship Id="rId3" Type="http://schemas.openxmlformats.org/officeDocument/2006/relationships/tags" Target="../tags/tag233.xml"/><Relationship Id="rId2" Type="http://schemas.openxmlformats.org/officeDocument/2006/relationships/tags" Target="../tags/tag232.xml"/><Relationship Id="rId12" Type="http://schemas.openxmlformats.org/officeDocument/2006/relationships/notesSlide" Target="../notesSlides/notesSlide3.xml"/><Relationship Id="rId11" Type="http://schemas.openxmlformats.org/officeDocument/2006/relationships/slideLayout" Target="../slideLayouts/slideLayout18.xml"/><Relationship Id="rId10" Type="http://schemas.openxmlformats.org/officeDocument/2006/relationships/tags" Target="../tags/tag238.xml"/><Relationship Id="rId1" Type="http://schemas.openxmlformats.org/officeDocument/2006/relationships/tags" Target="../tags/tag231.xml"/></Relationships>
</file>

<file path=ppt/slides/_rels/slide8.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tags" Target="../tags/tag246.xml"/><Relationship Id="rId7" Type="http://schemas.openxmlformats.org/officeDocument/2006/relationships/tags" Target="../tags/tag245.xml"/><Relationship Id="rId6" Type="http://schemas.openxmlformats.org/officeDocument/2006/relationships/tags" Target="../tags/tag244.xml"/><Relationship Id="rId5" Type="http://schemas.openxmlformats.org/officeDocument/2006/relationships/tags" Target="../tags/tag243.xml"/><Relationship Id="rId4" Type="http://schemas.openxmlformats.org/officeDocument/2006/relationships/tags" Target="../tags/tag242.xml"/><Relationship Id="rId3" Type="http://schemas.openxmlformats.org/officeDocument/2006/relationships/tags" Target="../tags/tag241.xml"/><Relationship Id="rId2" Type="http://schemas.openxmlformats.org/officeDocument/2006/relationships/tags" Target="../tags/tag240.xml"/><Relationship Id="rId12" Type="http://schemas.openxmlformats.org/officeDocument/2006/relationships/notesSlide" Target="../notesSlides/notesSlide4.xml"/><Relationship Id="rId11" Type="http://schemas.openxmlformats.org/officeDocument/2006/relationships/slideLayout" Target="../slideLayouts/slideLayout18.xml"/><Relationship Id="rId10" Type="http://schemas.openxmlformats.org/officeDocument/2006/relationships/tags" Target="../tags/tag247.xml"/><Relationship Id="rId1" Type="http://schemas.openxmlformats.org/officeDocument/2006/relationships/tags" Target="../tags/tag239.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5"/>
            <p:custDataLst>
              <p:tags r:id="rId1"/>
            </p:custDataLst>
          </p:nvPr>
        </p:nvSpPr>
        <p:spPr/>
        <p:txBody>
          <a:bodyPr>
            <a:normAutofit fontScale="90000"/>
          </a:bodyPr>
          <a:lstStyle/>
          <a:p>
            <a:r>
              <a:rPr lang="en-US" altLang="zh-CN"/>
              <a:t>The 24 Solar Terms and the Western Calendar</a:t>
            </a:r>
            <a:endParaRPr lang="en-US" altLang="zh-CN"/>
          </a:p>
        </p:txBody>
      </p:sp>
      <p:sp>
        <p:nvSpPr>
          <p:cNvPr id="4" name="文本占位符 3"/>
          <p:cNvSpPr>
            <a:spLocks noGrp="1"/>
          </p:cNvSpPr>
          <p:nvPr>
            <p:ph type="body" idx="2"/>
            <p:custDataLst>
              <p:tags r:id="rId2"/>
            </p:custDataLst>
          </p:nvPr>
        </p:nvSpPr>
        <p:spPr>
          <a:xfrm>
            <a:off x="518160" y="5792470"/>
            <a:ext cx="2536825" cy="699770"/>
          </a:xfrm>
        </p:spPr>
        <p:txBody>
          <a:bodyPr>
            <a:noAutofit/>
          </a:bodyPr>
          <a:lstStyle/>
          <a:p>
            <a:r>
              <a:rPr lang="en-US" altLang="zh-CN" sz="2400"/>
              <a:t>Reporter: Ou Xiaolong</a:t>
            </a:r>
            <a:endParaRPr lang="en-US" altLang="zh-CN" sz="2400"/>
          </a:p>
        </p:txBody>
      </p:sp>
      <p:sp>
        <p:nvSpPr>
          <p:cNvPr id="5" name="文本占位符 4"/>
          <p:cNvSpPr>
            <a:spLocks noGrp="1"/>
          </p:cNvSpPr>
          <p:nvPr>
            <p:ph type="body" idx="1"/>
            <p:custDataLst>
              <p:tags r:id="rId3"/>
            </p:custDataLst>
          </p:nvPr>
        </p:nvSpPr>
        <p:spPr/>
        <p:txBody>
          <a:bodyPr/>
          <a:lstStyle/>
          <a:p>
            <a:r>
              <a:t> </a:t>
            </a:r>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a:xfrm>
            <a:off x="2999105" y="1669415"/>
            <a:ext cx="9100820" cy="4485640"/>
          </a:xfrm>
        </p:spPr>
        <p:txBody>
          <a:bodyPr>
            <a:normAutofit fontScale="90000"/>
          </a:bodyPr>
          <a:lstStyle/>
          <a:p>
            <a:r>
              <a:rPr lang="en-US" altLang="zh-CN" sz="4000" b="1"/>
              <a:t>Lichun (Start of Spring)</a:t>
            </a:r>
            <a:br>
              <a:rPr lang="en-US" altLang="zh-CN" sz="3110"/>
            </a:br>
            <a:br>
              <a:rPr lang="en-US" altLang="zh-CN" sz="3110"/>
            </a:br>
            <a:br>
              <a:rPr lang="en-US" altLang="zh-CN" sz="3110"/>
            </a:br>
            <a:r>
              <a:rPr lang="en-US" altLang="zh-CN" sz="2220"/>
              <a:t>"Spring begins, and all things revive."</a:t>
            </a:r>
            <a:br>
              <a:rPr lang="en-US" altLang="zh-CN" sz="2220"/>
            </a:br>
            <a:br>
              <a:rPr lang="en-US" altLang="zh-CN" sz="2220"/>
            </a:br>
            <a:br>
              <a:rPr lang="en-US" altLang="zh-CN" sz="2220"/>
            </a:br>
            <a:r>
              <a:rPr lang="en-US" altLang="zh-CN" sz="2220"/>
              <a:t>Climate Features</a:t>
            </a:r>
            <a:br>
              <a:rPr lang="en-US" altLang="zh-CN" sz="2220"/>
            </a:br>
            <a:r>
              <a:rPr lang="en-US" altLang="zh-CN" sz="2220"/>
              <a:t>As the first solar term, Lichun (around February 4th) marks the end of winter. In China, temperatures rise slowly, with average temperatures ranging from 5</a:t>
            </a:r>
            <a:r>
              <a:rPr lang="en-US" altLang="en-US" sz="2220"/>
              <a:t>°</a:t>
            </a:r>
            <a:r>
              <a:rPr lang="en-US" altLang="zh-CN" sz="2220"/>
              <a:t>C to 12</a:t>
            </a:r>
            <a:r>
              <a:rPr lang="en-US" altLang="en-US" sz="2220"/>
              <a:t>°</a:t>
            </a:r>
            <a:r>
              <a:rPr lang="en-US" altLang="zh-CN" sz="2220"/>
              <a:t>C in most regions. Days become longer, and precipitation increases slightly, though cold waves may still occur. Geographically, southern areas experience earlier spring blooms, while northern areas remain cooler, showing a significant north-south temperature difference.</a:t>
            </a:r>
            <a:endParaRPr lang="en-US" altLang="zh-CN" sz="2220"/>
          </a:p>
        </p:txBody>
      </p:sp>
      <p:pic>
        <p:nvPicPr>
          <p:cNvPr id="2" name="图片 1"/>
          <p:cNvPicPr>
            <a:picLocks noChangeAspect="1"/>
          </p:cNvPicPr>
          <p:nvPr/>
        </p:nvPicPr>
        <p:blipFill>
          <a:blip r:embed="rId2"/>
          <a:stretch>
            <a:fillRect/>
          </a:stretch>
        </p:blipFill>
        <p:spPr>
          <a:xfrm>
            <a:off x="684530" y="739775"/>
            <a:ext cx="2086610" cy="4459605"/>
          </a:xfrm>
          <a:prstGeom prst="rect">
            <a:avLst/>
          </a:prstGeom>
          <a:noFill/>
          <a:ln>
            <a:noFill/>
          </a:ln>
        </p:spPr>
      </p:pic>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
            <p:custDataLst>
              <p:tags r:id="rId1"/>
            </p:custDataLst>
          </p:nvPr>
        </p:nvSpPr>
        <p:spPr>
          <a:xfrm>
            <a:off x="3064510" y="5792470"/>
            <a:ext cx="8512810" cy="705485"/>
          </a:xfrm>
        </p:spPr>
        <p:txBody>
          <a:bodyPr>
            <a:normAutofit fontScale="90000"/>
          </a:bodyPr>
          <a:p>
            <a:br>
              <a:rPr lang="en-US" altLang="zh-CN"/>
            </a:br>
            <a:r>
              <a:rPr lang="en-US" altLang="zh-CN"/>
              <a:t>Folk Activities</a:t>
            </a:r>
            <a:br>
              <a:rPr lang="en-US" altLang="zh-CN"/>
            </a:br>
            <a:r>
              <a:rPr lang="en-US" altLang="en-US"/>
              <a:t> </a:t>
            </a:r>
            <a:br>
              <a:rPr lang="en-US" altLang="en-US"/>
            </a:br>
            <a:r>
              <a:rPr lang="en-US" altLang="en-US"/>
              <a:t>  </a:t>
            </a:r>
            <a:r>
              <a:rPr lang="en-US" altLang="zh-CN" b="1"/>
              <a:t>"Biting Spring"</a:t>
            </a:r>
            <a:r>
              <a:rPr lang="en-US" altLang="zh-CN"/>
              <a:t>: People eat spring pancakes and radishes to welcome vitality.</a:t>
            </a:r>
            <a:br>
              <a:rPr lang="en-US" altLang="zh-CN"/>
            </a:br>
            <a:br>
              <a:rPr lang="en-US" altLang="zh-CN"/>
            </a:br>
            <a:r>
              <a:rPr lang="en-US" altLang="en-US"/>
              <a:t></a:t>
            </a:r>
            <a:r>
              <a:rPr lang="en-US" altLang="zh-CN" b="1"/>
              <a:t>"Beating Spring Cows":</a:t>
            </a:r>
            <a:r>
              <a:rPr lang="en-US" altLang="zh-CN"/>
              <a:t> A ritual where a paper cow is beaten to pray for a good harvest</a:t>
            </a:r>
            <a:br>
              <a:rPr lang="en-US" altLang="zh-CN"/>
            </a:br>
            <a:br>
              <a:rPr lang="en-US" altLang="zh-CN"/>
            </a:br>
            <a:r>
              <a:rPr lang="en-US" altLang="en-US"/>
              <a:t></a:t>
            </a:r>
            <a:r>
              <a:rPr lang="en-US" altLang="zh-CN" b="1"/>
              <a:t>Spring Outings:</a:t>
            </a:r>
            <a:r>
              <a:rPr lang="en-US" altLang="zh-CN"/>
              <a:t> Families go hiking to enjoy the awakening nature.</a:t>
            </a:r>
            <a:endParaRPr lang="en-US" altLang="zh-CN"/>
          </a:p>
        </p:txBody>
      </p:sp>
      <p:pic>
        <p:nvPicPr>
          <p:cNvPr id="3" name="图片 2"/>
          <p:cNvPicPr/>
          <p:nvPr/>
        </p:nvPicPr>
        <p:blipFill>
          <a:blip r:embed="rId2"/>
          <a:stretch>
            <a:fillRect/>
          </a:stretch>
        </p:blipFill>
        <p:spPr>
          <a:xfrm>
            <a:off x="765175" y="184150"/>
            <a:ext cx="1602105" cy="2414270"/>
          </a:xfrm>
          <a:prstGeom prst="rect">
            <a:avLst/>
          </a:prstGeom>
        </p:spPr>
      </p:pic>
      <p:pic>
        <p:nvPicPr>
          <p:cNvPr id="4" name="图片 3"/>
          <p:cNvPicPr/>
          <p:nvPr/>
        </p:nvPicPr>
        <p:blipFill>
          <a:blip r:embed="rId3"/>
          <a:stretch>
            <a:fillRect/>
          </a:stretch>
        </p:blipFill>
        <p:spPr>
          <a:xfrm>
            <a:off x="765175" y="2598420"/>
            <a:ext cx="1601470" cy="2145030"/>
          </a:xfrm>
          <a:prstGeom prst="rect">
            <a:avLst/>
          </a:prstGeom>
        </p:spPr>
      </p:pic>
      <p:pic>
        <p:nvPicPr>
          <p:cNvPr id="5" name="图片 4"/>
          <p:cNvPicPr>
            <a:picLocks noChangeAspect="1"/>
          </p:cNvPicPr>
          <p:nvPr/>
        </p:nvPicPr>
        <p:blipFill>
          <a:blip r:embed="rId4"/>
          <a:stretch>
            <a:fillRect/>
          </a:stretch>
        </p:blipFill>
        <p:spPr>
          <a:xfrm>
            <a:off x="66675" y="4743450"/>
            <a:ext cx="2997835" cy="1609090"/>
          </a:xfrm>
          <a:prstGeom prst="rect">
            <a:avLst/>
          </a:prstGeom>
        </p:spPr>
      </p:pic>
    </p:spTree>
    <p:custDataLst>
      <p:tags r:id="rId5"/>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
            <p:custDataLst>
              <p:tags r:id="rId1"/>
            </p:custDataLst>
          </p:nvPr>
        </p:nvSpPr>
        <p:spPr>
          <a:xfrm>
            <a:off x="3194685" y="5292090"/>
            <a:ext cx="8382635" cy="1432560"/>
          </a:xfrm>
        </p:spPr>
        <p:txBody>
          <a:bodyPr>
            <a:normAutofit fontScale="90000"/>
          </a:bodyPr>
          <a:p>
            <a:r>
              <a:rPr lang="en-US" altLang="zh-CN" b="1"/>
              <a:t>Ancient Poem</a:t>
            </a:r>
            <a:br>
              <a:rPr lang="en-US" altLang="zh-CN"/>
            </a:br>
            <a:r>
              <a:rPr lang="en-US" altLang="zh-CN" sz="2665"/>
              <a:t>"A spring breeze strokes the willows,</a:t>
            </a:r>
            <a:br>
              <a:rPr lang="en-US" altLang="zh-CN" sz="2665"/>
            </a:br>
            <a:r>
              <a:rPr lang="en-US" altLang="zh-CN" sz="2665"/>
              <a:t>The river warms, ducks first feel it.</a:t>
            </a:r>
            <a:br>
              <a:rPr lang="en-US" altLang="zh-CN" sz="2665"/>
            </a:br>
            <a:r>
              <a:rPr lang="en-US" altLang="zh-CN" sz="2665"/>
              <a:t>Peach blossoms fade, apricot flowers bloom,</a:t>
            </a:r>
            <a:br>
              <a:rPr lang="en-US" altLang="zh-CN" sz="2665"/>
            </a:br>
            <a:r>
              <a:rPr lang="en-US" altLang="zh-CN" sz="2665"/>
              <a:t>Spring spreads to every corner."</a:t>
            </a:r>
            <a:br>
              <a:rPr lang="en-US" altLang="zh-CN" sz="2665"/>
            </a:br>
            <a:r>
              <a:rPr lang="en-US" altLang="zh-CN" sz="2665"/>
              <a:t>—Spring River Flower Moon Night(excerpt)</a:t>
            </a:r>
            <a:br>
              <a:rPr lang="en-US" altLang="zh-CN" sz="2665"/>
            </a:br>
            <a:br>
              <a:rPr lang="en-US" altLang="zh-CN" sz="2665"/>
            </a:br>
            <a:br>
              <a:rPr lang="en-US" altLang="zh-CN" sz="2665"/>
            </a:br>
            <a:r>
              <a:rPr lang="en-US" altLang="zh-CN" b="1"/>
              <a:t>Proverb</a:t>
            </a:r>
            <a:br>
              <a:rPr lang="en-US" altLang="zh-CN"/>
            </a:br>
            <a:r>
              <a:rPr lang="en-US" altLang="zh-CN" sz="2665"/>
              <a:t>"Start of Spring brings warmth; </a:t>
            </a:r>
            <a:br>
              <a:rPr lang="en-US" altLang="zh-CN" sz="2665"/>
            </a:br>
            <a:r>
              <a:rPr lang="en-US" altLang="zh-CN" sz="2665"/>
              <a:t>plow the fields without delay."</a:t>
            </a:r>
            <a:br>
              <a:rPr lang="en-US" altLang="zh-CN"/>
            </a:br>
            <a:br>
              <a:rPr lang="en-US" altLang="zh-CN"/>
            </a:br>
            <a:br>
              <a:rPr lang="en-US" altLang="zh-CN"/>
            </a:br>
            <a:endParaRPr lang="en-US" altLang="zh-CN"/>
          </a:p>
        </p:txBody>
      </p:sp>
      <p:pic>
        <p:nvPicPr>
          <p:cNvPr id="3" name="图片 2"/>
          <p:cNvPicPr/>
          <p:nvPr/>
        </p:nvPicPr>
        <p:blipFill>
          <a:blip r:embed="rId2"/>
          <a:srcRect l="-3034" b="3456"/>
          <a:stretch>
            <a:fillRect/>
          </a:stretch>
        </p:blipFill>
        <p:spPr>
          <a:xfrm>
            <a:off x="266065" y="281940"/>
            <a:ext cx="2682240" cy="3724275"/>
          </a:xfrm>
          <a:prstGeom prst="rect">
            <a:avLst/>
          </a:prstGeom>
        </p:spPr>
      </p:pic>
      <p:pic>
        <p:nvPicPr>
          <p:cNvPr id="4" name="图片 3" descr="IMG_256"/>
          <p:cNvPicPr>
            <a:picLocks noChangeAspect="1"/>
          </p:cNvPicPr>
          <p:nvPr/>
        </p:nvPicPr>
        <p:blipFill>
          <a:blip r:embed="rId3"/>
          <a:srcRect l="-181" b="-217"/>
          <a:stretch>
            <a:fillRect/>
          </a:stretch>
        </p:blipFill>
        <p:spPr>
          <a:xfrm>
            <a:off x="600075" y="4006850"/>
            <a:ext cx="2343150" cy="2347595"/>
          </a:xfrm>
          <a:prstGeom prst="rect">
            <a:avLst/>
          </a:prstGeom>
          <a:noFill/>
          <a:ln w="9525">
            <a:noFill/>
          </a:ln>
        </p:spPr>
      </p:pic>
    </p:spTree>
    <p:custDataLst>
      <p:tags r:id="rId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
            <p:custDataLst>
              <p:tags r:id="rId1"/>
            </p:custDataLst>
          </p:nvPr>
        </p:nvSpPr>
        <p:spPr>
          <a:xfrm>
            <a:off x="3714750" y="5937885"/>
            <a:ext cx="7862570" cy="705485"/>
          </a:xfrm>
        </p:spPr>
        <p:txBody>
          <a:bodyPr>
            <a:normAutofit fontScale="90000"/>
          </a:bodyPr>
          <a:p>
            <a:r>
              <a:rPr lang="en-US" altLang="zh-CN" sz="3555" b="1"/>
              <a:t>Yushui (Rain Water)</a:t>
            </a:r>
            <a:br>
              <a:rPr lang="en-US" altLang="zh-CN" sz="2665"/>
            </a:br>
            <a:r>
              <a:rPr lang="en-US" altLang="zh-CN" sz="2665"/>
              <a:t>"Rain nurtures the earth, and life grows."</a:t>
            </a:r>
            <a:br>
              <a:rPr lang="en-US" altLang="zh-CN" sz="2665"/>
            </a:br>
            <a:br>
              <a:rPr lang="en-US" altLang="zh-CN" sz="2665"/>
            </a:br>
            <a:r>
              <a:rPr lang="en-US" altLang="zh-CN" sz="3110" b="1"/>
              <a:t>Climate Features</a:t>
            </a:r>
            <a:br>
              <a:rPr lang="en-US" altLang="zh-CN" sz="2665"/>
            </a:br>
            <a:r>
              <a:rPr lang="en-US" altLang="zh-CN" sz="2665"/>
              <a:t>Yushui (around February 19th) signals increased rainfall. The average precipitation rises to 10-20mm, and humidity increases. Temperatures continue to climb, with southern regions entering a wetter season. Geographically, the rainy season begins in southern China, while northern areas still rely on snowmelt for moisture. Frosts become rare, making it ideal for planting wheat and vegetables.</a:t>
            </a:r>
            <a:endParaRPr lang="en-US" altLang="zh-CN" sz="2665"/>
          </a:p>
        </p:txBody>
      </p:sp>
      <p:pic>
        <p:nvPicPr>
          <p:cNvPr id="3" name="图片 2"/>
          <p:cNvPicPr/>
          <p:nvPr/>
        </p:nvPicPr>
        <p:blipFill>
          <a:blip r:embed="rId2"/>
          <a:stretch>
            <a:fillRect/>
          </a:stretch>
        </p:blipFill>
        <p:spPr>
          <a:xfrm>
            <a:off x="305435" y="837565"/>
            <a:ext cx="3310255" cy="5560695"/>
          </a:xfrm>
          <a:prstGeom prst="rect">
            <a:avLst/>
          </a:prstGeom>
        </p:spPr>
      </p:pic>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normAutofit/>
          </a:bodyPr>
          <a:lstStyle/>
          <a:p>
            <a:r>
              <a:rPr lang="en-US" altLang="zh-CN" b="1" kern="0">
                <a:latin typeface="+mn-ea"/>
                <a:sym typeface="+mn-ea"/>
              </a:rPr>
              <a:t>Folk Activities</a:t>
            </a:r>
            <a:endParaRPr lang="en-US" altLang="zh-CN" b="1" kern="0" dirty="0">
              <a:ln>
                <a:noFill/>
                <a:prstDash val="sysDot"/>
              </a:ln>
              <a:solidFill>
                <a:schemeClr val="tx1">
                  <a:lumMod val="85000"/>
                  <a:lumOff val="15000"/>
                </a:schemeClr>
              </a:solidFill>
              <a:latin typeface="+mn-ea"/>
              <a:sym typeface="+mn-ea"/>
            </a:endParaRPr>
          </a:p>
        </p:txBody>
      </p:sp>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4333875" y="1313815"/>
            <a:ext cx="6774180" cy="4652010"/>
          </a:xfrm>
          <a:prstGeom prst="rect">
            <a:avLst/>
          </a:prstGeom>
          <a:noFill/>
        </p:spPr>
        <p:txBody>
          <a:bodyPr wrap="square" rtlCol="0" anchor="ctr" anchorCtr="0">
            <a:normAutofit fontScale="90000" lnSpcReduction="20000"/>
          </a:bodyPr>
          <a:lstStyle/>
          <a:p>
            <a:pPr marL="0" lvl="0" indent="0" fontAlgn="auto">
              <a:lnSpc>
                <a:spcPct val="150000"/>
              </a:lnSpc>
            </a:pPr>
            <a:r>
              <a:rPr lang="en-US" altLang="zh-CN" sz="2800" b="1" kern="0" dirty="0">
                <a:ln>
                  <a:noFill/>
                  <a:prstDash val="sysDot"/>
                </a:ln>
                <a:solidFill>
                  <a:schemeClr val="tx1">
                    <a:lumMod val="85000"/>
                    <a:lumOff val="15000"/>
                  </a:schemeClr>
                </a:solidFill>
                <a:latin typeface="+mn-ea"/>
                <a:sym typeface="+mn-ea"/>
              </a:rPr>
              <a:t>   "Returning Swallows"</a:t>
            </a:r>
            <a:r>
              <a:rPr lang="en-US" altLang="zh-CN" sz="2400" kern="0" dirty="0">
                <a:ln>
                  <a:noFill/>
                  <a:prstDash val="sysDot"/>
                </a:ln>
                <a:solidFill>
                  <a:schemeClr val="tx1">
                    <a:lumMod val="85000"/>
                    <a:lumOff val="15000"/>
                  </a:schemeClr>
                </a:solidFill>
                <a:latin typeface="+mn-ea"/>
                <a:sym typeface="+mn-ea"/>
              </a:rPr>
              <a:t>: People welcome swallows back, symbolizing good luck.</a:t>
            </a:r>
            <a:endParaRPr lang="en-US" altLang="zh-CN" sz="2400" kern="0" dirty="0">
              <a:ln>
                <a:noFill/>
                <a:prstDash val="sysDot"/>
              </a:ln>
              <a:solidFill>
                <a:schemeClr val="tx1">
                  <a:lumMod val="85000"/>
                  <a:lumOff val="15000"/>
                </a:schemeClr>
              </a:solidFill>
              <a:latin typeface="+mn-ea"/>
              <a:sym typeface="+mn-ea"/>
            </a:endParaRPr>
          </a:p>
          <a:p>
            <a:pPr marL="0" lvl="0" indent="0" fontAlgn="auto">
              <a:lnSpc>
                <a:spcPct val="150000"/>
              </a:lnSpc>
            </a:pPr>
            <a:endParaRPr lang="en-US" altLang="zh-CN" sz="2400" kern="0" dirty="0">
              <a:ln>
                <a:noFill/>
                <a:prstDash val="sysDot"/>
              </a:ln>
              <a:solidFill>
                <a:schemeClr val="tx1">
                  <a:lumMod val="85000"/>
                  <a:lumOff val="15000"/>
                </a:schemeClr>
              </a:solidFill>
              <a:latin typeface="+mn-ea"/>
              <a:sym typeface="+mn-ea"/>
            </a:endParaRPr>
          </a:p>
          <a:p>
            <a:pPr marL="0" lvl="0" indent="0" fontAlgn="auto">
              <a:lnSpc>
                <a:spcPct val="150000"/>
              </a:lnSpc>
            </a:pPr>
            <a:endParaRPr lang="en-US" altLang="zh-CN" sz="2400" kern="0" dirty="0">
              <a:ln>
                <a:noFill/>
                <a:prstDash val="sysDot"/>
              </a:ln>
              <a:solidFill>
                <a:schemeClr val="tx1">
                  <a:lumMod val="85000"/>
                  <a:lumOff val="15000"/>
                </a:schemeClr>
              </a:solidFill>
              <a:latin typeface="+mn-ea"/>
              <a:sym typeface="+mn-ea"/>
            </a:endParaRPr>
          </a:p>
          <a:p>
            <a:pPr marL="0" lvl="0" indent="0" fontAlgn="auto">
              <a:lnSpc>
                <a:spcPct val="150000"/>
              </a:lnSpc>
            </a:pPr>
            <a:r>
              <a:rPr lang="en-US" altLang="en-US" sz="2800" b="1" kern="0" dirty="0">
                <a:ln>
                  <a:noFill/>
                  <a:prstDash val="sysDot"/>
                </a:ln>
                <a:solidFill>
                  <a:schemeClr val="tx1">
                    <a:lumMod val="85000"/>
                    <a:lumOff val="15000"/>
                  </a:schemeClr>
                </a:solidFill>
                <a:latin typeface="+mn-ea"/>
                <a:sym typeface="+mn-ea"/>
              </a:rPr>
              <a:t></a:t>
            </a:r>
            <a:r>
              <a:rPr lang="en-US" altLang="zh-CN" sz="2800" b="1" kern="0" dirty="0">
                <a:ln>
                  <a:noFill/>
                  <a:prstDash val="sysDot"/>
                </a:ln>
                <a:solidFill>
                  <a:schemeClr val="tx1">
                    <a:lumMod val="85000"/>
                    <a:lumOff val="15000"/>
                  </a:schemeClr>
                </a:solidFill>
                <a:latin typeface="+mn-ea"/>
                <a:sym typeface="+mn-ea"/>
              </a:rPr>
              <a:t>Gift-Giving to Elders</a:t>
            </a:r>
            <a:r>
              <a:rPr lang="en-US" altLang="zh-CN" sz="2400" kern="0" dirty="0">
                <a:ln>
                  <a:noFill/>
                  <a:prstDash val="sysDot"/>
                </a:ln>
                <a:solidFill>
                  <a:schemeClr val="tx1">
                    <a:lumMod val="85000"/>
                    <a:lumOff val="15000"/>
                  </a:schemeClr>
                </a:solidFill>
                <a:latin typeface="+mn-ea"/>
                <a:sym typeface="+mn-ea"/>
              </a:rPr>
              <a:t>: Children give rice wine to parents to express gratitude.</a:t>
            </a:r>
            <a:endParaRPr lang="en-US" altLang="zh-CN" sz="2400" kern="0" dirty="0">
              <a:ln>
                <a:noFill/>
                <a:prstDash val="sysDot"/>
              </a:ln>
              <a:solidFill>
                <a:schemeClr val="tx1">
                  <a:lumMod val="85000"/>
                  <a:lumOff val="15000"/>
                </a:schemeClr>
              </a:solidFill>
              <a:latin typeface="+mn-ea"/>
              <a:sym typeface="+mn-ea"/>
            </a:endParaRPr>
          </a:p>
          <a:p>
            <a:pPr marL="0" lvl="0" indent="0" fontAlgn="auto">
              <a:lnSpc>
                <a:spcPct val="150000"/>
              </a:lnSpc>
            </a:pPr>
            <a:endParaRPr lang="en-US" altLang="zh-CN" sz="2400" kern="0" dirty="0">
              <a:ln>
                <a:noFill/>
                <a:prstDash val="sysDot"/>
              </a:ln>
              <a:solidFill>
                <a:schemeClr val="tx1">
                  <a:lumMod val="85000"/>
                  <a:lumOff val="15000"/>
                </a:schemeClr>
              </a:solidFill>
              <a:latin typeface="+mn-ea"/>
              <a:sym typeface="+mn-ea"/>
            </a:endParaRPr>
          </a:p>
          <a:p>
            <a:pPr marL="0" lvl="0" indent="0" fontAlgn="auto">
              <a:lnSpc>
                <a:spcPct val="150000"/>
              </a:lnSpc>
            </a:pPr>
            <a:endParaRPr lang="en-US" altLang="zh-CN" sz="2400" kern="0" dirty="0">
              <a:ln>
                <a:noFill/>
                <a:prstDash val="sysDot"/>
              </a:ln>
              <a:solidFill>
                <a:schemeClr val="tx1">
                  <a:lumMod val="85000"/>
                  <a:lumOff val="15000"/>
                </a:schemeClr>
              </a:solidFill>
              <a:latin typeface="+mn-ea"/>
              <a:sym typeface="+mn-ea"/>
            </a:endParaRPr>
          </a:p>
          <a:p>
            <a:pPr marL="0" lvl="0" indent="0" fontAlgn="auto">
              <a:lnSpc>
                <a:spcPct val="150000"/>
              </a:lnSpc>
            </a:pPr>
            <a:r>
              <a:rPr lang="en-US" altLang="en-US" sz="2400" b="1" kern="0" dirty="0">
                <a:ln>
                  <a:noFill/>
                  <a:prstDash val="sysDot"/>
                </a:ln>
                <a:solidFill>
                  <a:schemeClr val="tx1">
                    <a:lumMod val="85000"/>
                    <a:lumOff val="15000"/>
                  </a:schemeClr>
                </a:solidFill>
                <a:latin typeface="+mn-ea"/>
                <a:sym typeface="+mn-ea"/>
              </a:rPr>
              <a:t></a:t>
            </a:r>
            <a:r>
              <a:rPr lang="en-US" altLang="zh-CN" sz="2800" b="1" kern="0" dirty="0">
                <a:ln>
                  <a:noFill/>
                  <a:prstDash val="sysDot"/>
                </a:ln>
                <a:solidFill>
                  <a:schemeClr val="tx1">
                    <a:lumMod val="85000"/>
                    <a:lumOff val="15000"/>
                  </a:schemeClr>
                </a:solidFill>
                <a:latin typeface="+mn-ea"/>
                <a:sym typeface="+mn-ea"/>
              </a:rPr>
              <a:t>Sprinkling Water</a:t>
            </a:r>
            <a:r>
              <a:rPr lang="en-US" altLang="zh-CN" sz="2400" kern="0" dirty="0">
                <a:ln>
                  <a:noFill/>
                  <a:prstDash val="sysDot"/>
                </a:ln>
                <a:solidFill>
                  <a:schemeClr val="tx1">
                    <a:lumMod val="85000"/>
                    <a:lumOff val="15000"/>
                  </a:schemeClr>
                </a:solidFill>
                <a:latin typeface="+mn-ea"/>
                <a:sym typeface="+mn-ea"/>
              </a:rPr>
              <a:t>: Farmers sprinkle water on fields to pray for sufficient rain.</a:t>
            </a:r>
            <a:endParaRPr lang="en-US" altLang="zh-CN" sz="2400" kern="0" dirty="0">
              <a:ln>
                <a:noFill/>
                <a:prstDash val="sysDot"/>
              </a:ln>
              <a:solidFill>
                <a:schemeClr val="tx1">
                  <a:lumMod val="85000"/>
                  <a:lumOff val="15000"/>
                </a:schemeClr>
              </a:solidFill>
              <a:latin typeface="+mn-ea"/>
              <a:sym typeface="+mn-ea"/>
            </a:endParaRPr>
          </a:p>
        </p:txBody>
      </p:sp>
      <p:pic>
        <p:nvPicPr>
          <p:cNvPr id="8" name="图片 7"/>
          <p:cNvPicPr/>
          <p:nvPr/>
        </p:nvPicPr>
        <p:blipFill>
          <a:blip r:embed="rId13"/>
          <a:stretch>
            <a:fillRect/>
          </a:stretch>
        </p:blipFill>
        <p:spPr>
          <a:xfrm>
            <a:off x="852805" y="1263015"/>
            <a:ext cx="3057525" cy="1694180"/>
          </a:xfrm>
          <a:prstGeom prst="rect">
            <a:avLst/>
          </a:prstGeom>
        </p:spPr>
      </p:pic>
      <p:pic>
        <p:nvPicPr>
          <p:cNvPr id="9" name="图片 8"/>
          <p:cNvPicPr/>
          <p:nvPr/>
        </p:nvPicPr>
        <p:blipFill>
          <a:blip r:embed="rId14"/>
          <a:stretch>
            <a:fillRect/>
          </a:stretch>
        </p:blipFill>
        <p:spPr>
          <a:xfrm>
            <a:off x="852805" y="2953385"/>
            <a:ext cx="3058160" cy="1889125"/>
          </a:xfrm>
          <a:prstGeom prst="rect">
            <a:avLst/>
          </a:prstGeom>
        </p:spPr>
      </p:pic>
      <p:pic>
        <p:nvPicPr>
          <p:cNvPr id="10" name="图片 9"/>
          <p:cNvPicPr/>
          <p:nvPr/>
        </p:nvPicPr>
        <p:blipFill>
          <a:blip r:embed="rId15"/>
          <a:stretch>
            <a:fillRect/>
          </a:stretch>
        </p:blipFill>
        <p:spPr>
          <a:xfrm>
            <a:off x="852805" y="4842510"/>
            <a:ext cx="3058160" cy="1860550"/>
          </a:xfrm>
          <a:prstGeom prst="rect">
            <a:avLst/>
          </a:prstGeom>
        </p:spPr>
      </p:pic>
    </p:spTree>
    <p:custDataLst>
      <p:tags r:id="rId16"/>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normAutofit/>
          </a:bodyPr>
          <a:lstStyle/>
          <a:p>
            <a:r>
              <a:rPr lang="en-US" altLang="zh-CN" kern="0">
                <a:latin typeface="+mn-ea"/>
                <a:sym typeface="+mn-ea"/>
              </a:rPr>
              <a:t>Ancient Poem                 Proverb</a:t>
            </a:r>
            <a:endParaRPr lang="en-US" altLang="zh-CN" kern="0" dirty="0">
              <a:ln>
                <a:noFill/>
                <a:prstDash val="sysDot"/>
              </a:ln>
              <a:solidFill>
                <a:schemeClr val="tx1">
                  <a:lumMod val="85000"/>
                  <a:lumOff val="15000"/>
                </a:schemeClr>
              </a:solidFill>
              <a:latin typeface="+mn-ea"/>
              <a:sym typeface="+mn-ea"/>
            </a:endParaRPr>
          </a:p>
        </p:txBody>
      </p:sp>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2148840"/>
            <a:ext cx="10015220" cy="3486150"/>
          </a:xfrm>
          <a:prstGeom prst="rect">
            <a:avLst/>
          </a:prstGeom>
          <a:noFill/>
        </p:spPr>
        <p:txBody>
          <a:bodyPr wrap="square" rtlCol="0" anchor="ctr" anchorCtr="0">
            <a:normAutofit/>
          </a:bodyPr>
          <a:lstStyle/>
          <a:p>
            <a:pPr marL="0" lvl="0" indent="0" fontAlgn="auto">
              <a:lnSpc>
                <a:spcPct val="150000"/>
              </a:lnSpc>
            </a:pPr>
            <a:r>
              <a:rPr lang="en-US" altLang="zh-CN" sz="2400" kern="0" dirty="0">
                <a:ln>
                  <a:noFill/>
                  <a:prstDash val="sysDot"/>
                </a:ln>
                <a:solidFill>
                  <a:schemeClr val="tx1">
                    <a:lumMod val="85000"/>
                    <a:lumOff val="15000"/>
                  </a:schemeClr>
                </a:solidFill>
                <a:latin typeface="+mn-ea"/>
                <a:sym typeface="+mn-ea"/>
              </a:rPr>
              <a:t>"Drizzle wets the path at dusk,</a:t>
            </a:r>
            <a:endParaRPr lang="en-US" altLang="zh-CN" sz="2400" kern="0" dirty="0">
              <a:ln>
                <a:noFill/>
                <a:prstDash val="sysDot"/>
              </a:ln>
              <a:solidFill>
                <a:schemeClr val="tx1">
                  <a:lumMod val="85000"/>
                  <a:lumOff val="15000"/>
                </a:schemeClr>
              </a:solidFill>
              <a:latin typeface="+mn-ea"/>
              <a:sym typeface="+mn-ea"/>
            </a:endParaRPr>
          </a:p>
          <a:p>
            <a:pPr marL="0" lvl="0" indent="0" fontAlgn="auto">
              <a:lnSpc>
                <a:spcPct val="150000"/>
              </a:lnSpc>
            </a:pPr>
            <a:r>
              <a:rPr lang="en-US" altLang="zh-CN" sz="2400" kern="0" dirty="0">
                <a:ln>
                  <a:noFill/>
                  <a:prstDash val="sysDot"/>
                </a:ln>
                <a:solidFill>
                  <a:schemeClr val="tx1">
                    <a:lumMod val="85000"/>
                    <a:lumOff val="15000"/>
                  </a:schemeClr>
                </a:solidFill>
                <a:latin typeface="+mn-ea"/>
                <a:sym typeface="+mn-ea"/>
              </a:rPr>
              <a:t>Willow catkins dance in the mist.</a:t>
            </a:r>
            <a:endParaRPr lang="en-US" altLang="zh-CN" sz="2400" kern="0" dirty="0">
              <a:ln>
                <a:noFill/>
                <a:prstDash val="sysDot"/>
              </a:ln>
              <a:solidFill>
                <a:schemeClr val="tx1">
                  <a:lumMod val="85000"/>
                  <a:lumOff val="15000"/>
                </a:schemeClr>
              </a:solidFill>
              <a:latin typeface="+mn-ea"/>
              <a:sym typeface="+mn-ea"/>
            </a:endParaRPr>
          </a:p>
          <a:p>
            <a:pPr marL="0" lvl="0" indent="0" fontAlgn="auto">
              <a:lnSpc>
                <a:spcPct val="150000"/>
              </a:lnSpc>
            </a:pPr>
            <a:r>
              <a:rPr lang="en-US" altLang="zh-CN" sz="2400" kern="0" dirty="0">
                <a:ln>
                  <a:noFill/>
                  <a:prstDash val="sysDot"/>
                </a:ln>
                <a:solidFill>
                  <a:schemeClr val="tx1">
                    <a:lumMod val="85000"/>
                    <a:lumOff val="15000"/>
                  </a:schemeClr>
                </a:solidFill>
                <a:latin typeface="+mn-ea"/>
                <a:sym typeface="+mn-ea"/>
              </a:rPr>
              <a:t>Farmers rejoice in timely rain,</a:t>
            </a:r>
            <a:endParaRPr lang="en-US" altLang="zh-CN" sz="2400" kern="0" dirty="0">
              <a:ln>
                <a:noFill/>
                <a:prstDash val="sysDot"/>
              </a:ln>
              <a:solidFill>
                <a:schemeClr val="tx1">
                  <a:lumMod val="85000"/>
                  <a:lumOff val="15000"/>
                </a:schemeClr>
              </a:solidFill>
              <a:latin typeface="+mn-ea"/>
              <a:sym typeface="+mn-ea"/>
            </a:endParaRPr>
          </a:p>
          <a:p>
            <a:pPr marL="0" lvl="0" indent="0" fontAlgn="auto">
              <a:lnSpc>
                <a:spcPct val="150000"/>
              </a:lnSpc>
            </a:pPr>
            <a:r>
              <a:rPr lang="en-US" altLang="zh-CN" sz="2400" kern="0" dirty="0">
                <a:ln>
                  <a:noFill/>
                  <a:prstDash val="sysDot"/>
                </a:ln>
                <a:solidFill>
                  <a:schemeClr val="tx1">
                    <a:lumMod val="85000"/>
                    <a:lumOff val="15000"/>
                  </a:schemeClr>
                </a:solidFill>
                <a:latin typeface="+mn-ea"/>
                <a:sym typeface="+mn-ea"/>
              </a:rPr>
              <a:t>Plowing the fields with hope again."</a:t>
            </a:r>
            <a:endParaRPr lang="en-US" altLang="zh-CN" sz="2400" kern="0" dirty="0">
              <a:ln>
                <a:noFill/>
                <a:prstDash val="sysDot"/>
              </a:ln>
              <a:solidFill>
                <a:schemeClr val="tx1">
                  <a:lumMod val="85000"/>
                  <a:lumOff val="15000"/>
                </a:schemeClr>
              </a:solidFill>
              <a:latin typeface="+mn-ea"/>
              <a:sym typeface="+mn-ea"/>
            </a:endParaRPr>
          </a:p>
          <a:p>
            <a:pPr marL="0" lvl="0" indent="0" fontAlgn="auto">
              <a:lnSpc>
                <a:spcPct val="150000"/>
              </a:lnSpc>
            </a:pPr>
            <a:r>
              <a:rPr lang="en-US" altLang="zh-CN" sz="2400" kern="0" dirty="0">
                <a:ln>
                  <a:noFill/>
                  <a:prstDash val="sysDot"/>
                </a:ln>
                <a:solidFill>
                  <a:schemeClr val="tx1">
                    <a:lumMod val="85000"/>
                    <a:lumOff val="15000"/>
                  </a:schemeClr>
                </a:solidFill>
                <a:latin typeface="+mn-ea"/>
                <a:sym typeface="+mn-ea"/>
              </a:rPr>
              <a:t>—Ode to Rain Water</a:t>
            </a:r>
            <a:endParaRPr lang="en-US" altLang="zh-CN" sz="2400" kern="0" dirty="0">
              <a:ln>
                <a:noFill/>
                <a:prstDash val="sysDot"/>
              </a:ln>
              <a:solidFill>
                <a:schemeClr val="tx1">
                  <a:lumMod val="85000"/>
                  <a:lumOff val="15000"/>
                </a:schemeClr>
              </a:solidFill>
              <a:latin typeface="+mn-ea"/>
              <a:sym typeface="+mn-ea"/>
            </a:endParaRPr>
          </a:p>
          <a:p>
            <a:pPr marL="0" lvl="0" indent="0" fontAlgn="auto">
              <a:lnSpc>
                <a:spcPct val="150000"/>
              </a:lnSpc>
            </a:pPr>
            <a:endParaRPr lang="en-US" altLang="zh-CN" sz="2400" kern="0" dirty="0">
              <a:ln>
                <a:noFill/>
                <a:prstDash val="sysDot"/>
              </a:ln>
              <a:solidFill>
                <a:schemeClr val="tx1">
                  <a:lumMod val="85000"/>
                  <a:lumOff val="15000"/>
                </a:schemeClr>
              </a:solidFill>
              <a:latin typeface="+mn-ea"/>
              <a:sym typeface="+mn-ea"/>
            </a:endParaRPr>
          </a:p>
        </p:txBody>
      </p:sp>
      <p:sp>
        <p:nvSpPr>
          <p:cNvPr id="9" name="文本框 8"/>
          <p:cNvSpPr txBox="1"/>
          <p:nvPr/>
        </p:nvSpPr>
        <p:spPr>
          <a:xfrm>
            <a:off x="6617335" y="2209165"/>
            <a:ext cx="3133725" cy="2861310"/>
          </a:xfrm>
          <a:prstGeom prst="rect">
            <a:avLst/>
          </a:prstGeom>
          <a:noFill/>
        </p:spPr>
        <p:txBody>
          <a:bodyPr wrap="square" rtlCol="0">
            <a:spAutoFit/>
          </a:bodyPr>
          <a:p>
            <a:pPr marL="0" lvl="0" indent="0" fontAlgn="auto">
              <a:lnSpc>
                <a:spcPct val="150000"/>
              </a:lnSpc>
            </a:pPr>
            <a:r>
              <a:rPr lang="en-US" altLang="zh-CN" sz="2400" kern="0" dirty="0">
                <a:ln>
                  <a:noFill/>
                  <a:prstDash val="sysDot"/>
                </a:ln>
                <a:solidFill>
                  <a:schemeClr val="tx1">
                    <a:lumMod val="85000"/>
                    <a:lumOff val="15000"/>
                  </a:schemeClr>
                </a:solidFill>
                <a:latin typeface="+mn-ea"/>
                <a:sym typeface="+mn-ea"/>
              </a:rPr>
              <a:t>"Rain Water comes, seedlings grow; abundant rain ensures a bumper year."</a:t>
            </a:r>
            <a:endParaRPr lang="en-US" altLang="zh-CN" sz="2400" kern="0" dirty="0">
              <a:ln>
                <a:noFill/>
                <a:prstDash val="sysDot"/>
              </a:ln>
              <a:solidFill>
                <a:schemeClr val="tx1">
                  <a:lumMod val="85000"/>
                  <a:lumOff val="15000"/>
                </a:schemeClr>
              </a:solidFill>
              <a:latin typeface="+mn-ea"/>
            </a:endParaRPr>
          </a:p>
        </p:txBody>
      </p:sp>
      <p:pic>
        <p:nvPicPr>
          <p:cNvPr id="10" name="图片 9"/>
          <p:cNvPicPr>
            <a:picLocks noChangeAspect="1"/>
          </p:cNvPicPr>
          <p:nvPr/>
        </p:nvPicPr>
        <p:blipFill>
          <a:blip r:embed="rId13"/>
          <a:stretch>
            <a:fillRect/>
          </a:stretch>
        </p:blipFill>
        <p:spPr>
          <a:xfrm>
            <a:off x="8307070" y="4526915"/>
            <a:ext cx="2644775" cy="2160905"/>
          </a:xfrm>
          <a:prstGeom prst="rect">
            <a:avLst/>
          </a:prstGeom>
        </p:spPr>
      </p:pic>
      <p:pic>
        <p:nvPicPr>
          <p:cNvPr id="11" name="图片 10"/>
          <p:cNvPicPr/>
          <p:nvPr/>
        </p:nvPicPr>
        <p:blipFill>
          <a:blip r:embed="rId14"/>
          <a:stretch>
            <a:fillRect/>
          </a:stretch>
        </p:blipFill>
        <p:spPr>
          <a:xfrm>
            <a:off x="4263390" y="4465955"/>
            <a:ext cx="1680210" cy="2221865"/>
          </a:xfrm>
          <a:prstGeom prst="rect">
            <a:avLst/>
          </a:prstGeom>
        </p:spPr>
      </p:pic>
    </p:spTree>
    <p:custDataLst>
      <p:tags r:id="rId15"/>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3"/>
            <p:custDataLst>
              <p:tags r:id="rId1"/>
            </p:custDataLst>
          </p:nvPr>
        </p:nvSpPr>
        <p:spPr/>
        <p:txBody>
          <a:bodyPr/>
          <a:lstStyle/>
          <a:p>
            <a:r>
              <a:rPr lang="zh-CN" altLang="en-US"/>
              <a:t>PART-06</a:t>
            </a:r>
            <a:endParaRPr lang="zh-CN" altLang="en-US"/>
          </a:p>
        </p:txBody>
      </p:sp>
      <p:sp>
        <p:nvSpPr>
          <p:cNvPr id="4" name="标题 3"/>
          <p:cNvSpPr>
            <a:spLocks noGrp="1"/>
          </p:cNvSpPr>
          <p:nvPr>
            <p:ph type="title" idx="2"/>
            <p:custDataLst>
              <p:tags r:id="rId2"/>
            </p:custDataLst>
          </p:nvPr>
        </p:nvSpPr>
        <p:spPr/>
        <p:txBody>
          <a:bodyPr/>
          <a:lstStyle/>
          <a:p>
            <a:r>
              <a:rPr lang="en-US" altLang="zh-CN"/>
              <a:t>Conclusion and Reflections</a:t>
            </a:r>
            <a:endParaRPr lang="en-US" altLang="zh-CN"/>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占位符 1"/>
          <p:cNvSpPr>
            <a:spLocks noGrp="1"/>
          </p:cNvSpPr>
          <p:nvPr>
            <p:ph type="body" idx="3"/>
            <p:custDataLst>
              <p:tags r:id="rId1"/>
            </p:custDataLst>
          </p:nvPr>
        </p:nvSpPr>
        <p:spPr>
          <a:xfrm>
            <a:off x="1181100" y="572135"/>
            <a:ext cx="9327515" cy="1087120"/>
          </a:xfrm>
        </p:spPr>
        <p:txBody>
          <a:bodyPr>
            <a:normAutofit fontScale="90000"/>
          </a:bodyPr>
          <a:p>
            <a:r>
              <a:rPr lang="en-US" altLang="zh-CN">
                <a:ln w="22225">
                  <a:solidFill>
                    <a:schemeClr val="accent2"/>
                  </a:solidFill>
                  <a:prstDash val="solid"/>
                </a:ln>
                <a:solidFill>
                  <a:schemeClr val="accent2">
                    <a:lumMod val="40000"/>
                    <a:lumOff val="60000"/>
                  </a:schemeClr>
                </a:solidFill>
                <a:effectLst/>
              </a:rPr>
              <a:t>The cultural significance of the solar terms</a:t>
            </a:r>
            <a:endParaRPr lang="en-US" altLang="zh-CN">
              <a:ln w="22225">
                <a:solidFill>
                  <a:schemeClr val="accent2"/>
                </a:solidFill>
                <a:prstDash val="solid"/>
              </a:ln>
              <a:solidFill>
                <a:schemeClr val="accent2">
                  <a:lumMod val="40000"/>
                  <a:lumOff val="60000"/>
                </a:schemeClr>
              </a:solidFill>
              <a:effectLst/>
            </a:endParaRPr>
          </a:p>
        </p:txBody>
      </p:sp>
      <p:sp>
        <p:nvSpPr>
          <p:cNvPr id="4" name="文本框 3"/>
          <p:cNvSpPr txBox="1"/>
          <p:nvPr/>
        </p:nvSpPr>
        <p:spPr>
          <a:xfrm>
            <a:off x="1611630" y="1659890"/>
            <a:ext cx="8557260" cy="4118610"/>
          </a:xfrm>
          <a:prstGeom prst="rect">
            <a:avLst/>
          </a:prstGeom>
        </p:spPr>
        <p:txBody>
          <a:bodyPr wrap="square">
            <a:noAutofit/>
          </a:bodyPr>
          <a:p>
            <a:pPr marL="0" indent="0"/>
            <a:r>
              <a:rPr lang="en-US" altLang="zh-CN" sz="2400" b="0" i="0">
                <a:ln/>
                <a:solidFill>
                  <a:schemeClr val="tx1"/>
                </a:solidFill>
                <a:effectLst>
                  <a:outerShdw blurRad="38100" dist="19050" dir="2700000" algn="tl" rotWithShape="0">
                    <a:schemeClr val="dk1">
                      <a:alpha val="40000"/>
                    </a:schemeClr>
                  </a:outerShdw>
                </a:effectLst>
                <a:latin typeface="Arial" panose="020B0604020202020204"/>
                <a:ea typeface="Arial" panose="020B0604020202020204"/>
              </a:rPr>
              <a:t>Lichun (the Beginning of Spring) and Yushui (Rain Water) are not only natural markers, but also 'cultural festivals' for the Chinese people: folk customs such as 'biting the spring,' 'beating the spring ox,' 'welcoming the returning swallows,' and 'honoring elders' deeply link natural changes with human life and emotional expression; classical poetry and agricultural proverbs give the solar terms a literary beauty, allowing people to perceive the charm of traditional culture while experiencing nature.</a:t>
            </a:r>
            <a:endParaRPr lang="en-US" altLang="zh-CN" sz="2400" b="0" i="0">
              <a:ln/>
              <a:solidFill>
                <a:schemeClr val="tx1"/>
              </a:solidFill>
              <a:effectLst>
                <a:outerShdw blurRad="38100" dist="19050" dir="2700000" algn="tl" rotWithShape="0">
                  <a:schemeClr val="dk1">
                    <a:alpha val="40000"/>
                  </a:schemeClr>
                </a:outerShdw>
              </a:effectLst>
              <a:latin typeface="Arial" panose="020B0604020202020204"/>
              <a:ea typeface="Arial" panose="020B0604020202020204"/>
            </a:endParaRPr>
          </a:p>
          <a:p>
            <a:pPr marL="0" indent="0"/>
            <a:r>
              <a:rPr lang="en-US" altLang="zh-CN" sz="2400" b="0" i="0">
                <a:ln/>
                <a:solidFill>
                  <a:schemeClr val="tx1"/>
                </a:solidFill>
                <a:effectLst>
                  <a:outerShdw blurRad="38100" dist="19050" dir="2700000" algn="tl" rotWithShape="0">
                    <a:schemeClr val="dk1">
                      <a:alpha val="40000"/>
                    </a:schemeClr>
                  </a:outerShdw>
                </a:effectLst>
                <a:latin typeface="Arial" panose="020B0604020202020204"/>
                <a:ea typeface="Arial" panose="020B0604020202020204"/>
              </a:rPr>
              <a:t> Therefore, the twenty-four solar terms have become 'living culture,' carrying the Chinese people's views on nature, family, and life wisdom, and have been passed down and practiced for thousands of years.</a:t>
            </a:r>
            <a:endParaRPr lang="en-US" altLang="zh-CN" sz="2400" b="0" i="0">
              <a:ln/>
              <a:solidFill>
                <a:schemeClr val="tx1"/>
              </a:solidFill>
              <a:effectLst>
                <a:outerShdw blurRad="38100" dist="19050" dir="2700000" algn="tl" rotWithShape="0">
                  <a:schemeClr val="dk1">
                    <a:alpha val="40000"/>
                  </a:schemeClr>
                </a:outerShdw>
              </a:effectLst>
              <a:latin typeface="Arial" panose="020B0604020202020204"/>
              <a:ea typeface="Arial" panose="020B0604020202020204"/>
            </a:endParaRPr>
          </a:p>
        </p:txBody>
      </p:sp>
    </p:spTree>
    <p:custDataLst>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normAutofit fontScale="90000"/>
          </a:bodyPr>
          <a:lstStyle/>
          <a:p>
            <a:r>
              <a:rPr lang="en-US" altLang="zh-CN"/>
              <a:t>Summarize in plain language</a:t>
            </a:r>
            <a:endParaRPr lang="en-US" altLang="zh-CN"/>
          </a:p>
        </p:txBody>
      </p:sp>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2148840"/>
            <a:ext cx="10015220" cy="3486150"/>
          </a:xfrm>
          <a:prstGeom prst="rect">
            <a:avLst/>
          </a:prstGeom>
          <a:noFill/>
        </p:spPr>
        <p:txBody>
          <a:bodyPr wrap="square" rtlCol="0" anchor="ctr" anchorCtr="0">
            <a:normAutofit lnSpcReduction="10000"/>
          </a:bodyPr>
          <a:lstStyle/>
          <a:p>
            <a:pPr marL="0" lvl="0" indent="0" fontAlgn="auto">
              <a:lnSpc>
                <a:spcPct val="150000"/>
              </a:lnSpc>
            </a:pPr>
            <a:r>
              <a:rPr lang="en-US" altLang="zh-CN" sz="2800" b="1" kern="0" dirty="0">
                <a:ln>
                  <a:noFill/>
                  <a:prstDash val="sysDot"/>
                </a:ln>
                <a:solidFill>
                  <a:schemeClr val="tx1">
                    <a:lumMod val="85000"/>
                    <a:lumOff val="15000"/>
                  </a:schemeClr>
                </a:solidFill>
                <a:latin typeface="+mn-ea"/>
                <a:sym typeface="+mn-ea"/>
              </a:rPr>
              <a:t>Comparison between the Gregorian Calendar and the Twenty-Four Solar Terms</a:t>
            </a:r>
            <a:endParaRPr lang="en-US" altLang="zh-CN" sz="2800" b="1" kern="0" dirty="0">
              <a:ln>
                <a:noFill/>
                <a:prstDash val="sysDot"/>
              </a:ln>
              <a:solidFill>
                <a:schemeClr val="tx1">
                  <a:lumMod val="85000"/>
                  <a:lumOff val="15000"/>
                </a:schemeClr>
              </a:solidFill>
              <a:latin typeface="+mn-ea"/>
              <a:sym typeface="+mn-ea"/>
            </a:endParaRPr>
          </a:p>
          <a:p>
            <a:pPr marL="0" lvl="0" indent="0" fontAlgn="auto">
              <a:lnSpc>
                <a:spcPct val="150000"/>
              </a:lnSpc>
            </a:pPr>
            <a:r>
              <a:rPr lang="en-US" altLang="zh-CN" sz="2400" kern="0" dirty="0">
                <a:ln>
                  <a:noFill/>
                  <a:prstDash val="sysDot"/>
                </a:ln>
                <a:solidFill>
                  <a:schemeClr val="tx1">
                    <a:lumMod val="85000"/>
                    <a:lumOff val="15000"/>
                  </a:schemeClr>
                </a:solidFill>
                <a:latin typeface="+mn-ea"/>
                <a:sym typeface="+mn-ea"/>
              </a:rPr>
              <a:t>The Gregorian calendar unifies global time standards, while the Twenty-Four Solar Terms finely depict the rhythm of natural changes in China. The two serve respectively for international synchronization and agricultural guidance.</a:t>
            </a:r>
            <a:endParaRPr lang="en-US" altLang="zh-CN" sz="2400" kern="0" dirty="0">
              <a:ln>
                <a:noFill/>
                <a:prstDash val="sysDot"/>
              </a:ln>
              <a:solidFill>
                <a:schemeClr val="tx1">
                  <a:lumMod val="85000"/>
                  <a:lumOff val="15000"/>
                </a:schemeClr>
              </a:solidFill>
              <a:latin typeface="+mn-ea"/>
              <a:sym typeface="+mn-ea"/>
            </a:endParaRPr>
          </a:p>
        </p:txBody>
      </p:sp>
    </p:spTree>
    <p:custDataLst>
      <p:tags r:id="rId1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idx="2"/>
            <p:custDataLst>
              <p:tags r:id="rId1"/>
            </p:custDataLst>
          </p:nvPr>
        </p:nvSpPr>
        <p:spPr/>
        <p:txBody>
          <a:bodyPr>
            <a:normAutofit fontScale="90000"/>
          </a:bodyPr>
          <a:lstStyle/>
          <a:p>
            <a:r>
              <a:rPr lang="en-US" altLang="zh-CN"/>
              <a:t>Thank you for reading </a:t>
            </a:r>
            <a:endParaRPr lang="en-US" altLang="zh-CN"/>
          </a:p>
        </p:txBody>
      </p:sp>
      <p:sp>
        <p:nvSpPr>
          <p:cNvPr id="8" name="文本占位符 7"/>
          <p:cNvSpPr>
            <a:spLocks noGrp="1"/>
          </p:cNvSpPr>
          <p:nvPr>
            <p:ph type="body" idx="1"/>
            <p:custDataLst>
              <p:tags r:id="rId2"/>
            </p:custDataLst>
          </p:nvPr>
        </p:nvSpPr>
        <p:spPr/>
        <p:txBody>
          <a:bodyPr>
            <a:noAutofit/>
          </a:bodyPr>
          <a:lstStyle/>
          <a:p>
            <a:r>
              <a:rPr lang="en-US" altLang="zh-CN" sz="2400">
                <a:sym typeface="+mn-ea"/>
              </a:rPr>
              <a:t>Reporter: Ou Xiaolong</a:t>
            </a:r>
            <a:endParaRPr lang="en-US" altLang="zh-CN" sz="2400">
              <a:sym typeface="+mn-ea"/>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fontScale="90000"/>
          </a:bodyPr>
          <a:lstStyle/>
          <a:p>
            <a:r>
              <a:rPr lang="en-US" altLang="zh-CN"/>
              <a:t>Table of Contents</a:t>
            </a:r>
            <a:endParaRPr lang="en-US" altLang="zh-CN"/>
          </a:p>
        </p:txBody>
      </p:sp>
      <p:sp>
        <p:nvSpPr>
          <p:cNvPr id="8" name="序号"/>
          <p:cNvSpPr txBox="1"/>
          <p:nvPr>
            <p:custDataLst>
              <p:tags r:id="rId2"/>
            </p:custDataLst>
          </p:nvPr>
        </p:nvSpPr>
        <p:spPr>
          <a:xfrm>
            <a:off x="1363980" y="2785110"/>
            <a:ext cx="1903730" cy="680720"/>
          </a:xfrm>
          <a:prstGeom prst="rect">
            <a:avLst/>
          </a:prstGeom>
          <a:noFill/>
        </p:spPr>
        <p:txBody>
          <a:bodyPr wrap="square" lIns="0" tIns="0" rIns="0" bIns="0" rtlCol="0" anchor="ctr">
            <a:normAutofit/>
          </a:bodyPr>
          <a:lstStyle/>
          <a:p>
            <a:pPr lvl="0" algn="l">
              <a:buClrTx/>
              <a:buSzTx/>
              <a:buFontTx/>
            </a:pPr>
            <a:r>
              <a:rPr lang="en-US" sz="3600" dirty="0">
                <a:latin typeface="+mj-ea"/>
                <a:ea typeface="+mj-ea"/>
                <a:cs typeface="MiSans Normal" panose="00000500000000000000" charset="-122"/>
                <a:sym typeface="+mn-ea"/>
              </a:rPr>
              <a:t>01</a:t>
            </a:r>
            <a:endParaRPr lang="en-US" sz="3600" dirty="0">
              <a:latin typeface="+mj-ea"/>
              <a:ea typeface="+mj-ea"/>
              <a:cs typeface="MiSans Normal" panose="00000500000000000000" charset="-122"/>
              <a:sym typeface="+mn-ea"/>
            </a:endParaRPr>
          </a:p>
        </p:txBody>
      </p:sp>
      <p:sp>
        <p:nvSpPr>
          <p:cNvPr id="10" name="标题"/>
          <p:cNvSpPr txBox="1"/>
          <p:nvPr>
            <p:custDataLst>
              <p:tags r:id="rId3"/>
            </p:custDataLst>
          </p:nvPr>
        </p:nvSpPr>
        <p:spPr>
          <a:xfrm>
            <a:off x="1430655" y="3638550"/>
            <a:ext cx="1595120" cy="1694180"/>
          </a:xfrm>
          <a:prstGeom prst="rect">
            <a:avLst/>
          </a:prstGeom>
          <a:noFill/>
        </p:spPr>
        <p:txBody>
          <a:bodyPr wrap="square" lIns="0" tIns="0" rIns="0" bIns="0" rtlCol="0" anchor="t" anchorCtr="0">
            <a:normAutofit/>
          </a:bodyPr>
          <a:lstStyle/>
          <a:p>
            <a:pPr lvl="0" algn="l">
              <a:buClrTx/>
              <a:buSzTx/>
              <a:buFontTx/>
            </a:pPr>
            <a:r>
              <a:rPr lang="en-US" altLang="zh-CN" sz="2000" spc="300" dirty="0">
                <a:solidFill>
                  <a:schemeClr val="tx1">
                    <a:lumMod val="85000"/>
                    <a:lumOff val="15000"/>
                  </a:schemeClr>
                </a:solidFill>
                <a:latin typeface="+mj-ea"/>
                <a:ea typeface="+mj-ea"/>
                <a:cs typeface="MiSans Normal" panose="00000500000000000000" charset="-122"/>
                <a:sym typeface="+mn-ea"/>
              </a:rPr>
              <a:t>Research Overview</a:t>
            </a:r>
            <a:endParaRPr lang="en-US" altLang="zh-CN" sz="2000" spc="300" dirty="0">
              <a:solidFill>
                <a:schemeClr val="tx1">
                  <a:lumMod val="85000"/>
                  <a:lumOff val="15000"/>
                </a:schemeClr>
              </a:solidFill>
              <a:latin typeface="+mj-ea"/>
              <a:ea typeface="+mj-ea"/>
              <a:cs typeface="MiSans Normal" panose="00000500000000000000" charset="-122"/>
              <a:sym typeface="+mn-ea"/>
            </a:endParaRPr>
          </a:p>
        </p:txBody>
      </p:sp>
      <p:sp>
        <p:nvSpPr>
          <p:cNvPr id="7" name="矩形: 圆角 6"/>
          <p:cNvSpPr/>
          <p:nvPr>
            <p:custDataLst>
              <p:tags r:id="rId4"/>
            </p:custDataLst>
          </p:nvPr>
        </p:nvSpPr>
        <p:spPr>
          <a:xfrm>
            <a:off x="1124585" y="2255520"/>
            <a:ext cx="2212975" cy="3552825"/>
          </a:xfrm>
          <a:prstGeom prst="roundRect">
            <a:avLst>
              <a:gd name="adj" fmla="val 7307"/>
            </a:avLst>
          </a:prstGeom>
          <a:noFill/>
          <a:ln>
            <a:solidFill>
              <a:schemeClr val="tx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iSans Normal" panose="00000500000000000000" charset="-122"/>
              <a:sym typeface="+mn-ea"/>
            </a:endParaRPr>
          </a:p>
        </p:txBody>
      </p:sp>
      <p:sp>
        <p:nvSpPr>
          <p:cNvPr id="19" name="矩形: 圆角 18"/>
          <p:cNvSpPr/>
          <p:nvPr>
            <p:custDataLst>
              <p:tags r:id="rId5"/>
            </p:custDataLst>
          </p:nvPr>
        </p:nvSpPr>
        <p:spPr>
          <a:xfrm>
            <a:off x="3701415" y="2255520"/>
            <a:ext cx="2212975" cy="3552825"/>
          </a:xfrm>
          <a:prstGeom prst="roundRect">
            <a:avLst>
              <a:gd name="adj" fmla="val 7307"/>
            </a:avLst>
          </a:prstGeom>
          <a:noFill/>
          <a:ln>
            <a:solidFill>
              <a:schemeClr val="tx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iSans Normal" panose="00000500000000000000" charset="-122"/>
              <a:sym typeface="+mn-ea"/>
            </a:endParaRPr>
          </a:p>
        </p:txBody>
      </p:sp>
      <p:sp>
        <p:nvSpPr>
          <p:cNvPr id="24" name="矩形: 圆角 23"/>
          <p:cNvSpPr/>
          <p:nvPr>
            <p:custDataLst>
              <p:tags r:id="rId6"/>
            </p:custDataLst>
          </p:nvPr>
        </p:nvSpPr>
        <p:spPr>
          <a:xfrm>
            <a:off x="6277610" y="2255520"/>
            <a:ext cx="2212975" cy="3552825"/>
          </a:xfrm>
          <a:prstGeom prst="roundRect">
            <a:avLst>
              <a:gd name="adj" fmla="val 7307"/>
            </a:avLst>
          </a:prstGeom>
          <a:noFill/>
          <a:ln>
            <a:solidFill>
              <a:schemeClr val="tx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iSans Normal" panose="00000500000000000000" charset="-122"/>
              <a:sym typeface="+mn-ea"/>
            </a:endParaRPr>
          </a:p>
        </p:txBody>
      </p:sp>
      <p:sp>
        <p:nvSpPr>
          <p:cNvPr id="29" name="矩形: 圆角 28"/>
          <p:cNvSpPr/>
          <p:nvPr>
            <p:custDataLst>
              <p:tags r:id="rId7"/>
            </p:custDataLst>
          </p:nvPr>
        </p:nvSpPr>
        <p:spPr>
          <a:xfrm>
            <a:off x="8854440" y="2255520"/>
            <a:ext cx="2212975" cy="3552825"/>
          </a:xfrm>
          <a:prstGeom prst="roundRect">
            <a:avLst>
              <a:gd name="adj" fmla="val 7307"/>
            </a:avLst>
          </a:prstGeom>
          <a:noFill/>
          <a:ln>
            <a:solidFill>
              <a:schemeClr val="tx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iSans Normal" panose="00000500000000000000" charset="-122"/>
              <a:sym typeface="+mn-ea"/>
            </a:endParaRPr>
          </a:p>
        </p:txBody>
      </p:sp>
      <p:sp>
        <p:nvSpPr>
          <p:cNvPr id="6" name="序号"/>
          <p:cNvSpPr txBox="1"/>
          <p:nvPr>
            <p:custDataLst>
              <p:tags r:id="rId8"/>
            </p:custDataLst>
          </p:nvPr>
        </p:nvSpPr>
        <p:spPr>
          <a:xfrm>
            <a:off x="3931920" y="2785110"/>
            <a:ext cx="1903730" cy="680720"/>
          </a:xfrm>
          <a:prstGeom prst="rect">
            <a:avLst/>
          </a:prstGeom>
          <a:noFill/>
        </p:spPr>
        <p:txBody>
          <a:bodyPr wrap="square" lIns="0" tIns="0" rIns="0" bIns="0" rtlCol="0" anchor="ctr">
            <a:normAutofit/>
          </a:bodyPr>
          <a:lstStyle/>
          <a:p>
            <a:pPr lvl="0" algn="l">
              <a:buClrTx/>
              <a:buSzTx/>
              <a:buFontTx/>
            </a:pPr>
            <a:r>
              <a:rPr lang="en-US" sz="3600" dirty="0">
                <a:latin typeface="+mj-ea"/>
                <a:ea typeface="+mj-ea"/>
                <a:cs typeface="MiSans Normal" panose="00000500000000000000" charset="-122"/>
                <a:sym typeface="+mn-ea"/>
              </a:rPr>
              <a:t>02</a:t>
            </a:r>
            <a:endParaRPr lang="en-US" sz="3600" dirty="0">
              <a:latin typeface="+mj-ea"/>
              <a:ea typeface="+mj-ea"/>
              <a:cs typeface="MiSans Normal" panose="00000500000000000000" charset="-122"/>
              <a:sym typeface="+mn-ea"/>
            </a:endParaRPr>
          </a:p>
        </p:txBody>
      </p:sp>
      <p:sp>
        <p:nvSpPr>
          <p:cNvPr id="9" name="标题"/>
          <p:cNvSpPr txBox="1"/>
          <p:nvPr>
            <p:custDataLst>
              <p:tags r:id="rId9"/>
            </p:custDataLst>
          </p:nvPr>
        </p:nvSpPr>
        <p:spPr>
          <a:xfrm>
            <a:off x="3998595" y="3638550"/>
            <a:ext cx="1595120" cy="1694180"/>
          </a:xfrm>
          <a:prstGeom prst="rect">
            <a:avLst/>
          </a:prstGeom>
          <a:noFill/>
        </p:spPr>
        <p:txBody>
          <a:bodyPr wrap="square" lIns="0" tIns="0" rIns="0" bIns="0" rtlCol="0" anchor="t" anchorCtr="0">
            <a:normAutofit fontScale="70000"/>
          </a:bodyPr>
          <a:lstStyle/>
          <a:p>
            <a:pPr lvl="0" algn="l">
              <a:buClrTx/>
              <a:buSzTx/>
              <a:buFontTx/>
            </a:pPr>
            <a:r>
              <a:rPr lang="en-US" altLang="zh-CN" sz="2000" spc="300" dirty="0">
                <a:solidFill>
                  <a:schemeClr val="tx1">
                    <a:lumMod val="85000"/>
                    <a:lumOff val="15000"/>
                  </a:schemeClr>
                </a:solidFill>
                <a:latin typeface="+mj-ea"/>
                <a:ea typeface="+mj-ea"/>
                <a:cs typeface="MiSans Normal" panose="00000500000000000000" charset="-122"/>
                <a:sym typeface="+mn-ea"/>
              </a:rPr>
              <a:t>Comparative Analysis of the Chinese and Western Calendars</a:t>
            </a:r>
            <a:endParaRPr lang="en-US" altLang="zh-CN" sz="2000" spc="300" dirty="0">
              <a:solidFill>
                <a:schemeClr val="tx1">
                  <a:lumMod val="85000"/>
                  <a:lumOff val="15000"/>
                </a:schemeClr>
              </a:solidFill>
              <a:latin typeface="+mj-ea"/>
              <a:ea typeface="+mj-ea"/>
              <a:cs typeface="MiSans Normal" panose="00000500000000000000" charset="-122"/>
              <a:sym typeface="+mn-ea"/>
            </a:endParaRPr>
          </a:p>
        </p:txBody>
      </p:sp>
      <p:sp>
        <p:nvSpPr>
          <p:cNvPr id="12" name="序号"/>
          <p:cNvSpPr txBox="1"/>
          <p:nvPr>
            <p:custDataLst>
              <p:tags r:id="rId10"/>
            </p:custDataLst>
          </p:nvPr>
        </p:nvSpPr>
        <p:spPr>
          <a:xfrm>
            <a:off x="6499860" y="2785110"/>
            <a:ext cx="1903730" cy="680720"/>
          </a:xfrm>
          <a:prstGeom prst="rect">
            <a:avLst/>
          </a:prstGeom>
          <a:noFill/>
        </p:spPr>
        <p:txBody>
          <a:bodyPr wrap="square" lIns="0" tIns="0" rIns="0" bIns="0" rtlCol="0" anchor="ctr">
            <a:normAutofit/>
          </a:bodyPr>
          <a:lstStyle/>
          <a:p>
            <a:pPr lvl="0" algn="l">
              <a:buClrTx/>
              <a:buSzTx/>
              <a:buFontTx/>
            </a:pPr>
            <a:r>
              <a:rPr lang="en-US" sz="3600" dirty="0">
                <a:latin typeface="+mj-ea"/>
                <a:ea typeface="+mj-ea"/>
                <a:cs typeface="MiSans Normal" panose="00000500000000000000" charset="-122"/>
                <a:sym typeface="+mn-ea"/>
              </a:rPr>
              <a:t>03</a:t>
            </a:r>
            <a:endParaRPr lang="en-US" sz="3600" dirty="0">
              <a:latin typeface="+mj-ea"/>
              <a:ea typeface="+mj-ea"/>
              <a:cs typeface="MiSans Normal" panose="00000500000000000000" charset="-122"/>
              <a:sym typeface="+mn-ea"/>
            </a:endParaRPr>
          </a:p>
        </p:txBody>
      </p:sp>
      <p:sp>
        <p:nvSpPr>
          <p:cNvPr id="17" name="标题"/>
          <p:cNvSpPr txBox="1"/>
          <p:nvPr>
            <p:custDataLst>
              <p:tags r:id="rId11"/>
            </p:custDataLst>
          </p:nvPr>
        </p:nvSpPr>
        <p:spPr>
          <a:xfrm>
            <a:off x="6347460" y="3638550"/>
            <a:ext cx="2064385" cy="1694180"/>
          </a:xfrm>
          <a:prstGeom prst="rect">
            <a:avLst/>
          </a:prstGeom>
          <a:noFill/>
        </p:spPr>
        <p:txBody>
          <a:bodyPr wrap="square" lIns="0" tIns="0" rIns="0" bIns="0" rtlCol="0" anchor="t" anchorCtr="0">
            <a:normAutofit/>
          </a:bodyPr>
          <a:lstStyle/>
          <a:p>
            <a:pPr lvl="0" algn="l">
              <a:buClrTx/>
              <a:buSzTx/>
              <a:buFontTx/>
            </a:pPr>
            <a:r>
              <a:rPr lang="en-US" altLang="zh-CN" sz="2000" spc="300" dirty="0">
                <a:solidFill>
                  <a:schemeClr val="tx1">
                    <a:lumMod val="85000"/>
                    <a:lumOff val="15000"/>
                  </a:schemeClr>
                </a:solidFill>
                <a:latin typeface="+mj-ea"/>
                <a:ea typeface="+mj-ea"/>
                <a:cs typeface="MiSans Normal" panose="00000500000000000000" charset="-122"/>
                <a:sym typeface="+mn-ea"/>
              </a:rPr>
              <a:t>Introduction to Lichun and Yushui</a:t>
            </a:r>
            <a:endParaRPr lang="en-US" altLang="zh-CN" sz="2000" spc="300" dirty="0">
              <a:solidFill>
                <a:schemeClr val="tx1">
                  <a:lumMod val="85000"/>
                  <a:lumOff val="15000"/>
                </a:schemeClr>
              </a:solidFill>
              <a:latin typeface="+mj-ea"/>
              <a:ea typeface="+mj-ea"/>
              <a:cs typeface="MiSans Normal" panose="00000500000000000000" charset="-122"/>
              <a:sym typeface="+mn-ea"/>
            </a:endParaRPr>
          </a:p>
        </p:txBody>
      </p:sp>
      <p:sp>
        <p:nvSpPr>
          <p:cNvPr id="20" name="序号"/>
          <p:cNvSpPr txBox="1"/>
          <p:nvPr>
            <p:custDataLst>
              <p:tags r:id="rId12"/>
            </p:custDataLst>
          </p:nvPr>
        </p:nvSpPr>
        <p:spPr>
          <a:xfrm>
            <a:off x="9084310" y="2785110"/>
            <a:ext cx="1903730" cy="680720"/>
          </a:xfrm>
          <a:prstGeom prst="rect">
            <a:avLst/>
          </a:prstGeom>
          <a:noFill/>
        </p:spPr>
        <p:txBody>
          <a:bodyPr wrap="square" lIns="0" tIns="0" rIns="0" bIns="0" rtlCol="0" anchor="ctr">
            <a:normAutofit/>
          </a:bodyPr>
          <a:lstStyle/>
          <a:p>
            <a:pPr lvl="0" algn="l">
              <a:buClrTx/>
              <a:buSzTx/>
              <a:buFontTx/>
            </a:pPr>
            <a:r>
              <a:rPr lang="en-US" sz="3600" dirty="0">
                <a:latin typeface="+mj-ea"/>
                <a:ea typeface="+mj-ea"/>
                <a:cs typeface="MiSans Normal" panose="00000500000000000000" charset="-122"/>
                <a:sym typeface="+mn-ea"/>
              </a:rPr>
              <a:t>04</a:t>
            </a:r>
            <a:endParaRPr lang="en-US" sz="3600" dirty="0">
              <a:latin typeface="+mj-ea"/>
              <a:ea typeface="+mj-ea"/>
              <a:cs typeface="MiSans Normal" panose="00000500000000000000" charset="-122"/>
              <a:sym typeface="+mn-ea"/>
            </a:endParaRPr>
          </a:p>
        </p:txBody>
      </p:sp>
      <p:sp>
        <p:nvSpPr>
          <p:cNvPr id="21" name="标题"/>
          <p:cNvSpPr txBox="1"/>
          <p:nvPr>
            <p:custDataLst>
              <p:tags r:id="rId13"/>
            </p:custDataLst>
          </p:nvPr>
        </p:nvSpPr>
        <p:spPr>
          <a:xfrm>
            <a:off x="9083675" y="3638550"/>
            <a:ext cx="1818640" cy="1694180"/>
          </a:xfrm>
          <a:prstGeom prst="rect">
            <a:avLst/>
          </a:prstGeom>
          <a:noFill/>
        </p:spPr>
        <p:txBody>
          <a:bodyPr wrap="square" lIns="0" tIns="0" rIns="0" bIns="0" rtlCol="0" anchor="t" anchorCtr="0">
            <a:normAutofit/>
          </a:bodyPr>
          <a:lstStyle/>
          <a:p>
            <a:pPr lvl="0" algn="l">
              <a:buClrTx/>
              <a:buSzTx/>
              <a:buFontTx/>
            </a:pPr>
            <a:r>
              <a:rPr lang="en-US" altLang="zh-CN" sz="2000" spc="300" dirty="0">
                <a:solidFill>
                  <a:schemeClr val="tx1">
                    <a:lumMod val="85000"/>
                    <a:lumOff val="15000"/>
                  </a:schemeClr>
                </a:solidFill>
                <a:latin typeface="+mj-ea"/>
                <a:ea typeface="+mj-ea"/>
                <a:cs typeface="MiSans Normal" panose="00000500000000000000" charset="-122"/>
                <a:sym typeface="+mn-ea"/>
              </a:rPr>
              <a:t>Conclusion and Reflections</a:t>
            </a:r>
            <a:endParaRPr lang="en-US" altLang="zh-CN" sz="2000" spc="300" dirty="0">
              <a:solidFill>
                <a:schemeClr val="tx1">
                  <a:lumMod val="85000"/>
                  <a:lumOff val="15000"/>
                </a:schemeClr>
              </a:solidFill>
              <a:latin typeface="+mj-ea"/>
              <a:ea typeface="+mj-ea"/>
              <a:cs typeface="MiSans Normal" panose="00000500000000000000" charset="-122"/>
              <a:sym typeface="+mn-ea"/>
            </a:endParaRPr>
          </a:p>
        </p:txBody>
      </p:sp>
    </p:spTree>
    <p:custDataLst>
      <p:tags r:id="rId14"/>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3"/>
            <p:custDataLst>
              <p:tags r:id="rId1"/>
            </p:custDataLst>
          </p:nvPr>
        </p:nvSpPr>
        <p:spPr/>
        <p:txBody>
          <a:bodyPr/>
          <a:lstStyle/>
          <a:p>
            <a:r>
              <a:rPr lang="zh-CN" altLang="en-US"/>
              <a:t>PART-01</a:t>
            </a:r>
            <a:endParaRPr lang="zh-CN" altLang="en-US"/>
          </a:p>
        </p:txBody>
      </p:sp>
      <p:sp>
        <p:nvSpPr>
          <p:cNvPr id="4" name="标题 3"/>
          <p:cNvSpPr>
            <a:spLocks noGrp="1"/>
          </p:cNvSpPr>
          <p:nvPr>
            <p:ph type="title" idx="2"/>
            <p:custDataLst>
              <p:tags r:id="rId2"/>
            </p:custDataLst>
          </p:nvPr>
        </p:nvSpPr>
        <p:spPr/>
        <p:txBody>
          <a:bodyPr/>
          <a:lstStyle/>
          <a:p>
            <a:r>
              <a:rPr lang="en-US" altLang="zh-CN" spc="300">
                <a:solidFill>
                  <a:schemeClr val="tx1">
                    <a:lumMod val="85000"/>
                    <a:lumOff val="15000"/>
                  </a:schemeClr>
                </a:solidFill>
                <a:sym typeface="+mn-ea"/>
              </a:rPr>
              <a:t>Research Overview</a:t>
            </a:r>
            <a:endParaRPr lang="zh-CN" altLang="en-US"/>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normAutofit fontScale="90000"/>
          </a:bodyPr>
          <a:lstStyle/>
          <a:p>
            <a:r>
              <a:rPr lang="en-US" altLang="zh-CN"/>
              <a:t>Research Objectives and Methods</a:t>
            </a:r>
            <a:endParaRPr lang="en-US" altLang="zh-CN"/>
          </a:p>
        </p:txBody>
      </p:sp>
      <p:pic>
        <p:nvPicPr>
          <p:cNvPr id="2" name="图片 1" descr="424228647\74a8cc855e2cbe53b0a84ed7aaffe598"/>
          <p:cNvPicPr>
            <a:picLocks noChangeAspect="1"/>
          </p:cNvPicPr>
          <p:nvPr>
            <p:custDataLst>
              <p:tags r:id="rId2"/>
            </p:custDataLst>
          </p:nvPr>
        </p:nvPicPr>
        <p:blipFill rotWithShape="1">
          <a:blip r:embed="rId3"/>
          <a:srcRect l="35243"/>
          <a:stretch>
            <a:fillRect/>
          </a:stretch>
        </p:blipFill>
        <p:spPr>
          <a:xfrm>
            <a:off x="0" y="1713865"/>
            <a:ext cx="4317365" cy="4118610"/>
          </a:xfrm>
          <a:prstGeom prst="rect">
            <a:avLst/>
          </a:prstGeom>
          <a:ln w="9525" cap="flat" cmpd="sng" algn="ctr">
            <a:noFill/>
            <a:prstDash val="solid"/>
            <a:round/>
            <a:headEnd type="none" w="med" len="med"/>
            <a:tailEnd type="none" w="med" len="med"/>
          </a:ln>
        </p:spPr>
      </p:pic>
      <p:pic>
        <p:nvPicPr>
          <p:cNvPr id="10" name="图片 2" descr="/data/temp/af12ae9b-2021-11f1-9fc2-420d7f305293.jpgaf12ae9b-2021-11f1-9fc2-420d7f305293"/>
          <p:cNvPicPr>
            <a:picLocks noChangeAspect="1"/>
          </p:cNvPicPr>
          <p:nvPr>
            <p:custDataLst>
              <p:tags r:id="rId4"/>
            </p:custDataLst>
          </p:nvPr>
        </p:nvPicPr>
        <p:blipFill rotWithShape="1">
          <a:blip r:embed="rId5"/>
          <a:srcRect t="535" b="535"/>
          <a:stretch>
            <a:fillRect/>
          </a:stretch>
        </p:blipFill>
        <p:spPr>
          <a:xfrm>
            <a:off x="0" y="2141855"/>
            <a:ext cx="3429635" cy="3079750"/>
          </a:xfrm>
          <a:prstGeom prst="rect">
            <a:avLst/>
          </a:prstGeom>
          <a:solidFill>
            <a:srgbClr val="FFFFFF">
              <a:alpha val="0"/>
            </a:srgbClr>
          </a:solidFill>
          <a:ln w="9525" cap="flat" cmpd="sng" algn="ctr">
            <a:solidFill>
              <a:schemeClr val="accent1">
                <a:alpha val="20000"/>
              </a:schemeClr>
            </a:solidFill>
            <a:prstDash val="solid"/>
            <a:round/>
            <a:headEnd type="none" w="med" len="med"/>
            <a:tailEnd type="none" w="med" len="med"/>
          </a:ln>
        </p:spPr>
      </p:pic>
      <p:sp>
        <p:nvSpPr>
          <p:cNvPr id="4" name="边界"/>
          <p:cNvSpPr/>
          <p:nvPr>
            <p:custDataLst>
              <p:tags r:id="rId6"/>
            </p:custDataLst>
          </p:nvPr>
        </p:nvSpPr>
        <p:spPr>
          <a:xfrm>
            <a:off x="4575888" y="1676400"/>
            <a:ext cx="7013774" cy="457200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23" name="矩形 22"/>
          <p:cNvSpPr/>
          <p:nvPr>
            <p:custDataLst>
              <p:tags r:id="rId7"/>
            </p:custDataLst>
          </p:nvPr>
        </p:nvSpPr>
        <p:spPr>
          <a:xfrm>
            <a:off x="4575253" y="1676400"/>
            <a:ext cx="3007778" cy="1239692"/>
          </a:xfrm>
          <a:prstGeom prst="rect">
            <a:avLst/>
          </a:prstGeom>
          <a:noFill/>
        </p:spPr>
        <p:txBody>
          <a:bodyPr wrap="none" lIns="0" tIns="0" rIns="0" bIns="0" rtlCol="0" anchor="b" anchorCtr="0">
            <a:normAutofit/>
          </a:bodyPr>
          <a:p>
            <a:pPr>
              <a:spcBef>
                <a:spcPct val="0"/>
              </a:spcBef>
              <a:spcAft>
                <a:spcPct val="0"/>
              </a:spcAft>
            </a:pPr>
            <a:r>
              <a:rPr lang="en-US" altLang="zh-CN" sz="6600">
                <a:solidFill>
                  <a:schemeClr val="accent1">
                    <a:alpha val="42000"/>
                  </a:schemeClr>
                </a:solidFill>
                <a:latin typeface="+mn-ea"/>
                <a:cs typeface="+mn-ea"/>
                <a:sym typeface="+mn-ea"/>
              </a:rPr>
              <a:t>01</a:t>
            </a:r>
            <a:endParaRPr lang="zh-CN" altLang="en-US" sz="6600" dirty="0">
              <a:solidFill>
                <a:schemeClr val="accent1">
                  <a:alpha val="42000"/>
                </a:schemeClr>
              </a:solidFill>
              <a:latin typeface="+mn-ea"/>
              <a:cs typeface="+mn-ea"/>
              <a:sym typeface="+mn-ea"/>
            </a:endParaRPr>
          </a:p>
        </p:txBody>
      </p:sp>
      <p:cxnSp>
        <p:nvCxnSpPr>
          <p:cNvPr id="24" name="直接连接符 23"/>
          <p:cNvCxnSpPr/>
          <p:nvPr>
            <p:custDataLst>
              <p:tags r:id="rId8"/>
            </p:custDataLst>
          </p:nvPr>
        </p:nvCxnSpPr>
        <p:spPr>
          <a:xfrm>
            <a:off x="4575888" y="3038029"/>
            <a:ext cx="3006418" cy="0"/>
          </a:xfrm>
          <a:prstGeom prst="line">
            <a:avLst/>
          </a:prstGeom>
          <a:ln w="12700">
            <a:solidFill>
              <a:schemeClr val="accent1">
                <a:alpha val="40000"/>
              </a:schemeClr>
            </a:solidFill>
          </a:ln>
        </p:spPr>
        <p:style>
          <a:lnRef idx="2">
            <a:schemeClr val="accent1"/>
          </a:lnRef>
          <a:fillRef idx="0">
            <a:srgbClr val="FFFFFF"/>
          </a:fillRef>
          <a:effectRef idx="0">
            <a:srgbClr val="FFFFFF"/>
          </a:effectRef>
          <a:fontRef idx="minor">
            <a:schemeClr val="tx1"/>
          </a:fontRef>
        </p:style>
      </p:cxnSp>
      <p:sp>
        <p:nvSpPr>
          <p:cNvPr id="25" name="矩形 24"/>
          <p:cNvSpPr/>
          <p:nvPr>
            <p:custDataLst>
              <p:tags r:id="rId9"/>
            </p:custDataLst>
          </p:nvPr>
        </p:nvSpPr>
        <p:spPr>
          <a:xfrm>
            <a:off x="4575888" y="3231096"/>
            <a:ext cx="3007778" cy="567769"/>
          </a:xfrm>
          <a:prstGeom prst="rect">
            <a:avLst/>
          </a:prstGeom>
          <a:noFill/>
        </p:spPr>
        <p:txBody>
          <a:bodyPr wrap="square" lIns="0" tIns="0" rIns="0" bIns="0" rtlCol="0" anchor="b" anchorCtr="0">
            <a:noAutofit/>
          </a:bodyPr>
          <a:p>
            <a:pPr>
              <a:spcBef>
                <a:spcPct val="0"/>
              </a:spcBef>
              <a:spcAft>
                <a:spcPct val="0"/>
              </a:spcAft>
            </a:pPr>
            <a:r>
              <a:rPr lang="en-US" altLang="zh-CN" sz="2800" b="1">
                <a:solidFill>
                  <a:schemeClr val="accent1"/>
                </a:solidFill>
                <a:latin typeface="+mn-ea"/>
                <a:cs typeface="+mn-ea"/>
                <a:sym typeface="+mn-ea"/>
              </a:rPr>
              <a:t> </a:t>
            </a:r>
            <a:endParaRPr lang="en-US" altLang="zh-CN" sz="2800" b="1">
              <a:solidFill>
                <a:schemeClr val="accent1"/>
              </a:solidFill>
              <a:latin typeface="+mn-ea"/>
              <a:cs typeface="+mn-ea"/>
              <a:sym typeface="+mn-ea"/>
            </a:endParaRPr>
          </a:p>
        </p:txBody>
      </p:sp>
      <p:sp>
        <p:nvSpPr>
          <p:cNvPr id="26" name="矩形 25"/>
          <p:cNvSpPr/>
          <p:nvPr>
            <p:custDataLst>
              <p:tags r:id="rId10"/>
            </p:custDataLst>
          </p:nvPr>
        </p:nvSpPr>
        <p:spPr>
          <a:xfrm>
            <a:off x="4576523" y="3038135"/>
            <a:ext cx="3007143" cy="1661391"/>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en-US" altLang="zh-CN" sz="2000">
                <a:ln>
                  <a:noFill/>
                  <a:prstDash val="sysDot"/>
                </a:ln>
                <a:solidFill>
                  <a:schemeClr val="tx1">
                    <a:lumMod val="85000"/>
                    <a:lumOff val="15000"/>
                  </a:schemeClr>
                </a:solidFill>
                <a:latin typeface="+mn-ea"/>
                <a:cs typeface="+mn-ea"/>
                <a:sym typeface="+mn-ea"/>
              </a:rPr>
              <a:t>Introduce Lichun (Beginning of Spring) and Yushui (Rain Water) to foreign friends, compare the Chinese and Western calendars, and organize the knowledge system of solar terms.</a:t>
            </a:r>
            <a:endParaRPr lang="en-US" altLang="zh-CN" sz="2000">
              <a:ln>
                <a:noFill/>
                <a:prstDash val="sysDot"/>
              </a:ln>
              <a:solidFill>
                <a:schemeClr val="tx1">
                  <a:lumMod val="85000"/>
                  <a:lumOff val="15000"/>
                </a:schemeClr>
              </a:solidFill>
              <a:latin typeface="+mn-ea"/>
              <a:cs typeface="+mn-ea"/>
              <a:sym typeface="+mn-ea"/>
            </a:endParaRPr>
          </a:p>
        </p:txBody>
      </p:sp>
      <p:sp>
        <p:nvSpPr>
          <p:cNvPr id="27" name="矩形 26"/>
          <p:cNvSpPr/>
          <p:nvPr>
            <p:custDataLst>
              <p:tags r:id="rId11"/>
            </p:custDataLst>
          </p:nvPr>
        </p:nvSpPr>
        <p:spPr>
          <a:xfrm>
            <a:off x="8581389" y="1675765"/>
            <a:ext cx="3007778" cy="1239692"/>
          </a:xfrm>
          <a:prstGeom prst="rect">
            <a:avLst/>
          </a:prstGeom>
          <a:noFill/>
        </p:spPr>
        <p:txBody>
          <a:bodyPr wrap="none" lIns="0" tIns="0" rIns="0" bIns="0" rtlCol="0" anchor="b" anchorCtr="0">
            <a:normAutofit/>
          </a:bodyPr>
          <a:p>
            <a:pPr>
              <a:spcBef>
                <a:spcPct val="0"/>
              </a:spcBef>
              <a:spcAft>
                <a:spcPct val="0"/>
              </a:spcAft>
            </a:pPr>
            <a:r>
              <a:rPr lang="en-US" altLang="zh-CN" sz="6600">
                <a:solidFill>
                  <a:schemeClr val="accent1">
                    <a:alpha val="42000"/>
                  </a:schemeClr>
                </a:solidFill>
                <a:latin typeface="+mn-ea"/>
                <a:cs typeface="+mn-ea"/>
                <a:sym typeface="+mn-ea"/>
              </a:rPr>
              <a:t>02</a:t>
            </a:r>
            <a:endParaRPr lang="zh-CN" altLang="en-US" sz="6600">
              <a:solidFill>
                <a:schemeClr val="accent1">
                  <a:alpha val="42000"/>
                </a:schemeClr>
              </a:solidFill>
              <a:latin typeface="+mn-ea"/>
              <a:cs typeface="+mn-ea"/>
              <a:sym typeface="+mn-ea"/>
            </a:endParaRPr>
          </a:p>
        </p:txBody>
      </p:sp>
      <p:cxnSp>
        <p:nvCxnSpPr>
          <p:cNvPr id="28" name="直接连接符 27"/>
          <p:cNvCxnSpPr/>
          <p:nvPr>
            <p:custDataLst>
              <p:tags r:id="rId12"/>
            </p:custDataLst>
          </p:nvPr>
        </p:nvCxnSpPr>
        <p:spPr>
          <a:xfrm>
            <a:off x="8582025" y="3037394"/>
            <a:ext cx="3006418" cy="0"/>
          </a:xfrm>
          <a:prstGeom prst="line">
            <a:avLst/>
          </a:prstGeom>
          <a:ln w="12700">
            <a:solidFill>
              <a:schemeClr val="accent1">
                <a:alpha val="40000"/>
              </a:schemeClr>
            </a:solidFill>
          </a:ln>
        </p:spPr>
        <p:style>
          <a:lnRef idx="2">
            <a:schemeClr val="accent1"/>
          </a:lnRef>
          <a:fillRef idx="0">
            <a:srgbClr val="FFFFFF"/>
          </a:fillRef>
          <a:effectRef idx="0">
            <a:srgbClr val="FFFFFF"/>
          </a:effectRef>
          <a:fontRef idx="minor">
            <a:schemeClr val="tx1"/>
          </a:fontRef>
        </p:style>
      </p:cxnSp>
      <p:sp>
        <p:nvSpPr>
          <p:cNvPr id="29" name="矩形 28"/>
          <p:cNvSpPr/>
          <p:nvPr>
            <p:custDataLst>
              <p:tags r:id="rId13"/>
            </p:custDataLst>
          </p:nvPr>
        </p:nvSpPr>
        <p:spPr>
          <a:xfrm>
            <a:off x="8581389" y="3230461"/>
            <a:ext cx="3007778" cy="567769"/>
          </a:xfrm>
          <a:prstGeom prst="rect">
            <a:avLst/>
          </a:prstGeom>
          <a:noFill/>
        </p:spPr>
        <p:txBody>
          <a:bodyPr wrap="square" lIns="0" tIns="0" rIns="0" bIns="0" rtlCol="0" anchor="b" anchorCtr="0">
            <a:noAutofit/>
          </a:bodyPr>
          <a:p>
            <a:pPr>
              <a:spcBef>
                <a:spcPct val="0"/>
              </a:spcBef>
              <a:spcAft>
                <a:spcPct val="0"/>
              </a:spcAft>
            </a:pPr>
            <a:r>
              <a:rPr lang="en-US" altLang="zh-CN" sz="2800" b="1">
                <a:solidFill>
                  <a:schemeClr val="accent1"/>
                </a:solidFill>
                <a:latin typeface="+mn-ea"/>
                <a:cs typeface="+mn-ea"/>
                <a:sym typeface="+mn-ea"/>
              </a:rPr>
              <a:t> </a:t>
            </a:r>
            <a:endParaRPr lang="en-US" altLang="zh-CN" sz="2800" b="1">
              <a:solidFill>
                <a:schemeClr val="accent1"/>
              </a:solidFill>
              <a:latin typeface="+mn-ea"/>
              <a:cs typeface="+mn-ea"/>
              <a:sym typeface="+mn-ea"/>
            </a:endParaRPr>
          </a:p>
        </p:txBody>
      </p:sp>
      <p:sp>
        <p:nvSpPr>
          <p:cNvPr id="30" name="矩形 29"/>
          <p:cNvSpPr/>
          <p:nvPr>
            <p:custDataLst>
              <p:tags r:id="rId14"/>
            </p:custDataLst>
          </p:nvPr>
        </p:nvSpPr>
        <p:spPr>
          <a:xfrm>
            <a:off x="8582025" y="3037500"/>
            <a:ext cx="3007143" cy="1661391"/>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en-US" altLang="zh-CN" sz="2000">
                <a:ln>
                  <a:noFill/>
                  <a:prstDash val="sysDot"/>
                </a:ln>
                <a:solidFill>
                  <a:schemeClr val="tx1">
                    <a:lumMod val="85000"/>
                    <a:lumOff val="15000"/>
                  </a:schemeClr>
                </a:solidFill>
                <a:latin typeface="+mn-ea"/>
                <a:cs typeface="+mn-ea"/>
                <a:sym typeface="+mn-ea"/>
              </a:rPr>
              <a:t>Using the literature research method and comparative analysis method, systematically summarize the characteristics of the solar terms and their cultural connotations.</a:t>
            </a:r>
            <a:endParaRPr lang="en-US" altLang="zh-CN" sz="2000">
              <a:ln>
                <a:noFill/>
                <a:prstDash val="sysDot"/>
              </a:ln>
              <a:solidFill>
                <a:schemeClr val="tx1">
                  <a:lumMod val="85000"/>
                  <a:lumOff val="15000"/>
                </a:schemeClr>
              </a:solidFill>
              <a:latin typeface="+mn-ea"/>
              <a:cs typeface="+mn-ea"/>
              <a:sym typeface="+mn-ea"/>
            </a:endParaRPr>
          </a:p>
        </p:txBody>
      </p:sp>
    </p:spTree>
    <p:custDataLst>
      <p:tags r:id="rId15"/>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3"/>
            <p:custDataLst>
              <p:tags r:id="rId1"/>
            </p:custDataLst>
          </p:nvPr>
        </p:nvSpPr>
        <p:spPr/>
        <p:txBody>
          <a:bodyPr/>
          <a:lstStyle/>
          <a:p>
            <a:r>
              <a:rPr lang="zh-CN" altLang="en-US"/>
              <a:t>PART-02</a:t>
            </a:r>
            <a:endParaRPr lang="zh-CN" altLang="en-US"/>
          </a:p>
        </p:txBody>
      </p:sp>
      <p:sp>
        <p:nvSpPr>
          <p:cNvPr id="4" name="标题 3"/>
          <p:cNvSpPr>
            <a:spLocks noGrp="1"/>
          </p:cNvSpPr>
          <p:nvPr>
            <p:ph type="title" idx="2"/>
            <p:custDataLst>
              <p:tags r:id="rId2"/>
            </p:custDataLst>
          </p:nvPr>
        </p:nvSpPr>
        <p:spPr/>
        <p:txBody>
          <a:bodyPr>
            <a:normAutofit fontScale="90000"/>
          </a:bodyPr>
          <a:lstStyle/>
          <a:p>
            <a:r>
              <a:rPr lang="en-US" altLang="zh-CN" spc="300">
                <a:solidFill>
                  <a:schemeClr val="tx1">
                    <a:lumMod val="85000"/>
                    <a:lumOff val="15000"/>
                  </a:schemeClr>
                </a:solidFill>
                <a:sym typeface="+mn-ea"/>
              </a:rPr>
              <a:t>Comparative Analysis of the Chinese and Western Calendars</a:t>
            </a:r>
            <a:endParaRPr lang="zh-CN" altLang="en-US"/>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custDataLst>
              <p:tags r:id="rId1"/>
            </p:custDataLst>
          </p:nvPr>
        </p:nvSpPr>
        <p:spPr>
          <a:xfrm>
            <a:off x="0" y="2388870"/>
            <a:ext cx="12191365" cy="2743200"/>
          </a:xfrm>
          <a:prstGeom prst="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7" name="标题 16"/>
          <p:cNvSpPr>
            <a:spLocks noGrp="1"/>
          </p:cNvSpPr>
          <p:nvPr>
            <p:ph type="title"/>
            <p:custDataLst>
              <p:tags r:id="rId2"/>
            </p:custDataLst>
          </p:nvPr>
        </p:nvSpPr>
        <p:spPr/>
        <p:txBody>
          <a:bodyPr/>
          <a:lstStyle/>
          <a:p>
            <a:r>
              <a:rPr lang="zh-CN" altLang="en-US"/>
              <a:t>二十四节气与西方历法对比</a:t>
            </a:r>
            <a:endParaRPr lang="zh-CN" altLang="en-US"/>
          </a:p>
        </p:txBody>
      </p:sp>
      <p:sp>
        <p:nvSpPr>
          <p:cNvPr id="2" name="矩形 1"/>
          <p:cNvSpPr/>
          <p:nvPr>
            <p:custDataLst>
              <p:tags r:id="rId3"/>
            </p:custDataLst>
          </p:nvPr>
        </p:nvSpPr>
        <p:spPr>
          <a:xfrm>
            <a:off x="1626235" y="4027170"/>
            <a:ext cx="4143375" cy="805180"/>
          </a:xfrm>
          <a:prstGeom prst="rect">
            <a:avLst/>
          </a:prstGeom>
          <a:noFill/>
        </p:spPr>
        <p:txBody>
          <a:bodyPr wrap="square" lIns="0" tIns="0" rIns="0" bIns="0" rtlCol="0" anchor="t" anchorCtr="0">
            <a:noAutofit/>
          </a:bodyPr>
          <a:p>
            <a:pPr indent="0" algn="ctr" fontAlgn="auto">
              <a:lnSpc>
                <a:spcPct val="150000"/>
              </a:lnSpc>
              <a:spcBef>
                <a:spcPct val="0"/>
              </a:spcBef>
              <a:spcAft>
                <a:spcPct val="0"/>
              </a:spcAft>
            </a:pPr>
            <a:r>
              <a:rPr lang="en-US" altLang="zh-CN" sz="1500">
                <a:solidFill>
                  <a:schemeClr val="bg1"/>
                </a:solidFill>
                <a:latin typeface="+mn-ea"/>
                <a:cs typeface="+mn-ea"/>
                <a:sym typeface="+mn-ea"/>
              </a:rPr>
              <a:t>Synchronize with nature, guide agricultural activities, inherit culture, and accurately reflect seasonal changes.</a:t>
            </a:r>
            <a:endParaRPr lang="en-US" altLang="zh-CN" sz="1500">
              <a:solidFill>
                <a:schemeClr val="bg1"/>
              </a:solidFill>
              <a:latin typeface="+mn-ea"/>
              <a:cs typeface="+mn-ea"/>
              <a:sym typeface="+mn-ea"/>
            </a:endParaRPr>
          </a:p>
        </p:txBody>
      </p:sp>
      <p:sp>
        <p:nvSpPr>
          <p:cNvPr id="18" name="矩形 17"/>
          <p:cNvSpPr/>
          <p:nvPr>
            <p:custDataLst>
              <p:tags r:id="rId4"/>
            </p:custDataLst>
          </p:nvPr>
        </p:nvSpPr>
        <p:spPr>
          <a:xfrm>
            <a:off x="2267109" y="3727321"/>
            <a:ext cx="2950210" cy="300108"/>
          </a:xfrm>
          <a:prstGeom prst="rect">
            <a:avLst/>
          </a:prstGeom>
          <a:noFill/>
        </p:spPr>
        <p:txBody>
          <a:bodyPr wrap="square" lIns="0" tIns="0" rIns="0" bIns="0" rtlCol="0" anchor="b">
            <a:noAutofit/>
          </a:bodyPr>
          <a:p>
            <a:pPr algn="ctr">
              <a:spcBef>
                <a:spcPct val="0"/>
              </a:spcBef>
              <a:spcAft>
                <a:spcPct val="0"/>
              </a:spcAft>
            </a:pPr>
            <a:r>
              <a:rPr lang="en-US" altLang="zh-CN" b="1">
                <a:solidFill>
                  <a:srgbClr val="FFFFFF"/>
                </a:solidFill>
                <a:latin typeface="+mn-ea"/>
                <a:cs typeface="+mn-ea"/>
              </a:rPr>
              <a:t>The Advantages of the Twenty-Four Solar Terms</a:t>
            </a:r>
            <a:endParaRPr lang="en-US" altLang="zh-CN" b="1">
              <a:solidFill>
                <a:srgbClr val="FFFFFF"/>
              </a:solidFill>
              <a:latin typeface="+mn-ea"/>
              <a:cs typeface="+mn-ea"/>
            </a:endParaRPr>
          </a:p>
        </p:txBody>
      </p:sp>
      <p:sp>
        <p:nvSpPr>
          <p:cNvPr id="19" name="矩形 18"/>
          <p:cNvSpPr/>
          <p:nvPr>
            <p:custDataLst>
              <p:tags r:id="rId5"/>
            </p:custDataLst>
          </p:nvPr>
        </p:nvSpPr>
        <p:spPr>
          <a:xfrm>
            <a:off x="5865495" y="4027170"/>
            <a:ext cx="3740785" cy="805180"/>
          </a:xfrm>
          <a:prstGeom prst="rect">
            <a:avLst/>
          </a:prstGeom>
          <a:noFill/>
        </p:spPr>
        <p:txBody>
          <a:bodyPr wrap="square" lIns="0" tIns="0" rIns="0" bIns="0" rtlCol="0" anchor="t" anchorCtr="0">
            <a:noAutofit/>
          </a:bodyPr>
          <a:p>
            <a:pPr indent="0" algn="ctr" fontAlgn="auto">
              <a:lnSpc>
                <a:spcPct val="150000"/>
              </a:lnSpc>
              <a:spcBef>
                <a:spcPct val="0"/>
              </a:spcBef>
              <a:spcAft>
                <a:spcPct val="0"/>
              </a:spcAft>
            </a:pPr>
            <a:r>
              <a:rPr lang="en-US" altLang="zh-CN" sz="1500">
                <a:solidFill>
                  <a:srgbClr val="FFFFFF"/>
                </a:solidFill>
                <a:latin typeface="+mn-ea"/>
                <a:cs typeface="+mn-ea"/>
                <a:sym typeface="+mn-ea"/>
              </a:rPr>
              <a:t>Lacking a connection with nature, phenological experiences are fragmented and do not directly guide life and farming.</a:t>
            </a:r>
            <a:endParaRPr lang="en-US" altLang="zh-CN" sz="1500">
              <a:solidFill>
                <a:srgbClr val="FFFFFF"/>
              </a:solidFill>
              <a:latin typeface="+mn-ea"/>
              <a:cs typeface="+mn-ea"/>
              <a:sym typeface="+mn-ea"/>
            </a:endParaRPr>
          </a:p>
        </p:txBody>
      </p:sp>
      <p:sp>
        <p:nvSpPr>
          <p:cNvPr id="20" name="矩形 19"/>
          <p:cNvSpPr/>
          <p:nvPr>
            <p:custDataLst>
              <p:tags r:id="rId6"/>
            </p:custDataLst>
          </p:nvPr>
        </p:nvSpPr>
        <p:spPr>
          <a:xfrm>
            <a:off x="6202842" y="3727321"/>
            <a:ext cx="2948608" cy="300108"/>
          </a:xfrm>
          <a:prstGeom prst="rect">
            <a:avLst/>
          </a:prstGeom>
          <a:noFill/>
        </p:spPr>
        <p:txBody>
          <a:bodyPr wrap="square" lIns="0" tIns="0" rIns="0" bIns="0" rtlCol="0" anchor="b">
            <a:noAutofit/>
          </a:bodyPr>
          <a:p>
            <a:pPr algn="ctr">
              <a:spcBef>
                <a:spcPct val="0"/>
              </a:spcBef>
              <a:spcAft>
                <a:spcPct val="0"/>
              </a:spcAft>
            </a:pPr>
            <a:r>
              <a:rPr lang="en-US" altLang="zh-CN" b="1">
                <a:solidFill>
                  <a:srgbClr val="FFFFFF"/>
                </a:solidFill>
                <a:latin typeface="+mn-ea"/>
                <a:cs typeface="+mn-ea"/>
              </a:rPr>
              <a:t>Drawbacks of the Western calendar</a:t>
            </a:r>
            <a:endParaRPr lang="en-US" altLang="zh-CN" b="1">
              <a:solidFill>
                <a:srgbClr val="FFFFFF"/>
              </a:solidFill>
              <a:latin typeface="+mn-ea"/>
              <a:cs typeface="+mn-ea"/>
            </a:endParaRPr>
          </a:p>
        </p:txBody>
      </p:sp>
      <p:sp>
        <p:nvSpPr>
          <p:cNvPr id="21" name="圆角矩形 20"/>
          <p:cNvSpPr/>
          <p:nvPr>
            <p:custDataLst>
              <p:tags r:id="rId7"/>
            </p:custDataLst>
          </p:nvPr>
        </p:nvSpPr>
        <p:spPr>
          <a:xfrm>
            <a:off x="7314893" y="2704437"/>
            <a:ext cx="724836" cy="724836"/>
          </a:xfrm>
          <a:prstGeom prst="roundRect">
            <a:avLst/>
          </a:prstGeom>
          <a:noFill/>
          <a:ln w="25400">
            <a:solidFill>
              <a:srgbClr val="FFFFFF"/>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2" name="图片 21" descr="343439383331313b343532303032303bb8f6c8cbd0c5cfa2"/>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7511998" y="2901542"/>
            <a:ext cx="330627" cy="330627"/>
          </a:xfrm>
          <a:prstGeom prst="rect">
            <a:avLst/>
          </a:prstGeom>
          <a:effectLst/>
        </p:spPr>
      </p:pic>
      <p:sp>
        <p:nvSpPr>
          <p:cNvPr id="23" name="圆角矩形 22"/>
          <p:cNvSpPr/>
          <p:nvPr>
            <p:custDataLst>
              <p:tags r:id="rId11"/>
            </p:custDataLst>
          </p:nvPr>
        </p:nvSpPr>
        <p:spPr>
          <a:xfrm>
            <a:off x="3379796" y="2625697"/>
            <a:ext cx="724836" cy="724836"/>
          </a:xfrm>
          <a:prstGeom prst="roundRect">
            <a:avLst/>
          </a:prstGeom>
          <a:noFill/>
          <a:ln w="25400">
            <a:solidFill>
              <a:srgbClr val="FFFFFF"/>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4" name="图片 23" descr="343439383331313b343532303033323bd3a6d3c3b9dcc0ed"/>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3576901" y="2822802"/>
            <a:ext cx="330627" cy="330627"/>
          </a:xfrm>
          <a:prstGeom prst="rect">
            <a:avLst/>
          </a:prstGeom>
          <a:effectLst/>
        </p:spPr>
      </p:pic>
    </p:spTree>
    <p:custDataLst>
      <p:tags r:id="rId15"/>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p:txBody>
          <a:bodyPr>
            <a:normAutofit fontScale="90000"/>
          </a:bodyPr>
          <a:lstStyle/>
          <a:p>
            <a:r>
              <a:rPr lang="en-US" altLang="zh-CN"/>
              <a:t>The division is scientific and detailed, precisely adapting to natural changes.</a:t>
            </a:r>
            <a:endParaRPr lang="en-US" altLang="zh-CN"/>
          </a:p>
        </p:txBody>
      </p:sp>
      <p:sp>
        <p:nvSpPr>
          <p:cNvPr id="11" name="矩形 10"/>
          <p:cNvSpPr/>
          <p:nvPr>
            <p:custDataLst>
              <p:tags r:id="rId2"/>
            </p:custDataLst>
          </p:nvPr>
        </p:nvSpPr>
        <p:spPr>
          <a:xfrm>
            <a:off x="6004834" y="2188025"/>
            <a:ext cx="5491047" cy="973528"/>
          </a:xfrm>
          <a:prstGeom prst="rect">
            <a:avLst/>
          </a:prstGeom>
          <a:noFill/>
        </p:spPr>
        <p:txBody>
          <a:bodyPr wrap="square" lIns="0" tIns="0" rIns="0" bIns="0" rtlCol="0" anchor="t" anchorCtr="0">
            <a:noAutofit/>
          </a:bodyPr>
          <a:p>
            <a:pPr>
              <a:lnSpc>
                <a:spcPct val="150000"/>
              </a:lnSpc>
              <a:spcBef>
                <a:spcPct val="0"/>
              </a:spcBef>
              <a:spcAft>
                <a:spcPct val="0"/>
              </a:spcAft>
            </a:pPr>
            <a:r>
              <a:rPr lang="en-US" altLang="zh-CN" sz="1400" dirty="0">
                <a:ln>
                  <a:noFill/>
                  <a:prstDash val="sysDot"/>
                </a:ln>
                <a:solidFill>
                  <a:schemeClr val="tx1">
                    <a:lumMod val="85000"/>
                    <a:lumOff val="15000"/>
                  </a:schemeClr>
                </a:solidFill>
                <a:latin typeface="+mn-ea"/>
                <a:cs typeface="+mn-ea"/>
              </a:rPr>
              <a:t>Using the Sun's ecliptic longitude as a measure, the Earth's revolution is divided into 24 equal parts of 360</a:t>
            </a:r>
            <a:r>
              <a:rPr lang="en-US" altLang="en-US" sz="1400" dirty="0">
                <a:ln>
                  <a:noFill/>
                  <a:prstDash val="sysDot"/>
                </a:ln>
                <a:solidFill>
                  <a:schemeClr val="tx1">
                    <a:lumMod val="85000"/>
                    <a:lumOff val="15000"/>
                  </a:schemeClr>
                </a:solidFill>
                <a:latin typeface="+mn-ea"/>
                <a:cs typeface="+mn-ea"/>
              </a:rPr>
              <a:t>°</a:t>
            </a:r>
            <a:r>
              <a:rPr lang="en-US" altLang="zh-CN" sz="1400" dirty="0">
                <a:ln>
                  <a:noFill/>
                  <a:prstDash val="sysDot"/>
                </a:ln>
                <a:solidFill>
                  <a:schemeClr val="tx1">
                    <a:lumMod val="85000"/>
                    <a:lumOff val="15000"/>
                  </a:schemeClr>
                </a:solidFill>
                <a:latin typeface="+mn-ea"/>
                <a:cs typeface="+mn-ea"/>
              </a:rPr>
              <a:t>, with each solar term occurring every 15</a:t>
            </a:r>
            <a:r>
              <a:rPr lang="en-US" altLang="en-US" sz="1400" dirty="0">
                <a:ln>
                  <a:noFill/>
                  <a:prstDash val="sysDot"/>
                </a:ln>
                <a:solidFill>
                  <a:schemeClr val="tx1">
                    <a:lumMod val="85000"/>
                    <a:lumOff val="15000"/>
                  </a:schemeClr>
                </a:solidFill>
                <a:latin typeface="+mn-ea"/>
                <a:cs typeface="+mn-ea"/>
              </a:rPr>
              <a:t>°</a:t>
            </a:r>
            <a:r>
              <a:rPr lang="en-US" altLang="zh-CN" sz="1400" dirty="0">
                <a:ln>
                  <a:noFill/>
                  <a:prstDash val="sysDot"/>
                </a:ln>
                <a:solidFill>
                  <a:schemeClr val="tx1">
                    <a:lumMod val="85000"/>
                    <a:lumOff val="15000"/>
                  </a:schemeClr>
                </a:solidFill>
                <a:latin typeface="+mn-ea"/>
                <a:cs typeface="+mn-ea"/>
              </a:rPr>
              <a:t>, precisely capturing the subtle changes of the seasons.</a:t>
            </a:r>
            <a:endParaRPr lang="en-US" altLang="zh-CN" sz="1400" dirty="0">
              <a:ln>
                <a:noFill/>
                <a:prstDash val="sysDot"/>
              </a:ln>
              <a:solidFill>
                <a:schemeClr val="tx1">
                  <a:lumMod val="85000"/>
                  <a:lumOff val="15000"/>
                </a:schemeClr>
              </a:solidFill>
              <a:latin typeface="+mn-ea"/>
              <a:cs typeface="+mn-ea"/>
            </a:endParaRPr>
          </a:p>
        </p:txBody>
      </p:sp>
      <p:sp>
        <p:nvSpPr>
          <p:cNvPr id="12" name="矩形 11"/>
          <p:cNvSpPr/>
          <p:nvPr>
            <p:custDataLst>
              <p:tags r:id="rId3"/>
            </p:custDataLst>
          </p:nvPr>
        </p:nvSpPr>
        <p:spPr>
          <a:xfrm>
            <a:off x="6004834" y="1742232"/>
            <a:ext cx="5491048" cy="369351"/>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zh-CN" sz="2200" b="1">
                <a:solidFill>
                  <a:schemeClr val="accent1"/>
                </a:solidFill>
                <a:latin typeface="+mn-ea"/>
                <a:cs typeface="+mn-ea"/>
              </a:rPr>
              <a:t>The division of the twenty-four solar terms</a:t>
            </a:r>
            <a:endParaRPr lang="en-US" altLang="zh-CN" sz="2200" b="1">
              <a:solidFill>
                <a:schemeClr val="accent1"/>
              </a:solidFill>
              <a:latin typeface="+mn-ea"/>
              <a:cs typeface="+mn-ea"/>
            </a:endParaRPr>
          </a:p>
        </p:txBody>
      </p:sp>
      <p:sp>
        <p:nvSpPr>
          <p:cNvPr id="13" name="矩形 12"/>
          <p:cNvSpPr/>
          <p:nvPr>
            <p:custDataLst>
              <p:tags r:id="rId4"/>
            </p:custDataLst>
          </p:nvPr>
        </p:nvSpPr>
        <p:spPr>
          <a:xfrm>
            <a:off x="5474582" y="1742232"/>
            <a:ext cx="477140" cy="369351"/>
          </a:xfrm>
          <a:prstGeom prst="rect">
            <a:avLst/>
          </a:prstGeom>
          <a:noFill/>
        </p:spPr>
        <p:txBody>
          <a:bodyPr wrap="none" lIns="0" tIns="0" rIns="0" bIns="0" rtlCol="0" anchor="b">
            <a:normAutofit fontScale="90000"/>
          </a:bodyPr>
          <a:p>
            <a:pPr>
              <a:spcBef>
                <a:spcPct val="0"/>
              </a:spcBef>
              <a:spcAft>
                <a:spcPct val="0"/>
              </a:spcAft>
              <a:buClr>
                <a:schemeClr val="accent1"/>
              </a:buClr>
              <a:buSzPct val="70000"/>
            </a:pPr>
            <a:r>
              <a:rPr lang="en-US" altLang="zh-CN" sz="2400" b="1">
                <a:solidFill>
                  <a:schemeClr val="accent1"/>
                </a:solidFill>
                <a:latin typeface="+mn-ea"/>
                <a:cs typeface="+mn-ea"/>
              </a:rPr>
              <a:t>01</a:t>
            </a:r>
            <a:endParaRPr lang="zh-CN" altLang="en-US" sz="2400" b="1">
              <a:solidFill>
                <a:schemeClr val="accent1"/>
              </a:solidFill>
              <a:latin typeface="+mn-ea"/>
              <a:cs typeface="+mn-ea"/>
            </a:endParaRPr>
          </a:p>
        </p:txBody>
      </p:sp>
      <p:sp>
        <p:nvSpPr>
          <p:cNvPr id="14" name="矩形 13"/>
          <p:cNvSpPr/>
          <p:nvPr>
            <p:custDataLst>
              <p:tags r:id="rId5"/>
            </p:custDataLst>
          </p:nvPr>
        </p:nvSpPr>
        <p:spPr>
          <a:xfrm>
            <a:off x="6004834" y="4649412"/>
            <a:ext cx="5491047" cy="973528"/>
          </a:xfrm>
          <a:prstGeom prst="rect">
            <a:avLst/>
          </a:prstGeom>
          <a:noFill/>
        </p:spPr>
        <p:txBody>
          <a:bodyPr wrap="square" lIns="0" tIns="0" rIns="0" bIns="0" rtlCol="0" anchor="t" anchorCtr="0">
            <a:noAutofit/>
          </a:bodyPr>
          <a:p>
            <a:pPr>
              <a:lnSpc>
                <a:spcPct val="150000"/>
              </a:lnSpc>
              <a:spcBef>
                <a:spcPct val="0"/>
              </a:spcBef>
              <a:spcAft>
                <a:spcPct val="0"/>
              </a:spcAft>
            </a:pPr>
            <a:r>
              <a:rPr lang="en-US" altLang="zh-CN" sz="1400">
                <a:ln>
                  <a:noFill/>
                  <a:prstDash val="sysDot"/>
                </a:ln>
                <a:solidFill>
                  <a:schemeClr val="tx1">
                    <a:lumMod val="85000"/>
                    <a:lumOff val="15000"/>
                  </a:schemeClr>
                </a:solidFill>
                <a:latin typeface="+mn-ea"/>
                <a:cs typeface="+mn-ea"/>
              </a:rPr>
              <a:t>Using only the 'two equinoxes and two solstices' to divide the four seasons, spring begins with the Spring Equinox, providing a rough description of natural changes, not as detailed as the twenty-four solar terms.</a:t>
            </a:r>
            <a:endParaRPr lang="en-US" altLang="zh-CN" sz="1400">
              <a:ln>
                <a:noFill/>
                <a:prstDash val="sysDot"/>
              </a:ln>
              <a:solidFill>
                <a:schemeClr val="tx1">
                  <a:lumMod val="85000"/>
                  <a:lumOff val="15000"/>
                </a:schemeClr>
              </a:solidFill>
              <a:latin typeface="+mn-ea"/>
              <a:cs typeface="+mn-ea"/>
            </a:endParaRPr>
          </a:p>
        </p:txBody>
      </p:sp>
      <p:sp>
        <p:nvSpPr>
          <p:cNvPr id="15" name="矩形 14"/>
          <p:cNvSpPr/>
          <p:nvPr>
            <p:custDataLst>
              <p:tags r:id="rId6"/>
            </p:custDataLst>
          </p:nvPr>
        </p:nvSpPr>
        <p:spPr>
          <a:xfrm>
            <a:off x="6005469" y="4203619"/>
            <a:ext cx="5491048" cy="369351"/>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zh-CN" sz="2200" b="1" dirty="0">
                <a:solidFill>
                  <a:schemeClr val="accent1"/>
                </a:solidFill>
                <a:latin typeface="+mn-ea"/>
                <a:cs typeface="+mn-ea"/>
              </a:rPr>
              <a:t>Comparison of Western Calendars</a:t>
            </a:r>
            <a:endParaRPr lang="en-US" altLang="zh-CN" sz="2200" b="1" dirty="0">
              <a:solidFill>
                <a:schemeClr val="accent1"/>
              </a:solidFill>
              <a:latin typeface="+mn-ea"/>
              <a:cs typeface="+mn-ea"/>
            </a:endParaRPr>
          </a:p>
        </p:txBody>
      </p:sp>
      <p:sp>
        <p:nvSpPr>
          <p:cNvPr id="16" name="矩形 15"/>
          <p:cNvSpPr/>
          <p:nvPr>
            <p:custDataLst>
              <p:tags r:id="rId7"/>
            </p:custDataLst>
          </p:nvPr>
        </p:nvSpPr>
        <p:spPr>
          <a:xfrm>
            <a:off x="5474582" y="4203619"/>
            <a:ext cx="477140" cy="369351"/>
          </a:xfrm>
          <a:prstGeom prst="rect">
            <a:avLst/>
          </a:prstGeom>
          <a:noFill/>
        </p:spPr>
        <p:txBody>
          <a:bodyPr wrap="none" lIns="0" tIns="0" rIns="0" bIns="0" rtlCol="0" anchor="b">
            <a:normAutofit fontScale="90000"/>
          </a:bodyPr>
          <a:p>
            <a:pPr>
              <a:spcBef>
                <a:spcPct val="0"/>
              </a:spcBef>
              <a:spcAft>
                <a:spcPct val="0"/>
              </a:spcAft>
              <a:buClr>
                <a:schemeClr val="accent1"/>
              </a:buClr>
              <a:buSzPct val="70000"/>
            </a:pPr>
            <a:r>
              <a:rPr lang="en-US" altLang="zh-CN" sz="2400" b="1">
                <a:solidFill>
                  <a:schemeClr val="accent1"/>
                </a:solidFill>
                <a:latin typeface="+mn-ea"/>
                <a:cs typeface="+mn-ea"/>
              </a:rPr>
              <a:t>02</a:t>
            </a:r>
            <a:endParaRPr lang="zh-CN" altLang="en-US" sz="2400" b="1">
              <a:solidFill>
                <a:schemeClr val="accent1"/>
              </a:solidFill>
              <a:latin typeface="+mn-ea"/>
              <a:cs typeface="+mn-ea"/>
            </a:endParaRPr>
          </a:p>
        </p:txBody>
      </p:sp>
      <p:pic>
        <p:nvPicPr>
          <p:cNvPr id="2" name="图片 1"/>
          <p:cNvPicPr/>
          <p:nvPr/>
        </p:nvPicPr>
        <p:blipFill>
          <a:blip r:embed="rId8"/>
          <a:srcRect l="2924" b="4406"/>
          <a:stretch>
            <a:fillRect/>
          </a:stretch>
        </p:blipFill>
        <p:spPr>
          <a:xfrm>
            <a:off x="1233805" y="1314450"/>
            <a:ext cx="3058795" cy="2965450"/>
          </a:xfrm>
          <a:prstGeom prst="rect">
            <a:avLst/>
          </a:prstGeom>
        </p:spPr>
      </p:pic>
      <p:pic>
        <p:nvPicPr>
          <p:cNvPr id="3" name="图片 2"/>
          <p:cNvPicPr/>
          <p:nvPr/>
        </p:nvPicPr>
        <p:blipFill>
          <a:blip r:embed="rId9"/>
          <a:stretch>
            <a:fillRect/>
          </a:stretch>
        </p:blipFill>
        <p:spPr>
          <a:xfrm>
            <a:off x="1580515" y="4280535"/>
            <a:ext cx="2365375" cy="2433320"/>
          </a:xfrm>
          <a:prstGeom prst="rect">
            <a:avLst/>
          </a:prstGeom>
        </p:spPr>
      </p:pic>
    </p:spTree>
    <p:custDataLst>
      <p:tags r:id="rId10"/>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rmAutofit fontScale="90000"/>
          </a:bodyPr>
          <a:lstStyle/>
          <a:p>
            <a:r>
              <a:rPr lang="en-US" altLang="zh-CN"/>
              <a:t>Nature is deeply integrated with production, and agricultural guidance is highly practical.</a:t>
            </a:r>
            <a:endParaRPr lang="en-US" altLang="zh-CN"/>
          </a:p>
        </p:txBody>
      </p:sp>
      <p:sp>
        <p:nvSpPr>
          <p:cNvPr id="13" name="同侧圆角矩形 12"/>
          <p:cNvSpPr/>
          <p:nvPr>
            <p:custDataLst>
              <p:tags r:id="rId2"/>
            </p:custDataLst>
          </p:nvPr>
        </p:nvSpPr>
        <p:spPr>
          <a:xfrm>
            <a:off x="501650" y="3833495"/>
            <a:ext cx="529590" cy="2512695"/>
          </a:xfrm>
          <a:prstGeom prst="round2SameRect">
            <a:avLst>
              <a:gd name="adj1" fmla="val 50000"/>
              <a:gd name="adj2" fmla="val 0"/>
            </a:avLst>
          </a:prstGeom>
          <a:gradFill>
            <a:gsLst>
              <a:gs pos="0">
                <a:schemeClr val="accent1">
                  <a:alpha val="0"/>
                </a:schemeClr>
              </a:gs>
              <a:gs pos="100000">
                <a:schemeClr val="accent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custDataLst>
              <p:tags r:id="rId3"/>
            </p:custDataLst>
          </p:nvPr>
        </p:nvSpPr>
        <p:spPr>
          <a:xfrm>
            <a:off x="4559988" y="1466377"/>
            <a:ext cx="7017277" cy="1647983"/>
          </a:xfrm>
          <a:prstGeom prst="rect">
            <a:avLst/>
          </a:prstGeom>
          <a:noFill/>
        </p:spPr>
        <p:txBody>
          <a:bodyPr wrap="square" lIns="0" tIns="0" rIns="0" bIns="0" rtlCol="0" anchor="t" anchorCtr="0">
            <a:noAutofit/>
          </a:bodyPr>
          <a:p>
            <a:pPr indent="0" fontAlgn="auto">
              <a:lnSpc>
                <a:spcPct val="150000"/>
              </a:lnSpc>
            </a:pPr>
            <a:r>
              <a:rPr lang="en-US" altLang="zh-CN" sz="2000" kern="0" dirty="0">
                <a:ln>
                  <a:noFill/>
                  <a:prstDash val="sysDot"/>
                </a:ln>
                <a:solidFill>
                  <a:schemeClr val="tx1">
                    <a:lumMod val="85000"/>
                    <a:lumOff val="15000"/>
                  </a:schemeClr>
                </a:solidFill>
                <a:latin typeface="+mn-ea"/>
                <a:sym typeface="+mn-ea"/>
              </a:rPr>
              <a:t>The solar terms are closely connected with agricultural activities, serving as a guide for farmers' production, where astronomy and nature perfectly integrate with agriculture, providing specific guidance.</a:t>
            </a:r>
            <a:endParaRPr lang="en-US" altLang="zh-CN" sz="2000" kern="0" dirty="0">
              <a:ln>
                <a:noFill/>
                <a:prstDash val="sysDot"/>
              </a:ln>
              <a:solidFill>
                <a:schemeClr val="tx1">
                  <a:lumMod val="85000"/>
                  <a:lumOff val="15000"/>
                </a:schemeClr>
              </a:solidFill>
              <a:latin typeface="+mn-ea"/>
              <a:sym typeface="+mn-ea"/>
            </a:endParaRPr>
          </a:p>
        </p:txBody>
      </p:sp>
      <p:sp>
        <p:nvSpPr>
          <p:cNvPr id="16" name="矩形: 圆角 6"/>
          <p:cNvSpPr/>
          <p:nvPr>
            <p:custDataLst>
              <p:tags r:id="rId4"/>
            </p:custDataLst>
          </p:nvPr>
        </p:nvSpPr>
        <p:spPr>
          <a:xfrm>
            <a:off x="4557451" y="1285174"/>
            <a:ext cx="2098126" cy="82653"/>
          </a:xfrm>
          <a:prstGeom prst="roundRect">
            <a:avLst>
              <a:gd name="adj" fmla="val 0"/>
            </a:avLst>
          </a:prstGeom>
          <a:gradFill flip="none" rotWithShape="1">
            <a:gsLst>
              <a:gs pos="97000">
                <a:schemeClr val="accent1">
                  <a:lumMod val="60000"/>
                  <a:lumOff val="40000"/>
                  <a:alpha val="0"/>
                </a:schemeClr>
              </a:gs>
              <a:gs pos="0">
                <a:schemeClr val="accent1">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17" name="文本框 16"/>
          <p:cNvSpPr txBox="1"/>
          <p:nvPr>
            <p:custDataLst>
              <p:tags r:id="rId5"/>
            </p:custDataLst>
          </p:nvPr>
        </p:nvSpPr>
        <p:spPr>
          <a:xfrm>
            <a:off x="4557448" y="1285240"/>
            <a:ext cx="7019821" cy="532161"/>
          </a:xfrm>
          <a:prstGeom prst="rect">
            <a:avLst/>
          </a:prstGeom>
          <a:noFill/>
        </p:spPr>
        <p:txBody>
          <a:bodyPr wrap="square" lIns="0" tIns="0" rIns="0" bIns="0" anchor="b" anchorCtr="0">
            <a:noAutofit/>
          </a:bodyPr>
          <a:p>
            <a:pPr indent="0" fontAlgn="auto">
              <a:lnSpc>
                <a:spcPct val="100000"/>
              </a:lnSpc>
            </a:pPr>
            <a:r>
              <a:rPr lang="en-US" altLang="zh-CN" sz="2800" b="1" kern="0" dirty="0">
                <a:latin typeface="Arial" panose="020B0604020202020204" pitchFamily="34" charset="0"/>
              </a:rPr>
              <a:t> </a:t>
            </a:r>
            <a:endParaRPr lang="en-US" altLang="zh-CN" sz="2800" b="1" kern="0" dirty="0">
              <a:latin typeface="Arial" panose="020B0604020202020204" pitchFamily="34" charset="0"/>
            </a:endParaRPr>
          </a:p>
        </p:txBody>
      </p:sp>
      <p:sp>
        <p:nvSpPr>
          <p:cNvPr id="18" name="文本框 17"/>
          <p:cNvSpPr txBox="1"/>
          <p:nvPr>
            <p:custDataLst>
              <p:tags r:id="rId6"/>
            </p:custDataLst>
          </p:nvPr>
        </p:nvSpPr>
        <p:spPr>
          <a:xfrm>
            <a:off x="4554273" y="3833337"/>
            <a:ext cx="7017277" cy="1647983"/>
          </a:xfrm>
          <a:prstGeom prst="rect">
            <a:avLst/>
          </a:prstGeom>
          <a:noFill/>
        </p:spPr>
        <p:txBody>
          <a:bodyPr wrap="square" lIns="0" tIns="0" rIns="0" bIns="0" rtlCol="0" anchor="t" anchorCtr="0">
            <a:noAutofit/>
          </a:bodyPr>
          <a:p>
            <a:pPr indent="0" fontAlgn="auto">
              <a:lnSpc>
                <a:spcPct val="150000"/>
              </a:lnSpc>
            </a:pPr>
            <a:r>
              <a:rPr lang="en-US" altLang="zh-CN" sz="2000" kern="0" dirty="0">
                <a:ln>
                  <a:noFill/>
                  <a:prstDash val="sysDot"/>
                </a:ln>
                <a:solidFill>
                  <a:schemeClr val="tx1">
                    <a:lumMod val="85000"/>
                    <a:lumOff val="15000"/>
                  </a:schemeClr>
                </a:solidFill>
                <a:latin typeface="+mn-ea"/>
                <a:sym typeface="+mn-ea"/>
              </a:rPr>
              <a:t>The guidance for farming according to Chinese solar terms is specific and practical, while European phenological proverbs are scattered and lack a system, and the Gregorian calendar does not take agricultural needs into account. </a:t>
            </a:r>
            <a:endParaRPr lang="en-US" altLang="zh-CN" sz="2000" kern="0" dirty="0">
              <a:ln>
                <a:noFill/>
                <a:prstDash val="sysDot"/>
              </a:ln>
              <a:solidFill>
                <a:schemeClr val="tx1">
                  <a:lumMod val="85000"/>
                  <a:lumOff val="15000"/>
                </a:schemeClr>
              </a:solidFill>
              <a:latin typeface="+mn-ea"/>
              <a:sym typeface="+mn-ea"/>
            </a:endParaRPr>
          </a:p>
        </p:txBody>
      </p:sp>
      <p:sp>
        <p:nvSpPr>
          <p:cNvPr id="19" name="矩形: 圆角 6"/>
          <p:cNvSpPr/>
          <p:nvPr>
            <p:custDataLst>
              <p:tags r:id="rId7"/>
            </p:custDataLst>
          </p:nvPr>
        </p:nvSpPr>
        <p:spPr>
          <a:xfrm>
            <a:off x="4491411" y="3387974"/>
            <a:ext cx="2098126" cy="82653"/>
          </a:xfrm>
          <a:prstGeom prst="roundRect">
            <a:avLst>
              <a:gd name="adj" fmla="val 0"/>
            </a:avLst>
          </a:prstGeom>
          <a:gradFill flip="none" rotWithShape="1">
            <a:gsLst>
              <a:gs pos="97000">
                <a:schemeClr val="accent1">
                  <a:lumMod val="60000"/>
                  <a:lumOff val="40000"/>
                  <a:alpha val="0"/>
                </a:schemeClr>
              </a:gs>
              <a:gs pos="0">
                <a:schemeClr val="accent1">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20" name="文本框 19"/>
          <p:cNvSpPr txBox="1"/>
          <p:nvPr>
            <p:custDataLst>
              <p:tags r:id="rId8"/>
            </p:custDataLst>
          </p:nvPr>
        </p:nvSpPr>
        <p:spPr>
          <a:xfrm>
            <a:off x="4559988" y="3294695"/>
            <a:ext cx="7019821" cy="532161"/>
          </a:xfrm>
          <a:prstGeom prst="rect">
            <a:avLst/>
          </a:prstGeom>
          <a:noFill/>
        </p:spPr>
        <p:txBody>
          <a:bodyPr wrap="square" lIns="0" tIns="0" rIns="0" bIns="0" anchor="b" anchorCtr="0">
            <a:noAutofit/>
          </a:bodyPr>
          <a:p>
            <a:pPr indent="0" fontAlgn="auto">
              <a:lnSpc>
                <a:spcPct val="100000"/>
              </a:lnSpc>
            </a:pPr>
            <a:r>
              <a:rPr lang="en-US" altLang="zh-CN" sz="2800" b="1" kern="0" dirty="0">
                <a:latin typeface="Arial" panose="020B0604020202020204" pitchFamily="34" charset="0"/>
              </a:rPr>
              <a:t> </a:t>
            </a:r>
            <a:endParaRPr lang="en-US" altLang="zh-CN" sz="2800" b="1" kern="0" dirty="0">
              <a:latin typeface="Arial" panose="020B0604020202020204" pitchFamily="34" charset="0"/>
            </a:endParaRPr>
          </a:p>
        </p:txBody>
      </p:sp>
      <p:pic>
        <p:nvPicPr>
          <p:cNvPr id="3" name="图片 2"/>
          <p:cNvPicPr>
            <a:picLocks noChangeAspect="1"/>
          </p:cNvPicPr>
          <p:nvPr/>
        </p:nvPicPr>
        <p:blipFill>
          <a:blip r:embed="rId9"/>
          <a:stretch>
            <a:fillRect/>
          </a:stretch>
        </p:blipFill>
        <p:spPr>
          <a:xfrm>
            <a:off x="501650" y="2527935"/>
            <a:ext cx="3689985" cy="2837815"/>
          </a:xfrm>
          <a:prstGeom prst="rect">
            <a:avLst/>
          </a:prstGeom>
        </p:spPr>
      </p:pic>
    </p:spTree>
    <p:custDataLst>
      <p:tags r:id="rId10"/>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3"/>
            <p:custDataLst>
              <p:tags r:id="rId1"/>
            </p:custDataLst>
          </p:nvPr>
        </p:nvSpPr>
        <p:spPr/>
        <p:txBody>
          <a:bodyPr/>
          <a:lstStyle/>
          <a:p>
            <a:r>
              <a:rPr lang="zh-CN" altLang="en-US"/>
              <a:t>PART-03</a:t>
            </a:r>
            <a:endParaRPr lang="zh-CN" altLang="en-US"/>
          </a:p>
        </p:txBody>
      </p:sp>
      <p:sp>
        <p:nvSpPr>
          <p:cNvPr id="4" name="标题 3"/>
          <p:cNvSpPr>
            <a:spLocks noGrp="1"/>
          </p:cNvSpPr>
          <p:nvPr>
            <p:ph type="title" idx="2"/>
            <p:custDataLst>
              <p:tags r:id="rId2"/>
            </p:custDataLst>
          </p:nvPr>
        </p:nvSpPr>
        <p:spPr/>
        <p:txBody>
          <a:bodyPr>
            <a:normAutofit/>
          </a:bodyPr>
          <a:lstStyle/>
          <a:p>
            <a:r>
              <a:rPr lang="en-US" altLang="zh-CN" spc="300">
                <a:solidFill>
                  <a:schemeClr val="tx1">
                    <a:lumMod val="85000"/>
                    <a:lumOff val="15000"/>
                  </a:schemeClr>
                </a:solidFill>
                <a:sym typeface="+mn-ea"/>
              </a:rPr>
              <a:t>Introduction to Lichun and Yushui</a:t>
            </a:r>
            <a:endParaRPr lang="zh-CN" altLang="en-US"/>
          </a:p>
        </p:txBody>
      </p:sp>
    </p:spTree>
    <p:custDataLst>
      <p:tags r:id="rId3"/>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1_1"/>
  <p:tag name="KSO_WM_UNIT_ID" val="_6*h_a*1_1"/>
  <p:tag name="KSO_WM_UNIT_LAYERLEVEL" val="1_1"/>
  <p:tag name="KSO_WM_TAG_VERSION" val="3.0"/>
  <p:tag name="KSO_WM_BEAUTIFY_FLAG" val="#wm#"/>
  <p:tag name="KSO_WM_UNIT_PRESET_TEXT" val="单击此处添加标题"/>
</p:tagLst>
</file>

<file path=ppt/tags/tag1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6*a*1"/>
  <p:tag name="KSO_WM_UNIT_LAYERLEVEL" val="1"/>
  <p:tag name="KSO_WM_TAG_VERSION" val="3.0"/>
  <p:tag name="KSO_WM_BEAUTIFY_FLAG" val="#wm#"/>
  <p:tag name="KSO_WM_UNIT_CONTENT_GROUP_TYPE" val="titlestyle"/>
  <p:tag name="KSO_WM_UNIT_PRESET_TEXT" val="单击此处添加标题"/>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7*a*1"/>
  <p:tag name="KSO_WM_UNIT_LAYERLEVEL" val="1"/>
  <p:tag name="KSO_WM_TAG_VERSION" val="3.0"/>
  <p:tag name="KSO_WM_BEAUTIFY_FLAG" val="#wm#"/>
  <p:tag name="KSO_WM_UNIT_CONTENT_GROUP_TYPE" val="titlestyle"/>
  <p:tag name="KSO_WM_UNIT_PRESET_TEXT" val="单击此处添加标题"/>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9*f*1"/>
  <p:tag name="KSO_WM_UNIT_LAYERLEVEL" val="1"/>
  <p:tag name="KSO_WM_TAG_VERSION" val="3.0"/>
  <p:tag name="KSO_WM_BEAUTIFY_FLAG" val="#wm#"/>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16.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0*b*1"/>
  <p:tag name="KSO_WM_UNIT_LAYERLEVEL" val="1"/>
  <p:tag name="KSO_WM_TAG_VERSION" val="3.0"/>
  <p:tag name="KSO_WM_BEAUTIFY_FLAG" val="#wm#"/>
  <p:tag name="KSO_WM_UNIT_CONTENT_GROUP_TYPE" val="titlestyle"/>
  <p:tag name="KSO_WM_UNIT_PRESET_TEXT" val="单击此处添加副标题"/>
</p:tagLst>
</file>

<file path=ppt/tags/tag1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0*a*1"/>
  <p:tag name="KSO_WM_UNIT_LAYERLEVEL" val="1"/>
  <p:tag name="KSO_WM_TAG_VERSION" val="3.0"/>
  <p:tag name="KSO_WM_BEAUTIFY_FLAG" val="#wm#"/>
  <p:tag name="KSO_WM_UNIT_CONTENT_GROUP_TYPE" val="titlestyle"/>
  <p:tag name="KSO_WM_UNIT_PRESET_TEXT" val="单击此处添加标题"/>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2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UNIT_TYPE" val="i"/>
  <p:tag name="KSO_WM_UNIT_INDEX" val="2"/>
</p:tagLst>
</file>

<file path=ppt/tags/tag12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UNIT_TYPE" val="i"/>
  <p:tag name="KSO_WM_UNIT_INDEX" val="3"/>
</p:tagLst>
</file>

<file path=ppt/tags/tag1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UNIT_TYPE" val="i"/>
  <p:tag name="KSO_WM_UNIT_INDEX" val="4"/>
  <p:tag name="KSO_WM_UNIT_CONTENT_GROUP_TYPE" val="contentchip"/>
</p:tagLst>
</file>

<file path=ppt/tags/tag124.xml><?xml version="1.0" encoding="utf-8"?>
<p:tagLst xmlns:p="http://schemas.openxmlformats.org/presentationml/2006/main">
  <p:tag name="KSO_WM_UNIT_ISCONTENTSTITLE" val="0"/>
  <p:tag name="KSO_WM_UNIT_ISNUMDGMTITLE" val="0"/>
  <p:tag name="KSO_WM_UNIT_PRESET_TEXT" val="感谢您的观看"/>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1*a*1"/>
  <p:tag name="KSO_WM_UNIT_LAYERLEVEL" val="1"/>
  <p:tag name="KSO_WM_TAG_VERSION" val="3.0"/>
  <p:tag name="KSO_WM_BEAUTIFY_FLAG" val="#wm#"/>
  <p:tag name="KSO_WM_UNIT_CONTENT_GROUP_TYPE" val="contentchip"/>
</p:tagLst>
</file>

<file path=ppt/tags/tag125.xml><?xml version="1.0" encoding="utf-8"?>
<p:tagLst xmlns:p="http://schemas.openxmlformats.org/presentationml/2006/main">
  <p:tag name="KSO_WM_UNIT_ISCONTENTSTITLE" val="0"/>
  <p:tag name="KSO_WM_UNIT_ISNUMDGMTITLE" val="0"/>
  <p:tag name="KSO_WM_UNIT_PRESET_TEXT" val="汇报人：稻小壳"/>
  <p:tag name="KSO_WM_UNIT_NOCLEAR" val="0"/>
  <p:tag name="KSO_WM_UNIT_VALUE" val="11"/>
  <p:tag name="KSO_WM_UNIT_HIGHLIGHT" val="0"/>
  <p:tag name="KSO_WM_UNIT_COMPATIBLE" val="0"/>
  <p:tag name="KSO_WM_UNIT_DIAGRAM_ISNUMVISUAL" val="0"/>
  <p:tag name="KSO_WM_UNIT_DIAGRAM_ISREFERUNIT" val="0"/>
  <p:tag name="KSO_WM_UNIT_TYPE" val="f"/>
  <p:tag name="KSO_WM_UNIT_INDEX" val="1"/>
  <p:tag name="KSO_WM_UNIT_ID" val="_11*f*1"/>
  <p:tag name="KSO_WM_UNIT_LAYERLEVEL" val="1"/>
  <p:tag name="KSO_WM_TAG_VERSION" val="3.0"/>
  <p:tag name="KSO_WM_BEAUTIFY_FLAG" val="#wm#"/>
  <p:tag name="KSO_WM_UNIT_SUBTYPE" val="b"/>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2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5"/>
  <p:tag name="KSO_WM_UNIT_ID" val="_11*i*5"/>
  <p:tag name="KSO_WM_UNIT_LAYERLEVEL" val="1"/>
  <p:tag name="KSO_WM_TAG_VERSION" val="3.0"/>
  <p:tag name="KSO_WM_UNIT_CONTENT_GROUP_TYPE" val="contentchip"/>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6"/>
  <p:tag name="KSO_WM_UNIT_ID" val="_11*i*6"/>
  <p:tag name="KSO_WM_UNIT_LAYERLEVEL" val="1"/>
  <p:tag name="KSO_WM_TAG_VERSION" val="3.0"/>
</p:tagLst>
</file>

<file path=ppt/tags/tag13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UNIT_TYPE" val="i"/>
  <p:tag name="KSO_WM_UNIT_INDEX"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TEMPLATE_CATEGORY" val="custom"/>
  <p:tag name="KSO_WM_TEMPLATE_INDEX" val="20230259"/>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0259"/>
</p:tagLst>
</file>

<file path=ppt/tags/tag137.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0259"/>
  <p:tag name="KSO_WM_SPECIAL_SOURCE" val="bdnull"/>
  <p:tag name="KSO_WM_TEMPLATE_THUMBS_INDEX" val="1、9"/>
</p:tagLst>
</file>

<file path=ppt/tags/tag1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UNIT_TYPE" val="i"/>
  <p:tag name="KSO_WM_UNIT_INDEX" val="2"/>
</p:tagLst>
</file>

<file path=ppt/tags/tag13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UNIT_TYPE" val="i"/>
  <p:tag name="KSO_WM_UNIT_INDEX" val="3"/>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PRESET_TEXT" val="PART-01"/>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_4*e*1"/>
  <p:tag name="KSO_WM_UNIT_LAYERLEVEL" val="1"/>
  <p:tag name="KSO_WM_TAG_VERSION" val="3.0"/>
  <p:tag name="KSO_WM_BEAUTIFY_FLAG" val="#wm#"/>
  <p:tag name="KSO_WM_UNIT_CONTENT_GROUP_TYPE" val="contentchip"/>
</p:tagLst>
</file>

<file path=ppt/tags/tag1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4*a*1"/>
  <p:tag name="KSO_WM_UNIT_LAYERLEVEL" val="1"/>
  <p:tag name="KSO_WM_TAG_VERSION" val="3.0"/>
  <p:tag name="KSO_WM_BEAUTIFY_FLAG" val="#wm#"/>
  <p:tag name="KSO_WM_UNIT_CONTENT_GROUP_TYPE" val="contentchip"/>
  <p:tag name="KSO_WM_UNIT_PRESET_TEXT" val="添加章节标题"/>
</p:tagLst>
</file>

<file path=ppt/tags/tag14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4"/>
  <p:tag name="KSO_WM_UNIT_LAYERLEVEL" val="1"/>
  <p:tag name="KSO_WM_TAG_VERSION" val="3.0"/>
  <p:tag name="KSO_WM_UNIT_TYPE" val="i"/>
  <p:tag name="KSO_WM_UNIT_INDEX" val="4"/>
  <p:tag name="KSO_WM_UNIT_CONTENT_GROUP_TYPE" val="contentchip"/>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4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UNIT_TYPE" val="i"/>
  <p:tag name="KSO_WM_UNIT_INDEX"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TEMPLATE_CATEGORY" val="custom"/>
  <p:tag name="KSO_WM_TEMPLATE_INDEX" val="20230259"/>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0259"/>
</p:tagLst>
</file>

<file path=ppt/tags/tag152.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0259"/>
  <p:tag name="KSO_WM_SPECIAL_SOURCE" val="bdnull"/>
  <p:tag name="KSO_WM_TEMPLATE_THUMBS_INDEX" val="1、9"/>
</p:tagLst>
</file>

<file path=ppt/tags/tag15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UNIT_TYPE" val="i"/>
  <p:tag name="KSO_WM_UNIT_INDEX" val="2"/>
</p:tagLst>
</file>

<file path=ppt/tags/tag15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UNIT_TYPE" val="i"/>
  <p:tag name="KSO_WM_UNIT_INDEX" val="3"/>
</p:tagLst>
</file>

<file path=ppt/tags/tag155.xml><?xml version="1.0" encoding="utf-8"?>
<p:tagLst xmlns:p="http://schemas.openxmlformats.org/presentationml/2006/main">
  <p:tag name="KSO_WM_UNIT_PRESET_TEXT" val="PART-01"/>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_4*e*1"/>
  <p:tag name="KSO_WM_UNIT_LAYERLEVEL" val="1"/>
  <p:tag name="KSO_WM_TAG_VERSION" val="3.0"/>
  <p:tag name="KSO_WM_BEAUTIFY_FLAG" val="#wm#"/>
  <p:tag name="KSO_WM_UNIT_CONTENT_GROUP_TYPE" val="contentchip"/>
</p:tagLst>
</file>

<file path=ppt/tags/tag1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4*a*1"/>
  <p:tag name="KSO_WM_UNIT_LAYERLEVEL" val="1"/>
  <p:tag name="KSO_WM_TAG_VERSION" val="3.0"/>
  <p:tag name="KSO_WM_BEAUTIFY_FLAG" val="#wm#"/>
  <p:tag name="KSO_WM_UNIT_CONTENT_GROUP_TYPE" val="contentchip"/>
  <p:tag name="KSO_WM_UNIT_PRESET_TEXT" val="添加章节标题"/>
</p:tagLst>
</file>

<file path=ppt/tags/tag15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4"/>
  <p:tag name="KSO_WM_UNIT_LAYERLEVEL" val="1"/>
  <p:tag name="KSO_WM_TAG_VERSION" val="3.0"/>
  <p:tag name="KSO_WM_UNIT_TYPE" val="i"/>
  <p:tag name="KSO_WM_UNIT_INDEX" val="4"/>
  <p:tag name="KSO_WM_UNIT_CONTENT_GROUP_TYPE" val="contentchip"/>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6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UNIT_TYPE" val="i"/>
  <p:tag name="KSO_WM_UNIT_INDEX"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TEMPLATE_CATEGORY" val="custom"/>
  <p:tag name="KSO_WM_TEMPLATE_INDEX" val="20230259"/>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0259"/>
</p:tagLst>
</file>

<file path=ppt/tags/tag167.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0259"/>
  <p:tag name="KSO_WM_SPECIAL_SOURCE" val="bdnull"/>
  <p:tag name="KSO_WM_TEMPLATE_THUMBS_INDEX" val="1、9"/>
</p:tagLst>
</file>

<file path=ppt/tags/tag16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UNIT_TYPE" val="i"/>
  <p:tag name="KSO_WM_UNIT_INDEX" val="2"/>
</p:tagLst>
</file>

<file path=ppt/tags/tag16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UNIT_TYPE" val="i"/>
  <p:tag name="KSO_WM_UNIT_INDEX" val="3"/>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PRESET_TEXT" val="PART-01"/>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_4*e*1"/>
  <p:tag name="KSO_WM_UNIT_LAYERLEVEL" val="1"/>
  <p:tag name="KSO_WM_TAG_VERSION" val="3.0"/>
  <p:tag name="KSO_WM_BEAUTIFY_FLAG" val="#wm#"/>
  <p:tag name="KSO_WM_UNIT_CONTENT_GROUP_TYPE" val="contentchip"/>
</p:tagLst>
</file>

<file path=ppt/tags/tag1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4*a*1"/>
  <p:tag name="KSO_WM_UNIT_LAYERLEVEL" val="1"/>
  <p:tag name="KSO_WM_TAG_VERSION" val="3.0"/>
  <p:tag name="KSO_WM_BEAUTIFY_FLAG" val="#wm#"/>
  <p:tag name="KSO_WM_UNIT_CONTENT_GROUP_TYPE" val="contentchip"/>
  <p:tag name="KSO_WM_UNIT_PRESET_TEXT" val="添加章节标题"/>
</p:tagLst>
</file>

<file path=ppt/tags/tag17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4"/>
  <p:tag name="KSO_WM_UNIT_LAYERLEVEL" val="1"/>
  <p:tag name="KSO_WM_TAG_VERSION" val="3.0"/>
  <p:tag name="KSO_WM_UNIT_TYPE" val="i"/>
  <p:tag name="KSO_WM_UNIT_INDEX" val="4"/>
  <p:tag name="KSO_WM_UNIT_CONTENT_GROUP_TYPE" val="contentchip"/>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7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UNIT_TYPE" val="i"/>
  <p:tag name="KSO_WM_UNIT_INDEX"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TEMPLATE_CATEGORY" val="custom"/>
  <p:tag name="KSO_WM_TEMPLATE_INDEX" val="20230259"/>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0259"/>
</p:tagLst>
</file>

<file path=ppt/tags/tag182.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0259"/>
  <p:tag name="KSO_WM_SPECIAL_SOURCE" val="bdnull"/>
  <p:tag name="KSO_WM_TEMPLATE_THUMBS_INDEX" val="1、9"/>
</p:tagLst>
</file>

<file path=ppt/tags/tag1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59_1*a*1"/>
  <p:tag name="KSO_WM_TEMPLATE_CATEGORY" val="custom"/>
  <p:tag name="KSO_WM_TEMPLATE_INDEX" val="20230259"/>
  <p:tag name="KSO_WM_UNIT_LAYERLEVEL" val="1"/>
  <p:tag name="KSO_WM_TAG_VERSION" val="3.0"/>
  <p:tag name="KSO_WM_BEAUTIFY_FLAG" val="#wm#"/>
  <p:tag name="KSO_WM_UNIT_CONTENT_GROUP_TYPE" val="contentchip"/>
  <p:tag name="KSO_WM_UNIT_TEXT_TYPE" val="1"/>
  <p:tag name="KSO_WM_UNIT_PRESET_TEXT" val="单击添加文档标题"/>
</p:tagLst>
</file>

<file path=ppt/tags/tag184.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f"/>
  <p:tag name="KSO_WM_UNIT_INDEX" val="1"/>
  <p:tag name="KSO_WM_UNIT_ID" val="custom20230259_1*f*1"/>
  <p:tag name="KSO_WM_TEMPLATE_CATEGORY" val="custom"/>
  <p:tag name="KSO_WM_TEMPLATE_INDEX" val="20230259"/>
  <p:tag name="KSO_WM_UNIT_LAYERLEVEL" val="1"/>
  <p:tag name="KSO_WM_TAG_VERSION" val="3.0"/>
  <p:tag name="KSO_WM_BEAUTIFY_FLAG" val="#wm#"/>
  <p:tag name="KSO_WM_UNIT_SUBTYPE" val="b"/>
</p:tagLst>
</file>

<file path=ppt/tags/tag185.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custom20230259_1*b*1"/>
  <p:tag name="KSO_WM_TEMPLATE_CATEGORY" val="custom"/>
  <p:tag name="KSO_WM_TEMPLATE_INDEX" val="20230259"/>
  <p:tag name="KSO_WM_UNIT_LAYERLEVEL" val="1"/>
  <p:tag name="KSO_WM_TAG_VERSION" val="3.0"/>
  <p:tag name="KSO_WM_BEAUTIFY_FLAG" val="#wm#"/>
  <p:tag name="KSO_WM_UNIT_TEXT_FILL_FORE_SCHEMECOLOR_INDEX_BRIGHTNESS" val="0"/>
  <p:tag name="KSO_WM_UNIT_TEXT_FILL_FORE_SCHEMECOLOR_INDEX" val="6"/>
  <p:tag name="KSO_WM_UNIT_TEXT_FILL_TYPE" val="1"/>
  <p:tag name="KSO_WM_UNIT_CONTENT_GROUP_TYPE" val="contentchip"/>
  <p:tag name="KSO_WM_UNIT_TEXT_TYPE" val="1"/>
  <p:tag name="KSO_WM_UNIT_PRESET_TEXT" val="WPS,a click to unlimited possibilities"/>
</p:tagLst>
</file>

<file path=ppt/tags/tag186.xml><?xml version="1.0" encoding="utf-8"?>
<p:tagLst xmlns:p="http://schemas.openxmlformats.org/presentationml/2006/main">
  <p:tag name="KSO_WM_SLIDE_ID" val="custom20230259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0259"/>
  <p:tag name="KSO_WM_SLIDE_TYPE" val="title"/>
  <p:tag name="KSO_WM_SLIDE_SUBTYPE" val="pureTxt"/>
  <p:tag name="KSO_WM_SLIDE_LAYOUT" val="a_b_f"/>
  <p:tag name="KSO_WM_SLIDE_LAYOUT_CNT" val="1_1_1"/>
  <p:tag name="KSO_WM_SPECIAL_SOURCE" val="bdnull"/>
  <p:tag name="KSO_WM_TEMPLATE_THUMBS_INDEX" val="1、9"/>
  <p:tag name="KSO_WM_SLIDE_CONTENT_AREA" val="{&quot;left&quot;:&quot;115.4&quot;,&quot;top&quot;:&quot;72.4&quot;,&quot;width&quot;:&quot;732.2&quot;,&quot;height&quot;:&quot;358&quot;}"/>
</p:tagLst>
</file>

<file path=ppt/tags/tag187.xml><?xml version="1.0" encoding="utf-8"?>
<p:tagLst xmlns:p="http://schemas.openxmlformats.org/presentationml/2006/main">
  <p:tag name="KSO_WM_UNIT_ISCONTENTSTITLE" val="1"/>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59_4*a*1"/>
  <p:tag name="KSO_WM_TEMPLATE_CATEGORY" val="custom"/>
  <p:tag name="KSO_WM_TEMPLATE_INDEX" val="20230259"/>
  <p:tag name="KSO_WM_UNIT_LAYERLEVEL" val="1"/>
  <p:tag name="KSO_WM_TAG_VERSION" val="3.0"/>
  <p:tag name="KSO_WM_BEAUTIFY_FLAG" val="#wm#"/>
  <p:tag name="KSO_WM_DIAGRAM_GROUP_CODE" val="l1-1"/>
  <p:tag name="KSO_WM_UNIT_TEXT_FILL_FORE_SCHEMECOLOR_INDEX" val="13"/>
  <p:tag name="KSO_WM_UNIT_TEXT_FILL_TYPE" val="1"/>
  <p:tag name="KSO_WM_UNIT_USESOURCEFORMAT_APPLY" val="0"/>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0259_4*l_h_i*1_1_1"/>
  <p:tag name="KSO_WM_TEMPLATE_CATEGORY" val="custom"/>
  <p:tag name="KSO_WM_TEMPLATE_INDEX" val="20230259"/>
  <p:tag name="KSO_WM_UNIT_LAYERLEVEL" val="1_1_1"/>
  <p:tag name="KSO_WM_TAG_VERSION" val="3.0"/>
  <p:tag name="KSO_WM_BEAUTIFY_FLAG" val="#wm#"/>
  <p:tag name="KSO_WM_DIAGRAM_GROUP_CODE" val="l1-1"/>
  <p:tag name="KSO_WM_DIAGRAM_VERSION" val="3"/>
  <p:tag name="KSO_WM_DIAGRAM_MAX_ITEMCNT" val="6"/>
  <p:tag name="KSO_WM_DIAGRAM_MIN_ITEMCNT" val="2"/>
  <p:tag name="KSO_WM_DIAGRAM_VIRTUALLY_FRAME" val="{&quot;height&quot;:279.75,&quot;left&quot;:27,&quot;top&quot;:177.6,&quot;width&quot;:906}"/>
  <p:tag name="KSO_WM_DIAGRAM_COLOR_TRICK" val="1"/>
  <p:tag name="KSO_WM_DIAGRAM_COLOR_TEXT_CAN_REMOVE" val="n"/>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0"/>
</p:tagLst>
</file>

<file path=ppt/tags/tag18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1_1"/>
  <p:tag name="KSO_WM_TEMPLATE_CATEGORY" val="custom"/>
  <p:tag name="KSO_WM_TEMPLATE_INDEX" val="20230259"/>
  <p:tag name="KSO_WM_UNIT_LAYERLEVEL" val="1_1_1"/>
  <p:tag name="KSO_WM_TAG_VERSION" val="3.0"/>
  <p:tag name="KSO_WM_BEAUTIFY_FLAG" val="#wm#"/>
  <p:tag name="KSO_WM_DIAGRAM_GROUP_CODE" val="l1-1"/>
  <p:tag name="KSO_WM_UNIT_TYPE" val="l_h_f"/>
  <p:tag name="KSO_WM_UNIT_ID" val="custom20230259_4*l_h_f*1_1_1"/>
  <p:tag name="KSO_WM_DIAGRAM_VERSION" val="3"/>
  <p:tag name="KSO_WM_DIAGRAM_MAX_ITEMCNT" val="6"/>
  <p:tag name="KSO_WM_DIAGRAM_MIN_ITEMCNT" val="2"/>
  <p:tag name="KSO_WM_DIAGRAM_VIRTUALLY_FRAME" val="{&quot;height&quot;:279.75,&quot;left&quot;:27,&quot;top&quot;:177.6,&quot;width&quot;:906}"/>
  <p:tag name="KSO_WM_DIAGRAM_COLOR_TRICK" val="1"/>
  <p:tag name="KSO_WM_DIAGRAM_COLOR_TEXT_CAN_REMOVE" val="n"/>
  <p:tag name="KSO_WM_UNIT_SUBTYPE" val="a"/>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目录标题"/>
  <p:tag name="KSO_WM_UNIT_TEXT_FILL_FORE_SCHEMECOLOR_INDEX" val="13"/>
  <p:tag name="KSO_WM_UNIT_TEXT_FILL_TYPE" val="1"/>
  <p:tag name="KSO_WM_UNIT_USESOURCEFORMAT_APPLY" val="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custom20230259_4*l_h_i*1_1_2"/>
  <p:tag name="KSO_WM_TEMPLATE_CATEGORY" val="custom"/>
  <p:tag name="KSO_WM_TEMPLATE_INDEX" val="20230259"/>
  <p:tag name="KSO_WM_UNIT_LAYERLEVEL" val="1_1_1"/>
  <p:tag name="KSO_WM_TAG_VERSION" val="3.0"/>
  <p:tag name="KSO_WM_DIAGRAM_GROUP_CODE" val="l1-1"/>
  <p:tag name="KSO_WM_UNIT_TYPE" val="l_h_i"/>
  <p:tag name="KSO_WM_UNIT_INDEX" val="1_1_2"/>
  <p:tag name="KSO_WM_DIAGRAM_VERSION" val="3"/>
  <p:tag name="KSO_WM_DIAGRAM_MAX_ITEMCNT" val="6"/>
  <p:tag name="KSO_WM_DIAGRAM_MIN_ITEMCNT" val="2"/>
  <p:tag name="KSO_WM_DIAGRAM_VIRTUALLY_FRAME" val="{&quot;height&quot;:279.75,&quot;left&quot;:27,&quot;top&quot;:177.6,&quot;width&quot;:906}"/>
  <p:tag name="KSO_WM_DIAGRAM_COLOR_TRICK" val="1"/>
  <p:tag name="KSO_WM_DIAGRAM_COLOR_TEXT_CAN_REMOVE" val="n"/>
  <p:tag name="KSO_WM_DIAGRAM_COLOR_MATCH_VALUE" val="{&quot;shape&quot;:{&quot;fill&quot;:{&quot;type&quot;:0},&quot;glow&quot;:{&quot;colorType&quot;:0},&quot;line&quot;:{&quot;solidLine&quot;:{&quot;brightness&quot;:0,&quot;colorType&quot;:1,&quot;foreColorIndex&quot;:13,&quot;transparency&quot;:0.69999998807907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LINE_FILL_TYPE" val="2"/>
  <p:tag name="KSO_WM_UNIT_TEXT_FILL_FORE_SCHEMECOLOR_INDEX" val="2"/>
  <p:tag name="KSO_WM_UNIT_TEXT_FILL_TYPE" val="1"/>
  <p:tag name="KSO_WM_UNIT_USESOURCEFORMAT_APPLY" val="0"/>
</p:tagLst>
</file>

<file path=ppt/tags/tag19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custom20230259_4*l_h_i*1_2_2"/>
  <p:tag name="KSO_WM_TEMPLATE_CATEGORY" val="custom"/>
  <p:tag name="KSO_WM_TEMPLATE_INDEX" val="20230259"/>
  <p:tag name="KSO_WM_UNIT_LAYERLEVEL" val="1_1_1"/>
  <p:tag name="KSO_WM_TAG_VERSION" val="3.0"/>
  <p:tag name="KSO_WM_DIAGRAM_GROUP_CODE" val="l1-1"/>
  <p:tag name="KSO_WM_UNIT_TYPE" val="l_h_i"/>
  <p:tag name="KSO_WM_UNIT_INDEX" val="1_2_2"/>
  <p:tag name="KSO_WM_DIAGRAM_VERSION" val="3"/>
  <p:tag name="KSO_WM_DIAGRAM_MAX_ITEMCNT" val="6"/>
  <p:tag name="KSO_WM_DIAGRAM_MIN_ITEMCNT" val="2"/>
  <p:tag name="KSO_WM_DIAGRAM_VIRTUALLY_FRAME" val="{&quot;height&quot;:279.75,&quot;left&quot;:27,&quot;top&quot;:177.6,&quot;width&quot;:906}"/>
  <p:tag name="KSO_WM_DIAGRAM_COLOR_TRICK" val="1"/>
  <p:tag name="KSO_WM_DIAGRAM_COLOR_TEXT_CAN_REMOVE" val="n"/>
  <p:tag name="KSO_WM_DIAGRAM_COLOR_MATCH_VALUE" val="{&quot;shape&quot;:{&quot;fill&quot;:{&quot;type&quot;:0},&quot;glow&quot;:{&quot;colorType&quot;:0},&quot;line&quot;:{&quot;solidLine&quot;:{&quot;brightness&quot;:0,&quot;colorType&quot;:1,&quot;foreColorIndex&quot;:13,&quot;transparency&quot;:0.69999998807907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LINE_FILL_TYPE" val="2"/>
  <p:tag name="KSO_WM_UNIT_TEXT_FILL_FORE_SCHEMECOLOR_INDEX" val="2"/>
  <p:tag name="KSO_WM_UNIT_TEXT_FILL_TYPE" val="1"/>
  <p:tag name="KSO_WM_UNIT_USESOURCEFORMAT_APPLY" val="0"/>
</p:tagLst>
</file>

<file path=ppt/tags/tag19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custom20230259_4*l_h_i*1_3_2"/>
  <p:tag name="KSO_WM_TEMPLATE_CATEGORY" val="custom"/>
  <p:tag name="KSO_WM_TEMPLATE_INDEX" val="20230259"/>
  <p:tag name="KSO_WM_UNIT_LAYERLEVEL" val="1_1_1"/>
  <p:tag name="KSO_WM_TAG_VERSION" val="3.0"/>
  <p:tag name="KSO_WM_DIAGRAM_GROUP_CODE" val="l1-1"/>
  <p:tag name="KSO_WM_UNIT_TYPE" val="l_h_i"/>
  <p:tag name="KSO_WM_UNIT_INDEX" val="1_3_2"/>
  <p:tag name="KSO_WM_DIAGRAM_VERSION" val="3"/>
  <p:tag name="KSO_WM_DIAGRAM_MAX_ITEMCNT" val="6"/>
  <p:tag name="KSO_WM_DIAGRAM_MIN_ITEMCNT" val="2"/>
  <p:tag name="KSO_WM_DIAGRAM_VIRTUALLY_FRAME" val="{&quot;height&quot;:279.75,&quot;left&quot;:27,&quot;top&quot;:177.6,&quot;width&quot;:906}"/>
  <p:tag name="KSO_WM_DIAGRAM_COLOR_TRICK" val="1"/>
  <p:tag name="KSO_WM_DIAGRAM_COLOR_TEXT_CAN_REMOVE" val="n"/>
  <p:tag name="KSO_WM_DIAGRAM_COLOR_MATCH_VALUE" val="{&quot;shape&quot;:{&quot;fill&quot;:{&quot;type&quot;:0},&quot;glow&quot;:{&quot;colorType&quot;:0},&quot;line&quot;:{&quot;solidLine&quot;:{&quot;brightness&quot;:0,&quot;colorType&quot;:1,&quot;foreColorIndex&quot;:13,&quot;transparency&quot;:0.69999998807907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LINE_FILL_TYPE" val="2"/>
  <p:tag name="KSO_WM_UNIT_TEXT_FILL_FORE_SCHEMECOLOR_INDEX" val="2"/>
  <p:tag name="KSO_WM_UNIT_TEXT_FILL_TYPE" val="1"/>
  <p:tag name="KSO_WM_UNIT_USESOURCEFORMAT_APPLY" val="0"/>
</p:tagLst>
</file>

<file path=ppt/tags/tag19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custom20230259_4*l_h_i*1_4_2"/>
  <p:tag name="KSO_WM_TEMPLATE_CATEGORY" val="custom"/>
  <p:tag name="KSO_WM_TEMPLATE_INDEX" val="20230259"/>
  <p:tag name="KSO_WM_UNIT_LAYERLEVEL" val="1_1_1"/>
  <p:tag name="KSO_WM_TAG_VERSION" val="3.0"/>
  <p:tag name="KSO_WM_DIAGRAM_GROUP_CODE" val="l1-1"/>
  <p:tag name="KSO_WM_UNIT_TYPE" val="l_h_i"/>
  <p:tag name="KSO_WM_UNIT_INDEX" val="1_4_2"/>
  <p:tag name="KSO_WM_DIAGRAM_VERSION" val="3"/>
  <p:tag name="KSO_WM_DIAGRAM_MAX_ITEMCNT" val="6"/>
  <p:tag name="KSO_WM_DIAGRAM_MIN_ITEMCNT" val="2"/>
  <p:tag name="KSO_WM_DIAGRAM_VIRTUALLY_FRAME" val="{&quot;height&quot;:279.75,&quot;left&quot;:27,&quot;top&quot;:177.6,&quot;width&quot;:906}"/>
  <p:tag name="KSO_WM_DIAGRAM_COLOR_TRICK" val="1"/>
  <p:tag name="KSO_WM_DIAGRAM_COLOR_TEXT_CAN_REMOVE" val="n"/>
  <p:tag name="KSO_WM_DIAGRAM_COLOR_MATCH_VALUE" val="{&quot;shape&quot;:{&quot;fill&quot;:{&quot;type&quot;:0},&quot;glow&quot;:{&quot;colorType&quot;:0},&quot;line&quot;:{&quot;solidLine&quot;:{&quot;brightness&quot;:0,&quot;colorType&quot;:1,&quot;foreColorIndex&quot;:13,&quot;transparency&quot;:0.69999998807907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LINE_FILL_TYPE" val="2"/>
  <p:tag name="KSO_WM_UNIT_TEXT_FILL_FORE_SCHEMECOLOR_INDEX" val="2"/>
  <p:tag name="KSO_WM_UNIT_TEXT_FILL_TYPE" val="1"/>
  <p:tag name="KSO_WM_UNIT_USESOURCEFORMAT_APPLY" val="0"/>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0259_4*l_h_i*1_2_1"/>
  <p:tag name="KSO_WM_TEMPLATE_CATEGORY" val="custom"/>
  <p:tag name="KSO_WM_TEMPLATE_INDEX" val="20230259"/>
  <p:tag name="KSO_WM_UNIT_LAYERLEVEL" val="1_1_1"/>
  <p:tag name="KSO_WM_TAG_VERSION" val="3.0"/>
  <p:tag name="KSO_WM_BEAUTIFY_FLAG" val="#wm#"/>
  <p:tag name="KSO_WM_DIAGRAM_GROUP_CODE" val="l1-1"/>
  <p:tag name="KSO_WM_DIAGRAM_VERSION" val="3"/>
  <p:tag name="KSO_WM_DIAGRAM_MAX_ITEMCNT" val="6"/>
  <p:tag name="KSO_WM_DIAGRAM_MIN_ITEMCNT" val="2"/>
  <p:tag name="KSO_WM_DIAGRAM_VIRTUALLY_FRAME" val="{&quot;height&quot;:279.75,&quot;left&quot;:27,&quot;top&quot;:177.6,&quot;width&quot;:906}"/>
  <p:tag name="KSO_WM_DIAGRAM_COLOR_TRICK" val="1"/>
  <p:tag name="KSO_WM_DIAGRAM_COLOR_TEXT_CAN_REMOVE" val="n"/>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0"/>
</p:tagLst>
</file>

<file path=ppt/tags/tag1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2_1"/>
  <p:tag name="KSO_WM_TEMPLATE_CATEGORY" val="custom"/>
  <p:tag name="KSO_WM_TEMPLATE_INDEX" val="20230259"/>
  <p:tag name="KSO_WM_UNIT_LAYERLEVEL" val="1_1_1"/>
  <p:tag name="KSO_WM_TAG_VERSION" val="3.0"/>
  <p:tag name="KSO_WM_BEAUTIFY_FLAG" val="#wm#"/>
  <p:tag name="KSO_WM_DIAGRAM_GROUP_CODE" val="l1-1"/>
  <p:tag name="KSO_WM_UNIT_TYPE" val="l_h_f"/>
  <p:tag name="KSO_WM_UNIT_ID" val="custom20230259_4*l_h_f*1_2_1"/>
  <p:tag name="KSO_WM_DIAGRAM_VERSION" val="3"/>
  <p:tag name="KSO_WM_DIAGRAM_MAX_ITEMCNT" val="6"/>
  <p:tag name="KSO_WM_DIAGRAM_MIN_ITEMCNT" val="2"/>
  <p:tag name="KSO_WM_DIAGRAM_VIRTUALLY_FRAME" val="{&quot;height&quot;:279.75,&quot;left&quot;:27,&quot;top&quot;:177.6,&quot;width&quot;:906}"/>
  <p:tag name="KSO_WM_DIAGRAM_COLOR_TRICK" val="1"/>
  <p:tag name="KSO_WM_DIAGRAM_COLOR_TEXT_CAN_REMOVE" val="n"/>
  <p:tag name="KSO_WM_UNIT_SUBTYPE" val="a"/>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目录标题"/>
  <p:tag name="KSO_WM_UNIT_TEXT_FILL_FORE_SCHEMECOLOR_INDEX" val="13"/>
  <p:tag name="KSO_WM_UNIT_TEXT_FILL_TYPE" val="1"/>
  <p:tag name="KSO_WM_UNIT_USESOURCEFORMAT_APPLY" val="0"/>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30259_4*l_h_i*1_3_1"/>
  <p:tag name="KSO_WM_TEMPLATE_CATEGORY" val="custom"/>
  <p:tag name="KSO_WM_TEMPLATE_INDEX" val="20230259"/>
  <p:tag name="KSO_WM_UNIT_LAYERLEVEL" val="1_1_1"/>
  <p:tag name="KSO_WM_TAG_VERSION" val="3.0"/>
  <p:tag name="KSO_WM_BEAUTIFY_FLAG" val="#wm#"/>
  <p:tag name="KSO_WM_DIAGRAM_GROUP_CODE" val="l1-1"/>
  <p:tag name="KSO_WM_DIAGRAM_VERSION" val="3"/>
  <p:tag name="KSO_WM_DIAGRAM_MAX_ITEMCNT" val="6"/>
  <p:tag name="KSO_WM_DIAGRAM_MIN_ITEMCNT" val="2"/>
  <p:tag name="KSO_WM_DIAGRAM_VIRTUALLY_FRAME" val="{&quot;height&quot;:279.75,&quot;left&quot;:27,&quot;top&quot;:177.6,&quot;width&quot;:906}"/>
  <p:tag name="KSO_WM_DIAGRAM_COLOR_TRICK" val="1"/>
  <p:tag name="KSO_WM_DIAGRAM_COLOR_TEXT_CAN_REMOVE" val="n"/>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0"/>
</p:tagLst>
</file>

<file path=ppt/tags/tag19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3_1"/>
  <p:tag name="KSO_WM_TEMPLATE_CATEGORY" val="custom"/>
  <p:tag name="KSO_WM_TEMPLATE_INDEX" val="20230259"/>
  <p:tag name="KSO_WM_UNIT_LAYERLEVEL" val="1_1_1"/>
  <p:tag name="KSO_WM_TAG_VERSION" val="3.0"/>
  <p:tag name="KSO_WM_BEAUTIFY_FLAG" val="#wm#"/>
  <p:tag name="KSO_WM_DIAGRAM_GROUP_CODE" val="l1-1"/>
  <p:tag name="KSO_WM_UNIT_TYPE" val="l_h_f"/>
  <p:tag name="KSO_WM_UNIT_ID" val="custom20230259_4*l_h_f*1_3_1"/>
  <p:tag name="KSO_WM_DIAGRAM_VERSION" val="3"/>
  <p:tag name="KSO_WM_DIAGRAM_MAX_ITEMCNT" val="6"/>
  <p:tag name="KSO_WM_DIAGRAM_MIN_ITEMCNT" val="2"/>
  <p:tag name="KSO_WM_DIAGRAM_VIRTUALLY_FRAME" val="{&quot;height&quot;:279.75,&quot;left&quot;:27,&quot;top&quot;:177.6,&quot;width&quot;:906}"/>
  <p:tag name="KSO_WM_DIAGRAM_COLOR_TRICK" val="1"/>
  <p:tag name="KSO_WM_DIAGRAM_COLOR_TEXT_CAN_REMOVE" val="n"/>
  <p:tag name="KSO_WM_UNIT_SUBTYPE" val="a"/>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目录标题"/>
  <p:tag name="KSO_WM_UNIT_TEXT_FILL_FORE_SCHEMECOLOR_INDEX" val="13"/>
  <p:tag name="KSO_WM_UNIT_TEXT_FILL_TYPE" val="1"/>
  <p:tag name="KSO_WM_UNIT_USESOURCEFORMAT_APPLY" val="0"/>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0259_4*l_h_i*1_4_1"/>
  <p:tag name="KSO_WM_TEMPLATE_CATEGORY" val="custom"/>
  <p:tag name="KSO_WM_TEMPLATE_INDEX" val="20230259"/>
  <p:tag name="KSO_WM_UNIT_LAYERLEVEL" val="1_1_1"/>
  <p:tag name="KSO_WM_TAG_VERSION" val="3.0"/>
  <p:tag name="KSO_WM_BEAUTIFY_FLAG" val="#wm#"/>
  <p:tag name="KSO_WM_DIAGRAM_GROUP_CODE" val="l1-1"/>
  <p:tag name="KSO_WM_DIAGRAM_VERSION" val="3"/>
  <p:tag name="KSO_WM_DIAGRAM_MAX_ITEMCNT" val="6"/>
  <p:tag name="KSO_WM_DIAGRAM_MIN_ITEMCNT" val="2"/>
  <p:tag name="KSO_WM_DIAGRAM_VIRTUALLY_FRAME" val="{&quot;height&quot;:279.75,&quot;left&quot;:27,&quot;top&quot;:177.6,&quot;width&quot;:906}"/>
  <p:tag name="KSO_WM_DIAGRAM_COLOR_TRICK" val="1"/>
  <p:tag name="KSO_WM_DIAGRAM_COLOR_TEXT_CAN_REMOVE" val="n"/>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0"/>
</p:tagLst>
</file>

<file path=ppt/tags/tag19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4_1"/>
  <p:tag name="KSO_WM_TEMPLATE_CATEGORY" val="custom"/>
  <p:tag name="KSO_WM_TEMPLATE_INDEX" val="20230259"/>
  <p:tag name="KSO_WM_UNIT_LAYERLEVEL" val="1_1_1"/>
  <p:tag name="KSO_WM_TAG_VERSION" val="3.0"/>
  <p:tag name="KSO_WM_BEAUTIFY_FLAG" val="#wm#"/>
  <p:tag name="KSO_WM_DIAGRAM_GROUP_CODE" val="l1-1"/>
  <p:tag name="KSO_WM_UNIT_TYPE" val="l_h_f"/>
  <p:tag name="KSO_WM_UNIT_ID" val="custom20230259_4*l_h_f*1_4_1"/>
  <p:tag name="KSO_WM_DIAGRAM_VERSION" val="3"/>
  <p:tag name="KSO_WM_DIAGRAM_MAX_ITEMCNT" val="6"/>
  <p:tag name="KSO_WM_DIAGRAM_MIN_ITEMCNT" val="2"/>
  <p:tag name="KSO_WM_DIAGRAM_VIRTUALLY_FRAME" val="{&quot;height&quot;:279.75,&quot;left&quot;:27,&quot;top&quot;:177.6,&quot;width&quot;:906}"/>
  <p:tag name="KSO_WM_DIAGRAM_COLOR_TRICK" val="1"/>
  <p:tag name="KSO_WM_DIAGRAM_COLOR_TEXT_CAN_REMOVE" val="n"/>
  <p:tag name="KSO_WM_UNIT_SUBTYPE" val="a"/>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目录标题"/>
  <p:tag name="KSO_WM_UNIT_TEXT_FILL_FORE_SCHEMECOLOR_INDEX" val="13"/>
  <p:tag name="KSO_WM_UNIT_TEXT_FILL_TYPE" val="1"/>
  <p:tag name="KSO_WM_UNIT_USESOURCEFORMAT_APPLY" val="0"/>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SLIDE_ID" val="custom20230259_4"/>
  <p:tag name="KSO_WM_TEMPLATE_SUBCATEGORY" val="29"/>
  <p:tag name="KSO_WM_TEMPLATE_MASTER_TYPE" val="0"/>
  <p:tag name="KSO_WM_TEMPLATE_COLOR_TYPE" val="0"/>
  <p:tag name="KSO_WM_SLIDE_ITEM_CNT" val="4"/>
  <p:tag name="KSO_WM_SLIDE_INDEX" val="4"/>
  <p:tag name="KSO_WM_TAG_VERSION" val="3.0"/>
  <p:tag name="KSO_WM_BEAUTIFY_FLAG" val="#wm#"/>
  <p:tag name="KSO_WM_TEMPLATE_CATEGORY" val="custom"/>
  <p:tag name="KSO_WM_TEMPLATE_INDEX" val="20230259"/>
  <p:tag name="KSO_WM_SLIDE_TYPE" val="contents"/>
  <p:tag name="KSO_WM_SLIDE_SUBTYPE" val="diag"/>
  <p:tag name="KSO_WM_SLIDE_LAYOUT" val="a_l"/>
  <p:tag name="KSO_WM_SLIDE_LAYOUT_CNT" val="1_1"/>
  <p:tag name="KSO_WM_SPECIAL_SOURCE" val="bdnull"/>
  <p:tag name="KSO_WM_DIAGRAM_GROUP_CODE" val="l1-1"/>
  <p:tag name="KSO_WM_SLIDE_DIAGTYPE" val="l"/>
</p:tagLst>
</file>

<file path=ppt/tags/tag201.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59_7*e*1"/>
  <p:tag name="KSO_WM_TEMPLATE_CATEGORY" val="custom"/>
  <p:tag name="KSO_WM_TEMPLATE_INDEX" val="20230259"/>
  <p:tag name="KSO_WM_UNIT_LAYERLEVEL" val="1"/>
  <p:tag name="KSO_WM_TAG_VERSION" val="3.0"/>
  <p:tag name="KSO_WM_BEAUTIFY_FLAG" val="#wm#"/>
  <p:tag name="KSO_WM_UNIT_CONTENT_GROUP_TYPE" val="contentchip"/>
</p:tagLst>
</file>

<file path=ppt/tags/tag2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59_7*a*1"/>
  <p:tag name="KSO_WM_TEMPLATE_CATEGORY" val="custom"/>
  <p:tag name="KSO_WM_TEMPLATE_INDEX" val="20230259"/>
  <p:tag name="KSO_WM_UNIT_LAYERLEVEL" val="1"/>
  <p:tag name="KSO_WM_TAG_VERSION" val="3.0"/>
  <p:tag name="KSO_WM_BEAUTIFY_FLAG" val="#wm#"/>
  <p:tag name="KSO_WM_UNIT_CONTENT_GROUP_TYPE" val="contentchip"/>
  <p:tag name="KSO_WM_UNIT_TEXT_TYPE" val="1"/>
  <p:tag name="KSO_WM_UNIT_PRESET_TEXT" val="添加章节标题"/>
</p:tagLst>
</file>

<file path=ppt/tags/tag203.xml><?xml version="1.0" encoding="utf-8"?>
<p:tagLst xmlns:p="http://schemas.openxmlformats.org/presentationml/2006/main">
  <p:tag name="KSO_WM_SLIDE_ID" val="custom2023025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0259"/>
  <p:tag name="KSO_WM_SLIDE_TYPE" val="sectionTitle"/>
  <p:tag name="KSO_WM_SLIDE_SUBTYPE" val="pureTxt"/>
  <p:tag name="KSO_WM_SLIDE_LAYOUT" val="a_e"/>
  <p:tag name="KSO_WM_SLIDE_LAYOUT_CNT" val="1_1"/>
  <p:tag name="KSO_WM_SPECIAL_SOURCE" val="bdnull"/>
  <p:tag name="KSO_WM_SLIDE_CONTENT_AREA" val="{&quot;left&quot;:&quot;137.35&quot;,&quot;top&quot;:&quot;152.65&quot;,&quot;width&quot;:&quot;731.15&quot;,&quot;height&quot;:&quot;223.6&quot;}"/>
</p:tagLst>
</file>

<file path=ppt/tags/tag204.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UNIT_TEXT_FILL_FORE_SCHEMECOLOR_INDEX" val="13"/>
  <p:tag name="KSO_WM_UNIT_TEXT_FILL_TYPE" val="1"/>
  <p:tag name="KSO_WM_UNIT_USESOURCEFORMAT_APPLY" val="0"/>
  <p:tag name="KSO_WM_TEMPLATE_INDEX" val="20231775"/>
  <p:tag name="KSO_WM_UNIT_ID" val="custom20231775_1*a*1"/>
  <p:tag name="KSO_WM_UNIT_PRESET_TEXT" val="单击此处添加标题"/>
  <p:tag name="KSO_WM_UNIT_TEXT_TYPE"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775_1*i*1"/>
  <p:tag name="KSO_WM_TEMPLATE_CATEGORY" val="custom"/>
  <p:tag name="KSO_WM_TEMPLATE_INDEX" val="20231775"/>
  <p:tag name="KSO_WM_UNIT_LAYERLEVEL" val="1"/>
  <p:tag name="KSO_WM_TAG_VERSION" val="3.0"/>
  <p:tag name="KSO_WM_BEAUTIFY_FLAG" val="#wm#"/>
  <p:tag name="KSO_WM_UNIT_USESOURCEFORMAT_APPLY" val="0"/>
  <p:tag name="picid" val="{46e31372-7b72-464a-a1c7-7db673410f1f}"/>
</p:tagLst>
</file>

<file path=ppt/tags/tag206.xml><?xml version="1.0" encoding="utf-8"?>
<p:tagLst xmlns:p="http://schemas.openxmlformats.org/presentationml/2006/main">
  <p:tag name="KSO_WM_UNIT_VALUE" val="855*95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775_1*d*1"/>
  <p:tag name="KSO_WM_TEMPLATE_CATEGORY" val="custom"/>
  <p:tag name="KSO_WM_TEMPLATE_INDEX" val="20231775"/>
  <p:tag name="KSO_WM_UNIT_LAYERLEVEL" val="1"/>
  <p:tag name="KSO_WM_TAG_VERSION" val="3.0"/>
  <p:tag name="KSO_WM_BEAUTIFY_FLAG" val="#wm#"/>
  <p:tag name="KSO_WM_UNIT_USESOURCEFORMAT_APPLY" val="0"/>
  <p:tag name="KSO_WM_UNIT_PICTURE_SUBTYPE" val="b"/>
  <p:tag name="picid" val="{3699cff3-243f-4a20-9a27-34213326ec45}"/>
  <p:tag name="MH_PIC_SOURCE_TYPE" val="generate_slide_ai*{&quot;ai_type&quot;:&quot;generate_ppt&quot;,&quot;id&quot;:&quot;{\&quot;id\&quot;:\&quot;http://zh-ai-group.ks3-cn-beijing-internal.ksyun.com/image_generate/image_process/production/202603/28ae0560-2731-40b1-b661-ea81791bdad5.jpg?Expires=1805082446\\u0026AWSAccessKeyId=AKLT9NSy7kh8TIS1UzNqLRY2\\u0026Signature=EBn0px4vWNXKcHLA05rgt8PUcjQ%3D\&quot;,\&quot;product_name\&quot;:\&quot;wps-wpp-pc\&quot;,\&quot;intention_code\&quot;:\&quot;wps_wpp_generate_doc_new\&quot;}&quot;}*auto_qingqiu_3.0.7_prod*1773546442864_192761_ff1b3e89c2bd-slide-5"/>
  <p:tag name="KSO_WM_UNIT_LINE_FORE_SCHEMECOLOR_INDEX" val="5"/>
  <p:tag name="KSO_WM_UNIT_LINE_FILL_TYPE"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5639_1*l_i*1_1"/>
  <p:tag name="KSO_WM_TEMPLATE_CATEGORY" val="diagram"/>
  <p:tag name="KSO_WM_TEMPLATE_INDEX" val="20235639"/>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0.05,&quot;left&quot;:360.1325646684301,&quot;top&quot;:131.95,&quot;width&quot;:552.5239257812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39_1*l_h_i*1_1_1"/>
  <p:tag name="KSO_WM_TEMPLATE_CATEGORY" val="diagram"/>
  <p:tag name="KSO_WM_TEMPLATE_INDEX" val="20235639"/>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0.05,&quot;left&quot;:360.1325646684301,&quot;top&quot;:131.95,&quot;width&quot;:552.5239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5799999833106995},&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0"/>
</p:tagLst>
</file>

<file path=ppt/tags/tag209.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39_1*l_h_i*1_1_2"/>
  <p:tag name="KSO_WM_TEMPLATE_CATEGORY" val="diagram"/>
  <p:tag name="KSO_WM_TEMPLATE_INDEX" val="2023563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0.05,&quot;left&quot;:360.1325646684301,&quot;top&quot;:131.95,&quot;width&quot;:552.5239257812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0"/>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639_1*l_h_a*1_1_1"/>
  <p:tag name="KSO_WM_TEMPLATE_CATEGORY" val="diagram"/>
  <p:tag name="KSO_WM_TEMPLATE_INDEX" val="20235639"/>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0.05,&quot;left&quot;:360.1325646684301,&quot;top&quot;:131.95,&quot;width&quot;:552.5239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0"/>
</p:tagLst>
</file>

<file path=ppt/tags/tag21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639_1*l_h_f*1_1_1"/>
  <p:tag name="KSO_WM_TEMPLATE_CATEGORY" val="diagram"/>
  <p:tag name="KSO_WM_TEMPLATE_INDEX" val="20235639"/>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0.05,&quot;left&quot;:360.1325646684301,&quot;top&quot;:131.95,&quot;width&quot;:552.5239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尽量言简意赅地阐述您的内容观点。"/>
  <p:tag name="KSO_WM_UNIT_TEXT_FILL_FORE_SCHEMECOLOR_INDEX" val="1"/>
  <p:tag name="KSO_WM_UNIT_TEXT_FILL_TYPE" val="1"/>
  <p:tag name="KSO_WM_UNIT_USESOURCEFORMAT_APPLY" val="0"/>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39_1*l_h_i*1_2_1"/>
  <p:tag name="KSO_WM_TEMPLATE_CATEGORY" val="diagram"/>
  <p:tag name="KSO_WM_TEMPLATE_INDEX" val="20235639"/>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0.05,&quot;left&quot;:360.1325646684301,&quot;top&quot;:131.95,&quot;width&quot;:552.5239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5799999833106995},&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0"/>
</p:tagLst>
</file>

<file path=ppt/tags/tag213.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39_1*l_h_i*1_2_2"/>
  <p:tag name="KSO_WM_TEMPLATE_CATEGORY" val="diagram"/>
  <p:tag name="KSO_WM_TEMPLATE_INDEX" val="2023563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0.05,&quot;left&quot;:360.1325646684301,&quot;top&quot;:131.95,&quot;width&quot;:552.5239257812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0"/>
</p:tagLst>
</file>

<file path=ppt/tags/tag2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639_1*l_h_a*1_2_1"/>
  <p:tag name="KSO_WM_TEMPLATE_CATEGORY" val="diagram"/>
  <p:tag name="KSO_WM_TEMPLATE_INDEX" val="20235639"/>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0.05,&quot;left&quot;:360.1325646684301,&quot;top&quot;:131.95,&quot;width&quot;:552.5239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0"/>
</p:tagLst>
</file>

<file path=ppt/tags/tag2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639_1*l_h_f*1_2_1"/>
  <p:tag name="KSO_WM_TEMPLATE_CATEGORY" val="diagram"/>
  <p:tag name="KSO_WM_TEMPLATE_INDEX" val="20235639"/>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0.05,&quot;left&quot;:360.1325646684301,&quot;top&quot;:131.95,&quot;width&quot;:552.5239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尽量言简意赅地阐述您的内容观点。"/>
  <p:tag name="KSO_WM_UNIT_TEXT_FILL_FORE_SCHEMECOLOR_INDEX" val="1"/>
  <p:tag name="KSO_WM_UNIT_TEXT_FILL_TYPE" val="1"/>
  <p:tag name="KSO_WM_UNIT_USESOURCEFORMAT_APPLY" val="0"/>
</p:tagLst>
</file>

<file path=ppt/tags/tag216.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552.189*360"/>
  <p:tag name="KSO_WM_SLIDE_POSITION" val="360.3*131.95"/>
  <p:tag name="KSO_WM_SLIDE_LAYOUT" val="a_d_l"/>
  <p:tag name="KSO_WM_SLIDE_LAYOUT_CNT" val="1_1_1"/>
  <p:tag name="KSO_WM_SPECIAL_SOURCE" val="bdnull"/>
  <p:tag name="KSO_WM_DIAGRAM_GROUP_CODE" val="l1-1"/>
  <p:tag name="KSO_WM_SLIDE_DIAGTYPE" val="l"/>
  <p:tag name="KSO_WM_TEMPLATE_INDEX" val="20230259"/>
  <p:tag name="KSO_WM_TEMPLATE_SUBCATEGORY" val="0"/>
  <p:tag name="KSO_WM_SLIDE_INDEX" val="1"/>
  <p:tag name="KSO_WM_TAG_VERSION" val="3.0"/>
  <p:tag name="KSO_WM_SLIDE_ID" val="custom20231775_1"/>
  <p:tag name="KSO_WM_SLIDE_ITEM_CNT" val="3"/>
</p:tagLst>
</file>

<file path=ppt/tags/tag217.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59_7*e*1"/>
  <p:tag name="KSO_WM_TEMPLATE_CATEGORY" val="custom"/>
  <p:tag name="KSO_WM_TEMPLATE_INDEX" val="20230259"/>
  <p:tag name="KSO_WM_UNIT_LAYERLEVEL" val="1"/>
  <p:tag name="KSO_WM_TAG_VERSION" val="3.0"/>
  <p:tag name="KSO_WM_BEAUTIFY_FLAG" val="#wm#"/>
  <p:tag name="KSO_WM_UNIT_CONTENT_GROUP_TYPE" val="contentchip"/>
</p:tagLst>
</file>

<file path=ppt/tags/tag2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59_7*a*1"/>
  <p:tag name="KSO_WM_TEMPLATE_CATEGORY" val="custom"/>
  <p:tag name="KSO_WM_TEMPLATE_INDEX" val="20230259"/>
  <p:tag name="KSO_WM_UNIT_LAYERLEVEL" val="1"/>
  <p:tag name="KSO_WM_TAG_VERSION" val="3.0"/>
  <p:tag name="KSO_WM_BEAUTIFY_FLAG" val="#wm#"/>
  <p:tag name="KSO_WM_UNIT_CONTENT_GROUP_TYPE" val="contentchip"/>
  <p:tag name="KSO_WM_UNIT_TEXT_TYPE" val="1"/>
  <p:tag name="KSO_WM_UNIT_PRESET_TEXT" val="添加章节标题"/>
</p:tagLst>
</file>

<file path=ppt/tags/tag219.xml><?xml version="1.0" encoding="utf-8"?>
<p:tagLst xmlns:p="http://schemas.openxmlformats.org/presentationml/2006/main">
  <p:tag name="KSO_WM_SLIDE_ID" val="custom2023025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0259"/>
  <p:tag name="KSO_WM_SLIDE_TYPE" val="sectionTitle"/>
  <p:tag name="KSO_WM_SLIDE_SUBTYPE" val="pureTxt"/>
  <p:tag name="KSO_WM_SLIDE_LAYOUT" val="a_e"/>
  <p:tag name="KSO_WM_SLIDE_LAYOUT_CNT" val="1_1"/>
  <p:tag name="KSO_WM_SPECIAL_SOURCE" val="bdnull"/>
  <p:tag name="KSO_WM_SLIDE_CONTENT_AREA" val="{&quot;left&quot;:&quot;137.35&quot;,&quot;top&quot;:&quot;152.65&quot;,&quot;width&quot;:&quot;731.15&quot;,&quot;height&quot;:&quot;223.6&quot;}"/>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20_1*i*1"/>
  <p:tag name="KSO_WM_TEMPLATE_CATEGORY" val="custom"/>
  <p:tag name="KSO_WM_TEMPLATE_INDEX" val="20233220"/>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22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220_1*a*1"/>
  <p:tag name="KSO_WM_TEMPLATE_CATEGORY" val="custom"/>
  <p:tag name="KSO_WM_TEMPLATE_INDEX" val="20233220"/>
  <p:tag name="KSO_WM_UNIT_LAYERLEVEL" val="1"/>
  <p:tag name="KSO_WM_TAG_VERSION" val="3.0"/>
  <p:tag name="KSO_WM_BEAUTIFY_FLAG" val="#wm#"/>
  <p:tag name="KSO_WM_DIAGRAM_GROUP_CODE" val="l1-1"/>
  <p:tag name="KSO_WM_UNIT_TEXT_TYPE" val="1"/>
  <p:tag name="KSO_WM_UNIT_TEXT_FILL_FORE_SCHEMECOLOR_INDEX" val="13"/>
  <p:tag name="KSO_WM_UNIT_TEXT_FILL_TYPE" val="1"/>
  <p:tag name="KSO_WM_UNIT_USESOURCEFORMAT_APPLY" val="0"/>
  <p:tag name="KSO_WM_UNIT_PRESET_TEXT" val="单击此处添加标题"/>
</p:tagLst>
</file>

<file path=ppt/tags/tag22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674_1*l_h_f*1_1_1"/>
  <p:tag name="KSO_WM_TEMPLATE_CATEGORY" val="diagram"/>
  <p:tag name="KSO_WM_TEMPLATE_INDEX" val="20235674"/>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173.90220625028837,&quot;left&quot;:128.05,&quot;top&quot;:206.74779527559053,&quot;width&quot;:62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请言简意赅阐述内容。"/>
  <p:tag name="KSO_WM_UNIT_LINE_FORE_SCHEMECOLOR_INDEX" val="-2"/>
  <p:tag name="KSO_WM_UNIT_USESOURCEFORMAT_APPLY" val="0"/>
</p:tagLst>
</file>

<file path=ppt/tags/tag2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674_1*l_h_a*1_1_1"/>
  <p:tag name="KSO_WM_TEMPLATE_CATEGORY" val="diagram"/>
  <p:tag name="KSO_WM_TEMPLATE_INDEX" val="20235674"/>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173.90220625028837,&quot;left&quot;:128.05,&quot;top&quot;:206.74779527559053,&quot;width&quot;:62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LINE_FORE_SCHEMECOLOR_INDEX" val="-2"/>
  <p:tag name="KSO_WM_UNIT_USESOURCEFORMAT_APPLY" val="0"/>
</p:tagLst>
</file>

<file path=ppt/tags/tag22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674_1*l_h_f*1_2_1"/>
  <p:tag name="KSO_WM_TEMPLATE_CATEGORY" val="diagram"/>
  <p:tag name="KSO_WM_TEMPLATE_INDEX" val="20235674"/>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173.90220625028837,&quot;left&quot;:128.05,&quot;top&quot;:206.74779527559053,&quot;width&quot;:62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正文，文字是您思想的提炼，请言简阐述内容。"/>
  <p:tag name="KSO_WM_UNIT_LINE_FORE_SCHEMECOLOR_INDEX" val="-2"/>
  <p:tag name="KSO_WM_UNIT_USESOURCEFORMAT_APPLY" val="0"/>
</p:tagLst>
</file>

<file path=ppt/tags/tag2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674_1*l_h_a*1_2_1"/>
  <p:tag name="KSO_WM_TEMPLATE_CATEGORY" val="diagram"/>
  <p:tag name="KSO_WM_TEMPLATE_INDEX" val="20235674"/>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173.90220625028837,&quot;left&quot;:128.05,&quot;top&quot;:206.74779527559053,&quot;width&quot;:62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LINE_FORE_SCHEMECOLOR_INDEX" val="-2"/>
  <p:tag name="KSO_WM_UNIT_USESOURCEFORMAT_APPLY" val="0"/>
</p:tagLst>
</file>

<file path=ppt/tags/tag226.xml><?xml version="1.0" encoding="utf-8"?>
<p:tagLst xmlns:p="http://schemas.openxmlformats.org/presentationml/2006/main">
  <p:tag name="KSO_WM_DIAGRAM_VIRTUALLY_FRAME" val="{&quot;height&quot;:173.90220625028837,&quot;left&quot;:128.05,&quot;top&quot;:206.74779527559053,&quot;width&quot;:628.35}"/>
  <p:tag name="KSO_WM_UNIT_HIGHLIGHT" val="0"/>
  <p:tag name="KSO_WM_UNIT_COMPATIBLE" val="0"/>
  <p:tag name="KSO_WM_UNIT_DIAGRAM_ISNUMVISUAL" val="0"/>
  <p:tag name="KSO_WM_UNIT_DIAGRAM_ISREFERUNIT" val="0"/>
  <p:tag name="KSO_WM_DIAGRAM_GROUP_CODE" val="l1-1"/>
  <p:tag name="KSO_WM_UNIT_ID" val="diagram20235674_1*l_h_i*1_2_1"/>
  <p:tag name="KSO_WM_TEMPLATE_CATEGORY" val="diagram"/>
  <p:tag name="KSO_WM_TEMPLATE_INDEX" val="20235674"/>
  <p:tag name="KSO_WM_UNIT_LAYERLEVEL" val="1_1_1"/>
  <p:tag name="KSO_WM_TAG_VERSION" val="3.0"/>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2"/>
  <p:tag name="KSO_WM_UNIT_TEXT_FILL_TYPE" val="1"/>
  <p:tag name="KSO_WM_UNIT_USESOURCEFORMAT_APPLY" val="0"/>
</p:tagLst>
</file>

<file path=ppt/tags/tag227.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5674_1*l_h_x*1_2_1"/>
  <p:tag name="KSO_WM_TEMPLATE_CATEGORY" val="diagram"/>
  <p:tag name="KSO_WM_TEMPLATE_INDEX" val="20235674"/>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173.90220625028837,&quot;left&quot;:128.05,&quot;top&quot;:206.74779527559053,&quot;width&quot;:62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0"/>
</p:tagLst>
</file>

<file path=ppt/tags/tag228.xml><?xml version="1.0" encoding="utf-8"?>
<p:tagLst xmlns:p="http://schemas.openxmlformats.org/presentationml/2006/main">
  <p:tag name="KSO_WM_DIAGRAM_VIRTUALLY_FRAME" val="{&quot;height&quot;:173.90220625028837,&quot;left&quot;:128.05,&quot;top&quot;:206.74779527559053,&quot;width&quot;:628.35}"/>
  <p:tag name="KSO_WM_UNIT_HIGHLIGHT" val="0"/>
  <p:tag name="KSO_WM_UNIT_COMPATIBLE" val="0"/>
  <p:tag name="KSO_WM_UNIT_DIAGRAM_ISNUMVISUAL" val="0"/>
  <p:tag name="KSO_WM_UNIT_DIAGRAM_ISREFERUNIT" val="0"/>
  <p:tag name="KSO_WM_DIAGRAM_GROUP_CODE" val="l1-1"/>
  <p:tag name="KSO_WM_UNIT_ID" val="diagram20235674_1*l_h_i*1_1_1"/>
  <p:tag name="KSO_WM_TEMPLATE_CATEGORY" val="diagram"/>
  <p:tag name="KSO_WM_TEMPLATE_INDEX" val="20235674"/>
  <p:tag name="KSO_WM_UNIT_LAYERLEVEL" val="1_1_1"/>
  <p:tag name="KSO_WM_TAG_VERSION" val="3.0"/>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2"/>
  <p:tag name="KSO_WM_UNIT_TEXT_FILL_TYPE" val="1"/>
  <p:tag name="KSO_WM_UNIT_USESOURCEFORMAT_APPLY" val="0"/>
</p:tagLst>
</file>

<file path=ppt/tags/tag229.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5674_1*l_h_x*1_1_1"/>
  <p:tag name="KSO_WM_TEMPLATE_CATEGORY" val="diagram"/>
  <p:tag name="KSO_WM_TEMPLATE_INDEX" val="20235674"/>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173.90220625028837,&quot;left&quot;:128.05,&quot;top&quot;:206.74779527559053,&quot;width&quot;:62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0"/>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SLIDE_ID" val="custom20233220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0259"/>
  <p:tag name="KSO_WM_SLIDE_TYPE" val="text"/>
  <p:tag name="KSO_WM_SLIDE_SUBTYPE" val="picTxt"/>
  <p:tag name="KSO_WM_SLIDE_SIZE" val="541.725*158.557"/>
  <p:tag name="KSO_WM_SLIDE_POSITION" val="317.913*218.1"/>
  <p:tag name="KSO_WM_SLIDE_LAYOUT" val="a_d_l"/>
  <p:tag name="KSO_WM_SLIDE_LAYOUT_CNT" val="1_1_1"/>
  <p:tag name="KSO_WM_SPECIAL_SOURCE" val="bdnull"/>
  <p:tag name="KSO_WM_DIAGRAM_GROUP_CODE" val="l1-1"/>
  <p:tag name="KSO_WM_SLIDE_DIAGTYPE" val="l"/>
</p:tagLst>
</file>

<file path=ppt/tags/tag231.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233_1*a*1"/>
  <p:tag name="KSO_WM_TEMPLATE_CATEGORY" val="diagram"/>
  <p:tag name="KSO_WM_TEMPLATE_INDEX" val="20233233"/>
  <p:tag name="KSO_WM_UNIT_LAYERLEVEL" val="1"/>
  <p:tag name="KSO_WM_TAG_VERSION" val="3.0"/>
  <p:tag name="KSO_WM_BEAUTIFY_FLAG" val="#wm#"/>
  <p:tag name="KSO_WM_UNIT_TEXT_TYPE" val="1"/>
  <p:tag name="KSO_WM_UNIT_PRESET_TEXT" val="单击此处添加标题内容"/>
  <p:tag name="KSO_WM_UNIT_TEXT_FILL_FORE_SCHEMECOLOR_INDEX" val="13"/>
  <p:tag name="KSO_WM_UNIT_TEXT_FILL_TYPE" val="1"/>
  <p:tag name="KSO_WM_UNIT_USESOURCEFORMAT_APPLY" val="0"/>
</p:tagLst>
</file>

<file path=ppt/tags/tag23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3_1*l_h_f*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78.2248031496063,&quot;left&quot;:31.600078740157507,&quot;top&quot;:124.98299212598424,&quot;width&quot;:873.63748031496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UNIT_USESOURCEFORMAT_APPLY" val="0"/>
</p:tagLst>
</file>

<file path=ppt/tags/tag23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33_1*l_h_a*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78.2248031496063,&quot;left&quot;:31.600078740157507,&quot;top&quot;:124.98299212598424,&quot;width&quot;:873.63748031496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UNIT_USESOURCEFORMAT_APPLY" val="0"/>
</p:tagLst>
</file>

<file path=ppt/tags/tag23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3_1*l_h_i*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78.2248031496063,&quot;left&quot;:31.600078740157507,&quot;top&quot;:124.98299212598424,&quot;width&quot;:873.63748031496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0"/>
</p:tagLst>
</file>

<file path=ppt/tags/tag23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33_1*l_h_f*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78.2248031496063,&quot;left&quot;:31.600078740157507,&quot;top&quot;:124.98299212598424,&quot;width&quot;:873.63748031496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UNIT_USESOURCEFORMAT_APPLY" val="0"/>
</p:tagLst>
</file>

<file path=ppt/tags/tag23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33_1*l_h_a*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78.2248031496063,&quot;left&quot;:31.600078740157507,&quot;top&quot;:124.98299212598424,&quot;width&quot;:873.63748031496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UNIT_USESOURCEFORMAT_APPLY" val="0"/>
</p:tagLst>
</file>

<file path=ppt/tags/tag23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3_1*l_h_i*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78.2248031496063,&quot;left&quot;:31.600078740157507,&quot;top&quot;:124.98299212598424,&quot;width&quot;:873.63748031496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0"/>
</p:tagLst>
</file>

<file path=ppt/tags/tag238.xml><?xml version="1.0" encoding="utf-8"?>
<p:tagLst xmlns:p="http://schemas.openxmlformats.org/presentationml/2006/main">
  <p:tag name="KSO_WM_BEAUTIFY_FLAG" val="#wm#"/>
  <p:tag name="KSO_WM_TEMPLATE_CATEGORY" val="custom"/>
  <p:tag name="KSO_WM_TEMPLATE_INDEX" val="20230259"/>
  <p:tag name="KSO_WM_SLIDE_ID" val="diagram20233233_1"/>
  <p:tag name="KSO_WM_TEMPLATE_SUBCATEGORY" val="0"/>
  <p:tag name="KSO_WM_TEMPLATE_MASTER_TYPE" val="0"/>
  <p:tag name="KSO_WM_TEMPLATE_COLOR_TYPE" val="0"/>
  <p:tag name="KSO_WM_SLIDE_ITEM_CNT" val="2"/>
  <p:tag name="KSO_WM_SLIDE_INDEX" val="1"/>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850.394*348.539"/>
  <p:tag name="KSO_WM_SLIDE_POSITION" val="54.7501*124.973"/>
</p:tagLst>
</file>

<file path=ppt/tags/tag2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709_1*a*1"/>
  <p:tag name="KSO_WM_TEMPLATE_CATEGORY" val="custom"/>
  <p:tag name="KSO_WM_TEMPLATE_INDEX" val="20231709"/>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0"/>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i*1"/>
  <p:tag name="KSO_WM_TEMPLATE_CATEGORY" val="custom"/>
  <p:tag name="KSO_WM_TEMPLATE_INDEX" val="20231709"/>
  <p:tag name="KSO_WM_UNIT_LAYERLEVEL" val="1"/>
  <p:tag name="KSO_WM_TAG_VERSION" val="3.0"/>
  <p:tag name="KSO_WM_UNIT_TYPE" val="i"/>
  <p:tag name="KSO_WM_UNIT_INDEX" val="1"/>
  <p:tag name="KSO_WM_UNIT_FILL_FORE_SCHEMECOLOR_INDEX" val="5"/>
  <p:tag name="KSO_WM_UNIT_TEXT_FILL_FORE_SCHEMECOLOR_INDEX" val="2"/>
  <p:tag name="KSO_WM_UNIT_TEXT_FILL_TYPE" val="1"/>
  <p:tag name="KSO_WM_UNIT_USESOURCEFORMAT_APPLY" val="0"/>
</p:tagLst>
</file>

<file path=ppt/tags/tag241.xml><?xml version="1.0" encoding="utf-8"?>
<p:tagLst xmlns:p="http://schemas.openxmlformats.org/presentationml/2006/main">
  <p:tag name="KSO_WM_DIAGRAM_VIRTUALLY_FRAME" val="{&quot;height&quot;:390.3551968503937,&quot;left&quot;:353.6544094488189,&quot;top&quot;:101.19480314960627,&quot;width&quot;:558.1415748031498}"/>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46_1*l_h_f*1_1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在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0"/>
</p:tagLst>
</file>

<file path=ppt/tags/tag242.xml><?xml version="1.0" encoding="utf-8"?>
<p:tagLst xmlns:p="http://schemas.openxmlformats.org/presentationml/2006/main">
  <p:tag name="KSO_WM_DIAGRAM_VIRTUALLY_FRAME" val="{&quot;height&quot;:390.3551968503937,&quot;left&quot;:353.6544094488189,&quot;top&quot;:101.19480314960627,&quot;width&quot;:558.1415748031498}"/>
  <p:tag name="KSO_WM_UNIT_HIGHLIGHT" val="0"/>
  <p:tag name="KSO_WM_UNIT_COMPATIBLE" val="0"/>
  <p:tag name="KSO_WM_UNIT_DIAGRAM_ISNUMVISUAL" val="0"/>
  <p:tag name="KSO_WM_UNIT_DIAGRAM_ISREFERUNIT" val="0"/>
  <p:tag name="KSO_WM_UNIT_TYPE" val="l_h_i"/>
  <p:tag name="KSO_WM_UNIT_INDEX" val="1_1_1"/>
  <p:tag name="KSO_WM_UNIT_ID" val="diagram20235646_1*l_h_i*1_1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0"/>
</p:tagLst>
</file>

<file path=ppt/tags/tag243.xml><?xml version="1.0" encoding="utf-8"?>
<p:tagLst xmlns:p="http://schemas.openxmlformats.org/presentationml/2006/main">
  <p:tag name="KSO_WM_DIAGRAM_VIRTUALLY_FRAME" val="{&quot;height&quot;:390.3551968503937,&quot;left&quot;:353.6544094488189,&quot;top&quot;:101.19480314960627,&quot;width&quot;:558.141574803149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46_1*l_h_a*1_1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0"/>
</p:tagLst>
</file>

<file path=ppt/tags/tag244.xml><?xml version="1.0" encoding="utf-8"?>
<p:tagLst xmlns:p="http://schemas.openxmlformats.org/presentationml/2006/main">
  <p:tag name="KSO_WM_DIAGRAM_VIRTUALLY_FRAME" val="{&quot;height&quot;:390.3551968503937,&quot;left&quot;:353.6544094488189,&quot;top&quot;:101.19480314960627,&quot;width&quot;:558.1415748031498}"/>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46_1*l_h_f*1_2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此处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0"/>
</p:tagLst>
</file>

<file path=ppt/tags/tag245.xml><?xml version="1.0" encoding="utf-8"?>
<p:tagLst xmlns:p="http://schemas.openxmlformats.org/presentationml/2006/main">
  <p:tag name="KSO_WM_DIAGRAM_VIRTUALLY_FRAME" val="{&quot;height&quot;:390.3551968503937,&quot;left&quot;:353.6544094488189,&quot;top&quot;:101.19480314960627,&quot;width&quot;:558.1415748031498}"/>
  <p:tag name="KSO_WM_UNIT_HIGHLIGHT" val="0"/>
  <p:tag name="KSO_WM_UNIT_COMPATIBLE" val="0"/>
  <p:tag name="KSO_WM_UNIT_DIAGRAM_ISNUMVISUAL" val="0"/>
  <p:tag name="KSO_WM_UNIT_DIAGRAM_ISREFERUNIT" val="0"/>
  <p:tag name="KSO_WM_UNIT_TYPE" val="l_h_i"/>
  <p:tag name="KSO_WM_UNIT_INDEX" val="1_2_1"/>
  <p:tag name="KSO_WM_UNIT_ID" val="diagram20235646_1*l_h_i*1_2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0"/>
</p:tagLst>
</file>

<file path=ppt/tags/tag246.xml><?xml version="1.0" encoding="utf-8"?>
<p:tagLst xmlns:p="http://schemas.openxmlformats.org/presentationml/2006/main">
  <p:tag name="KSO_WM_DIAGRAM_VIRTUALLY_FRAME" val="{&quot;height&quot;:390.3551968503937,&quot;left&quot;:353.6544094488189,&quot;top&quot;:101.19480314960627,&quot;width&quot;:558.141574803149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46_1*l_h_a*1_2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0"/>
</p:tagLst>
</file>

<file path=ppt/tags/tag247.xml><?xml version="1.0" encoding="utf-8"?>
<p:tagLst xmlns:p="http://schemas.openxmlformats.org/presentationml/2006/main">
  <p:tag name="KSO_WM_SLIDE_ID" val="custom20231709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0259"/>
  <p:tag name="KSO_WM_SLIDE_TYPE" val="text"/>
  <p:tag name="KSO_WM_SLIDE_SUBTYPE" val="picTxt"/>
  <p:tag name="KSO_WM_SLIDE_SIZE" val="552.6*326.55"/>
  <p:tag name="KSO_WM_SLIDE_POSITION" val="358.9*165"/>
  <p:tag name="KSO_WM_SLIDE_LAYOUT" val="a_d_l"/>
  <p:tag name="KSO_WM_SLIDE_LAYOUT_CNT" val="1_1_1"/>
  <p:tag name="KSO_WM_SPECIAL_SOURCE" val="bdnull"/>
  <p:tag name="KSO_WM_DIAGRAM_GROUP_CODE" val="l1-1"/>
  <p:tag name="KSO_WM_SLIDE_DIAGTYPE" val="l"/>
</p:tagLst>
</file>

<file path=ppt/tags/tag248.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59_7*e*1"/>
  <p:tag name="KSO_WM_TEMPLATE_CATEGORY" val="custom"/>
  <p:tag name="KSO_WM_TEMPLATE_INDEX" val="20230259"/>
  <p:tag name="KSO_WM_UNIT_LAYERLEVEL" val="1"/>
  <p:tag name="KSO_WM_TAG_VERSION" val="3.0"/>
  <p:tag name="KSO_WM_BEAUTIFY_FLAG" val="#wm#"/>
  <p:tag name="KSO_WM_UNIT_CONTENT_GROUP_TYPE" val="contentchip"/>
</p:tagLst>
</file>

<file path=ppt/tags/tag2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59_7*a*1"/>
  <p:tag name="KSO_WM_TEMPLATE_CATEGORY" val="custom"/>
  <p:tag name="KSO_WM_TEMPLATE_INDEX" val="20230259"/>
  <p:tag name="KSO_WM_UNIT_LAYERLEVEL" val="1"/>
  <p:tag name="KSO_WM_TAG_VERSION" val="3.0"/>
  <p:tag name="KSO_WM_BEAUTIFY_FLAG" val="#wm#"/>
  <p:tag name="KSO_WM_UNIT_CONTENT_GROUP_TYPE" val="contentchip"/>
  <p:tag name="KSO_WM_UNIT_TEXT_TYPE" val="1"/>
  <p:tag name="KSO_WM_UNIT_PRESET_TEXT" val="添加章节标题"/>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SLIDE_ID" val="custom2023025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0259"/>
  <p:tag name="KSO_WM_SLIDE_TYPE" val="sectionTitle"/>
  <p:tag name="KSO_WM_SLIDE_SUBTYPE" val="pureTxt"/>
  <p:tag name="KSO_WM_SLIDE_LAYOUT" val="a_e"/>
  <p:tag name="KSO_WM_SLIDE_LAYOUT_CNT" val="1_1"/>
  <p:tag name="KSO_WM_SPECIAL_SOURCE" val="bdnull"/>
  <p:tag name="KSO_WM_SLIDE_CONTENT_AREA" val="{&quot;left&quot;:&quot;137.35&quot;,&quot;top&quot;:&quot;152.65&quot;,&quot;width&quot;:&quot;731.15&quot;,&quot;height&quot;:&quot;223.6&quot;}"/>
</p:tagLst>
</file>

<file path=ppt/tags/tag251.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233_1*a*1"/>
  <p:tag name="KSO_WM_TEMPLATE_CATEGORY" val="diagram"/>
  <p:tag name="KSO_WM_TEMPLATE_INDEX" val="20233233"/>
  <p:tag name="KSO_WM_UNIT_LAYERLEVEL" val="1"/>
  <p:tag name="KSO_WM_TAG_VERSION" val="3.0"/>
  <p:tag name="KSO_WM_BEAUTIFY_FLAG" val="#wm#"/>
  <p:tag name="KSO_WM_UNIT_TEXT_TYPE" val="1"/>
  <p:tag name="KSO_WM_UNIT_PRESET_TEXT" val="单击此处添加标题内容"/>
  <p:tag name="KSO_WM_UNIT_TEXT_FILL_FORE_SCHEMECOLOR_INDEX" val="13"/>
  <p:tag name="KSO_WM_UNIT_TEXT_FILL_TYPE" val="1"/>
  <p:tag name="KSO_WM_UNIT_USESOURCEFORMAT_APPLY" val="0"/>
</p:tagLst>
</file>

<file path=ppt/tags/tag252.xml><?xml version="1.0" encoding="utf-8"?>
<p:tagLst xmlns:p="http://schemas.openxmlformats.org/presentationml/2006/main">
  <p:tag name="KSO_WM_BEAUTIFY_FLAG" val="#wm#"/>
  <p:tag name="KSO_WM_TEMPLATE_CATEGORY" val="custom"/>
  <p:tag name="KSO_WM_TEMPLATE_INDEX" val="20230259"/>
  <p:tag name="KSO_WM_SLIDE_ID" val="diagram20233233_1"/>
  <p:tag name="KSO_WM_TEMPLATE_SUBCATEGORY" val="0"/>
  <p:tag name="KSO_WM_TEMPLATE_MASTER_TYPE" val="0"/>
  <p:tag name="KSO_WM_TEMPLATE_COLOR_TYPE" val="0"/>
  <p:tag name="KSO_WM_SLIDE_ITEM_CNT" val="2"/>
  <p:tag name="KSO_WM_SLIDE_INDEX" val="1"/>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850.394*348.539"/>
  <p:tag name="KSO_WM_SLIDE_POSITION" val="54.7501*124.973"/>
</p:tagLst>
</file>

<file path=ppt/tags/tag2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7*a*1"/>
  <p:tag name="KSO_WM_UNIT_LAYERLEVEL" val="1"/>
  <p:tag name="KSO_WM_TAG_VERSION" val="3.0"/>
  <p:tag name="KSO_WM_BEAUTIFY_FLAG" val="#wm#"/>
  <p:tag name="KSO_WM_UNIT_CONTENT_GROUP_TYPE" val="titlestyle"/>
  <p:tag name="KSO_WM_UNIT_PRESET_TEXT" val="单击此处添加标题"/>
</p:tagLst>
</file>

<file path=ppt/tags/tag254.xml><?xml version="1.0" encoding="utf-8"?>
<p:tagLst xmlns:p="http://schemas.openxmlformats.org/presentationml/2006/main">
  <p:tag name="KSO_WM_BEAUTIFY_FLAG" val="#wm#"/>
  <p:tag name="KSO_WM_TEMPLATE_CATEGORY" val="custom"/>
  <p:tag name="KSO_WM_TEMPLATE_INDEX" val="20230259"/>
</p:tagLst>
</file>

<file path=ppt/tags/tag2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7*a*1"/>
  <p:tag name="KSO_WM_UNIT_LAYERLEVEL" val="1"/>
  <p:tag name="KSO_WM_TAG_VERSION" val="3.0"/>
  <p:tag name="KSO_WM_BEAUTIFY_FLAG" val="#wm#"/>
  <p:tag name="KSO_WM_UNIT_CONTENT_GROUP_TYPE" val="titlestyle"/>
  <p:tag name="KSO_WM_UNIT_PRESET_TEXT" val="单击此处添加标题"/>
</p:tagLst>
</file>

<file path=ppt/tags/tag256.xml><?xml version="1.0" encoding="utf-8"?>
<p:tagLst xmlns:p="http://schemas.openxmlformats.org/presentationml/2006/main">
  <p:tag name="KSO_WM_BEAUTIFY_FLAG" val="#wm#"/>
  <p:tag name="KSO_WM_TEMPLATE_CATEGORY" val="custom"/>
  <p:tag name="KSO_WM_TEMPLATE_INDEX" val="20230259"/>
</p:tagLst>
</file>

<file path=ppt/tags/tag2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7*a*1"/>
  <p:tag name="KSO_WM_UNIT_LAYERLEVEL" val="1"/>
  <p:tag name="KSO_WM_TAG_VERSION" val="3.0"/>
  <p:tag name="KSO_WM_BEAUTIFY_FLAG" val="#wm#"/>
  <p:tag name="KSO_WM_UNIT_CONTENT_GROUP_TYPE" val="titlestyle"/>
  <p:tag name="KSO_WM_UNIT_PRESET_TEXT" val="单击此处添加标题"/>
</p:tagLst>
</file>

<file path=ppt/tags/tag258.xml><?xml version="1.0" encoding="utf-8"?>
<p:tagLst xmlns:p="http://schemas.openxmlformats.org/presentationml/2006/main">
  <p:tag name="KSO_WM_BEAUTIFY_FLAG" val="#wm#"/>
  <p:tag name="KSO_WM_TEMPLATE_CATEGORY" val="custom"/>
  <p:tag name="KSO_WM_TEMPLATE_INDEX" val="20230259"/>
</p:tagLst>
</file>

<file path=ppt/tags/tag25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9_1*a*1"/>
  <p:tag name="KSO_WM_TEMPLATE_CATEGORY" val="custom"/>
  <p:tag name="KSO_WM_TEMPLATE_INDEX" val="20234969"/>
  <p:tag name="KSO_WM_UNIT_LAYERLEVEL" val="1"/>
  <p:tag name="KSO_WM_TAG_VERSION" val="3.0"/>
  <p:tag name="KSO_WM_BEAUTIFY_FLAG" val="#wm#"/>
  <p:tag name="KSO_WM_UNIT_TEXT_TYPE" val="1"/>
  <p:tag name="KSO_WM_UNIT_PRESET_TEXT" val="单击此处添加标题"/>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271.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025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27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9_1*a*1"/>
  <p:tag name="KSO_WM_TEMPLATE_CATEGORY" val="custom"/>
  <p:tag name="KSO_WM_TEMPLATE_INDEX" val="20234969"/>
  <p:tag name="KSO_WM_UNIT_LAYERLEVEL" val="1"/>
  <p:tag name="KSO_WM_TAG_VERSION" val="3.0"/>
  <p:tag name="KSO_WM_BEAUTIFY_FLAG" val="#wm#"/>
  <p:tag name="KSO_WM_UNIT_TEXT_TYPE" val="1"/>
  <p:tag name="KSO_WM_UNIT_PRESET_TEXT" val="单击此处添加标题"/>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28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284.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025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285.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59_7*e*1"/>
  <p:tag name="KSO_WM_TEMPLATE_CATEGORY" val="custom"/>
  <p:tag name="KSO_WM_TEMPLATE_INDEX" val="20230259"/>
  <p:tag name="KSO_WM_UNIT_LAYERLEVEL" val="1"/>
  <p:tag name="KSO_WM_TAG_VERSION" val="3.0"/>
  <p:tag name="KSO_WM_BEAUTIFY_FLAG" val="#wm#"/>
  <p:tag name="KSO_WM_UNIT_CONTENT_GROUP_TYPE" val="contentchip"/>
</p:tagLst>
</file>

<file path=ppt/tags/tag2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59_7*a*1"/>
  <p:tag name="KSO_WM_TEMPLATE_CATEGORY" val="custom"/>
  <p:tag name="KSO_WM_TEMPLATE_INDEX" val="20230259"/>
  <p:tag name="KSO_WM_UNIT_LAYERLEVEL" val="1"/>
  <p:tag name="KSO_WM_TAG_VERSION" val="3.0"/>
  <p:tag name="KSO_WM_BEAUTIFY_FLAG" val="#wm#"/>
  <p:tag name="KSO_WM_UNIT_CONTENT_GROUP_TYPE" val="contentchip"/>
  <p:tag name="KSO_WM_UNIT_TEXT_TYPE" val="1"/>
  <p:tag name="KSO_WM_UNIT_PRESET_TEXT" val="添加章节标题"/>
</p:tagLst>
</file>

<file path=ppt/tags/tag287.xml><?xml version="1.0" encoding="utf-8"?>
<p:tagLst xmlns:p="http://schemas.openxmlformats.org/presentationml/2006/main">
  <p:tag name="KSO_WM_SLIDE_ID" val="custom2023025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0259"/>
  <p:tag name="KSO_WM_SLIDE_TYPE" val="sectionTitle"/>
  <p:tag name="KSO_WM_SLIDE_SUBTYPE" val="pureTxt"/>
  <p:tag name="KSO_WM_SLIDE_LAYOUT" val="a_e"/>
  <p:tag name="KSO_WM_SLIDE_LAYOUT_CNT" val="1_1"/>
  <p:tag name="KSO_WM_SPECIAL_SOURCE" val="bdnull"/>
  <p:tag name="KSO_WM_SLIDE_CONTENT_AREA" val="{&quot;left&quot;:&quot;137.35&quot;,&quot;top&quot;:&quot;152.65&quot;,&quot;width&quot;:&quot;731.15&quot;,&quot;height&quot;:&quot;223.6&quot;}"/>
</p:tagLst>
</file>

<file path=ppt/tags/tag288.xml><?xml version="1.0" encoding="utf-8"?>
<p:tagLst xmlns:p="http://schemas.openxmlformats.org/presentationml/2006/main">
  <p:tag name="KSO_WM_UNIT_PRESET_TEXT" val="PART-01"/>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_4*e*1"/>
  <p:tag name="KSO_WM_UNIT_LAYERLEVEL" val="1"/>
  <p:tag name="KSO_WM_TAG_VERSION" val="3.0"/>
  <p:tag name="KSO_WM_BEAUTIFY_FLAG" val="#wm#"/>
  <p:tag name="KSO_WM_UNIT_CONTENT_GROUP_TYPE" val="contentchip"/>
</p:tagLst>
</file>

<file path=ppt/tags/tag289.xml><?xml version="1.0" encoding="utf-8"?>
<p:tagLst xmlns:p="http://schemas.openxmlformats.org/presentationml/2006/main">
  <p:tag name="KSO_WM_BEAUTIFY_FLAG" val="#wm#"/>
  <p:tag name="KSO_WM_TEMPLATE_CATEGORY" val="custom"/>
  <p:tag name="KSO_WM_TEMPLATE_INDEX" val="20230259"/>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9_1*a*1"/>
  <p:tag name="KSO_WM_TEMPLATE_CATEGORY" val="custom"/>
  <p:tag name="KSO_WM_TEMPLATE_INDEX" val="20234969"/>
  <p:tag name="KSO_WM_UNIT_LAYERLEVEL" val="1"/>
  <p:tag name="KSO_WM_TAG_VERSION" val="3.0"/>
  <p:tag name="KSO_WM_BEAUTIFY_FLAG" val="#wm#"/>
  <p:tag name="KSO_WM_UNIT_TEXT_TYPE" val="1"/>
  <p:tag name="KSO_WM_UNIT_PRESET_TEXT" val="单击此处添加标题"/>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30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302.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025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3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59_9*a*1"/>
  <p:tag name="KSO_WM_TEMPLATE_CATEGORY" val="custom"/>
  <p:tag name="KSO_WM_TEMPLATE_INDEX" val="20230259"/>
  <p:tag name="KSO_WM_UNIT_LAYERLEVEL" val="1"/>
  <p:tag name="KSO_WM_TAG_VERSION" val="3.0"/>
  <p:tag name="KSO_WM_BEAUTIFY_FLAG" val="#wm#"/>
  <p:tag name="KSO_WM_UNIT_CONTENT_GROUP_TYPE" val="contentchip"/>
</p:tagLst>
</file>

<file path=ppt/tags/tag304.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f"/>
  <p:tag name="KSO_WM_UNIT_INDEX" val="1"/>
  <p:tag name="KSO_WM_UNIT_ID" val="custom20230259_9*f*1"/>
  <p:tag name="KSO_WM_TEMPLATE_CATEGORY" val="custom"/>
  <p:tag name="KSO_WM_TEMPLATE_INDEX" val="20230259"/>
  <p:tag name="KSO_WM_UNIT_LAYERLEVEL" val="1"/>
  <p:tag name="KSO_WM_TAG_VERSION" val="3.0"/>
  <p:tag name="KSO_WM_BEAUTIFY_FLAG" val="#wm#"/>
  <p:tag name="KSO_WM_UNIT_SUBTYPE" val="b"/>
</p:tagLst>
</file>

<file path=ppt/tags/tag305.xml><?xml version="1.0" encoding="utf-8"?>
<p:tagLst xmlns:p="http://schemas.openxmlformats.org/presentationml/2006/main">
  <p:tag name="KSO_WM_SLIDE_ID" val="custom20230259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0259"/>
  <p:tag name="KSO_WM_SLIDE_TYPE" val="endPage"/>
  <p:tag name="KSO_WM_SLIDE_SUBTYPE" val="pureTxt"/>
  <p:tag name="KSO_WM_SLIDE_LAYOUT" val="a_f"/>
  <p:tag name="KSO_WM_SLIDE_LAYOUT_CNT" val="1_1"/>
  <p:tag name="KSO_WM_SPECIAL_SOURCE" val="bdnull"/>
  <p:tag name="KSO_WM_SLIDE_CONTENT_AREA" val="{&quot;left&quot;:&quot;115.4&quot;,&quot;top&quot;:&quot;60.95&quot;,&quot;width&quot;:&quot;732.2&quot;,&quot;height&quot;:&quot;372.4&quot;}"/>
</p:tagLst>
</file>

<file path=ppt/tags/tag306.xml><?xml version="1.0" encoding="utf-8"?>
<p:tagLst xmlns:p="http://schemas.openxmlformats.org/presentationml/2006/main">
  <p:tag name="KSO_WM_PRESENTATION_SOURCE" val="WPPAIGeneratePPT"/>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_1*i*2"/>
  <p:tag name="KSO_WM_UNIT_LAYERLEVEL" val="1"/>
  <p:tag name="KSO_WM_TAG_VERSION" val="3.0"/>
</p:tagLst>
</file>

<file path=ppt/tags/tag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_1*i*3"/>
  <p:tag name="KSO_WM_UNIT_LAYERLEVEL" val="1"/>
  <p:tag name="KSO_WM_TAG_VERSION" val="3.0"/>
</p:tagLst>
</file>

<file path=ppt/tags/tag6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4"/>
  <p:tag name="KSO_WM_UNIT_ID" val="_1*i*4"/>
  <p:tag name="KSO_WM_UNIT_LAYERLEVEL" val="1"/>
  <p:tag name="KSO_WM_TAG_VERSION" val="3.0"/>
  <p:tag name="KSO_WM_UNIT_CONTENT_GROUP_TYPE" val="contentchip"/>
</p:tagLst>
</file>

<file path=ppt/tags/tag6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5"/>
  <p:tag name="KSO_WM_UNIT_ID" val="_1*i*5"/>
  <p:tag name="KSO_WM_UNIT_LAYERLEVEL" val="1"/>
  <p:tag name="KSO_WM_TAG_VERSION" val="3.0"/>
  <p:tag name="KSO_WM_UNIT_CONTENT_GROUP_TYPE" val="contentchip"/>
</p:tagLst>
</file>

<file path=ppt/tags/tag67.xml><?xml version="1.0" encoding="utf-8"?>
<p:tagLst xmlns:p="http://schemas.openxmlformats.org/presentationml/2006/main">
  <p:tag name="KSO_WM_UNIT_ISCONTENTSTITLE" val="0"/>
  <p:tag name="KSO_WM_UNIT_ISNUMDGMTITLE" val="0"/>
  <p:tag name="KSO_WM_UNIT_PRESET_TEXT" val="单击添加文档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a*1"/>
  <p:tag name="KSO_WM_UNIT_LAYERLEVEL" val="1"/>
  <p:tag name="KSO_WM_TAG_VERSION" val="3.0"/>
  <p:tag name="KSO_WM_BEAUTIFY_FLAG" val="#wm#"/>
  <p:tag name="KSO_WM_UNIT_CONTENT_GROUP_TYPE" val="contentchip"/>
</p:tagLst>
</file>

<file path=ppt/tags/tag6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6"/>
  <p:tag name="KSO_WM_UNIT_ID" val="_1*i*6"/>
  <p:tag name="KSO_WM_UNIT_LAYERLEVEL" val="1"/>
  <p:tag name="KSO_WM_TAG_VERSION" val="3.0"/>
</p:tagLst>
</file>

<file path=ppt/tags/tag69.xml><?xml version="1.0" encoding="utf-8"?>
<p:tagLst xmlns:p="http://schemas.openxmlformats.org/presentationml/2006/main">
  <p:tag name="KSO_WM_UNIT_ISCONTENTSTITLE" val="0"/>
  <p:tag name="KSO_WM_UNIT_ISNUMDGMTITLE" val="0"/>
  <p:tag name="KSO_WM_UNIT_PRESET_TEXT" val="汇报人：稻小壳"/>
  <p:tag name="KSO_WM_UNIT_NOCLEAR" val="0"/>
  <p:tag name="KSO_WM_UNIT_VALUE" val="11"/>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3.0"/>
  <p:tag name="KSO_WM_BEAUTIFY_FLAG" val="#wm#"/>
  <p:tag name="KSO_WM_UNIT_SUBTYPE" val="b"/>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ISCONTENTSTITLE" val="0"/>
  <p:tag name="KSO_WM_UNIT_ISNUMDGMTITLE" val="0"/>
  <p:tag name="KSO_WM_UNIT_PRESET_TEXT" val="WPS,a click to unlimited possibilities"/>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b*1"/>
  <p:tag name="KSO_WM_UNIT_LAYERLEVEL" val="1"/>
  <p:tag name="KSO_WM_TAG_VERSION" val="3.0"/>
  <p:tag name="KSO_WM_BEAUTIFY_FLAG" val="#wm#"/>
  <p:tag name="KSO_WM_UNIT_TEXT_FILL_FORE_SCHEMECOLOR_INDEX_BRIGHTNESS" val="0"/>
  <p:tag name="KSO_WM_UNIT_TEXT_FILL_FORE_SCHEMECOLOR_INDEX" val="6"/>
  <p:tag name="KSO_WM_UNIT_TEXT_FILL_TYPE" val="1"/>
  <p:tag name="KSO_WM_UNIT_CONTENT_GROUP_TYPE" val="contentchip"/>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2*f*1"/>
  <p:tag name="KSO_WM_UNIT_LAYERLEVEL" val="1"/>
  <p:tag name="KSO_WM_TAG_VERSION" val="3.0"/>
  <p:tag name="KSO_WM_BEAUTIFY_FLAG" val="#wm#"/>
  <p:tag name="KSO_WM_UNIT_PRESET_TEXT" val="单击此处编辑母版文本样式&#10;第二级&#10;第三级&#10;第四级&#10;第五级"/>
</p:tagLst>
</file>

<file path=ppt/tags/tag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2*a*1"/>
  <p:tag name="KSO_WM_UNIT_LAYERLEVEL" val="1"/>
  <p:tag name="KSO_WM_TAG_VERSION" val="3.0"/>
  <p:tag name="KSO_WM_BEAUTIFY_FLAG" val="#wm#"/>
  <p:tag name="KSO_WM_UNIT_CONTENT_GROUP_TYPE" val="titlestyle"/>
  <p:tag name="KSO_WM_UNIT_PRESET_TEXT" val="单击此处添加标题"/>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79.xml><?xml version="1.0" encoding="utf-8"?>
<p:tagLst xmlns:p="http://schemas.openxmlformats.org/presentationml/2006/main">
  <p:tag name="KSO_WM_UNIT_ISCONTENTSTITLE" val="1"/>
  <p:tag name="KSO_WM_UNIT_ISNUMDGMTITLE" val="0"/>
  <p:tag name="KSO_WM_UNIT_PRESET_TEXT" val="CONTENT"/>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3*a*1"/>
  <p:tag name="KSO_WM_UNIT_LAYERLEVEL" val="1"/>
  <p:tag name="KSO_WM_TAG_VERSION" val="3.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8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UNIT_TYPE" val="i"/>
  <p:tag name="KSO_WM_UNIT_INDEX" val="2"/>
</p:tagLst>
</file>

<file path=ppt/tags/tag8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UNIT_TYPE" val="i"/>
  <p:tag name="KSO_WM_UNIT_INDEX" val="3"/>
</p:tagLst>
</file>

<file path=ppt/tags/tag85.xml><?xml version="1.0" encoding="utf-8"?>
<p:tagLst xmlns:p="http://schemas.openxmlformats.org/presentationml/2006/main">
  <p:tag name="KSO_WM_UNIT_PRESET_TEXT" val="PART-01"/>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_4*e*1"/>
  <p:tag name="KSO_WM_UNIT_LAYERLEVEL" val="1"/>
  <p:tag name="KSO_WM_TAG_VERSION" val="3.0"/>
  <p:tag name="KSO_WM_BEAUTIFY_FLAG" val="#wm#"/>
  <p:tag name="KSO_WM_UNIT_CONTENT_GROUP_TYPE" val="contentchip"/>
</p:tagLst>
</file>

<file path=ppt/tags/tag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4*a*1"/>
  <p:tag name="KSO_WM_UNIT_LAYERLEVEL" val="1"/>
  <p:tag name="KSO_WM_TAG_VERSION" val="3.0"/>
  <p:tag name="KSO_WM_BEAUTIFY_FLAG" val="#wm#"/>
  <p:tag name="KSO_WM_UNIT_CONTENT_GROUP_TYPE" val="contentchip"/>
  <p:tag name="KSO_WM_UNIT_PRESET_TEXT" val="添加章节标题"/>
</p:tagLst>
</file>

<file path=ppt/tags/tag8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4"/>
  <p:tag name="KSO_WM_UNIT_LAYERLEVEL" val="1"/>
  <p:tag name="KSO_WM_TAG_VERSION" val="3.0"/>
  <p:tag name="KSO_WM_UNIT_TYPE" val="i"/>
  <p:tag name="KSO_WM_UNIT_INDEX" val="4"/>
  <p:tag name="KSO_WM_UNIT_CONTENT_GROUP_TYPE" val="contentchip"/>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5*f*1"/>
  <p:tag name="KSO_WM_UNIT_LAYERLEVEL" val="1"/>
  <p:tag name="KSO_WM_TAG_VERSION" val="3.0"/>
  <p:tag name="KSO_WM_BEAUTIFY_FLAG" val="#wm#"/>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
</p:tagLst>
</file>

<file path=ppt/tags/tag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_5*f*2"/>
  <p:tag name="KSO_WM_UNIT_LAYERLEVEL" val="1"/>
  <p:tag name="KSO_WM_TAG_VERSION" val="3.0"/>
  <p:tag name="KSO_WM_BEAUTIFY_FLAG" val="#wm#"/>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
</p:tagLst>
</file>

<file path=ppt/tags/tag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5*a*1"/>
  <p:tag name="KSO_WM_UNIT_LAYERLEVEL" val="1"/>
  <p:tag name="KSO_WM_TAG_VERSION" val="3.0"/>
  <p:tag name="KSO_WM_BEAUTIFY_FLAG" val="#wm#"/>
  <p:tag name="KSO_WM_UNIT_CONTENT_GROUP_TYPE" val="titlestyle"/>
  <p:tag name="KSO_WM_UNIT_PRESET_TEXT" val="单击此处添加标题"/>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h_f"/>
  <p:tag name="KSO_WM_UNIT_INDEX" val="2_1"/>
  <p:tag name="KSO_WM_UNIT_ID" val="_6*h_f*2_1"/>
  <p:tag name="KSO_WM_UNIT_LAYERLEVEL" val="1_1"/>
  <p:tag name="KSO_WM_TAG_VERSION" val="3.0"/>
  <p:tag name="KSO_WM_BEAUTIFY_FLAG" val="#wm#"/>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
</p:tagLst>
</file>

<file path=ppt/tags/tag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2_1"/>
  <p:tag name="KSO_WM_UNIT_ID" val="_6*h_a*2_1"/>
  <p:tag name="KSO_WM_UNIT_LAYERLEVEL" val="1_1"/>
  <p:tag name="KSO_WM_TAG_VERSION" val="3.0"/>
  <p:tag name="KSO_WM_BEAUTIFY_FLAG" val="#wm#"/>
  <p:tag name="KSO_WM_UNIT_PRESET_TEXT" val="单击此处添加标题"/>
</p:tagLst>
</file>

<file path=ppt/tags/tag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h_f"/>
  <p:tag name="KSO_WM_UNIT_INDEX" val="1_1"/>
  <p:tag name="KSO_WM_UNIT_ID" val="_6*h_f*1_1"/>
  <p:tag name="KSO_WM_UNIT_LAYERLEVEL" val="1_1"/>
  <p:tag name="KSO_WM_TAG_VERSION" val="3.0"/>
  <p:tag name="KSO_WM_BEAUTIFY_FLAG" val="#wm#"/>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77">
      <a:dk1>
        <a:sysClr val="windowText" lastClr="000000"/>
      </a:dk1>
      <a:lt1>
        <a:sysClr val="window" lastClr="FFFFFF"/>
      </a:lt1>
      <a:dk2>
        <a:srgbClr val="283B19"/>
      </a:dk2>
      <a:lt2>
        <a:srgbClr val="E3EDE4"/>
      </a:lt2>
      <a:accent1>
        <a:srgbClr val="548235"/>
      </a:accent1>
      <a:accent2>
        <a:srgbClr val="507952"/>
      </a:accent2>
      <a:accent3>
        <a:srgbClr val="4C706E"/>
      </a:accent3>
      <a:accent4>
        <a:srgbClr val="48688B"/>
      </a:accent4>
      <a:accent5>
        <a:srgbClr val="445FA7"/>
      </a:accent5>
      <a:accent6>
        <a:srgbClr val="4056C4"/>
      </a:accent6>
      <a:hlink>
        <a:srgbClr val="0563C1"/>
      </a:hlink>
      <a:folHlink>
        <a:srgbClr val="954F72"/>
      </a:folHlink>
    </a:clrScheme>
    <a:fontScheme name="自定义 21">
      <a:majorFont>
        <a:latin typeface="MiSans Heavy"/>
        <a:ea typeface="MiSans Heavy"/>
        <a:cs typeface=""/>
      </a:majorFont>
      <a:minorFont>
        <a:latin typeface="MiSans Normal"/>
        <a:ea typeface="MiSans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77">
      <a:dk1>
        <a:sysClr val="windowText" lastClr="000000"/>
      </a:dk1>
      <a:lt1>
        <a:sysClr val="window" lastClr="FFFFFF"/>
      </a:lt1>
      <a:dk2>
        <a:srgbClr val="283B19"/>
      </a:dk2>
      <a:lt2>
        <a:srgbClr val="E3EDE4"/>
      </a:lt2>
      <a:accent1>
        <a:srgbClr val="548235"/>
      </a:accent1>
      <a:accent2>
        <a:srgbClr val="507952"/>
      </a:accent2>
      <a:accent3>
        <a:srgbClr val="4C706E"/>
      </a:accent3>
      <a:accent4>
        <a:srgbClr val="48688B"/>
      </a:accent4>
      <a:accent5>
        <a:srgbClr val="445FA7"/>
      </a:accent5>
      <a:accent6>
        <a:srgbClr val="4056C4"/>
      </a:accent6>
      <a:hlink>
        <a:srgbClr val="0563C1"/>
      </a:hlink>
      <a:folHlink>
        <a:srgbClr val="954F72"/>
      </a:folHlink>
    </a:clrScheme>
    <a:fontScheme name="自定义 21">
      <a:majorFont>
        <a:latin typeface="MiSans Heavy"/>
        <a:ea typeface="MiSans Heavy"/>
        <a:cs typeface=""/>
      </a:majorFont>
      <a:minorFont>
        <a:latin typeface="MiSans Normal"/>
        <a:ea typeface="MiSans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自定义 77">
      <a:dk1>
        <a:sysClr val="windowText" lastClr="000000"/>
      </a:dk1>
      <a:lt1>
        <a:sysClr val="window" lastClr="FFFFFF"/>
      </a:lt1>
      <a:dk2>
        <a:srgbClr val="283B19"/>
      </a:dk2>
      <a:lt2>
        <a:srgbClr val="E3EDE4"/>
      </a:lt2>
      <a:accent1>
        <a:srgbClr val="548235"/>
      </a:accent1>
      <a:accent2>
        <a:srgbClr val="507952"/>
      </a:accent2>
      <a:accent3>
        <a:srgbClr val="4C706E"/>
      </a:accent3>
      <a:accent4>
        <a:srgbClr val="48688B"/>
      </a:accent4>
      <a:accent5>
        <a:srgbClr val="445FA7"/>
      </a:accent5>
      <a:accent6>
        <a:srgbClr val="4056C4"/>
      </a:accent6>
      <a:hlink>
        <a:srgbClr val="0563C1"/>
      </a:hlink>
      <a:folHlink>
        <a:srgbClr val="954F72"/>
      </a:folHlink>
    </a:clrScheme>
    <a:fontScheme name="自定义 21">
      <a:majorFont>
        <a:latin typeface="MiSans Heavy"/>
        <a:ea typeface="MiSans Heavy"/>
        <a:cs typeface=""/>
      </a:majorFont>
      <a:minorFont>
        <a:latin typeface="MiSans Normal"/>
        <a:ea typeface="MiSans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自定义 77">
      <a:dk1>
        <a:sysClr val="windowText" lastClr="000000"/>
      </a:dk1>
      <a:lt1>
        <a:sysClr val="window" lastClr="FFFFFF"/>
      </a:lt1>
      <a:dk2>
        <a:srgbClr val="283B19"/>
      </a:dk2>
      <a:lt2>
        <a:srgbClr val="E3EDE4"/>
      </a:lt2>
      <a:accent1>
        <a:srgbClr val="548235"/>
      </a:accent1>
      <a:accent2>
        <a:srgbClr val="507952"/>
      </a:accent2>
      <a:accent3>
        <a:srgbClr val="4C706E"/>
      </a:accent3>
      <a:accent4>
        <a:srgbClr val="48688B"/>
      </a:accent4>
      <a:accent5>
        <a:srgbClr val="445FA7"/>
      </a:accent5>
      <a:accent6>
        <a:srgbClr val="4056C4"/>
      </a:accent6>
      <a:hlink>
        <a:srgbClr val="0563C1"/>
      </a:hlink>
      <a:folHlink>
        <a:srgbClr val="954F72"/>
      </a:folHlink>
    </a:clrScheme>
    <a:fontScheme name="自定义 21">
      <a:majorFont>
        <a:latin typeface="MiSans Heavy"/>
        <a:ea typeface="MiSans Heavy"/>
        <a:cs typeface=""/>
      </a:majorFont>
      <a:minorFont>
        <a:latin typeface="MiSans Normal"/>
        <a:ea typeface="MiSans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5357</Words>
  <Application>WPS 演示</Application>
  <PresentationFormat>宽屏</PresentationFormat>
  <Paragraphs>131</Paragraphs>
  <Slides>19</Slides>
  <Notes>4</Notes>
  <HiddenSlides>0</HiddenSlides>
  <MMClips>0</MMClips>
  <ScaleCrop>false</ScaleCrop>
  <HeadingPairs>
    <vt:vector size="6" baseType="variant">
      <vt:variant>
        <vt:lpstr>已用的字体</vt:lpstr>
      </vt:variant>
      <vt:variant>
        <vt:i4>11</vt:i4>
      </vt:variant>
      <vt:variant>
        <vt:lpstr>主题</vt:lpstr>
      </vt:variant>
      <vt:variant>
        <vt:i4>5</vt:i4>
      </vt:variant>
      <vt:variant>
        <vt:lpstr>幻灯片标题</vt:lpstr>
      </vt:variant>
      <vt:variant>
        <vt:i4>19</vt:i4>
      </vt:variant>
    </vt:vector>
  </HeadingPairs>
  <TitlesOfParts>
    <vt:vector size="35" baseType="lpstr">
      <vt:lpstr>Arial</vt:lpstr>
      <vt:lpstr>宋体</vt:lpstr>
      <vt:lpstr>Wingdings</vt:lpstr>
      <vt:lpstr>Wingdings</vt:lpstr>
      <vt:lpstr>MiSans Normal</vt:lpstr>
      <vt:lpstr>MiSans Heavy</vt:lpstr>
      <vt:lpstr>Segoe Print</vt:lpstr>
      <vt:lpstr>微软雅黑</vt:lpstr>
      <vt:lpstr>Arial Unicode MS</vt:lpstr>
      <vt:lpstr>Calibri</vt:lpstr>
      <vt:lpstr>Arial</vt:lpstr>
      <vt:lpstr>WPS</vt:lpstr>
      <vt:lpstr>Office 主题</vt:lpstr>
      <vt:lpstr>2_Office 主题</vt:lpstr>
      <vt:lpstr>3_Office 主题</vt:lpstr>
      <vt:lpstr>1_Office 主题</vt:lpstr>
      <vt:lpstr>The 24 Solar Terms and the Western Calendar</vt:lpstr>
      <vt:lpstr>Table of Contents</vt:lpstr>
      <vt:lpstr>Research Overview</vt:lpstr>
      <vt:lpstr>Research Objectives and Methods</vt:lpstr>
      <vt:lpstr>Comparative Analysis of the Chinese and Western Calendars</vt:lpstr>
      <vt:lpstr>二十四节气与西方历法对比</vt:lpstr>
      <vt:lpstr>The division is scientific and detailed, precisely adapting to natural changes.</vt:lpstr>
      <vt:lpstr>Nature is deeply integrated with production, and agricultural guidance is highly practical.</vt:lpstr>
      <vt:lpstr>Introduction to Lichun and Yushui</vt:lpstr>
      <vt:lpstr>Lichun (Start of Spring)   "Spring begins, and all things revive."   Climate Features As the first solar term, Lichun (around February 4th) marks the end of winter. In China, temperatures rise slowly, with average temperatures ranging from 5°C to 12°C in most regions. Days become longer, and precipitation increases slightly, though cold waves may still occur. Geographically, southern areas experience earlier spring blooms, while northern areas remain cooler, showing a significant north-south temperature difference.</vt:lpstr>
      <vt:lpstr> Folk Activities     "Biting Spring": People eat spring pancakes and radishes to welcome vitality.  "Beating Spring Cows": A ritual where a paper cow is beaten to pray for a good harvest  Spring Outings: Families go hiking to enjoy the awakening nature.</vt:lpstr>
      <vt:lpstr>Ancient Poem "A spring breeze strokes the willows, The river warms, ducks first feel it. Peach blossoms fade, apricot flowers bloom, Spring spreads to every corner." —Spring River Flower Moon Night(excerpt) Proverb "Start of Spring brings warmth; plow the fields without delay."</vt:lpstr>
      <vt:lpstr>PowerPoint 演示文稿</vt:lpstr>
      <vt:lpstr>用通俗的语言总结</vt:lpstr>
      <vt:lpstr>Summarize in plain language</vt:lpstr>
      <vt:lpstr>Conclusion and Reflections</vt:lpstr>
      <vt:lpstr>PowerPoint 演示文稿</vt:lpstr>
      <vt:lpstr>Summarize in plain language</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欧晓龙</cp:lastModifiedBy>
  <cp:revision>157</cp:revision>
  <dcterms:created xsi:type="dcterms:W3CDTF">2019-06-19T02:08:00Z</dcterms:created>
  <dcterms:modified xsi:type="dcterms:W3CDTF">2026-03-15T08:40:35Z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2052-12.1.0.22175</vt:lpwstr>
  </property>
  <property fmtid="{D5CDD505-2E9C-101B-9397-08002B2CF9AE}" pid="3" name="ICV">
    <vt:lpwstr>EB550E3500394FC7A53CF3E4397A9EC4_13</vt:lpwstr>
  </property>
</Properties>
</file>