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48" r:id="rId1"/>
  </p:sldMasterIdLst>
  <p:notesMasterIdLst>
    <p:notesMasterId r:id="rId4"/>
  </p:notesMasterIdLst>
  <p:sldIdLst>
    <p:sldId id="256" r:id="rId3"/>
    <p:sldId id="258" r:id="rId5"/>
    <p:sldId id="259" r:id="rId6"/>
    <p:sldId id="260" r:id="rId7"/>
    <p:sldId id="479" r:id="rId8"/>
    <p:sldId id="349" r:id="rId9"/>
    <p:sldId id="266" r:id="rId10"/>
    <p:sldId id="350" r:id="rId11"/>
    <p:sldId id="267" r:id="rId12"/>
    <p:sldId id="264" r:id="rId13"/>
    <p:sldId id="261" r:id="rId14"/>
    <p:sldId id="443" r:id="rId15"/>
    <p:sldId id="444" r:id="rId16"/>
    <p:sldId id="445" r:id="rId17"/>
    <p:sldId id="446" r:id="rId18"/>
    <p:sldId id="447" r:id="rId19"/>
    <p:sldId id="448" r:id="rId20"/>
    <p:sldId id="449" r:id="rId21"/>
    <p:sldId id="450" r:id="rId22"/>
    <p:sldId id="451" r:id="rId23"/>
    <p:sldId id="452" r:id="rId24"/>
    <p:sldId id="269" r:id="rId25"/>
    <p:sldId id="442" r:id="rId26"/>
    <p:sldId id="262" r:id="rId27"/>
    <p:sldId id="265" r:id="rId28"/>
  </p:sldIdLst>
  <p:sldSz cx="9144000" cy="5143500"/>
  <p:notesSz cx="6858000" cy="9144000"/>
  <p:custDataLst>
    <p:tags r:id="rId32"/>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2" name="Shape 2"/>
        <p:cNvGrpSpPr/>
        <p:nvPr/>
      </p:nvGrpSpPr>
      <p:grpSpPr>
        <a:xfrm>
          <a:off x="0" y="0"/>
          <a:ext cx="0" cy="0"/>
          <a:chOff x="0" y="0"/>
          <a:chExt cx="0" cy="0"/>
        </a:xfrm>
      </p:grpSpPr>
      <p:sp>
        <p:nvSpPr>
          <p:cNvPr id="3" name="Google Shape;3;n"/>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16" name="Shape 1316"/>
        <p:cNvGrpSpPr/>
        <p:nvPr/>
      </p:nvGrpSpPr>
      <p:grpSpPr>
        <a:xfrm>
          <a:off x="0" y="0"/>
          <a:ext cx="0" cy="0"/>
          <a:chOff x="0" y="0"/>
          <a:chExt cx="0" cy="0"/>
        </a:xfrm>
      </p:grpSpPr>
      <p:sp>
        <p:nvSpPr>
          <p:cNvPr id="1317" name="Google Shape;1317;p:notes"/>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8" name="Google Shape;1318;p: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28" name="Shape 1328"/>
        <p:cNvGrpSpPr/>
        <p:nvPr/>
      </p:nvGrpSpPr>
      <p:grpSpPr>
        <a:xfrm>
          <a:off x="0" y="0"/>
          <a:ext cx="0" cy="0"/>
          <a:chOff x="0" y="0"/>
          <a:chExt cx="0" cy="0"/>
        </a:xfrm>
      </p:grpSpPr>
      <p:sp>
        <p:nvSpPr>
          <p:cNvPr id="1329" name="Google Shape;1329;gc6a01074ef_0_1797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0" name="Google Shape;1330;gc6a01074ef_0_1797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410" name="Shape 1410"/>
        <p:cNvGrpSpPr/>
        <p:nvPr/>
      </p:nvGrpSpPr>
      <p:grpSpPr>
        <a:xfrm>
          <a:off x="0" y="0"/>
          <a:ext cx="0" cy="0"/>
          <a:chOff x="0" y="0"/>
          <a:chExt cx="0" cy="0"/>
        </a:xfrm>
      </p:grpSpPr>
      <p:sp>
        <p:nvSpPr>
          <p:cNvPr id="1411" name="Google Shape;1411;gc6a01074ef_0_1794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2" name="Google Shape;1412;gc6a01074ef_0_1794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65" name="Shape 1365"/>
        <p:cNvGrpSpPr/>
        <p:nvPr/>
      </p:nvGrpSpPr>
      <p:grpSpPr>
        <a:xfrm>
          <a:off x="0" y="0"/>
          <a:ext cx="0" cy="0"/>
          <a:chOff x="0" y="0"/>
          <a:chExt cx="0" cy="0"/>
        </a:xfrm>
      </p:grpSpPr>
      <p:sp>
        <p:nvSpPr>
          <p:cNvPr id="1366" name="Google Shape;1366;gc6a01074ef_0_2066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71" name="Shape 1371"/>
        <p:cNvGrpSpPr/>
        <p:nvPr/>
      </p:nvGrpSpPr>
      <p:grpSpPr>
        <a:xfrm>
          <a:off x="0" y="0"/>
          <a:ext cx="0" cy="0"/>
          <a:chOff x="0" y="0"/>
          <a:chExt cx="0" cy="0"/>
        </a:xfrm>
      </p:grpSpPr>
      <p:sp>
        <p:nvSpPr>
          <p:cNvPr id="1372" name="Google Shape;1372;gc6a01074ef_0_2149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3" name="Google Shape;1373;gc6a01074ef_0_2149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94" name="Shape 1394"/>
        <p:cNvGrpSpPr/>
        <p:nvPr/>
      </p:nvGrpSpPr>
      <p:grpSpPr>
        <a:xfrm>
          <a:off x="0" y="0"/>
          <a:ext cx="0" cy="0"/>
          <a:chOff x="0" y="0"/>
          <a:chExt cx="0" cy="0"/>
        </a:xfrm>
      </p:grpSpPr>
      <p:sp>
        <p:nvSpPr>
          <p:cNvPr id="1395" name="Google Shape;1395;gc72ba98ae8_1_456: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6" name="Google Shape;1396;gc72ba98ae8_1_456: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51" name="Shape 1351"/>
        <p:cNvGrpSpPr/>
        <p:nvPr/>
      </p:nvGrpSpPr>
      <p:grpSpPr>
        <a:xfrm>
          <a:off x="0" y="0"/>
          <a:ext cx="0" cy="0"/>
          <a:chOff x="0" y="0"/>
          <a:chExt cx="0" cy="0"/>
        </a:xfrm>
      </p:grpSpPr>
      <p:sp>
        <p:nvSpPr>
          <p:cNvPr id="1352" name="Google Shape;1352;gc33250489b_0_147: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3" name="Google Shape;1353;gc33250489b_0_147: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58" name="Shape 1358"/>
        <p:cNvGrpSpPr/>
        <p:nvPr/>
      </p:nvGrpSpPr>
      <p:grpSpPr>
        <a:xfrm>
          <a:off x="0" y="0"/>
          <a:ext cx="0" cy="0"/>
          <a:chOff x="0" y="0"/>
          <a:chExt cx="0" cy="0"/>
        </a:xfrm>
      </p:grpSpPr>
      <p:sp>
        <p:nvSpPr>
          <p:cNvPr id="1359" name="Google Shape;1359;gc33250489b_0_15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0" name="Google Shape;1360;gc33250489b_0_15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58" name="Shape 1358"/>
        <p:cNvGrpSpPr/>
        <p:nvPr/>
      </p:nvGrpSpPr>
      <p:grpSpPr>
        <a:xfrm>
          <a:off x="0" y="0"/>
          <a:ext cx="0" cy="0"/>
          <a:chOff x="0" y="0"/>
          <a:chExt cx="0" cy="0"/>
        </a:xfrm>
      </p:grpSpPr>
      <p:sp>
        <p:nvSpPr>
          <p:cNvPr id="1359" name="Google Shape;1359;gc33250489b_0_15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0" name="Google Shape;1360;gc33250489b_0_15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98" name="Shape 1398"/>
        <p:cNvGrpSpPr/>
        <p:nvPr/>
      </p:nvGrpSpPr>
      <p:grpSpPr>
        <a:xfrm>
          <a:off x="0" y="0"/>
          <a:ext cx="0" cy="0"/>
          <a:chOff x="0" y="0"/>
          <a:chExt cx="0" cy="0"/>
        </a:xfrm>
      </p:grpSpPr>
      <p:sp>
        <p:nvSpPr>
          <p:cNvPr id="1399" name="Google Shape;1399;gc72ba98ae8_1_497: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0" name="Google Shape;1400;gc72ba98ae8_1_497: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58" name="Shape 1358"/>
        <p:cNvGrpSpPr/>
        <p:nvPr/>
      </p:nvGrpSpPr>
      <p:grpSpPr>
        <a:xfrm>
          <a:off x="0" y="0"/>
          <a:ext cx="0" cy="0"/>
          <a:chOff x="0" y="0"/>
          <a:chExt cx="0" cy="0"/>
        </a:xfrm>
      </p:grpSpPr>
      <p:sp>
        <p:nvSpPr>
          <p:cNvPr id="1359" name="Google Shape;1359;gc33250489b_0_15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0" name="Google Shape;1360;gc33250489b_0_15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402" name="Shape 1402"/>
        <p:cNvGrpSpPr/>
        <p:nvPr/>
      </p:nvGrpSpPr>
      <p:grpSpPr>
        <a:xfrm>
          <a:off x="0" y="0"/>
          <a:ext cx="0" cy="0"/>
          <a:chOff x="0" y="0"/>
          <a:chExt cx="0" cy="0"/>
        </a:xfrm>
      </p:grpSpPr>
      <p:sp>
        <p:nvSpPr>
          <p:cNvPr id="1403" name="Google Shape;1403;gc72ba98ae8_1_62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4" name="Google Shape;1404;gc72ba98ae8_1_62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84" name="Shape 1384"/>
        <p:cNvGrpSpPr/>
        <p:nvPr/>
      </p:nvGrpSpPr>
      <p:grpSpPr>
        <a:xfrm>
          <a:off x="0" y="0"/>
          <a:ext cx="0" cy="0"/>
          <a:chOff x="0" y="0"/>
          <a:chExt cx="0" cy="0"/>
        </a:xfrm>
      </p:grpSpPr>
      <p:sp>
        <p:nvSpPr>
          <p:cNvPr id="1385" name="Google Shape;1385;gc33250489b_0_227: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6" name="Google Shape;1386;gc33250489b_0_227: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slide" Target="../slides/slide22.xml"/><Relationship Id="rId3" Type="http://schemas.openxmlformats.org/officeDocument/2006/relationships/slide" Target="../slides/slide1.xml"/><Relationship Id="rId2" Type="http://schemas.openxmlformats.org/officeDocument/2006/relationships/slide" Target="../slides/slide1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4" Type="http://schemas.openxmlformats.org/officeDocument/2006/relationships/hyperlink" Target="http://bit.ly/2TtBDfr" TargetMode="External"/><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matchingName="Title slide">
  <p:cSld name="TITLE">
    <p:spTree>
      <p:nvGrpSpPr>
        <p:cNvPr id="8" name="Shape 8"/>
        <p:cNvGrpSpPr/>
        <p:nvPr/>
      </p:nvGrpSpPr>
      <p:grpSpPr>
        <a:xfrm>
          <a:off x="0" y="0"/>
          <a:ext cx="0" cy="0"/>
          <a:chOff x="0" y="0"/>
          <a:chExt cx="0" cy="0"/>
        </a:xfrm>
      </p:grpSpPr>
      <p:sp>
        <p:nvSpPr>
          <p:cNvPr id="9" name="Google Shape;9;p2"/>
          <p:cNvSpPr/>
          <p:nvPr/>
        </p:nvSpPr>
        <p:spPr>
          <a:xfrm rot="10800000" flipH="1">
            <a:off x="-1411582" y="-1157400"/>
            <a:ext cx="4436782" cy="3714342"/>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 name="Google Shape;10;p2"/>
          <p:cNvSpPr/>
          <p:nvPr/>
        </p:nvSpPr>
        <p:spPr>
          <a:xfrm>
            <a:off x="1062825" y="3370500"/>
            <a:ext cx="775608" cy="1012954"/>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 name="Google Shape;11;p2"/>
          <p:cNvSpPr/>
          <p:nvPr/>
        </p:nvSpPr>
        <p:spPr>
          <a:xfrm>
            <a:off x="7605425" y="342175"/>
            <a:ext cx="2052600" cy="2052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2" name="Google Shape;12;p2"/>
          <p:cNvGrpSpPr/>
          <p:nvPr/>
        </p:nvGrpSpPr>
        <p:grpSpPr>
          <a:xfrm>
            <a:off x="6412578" y="-640069"/>
            <a:ext cx="1962482" cy="1953284"/>
            <a:chOff x="386328" y="2672681"/>
            <a:chExt cx="1962482" cy="1953284"/>
          </a:xfrm>
        </p:grpSpPr>
        <p:sp>
          <p:nvSpPr>
            <p:cNvPr id="13" name="Google Shape;13;p2"/>
            <p:cNvSpPr/>
            <p:nvPr/>
          </p:nvSpPr>
          <p:spPr>
            <a:xfrm>
              <a:off x="602590" y="3031586"/>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 name="Google Shape;14;p2"/>
            <p:cNvSpPr/>
            <p:nvPr/>
          </p:nvSpPr>
          <p:spPr>
            <a:xfrm>
              <a:off x="386328" y="2672681"/>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 name="Google Shape;15;p2"/>
            <p:cNvSpPr/>
            <p:nvPr/>
          </p:nvSpPr>
          <p:spPr>
            <a:xfrm>
              <a:off x="795817" y="2846396"/>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6" name="Google Shape;16;p2"/>
            <p:cNvSpPr/>
            <p:nvPr/>
          </p:nvSpPr>
          <p:spPr>
            <a:xfrm>
              <a:off x="906269" y="2679600"/>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 name="Google Shape;17;p2"/>
            <p:cNvSpPr/>
            <p:nvPr/>
          </p:nvSpPr>
          <p:spPr>
            <a:xfrm>
              <a:off x="1314642" y="2672681"/>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 name="Google Shape;18;p2"/>
            <p:cNvSpPr/>
            <p:nvPr/>
          </p:nvSpPr>
          <p:spPr>
            <a:xfrm>
              <a:off x="1724131" y="2785411"/>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 name="Google Shape;19;p2"/>
            <p:cNvSpPr/>
            <p:nvPr/>
          </p:nvSpPr>
          <p:spPr>
            <a:xfrm>
              <a:off x="1874810" y="2808447"/>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0" name="Google Shape;20;p2"/>
            <p:cNvSpPr/>
            <p:nvPr/>
          </p:nvSpPr>
          <p:spPr>
            <a:xfrm>
              <a:off x="451868" y="3289279"/>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1" name="Google Shape;21;p2"/>
            <p:cNvSpPr/>
            <p:nvPr/>
          </p:nvSpPr>
          <p:spPr>
            <a:xfrm>
              <a:off x="516292" y="3153513"/>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2" name="Google Shape;22;p2"/>
            <p:cNvSpPr/>
            <p:nvPr/>
          </p:nvSpPr>
          <p:spPr>
            <a:xfrm>
              <a:off x="704963" y="2940732"/>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 name="Google Shape;23;p2"/>
            <p:cNvSpPr/>
            <p:nvPr/>
          </p:nvSpPr>
          <p:spPr>
            <a:xfrm>
              <a:off x="1113335" y="2940732"/>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 name="Google Shape;24;p2"/>
            <p:cNvSpPr/>
            <p:nvPr/>
          </p:nvSpPr>
          <p:spPr>
            <a:xfrm>
              <a:off x="1522825" y="2940732"/>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 name="Google Shape;25;p2"/>
            <p:cNvSpPr/>
            <p:nvPr/>
          </p:nvSpPr>
          <p:spPr>
            <a:xfrm>
              <a:off x="1931197" y="2975243"/>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 name="Google Shape;26;p2"/>
            <p:cNvSpPr/>
            <p:nvPr/>
          </p:nvSpPr>
          <p:spPr>
            <a:xfrm>
              <a:off x="389766" y="3559565"/>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7" name="Google Shape;27;p2"/>
            <p:cNvSpPr/>
            <p:nvPr/>
          </p:nvSpPr>
          <p:spPr>
            <a:xfrm>
              <a:off x="497897" y="3303075"/>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8" name="Google Shape;28;p2"/>
            <p:cNvSpPr/>
            <p:nvPr/>
          </p:nvSpPr>
          <p:spPr>
            <a:xfrm>
              <a:off x="906269" y="3303075"/>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9" name="Google Shape;29;p2"/>
            <p:cNvSpPr/>
            <p:nvPr/>
          </p:nvSpPr>
          <p:spPr>
            <a:xfrm>
              <a:off x="1314642" y="3303075"/>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 name="Google Shape;30;p2"/>
            <p:cNvSpPr/>
            <p:nvPr/>
          </p:nvSpPr>
          <p:spPr>
            <a:xfrm>
              <a:off x="1724131" y="3301915"/>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 name="Google Shape;31;p2"/>
            <p:cNvSpPr/>
            <p:nvPr/>
          </p:nvSpPr>
          <p:spPr>
            <a:xfrm>
              <a:off x="2132503" y="3301915"/>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2" name="Google Shape;32;p2"/>
            <p:cNvSpPr/>
            <p:nvPr/>
          </p:nvSpPr>
          <p:spPr>
            <a:xfrm>
              <a:off x="395525" y="3644703"/>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 name="Google Shape;33;p2"/>
            <p:cNvSpPr/>
            <p:nvPr/>
          </p:nvSpPr>
          <p:spPr>
            <a:xfrm>
              <a:off x="704963" y="3644703"/>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4" name="Google Shape;34;p2"/>
            <p:cNvSpPr/>
            <p:nvPr/>
          </p:nvSpPr>
          <p:spPr>
            <a:xfrm>
              <a:off x="1113335" y="3644703"/>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5" name="Google Shape;35;p2"/>
            <p:cNvSpPr/>
            <p:nvPr/>
          </p:nvSpPr>
          <p:spPr>
            <a:xfrm>
              <a:off x="1522825" y="3644703"/>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6" name="Google Shape;36;p2"/>
            <p:cNvSpPr/>
            <p:nvPr/>
          </p:nvSpPr>
          <p:spPr>
            <a:xfrm>
              <a:off x="1931197" y="3644703"/>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 name="Google Shape;37;p2"/>
            <p:cNvSpPr/>
            <p:nvPr/>
          </p:nvSpPr>
          <p:spPr>
            <a:xfrm>
              <a:off x="2339569" y="3728681"/>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 name="Google Shape;38;p2"/>
            <p:cNvSpPr/>
            <p:nvPr/>
          </p:nvSpPr>
          <p:spPr>
            <a:xfrm>
              <a:off x="497897" y="4010528"/>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 name="Google Shape;39;p2"/>
            <p:cNvSpPr/>
            <p:nvPr/>
          </p:nvSpPr>
          <p:spPr>
            <a:xfrm>
              <a:off x="906269" y="4010528"/>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 name="Google Shape;40;p2"/>
            <p:cNvSpPr/>
            <p:nvPr/>
          </p:nvSpPr>
          <p:spPr>
            <a:xfrm>
              <a:off x="1314642" y="4010528"/>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 name="Google Shape;41;p2"/>
            <p:cNvSpPr/>
            <p:nvPr/>
          </p:nvSpPr>
          <p:spPr>
            <a:xfrm>
              <a:off x="1724131" y="4010528"/>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 name="Google Shape;42;p2"/>
            <p:cNvSpPr/>
            <p:nvPr/>
          </p:nvSpPr>
          <p:spPr>
            <a:xfrm>
              <a:off x="2132503" y="4095623"/>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 name="Google Shape;43;p2"/>
            <p:cNvSpPr/>
            <p:nvPr/>
          </p:nvSpPr>
          <p:spPr>
            <a:xfrm>
              <a:off x="890153" y="4437294"/>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4" name="Google Shape;44;p2"/>
            <p:cNvSpPr/>
            <p:nvPr/>
          </p:nvSpPr>
          <p:spPr>
            <a:xfrm>
              <a:off x="855642" y="4352156"/>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 name="Google Shape;45;p2"/>
            <p:cNvSpPr/>
            <p:nvPr/>
          </p:nvSpPr>
          <p:spPr>
            <a:xfrm>
              <a:off x="1113335" y="4352156"/>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 name="Google Shape;46;p2"/>
            <p:cNvSpPr/>
            <p:nvPr/>
          </p:nvSpPr>
          <p:spPr>
            <a:xfrm>
              <a:off x="1522825" y="4352156"/>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 name="Google Shape;47;p2"/>
            <p:cNvSpPr/>
            <p:nvPr/>
          </p:nvSpPr>
          <p:spPr>
            <a:xfrm>
              <a:off x="1931197" y="4437294"/>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48" name="Google Shape;48;p2"/>
          <p:cNvSpPr/>
          <p:nvPr/>
        </p:nvSpPr>
        <p:spPr>
          <a:xfrm>
            <a:off x="-125" y="4599425"/>
            <a:ext cx="9144321" cy="595550"/>
          </a:xfrm>
          <a:custGeom>
            <a:avLst/>
            <a:gdLst/>
            <a:ahLst/>
            <a:cxnLst/>
            <a:rect l="l" t="t" r="r" b="b"/>
            <a:pathLst>
              <a:path w="287196" h="23822" extrusionOk="0">
                <a:moveTo>
                  <a:pt x="1" y="0"/>
                </a:moveTo>
                <a:lnTo>
                  <a:pt x="1" y="23822"/>
                </a:lnTo>
                <a:lnTo>
                  <a:pt x="287196" y="23822"/>
                </a:lnTo>
                <a:lnTo>
                  <a:pt x="287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9" name="Google Shape;49;p2"/>
          <p:cNvSpPr txBox="1"/>
          <p:nvPr>
            <p:ph type="ctrTitle"/>
          </p:nvPr>
        </p:nvSpPr>
        <p:spPr>
          <a:xfrm>
            <a:off x="1283094" y="1290750"/>
            <a:ext cx="65778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500" b="1">
                <a:solidFill>
                  <a:srgbClr val="80686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0" name="Google Shape;50;p2"/>
          <p:cNvSpPr txBox="1"/>
          <p:nvPr>
            <p:ph type="subTitle" idx="1"/>
          </p:nvPr>
        </p:nvSpPr>
        <p:spPr>
          <a:xfrm>
            <a:off x="1283100" y="3394625"/>
            <a:ext cx="6577800" cy="458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500">
                <a:latin typeface="Manjari"/>
                <a:ea typeface="Manjari"/>
                <a:cs typeface="Manjari"/>
                <a:sym typeface="Manjari"/>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67" name="Shape 167"/>
        <p:cNvGrpSpPr/>
        <p:nvPr/>
      </p:nvGrpSpPr>
      <p:grpSpPr>
        <a:xfrm>
          <a:off x="0" y="0"/>
          <a:ext cx="0" cy="0"/>
          <a:chOff x="0" y="0"/>
          <a:chExt cx="0" cy="0"/>
        </a:xfrm>
      </p:grpSpPr>
      <p:sp>
        <p:nvSpPr>
          <p:cNvPr id="168" name="Google Shape;168;p11"/>
          <p:cNvSpPr/>
          <p:nvPr/>
        </p:nvSpPr>
        <p:spPr>
          <a:xfrm rot="-3415034" flipH="1">
            <a:off x="5360216" y="729047"/>
            <a:ext cx="4814608" cy="409530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69" name="Google Shape;169;p11"/>
          <p:cNvSpPr/>
          <p:nvPr/>
        </p:nvSpPr>
        <p:spPr>
          <a:xfrm rot="5400000">
            <a:off x="-1253772" y="2378259"/>
            <a:ext cx="4906632" cy="319691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70" name="Google Shape;170;p11"/>
          <p:cNvGrpSpPr/>
          <p:nvPr/>
        </p:nvGrpSpPr>
        <p:grpSpPr>
          <a:xfrm rot="10800000" flipH="1">
            <a:off x="-135159" y="-547193"/>
            <a:ext cx="1696762" cy="1688828"/>
            <a:chOff x="2414491" y="671177"/>
            <a:chExt cx="1830972" cy="1822411"/>
          </a:xfrm>
        </p:grpSpPr>
        <p:sp>
          <p:nvSpPr>
            <p:cNvPr id="171" name="Google Shape;171;p11"/>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2" name="Google Shape;172;p11"/>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3" name="Google Shape;173;p11"/>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4" name="Google Shape;174;p11"/>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5" name="Google Shape;175;p11"/>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6" name="Google Shape;176;p11"/>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7" name="Google Shape;177;p11"/>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8" name="Google Shape;178;p11"/>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79" name="Google Shape;179;p11"/>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0" name="Google Shape;180;p11"/>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1" name="Google Shape;181;p11"/>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2" name="Google Shape;182;p11"/>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3" name="Google Shape;183;p11"/>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4" name="Google Shape;184;p11"/>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5" name="Google Shape;185;p11"/>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6" name="Google Shape;186;p11"/>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7" name="Google Shape;187;p11"/>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8" name="Google Shape;188;p11"/>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89" name="Google Shape;189;p11"/>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0" name="Google Shape;190;p11"/>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1" name="Google Shape;191;p11"/>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2" name="Google Shape;192;p11"/>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3" name="Google Shape;193;p11"/>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4" name="Google Shape;194;p11"/>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5" name="Google Shape;195;p11"/>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6" name="Google Shape;196;p11"/>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7" name="Google Shape;197;p11"/>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8" name="Google Shape;198;p11"/>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99" name="Google Shape;199;p11"/>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00" name="Google Shape;200;p11"/>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01" name="Google Shape;201;p11"/>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02" name="Google Shape;202;p11"/>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03" name="Google Shape;203;p11"/>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04" name="Google Shape;204;p11"/>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05" name="Google Shape;205;p11"/>
          <p:cNvSpPr/>
          <p:nvPr/>
        </p:nvSpPr>
        <p:spPr>
          <a:xfrm>
            <a:off x="1661788" y="1441452"/>
            <a:ext cx="1434654" cy="1265482"/>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06" name="Google Shape;206;p11"/>
          <p:cNvSpPr txBox="1"/>
          <p:nvPr>
            <p:ph type="title" hasCustomPrompt="1"/>
          </p:nvPr>
        </p:nvSpPr>
        <p:spPr>
          <a:xfrm>
            <a:off x="2967200" y="1441438"/>
            <a:ext cx="5142900" cy="17889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solidFill>
                  <a:schemeClr val="lt2"/>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207" name="Google Shape;207;p11"/>
          <p:cNvSpPr txBox="1"/>
          <p:nvPr>
            <p:ph type="body" idx="1"/>
          </p:nvPr>
        </p:nvSpPr>
        <p:spPr>
          <a:xfrm>
            <a:off x="2967200" y="3236713"/>
            <a:ext cx="5142900" cy="4434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sz="1600">
                <a:solidFill>
                  <a:schemeClr val="lt2"/>
                </a:solidFill>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matchingName="Blank">
  <p:cSld name="BLANK">
    <p:spTree>
      <p:nvGrpSpPr>
        <p:cNvPr id="208" name="Shape 208"/>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CUSTOM_7">
    <p:spTree>
      <p:nvGrpSpPr>
        <p:cNvPr id="209" name="Shape 209"/>
        <p:cNvGrpSpPr/>
        <p:nvPr/>
      </p:nvGrpSpPr>
      <p:grpSpPr>
        <a:xfrm>
          <a:off x="0" y="0"/>
          <a:ext cx="0" cy="0"/>
          <a:chOff x="0" y="0"/>
          <a:chExt cx="0" cy="0"/>
        </a:xfrm>
      </p:grpSpPr>
      <p:sp>
        <p:nvSpPr>
          <p:cNvPr id="210" name="Google Shape;210;p13"/>
          <p:cNvSpPr/>
          <p:nvPr/>
        </p:nvSpPr>
        <p:spPr>
          <a:xfrm>
            <a:off x="7233675" y="-730075"/>
            <a:ext cx="3030078" cy="3486687"/>
          </a:xfrm>
          <a:custGeom>
            <a:avLst/>
            <a:gdLst/>
            <a:ahLst/>
            <a:cxnLst/>
            <a:rect l="l" t="t" r="r" b="b"/>
            <a:pathLst>
              <a:path w="72386" h="83294" extrusionOk="0">
                <a:moveTo>
                  <a:pt x="50403" y="3137"/>
                </a:moveTo>
                <a:cubicBezTo>
                  <a:pt x="56941" y="6272"/>
                  <a:pt x="64246" y="10108"/>
                  <a:pt x="60711" y="17614"/>
                </a:cubicBezTo>
                <a:cubicBezTo>
                  <a:pt x="57175" y="25119"/>
                  <a:pt x="44632" y="42031"/>
                  <a:pt x="52938" y="45433"/>
                </a:cubicBezTo>
                <a:cubicBezTo>
                  <a:pt x="61211" y="48803"/>
                  <a:pt x="72386" y="48302"/>
                  <a:pt x="71885" y="57942"/>
                </a:cubicBezTo>
                <a:cubicBezTo>
                  <a:pt x="71351" y="67583"/>
                  <a:pt x="54640" y="83294"/>
                  <a:pt x="40096" y="76189"/>
                </a:cubicBezTo>
                <a:cubicBezTo>
                  <a:pt x="25552" y="69084"/>
                  <a:pt x="35359" y="53839"/>
                  <a:pt x="20982" y="50137"/>
                </a:cubicBezTo>
                <a:cubicBezTo>
                  <a:pt x="6605" y="46434"/>
                  <a:pt x="1" y="20916"/>
                  <a:pt x="6939" y="13477"/>
                </a:cubicBezTo>
                <a:cubicBezTo>
                  <a:pt x="13877" y="6039"/>
                  <a:pt x="43865" y="1"/>
                  <a:pt x="50403" y="313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11" name="Google Shape;211;p13"/>
          <p:cNvSpPr/>
          <p:nvPr/>
        </p:nvSpPr>
        <p:spPr>
          <a:xfrm rot="2540379">
            <a:off x="-721411" y="3502530"/>
            <a:ext cx="2268525" cy="1945325"/>
          </a:xfrm>
          <a:custGeom>
            <a:avLst/>
            <a:gdLst/>
            <a:ahLst/>
            <a:cxnLst/>
            <a:rect l="l" t="t" r="r" b="b"/>
            <a:pathLst>
              <a:path w="40029" h="34326" extrusionOk="0">
                <a:moveTo>
                  <a:pt x="7939" y="1669"/>
                </a:moveTo>
                <a:cubicBezTo>
                  <a:pt x="12943" y="3370"/>
                  <a:pt x="11275" y="10875"/>
                  <a:pt x="18780" y="8040"/>
                </a:cubicBezTo>
                <a:cubicBezTo>
                  <a:pt x="26286" y="5238"/>
                  <a:pt x="30722" y="3770"/>
                  <a:pt x="35392" y="8040"/>
                </a:cubicBezTo>
                <a:cubicBezTo>
                  <a:pt x="40029" y="12343"/>
                  <a:pt x="29621" y="14411"/>
                  <a:pt x="33991" y="20682"/>
                </a:cubicBezTo>
                <a:cubicBezTo>
                  <a:pt x="38361" y="26920"/>
                  <a:pt x="27520" y="34325"/>
                  <a:pt x="19814" y="30523"/>
                </a:cubicBezTo>
                <a:cubicBezTo>
                  <a:pt x="12109" y="26720"/>
                  <a:pt x="4937" y="23851"/>
                  <a:pt x="2502" y="16613"/>
                </a:cubicBezTo>
                <a:cubicBezTo>
                  <a:pt x="0" y="9207"/>
                  <a:pt x="2936" y="1"/>
                  <a:pt x="7939" y="166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12" name="Google Shape;212;p13"/>
          <p:cNvSpPr txBox="1"/>
          <p:nvPr>
            <p:ph type="subTitle" idx="1"/>
          </p:nvPr>
        </p:nvSpPr>
        <p:spPr>
          <a:xfrm>
            <a:off x="3905700" y="3380175"/>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213" name="Google Shape;213;p13"/>
          <p:cNvSpPr txBox="1"/>
          <p:nvPr>
            <p:ph type="subTitle" idx="2"/>
          </p:nvPr>
        </p:nvSpPr>
        <p:spPr>
          <a:xfrm>
            <a:off x="1391100" y="3380175"/>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214" name="Google Shape;214;p13"/>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215" name="Google Shape;215;p13">
            <a:hlinkClick r:id="rId2" action="ppaction://hlinksldjump"/>
          </p:cNvPr>
          <p:cNvSpPr txBox="1"/>
          <p:nvPr>
            <p:ph type="subTitle" idx="3"/>
          </p:nvPr>
        </p:nvSpPr>
        <p:spPr>
          <a:xfrm>
            <a:off x="1391100" y="1434475"/>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p:txBody>
      </p:sp>
      <p:sp>
        <p:nvSpPr>
          <p:cNvPr id="216" name="Google Shape;216;p13">
            <a:hlinkClick r:id="rId3" action="ppaction://hlinksldjump"/>
          </p:cNvPr>
          <p:cNvSpPr txBox="1"/>
          <p:nvPr>
            <p:ph type="subTitle" idx="4"/>
          </p:nvPr>
        </p:nvSpPr>
        <p:spPr>
          <a:xfrm>
            <a:off x="3905700" y="1434475"/>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p:txBody>
      </p:sp>
      <p:sp>
        <p:nvSpPr>
          <p:cNvPr id="217" name="Google Shape;217;p13">
            <a:hlinkClick r:id="rId4" action="ppaction://hlinksldjump"/>
          </p:cNvPr>
          <p:cNvSpPr txBox="1"/>
          <p:nvPr>
            <p:ph type="subTitle" idx="5"/>
          </p:nvPr>
        </p:nvSpPr>
        <p:spPr>
          <a:xfrm>
            <a:off x="1391100" y="2992287"/>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p:txBody>
      </p:sp>
      <p:sp>
        <p:nvSpPr>
          <p:cNvPr id="218" name="Google Shape;218;p13">
            <a:hlinkClick r:id="rId3" action="ppaction://hlinksldjump"/>
          </p:cNvPr>
          <p:cNvSpPr txBox="1"/>
          <p:nvPr>
            <p:ph type="subTitle" idx="6"/>
          </p:nvPr>
        </p:nvSpPr>
        <p:spPr>
          <a:xfrm>
            <a:off x="3905700" y="2992287"/>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p:txBody>
      </p:sp>
      <p:sp>
        <p:nvSpPr>
          <p:cNvPr id="219" name="Google Shape;219;p13"/>
          <p:cNvSpPr txBox="1"/>
          <p:nvPr>
            <p:ph type="subTitle" idx="7"/>
          </p:nvPr>
        </p:nvSpPr>
        <p:spPr>
          <a:xfrm>
            <a:off x="1391100" y="1825209"/>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220" name="Google Shape;220;p13"/>
          <p:cNvSpPr txBox="1"/>
          <p:nvPr>
            <p:ph type="subTitle" idx="8"/>
          </p:nvPr>
        </p:nvSpPr>
        <p:spPr>
          <a:xfrm>
            <a:off x="3905700" y="1825209"/>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221" name="Google Shape;221;p13">
            <a:hlinkClick r:id="rId2" action="ppaction://hlinksldjump"/>
          </p:cNvPr>
          <p:cNvSpPr txBox="1"/>
          <p:nvPr>
            <p:ph type="title" idx="9" hasCustomPrompt="1"/>
          </p:nvPr>
        </p:nvSpPr>
        <p:spPr>
          <a:xfrm>
            <a:off x="792175" y="1434475"/>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2" name="Google Shape;222;p13">
            <a:hlinkClick r:id="rId3" action="ppaction://hlinksldjump"/>
          </p:cNvPr>
          <p:cNvSpPr txBox="1"/>
          <p:nvPr>
            <p:ph type="title" idx="13" hasCustomPrompt="1"/>
          </p:nvPr>
        </p:nvSpPr>
        <p:spPr>
          <a:xfrm>
            <a:off x="3314700" y="1434475"/>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3" name="Google Shape;223;p13">
            <a:hlinkClick r:id="rId4" action="ppaction://hlinksldjump"/>
          </p:cNvPr>
          <p:cNvSpPr txBox="1"/>
          <p:nvPr>
            <p:ph type="title" idx="14" hasCustomPrompt="1"/>
          </p:nvPr>
        </p:nvSpPr>
        <p:spPr>
          <a:xfrm>
            <a:off x="792175" y="2992276"/>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4" name="Google Shape;224;p13">
            <a:hlinkClick r:id="rId3" action="ppaction://hlinksldjump"/>
          </p:cNvPr>
          <p:cNvSpPr txBox="1"/>
          <p:nvPr>
            <p:ph type="title" idx="15" hasCustomPrompt="1"/>
          </p:nvPr>
        </p:nvSpPr>
        <p:spPr>
          <a:xfrm>
            <a:off x="3314700" y="2992276"/>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5" name="Google Shape;225;p13"/>
          <p:cNvSpPr txBox="1"/>
          <p:nvPr>
            <p:ph type="subTitle" idx="16"/>
          </p:nvPr>
        </p:nvSpPr>
        <p:spPr>
          <a:xfrm>
            <a:off x="6428225" y="3380175"/>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226" name="Google Shape;226;p13">
            <a:hlinkClick r:id="rId3" action="ppaction://hlinksldjump"/>
          </p:cNvPr>
          <p:cNvSpPr txBox="1"/>
          <p:nvPr>
            <p:ph type="subTitle" idx="17"/>
          </p:nvPr>
        </p:nvSpPr>
        <p:spPr>
          <a:xfrm>
            <a:off x="6428225" y="1434475"/>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p:txBody>
      </p:sp>
      <p:sp>
        <p:nvSpPr>
          <p:cNvPr id="227" name="Google Shape;227;p13">
            <a:hlinkClick r:id="rId3" action="ppaction://hlinksldjump"/>
          </p:cNvPr>
          <p:cNvSpPr txBox="1"/>
          <p:nvPr>
            <p:ph type="subTitle" idx="18"/>
          </p:nvPr>
        </p:nvSpPr>
        <p:spPr>
          <a:xfrm>
            <a:off x="6428225" y="2992287"/>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p:txBody>
      </p:sp>
      <p:sp>
        <p:nvSpPr>
          <p:cNvPr id="228" name="Google Shape;228;p13"/>
          <p:cNvSpPr txBox="1"/>
          <p:nvPr>
            <p:ph type="subTitle" idx="19"/>
          </p:nvPr>
        </p:nvSpPr>
        <p:spPr>
          <a:xfrm>
            <a:off x="6428225" y="1825209"/>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229" name="Google Shape;229;p13">
            <a:hlinkClick r:id="rId3" action="ppaction://hlinksldjump"/>
          </p:cNvPr>
          <p:cNvSpPr txBox="1"/>
          <p:nvPr>
            <p:ph type="title" idx="20" hasCustomPrompt="1"/>
          </p:nvPr>
        </p:nvSpPr>
        <p:spPr>
          <a:xfrm>
            <a:off x="5837225" y="1434475"/>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30" name="Google Shape;230;p13">
            <a:hlinkClick r:id="rId3" action="ppaction://hlinksldjump"/>
          </p:cNvPr>
          <p:cNvSpPr txBox="1"/>
          <p:nvPr>
            <p:ph type="title" idx="21" hasCustomPrompt="1"/>
          </p:nvPr>
        </p:nvSpPr>
        <p:spPr>
          <a:xfrm>
            <a:off x="5837225" y="2992276"/>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CUSTOM_26">
    <p:spTree>
      <p:nvGrpSpPr>
        <p:cNvPr id="231" name="Shape 231"/>
        <p:cNvGrpSpPr/>
        <p:nvPr/>
      </p:nvGrpSpPr>
      <p:grpSpPr>
        <a:xfrm>
          <a:off x="0" y="0"/>
          <a:ext cx="0" cy="0"/>
          <a:chOff x="0" y="0"/>
          <a:chExt cx="0" cy="0"/>
        </a:xfrm>
      </p:grpSpPr>
      <p:sp>
        <p:nvSpPr>
          <p:cNvPr id="232" name="Google Shape;232;p14"/>
          <p:cNvSpPr txBox="1"/>
          <p:nvPr>
            <p:ph type="title"/>
          </p:nvPr>
        </p:nvSpPr>
        <p:spPr>
          <a:xfrm flipH="1">
            <a:off x="3275625" y="2841950"/>
            <a:ext cx="4575000" cy="5727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None/>
              <a:defRPr sz="1800"/>
            </a:lvl1pPr>
            <a:lvl2pPr lvl="1" rtl="0">
              <a:spcBef>
                <a:spcPts val="0"/>
              </a:spcBef>
              <a:spcAft>
                <a:spcPts val="0"/>
              </a:spcAft>
              <a:buClr>
                <a:schemeClr val="accent2"/>
              </a:buClr>
              <a:buSzPts val="1800"/>
              <a:buNone/>
              <a:defRPr sz="1800">
                <a:solidFill>
                  <a:schemeClr val="accent2"/>
                </a:solidFill>
              </a:defRPr>
            </a:lvl2pPr>
            <a:lvl3pPr lvl="2" rtl="0">
              <a:spcBef>
                <a:spcPts val="0"/>
              </a:spcBef>
              <a:spcAft>
                <a:spcPts val="0"/>
              </a:spcAft>
              <a:buClr>
                <a:schemeClr val="accent2"/>
              </a:buClr>
              <a:buSzPts val="1800"/>
              <a:buNone/>
              <a:defRPr sz="1800">
                <a:solidFill>
                  <a:schemeClr val="accent2"/>
                </a:solidFill>
              </a:defRPr>
            </a:lvl3pPr>
            <a:lvl4pPr lvl="3" rtl="0">
              <a:spcBef>
                <a:spcPts val="0"/>
              </a:spcBef>
              <a:spcAft>
                <a:spcPts val="0"/>
              </a:spcAft>
              <a:buClr>
                <a:schemeClr val="accent2"/>
              </a:buClr>
              <a:buSzPts val="1800"/>
              <a:buNone/>
              <a:defRPr sz="1800">
                <a:solidFill>
                  <a:schemeClr val="accent2"/>
                </a:solidFill>
              </a:defRPr>
            </a:lvl4pPr>
            <a:lvl5pPr lvl="4" rtl="0">
              <a:spcBef>
                <a:spcPts val="0"/>
              </a:spcBef>
              <a:spcAft>
                <a:spcPts val="0"/>
              </a:spcAft>
              <a:buClr>
                <a:schemeClr val="accent2"/>
              </a:buClr>
              <a:buSzPts val="1800"/>
              <a:buNone/>
              <a:defRPr sz="1800">
                <a:solidFill>
                  <a:schemeClr val="accent2"/>
                </a:solidFill>
              </a:defRPr>
            </a:lvl5pPr>
            <a:lvl6pPr lvl="5" rtl="0">
              <a:spcBef>
                <a:spcPts val="0"/>
              </a:spcBef>
              <a:spcAft>
                <a:spcPts val="0"/>
              </a:spcAft>
              <a:buClr>
                <a:schemeClr val="accent2"/>
              </a:buClr>
              <a:buSzPts val="1800"/>
              <a:buNone/>
              <a:defRPr sz="1800">
                <a:solidFill>
                  <a:schemeClr val="accent2"/>
                </a:solidFill>
              </a:defRPr>
            </a:lvl6pPr>
            <a:lvl7pPr lvl="6" rtl="0">
              <a:spcBef>
                <a:spcPts val="0"/>
              </a:spcBef>
              <a:spcAft>
                <a:spcPts val="0"/>
              </a:spcAft>
              <a:buClr>
                <a:schemeClr val="accent2"/>
              </a:buClr>
              <a:buSzPts val="1800"/>
              <a:buNone/>
              <a:defRPr sz="1800">
                <a:solidFill>
                  <a:schemeClr val="accent2"/>
                </a:solidFill>
              </a:defRPr>
            </a:lvl7pPr>
            <a:lvl8pPr lvl="7" rtl="0">
              <a:spcBef>
                <a:spcPts val="0"/>
              </a:spcBef>
              <a:spcAft>
                <a:spcPts val="0"/>
              </a:spcAft>
              <a:buClr>
                <a:schemeClr val="accent2"/>
              </a:buClr>
              <a:buSzPts val="1800"/>
              <a:buNone/>
              <a:defRPr sz="1800">
                <a:solidFill>
                  <a:schemeClr val="accent2"/>
                </a:solidFill>
              </a:defRPr>
            </a:lvl8pPr>
            <a:lvl9pPr lvl="8" rtl="0">
              <a:spcBef>
                <a:spcPts val="0"/>
              </a:spcBef>
              <a:spcAft>
                <a:spcPts val="0"/>
              </a:spcAft>
              <a:buClr>
                <a:schemeClr val="accent2"/>
              </a:buClr>
              <a:buSzPts val="1800"/>
              <a:buNone/>
              <a:defRPr sz="1800">
                <a:solidFill>
                  <a:schemeClr val="accent2"/>
                </a:solidFill>
              </a:defRPr>
            </a:lvl9pPr>
          </a:lstStyle>
          <a:p/>
        </p:txBody>
      </p:sp>
      <p:sp>
        <p:nvSpPr>
          <p:cNvPr id="233" name="Google Shape;233;p14"/>
          <p:cNvSpPr txBox="1"/>
          <p:nvPr>
            <p:ph type="subTitle" idx="1"/>
          </p:nvPr>
        </p:nvSpPr>
        <p:spPr>
          <a:xfrm flipH="1">
            <a:off x="3275625" y="1728850"/>
            <a:ext cx="4575000" cy="1107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34" name="Google Shape;234;p14"/>
          <p:cNvSpPr/>
          <p:nvPr/>
        </p:nvSpPr>
        <p:spPr>
          <a:xfrm rot="-3415034" flipH="1">
            <a:off x="6361616" y="308997"/>
            <a:ext cx="4814608" cy="409530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5" name="Google Shape;235;p14"/>
          <p:cNvSpPr/>
          <p:nvPr/>
        </p:nvSpPr>
        <p:spPr>
          <a:xfrm rot="1848056">
            <a:off x="2372175" y="2639561"/>
            <a:ext cx="1938888" cy="3305698"/>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236" name="Google Shape;236;p14"/>
          <p:cNvGrpSpPr/>
          <p:nvPr/>
        </p:nvGrpSpPr>
        <p:grpSpPr>
          <a:xfrm>
            <a:off x="-228595" y="-80449"/>
            <a:ext cx="2277317" cy="5304377"/>
            <a:chOff x="224725" y="566950"/>
            <a:chExt cx="1850875" cy="4311100"/>
          </a:xfrm>
        </p:grpSpPr>
        <p:sp>
          <p:nvSpPr>
            <p:cNvPr id="237" name="Google Shape;237;p14"/>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8" name="Google Shape;238;p14"/>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39" name="Google Shape;239;p14"/>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0" name="Google Shape;240;p14"/>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1" name="Google Shape;241;p14"/>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2" name="Google Shape;242;p14"/>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3" name="Google Shape;243;p14"/>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4" name="Google Shape;244;p14"/>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5" name="Google Shape;245;p14"/>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6" name="Google Shape;246;p14"/>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7" name="Google Shape;247;p14"/>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8" name="Google Shape;248;p14"/>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49" name="Google Shape;249;p14"/>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0" name="Google Shape;250;p14"/>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1" name="Google Shape;251;p14"/>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2" name="Google Shape;252;p14"/>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3" name="Google Shape;253;p14"/>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4" name="Google Shape;254;p14"/>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5" name="Google Shape;255;p14"/>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6" name="Google Shape;256;p14"/>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7" name="Google Shape;257;p14"/>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8" name="Google Shape;258;p14"/>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59" name="Google Shape;259;p14"/>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0" name="Google Shape;260;p14"/>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261" name="Google Shape;261;p14"/>
          <p:cNvSpPr/>
          <p:nvPr/>
        </p:nvSpPr>
        <p:spPr>
          <a:xfrm rot="-7977677">
            <a:off x="1649745" y="498156"/>
            <a:ext cx="1601627" cy="1536805"/>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2" name="Google Shape;262;p14"/>
          <p:cNvSpPr/>
          <p:nvPr/>
        </p:nvSpPr>
        <p:spPr>
          <a:xfrm>
            <a:off x="7092213" y="3598577"/>
            <a:ext cx="1434654" cy="1265482"/>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Numbers and text">
  <p:cSld name="CUSTOM_24">
    <p:spTree>
      <p:nvGrpSpPr>
        <p:cNvPr id="263" name="Shape 263"/>
        <p:cNvGrpSpPr/>
        <p:nvPr/>
      </p:nvGrpSpPr>
      <p:grpSpPr>
        <a:xfrm>
          <a:off x="0" y="0"/>
          <a:ext cx="0" cy="0"/>
          <a:chOff x="0" y="0"/>
          <a:chExt cx="0" cy="0"/>
        </a:xfrm>
      </p:grpSpPr>
      <p:sp>
        <p:nvSpPr>
          <p:cNvPr id="264" name="Google Shape;264;p15"/>
          <p:cNvSpPr/>
          <p:nvPr/>
        </p:nvSpPr>
        <p:spPr>
          <a:xfrm rot="2465585" flipH="1">
            <a:off x="-2193957" y="2702195"/>
            <a:ext cx="4267802" cy="2625668"/>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5" name="Google Shape;265;p15"/>
          <p:cNvSpPr/>
          <p:nvPr/>
        </p:nvSpPr>
        <p:spPr>
          <a:xfrm rot="-6430284" flipH="1">
            <a:off x="6992855" y="-1008460"/>
            <a:ext cx="3967958" cy="3604468"/>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6" name="Google Shape;266;p15"/>
          <p:cNvSpPr/>
          <p:nvPr/>
        </p:nvSpPr>
        <p:spPr>
          <a:xfrm>
            <a:off x="-458900" y="-740250"/>
            <a:ext cx="2037008" cy="2154203"/>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67" name="Google Shape;267;p15"/>
          <p:cNvSpPr txBox="1"/>
          <p:nvPr>
            <p:ph type="subTitle" idx="1"/>
          </p:nvPr>
        </p:nvSpPr>
        <p:spPr>
          <a:xfrm>
            <a:off x="628701" y="318197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68" name="Google Shape;268;p15"/>
          <p:cNvSpPr txBox="1"/>
          <p:nvPr>
            <p:ph type="subTitle" idx="2"/>
          </p:nvPr>
        </p:nvSpPr>
        <p:spPr>
          <a:xfrm>
            <a:off x="3488100" y="318197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69" name="Google Shape;269;p15"/>
          <p:cNvSpPr txBox="1"/>
          <p:nvPr>
            <p:ph type="subTitle" idx="3"/>
          </p:nvPr>
        </p:nvSpPr>
        <p:spPr>
          <a:xfrm>
            <a:off x="628700" y="3649713"/>
            <a:ext cx="216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270" name="Google Shape;270;p15"/>
          <p:cNvSpPr txBox="1"/>
          <p:nvPr>
            <p:ph type="subTitle" idx="4"/>
          </p:nvPr>
        </p:nvSpPr>
        <p:spPr>
          <a:xfrm>
            <a:off x="3488100" y="3649713"/>
            <a:ext cx="216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271" name="Google Shape;271;p15"/>
          <p:cNvSpPr txBox="1"/>
          <p:nvPr>
            <p:ph type="title" hasCustomPrompt="1"/>
          </p:nvPr>
        </p:nvSpPr>
        <p:spPr>
          <a:xfrm>
            <a:off x="628699" y="1464438"/>
            <a:ext cx="2167800" cy="411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accent3"/>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72" name="Google Shape;272;p15"/>
          <p:cNvSpPr txBox="1"/>
          <p:nvPr>
            <p:ph type="title" idx="5" hasCustomPrompt="1"/>
          </p:nvPr>
        </p:nvSpPr>
        <p:spPr>
          <a:xfrm>
            <a:off x="3456213" y="1464438"/>
            <a:ext cx="2167800" cy="411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73" name="Google Shape;273;p15"/>
          <p:cNvSpPr txBox="1"/>
          <p:nvPr>
            <p:ph type="subTitle" idx="6"/>
          </p:nvPr>
        </p:nvSpPr>
        <p:spPr>
          <a:xfrm>
            <a:off x="6347500" y="318197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74" name="Google Shape;274;p15"/>
          <p:cNvSpPr txBox="1"/>
          <p:nvPr>
            <p:ph type="subTitle" idx="7"/>
          </p:nvPr>
        </p:nvSpPr>
        <p:spPr>
          <a:xfrm>
            <a:off x="6347488" y="3649713"/>
            <a:ext cx="216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275" name="Google Shape;275;p15"/>
          <p:cNvSpPr txBox="1"/>
          <p:nvPr>
            <p:ph type="title" idx="8" hasCustomPrompt="1"/>
          </p:nvPr>
        </p:nvSpPr>
        <p:spPr>
          <a:xfrm>
            <a:off x="6347501" y="1464438"/>
            <a:ext cx="2167800" cy="411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3000">
                <a:solidFill>
                  <a:schemeClr val="accent3"/>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76" name="Google Shape;276;p15"/>
          <p:cNvSpPr txBox="1"/>
          <p:nvPr>
            <p:ph type="title" idx="9"/>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Numbers and text 1">
  <p:cSld name="CUSTOM_25">
    <p:spTree>
      <p:nvGrpSpPr>
        <p:cNvPr id="277" name="Shape 277"/>
        <p:cNvGrpSpPr/>
        <p:nvPr/>
      </p:nvGrpSpPr>
      <p:grpSpPr>
        <a:xfrm>
          <a:off x="0" y="0"/>
          <a:ext cx="0" cy="0"/>
          <a:chOff x="0" y="0"/>
          <a:chExt cx="0" cy="0"/>
        </a:xfrm>
      </p:grpSpPr>
      <p:sp>
        <p:nvSpPr>
          <p:cNvPr id="278" name="Google Shape;278;p16"/>
          <p:cNvSpPr/>
          <p:nvPr/>
        </p:nvSpPr>
        <p:spPr>
          <a:xfrm rot="672094">
            <a:off x="5584289" y="562638"/>
            <a:ext cx="4680680" cy="4251900"/>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79" name="Google Shape;279;p16"/>
          <p:cNvSpPr/>
          <p:nvPr/>
        </p:nvSpPr>
        <p:spPr>
          <a:xfrm rot="3414914">
            <a:off x="-1520563" y="790995"/>
            <a:ext cx="3987256" cy="3391668"/>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280" name="Google Shape;280;p16"/>
          <p:cNvGrpSpPr/>
          <p:nvPr/>
        </p:nvGrpSpPr>
        <p:grpSpPr>
          <a:xfrm rot="10800000" flipH="1">
            <a:off x="430416" y="1844182"/>
            <a:ext cx="1696762" cy="1688828"/>
            <a:chOff x="2414491" y="671177"/>
            <a:chExt cx="1830972" cy="1822411"/>
          </a:xfrm>
        </p:grpSpPr>
        <p:sp>
          <p:nvSpPr>
            <p:cNvPr id="281" name="Google Shape;281;p16"/>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82" name="Google Shape;282;p16"/>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83" name="Google Shape;283;p16"/>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84" name="Google Shape;284;p16"/>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85" name="Google Shape;285;p16"/>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86" name="Google Shape;286;p16"/>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87" name="Google Shape;287;p16"/>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88" name="Google Shape;288;p16"/>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89" name="Google Shape;289;p16"/>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90" name="Google Shape;290;p16"/>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91" name="Google Shape;291;p16"/>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92" name="Google Shape;292;p16"/>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93" name="Google Shape;293;p16"/>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94" name="Google Shape;294;p16"/>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95" name="Google Shape;295;p16"/>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96" name="Google Shape;296;p16"/>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97" name="Google Shape;297;p16"/>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98" name="Google Shape;298;p16"/>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299" name="Google Shape;299;p16"/>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0" name="Google Shape;300;p16"/>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1" name="Google Shape;301;p16"/>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2" name="Google Shape;302;p16"/>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3" name="Google Shape;303;p16"/>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4" name="Google Shape;304;p16"/>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5" name="Google Shape;305;p16"/>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6" name="Google Shape;306;p16"/>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7" name="Google Shape;307;p16"/>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8" name="Google Shape;308;p16"/>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09" name="Google Shape;309;p16"/>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0" name="Google Shape;310;p16"/>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1" name="Google Shape;311;p16"/>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2" name="Google Shape;312;p16"/>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3" name="Google Shape;313;p16"/>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4" name="Google Shape;314;p16"/>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315" name="Google Shape;315;p16"/>
          <p:cNvSpPr/>
          <p:nvPr/>
        </p:nvSpPr>
        <p:spPr>
          <a:xfrm rot="1095657">
            <a:off x="1778030" y="3865579"/>
            <a:ext cx="1021004" cy="1333445"/>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16" name="Google Shape;316;p16"/>
          <p:cNvSpPr txBox="1"/>
          <p:nvPr>
            <p:ph type="subTitle" idx="1"/>
          </p:nvPr>
        </p:nvSpPr>
        <p:spPr>
          <a:xfrm>
            <a:off x="2718750" y="1540138"/>
            <a:ext cx="370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p:txBody>
      </p:sp>
      <p:sp>
        <p:nvSpPr>
          <p:cNvPr id="317" name="Google Shape;317;p16"/>
          <p:cNvSpPr txBox="1"/>
          <p:nvPr>
            <p:ph type="title" hasCustomPrompt="1"/>
          </p:nvPr>
        </p:nvSpPr>
        <p:spPr>
          <a:xfrm>
            <a:off x="2718750" y="967438"/>
            <a:ext cx="37065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4600">
                <a:solidFill>
                  <a:schemeClr val="accent1"/>
                </a:solidFill>
              </a:defRPr>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r>
              <a:t>xx%</a:t>
            </a:r>
          </a:p>
        </p:txBody>
      </p:sp>
      <p:sp>
        <p:nvSpPr>
          <p:cNvPr id="318" name="Google Shape;318;p16"/>
          <p:cNvSpPr txBox="1"/>
          <p:nvPr>
            <p:ph type="subTitle" idx="2"/>
          </p:nvPr>
        </p:nvSpPr>
        <p:spPr>
          <a:xfrm>
            <a:off x="2718750" y="2673663"/>
            <a:ext cx="370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p:txBody>
      </p:sp>
      <p:sp>
        <p:nvSpPr>
          <p:cNvPr id="319" name="Google Shape;319;p16"/>
          <p:cNvSpPr txBox="1"/>
          <p:nvPr>
            <p:ph type="title" idx="3" hasCustomPrompt="1"/>
          </p:nvPr>
        </p:nvSpPr>
        <p:spPr>
          <a:xfrm>
            <a:off x="2718750" y="2100933"/>
            <a:ext cx="37065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4600">
                <a:solidFill>
                  <a:schemeClr val="accent1"/>
                </a:solidFill>
              </a:defRPr>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r>
              <a:t>xx%</a:t>
            </a:r>
          </a:p>
        </p:txBody>
      </p:sp>
      <p:sp>
        <p:nvSpPr>
          <p:cNvPr id="320" name="Google Shape;320;p16"/>
          <p:cNvSpPr txBox="1"/>
          <p:nvPr>
            <p:ph type="subTitle" idx="4"/>
          </p:nvPr>
        </p:nvSpPr>
        <p:spPr>
          <a:xfrm>
            <a:off x="2718750" y="3807163"/>
            <a:ext cx="370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p:txBody>
      </p:sp>
      <p:sp>
        <p:nvSpPr>
          <p:cNvPr id="321" name="Google Shape;321;p16"/>
          <p:cNvSpPr txBox="1"/>
          <p:nvPr>
            <p:ph type="title" idx="5" hasCustomPrompt="1"/>
          </p:nvPr>
        </p:nvSpPr>
        <p:spPr>
          <a:xfrm>
            <a:off x="2718750" y="3234463"/>
            <a:ext cx="37065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4600">
                <a:solidFill>
                  <a:schemeClr val="accent1"/>
                </a:solidFill>
              </a:defRPr>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r>
              <a:t>xx%</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list">
  <p:cSld name="CUSTOM_22">
    <p:spTree>
      <p:nvGrpSpPr>
        <p:cNvPr id="322" name="Shape 322"/>
        <p:cNvGrpSpPr/>
        <p:nvPr/>
      </p:nvGrpSpPr>
      <p:grpSpPr>
        <a:xfrm>
          <a:off x="0" y="0"/>
          <a:ext cx="0" cy="0"/>
          <a:chOff x="0" y="0"/>
          <a:chExt cx="0" cy="0"/>
        </a:xfrm>
      </p:grpSpPr>
      <p:sp>
        <p:nvSpPr>
          <p:cNvPr id="323" name="Google Shape;323;p17"/>
          <p:cNvSpPr/>
          <p:nvPr/>
        </p:nvSpPr>
        <p:spPr>
          <a:xfrm rot="-1781954">
            <a:off x="6294084" y="45611"/>
            <a:ext cx="4658414" cy="476516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24" name="Google Shape;324;p17"/>
          <p:cNvSpPr/>
          <p:nvPr/>
        </p:nvSpPr>
        <p:spPr>
          <a:xfrm>
            <a:off x="6619750" y="1260100"/>
            <a:ext cx="1269687" cy="1658228"/>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25" name="Google Shape;325;p17"/>
          <p:cNvSpPr/>
          <p:nvPr/>
        </p:nvSpPr>
        <p:spPr>
          <a:xfrm rot="1145765" flipH="1">
            <a:off x="-1426013" y="-803761"/>
            <a:ext cx="3397353" cy="3383266"/>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26" name="Google Shape;326;p17"/>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27" name="Google Shape;327;p17"/>
          <p:cNvSpPr txBox="1"/>
          <p:nvPr>
            <p:ph type="subTitle" idx="1"/>
          </p:nvPr>
        </p:nvSpPr>
        <p:spPr>
          <a:xfrm>
            <a:off x="897675" y="1577850"/>
            <a:ext cx="4809300" cy="24897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8C353C"/>
              </a:buClr>
              <a:buSzPts val="1600"/>
              <a:buFont typeface="Nunito"/>
              <a:buChar char="●"/>
              <a:defRPr sz="1600"/>
            </a:lvl1pPr>
            <a:lvl2pPr lvl="1" rtl="0">
              <a:spcBef>
                <a:spcPts val="0"/>
              </a:spcBef>
              <a:spcAft>
                <a:spcPts val="0"/>
              </a:spcAft>
              <a:buClr>
                <a:schemeClr val="dk1"/>
              </a:buClr>
              <a:buSzPts val="1600"/>
              <a:buFont typeface="Nunito"/>
              <a:buChar char="○"/>
              <a:defRPr/>
            </a:lvl2pPr>
            <a:lvl3pPr lvl="2" rtl="0">
              <a:spcBef>
                <a:spcPts val="0"/>
              </a:spcBef>
              <a:spcAft>
                <a:spcPts val="0"/>
              </a:spcAft>
              <a:buClr>
                <a:schemeClr val="dk1"/>
              </a:buClr>
              <a:buSzPts val="1600"/>
              <a:buFont typeface="Nunito"/>
              <a:buChar char="■"/>
              <a:defRPr/>
            </a:lvl3pPr>
            <a:lvl4pPr lvl="3" rtl="0">
              <a:spcBef>
                <a:spcPts val="0"/>
              </a:spcBef>
              <a:spcAft>
                <a:spcPts val="0"/>
              </a:spcAft>
              <a:buClr>
                <a:schemeClr val="dk1"/>
              </a:buClr>
              <a:buSzPts val="1600"/>
              <a:buFont typeface="Nunito"/>
              <a:buChar char="●"/>
              <a:defRPr/>
            </a:lvl4pPr>
            <a:lvl5pPr lvl="4" rtl="0">
              <a:spcBef>
                <a:spcPts val="0"/>
              </a:spcBef>
              <a:spcAft>
                <a:spcPts val="0"/>
              </a:spcAft>
              <a:buClr>
                <a:schemeClr val="dk1"/>
              </a:buClr>
              <a:buSzPts val="1600"/>
              <a:buFont typeface="Nunito"/>
              <a:buChar char="○"/>
              <a:defRPr/>
            </a:lvl5pPr>
            <a:lvl6pPr lvl="5" rtl="0">
              <a:spcBef>
                <a:spcPts val="0"/>
              </a:spcBef>
              <a:spcAft>
                <a:spcPts val="0"/>
              </a:spcAft>
              <a:buClr>
                <a:schemeClr val="dk1"/>
              </a:buClr>
              <a:buSzPts val="1600"/>
              <a:buFont typeface="Nunito"/>
              <a:buChar char="■"/>
              <a:defRPr/>
            </a:lvl6pPr>
            <a:lvl7pPr lvl="6" rtl="0">
              <a:spcBef>
                <a:spcPts val="0"/>
              </a:spcBef>
              <a:spcAft>
                <a:spcPts val="0"/>
              </a:spcAft>
              <a:buClr>
                <a:schemeClr val="dk1"/>
              </a:buClr>
              <a:buSzPts val="1600"/>
              <a:buFont typeface="Nunito"/>
              <a:buChar char="●"/>
              <a:defRPr/>
            </a:lvl7pPr>
            <a:lvl8pPr lvl="7" rtl="0">
              <a:spcBef>
                <a:spcPts val="0"/>
              </a:spcBef>
              <a:spcAft>
                <a:spcPts val="0"/>
              </a:spcAft>
              <a:buClr>
                <a:schemeClr val="dk1"/>
              </a:buClr>
              <a:buSzPts val="1600"/>
              <a:buFont typeface="Nunito"/>
              <a:buChar char="○"/>
              <a:defRPr/>
            </a:lvl8pPr>
            <a:lvl9pPr lvl="8" rtl="0">
              <a:spcBef>
                <a:spcPts val="0"/>
              </a:spcBef>
              <a:spcAft>
                <a:spcPts val="0"/>
              </a:spcAft>
              <a:buClr>
                <a:schemeClr val="dk1"/>
              </a:buClr>
              <a:buSzPts val="1600"/>
              <a:buFont typeface="Nunito"/>
              <a:buChar char="■"/>
              <a:defRPr/>
            </a:lvl9pPr>
          </a:lstStyle>
          <a:p/>
        </p:txBody>
      </p:sp>
      <p:grpSp>
        <p:nvGrpSpPr>
          <p:cNvPr id="328" name="Google Shape;328;p17"/>
          <p:cNvGrpSpPr/>
          <p:nvPr/>
        </p:nvGrpSpPr>
        <p:grpSpPr>
          <a:xfrm rot="10800000" flipH="1">
            <a:off x="4776891" y="3572332"/>
            <a:ext cx="1696762" cy="1688828"/>
            <a:chOff x="2414491" y="671177"/>
            <a:chExt cx="1830972" cy="1822411"/>
          </a:xfrm>
        </p:grpSpPr>
        <p:sp>
          <p:nvSpPr>
            <p:cNvPr id="329" name="Google Shape;329;p17"/>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0" name="Google Shape;330;p17"/>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1" name="Google Shape;331;p17"/>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2" name="Google Shape;332;p17"/>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3" name="Google Shape;333;p17"/>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4" name="Google Shape;334;p17"/>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5" name="Google Shape;335;p17"/>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6" name="Google Shape;336;p17"/>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7" name="Google Shape;337;p17"/>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8" name="Google Shape;338;p17"/>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39" name="Google Shape;339;p17"/>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40" name="Google Shape;340;p17"/>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41" name="Google Shape;341;p17"/>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42" name="Google Shape;342;p17"/>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43" name="Google Shape;343;p17"/>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44" name="Google Shape;344;p17"/>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45" name="Google Shape;345;p17"/>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46" name="Google Shape;346;p17"/>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47" name="Google Shape;347;p17"/>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48" name="Google Shape;348;p17"/>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49" name="Google Shape;349;p17"/>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50" name="Google Shape;350;p17"/>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51" name="Google Shape;351;p17"/>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52" name="Google Shape;352;p17"/>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53" name="Google Shape;353;p17"/>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54" name="Google Shape;354;p17"/>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55" name="Google Shape;355;p17"/>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56" name="Google Shape;356;p17"/>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57" name="Google Shape;357;p17"/>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58" name="Google Shape;358;p17"/>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59" name="Google Shape;359;p17"/>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60" name="Google Shape;360;p17"/>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61" name="Google Shape;361;p17"/>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62" name="Google Shape;362;p17"/>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1">
  <p:cSld name="CUSTOM_32_1">
    <p:spTree>
      <p:nvGrpSpPr>
        <p:cNvPr id="363" name="Shape 363"/>
        <p:cNvGrpSpPr/>
        <p:nvPr/>
      </p:nvGrpSpPr>
      <p:grpSpPr>
        <a:xfrm>
          <a:off x="0" y="0"/>
          <a:ext cx="0" cy="0"/>
          <a:chOff x="0" y="0"/>
          <a:chExt cx="0" cy="0"/>
        </a:xfrm>
      </p:grpSpPr>
      <p:sp>
        <p:nvSpPr>
          <p:cNvPr id="364" name="Google Shape;364;p18"/>
          <p:cNvSpPr/>
          <p:nvPr/>
        </p:nvSpPr>
        <p:spPr>
          <a:xfrm rot="-1690000">
            <a:off x="4770052" y="3432202"/>
            <a:ext cx="4311133" cy="2652327"/>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65" name="Google Shape;365;p18"/>
          <p:cNvSpPr/>
          <p:nvPr/>
        </p:nvSpPr>
        <p:spPr>
          <a:xfrm rot="-8976185">
            <a:off x="-892229" y="695729"/>
            <a:ext cx="3210901" cy="3197587"/>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366" name="Google Shape;366;p18"/>
          <p:cNvGrpSpPr/>
          <p:nvPr/>
        </p:nvGrpSpPr>
        <p:grpSpPr>
          <a:xfrm>
            <a:off x="5420243" y="-954594"/>
            <a:ext cx="2270935" cy="2260334"/>
            <a:chOff x="6762468" y="1386456"/>
            <a:chExt cx="2270935" cy="2260334"/>
          </a:xfrm>
        </p:grpSpPr>
        <p:sp>
          <p:nvSpPr>
            <p:cNvPr id="367" name="Google Shape;367;p18"/>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68" name="Google Shape;368;p18"/>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69" name="Google Shape;369;p18"/>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0" name="Google Shape;370;p18"/>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1" name="Google Shape;371;p18"/>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2" name="Google Shape;372;p18"/>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3" name="Google Shape;373;p18"/>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4" name="Google Shape;374;p18"/>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5" name="Google Shape;375;p18"/>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6" name="Google Shape;376;p18"/>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7" name="Google Shape;377;p18"/>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8" name="Google Shape;378;p18"/>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9" name="Google Shape;379;p18"/>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0" name="Google Shape;380;p18"/>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1" name="Google Shape;381;p18"/>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2" name="Google Shape;382;p18"/>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3" name="Google Shape;383;p18"/>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4" name="Google Shape;384;p18"/>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5" name="Google Shape;385;p18"/>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6" name="Google Shape;386;p18"/>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7" name="Google Shape;387;p18"/>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8" name="Google Shape;388;p18"/>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89" name="Google Shape;389;p18"/>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0" name="Google Shape;390;p18"/>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1" name="Google Shape;391;p18"/>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2" name="Google Shape;392;p18"/>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3" name="Google Shape;393;p18"/>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4" name="Google Shape;394;p18"/>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5" name="Google Shape;395;p18"/>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6" name="Google Shape;396;p18"/>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7" name="Google Shape;397;p18"/>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8" name="Google Shape;398;p18"/>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99" name="Google Shape;399;p18"/>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400" name="Google Shape;400;p18"/>
          <p:cNvSpPr txBox="1"/>
          <p:nvPr>
            <p:ph type="title"/>
          </p:nvPr>
        </p:nvSpPr>
        <p:spPr>
          <a:xfrm>
            <a:off x="1569450" y="1152050"/>
            <a:ext cx="6005100" cy="1516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3600">
                <a:solidFill>
                  <a:schemeClr val="accent2"/>
                </a:solidFill>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p:txBody>
      </p:sp>
      <p:sp>
        <p:nvSpPr>
          <p:cNvPr id="401" name="Google Shape;401;p18"/>
          <p:cNvSpPr txBox="1"/>
          <p:nvPr>
            <p:ph type="subTitle" idx="1"/>
          </p:nvPr>
        </p:nvSpPr>
        <p:spPr>
          <a:xfrm>
            <a:off x="1569450" y="2756350"/>
            <a:ext cx="6005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solidFill>
                  <a:schemeClr val="accent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2">
  <p:cSld name="CUSTOM_24_1">
    <p:spTree>
      <p:nvGrpSpPr>
        <p:cNvPr id="402" name="Shape 402"/>
        <p:cNvGrpSpPr/>
        <p:nvPr/>
      </p:nvGrpSpPr>
      <p:grpSpPr>
        <a:xfrm>
          <a:off x="0" y="0"/>
          <a:ext cx="0" cy="0"/>
          <a:chOff x="0" y="0"/>
          <a:chExt cx="0" cy="0"/>
        </a:xfrm>
      </p:grpSpPr>
      <p:sp>
        <p:nvSpPr>
          <p:cNvPr id="403" name="Google Shape;403;p19"/>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04" name="Google Shape;404;p19"/>
          <p:cNvSpPr txBox="1"/>
          <p:nvPr>
            <p:ph type="subTitle" idx="1"/>
          </p:nvPr>
        </p:nvSpPr>
        <p:spPr>
          <a:xfrm>
            <a:off x="713250" y="1123450"/>
            <a:ext cx="7717500" cy="3442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800"/>
              <a:buAutoNum type="arabicPeriod"/>
              <a:defRPr sz="1600"/>
            </a:lvl1pPr>
            <a:lvl2pPr lvl="1">
              <a:spcBef>
                <a:spcPts val="0"/>
              </a:spcBef>
              <a:spcAft>
                <a:spcPts val="0"/>
              </a:spcAft>
              <a:buClr>
                <a:schemeClr val="accent1"/>
              </a:buClr>
              <a:buSzPts val="1400"/>
              <a:buAutoNum type="alphaLcPeriod"/>
              <a:defRPr sz="1600"/>
            </a:lvl2pPr>
            <a:lvl3pPr lvl="2">
              <a:spcBef>
                <a:spcPts val="0"/>
              </a:spcBef>
              <a:spcAft>
                <a:spcPts val="0"/>
              </a:spcAft>
              <a:buSzPts val="1400"/>
              <a:buAutoNum type="romanLcPeriod"/>
              <a:defRPr/>
            </a:lvl3pPr>
            <a:lvl4pPr lvl="3">
              <a:spcBef>
                <a:spcPts val="0"/>
              </a:spcBef>
              <a:spcAft>
                <a:spcPts val="0"/>
              </a:spcAft>
              <a:buSzPts val="1400"/>
              <a:buAutoNum type="arabicPeriod"/>
              <a:defRPr/>
            </a:lvl4pPr>
            <a:lvl5pPr lvl="4">
              <a:spcBef>
                <a:spcPts val="0"/>
              </a:spcBef>
              <a:spcAft>
                <a:spcPts val="0"/>
              </a:spcAft>
              <a:buSzPts val="1400"/>
              <a:buAutoNum type="alphaLcPeriod"/>
              <a:defRPr/>
            </a:lvl5pPr>
            <a:lvl6pPr lvl="5">
              <a:spcBef>
                <a:spcPts val="0"/>
              </a:spcBef>
              <a:spcAft>
                <a:spcPts val="0"/>
              </a:spcAft>
              <a:buSzPts val="1400"/>
              <a:buAutoNum type="romanLcPeriod"/>
              <a:defRPr/>
            </a:lvl6pPr>
            <a:lvl7pPr lvl="6">
              <a:spcBef>
                <a:spcPts val="0"/>
              </a:spcBef>
              <a:spcAft>
                <a:spcPts val="0"/>
              </a:spcAft>
              <a:buSzPts val="1400"/>
              <a:buAutoNum type="arabicPeriod"/>
              <a:defRPr/>
            </a:lvl7pPr>
            <a:lvl8pPr lvl="7">
              <a:spcBef>
                <a:spcPts val="0"/>
              </a:spcBef>
              <a:spcAft>
                <a:spcPts val="0"/>
              </a:spcAft>
              <a:buSzPts val="1400"/>
              <a:buAutoNum type="alphaLcPeriod"/>
              <a:defRPr/>
            </a:lvl8pPr>
            <a:lvl9pPr lvl="8">
              <a:spcBef>
                <a:spcPts val="0"/>
              </a:spcBef>
              <a:spcAft>
                <a:spcPts val="0"/>
              </a:spcAft>
              <a:buSzPts val="1400"/>
              <a:buAutoNum type="romanLcPeriod"/>
              <a:defRPr/>
            </a:lvl9pPr>
          </a:lstStyle>
          <a:p/>
        </p:txBody>
      </p:sp>
      <p:sp>
        <p:nvSpPr>
          <p:cNvPr id="405" name="Google Shape;405;p19"/>
          <p:cNvSpPr/>
          <p:nvPr/>
        </p:nvSpPr>
        <p:spPr>
          <a:xfrm>
            <a:off x="-598400" y="3985675"/>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6" name="Google Shape;406;p19"/>
          <p:cNvSpPr/>
          <p:nvPr/>
        </p:nvSpPr>
        <p:spPr>
          <a:xfrm rot="7619243">
            <a:off x="7150868" y="2766901"/>
            <a:ext cx="3210914" cy="3197601"/>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407" name="Google Shape;407;p19"/>
          <p:cNvGrpSpPr/>
          <p:nvPr/>
        </p:nvGrpSpPr>
        <p:grpSpPr>
          <a:xfrm>
            <a:off x="7295305" y="-672969"/>
            <a:ext cx="2270935" cy="2260334"/>
            <a:chOff x="6762468" y="1386456"/>
            <a:chExt cx="2270935" cy="2260334"/>
          </a:xfrm>
        </p:grpSpPr>
        <p:sp>
          <p:nvSpPr>
            <p:cNvPr id="408" name="Google Shape;408;p19"/>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09" name="Google Shape;409;p19"/>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0" name="Google Shape;410;p19"/>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1" name="Google Shape;411;p19"/>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2" name="Google Shape;412;p19"/>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3" name="Google Shape;413;p19"/>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4" name="Google Shape;414;p19"/>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5" name="Google Shape;415;p19"/>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6" name="Google Shape;416;p19"/>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7" name="Google Shape;417;p19"/>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8" name="Google Shape;418;p19"/>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19" name="Google Shape;419;p19"/>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0" name="Google Shape;420;p19"/>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1" name="Google Shape;421;p19"/>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2" name="Google Shape;422;p19"/>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3" name="Google Shape;423;p19"/>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4" name="Google Shape;424;p19"/>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5" name="Google Shape;425;p19"/>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6" name="Google Shape;426;p19"/>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7" name="Google Shape;427;p19"/>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8" name="Google Shape;428;p19"/>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29" name="Google Shape;429;p19"/>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0" name="Google Shape;430;p19"/>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1" name="Google Shape;431;p19"/>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2" name="Google Shape;432;p19"/>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3" name="Google Shape;433;p19"/>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4" name="Google Shape;434;p19"/>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5" name="Google Shape;435;p19"/>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6" name="Google Shape;436;p19"/>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7" name="Google Shape;437;p19"/>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8" name="Google Shape;438;p19"/>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39" name="Google Shape;439;p19"/>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40" name="Google Shape;440;p19"/>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3">
  <p:cSld name="CUSTOM_23">
    <p:spTree>
      <p:nvGrpSpPr>
        <p:cNvPr id="441" name="Shape 441"/>
        <p:cNvGrpSpPr/>
        <p:nvPr/>
      </p:nvGrpSpPr>
      <p:grpSpPr>
        <a:xfrm>
          <a:off x="0" y="0"/>
          <a:ext cx="0" cy="0"/>
          <a:chOff x="0" y="0"/>
          <a:chExt cx="0" cy="0"/>
        </a:xfrm>
      </p:grpSpPr>
      <p:sp>
        <p:nvSpPr>
          <p:cNvPr id="442" name="Google Shape;442;p20"/>
          <p:cNvSpPr txBox="1"/>
          <p:nvPr>
            <p:ph type="title"/>
          </p:nvPr>
        </p:nvSpPr>
        <p:spPr>
          <a:xfrm>
            <a:off x="713225" y="1505738"/>
            <a:ext cx="4450800" cy="12699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43" name="Google Shape;443;p20"/>
          <p:cNvSpPr txBox="1"/>
          <p:nvPr>
            <p:ph type="subTitle" idx="1"/>
          </p:nvPr>
        </p:nvSpPr>
        <p:spPr>
          <a:xfrm>
            <a:off x="713225" y="2725763"/>
            <a:ext cx="3231600" cy="9120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8C353C"/>
              </a:buClr>
              <a:buSzPts val="1600"/>
              <a:buFont typeface="Nunito"/>
              <a:buChar char="●"/>
              <a:defRPr sz="1600"/>
            </a:lvl1pPr>
            <a:lvl2pPr lvl="1" rtl="0">
              <a:spcBef>
                <a:spcPts val="0"/>
              </a:spcBef>
              <a:spcAft>
                <a:spcPts val="0"/>
              </a:spcAft>
              <a:buClr>
                <a:schemeClr val="dk1"/>
              </a:buClr>
              <a:buSzPts val="1600"/>
              <a:buFont typeface="Nunito"/>
              <a:buChar char="○"/>
              <a:defRPr/>
            </a:lvl2pPr>
            <a:lvl3pPr lvl="2" rtl="0">
              <a:spcBef>
                <a:spcPts val="0"/>
              </a:spcBef>
              <a:spcAft>
                <a:spcPts val="0"/>
              </a:spcAft>
              <a:buClr>
                <a:schemeClr val="dk1"/>
              </a:buClr>
              <a:buSzPts val="1600"/>
              <a:buFont typeface="Nunito"/>
              <a:buChar char="■"/>
              <a:defRPr/>
            </a:lvl3pPr>
            <a:lvl4pPr lvl="3" rtl="0">
              <a:spcBef>
                <a:spcPts val="0"/>
              </a:spcBef>
              <a:spcAft>
                <a:spcPts val="0"/>
              </a:spcAft>
              <a:buClr>
                <a:schemeClr val="dk1"/>
              </a:buClr>
              <a:buSzPts val="1600"/>
              <a:buFont typeface="Nunito"/>
              <a:buChar char="●"/>
              <a:defRPr/>
            </a:lvl4pPr>
            <a:lvl5pPr lvl="4" rtl="0">
              <a:spcBef>
                <a:spcPts val="0"/>
              </a:spcBef>
              <a:spcAft>
                <a:spcPts val="0"/>
              </a:spcAft>
              <a:buClr>
                <a:schemeClr val="dk1"/>
              </a:buClr>
              <a:buSzPts val="1600"/>
              <a:buFont typeface="Nunito"/>
              <a:buChar char="○"/>
              <a:defRPr/>
            </a:lvl5pPr>
            <a:lvl6pPr lvl="5" rtl="0">
              <a:spcBef>
                <a:spcPts val="0"/>
              </a:spcBef>
              <a:spcAft>
                <a:spcPts val="0"/>
              </a:spcAft>
              <a:buClr>
                <a:schemeClr val="dk1"/>
              </a:buClr>
              <a:buSzPts val="1600"/>
              <a:buFont typeface="Nunito"/>
              <a:buChar char="■"/>
              <a:defRPr/>
            </a:lvl6pPr>
            <a:lvl7pPr lvl="6" rtl="0">
              <a:spcBef>
                <a:spcPts val="0"/>
              </a:spcBef>
              <a:spcAft>
                <a:spcPts val="0"/>
              </a:spcAft>
              <a:buClr>
                <a:schemeClr val="dk1"/>
              </a:buClr>
              <a:buSzPts val="1600"/>
              <a:buFont typeface="Nunito"/>
              <a:buChar char="●"/>
              <a:defRPr/>
            </a:lvl7pPr>
            <a:lvl8pPr lvl="7" rtl="0">
              <a:spcBef>
                <a:spcPts val="0"/>
              </a:spcBef>
              <a:spcAft>
                <a:spcPts val="0"/>
              </a:spcAft>
              <a:buClr>
                <a:schemeClr val="dk1"/>
              </a:buClr>
              <a:buSzPts val="1600"/>
              <a:buFont typeface="Nunito"/>
              <a:buChar char="○"/>
              <a:defRPr/>
            </a:lvl8pPr>
            <a:lvl9pPr lvl="8" rtl="0">
              <a:spcBef>
                <a:spcPts val="0"/>
              </a:spcBef>
              <a:spcAft>
                <a:spcPts val="0"/>
              </a:spcAft>
              <a:buClr>
                <a:schemeClr val="dk1"/>
              </a:buClr>
              <a:buSzPts val="1600"/>
              <a:buFont typeface="Nunito"/>
              <a:buChar char="■"/>
              <a:defRPr/>
            </a:lvl9pPr>
          </a:lstStyle>
          <a:p/>
        </p:txBody>
      </p:sp>
      <p:grpSp>
        <p:nvGrpSpPr>
          <p:cNvPr id="444" name="Google Shape;444;p20"/>
          <p:cNvGrpSpPr/>
          <p:nvPr/>
        </p:nvGrpSpPr>
        <p:grpSpPr>
          <a:xfrm flipH="1">
            <a:off x="5418880" y="1"/>
            <a:ext cx="2277317" cy="5304377"/>
            <a:chOff x="224725" y="566950"/>
            <a:chExt cx="1850875" cy="4311100"/>
          </a:xfrm>
        </p:grpSpPr>
        <p:sp>
          <p:nvSpPr>
            <p:cNvPr id="445" name="Google Shape;445;p20"/>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46" name="Google Shape;446;p20"/>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47" name="Google Shape;447;p20"/>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48" name="Google Shape;448;p20"/>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49" name="Google Shape;449;p20"/>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0" name="Google Shape;450;p20"/>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1" name="Google Shape;451;p20"/>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2" name="Google Shape;452;p20"/>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3" name="Google Shape;453;p20"/>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4" name="Google Shape;454;p20"/>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5" name="Google Shape;455;p20"/>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6" name="Google Shape;456;p20"/>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7" name="Google Shape;457;p20"/>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8" name="Google Shape;458;p20"/>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59" name="Google Shape;459;p20"/>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0" name="Google Shape;460;p20"/>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1" name="Google Shape;461;p20"/>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2" name="Google Shape;462;p20"/>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3" name="Google Shape;463;p20"/>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4" name="Google Shape;464;p20"/>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5" name="Google Shape;465;p20"/>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6" name="Google Shape;466;p20"/>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7" name="Google Shape;467;p20"/>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68" name="Google Shape;468;p20"/>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469" name="Google Shape;469;p20"/>
          <p:cNvSpPr/>
          <p:nvPr/>
        </p:nvSpPr>
        <p:spPr>
          <a:xfrm rot="-5035031" flipH="1">
            <a:off x="4206940" y="751857"/>
            <a:ext cx="7221377" cy="4442980"/>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0" name="Google Shape;470;p20"/>
          <p:cNvSpPr/>
          <p:nvPr/>
        </p:nvSpPr>
        <p:spPr>
          <a:xfrm rot="5400000">
            <a:off x="-2021747" y="2268334"/>
            <a:ext cx="4906632" cy="319691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1" name="Google Shape;471;p20"/>
          <p:cNvSpPr/>
          <p:nvPr/>
        </p:nvSpPr>
        <p:spPr>
          <a:xfrm>
            <a:off x="1280800" y="-652650"/>
            <a:ext cx="1871779" cy="1796023"/>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matchingName="Section header">
  <p:cSld name="SECTION_HEADER">
    <p:spTree>
      <p:nvGrpSpPr>
        <p:cNvPr id="51" name="Shape 51"/>
        <p:cNvGrpSpPr/>
        <p:nvPr/>
      </p:nvGrpSpPr>
      <p:grpSpPr>
        <a:xfrm>
          <a:off x="0" y="0"/>
          <a:ext cx="0" cy="0"/>
          <a:chOff x="0" y="0"/>
          <a:chExt cx="0" cy="0"/>
        </a:xfrm>
      </p:grpSpPr>
      <p:sp>
        <p:nvSpPr>
          <p:cNvPr id="52" name="Google Shape;52;p3"/>
          <p:cNvSpPr/>
          <p:nvPr/>
        </p:nvSpPr>
        <p:spPr>
          <a:xfrm>
            <a:off x="6710333" y="1328994"/>
            <a:ext cx="2375400" cy="2375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53" name="Google Shape;53;p3"/>
          <p:cNvGrpSpPr/>
          <p:nvPr/>
        </p:nvGrpSpPr>
        <p:grpSpPr>
          <a:xfrm>
            <a:off x="6352643" y="607781"/>
            <a:ext cx="2270935" cy="2260334"/>
            <a:chOff x="6762468" y="1386456"/>
            <a:chExt cx="2270935" cy="2260334"/>
          </a:xfrm>
        </p:grpSpPr>
        <p:sp>
          <p:nvSpPr>
            <p:cNvPr id="54" name="Google Shape;54;p3"/>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5" name="Google Shape;55;p3"/>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6" name="Google Shape;56;p3"/>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 name="Google Shape;57;p3"/>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 name="Google Shape;58;p3"/>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 name="Google Shape;59;p3"/>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 name="Google Shape;60;p3"/>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 name="Google Shape;61;p3"/>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2" name="Google Shape;62;p3"/>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3" name="Google Shape;63;p3"/>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 name="Google Shape;64;p3"/>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 name="Google Shape;65;p3"/>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 name="Google Shape;66;p3"/>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7" name="Google Shape;67;p3"/>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 name="Google Shape;68;p3"/>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 name="Google Shape;69;p3"/>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 name="Google Shape;70;p3"/>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 name="Google Shape;71;p3"/>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 name="Google Shape;72;p3"/>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 name="Google Shape;73;p3"/>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 name="Google Shape;74;p3"/>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 name="Google Shape;75;p3"/>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 name="Google Shape;76;p3"/>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 name="Google Shape;77;p3"/>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8" name="Google Shape;78;p3"/>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 name="Google Shape;79;p3"/>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 name="Google Shape;80;p3"/>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 name="Google Shape;81;p3"/>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2" name="Google Shape;82;p3"/>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 name="Google Shape;83;p3"/>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 name="Google Shape;84;p3"/>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5" name="Google Shape;85;p3"/>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 name="Google Shape;86;p3"/>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87" name="Google Shape;87;p3"/>
          <p:cNvSpPr/>
          <p:nvPr/>
        </p:nvSpPr>
        <p:spPr>
          <a:xfrm rot="8100000">
            <a:off x="402124" y="-935267"/>
            <a:ext cx="1938844" cy="3305623"/>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8" name="Google Shape;88;p3"/>
          <p:cNvSpPr/>
          <p:nvPr/>
        </p:nvSpPr>
        <p:spPr>
          <a:xfrm>
            <a:off x="641525" y="2945026"/>
            <a:ext cx="1460036" cy="1906827"/>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 name="Google Shape;89;p3">
            <a:hlinkClick r:id="rId2" action="ppaction://hlinksldjump"/>
          </p:cNvPr>
          <p:cNvSpPr txBox="1"/>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p:txBody>
      </p:sp>
      <p:sp>
        <p:nvSpPr>
          <p:cNvPr id="90" name="Google Shape;90;p3"/>
          <p:cNvSpPr txBox="1"/>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One column text 4">
  <p:cSld name="CUSTOM_27">
    <p:spTree>
      <p:nvGrpSpPr>
        <p:cNvPr id="472" name="Shape 472"/>
        <p:cNvGrpSpPr/>
        <p:nvPr/>
      </p:nvGrpSpPr>
      <p:grpSpPr>
        <a:xfrm>
          <a:off x="0" y="0"/>
          <a:ext cx="0" cy="0"/>
          <a:chOff x="0" y="0"/>
          <a:chExt cx="0" cy="0"/>
        </a:xfrm>
      </p:grpSpPr>
      <p:sp>
        <p:nvSpPr>
          <p:cNvPr id="473" name="Google Shape;473;p21"/>
          <p:cNvSpPr/>
          <p:nvPr/>
        </p:nvSpPr>
        <p:spPr>
          <a:xfrm rot="-1408952">
            <a:off x="7039333" y="962822"/>
            <a:ext cx="3561578" cy="4437854"/>
          </a:xfrm>
          <a:custGeom>
            <a:avLst/>
            <a:gdLst/>
            <a:ahLst/>
            <a:cxnLst/>
            <a:rect l="l" t="t" r="r" b="b"/>
            <a:pathLst>
              <a:path w="15146" h="21250" extrusionOk="0">
                <a:moveTo>
                  <a:pt x="2903" y="12143"/>
                </a:moveTo>
                <a:cubicBezTo>
                  <a:pt x="1936" y="10308"/>
                  <a:pt x="234" y="9174"/>
                  <a:pt x="201" y="6972"/>
                </a:cubicBezTo>
                <a:cubicBezTo>
                  <a:pt x="1" y="1"/>
                  <a:pt x="7773" y="1769"/>
                  <a:pt x="11209" y="4637"/>
                </a:cubicBezTo>
                <a:cubicBezTo>
                  <a:pt x="13877" y="6839"/>
                  <a:pt x="15145" y="10208"/>
                  <a:pt x="14178" y="13544"/>
                </a:cubicBezTo>
                <a:cubicBezTo>
                  <a:pt x="13310" y="16379"/>
                  <a:pt x="10141" y="21249"/>
                  <a:pt x="6472" y="20349"/>
                </a:cubicBezTo>
                <a:cubicBezTo>
                  <a:pt x="3203" y="19581"/>
                  <a:pt x="4070" y="14811"/>
                  <a:pt x="3070" y="12476"/>
                </a:cubicBezTo>
                <a:cubicBezTo>
                  <a:pt x="3036" y="12343"/>
                  <a:pt x="2970" y="12243"/>
                  <a:pt x="2903" y="1214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4" name="Google Shape;474;p21"/>
          <p:cNvSpPr/>
          <p:nvPr/>
        </p:nvSpPr>
        <p:spPr>
          <a:xfrm rot="5400000" flipH="1">
            <a:off x="-1331519" y="-591459"/>
            <a:ext cx="5570538" cy="3629454"/>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5" name="Google Shape;475;p21"/>
          <p:cNvSpPr/>
          <p:nvPr/>
        </p:nvSpPr>
        <p:spPr>
          <a:xfrm rot="-7977677">
            <a:off x="1465320" y="3454594"/>
            <a:ext cx="1601627" cy="1536805"/>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476" name="Google Shape;476;p21"/>
          <p:cNvGrpSpPr/>
          <p:nvPr/>
        </p:nvGrpSpPr>
        <p:grpSpPr>
          <a:xfrm>
            <a:off x="5084307" y="-1054185"/>
            <a:ext cx="2304462" cy="2293869"/>
            <a:chOff x="2414491" y="671177"/>
            <a:chExt cx="1830972" cy="1822411"/>
          </a:xfrm>
        </p:grpSpPr>
        <p:sp>
          <p:nvSpPr>
            <p:cNvPr id="477" name="Google Shape;477;p21"/>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8" name="Google Shape;478;p21"/>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79" name="Google Shape;479;p21"/>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0" name="Google Shape;480;p21"/>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1" name="Google Shape;481;p21"/>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2" name="Google Shape;482;p21"/>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3" name="Google Shape;483;p21"/>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4" name="Google Shape;484;p21"/>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5" name="Google Shape;485;p21"/>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6" name="Google Shape;486;p21"/>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7" name="Google Shape;487;p21"/>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8" name="Google Shape;488;p21"/>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89" name="Google Shape;489;p21"/>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90" name="Google Shape;490;p21"/>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91" name="Google Shape;491;p21"/>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92" name="Google Shape;492;p21"/>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93" name="Google Shape;493;p21"/>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94" name="Google Shape;494;p21"/>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95" name="Google Shape;495;p21"/>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96" name="Google Shape;496;p21"/>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97" name="Google Shape;497;p21"/>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98" name="Google Shape;498;p21"/>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499" name="Google Shape;499;p21"/>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0" name="Google Shape;500;p21"/>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1" name="Google Shape;501;p21"/>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2" name="Google Shape;502;p21"/>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3" name="Google Shape;503;p21"/>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4" name="Google Shape;504;p21"/>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5" name="Google Shape;505;p21"/>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6" name="Google Shape;506;p21"/>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7" name="Google Shape;507;p21"/>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8" name="Google Shape;508;p21"/>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09" name="Google Shape;509;p21"/>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10" name="Google Shape;510;p21"/>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511" name="Google Shape;511;p21"/>
          <p:cNvSpPr txBox="1"/>
          <p:nvPr>
            <p:ph type="title"/>
          </p:nvPr>
        </p:nvSpPr>
        <p:spPr>
          <a:xfrm>
            <a:off x="2690725" y="1505725"/>
            <a:ext cx="3858900" cy="1148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8500">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512" name="Google Shape;512;p21"/>
          <p:cNvSpPr txBox="1"/>
          <p:nvPr>
            <p:ph type="subTitle" idx="1"/>
          </p:nvPr>
        </p:nvSpPr>
        <p:spPr>
          <a:xfrm>
            <a:off x="2690725" y="2725750"/>
            <a:ext cx="3858900" cy="9120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8C353C"/>
              </a:buClr>
              <a:buSzPts val="1600"/>
              <a:buFont typeface="Nunito"/>
              <a:buChar char="●"/>
              <a:defRPr sz="1600"/>
            </a:lvl1pPr>
            <a:lvl2pPr lvl="1" rtl="0">
              <a:spcBef>
                <a:spcPts val="0"/>
              </a:spcBef>
              <a:spcAft>
                <a:spcPts val="0"/>
              </a:spcAft>
              <a:buClr>
                <a:schemeClr val="dk1"/>
              </a:buClr>
              <a:buSzPts val="1600"/>
              <a:buFont typeface="Nunito"/>
              <a:buChar char="○"/>
              <a:defRPr/>
            </a:lvl2pPr>
            <a:lvl3pPr lvl="2" rtl="0">
              <a:spcBef>
                <a:spcPts val="0"/>
              </a:spcBef>
              <a:spcAft>
                <a:spcPts val="0"/>
              </a:spcAft>
              <a:buClr>
                <a:schemeClr val="dk1"/>
              </a:buClr>
              <a:buSzPts val="1600"/>
              <a:buFont typeface="Nunito"/>
              <a:buChar char="■"/>
              <a:defRPr/>
            </a:lvl3pPr>
            <a:lvl4pPr lvl="3" rtl="0">
              <a:spcBef>
                <a:spcPts val="0"/>
              </a:spcBef>
              <a:spcAft>
                <a:spcPts val="0"/>
              </a:spcAft>
              <a:buClr>
                <a:schemeClr val="dk1"/>
              </a:buClr>
              <a:buSzPts val="1600"/>
              <a:buFont typeface="Nunito"/>
              <a:buChar char="●"/>
              <a:defRPr/>
            </a:lvl4pPr>
            <a:lvl5pPr lvl="4" rtl="0">
              <a:spcBef>
                <a:spcPts val="0"/>
              </a:spcBef>
              <a:spcAft>
                <a:spcPts val="0"/>
              </a:spcAft>
              <a:buClr>
                <a:schemeClr val="dk1"/>
              </a:buClr>
              <a:buSzPts val="1600"/>
              <a:buFont typeface="Nunito"/>
              <a:buChar char="○"/>
              <a:defRPr/>
            </a:lvl5pPr>
            <a:lvl6pPr lvl="5" rtl="0">
              <a:spcBef>
                <a:spcPts val="0"/>
              </a:spcBef>
              <a:spcAft>
                <a:spcPts val="0"/>
              </a:spcAft>
              <a:buClr>
                <a:schemeClr val="dk1"/>
              </a:buClr>
              <a:buSzPts val="1600"/>
              <a:buFont typeface="Nunito"/>
              <a:buChar char="■"/>
              <a:defRPr/>
            </a:lvl6pPr>
            <a:lvl7pPr lvl="6" rtl="0">
              <a:spcBef>
                <a:spcPts val="0"/>
              </a:spcBef>
              <a:spcAft>
                <a:spcPts val="0"/>
              </a:spcAft>
              <a:buClr>
                <a:schemeClr val="dk1"/>
              </a:buClr>
              <a:buSzPts val="1600"/>
              <a:buFont typeface="Nunito"/>
              <a:buChar char="●"/>
              <a:defRPr/>
            </a:lvl7pPr>
            <a:lvl8pPr lvl="7" rtl="0">
              <a:spcBef>
                <a:spcPts val="0"/>
              </a:spcBef>
              <a:spcAft>
                <a:spcPts val="0"/>
              </a:spcAft>
              <a:buClr>
                <a:schemeClr val="dk1"/>
              </a:buClr>
              <a:buSzPts val="1600"/>
              <a:buFont typeface="Nunito"/>
              <a:buChar char="○"/>
              <a:defRPr/>
            </a:lvl8pPr>
            <a:lvl9pPr lvl="8" rtl="0">
              <a:spcBef>
                <a:spcPts val="0"/>
              </a:spcBef>
              <a:spcAft>
                <a:spcPts val="0"/>
              </a:spcAft>
              <a:buClr>
                <a:schemeClr val="dk1"/>
              </a:buClr>
              <a:buSzPts val="1600"/>
              <a:buFont typeface="Nunito"/>
              <a:buChar char="■"/>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wo columns 1">
  <p:cSld name="CUSTOM_33">
    <p:spTree>
      <p:nvGrpSpPr>
        <p:cNvPr id="513" name="Shape 513"/>
        <p:cNvGrpSpPr/>
        <p:nvPr/>
      </p:nvGrpSpPr>
      <p:grpSpPr>
        <a:xfrm>
          <a:off x="0" y="0"/>
          <a:ext cx="0" cy="0"/>
          <a:chOff x="0" y="0"/>
          <a:chExt cx="0" cy="0"/>
        </a:xfrm>
      </p:grpSpPr>
      <p:sp>
        <p:nvSpPr>
          <p:cNvPr id="514" name="Google Shape;514;p22"/>
          <p:cNvSpPr/>
          <p:nvPr/>
        </p:nvSpPr>
        <p:spPr>
          <a:xfrm rot="-5620610">
            <a:off x="7759237" y="345401"/>
            <a:ext cx="3242370" cy="3111144"/>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15" name="Google Shape;515;p22"/>
          <p:cNvSpPr/>
          <p:nvPr/>
        </p:nvSpPr>
        <p:spPr>
          <a:xfrm rot="-5400000" flipH="1">
            <a:off x="-700258" y="2716121"/>
            <a:ext cx="3397312" cy="3383225"/>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16" name="Google Shape;516;p22"/>
          <p:cNvSpPr/>
          <p:nvPr/>
        </p:nvSpPr>
        <p:spPr>
          <a:xfrm rot="1891771" flipH="1">
            <a:off x="3633391" y="3134640"/>
            <a:ext cx="2182046" cy="3720269"/>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17" name="Google Shape;517;p22"/>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518" name="Google Shape;518;p22"/>
          <p:cNvSpPr txBox="1"/>
          <p:nvPr>
            <p:ph type="subTitle" idx="1"/>
          </p:nvPr>
        </p:nvSpPr>
        <p:spPr>
          <a:xfrm>
            <a:off x="5403875" y="1333525"/>
            <a:ext cx="2167800" cy="45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519" name="Google Shape;519;p22"/>
          <p:cNvSpPr txBox="1"/>
          <p:nvPr>
            <p:ph type="subTitle" idx="2"/>
          </p:nvPr>
        </p:nvSpPr>
        <p:spPr>
          <a:xfrm>
            <a:off x="5403875" y="2852975"/>
            <a:ext cx="2167800" cy="45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520" name="Google Shape;520;p22"/>
          <p:cNvSpPr txBox="1"/>
          <p:nvPr>
            <p:ph type="subTitle" idx="3"/>
          </p:nvPr>
        </p:nvSpPr>
        <p:spPr>
          <a:xfrm>
            <a:off x="5403875" y="1839280"/>
            <a:ext cx="2167800" cy="81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521" name="Google Shape;521;p22"/>
          <p:cNvSpPr txBox="1"/>
          <p:nvPr>
            <p:ph type="subTitle" idx="4"/>
          </p:nvPr>
        </p:nvSpPr>
        <p:spPr>
          <a:xfrm>
            <a:off x="5403875" y="3358730"/>
            <a:ext cx="2167800" cy="814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lumns">
  <p:cSld name="CUSTOM_28">
    <p:spTree>
      <p:nvGrpSpPr>
        <p:cNvPr id="522" name="Shape 522"/>
        <p:cNvGrpSpPr/>
        <p:nvPr/>
      </p:nvGrpSpPr>
      <p:grpSpPr>
        <a:xfrm>
          <a:off x="0" y="0"/>
          <a:ext cx="0" cy="0"/>
          <a:chOff x="0" y="0"/>
          <a:chExt cx="0" cy="0"/>
        </a:xfrm>
      </p:grpSpPr>
      <p:sp>
        <p:nvSpPr>
          <p:cNvPr id="523" name="Google Shape;523;p23"/>
          <p:cNvSpPr/>
          <p:nvPr/>
        </p:nvSpPr>
        <p:spPr>
          <a:xfrm rot="5035045">
            <a:off x="-2322768" y="2876704"/>
            <a:ext cx="5262855" cy="323795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524" name="Google Shape;524;p23"/>
          <p:cNvGrpSpPr/>
          <p:nvPr/>
        </p:nvGrpSpPr>
        <p:grpSpPr>
          <a:xfrm>
            <a:off x="-107118" y="-842535"/>
            <a:ext cx="2304462" cy="2293869"/>
            <a:chOff x="2414491" y="671177"/>
            <a:chExt cx="1830972" cy="1822411"/>
          </a:xfrm>
        </p:grpSpPr>
        <p:sp>
          <p:nvSpPr>
            <p:cNvPr id="525" name="Google Shape;525;p23"/>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26" name="Google Shape;526;p23"/>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27" name="Google Shape;527;p23"/>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28" name="Google Shape;528;p23"/>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29" name="Google Shape;529;p23"/>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30" name="Google Shape;530;p23"/>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31" name="Google Shape;531;p23"/>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32" name="Google Shape;532;p23"/>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33" name="Google Shape;533;p23"/>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34" name="Google Shape;534;p23"/>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35" name="Google Shape;535;p23"/>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36" name="Google Shape;536;p23"/>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37" name="Google Shape;537;p23"/>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38" name="Google Shape;538;p23"/>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39" name="Google Shape;539;p23"/>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0" name="Google Shape;540;p23"/>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1" name="Google Shape;541;p23"/>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2" name="Google Shape;542;p23"/>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3" name="Google Shape;543;p23"/>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4" name="Google Shape;544;p23"/>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5" name="Google Shape;545;p23"/>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6" name="Google Shape;546;p23"/>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7" name="Google Shape;547;p23"/>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8" name="Google Shape;548;p23"/>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49" name="Google Shape;549;p23"/>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50" name="Google Shape;550;p23"/>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51" name="Google Shape;551;p23"/>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52" name="Google Shape;552;p23"/>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53" name="Google Shape;553;p23"/>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54" name="Google Shape;554;p23"/>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55" name="Google Shape;555;p23"/>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56" name="Google Shape;556;p23"/>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57" name="Google Shape;557;p23"/>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58" name="Google Shape;558;p23"/>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559" name="Google Shape;559;p23"/>
          <p:cNvSpPr/>
          <p:nvPr/>
        </p:nvSpPr>
        <p:spPr>
          <a:xfrm rot="-4280482">
            <a:off x="6793782" y="-1466885"/>
            <a:ext cx="3375483" cy="5024332"/>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60" name="Google Shape;560;p23"/>
          <p:cNvSpPr/>
          <p:nvPr/>
        </p:nvSpPr>
        <p:spPr>
          <a:xfrm rot="-7977677">
            <a:off x="5123145" y="4056144"/>
            <a:ext cx="1601627" cy="1536805"/>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61" name="Google Shape;561;p23"/>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562" name="Google Shape;562;p23"/>
          <p:cNvSpPr txBox="1"/>
          <p:nvPr>
            <p:ph type="subTitle" idx="1"/>
          </p:nvPr>
        </p:nvSpPr>
        <p:spPr>
          <a:xfrm>
            <a:off x="713250" y="266112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563" name="Google Shape;563;p23"/>
          <p:cNvSpPr txBox="1"/>
          <p:nvPr>
            <p:ph type="subTitle" idx="2"/>
          </p:nvPr>
        </p:nvSpPr>
        <p:spPr>
          <a:xfrm>
            <a:off x="3488100" y="266112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564" name="Google Shape;564;p23"/>
          <p:cNvSpPr txBox="1"/>
          <p:nvPr>
            <p:ph type="subTitle" idx="3"/>
          </p:nvPr>
        </p:nvSpPr>
        <p:spPr>
          <a:xfrm>
            <a:off x="713250" y="312886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565" name="Google Shape;565;p23"/>
          <p:cNvSpPr txBox="1"/>
          <p:nvPr>
            <p:ph type="subTitle" idx="4"/>
          </p:nvPr>
        </p:nvSpPr>
        <p:spPr>
          <a:xfrm>
            <a:off x="3488100" y="312886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566" name="Google Shape;566;p23"/>
          <p:cNvSpPr txBox="1"/>
          <p:nvPr>
            <p:ph type="subTitle" idx="5"/>
          </p:nvPr>
        </p:nvSpPr>
        <p:spPr>
          <a:xfrm>
            <a:off x="6262950" y="2661125"/>
            <a:ext cx="2167800" cy="454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567" name="Google Shape;567;p23"/>
          <p:cNvSpPr txBox="1"/>
          <p:nvPr>
            <p:ph type="subTitle" idx="6"/>
          </p:nvPr>
        </p:nvSpPr>
        <p:spPr>
          <a:xfrm>
            <a:off x="6262950" y="312886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four columns">
  <p:cSld name="CUSTOM_30">
    <p:spTree>
      <p:nvGrpSpPr>
        <p:cNvPr id="568" name="Shape 568"/>
        <p:cNvGrpSpPr/>
        <p:nvPr/>
      </p:nvGrpSpPr>
      <p:grpSpPr>
        <a:xfrm>
          <a:off x="0" y="0"/>
          <a:ext cx="0" cy="0"/>
          <a:chOff x="0" y="0"/>
          <a:chExt cx="0" cy="0"/>
        </a:xfrm>
      </p:grpSpPr>
      <p:sp>
        <p:nvSpPr>
          <p:cNvPr id="569" name="Google Shape;569;p24"/>
          <p:cNvSpPr/>
          <p:nvPr/>
        </p:nvSpPr>
        <p:spPr>
          <a:xfrm rot="-7977680">
            <a:off x="2936026" y="3869950"/>
            <a:ext cx="2430109" cy="2331757"/>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570" name="Google Shape;570;p24"/>
          <p:cNvGrpSpPr/>
          <p:nvPr/>
        </p:nvGrpSpPr>
        <p:grpSpPr>
          <a:xfrm rot="10800000" flipH="1">
            <a:off x="205659" y="2003797"/>
            <a:ext cx="1888282" cy="1879453"/>
            <a:chOff x="2414491" y="671177"/>
            <a:chExt cx="1830972" cy="1822411"/>
          </a:xfrm>
        </p:grpSpPr>
        <p:sp>
          <p:nvSpPr>
            <p:cNvPr id="571" name="Google Shape;571;p24"/>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2" name="Google Shape;572;p24"/>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3" name="Google Shape;573;p24"/>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4" name="Google Shape;574;p24"/>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5" name="Google Shape;575;p24"/>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6" name="Google Shape;576;p24"/>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7" name="Google Shape;577;p24"/>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8" name="Google Shape;578;p24"/>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79" name="Google Shape;579;p24"/>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0" name="Google Shape;580;p24"/>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1" name="Google Shape;581;p24"/>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2" name="Google Shape;582;p24"/>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3" name="Google Shape;583;p24"/>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4" name="Google Shape;584;p24"/>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5" name="Google Shape;585;p24"/>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6" name="Google Shape;586;p24"/>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7" name="Google Shape;587;p24"/>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8" name="Google Shape;588;p24"/>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89" name="Google Shape;589;p24"/>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0" name="Google Shape;590;p24"/>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1" name="Google Shape;591;p24"/>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2" name="Google Shape;592;p24"/>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3" name="Google Shape;593;p24"/>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4" name="Google Shape;594;p24"/>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5" name="Google Shape;595;p24"/>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6" name="Google Shape;596;p24"/>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7" name="Google Shape;597;p24"/>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8" name="Google Shape;598;p24"/>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599" name="Google Shape;599;p24"/>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0" name="Google Shape;600;p24"/>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1" name="Google Shape;601;p24"/>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2" name="Google Shape;602;p24"/>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3" name="Google Shape;603;p24"/>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4" name="Google Shape;604;p24"/>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605" name="Google Shape;605;p24"/>
          <p:cNvSpPr/>
          <p:nvPr/>
        </p:nvSpPr>
        <p:spPr>
          <a:xfrm rot="135969" flipH="1">
            <a:off x="-993079" y="-957313"/>
            <a:ext cx="3397316" cy="3383229"/>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06" name="Google Shape;606;p24"/>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607" name="Google Shape;607;p24"/>
          <p:cNvSpPr txBox="1"/>
          <p:nvPr>
            <p:ph type="subTitle" idx="1"/>
          </p:nvPr>
        </p:nvSpPr>
        <p:spPr>
          <a:xfrm>
            <a:off x="2214975" y="1767075"/>
            <a:ext cx="2167800" cy="36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l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08" name="Google Shape;608;p24"/>
          <p:cNvSpPr txBox="1"/>
          <p:nvPr>
            <p:ph type="subTitle" idx="2"/>
          </p:nvPr>
        </p:nvSpPr>
        <p:spPr>
          <a:xfrm>
            <a:off x="4761225" y="1767075"/>
            <a:ext cx="2167800" cy="36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l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09" name="Google Shape;609;p24"/>
          <p:cNvSpPr txBox="1"/>
          <p:nvPr>
            <p:ph type="subTitle" idx="3"/>
          </p:nvPr>
        </p:nvSpPr>
        <p:spPr>
          <a:xfrm>
            <a:off x="2214975" y="214186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lt2"/>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610" name="Google Shape;610;p24"/>
          <p:cNvSpPr txBox="1"/>
          <p:nvPr>
            <p:ph type="subTitle" idx="4"/>
          </p:nvPr>
        </p:nvSpPr>
        <p:spPr>
          <a:xfrm>
            <a:off x="4761225" y="214186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lt2"/>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611" name="Google Shape;611;p24"/>
          <p:cNvSpPr txBox="1"/>
          <p:nvPr>
            <p:ph type="subTitle" idx="5"/>
          </p:nvPr>
        </p:nvSpPr>
        <p:spPr>
          <a:xfrm>
            <a:off x="2214975" y="3065375"/>
            <a:ext cx="2167800" cy="36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l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12" name="Google Shape;612;p24"/>
          <p:cNvSpPr txBox="1"/>
          <p:nvPr>
            <p:ph type="subTitle" idx="6"/>
          </p:nvPr>
        </p:nvSpPr>
        <p:spPr>
          <a:xfrm>
            <a:off x="4761225" y="3065375"/>
            <a:ext cx="2167800" cy="36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l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13" name="Google Shape;613;p24"/>
          <p:cNvSpPr txBox="1"/>
          <p:nvPr>
            <p:ph type="subTitle" idx="7"/>
          </p:nvPr>
        </p:nvSpPr>
        <p:spPr>
          <a:xfrm>
            <a:off x="2214975" y="344011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lt2"/>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614" name="Google Shape;614;p24"/>
          <p:cNvSpPr txBox="1"/>
          <p:nvPr>
            <p:ph type="subTitle" idx="8"/>
          </p:nvPr>
        </p:nvSpPr>
        <p:spPr>
          <a:xfrm>
            <a:off x="4761225" y="3440113"/>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lt2"/>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615" name="Google Shape;615;p24"/>
          <p:cNvSpPr/>
          <p:nvPr/>
        </p:nvSpPr>
        <p:spPr>
          <a:xfrm rot="-5035048" flipH="1">
            <a:off x="5373790" y="594172"/>
            <a:ext cx="6829100" cy="4201641"/>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six columns">
  <p:cSld name="CUSTOM_29">
    <p:spTree>
      <p:nvGrpSpPr>
        <p:cNvPr id="616" name="Shape 616"/>
        <p:cNvGrpSpPr/>
        <p:nvPr/>
      </p:nvGrpSpPr>
      <p:grpSpPr>
        <a:xfrm>
          <a:off x="0" y="0"/>
          <a:ext cx="0" cy="0"/>
          <a:chOff x="0" y="0"/>
          <a:chExt cx="0" cy="0"/>
        </a:xfrm>
      </p:grpSpPr>
      <p:sp>
        <p:nvSpPr>
          <p:cNvPr id="617" name="Google Shape;617;p25"/>
          <p:cNvSpPr/>
          <p:nvPr/>
        </p:nvSpPr>
        <p:spPr>
          <a:xfrm>
            <a:off x="4487750" y="727477"/>
            <a:ext cx="6559985" cy="5236281"/>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8" name="Google Shape;618;p25"/>
          <p:cNvSpPr/>
          <p:nvPr/>
        </p:nvSpPr>
        <p:spPr>
          <a:xfrm rot="5400000">
            <a:off x="-2563625" y="1125983"/>
            <a:ext cx="4913539" cy="302294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19" name="Google Shape;619;p25"/>
          <p:cNvSpPr/>
          <p:nvPr/>
        </p:nvSpPr>
        <p:spPr>
          <a:xfrm rot="-7977677">
            <a:off x="635395" y="-298381"/>
            <a:ext cx="1601627" cy="1536805"/>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20" name="Google Shape;620;p25"/>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621" name="Google Shape;621;p25"/>
          <p:cNvSpPr txBox="1"/>
          <p:nvPr>
            <p:ph type="subTitle" idx="1"/>
          </p:nvPr>
        </p:nvSpPr>
        <p:spPr>
          <a:xfrm>
            <a:off x="1094250" y="1652438"/>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22" name="Google Shape;622;p25"/>
          <p:cNvSpPr txBox="1"/>
          <p:nvPr>
            <p:ph type="subTitle" idx="2"/>
          </p:nvPr>
        </p:nvSpPr>
        <p:spPr>
          <a:xfrm>
            <a:off x="3488100" y="1652438"/>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23" name="Google Shape;623;p25"/>
          <p:cNvSpPr txBox="1"/>
          <p:nvPr>
            <p:ph type="subTitle" idx="3"/>
          </p:nvPr>
        </p:nvSpPr>
        <p:spPr>
          <a:xfrm>
            <a:off x="1094250" y="204385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624" name="Google Shape;624;p25"/>
          <p:cNvSpPr txBox="1"/>
          <p:nvPr>
            <p:ph type="subTitle" idx="4"/>
          </p:nvPr>
        </p:nvSpPr>
        <p:spPr>
          <a:xfrm>
            <a:off x="3488100" y="204385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625" name="Google Shape;625;p25"/>
          <p:cNvSpPr txBox="1"/>
          <p:nvPr>
            <p:ph type="subTitle" idx="5"/>
          </p:nvPr>
        </p:nvSpPr>
        <p:spPr>
          <a:xfrm>
            <a:off x="5881950" y="1652438"/>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26" name="Google Shape;626;p25"/>
          <p:cNvSpPr txBox="1"/>
          <p:nvPr>
            <p:ph type="subTitle" idx="6"/>
          </p:nvPr>
        </p:nvSpPr>
        <p:spPr>
          <a:xfrm>
            <a:off x="5881950" y="204385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627" name="Google Shape;627;p25"/>
          <p:cNvSpPr txBox="1"/>
          <p:nvPr>
            <p:ph type="subTitle" idx="7"/>
          </p:nvPr>
        </p:nvSpPr>
        <p:spPr>
          <a:xfrm>
            <a:off x="1094250" y="2989363"/>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28" name="Google Shape;628;p25"/>
          <p:cNvSpPr txBox="1"/>
          <p:nvPr>
            <p:ph type="subTitle" idx="8"/>
          </p:nvPr>
        </p:nvSpPr>
        <p:spPr>
          <a:xfrm>
            <a:off x="3488100" y="2989363"/>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29" name="Google Shape;629;p25"/>
          <p:cNvSpPr txBox="1"/>
          <p:nvPr>
            <p:ph type="subTitle" idx="9"/>
          </p:nvPr>
        </p:nvSpPr>
        <p:spPr>
          <a:xfrm>
            <a:off x="1094250" y="338090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630" name="Google Shape;630;p25"/>
          <p:cNvSpPr txBox="1"/>
          <p:nvPr>
            <p:ph type="subTitle" idx="13"/>
          </p:nvPr>
        </p:nvSpPr>
        <p:spPr>
          <a:xfrm>
            <a:off x="3488100" y="338090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
        <p:nvSpPr>
          <p:cNvPr id="631" name="Google Shape;631;p25"/>
          <p:cNvSpPr txBox="1"/>
          <p:nvPr>
            <p:ph type="subTitle" idx="14"/>
          </p:nvPr>
        </p:nvSpPr>
        <p:spPr>
          <a:xfrm>
            <a:off x="5881950" y="2989363"/>
            <a:ext cx="2167800" cy="3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200" b="1">
                <a:solidFill>
                  <a:schemeClr val="accent2"/>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32" name="Google Shape;632;p25"/>
          <p:cNvSpPr txBox="1"/>
          <p:nvPr>
            <p:ph type="subTitle" idx="15"/>
          </p:nvPr>
        </p:nvSpPr>
        <p:spPr>
          <a:xfrm>
            <a:off x="5881950" y="3380900"/>
            <a:ext cx="216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1">
  <p:cSld name="CUSTOM_11">
    <p:spTree>
      <p:nvGrpSpPr>
        <p:cNvPr id="633" name="Shape 633"/>
        <p:cNvGrpSpPr/>
        <p:nvPr/>
      </p:nvGrpSpPr>
      <p:grpSpPr>
        <a:xfrm>
          <a:off x="0" y="0"/>
          <a:ext cx="0" cy="0"/>
          <a:chOff x="0" y="0"/>
          <a:chExt cx="0" cy="0"/>
        </a:xfrm>
      </p:grpSpPr>
      <p:sp>
        <p:nvSpPr>
          <p:cNvPr id="634" name="Google Shape;634;p26"/>
          <p:cNvSpPr/>
          <p:nvPr/>
        </p:nvSpPr>
        <p:spPr>
          <a:xfrm rot="-8234214" flipH="1">
            <a:off x="6462164" y="-167221"/>
            <a:ext cx="4162685" cy="2560997"/>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35" name="Google Shape;635;p26"/>
          <p:cNvSpPr/>
          <p:nvPr/>
        </p:nvSpPr>
        <p:spPr>
          <a:xfrm rot="672094">
            <a:off x="-1833836" y="1849763"/>
            <a:ext cx="4680680" cy="4251900"/>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36" name="Google Shape;636;p26"/>
          <p:cNvSpPr/>
          <p:nvPr/>
        </p:nvSpPr>
        <p:spPr>
          <a:xfrm>
            <a:off x="8042975" y="3533675"/>
            <a:ext cx="775608" cy="1012954"/>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37" name="Google Shape;637;p26"/>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2">
  <p:cSld name="CUSTOM_12">
    <p:spTree>
      <p:nvGrpSpPr>
        <p:cNvPr id="638" name="Shape 638"/>
        <p:cNvGrpSpPr/>
        <p:nvPr/>
      </p:nvGrpSpPr>
      <p:grpSpPr>
        <a:xfrm>
          <a:off x="0" y="0"/>
          <a:ext cx="0" cy="0"/>
          <a:chOff x="0" y="0"/>
          <a:chExt cx="0" cy="0"/>
        </a:xfrm>
      </p:grpSpPr>
      <p:sp>
        <p:nvSpPr>
          <p:cNvPr id="639" name="Google Shape;639;p27"/>
          <p:cNvSpPr/>
          <p:nvPr/>
        </p:nvSpPr>
        <p:spPr>
          <a:xfrm rot="-2505069" flipH="1">
            <a:off x="6267646" y="1159768"/>
            <a:ext cx="4436783" cy="371422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0" name="Google Shape;640;p27"/>
          <p:cNvSpPr/>
          <p:nvPr/>
        </p:nvSpPr>
        <p:spPr>
          <a:xfrm rot="3781174">
            <a:off x="-1644519" y="1806437"/>
            <a:ext cx="4267951" cy="2625760"/>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641" name="Google Shape;641;p27"/>
          <p:cNvGrpSpPr/>
          <p:nvPr/>
        </p:nvGrpSpPr>
        <p:grpSpPr>
          <a:xfrm rot="10800000" flipH="1">
            <a:off x="566191" y="1712532"/>
            <a:ext cx="1696762" cy="1688828"/>
            <a:chOff x="2414491" y="671177"/>
            <a:chExt cx="1830972" cy="1822411"/>
          </a:xfrm>
        </p:grpSpPr>
        <p:sp>
          <p:nvSpPr>
            <p:cNvPr id="642" name="Google Shape;642;p27"/>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3" name="Google Shape;643;p27"/>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4" name="Google Shape;644;p27"/>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5" name="Google Shape;645;p27"/>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6" name="Google Shape;646;p27"/>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7" name="Google Shape;647;p27"/>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8" name="Google Shape;648;p27"/>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49" name="Google Shape;649;p27"/>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0" name="Google Shape;650;p27"/>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1" name="Google Shape;651;p27"/>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2" name="Google Shape;652;p27"/>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3" name="Google Shape;653;p27"/>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4" name="Google Shape;654;p27"/>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5" name="Google Shape;655;p27"/>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6" name="Google Shape;656;p27"/>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7" name="Google Shape;657;p27"/>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8" name="Google Shape;658;p27"/>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59" name="Google Shape;659;p27"/>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0" name="Google Shape;660;p27"/>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1" name="Google Shape;661;p27"/>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2" name="Google Shape;662;p27"/>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3" name="Google Shape;663;p27"/>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4" name="Google Shape;664;p27"/>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5" name="Google Shape;665;p27"/>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6" name="Google Shape;666;p27"/>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7" name="Google Shape;667;p27"/>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8" name="Google Shape;668;p27"/>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69" name="Google Shape;669;p27"/>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70" name="Google Shape;670;p27"/>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71" name="Google Shape;671;p27"/>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72" name="Google Shape;672;p27"/>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73" name="Google Shape;673;p27"/>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74" name="Google Shape;674;p27"/>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75" name="Google Shape;675;p27"/>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676" name="Google Shape;676;p27"/>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3">
  <p:cSld name="CUSTOM_14">
    <p:spTree>
      <p:nvGrpSpPr>
        <p:cNvPr id="677" name="Shape 677"/>
        <p:cNvGrpSpPr/>
        <p:nvPr/>
      </p:nvGrpSpPr>
      <p:grpSpPr>
        <a:xfrm>
          <a:off x="0" y="0"/>
          <a:ext cx="0" cy="0"/>
          <a:chOff x="0" y="0"/>
          <a:chExt cx="0" cy="0"/>
        </a:xfrm>
      </p:grpSpPr>
      <p:sp>
        <p:nvSpPr>
          <p:cNvPr id="678" name="Google Shape;678;p28"/>
          <p:cNvSpPr/>
          <p:nvPr/>
        </p:nvSpPr>
        <p:spPr>
          <a:xfrm rot="5400000">
            <a:off x="-897085" y="455393"/>
            <a:ext cx="4906632" cy="4469596"/>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79" name="Google Shape;679;p28"/>
          <p:cNvSpPr/>
          <p:nvPr/>
        </p:nvSpPr>
        <p:spPr>
          <a:xfrm rot="4271990">
            <a:off x="6861805" y="3034227"/>
            <a:ext cx="3403945" cy="3389831"/>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0" name="Google Shape;680;p28"/>
          <p:cNvSpPr/>
          <p:nvPr/>
        </p:nvSpPr>
        <p:spPr>
          <a:xfrm>
            <a:off x="7014776" y="357427"/>
            <a:ext cx="801658" cy="707098"/>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1" name="Google Shape;681;p28"/>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4">
  <p:cSld name="CUSTOM_15">
    <p:spTree>
      <p:nvGrpSpPr>
        <p:cNvPr id="682" name="Shape 682"/>
        <p:cNvGrpSpPr/>
        <p:nvPr/>
      </p:nvGrpSpPr>
      <p:grpSpPr>
        <a:xfrm>
          <a:off x="0" y="0"/>
          <a:ext cx="0" cy="0"/>
          <a:chOff x="0" y="0"/>
          <a:chExt cx="0" cy="0"/>
        </a:xfrm>
      </p:grpSpPr>
      <p:sp>
        <p:nvSpPr>
          <p:cNvPr id="683" name="Google Shape;683;p29"/>
          <p:cNvSpPr/>
          <p:nvPr/>
        </p:nvSpPr>
        <p:spPr>
          <a:xfrm rot="8100090">
            <a:off x="-1277624" y="-498533"/>
            <a:ext cx="4047120" cy="248996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4" name="Google Shape;684;p29"/>
          <p:cNvSpPr/>
          <p:nvPr/>
        </p:nvSpPr>
        <p:spPr>
          <a:xfrm rot="-2262480" flipH="1">
            <a:off x="5470609" y="3669962"/>
            <a:ext cx="4913469" cy="3022900"/>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5" name="Google Shape;685;p29"/>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686" name="Google Shape;686;p29"/>
          <p:cNvSpPr/>
          <p:nvPr/>
        </p:nvSpPr>
        <p:spPr>
          <a:xfrm rot="-7977666">
            <a:off x="7581866" y="924182"/>
            <a:ext cx="1233331" cy="1183416"/>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5">
  <p:cSld name="CUSTOM_16">
    <p:spTree>
      <p:nvGrpSpPr>
        <p:cNvPr id="687" name="Shape 687"/>
        <p:cNvGrpSpPr/>
        <p:nvPr/>
      </p:nvGrpSpPr>
      <p:grpSpPr>
        <a:xfrm>
          <a:off x="0" y="0"/>
          <a:ext cx="0" cy="0"/>
          <a:chOff x="0" y="0"/>
          <a:chExt cx="0" cy="0"/>
        </a:xfrm>
      </p:grpSpPr>
      <p:sp>
        <p:nvSpPr>
          <p:cNvPr id="688" name="Google Shape;688;p30"/>
          <p:cNvSpPr/>
          <p:nvPr/>
        </p:nvSpPr>
        <p:spPr>
          <a:xfrm rot="5575585">
            <a:off x="-1934287" y="-969252"/>
            <a:ext cx="4436755" cy="371424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89" name="Google Shape;689;p30"/>
          <p:cNvSpPr/>
          <p:nvPr/>
        </p:nvSpPr>
        <p:spPr>
          <a:xfrm>
            <a:off x="4971452" y="887873"/>
            <a:ext cx="5492180" cy="3689245"/>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0" name="Google Shape;690;p30"/>
          <p:cNvSpPr/>
          <p:nvPr/>
        </p:nvSpPr>
        <p:spPr>
          <a:xfrm rot="-7977666">
            <a:off x="3954029" y="4656032"/>
            <a:ext cx="1233331" cy="1183416"/>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1" name="Google Shape;691;p30"/>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matchingName="Title and body">
  <p:cSld name="TITLE_AND_BODY">
    <p:spTree>
      <p:nvGrpSpPr>
        <p:cNvPr id="91" name="Shape 91"/>
        <p:cNvGrpSpPr/>
        <p:nvPr/>
      </p:nvGrpSpPr>
      <p:grpSpPr>
        <a:xfrm>
          <a:off x="0" y="0"/>
          <a:ext cx="0" cy="0"/>
          <a:chOff x="0" y="0"/>
          <a:chExt cx="0" cy="0"/>
        </a:xfrm>
      </p:grpSpPr>
      <p:sp>
        <p:nvSpPr>
          <p:cNvPr id="92" name="Google Shape;92;p4"/>
          <p:cNvSpPr/>
          <p:nvPr/>
        </p:nvSpPr>
        <p:spPr>
          <a:xfrm rot="-1762095" flipH="1">
            <a:off x="-645480" y="2383695"/>
            <a:ext cx="2540453" cy="3781447"/>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3" name="Google Shape;93;p4"/>
          <p:cNvSpPr/>
          <p:nvPr/>
        </p:nvSpPr>
        <p:spPr>
          <a:xfrm>
            <a:off x="8139625" y="1901675"/>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 name="Google Shape;94;p4"/>
          <p:cNvSpPr txBox="1"/>
          <p:nvPr>
            <p:ph type="body" idx="1"/>
          </p:nvPr>
        </p:nvSpPr>
        <p:spPr>
          <a:xfrm>
            <a:off x="713250" y="1152475"/>
            <a:ext cx="7717500" cy="3416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accent1"/>
              </a:buClr>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p:txBody>
      </p:sp>
      <p:sp>
        <p:nvSpPr>
          <p:cNvPr id="95" name="Google Shape;95;p4"/>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6">
  <p:cSld name="CUSTOM_18">
    <p:spTree>
      <p:nvGrpSpPr>
        <p:cNvPr id="692" name="Shape 692"/>
        <p:cNvGrpSpPr/>
        <p:nvPr/>
      </p:nvGrpSpPr>
      <p:grpSpPr>
        <a:xfrm>
          <a:off x="0" y="0"/>
          <a:ext cx="0" cy="0"/>
          <a:chOff x="0" y="0"/>
          <a:chExt cx="0" cy="0"/>
        </a:xfrm>
      </p:grpSpPr>
      <p:sp>
        <p:nvSpPr>
          <p:cNvPr id="693" name="Google Shape;693;p31"/>
          <p:cNvSpPr/>
          <p:nvPr/>
        </p:nvSpPr>
        <p:spPr>
          <a:xfrm rot="912733" flipH="1">
            <a:off x="-1572654" y="597947"/>
            <a:ext cx="3253667" cy="548082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4" name="Google Shape;694;p31"/>
          <p:cNvSpPr/>
          <p:nvPr/>
        </p:nvSpPr>
        <p:spPr>
          <a:xfrm rot="-482288">
            <a:off x="6784912" y="-733687"/>
            <a:ext cx="3654738" cy="3639584"/>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5" name="Google Shape;695;p31"/>
          <p:cNvSpPr/>
          <p:nvPr/>
        </p:nvSpPr>
        <p:spPr>
          <a:xfrm rot="3320924">
            <a:off x="8443534" y="3822428"/>
            <a:ext cx="1269688" cy="1658230"/>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6" name="Google Shape;696;p31"/>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7">
  <p:cSld name="CUSTOM_20">
    <p:spTree>
      <p:nvGrpSpPr>
        <p:cNvPr id="697" name="Shape 697"/>
        <p:cNvGrpSpPr/>
        <p:nvPr/>
      </p:nvGrpSpPr>
      <p:grpSpPr>
        <a:xfrm>
          <a:off x="0" y="0"/>
          <a:ext cx="0" cy="0"/>
          <a:chOff x="0" y="0"/>
          <a:chExt cx="0" cy="0"/>
        </a:xfrm>
      </p:grpSpPr>
      <p:sp>
        <p:nvSpPr>
          <p:cNvPr id="698" name="Google Shape;698;p32"/>
          <p:cNvSpPr/>
          <p:nvPr/>
        </p:nvSpPr>
        <p:spPr>
          <a:xfrm rot="-5620610">
            <a:off x="8235762" y="2503251"/>
            <a:ext cx="3242370" cy="3111144"/>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699" name="Google Shape;699;p32"/>
          <p:cNvSpPr/>
          <p:nvPr/>
        </p:nvSpPr>
        <p:spPr>
          <a:xfrm rot="-595142" flipH="1">
            <a:off x="-1233073" y="-485172"/>
            <a:ext cx="3397327" cy="3383240"/>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0" name="Google Shape;700;p32"/>
          <p:cNvSpPr/>
          <p:nvPr/>
        </p:nvSpPr>
        <p:spPr>
          <a:xfrm rot="-7977683">
            <a:off x="6409699" y="-292300"/>
            <a:ext cx="1554661" cy="149174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1" name="Google Shape;701;p32"/>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8">
  <p:cSld name="CUSTOM_21">
    <p:spTree>
      <p:nvGrpSpPr>
        <p:cNvPr id="702" name="Shape 702"/>
        <p:cNvGrpSpPr/>
        <p:nvPr/>
      </p:nvGrpSpPr>
      <p:grpSpPr>
        <a:xfrm>
          <a:off x="0" y="0"/>
          <a:ext cx="0" cy="0"/>
          <a:chOff x="0" y="0"/>
          <a:chExt cx="0" cy="0"/>
        </a:xfrm>
      </p:grpSpPr>
      <p:sp>
        <p:nvSpPr>
          <p:cNvPr id="703" name="Google Shape;703;p33"/>
          <p:cNvSpPr/>
          <p:nvPr/>
        </p:nvSpPr>
        <p:spPr>
          <a:xfrm rot="-5400000" flipH="1">
            <a:off x="5697375" y="631183"/>
            <a:ext cx="4913539" cy="302294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4" name="Google Shape;704;p33"/>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grpSp>
        <p:nvGrpSpPr>
          <p:cNvPr id="705" name="Google Shape;705;p33"/>
          <p:cNvGrpSpPr/>
          <p:nvPr/>
        </p:nvGrpSpPr>
        <p:grpSpPr>
          <a:xfrm rot="10800000" flipH="1">
            <a:off x="-776141" y="2015093"/>
            <a:ext cx="2087674" cy="2077913"/>
            <a:chOff x="2414491" y="671177"/>
            <a:chExt cx="1830972" cy="1822411"/>
          </a:xfrm>
        </p:grpSpPr>
        <p:sp>
          <p:nvSpPr>
            <p:cNvPr id="706" name="Google Shape;706;p33"/>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7" name="Google Shape;707;p33"/>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8" name="Google Shape;708;p33"/>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09" name="Google Shape;709;p33"/>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0" name="Google Shape;710;p33"/>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1" name="Google Shape;711;p33"/>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2" name="Google Shape;712;p33"/>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3" name="Google Shape;713;p33"/>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4" name="Google Shape;714;p33"/>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5" name="Google Shape;715;p33"/>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6" name="Google Shape;716;p33"/>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7" name="Google Shape;717;p33"/>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8" name="Google Shape;718;p33"/>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19" name="Google Shape;719;p33"/>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0" name="Google Shape;720;p33"/>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1" name="Google Shape;721;p33"/>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2" name="Google Shape;722;p33"/>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3" name="Google Shape;723;p33"/>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4" name="Google Shape;724;p33"/>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5" name="Google Shape;725;p33"/>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6" name="Google Shape;726;p33"/>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7" name="Google Shape;727;p33"/>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8" name="Google Shape;728;p33"/>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29" name="Google Shape;729;p33"/>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0" name="Google Shape;730;p33"/>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1" name="Google Shape;731;p33"/>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2" name="Google Shape;732;p33"/>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3" name="Google Shape;733;p33"/>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4" name="Google Shape;734;p33"/>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5" name="Google Shape;735;p33"/>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6" name="Google Shape;736;p33"/>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7" name="Google Shape;737;p33"/>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8" name="Google Shape;738;p33"/>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39" name="Google Shape;739;p33"/>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Section header 1">
  <p:cSld name="CUSTOM_6">
    <p:spTree>
      <p:nvGrpSpPr>
        <p:cNvPr id="740" name="Shape 740"/>
        <p:cNvGrpSpPr/>
        <p:nvPr/>
      </p:nvGrpSpPr>
      <p:grpSpPr>
        <a:xfrm>
          <a:off x="0" y="0"/>
          <a:ext cx="0" cy="0"/>
          <a:chOff x="0" y="0"/>
          <a:chExt cx="0" cy="0"/>
        </a:xfrm>
      </p:grpSpPr>
      <p:sp>
        <p:nvSpPr>
          <p:cNvPr id="741" name="Google Shape;741;p34"/>
          <p:cNvSpPr/>
          <p:nvPr/>
        </p:nvSpPr>
        <p:spPr>
          <a:xfrm rot="-2187687">
            <a:off x="6997415" y="2824325"/>
            <a:ext cx="1938838" cy="3305612"/>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2" name="Google Shape;742;p34"/>
          <p:cNvSpPr/>
          <p:nvPr/>
        </p:nvSpPr>
        <p:spPr>
          <a:xfrm rot="1855510">
            <a:off x="2523490" y="193756"/>
            <a:ext cx="4979106" cy="4104445"/>
          </a:xfrm>
          <a:custGeom>
            <a:avLst/>
            <a:gdLst/>
            <a:ahLst/>
            <a:cxnLst/>
            <a:rect l="l" t="t" r="r" b="b"/>
            <a:pathLst>
              <a:path w="59243" h="48836" extrusionOk="0">
                <a:moveTo>
                  <a:pt x="27153" y="9007"/>
                </a:moveTo>
                <a:cubicBezTo>
                  <a:pt x="33591" y="9007"/>
                  <a:pt x="31990" y="9240"/>
                  <a:pt x="38094" y="5071"/>
                </a:cubicBezTo>
                <a:cubicBezTo>
                  <a:pt x="44232" y="901"/>
                  <a:pt x="51737" y="0"/>
                  <a:pt x="55473" y="5071"/>
                </a:cubicBezTo>
                <a:cubicBezTo>
                  <a:pt x="59243" y="10108"/>
                  <a:pt x="46800" y="16346"/>
                  <a:pt x="46767" y="22483"/>
                </a:cubicBezTo>
                <a:cubicBezTo>
                  <a:pt x="46734" y="28621"/>
                  <a:pt x="48768" y="48835"/>
                  <a:pt x="28354" y="48835"/>
                </a:cubicBezTo>
                <a:cubicBezTo>
                  <a:pt x="7939" y="48835"/>
                  <a:pt x="0" y="22583"/>
                  <a:pt x="8973" y="14011"/>
                </a:cubicBezTo>
                <a:cubicBezTo>
                  <a:pt x="17946" y="5471"/>
                  <a:pt x="20715" y="9007"/>
                  <a:pt x="27153" y="900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3" name="Google Shape;743;p34"/>
          <p:cNvSpPr/>
          <p:nvPr/>
        </p:nvSpPr>
        <p:spPr>
          <a:xfrm rot="10800000" flipH="1">
            <a:off x="242450" y="2888462"/>
            <a:ext cx="1774800" cy="17748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744" name="Google Shape;744;p34"/>
          <p:cNvGrpSpPr/>
          <p:nvPr/>
        </p:nvGrpSpPr>
        <p:grpSpPr>
          <a:xfrm rot="10800000" flipH="1">
            <a:off x="955516" y="2266845"/>
            <a:ext cx="1696762" cy="1688828"/>
            <a:chOff x="2414491" y="671177"/>
            <a:chExt cx="1830972" cy="1822411"/>
          </a:xfrm>
        </p:grpSpPr>
        <p:sp>
          <p:nvSpPr>
            <p:cNvPr id="745" name="Google Shape;745;p34"/>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6" name="Google Shape;746;p34"/>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7" name="Google Shape;747;p34"/>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8" name="Google Shape;748;p34"/>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49" name="Google Shape;749;p34"/>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0" name="Google Shape;750;p34"/>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1" name="Google Shape;751;p34"/>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2" name="Google Shape;752;p34"/>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3" name="Google Shape;753;p34"/>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4" name="Google Shape;754;p34"/>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5" name="Google Shape;755;p34"/>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6" name="Google Shape;756;p34"/>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7" name="Google Shape;757;p34"/>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8" name="Google Shape;758;p34"/>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59" name="Google Shape;759;p34"/>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0" name="Google Shape;760;p34"/>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1" name="Google Shape;761;p34"/>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2" name="Google Shape;762;p34"/>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3" name="Google Shape;763;p34"/>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4" name="Google Shape;764;p34"/>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5" name="Google Shape;765;p34"/>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6" name="Google Shape;766;p34"/>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7" name="Google Shape;767;p34"/>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8" name="Google Shape;768;p34"/>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69" name="Google Shape;769;p34"/>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0" name="Google Shape;770;p34"/>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1" name="Google Shape;771;p34"/>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2" name="Google Shape;772;p34"/>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3" name="Google Shape;773;p34"/>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4" name="Google Shape;774;p34"/>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5" name="Google Shape;775;p34"/>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6" name="Google Shape;776;p34"/>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7" name="Google Shape;777;p34"/>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78" name="Google Shape;778;p34"/>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779" name="Google Shape;779;p34"/>
          <p:cNvSpPr/>
          <p:nvPr/>
        </p:nvSpPr>
        <p:spPr>
          <a:xfrm rot="-7977683">
            <a:off x="6033949" y="548625"/>
            <a:ext cx="1554661" cy="149174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80" name="Google Shape;780;p34">
            <a:hlinkClick r:id="rId2" action="ppaction://hlinksldjump"/>
          </p:cNvPr>
          <p:cNvSpPr txBox="1"/>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p:txBody>
      </p:sp>
      <p:sp>
        <p:nvSpPr>
          <p:cNvPr id="781" name="Google Shape;781;p34"/>
          <p:cNvSpPr txBox="1"/>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2">
  <p:cSld name="CUSTOM_8">
    <p:spTree>
      <p:nvGrpSpPr>
        <p:cNvPr id="782" name="Shape 782"/>
        <p:cNvGrpSpPr/>
        <p:nvPr/>
      </p:nvGrpSpPr>
      <p:grpSpPr>
        <a:xfrm>
          <a:off x="0" y="0"/>
          <a:ext cx="0" cy="0"/>
          <a:chOff x="0" y="0"/>
          <a:chExt cx="0" cy="0"/>
        </a:xfrm>
      </p:grpSpPr>
      <p:sp>
        <p:nvSpPr>
          <p:cNvPr id="783" name="Google Shape;783;p35"/>
          <p:cNvSpPr/>
          <p:nvPr/>
        </p:nvSpPr>
        <p:spPr>
          <a:xfrm rot="-7977683">
            <a:off x="1484724" y="1516400"/>
            <a:ext cx="1554661" cy="149174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84" name="Google Shape;784;p35"/>
          <p:cNvSpPr/>
          <p:nvPr/>
        </p:nvSpPr>
        <p:spPr>
          <a:xfrm rot="288619" flipH="1">
            <a:off x="-1415244" y="1158707"/>
            <a:ext cx="4829256" cy="4940052"/>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85" name="Google Shape;785;p35"/>
          <p:cNvSpPr/>
          <p:nvPr/>
        </p:nvSpPr>
        <p:spPr>
          <a:xfrm rot="-8533595">
            <a:off x="7105388" y="-706575"/>
            <a:ext cx="1938828" cy="3305595"/>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86" name="Google Shape;786;p35"/>
          <p:cNvSpPr/>
          <p:nvPr/>
        </p:nvSpPr>
        <p:spPr>
          <a:xfrm>
            <a:off x="6970750" y="2154714"/>
            <a:ext cx="1460036" cy="1906827"/>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787" name="Google Shape;787;p35"/>
          <p:cNvGrpSpPr/>
          <p:nvPr/>
        </p:nvGrpSpPr>
        <p:grpSpPr>
          <a:xfrm>
            <a:off x="6247704" y="2777002"/>
            <a:ext cx="1830972" cy="1822411"/>
            <a:chOff x="2414491" y="671177"/>
            <a:chExt cx="1830972" cy="1822411"/>
          </a:xfrm>
        </p:grpSpPr>
        <p:sp>
          <p:nvSpPr>
            <p:cNvPr id="788" name="Google Shape;788;p35"/>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89" name="Google Shape;789;p35"/>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0" name="Google Shape;790;p35"/>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1" name="Google Shape;791;p35"/>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2" name="Google Shape;792;p35"/>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3" name="Google Shape;793;p35"/>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4" name="Google Shape;794;p35"/>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5" name="Google Shape;795;p35"/>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6" name="Google Shape;796;p35"/>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7" name="Google Shape;797;p35"/>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8" name="Google Shape;798;p35"/>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799" name="Google Shape;799;p35"/>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0" name="Google Shape;800;p35"/>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1" name="Google Shape;801;p35"/>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2" name="Google Shape;802;p35"/>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3" name="Google Shape;803;p35"/>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4" name="Google Shape;804;p35"/>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5" name="Google Shape;805;p35"/>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6" name="Google Shape;806;p35"/>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7" name="Google Shape;807;p35"/>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8" name="Google Shape;808;p35"/>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09" name="Google Shape;809;p35"/>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0" name="Google Shape;810;p35"/>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1" name="Google Shape;811;p35"/>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2" name="Google Shape;812;p35"/>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3" name="Google Shape;813;p35"/>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4" name="Google Shape;814;p35"/>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5" name="Google Shape;815;p35"/>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6" name="Google Shape;816;p35"/>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7" name="Google Shape;817;p35"/>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8" name="Google Shape;818;p35"/>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19" name="Google Shape;819;p35"/>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20" name="Google Shape;820;p35"/>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21" name="Google Shape;821;p35"/>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822" name="Google Shape;822;p35">
            <a:hlinkClick r:id="rId2" action="ppaction://hlinksldjump"/>
          </p:cNvPr>
          <p:cNvSpPr txBox="1"/>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p:txBody>
      </p:sp>
      <p:sp>
        <p:nvSpPr>
          <p:cNvPr id="823" name="Google Shape;823;p35"/>
          <p:cNvSpPr txBox="1"/>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header 3">
  <p:cSld name="CUSTOM_13">
    <p:spTree>
      <p:nvGrpSpPr>
        <p:cNvPr id="824" name="Shape 824"/>
        <p:cNvGrpSpPr/>
        <p:nvPr/>
      </p:nvGrpSpPr>
      <p:grpSpPr>
        <a:xfrm>
          <a:off x="0" y="0"/>
          <a:ext cx="0" cy="0"/>
          <a:chOff x="0" y="0"/>
          <a:chExt cx="0" cy="0"/>
        </a:xfrm>
      </p:grpSpPr>
      <p:sp>
        <p:nvSpPr>
          <p:cNvPr id="825" name="Google Shape;825;p36"/>
          <p:cNvSpPr/>
          <p:nvPr/>
        </p:nvSpPr>
        <p:spPr>
          <a:xfrm rot="-5716269">
            <a:off x="3090772" y="121523"/>
            <a:ext cx="3242308" cy="5108995"/>
          </a:xfrm>
          <a:custGeom>
            <a:avLst/>
            <a:gdLst/>
            <a:ahLst/>
            <a:cxnLst/>
            <a:rect l="l" t="t" r="r" b="b"/>
            <a:pathLst>
              <a:path w="72386" h="83294" extrusionOk="0">
                <a:moveTo>
                  <a:pt x="50403" y="3137"/>
                </a:moveTo>
                <a:cubicBezTo>
                  <a:pt x="56941" y="6272"/>
                  <a:pt x="64246" y="10108"/>
                  <a:pt x="60711" y="17614"/>
                </a:cubicBezTo>
                <a:cubicBezTo>
                  <a:pt x="57175" y="25119"/>
                  <a:pt x="44632" y="42031"/>
                  <a:pt x="52938" y="45433"/>
                </a:cubicBezTo>
                <a:cubicBezTo>
                  <a:pt x="61211" y="48803"/>
                  <a:pt x="72386" y="48302"/>
                  <a:pt x="71885" y="57942"/>
                </a:cubicBezTo>
                <a:cubicBezTo>
                  <a:pt x="71351" y="67583"/>
                  <a:pt x="54640" y="83294"/>
                  <a:pt x="40096" y="76189"/>
                </a:cubicBezTo>
                <a:cubicBezTo>
                  <a:pt x="25552" y="69084"/>
                  <a:pt x="35359" y="53839"/>
                  <a:pt x="20982" y="50137"/>
                </a:cubicBezTo>
                <a:cubicBezTo>
                  <a:pt x="6605" y="46434"/>
                  <a:pt x="1" y="20916"/>
                  <a:pt x="6939" y="13477"/>
                </a:cubicBezTo>
                <a:cubicBezTo>
                  <a:pt x="13877" y="6039"/>
                  <a:pt x="43865" y="1"/>
                  <a:pt x="50403" y="313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826" name="Google Shape;826;p36"/>
          <p:cNvGrpSpPr/>
          <p:nvPr/>
        </p:nvGrpSpPr>
        <p:grpSpPr>
          <a:xfrm flipH="1">
            <a:off x="6918862" y="-84862"/>
            <a:ext cx="2277317" cy="5304377"/>
            <a:chOff x="224725" y="566950"/>
            <a:chExt cx="1850875" cy="4311100"/>
          </a:xfrm>
        </p:grpSpPr>
        <p:sp>
          <p:nvSpPr>
            <p:cNvPr id="827" name="Google Shape;827;p36"/>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28" name="Google Shape;828;p36"/>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29" name="Google Shape;829;p36"/>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0" name="Google Shape;830;p36"/>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1" name="Google Shape;831;p36"/>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2" name="Google Shape;832;p36"/>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3" name="Google Shape;833;p36"/>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4" name="Google Shape;834;p36"/>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5" name="Google Shape;835;p36"/>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6" name="Google Shape;836;p36"/>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7" name="Google Shape;837;p36"/>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8" name="Google Shape;838;p36"/>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39" name="Google Shape;839;p36"/>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0" name="Google Shape;840;p36"/>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1" name="Google Shape;841;p36"/>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2" name="Google Shape;842;p36"/>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3" name="Google Shape;843;p36"/>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4" name="Google Shape;844;p36"/>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5" name="Google Shape;845;p36"/>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6" name="Google Shape;846;p36"/>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7" name="Google Shape;847;p36"/>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8" name="Google Shape;848;p36"/>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49" name="Google Shape;849;p36"/>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50" name="Google Shape;850;p36"/>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851" name="Google Shape;851;p36">
            <a:hlinkClick r:id="rId2" action="ppaction://hlinksldjump"/>
          </p:cNvPr>
          <p:cNvSpPr txBox="1"/>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p:txBody>
      </p:sp>
      <p:sp>
        <p:nvSpPr>
          <p:cNvPr id="852" name="Google Shape;852;p36"/>
          <p:cNvSpPr txBox="1"/>
          <p:nvPr>
            <p:ph type="title" idx="2" hasCustomPrompt="1"/>
          </p:nvPr>
        </p:nvSpPr>
        <p:spPr>
          <a:xfrm>
            <a:off x="2020824" y="91845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53" name="Google Shape;853;p36"/>
          <p:cNvSpPr/>
          <p:nvPr/>
        </p:nvSpPr>
        <p:spPr>
          <a:xfrm flipH="1">
            <a:off x="6154471" y="760963"/>
            <a:ext cx="1269687" cy="1658228"/>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54" name="Google Shape;854;p36"/>
          <p:cNvSpPr/>
          <p:nvPr/>
        </p:nvSpPr>
        <p:spPr>
          <a:xfrm flipH="1">
            <a:off x="736534" y="1655532"/>
            <a:ext cx="1774800" cy="1774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855" name="Google Shape;855;p36"/>
          <p:cNvGrpSpPr/>
          <p:nvPr/>
        </p:nvGrpSpPr>
        <p:grpSpPr>
          <a:xfrm flipH="1">
            <a:off x="101505" y="2363121"/>
            <a:ext cx="1696762" cy="1688828"/>
            <a:chOff x="2414491" y="671177"/>
            <a:chExt cx="1830972" cy="1822411"/>
          </a:xfrm>
        </p:grpSpPr>
        <p:sp>
          <p:nvSpPr>
            <p:cNvPr id="856" name="Google Shape;856;p36"/>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57" name="Google Shape;857;p36"/>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58" name="Google Shape;858;p36"/>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59" name="Google Shape;859;p36"/>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0" name="Google Shape;860;p36"/>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1" name="Google Shape;861;p36"/>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2" name="Google Shape;862;p36"/>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3" name="Google Shape;863;p36"/>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4" name="Google Shape;864;p36"/>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5" name="Google Shape;865;p36"/>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6" name="Google Shape;866;p36"/>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7" name="Google Shape;867;p36"/>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8" name="Google Shape;868;p36"/>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69" name="Google Shape;869;p36"/>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70" name="Google Shape;870;p36"/>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71" name="Google Shape;871;p36"/>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72" name="Google Shape;872;p36"/>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73" name="Google Shape;873;p36"/>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74" name="Google Shape;874;p36"/>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75" name="Google Shape;875;p36"/>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76" name="Google Shape;876;p36"/>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77" name="Google Shape;877;p36"/>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78" name="Google Shape;878;p36"/>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79" name="Google Shape;879;p36"/>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80" name="Google Shape;880;p36"/>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81" name="Google Shape;881;p36"/>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82" name="Google Shape;882;p36"/>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83" name="Google Shape;883;p36"/>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84" name="Google Shape;884;p36"/>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85" name="Google Shape;885;p36"/>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86" name="Google Shape;886;p36"/>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87" name="Google Shape;887;p36"/>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88" name="Google Shape;888;p36"/>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89" name="Google Shape;889;p36"/>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 header 4">
  <p:cSld name="CUSTOM_17">
    <p:spTree>
      <p:nvGrpSpPr>
        <p:cNvPr id="890" name="Shape 890"/>
        <p:cNvGrpSpPr/>
        <p:nvPr/>
      </p:nvGrpSpPr>
      <p:grpSpPr>
        <a:xfrm>
          <a:off x="0" y="0"/>
          <a:ext cx="0" cy="0"/>
          <a:chOff x="0" y="0"/>
          <a:chExt cx="0" cy="0"/>
        </a:xfrm>
      </p:grpSpPr>
      <p:sp>
        <p:nvSpPr>
          <p:cNvPr id="891" name="Google Shape;891;p37"/>
          <p:cNvSpPr/>
          <p:nvPr/>
        </p:nvSpPr>
        <p:spPr>
          <a:xfrm>
            <a:off x="6379125" y="3295174"/>
            <a:ext cx="1436700" cy="1436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2" name="Google Shape;892;p37"/>
          <p:cNvSpPr/>
          <p:nvPr/>
        </p:nvSpPr>
        <p:spPr>
          <a:xfrm rot="3781224">
            <a:off x="-1829431" y="2502688"/>
            <a:ext cx="6147391" cy="3782042"/>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3" name="Google Shape;893;p37"/>
          <p:cNvSpPr/>
          <p:nvPr/>
        </p:nvSpPr>
        <p:spPr>
          <a:xfrm rot="-1693254" flipH="1">
            <a:off x="7048898" y="1570932"/>
            <a:ext cx="2436429" cy="4153979"/>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4" name="Google Shape;894;p37">
            <a:hlinkClick r:id="rId2" action="ppaction://hlinksldjump"/>
          </p:cNvPr>
          <p:cNvSpPr txBox="1"/>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p:txBody>
      </p:sp>
      <p:sp>
        <p:nvSpPr>
          <p:cNvPr id="895" name="Google Shape;895;p37"/>
          <p:cNvSpPr txBox="1"/>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grpSp>
        <p:nvGrpSpPr>
          <p:cNvPr id="896" name="Google Shape;896;p37"/>
          <p:cNvGrpSpPr/>
          <p:nvPr/>
        </p:nvGrpSpPr>
        <p:grpSpPr>
          <a:xfrm rot="10800000" flipH="1">
            <a:off x="815666" y="1235970"/>
            <a:ext cx="1696762" cy="1688828"/>
            <a:chOff x="2414491" y="671177"/>
            <a:chExt cx="1830972" cy="1822411"/>
          </a:xfrm>
        </p:grpSpPr>
        <p:sp>
          <p:nvSpPr>
            <p:cNvPr id="897" name="Google Shape;897;p37"/>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8" name="Google Shape;898;p37"/>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899" name="Google Shape;899;p37"/>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0" name="Google Shape;900;p37"/>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1" name="Google Shape;901;p37"/>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2" name="Google Shape;902;p37"/>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3" name="Google Shape;903;p37"/>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4" name="Google Shape;904;p37"/>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5" name="Google Shape;905;p37"/>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6" name="Google Shape;906;p37"/>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7" name="Google Shape;907;p37"/>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8" name="Google Shape;908;p37"/>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09" name="Google Shape;909;p37"/>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0" name="Google Shape;910;p37"/>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1" name="Google Shape;911;p37"/>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2" name="Google Shape;912;p37"/>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3" name="Google Shape;913;p37"/>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4" name="Google Shape;914;p37"/>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5" name="Google Shape;915;p37"/>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6" name="Google Shape;916;p37"/>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7" name="Google Shape;917;p37"/>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8" name="Google Shape;918;p37"/>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19" name="Google Shape;919;p37"/>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20" name="Google Shape;920;p37"/>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21" name="Google Shape;921;p37"/>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22" name="Google Shape;922;p37"/>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23" name="Google Shape;923;p37"/>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24" name="Google Shape;924;p37"/>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25" name="Google Shape;925;p37"/>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26" name="Google Shape;926;p37"/>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27" name="Google Shape;927;p37"/>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28" name="Google Shape;928;p37"/>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29" name="Google Shape;929;p37"/>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30" name="Google Shape;930;p37"/>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header 5">
  <p:cSld name="CUSTOM_19">
    <p:spTree>
      <p:nvGrpSpPr>
        <p:cNvPr id="931" name="Shape 931"/>
        <p:cNvGrpSpPr/>
        <p:nvPr/>
      </p:nvGrpSpPr>
      <p:grpSpPr>
        <a:xfrm>
          <a:off x="0" y="0"/>
          <a:ext cx="0" cy="0"/>
          <a:chOff x="0" y="0"/>
          <a:chExt cx="0" cy="0"/>
        </a:xfrm>
      </p:grpSpPr>
      <p:sp>
        <p:nvSpPr>
          <p:cNvPr id="932" name="Google Shape;932;p38"/>
          <p:cNvSpPr/>
          <p:nvPr/>
        </p:nvSpPr>
        <p:spPr>
          <a:xfrm rot="199611" flipH="1">
            <a:off x="-1222385" y="1111794"/>
            <a:ext cx="4658395" cy="4765297"/>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33" name="Google Shape;933;p38"/>
          <p:cNvSpPr/>
          <p:nvPr/>
        </p:nvSpPr>
        <p:spPr>
          <a:xfrm rot="-5035045" flipH="1">
            <a:off x="5862077" y="-226971"/>
            <a:ext cx="5262855" cy="323795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34" name="Google Shape;934;p38"/>
          <p:cNvSpPr/>
          <p:nvPr/>
        </p:nvSpPr>
        <p:spPr>
          <a:xfrm rot="10800000">
            <a:off x="6276915" y="2875987"/>
            <a:ext cx="1774800" cy="1774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935" name="Google Shape;935;p38"/>
          <p:cNvGrpSpPr/>
          <p:nvPr/>
        </p:nvGrpSpPr>
        <p:grpSpPr>
          <a:xfrm rot="10800000">
            <a:off x="1381161" y="1333007"/>
            <a:ext cx="1696762" cy="1688828"/>
            <a:chOff x="2414491" y="671177"/>
            <a:chExt cx="1830972" cy="1822411"/>
          </a:xfrm>
        </p:grpSpPr>
        <p:sp>
          <p:nvSpPr>
            <p:cNvPr id="936" name="Google Shape;936;p38"/>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37" name="Google Shape;937;p38"/>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38" name="Google Shape;938;p38"/>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39" name="Google Shape;939;p38"/>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0" name="Google Shape;940;p38"/>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1" name="Google Shape;941;p38"/>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2" name="Google Shape;942;p38"/>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3" name="Google Shape;943;p38"/>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4" name="Google Shape;944;p38"/>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5" name="Google Shape;945;p38"/>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6" name="Google Shape;946;p38"/>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7" name="Google Shape;947;p38"/>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8" name="Google Shape;948;p38"/>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49" name="Google Shape;949;p38"/>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50" name="Google Shape;950;p38"/>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51" name="Google Shape;951;p38"/>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52" name="Google Shape;952;p38"/>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53" name="Google Shape;953;p38"/>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54" name="Google Shape;954;p38"/>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55" name="Google Shape;955;p38"/>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56" name="Google Shape;956;p38"/>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57" name="Google Shape;957;p38"/>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58" name="Google Shape;958;p38"/>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59" name="Google Shape;959;p38"/>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60" name="Google Shape;960;p38"/>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61" name="Google Shape;961;p38"/>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62" name="Google Shape;962;p38"/>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63" name="Google Shape;963;p38"/>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64" name="Google Shape;964;p38"/>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65" name="Google Shape;965;p38"/>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66" name="Google Shape;966;p38"/>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67" name="Google Shape;967;p38"/>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68" name="Google Shape;968;p38"/>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69" name="Google Shape;969;p38"/>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970" name="Google Shape;970;p38">
            <a:hlinkClick r:id="rId2" action="ppaction://hlinksldjump"/>
          </p:cNvPr>
          <p:cNvSpPr txBox="1"/>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p:txBody>
      </p:sp>
      <p:sp>
        <p:nvSpPr>
          <p:cNvPr id="971" name="Google Shape;971;p38"/>
          <p:cNvSpPr txBox="1"/>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ext ">
  <p:cSld name="CUSTOM_32_2">
    <p:spTree>
      <p:nvGrpSpPr>
        <p:cNvPr id="972" name="Shape 972"/>
        <p:cNvGrpSpPr/>
        <p:nvPr/>
      </p:nvGrpSpPr>
      <p:grpSpPr>
        <a:xfrm>
          <a:off x="0" y="0"/>
          <a:ext cx="0" cy="0"/>
          <a:chOff x="0" y="0"/>
          <a:chExt cx="0" cy="0"/>
        </a:xfrm>
      </p:grpSpPr>
      <p:sp>
        <p:nvSpPr>
          <p:cNvPr id="973" name="Google Shape;973;p39"/>
          <p:cNvSpPr/>
          <p:nvPr/>
        </p:nvSpPr>
        <p:spPr>
          <a:xfrm rot="672094">
            <a:off x="-3534661" y="414138"/>
            <a:ext cx="4680680" cy="4251900"/>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74" name="Google Shape;974;p39"/>
          <p:cNvSpPr/>
          <p:nvPr/>
        </p:nvSpPr>
        <p:spPr>
          <a:xfrm>
            <a:off x="8264550" y="465501"/>
            <a:ext cx="1460036" cy="1906827"/>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75" name="Google Shape;975;p39"/>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76" name="Google Shape;976;p39"/>
          <p:cNvSpPr txBox="1"/>
          <p:nvPr>
            <p:ph type="subTitle" idx="1"/>
          </p:nvPr>
        </p:nvSpPr>
        <p:spPr>
          <a:xfrm>
            <a:off x="713250" y="1126100"/>
            <a:ext cx="7717500" cy="3442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050"/>
              <a:buFont typeface="Ubuntu"/>
              <a:buChar char="●"/>
              <a:defRPr sz="1600"/>
            </a:lvl1pPr>
            <a:lvl2pPr lvl="1" rtl="0">
              <a:spcBef>
                <a:spcPts val="0"/>
              </a:spcBef>
              <a:spcAft>
                <a:spcPts val="0"/>
              </a:spcAft>
              <a:buClr>
                <a:schemeClr val="dk1"/>
              </a:buClr>
              <a:buSzPts val="1400"/>
              <a:buFont typeface="Ubuntu"/>
              <a:buAutoNum type="alphaLcPeriod"/>
              <a:defRPr sz="1600"/>
            </a:lvl2pPr>
            <a:lvl3pPr lvl="2" rtl="0">
              <a:spcBef>
                <a:spcPts val="0"/>
              </a:spcBef>
              <a:spcAft>
                <a:spcPts val="0"/>
              </a:spcAft>
              <a:buClr>
                <a:schemeClr val="dk1"/>
              </a:buClr>
              <a:buSzPts val="1400"/>
              <a:buFont typeface="Ubuntu"/>
              <a:buAutoNum type="romanLcPeriod"/>
              <a:defRPr/>
            </a:lvl3pPr>
            <a:lvl4pPr lvl="3" rtl="0">
              <a:spcBef>
                <a:spcPts val="0"/>
              </a:spcBef>
              <a:spcAft>
                <a:spcPts val="0"/>
              </a:spcAft>
              <a:buClr>
                <a:schemeClr val="dk1"/>
              </a:buClr>
              <a:buSzPts val="1400"/>
              <a:buFont typeface="Ubuntu"/>
              <a:buAutoNum type="arabicPeriod"/>
              <a:defRPr/>
            </a:lvl4pPr>
            <a:lvl5pPr lvl="4" rtl="0">
              <a:spcBef>
                <a:spcPts val="0"/>
              </a:spcBef>
              <a:spcAft>
                <a:spcPts val="0"/>
              </a:spcAft>
              <a:buClr>
                <a:schemeClr val="dk1"/>
              </a:buClr>
              <a:buSzPts val="1400"/>
              <a:buFont typeface="Ubuntu"/>
              <a:buAutoNum type="alphaLcPeriod"/>
              <a:defRPr/>
            </a:lvl5pPr>
            <a:lvl6pPr lvl="5" rtl="0">
              <a:spcBef>
                <a:spcPts val="0"/>
              </a:spcBef>
              <a:spcAft>
                <a:spcPts val="0"/>
              </a:spcAft>
              <a:buClr>
                <a:schemeClr val="dk1"/>
              </a:buClr>
              <a:buSzPts val="1400"/>
              <a:buFont typeface="Ubuntu"/>
              <a:buAutoNum type="romanLcPeriod"/>
              <a:defRPr/>
            </a:lvl6pPr>
            <a:lvl7pPr lvl="6" rtl="0">
              <a:spcBef>
                <a:spcPts val="0"/>
              </a:spcBef>
              <a:spcAft>
                <a:spcPts val="0"/>
              </a:spcAft>
              <a:buClr>
                <a:schemeClr val="dk1"/>
              </a:buClr>
              <a:buSzPts val="1400"/>
              <a:buFont typeface="Ubuntu"/>
              <a:buAutoNum type="arabicPeriod"/>
              <a:defRPr/>
            </a:lvl7pPr>
            <a:lvl8pPr lvl="7" rtl="0">
              <a:spcBef>
                <a:spcPts val="0"/>
              </a:spcBef>
              <a:spcAft>
                <a:spcPts val="0"/>
              </a:spcAft>
              <a:buClr>
                <a:schemeClr val="dk1"/>
              </a:buClr>
              <a:buSzPts val="1400"/>
              <a:buFont typeface="Ubuntu"/>
              <a:buAutoNum type="alphaLcPeriod"/>
              <a:defRPr/>
            </a:lvl8pPr>
            <a:lvl9pPr lvl="8" rtl="0">
              <a:spcBef>
                <a:spcPts val="0"/>
              </a:spcBef>
              <a:spcAft>
                <a:spcPts val="0"/>
              </a:spcAft>
              <a:buClr>
                <a:schemeClr val="dk1"/>
              </a:buClr>
              <a:buSzPts val="1400"/>
              <a:buFont typeface="Ubuntu"/>
              <a:buAutoNum type="romanLcPeriod"/>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text 1">
  <p:cSld name="CUSTOM_1_1">
    <p:spTree>
      <p:nvGrpSpPr>
        <p:cNvPr id="977" name="Shape 977"/>
        <p:cNvGrpSpPr/>
        <p:nvPr/>
      </p:nvGrpSpPr>
      <p:grpSpPr>
        <a:xfrm>
          <a:off x="0" y="0"/>
          <a:ext cx="0" cy="0"/>
          <a:chOff x="0" y="0"/>
          <a:chExt cx="0" cy="0"/>
        </a:xfrm>
      </p:grpSpPr>
      <p:sp>
        <p:nvSpPr>
          <p:cNvPr id="978" name="Google Shape;978;p40"/>
          <p:cNvSpPr/>
          <p:nvPr/>
        </p:nvSpPr>
        <p:spPr>
          <a:xfrm rot="-5620636">
            <a:off x="7260268" y="484121"/>
            <a:ext cx="2991681" cy="287060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79" name="Google Shape;979;p40"/>
          <p:cNvSpPr/>
          <p:nvPr/>
        </p:nvSpPr>
        <p:spPr>
          <a:xfrm rot="135969" flipH="1">
            <a:off x="-1259479" y="-732013"/>
            <a:ext cx="3397316" cy="3383229"/>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80" name="Google Shape;980;p40"/>
          <p:cNvSpPr/>
          <p:nvPr/>
        </p:nvSpPr>
        <p:spPr>
          <a:xfrm rot="10800000">
            <a:off x="7259653" y="3925437"/>
            <a:ext cx="1774800" cy="1774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981" name="Google Shape;981;p40"/>
          <p:cNvGrpSpPr/>
          <p:nvPr/>
        </p:nvGrpSpPr>
        <p:grpSpPr>
          <a:xfrm rot="10800000">
            <a:off x="6624625" y="3303820"/>
            <a:ext cx="1696762" cy="1688828"/>
            <a:chOff x="2414491" y="671177"/>
            <a:chExt cx="1830972" cy="1822411"/>
          </a:xfrm>
        </p:grpSpPr>
        <p:sp>
          <p:nvSpPr>
            <p:cNvPr id="982" name="Google Shape;982;p40"/>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83" name="Google Shape;983;p40"/>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84" name="Google Shape;984;p40"/>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85" name="Google Shape;985;p40"/>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86" name="Google Shape;986;p40"/>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87" name="Google Shape;987;p40"/>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88" name="Google Shape;988;p40"/>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89" name="Google Shape;989;p40"/>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90" name="Google Shape;990;p40"/>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91" name="Google Shape;991;p40"/>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92" name="Google Shape;992;p40"/>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93" name="Google Shape;993;p40"/>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94" name="Google Shape;994;p40"/>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95" name="Google Shape;995;p40"/>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96" name="Google Shape;996;p40"/>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97" name="Google Shape;997;p40"/>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98" name="Google Shape;998;p40"/>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99" name="Google Shape;999;p40"/>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0" name="Google Shape;1000;p40"/>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1" name="Google Shape;1001;p40"/>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2" name="Google Shape;1002;p40"/>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3" name="Google Shape;1003;p40"/>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4" name="Google Shape;1004;p40"/>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5" name="Google Shape;1005;p40"/>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6" name="Google Shape;1006;p40"/>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7" name="Google Shape;1007;p40"/>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8" name="Google Shape;1008;p40"/>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9" name="Google Shape;1009;p40"/>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10" name="Google Shape;1010;p40"/>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11" name="Google Shape;1011;p40"/>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12" name="Google Shape;1012;p40"/>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13" name="Google Shape;1013;p40"/>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14" name="Google Shape;1014;p40"/>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15" name="Google Shape;1015;p40"/>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016" name="Google Shape;1016;p40"/>
          <p:cNvSpPr txBox="1"/>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17" name="Google Shape;1017;p40"/>
          <p:cNvSpPr txBox="1"/>
          <p:nvPr>
            <p:ph type="subTitle" idx="1"/>
          </p:nvPr>
        </p:nvSpPr>
        <p:spPr>
          <a:xfrm>
            <a:off x="713225" y="1168075"/>
            <a:ext cx="6028800" cy="3431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Char char="●"/>
              <a:defRPr sz="1600"/>
            </a:lvl1pPr>
            <a:lvl2pPr lvl="1" rtl="0">
              <a:spcBef>
                <a:spcPts val="0"/>
              </a:spcBef>
              <a:spcAft>
                <a:spcPts val="0"/>
              </a:spcAft>
              <a:buClr>
                <a:schemeClr val="lt1"/>
              </a:buClr>
              <a:buSzPts val="1000"/>
              <a:buFont typeface="Anaheim"/>
              <a:buChar char="○"/>
              <a:defRPr/>
            </a:lvl2pPr>
            <a:lvl3pPr lvl="2" rtl="0">
              <a:spcBef>
                <a:spcPts val="0"/>
              </a:spcBef>
              <a:spcAft>
                <a:spcPts val="0"/>
              </a:spcAft>
              <a:buClr>
                <a:schemeClr val="lt1"/>
              </a:buClr>
              <a:buSzPts val="1000"/>
              <a:buFont typeface="Anaheim"/>
              <a:buChar char="■"/>
              <a:defRPr/>
            </a:lvl3pPr>
            <a:lvl4pPr lvl="3" rtl="0">
              <a:spcBef>
                <a:spcPts val="0"/>
              </a:spcBef>
              <a:spcAft>
                <a:spcPts val="0"/>
              </a:spcAft>
              <a:buClr>
                <a:schemeClr val="lt1"/>
              </a:buClr>
              <a:buSzPts val="1000"/>
              <a:buFont typeface="Anaheim"/>
              <a:buChar char="●"/>
              <a:defRPr/>
            </a:lvl4pPr>
            <a:lvl5pPr lvl="4" rtl="0">
              <a:spcBef>
                <a:spcPts val="0"/>
              </a:spcBef>
              <a:spcAft>
                <a:spcPts val="0"/>
              </a:spcAft>
              <a:buClr>
                <a:schemeClr val="lt1"/>
              </a:buClr>
              <a:buSzPts val="1000"/>
              <a:buFont typeface="Anaheim"/>
              <a:buChar char="○"/>
              <a:defRPr/>
            </a:lvl5pPr>
            <a:lvl6pPr lvl="5" rtl="0">
              <a:spcBef>
                <a:spcPts val="0"/>
              </a:spcBef>
              <a:spcAft>
                <a:spcPts val="0"/>
              </a:spcAft>
              <a:buClr>
                <a:schemeClr val="lt1"/>
              </a:buClr>
              <a:buSzPts val="1000"/>
              <a:buFont typeface="Anaheim"/>
              <a:buChar char="■"/>
              <a:defRPr/>
            </a:lvl6pPr>
            <a:lvl7pPr lvl="6" rtl="0">
              <a:spcBef>
                <a:spcPts val="0"/>
              </a:spcBef>
              <a:spcAft>
                <a:spcPts val="0"/>
              </a:spcAft>
              <a:buClr>
                <a:schemeClr val="lt1"/>
              </a:buClr>
              <a:buSzPts val="1000"/>
              <a:buFont typeface="Anaheim"/>
              <a:buChar char="●"/>
              <a:defRPr/>
            </a:lvl7pPr>
            <a:lvl8pPr lvl="7" rtl="0">
              <a:spcBef>
                <a:spcPts val="0"/>
              </a:spcBef>
              <a:spcAft>
                <a:spcPts val="0"/>
              </a:spcAft>
              <a:buClr>
                <a:schemeClr val="lt1"/>
              </a:buClr>
              <a:buSzPts val="1000"/>
              <a:buFont typeface="Anaheim"/>
              <a:buChar char="○"/>
              <a:defRPr/>
            </a:lvl8pPr>
            <a:lvl9pPr lvl="8" rtl="0">
              <a:spcBef>
                <a:spcPts val="0"/>
              </a:spcBef>
              <a:spcAft>
                <a:spcPts val="0"/>
              </a:spcAft>
              <a:buClr>
                <a:schemeClr val="lt1"/>
              </a:buClr>
              <a:buSzPts val="1000"/>
              <a:buFont typeface="Anaheim"/>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matchingName="Title and two columns">
  <p:cSld name="TITLE_AND_TWO_COLUMNS">
    <p:spTree>
      <p:nvGrpSpPr>
        <p:cNvPr id="96" name="Shape 96"/>
        <p:cNvGrpSpPr/>
        <p:nvPr/>
      </p:nvGrpSpPr>
      <p:grpSpPr>
        <a:xfrm>
          <a:off x="0" y="0"/>
          <a:ext cx="0" cy="0"/>
          <a:chOff x="0" y="0"/>
          <a:chExt cx="0" cy="0"/>
        </a:xfrm>
      </p:grpSpPr>
      <p:sp>
        <p:nvSpPr>
          <p:cNvPr id="97" name="Google Shape;97;p5"/>
          <p:cNvSpPr/>
          <p:nvPr/>
        </p:nvSpPr>
        <p:spPr>
          <a:xfrm flipH="1">
            <a:off x="75" y="1620000"/>
            <a:ext cx="9143837" cy="2281200"/>
          </a:xfrm>
          <a:custGeom>
            <a:avLst/>
            <a:gdLst/>
            <a:ahLst/>
            <a:cxnLst/>
            <a:rect l="l" t="t" r="r" b="b"/>
            <a:pathLst>
              <a:path w="305584" h="121664" extrusionOk="0">
                <a:moveTo>
                  <a:pt x="219307" y="0"/>
                </a:moveTo>
                <a:cubicBezTo>
                  <a:pt x="203338" y="0"/>
                  <a:pt x="187335" y="4914"/>
                  <a:pt x="174406" y="14271"/>
                </a:cubicBezTo>
                <a:cubicBezTo>
                  <a:pt x="167072" y="19544"/>
                  <a:pt x="160755" y="26102"/>
                  <a:pt x="153475" y="31428"/>
                </a:cubicBezTo>
                <a:cubicBezTo>
                  <a:pt x="146652" y="36401"/>
                  <a:pt x="138616" y="40348"/>
                  <a:pt x="130237" y="40348"/>
                </a:cubicBezTo>
                <a:cubicBezTo>
                  <a:pt x="129643" y="40348"/>
                  <a:pt x="129047" y="40328"/>
                  <a:pt x="128449" y="40287"/>
                </a:cubicBezTo>
                <a:cubicBezTo>
                  <a:pt x="122935" y="39913"/>
                  <a:pt x="117662" y="37771"/>
                  <a:pt x="112175" y="37076"/>
                </a:cubicBezTo>
                <a:cubicBezTo>
                  <a:pt x="110880" y="36911"/>
                  <a:pt x="109574" y="36830"/>
                  <a:pt x="108268" y="36830"/>
                </a:cubicBezTo>
                <a:cubicBezTo>
                  <a:pt x="102130" y="36830"/>
                  <a:pt x="95990" y="38624"/>
                  <a:pt x="90870" y="42000"/>
                </a:cubicBezTo>
                <a:cubicBezTo>
                  <a:pt x="84982" y="45881"/>
                  <a:pt x="80351" y="51743"/>
                  <a:pt x="73794" y="54339"/>
                </a:cubicBezTo>
                <a:cubicBezTo>
                  <a:pt x="70523" y="55637"/>
                  <a:pt x="67081" y="56009"/>
                  <a:pt x="63565" y="56009"/>
                </a:cubicBezTo>
                <a:cubicBezTo>
                  <a:pt x="58850" y="56009"/>
                  <a:pt x="54001" y="55340"/>
                  <a:pt x="49253" y="55340"/>
                </a:cubicBezTo>
                <a:cubicBezTo>
                  <a:pt x="46444" y="55340"/>
                  <a:pt x="43669" y="55575"/>
                  <a:pt x="40979" y="56320"/>
                </a:cubicBezTo>
                <a:cubicBezTo>
                  <a:pt x="25348" y="60629"/>
                  <a:pt x="16515" y="80811"/>
                  <a:pt x="322" y="81212"/>
                </a:cubicBezTo>
                <a:lnTo>
                  <a:pt x="1" y="105140"/>
                </a:lnTo>
                <a:cubicBezTo>
                  <a:pt x="1" y="105140"/>
                  <a:pt x="15474" y="110471"/>
                  <a:pt x="34154" y="110471"/>
                </a:cubicBezTo>
                <a:cubicBezTo>
                  <a:pt x="45744" y="110471"/>
                  <a:pt x="58569" y="108419"/>
                  <a:pt x="69698" y="101768"/>
                </a:cubicBezTo>
                <a:cubicBezTo>
                  <a:pt x="77727" y="96977"/>
                  <a:pt x="84000" y="95050"/>
                  <a:pt x="89631" y="95050"/>
                </a:cubicBezTo>
                <a:cubicBezTo>
                  <a:pt x="104388" y="95050"/>
                  <a:pt x="114744" y="108287"/>
                  <a:pt x="140761" y="117934"/>
                </a:cubicBezTo>
                <a:cubicBezTo>
                  <a:pt x="147990" y="120617"/>
                  <a:pt x="154305" y="121664"/>
                  <a:pt x="160177" y="121664"/>
                </a:cubicBezTo>
                <a:cubicBezTo>
                  <a:pt x="181037" y="121664"/>
                  <a:pt x="196328" y="108460"/>
                  <a:pt x="227278" y="108460"/>
                </a:cubicBezTo>
                <a:cubicBezTo>
                  <a:pt x="230911" y="108460"/>
                  <a:pt x="234759" y="108642"/>
                  <a:pt x="238857" y="109048"/>
                </a:cubicBezTo>
                <a:cubicBezTo>
                  <a:pt x="240758" y="109237"/>
                  <a:pt x="242612" y="109327"/>
                  <a:pt x="244420" y="109327"/>
                </a:cubicBezTo>
                <a:cubicBezTo>
                  <a:pt x="289069" y="109327"/>
                  <a:pt x="305584" y="54072"/>
                  <a:pt x="305584" y="54072"/>
                </a:cubicBezTo>
                <a:lnTo>
                  <a:pt x="305584" y="33917"/>
                </a:lnTo>
                <a:cubicBezTo>
                  <a:pt x="282994" y="28243"/>
                  <a:pt x="264927" y="11033"/>
                  <a:pt x="242792" y="3726"/>
                </a:cubicBezTo>
                <a:cubicBezTo>
                  <a:pt x="235229" y="1223"/>
                  <a:pt x="227273" y="0"/>
                  <a:pt x="21930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8" name="Google Shape;98;p5"/>
          <p:cNvSpPr/>
          <p:nvPr/>
        </p:nvSpPr>
        <p:spPr>
          <a:xfrm rot="5400000">
            <a:off x="-1596150" y="-854219"/>
            <a:ext cx="3561783" cy="3029652"/>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99" name="Google Shape;99;p5"/>
          <p:cNvSpPr/>
          <p:nvPr/>
        </p:nvSpPr>
        <p:spPr>
          <a:xfrm>
            <a:off x="7699300" y="2874875"/>
            <a:ext cx="1176089" cy="1535988"/>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0" name="Google Shape;100;p5"/>
          <p:cNvSpPr txBox="1"/>
          <p:nvPr>
            <p:ph type="body" idx="1"/>
          </p:nvPr>
        </p:nvSpPr>
        <p:spPr>
          <a:xfrm>
            <a:off x="1101975" y="2260925"/>
            <a:ext cx="2954400" cy="1536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rgbClr val="000000"/>
              </a:buClr>
              <a:buSzPts val="1400"/>
              <a:buFont typeface="Arial" panose="020B0604020202020204"/>
              <a:buChar char="●"/>
              <a:defRPr sz="1600"/>
            </a:lvl1pPr>
            <a:lvl2pPr marL="914400" lvl="1" indent="-317500">
              <a:spcBef>
                <a:spcPts val="0"/>
              </a:spcBef>
              <a:spcAft>
                <a:spcPts val="0"/>
              </a:spcAft>
              <a:buClr>
                <a:srgbClr val="000000"/>
              </a:buClr>
              <a:buSzPts val="1400"/>
              <a:buFont typeface="Arial" panose="020B0604020202020204"/>
              <a:buChar char="○"/>
              <a:defRPr sz="1200"/>
            </a:lvl2pPr>
            <a:lvl3pPr marL="1371600" lvl="2" indent="-317500">
              <a:spcBef>
                <a:spcPts val="0"/>
              </a:spcBef>
              <a:spcAft>
                <a:spcPts val="0"/>
              </a:spcAft>
              <a:buClr>
                <a:srgbClr val="000000"/>
              </a:buClr>
              <a:buSzPts val="1400"/>
              <a:buFont typeface="Arial" panose="020B0604020202020204"/>
              <a:buChar char="■"/>
              <a:defRPr sz="1200"/>
            </a:lvl3pPr>
            <a:lvl4pPr marL="1828800" lvl="3" indent="-317500">
              <a:spcBef>
                <a:spcPts val="0"/>
              </a:spcBef>
              <a:spcAft>
                <a:spcPts val="0"/>
              </a:spcAft>
              <a:buClr>
                <a:srgbClr val="000000"/>
              </a:buClr>
              <a:buSzPts val="1400"/>
              <a:buFont typeface="Arial" panose="020B0604020202020204"/>
              <a:buChar char="●"/>
              <a:defRPr sz="1200"/>
            </a:lvl4pPr>
            <a:lvl5pPr marL="2286000" lvl="4" indent="-317500">
              <a:spcBef>
                <a:spcPts val="0"/>
              </a:spcBef>
              <a:spcAft>
                <a:spcPts val="0"/>
              </a:spcAft>
              <a:buClr>
                <a:srgbClr val="000000"/>
              </a:buClr>
              <a:buSzPts val="1400"/>
              <a:buFont typeface="Arial" panose="020B0604020202020204"/>
              <a:buChar char="○"/>
              <a:defRPr sz="1200"/>
            </a:lvl5pPr>
            <a:lvl6pPr marL="2743200" lvl="5" indent="-317500">
              <a:spcBef>
                <a:spcPts val="0"/>
              </a:spcBef>
              <a:spcAft>
                <a:spcPts val="0"/>
              </a:spcAft>
              <a:buClr>
                <a:srgbClr val="000000"/>
              </a:buClr>
              <a:buSzPts val="1400"/>
              <a:buFont typeface="Arial" panose="020B0604020202020204"/>
              <a:buChar char="■"/>
              <a:defRPr sz="1200"/>
            </a:lvl6pPr>
            <a:lvl7pPr marL="3200400" lvl="6" indent="-317500">
              <a:spcBef>
                <a:spcPts val="0"/>
              </a:spcBef>
              <a:spcAft>
                <a:spcPts val="0"/>
              </a:spcAft>
              <a:buClr>
                <a:srgbClr val="000000"/>
              </a:buClr>
              <a:buSzPts val="1400"/>
              <a:buFont typeface="Arial" panose="020B0604020202020204"/>
              <a:buChar char="●"/>
              <a:defRPr sz="1200"/>
            </a:lvl7pPr>
            <a:lvl8pPr marL="3657600" lvl="7" indent="-317500">
              <a:spcBef>
                <a:spcPts val="0"/>
              </a:spcBef>
              <a:spcAft>
                <a:spcPts val="0"/>
              </a:spcAft>
              <a:buClr>
                <a:srgbClr val="000000"/>
              </a:buClr>
              <a:buSzPts val="1400"/>
              <a:buFont typeface="Arial" panose="020B0604020202020204"/>
              <a:buChar char="○"/>
              <a:defRPr sz="1200"/>
            </a:lvl8pPr>
            <a:lvl9pPr marL="4114800" lvl="8" indent="-317500">
              <a:spcBef>
                <a:spcPts val="0"/>
              </a:spcBef>
              <a:spcAft>
                <a:spcPts val="0"/>
              </a:spcAft>
              <a:buClr>
                <a:srgbClr val="000000"/>
              </a:buClr>
              <a:buSzPts val="1400"/>
              <a:buFont typeface="Arial" panose="020B0604020202020204"/>
              <a:buChar char="■"/>
              <a:defRPr sz="1200"/>
            </a:lvl9pPr>
          </a:lstStyle>
          <a:p/>
        </p:txBody>
      </p:sp>
      <p:sp>
        <p:nvSpPr>
          <p:cNvPr id="101" name="Google Shape;101;p5"/>
          <p:cNvSpPr txBox="1"/>
          <p:nvPr>
            <p:ph type="body" idx="2"/>
          </p:nvPr>
        </p:nvSpPr>
        <p:spPr>
          <a:xfrm>
            <a:off x="5071000" y="2260925"/>
            <a:ext cx="2954400" cy="1536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rgbClr val="000000"/>
              </a:buClr>
              <a:buSzPts val="1400"/>
              <a:buFont typeface="Arial" panose="020B0604020202020204"/>
              <a:buChar char="●"/>
              <a:defRPr sz="1600"/>
            </a:lvl1pPr>
            <a:lvl2pPr marL="914400" lvl="1" indent="-317500">
              <a:spcBef>
                <a:spcPts val="0"/>
              </a:spcBef>
              <a:spcAft>
                <a:spcPts val="0"/>
              </a:spcAft>
              <a:buClr>
                <a:srgbClr val="000000"/>
              </a:buClr>
              <a:buSzPts val="1400"/>
              <a:buFont typeface="Arial" panose="020B0604020202020204"/>
              <a:buChar char="○"/>
              <a:defRPr sz="1200"/>
            </a:lvl2pPr>
            <a:lvl3pPr marL="1371600" lvl="2" indent="-317500">
              <a:spcBef>
                <a:spcPts val="0"/>
              </a:spcBef>
              <a:spcAft>
                <a:spcPts val="0"/>
              </a:spcAft>
              <a:buClr>
                <a:srgbClr val="000000"/>
              </a:buClr>
              <a:buSzPts val="1400"/>
              <a:buFont typeface="Arial" panose="020B0604020202020204"/>
              <a:buChar char="■"/>
              <a:defRPr sz="1200"/>
            </a:lvl3pPr>
            <a:lvl4pPr marL="1828800" lvl="3" indent="-317500">
              <a:spcBef>
                <a:spcPts val="0"/>
              </a:spcBef>
              <a:spcAft>
                <a:spcPts val="0"/>
              </a:spcAft>
              <a:buClr>
                <a:srgbClr val="000000"/>
              </a:buClr>
              <a:buSzPts val="1400"/>
              <a:buFont typeface="Arial" panose="020B0604020202020204"/>
              <a:buChar char="●"/>
              <a:defRPr sz="1200"/>
            </a:lvl4pPr>
            <a:lvl5pPr marL="2286000" lvl="4" indent="-317500">
              <a:spcBef>
                <a:spcPts val="0"/>
              </a:spcBef>
              <a:spcAft>
                <a:spcPts val="0"/>
              </a:spcAft>
              <a:buClr>
                <a:srgbClr val="000000"/>
              </a:buClr>
              <a:buSzPts val="1400"/>
              <a:buFont typeface="Arial" panose="020B0604020202020204"/>
              <a:buChar char="○"/>
              <a:defRPr sz="1200"/>
            </a:lvl5pPr>
            <a:lvl6pPr marL="2743200" lvl="5" indent="-317500">
              <a:spcBef>
                <a:spcPts val="0"/>
              </a:spcBef>
              <a:spcAft>
                <a:spcPts val="0"/>
              </a:spcAft>
              <a:buClr>
                <a:srgbClr val="000000"/>
              </a:buClr>
              <a:buSzPts val="1400"/>
              <a:buFont typeface="Arial" panose="020B0604020202020204"/>
              <a:buChar char="■"/>
              <a:defRPr sz="1200"/>
            </a:lvl6pPr>
            <a:lvl7pPr marL="3200400" lvl="6" indent="-317500">
              <a:spcBef>
                <a:spcPts val="0"/>
              </a:spcBef>
              <a:spcAft>
                <a:spcPts val="0"/>
              </a:spcAft>
              <a:buClr>
                <a:srgbClr val="000000"/>
              </a:buClr>
              <a:buSzPts val="1400"/>
              <a:buFont typeface="Arial" panose="020B0604020202020204"/>
              <a:buChar char="●"/>
              <a:defRPr sz="1200"/>
            </a:lvl7pPr>
            <a:lvl8pPr marL="3657600" lvl="7" indent="-317500">
              <a:spcBef>
                <a:spcPts val="0"/>
              </a:spcBef>
              <a:spcAft>
                <a:spcPts val="0"/>
              </a:spcAft>
              <a:buClr>
                <a:srgbClr val="000000"/>
              </a:buClr>
              <a:buSzPts val="1400"/>
              <a:buFont typeface="Arial" panose="020B0604020202020204"/>
              <a:buChar char="○"/>
              <a:defRPr sz="1200"/>
            </a:lvl8pPr>
            <a:lvl9pPr marL="4114800" lvl="8" indent="-317500">
              <a:spcBef>
                <a:spcPts val="0"/>
              </a:spcBef>
              <a:spcAft>
                <a:spcPts val="0"/>
              </a:spcAft>
              <a:buClr>
                <a:srgbClr val="000000"/>
              </a:buClr>
              <a:buSzPts val="1400"/>
              <a:buFont typeface="Arial" panose="020B0604020202020204"/>
              <a:buChar char="■"/>
              <a:defRPr sz="1200"/>
            </a:lvl9pPr>
          </a:lstStyle>
          <a:p/>
        </p:txBody>
      </p:sp>
      <p:sp>
        <p:nvSpPr>
          <p:cNvPr id="102" name="Google Shape;102;p5"/>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3" name="Google Shape;103;p5"/>
          <p:cNvSpPr txBox="1"/>
          <p:nvPr>
            <p:ph type="subTitle" idx="3"/>
          </p:nvPr>
        </p:nvSpPr>
        <p:spPr>
          <a:xfrm>
            <a:off x="1118600" y="1666100"/>
            <a:ext cx="2954400" cy="467400"/>
          </a:xfrm>
          <a:prstGeom prst="rect">
            <a:avLst/>
          </a:prstGeom>
        </p:spPr>
        <p:txBody>
          <a:bodyPr spcFirstLastPara="1" wrap="square" lIns="91425" tIns="91425" rIns="91425" bIns="91425" anchor="t" anchorCtr="0">
            <a:noAutofit/>
          </a:bodyPr>
          <a:lstStyle>
            <a:lvl1pPr lvl="0" algn="ctr">
              <a:spcBef>
                <a:spcPts val="0"/>
              </a:spcBef>
              <a:spcAft>
                <a:spcPts val="0"/>
              </a:spcAft>
              <a:buSzPts val="2200"/>
              <a:buFont typeface="Hammersmith One"/>
              <a:buNone/>
              <a:defRPr sz="2200" b="1">
                <a:solidFill>
                  <a:schemeClr val="dk1"/>
                </a:solidFill>
                <a:latin typeface="Hammersmith One"/>
                <a:ea typeface="Hammersmith One"/>
                <a:cs typeface="Hammersmith One"/>
                <a:sym typeface="Hammersmith 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4" name="Google Shape;104;p5"/>
          <p:cNvSpPr txBox="1"/>
          <p:nvPr>
            <p:ph type="subTitle" idx="4"/>
          </p:nvPr>
        </p:nvSpPr>
        <p:spPr>
          <a:xfrm>
            <a:off x="5071000" y="1666100"/>
            <a:ext cx="2954400" cy="467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Font typeface="Hammersmith One"/>
              <a:buNone/>
              <a:defRPr sz="2200" b="1">
                <a:solidFill>
                  <a:schemeClr val="dk1"/>
                </a:solidFill>
                <a:latin typeface="Hammersmith One"/>
                <a:ea typeface="Hammersmith One"/>
                <a:cs typeface="Hammersmith One"/>
                <a:sym typeface="Hammersmith 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5" name="Google Shape;105;p5"/>
          <p:cNvSpPr/>
          <p:nvPr/>
        </p:nvSpPr>
        <p:spPr>
          <a:xfrm rot="-1390808" flipH="1">
            <a:off x="4052075" y="2819900"/>
            <a:ext cx="1938821" cy="3305584"/>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text 2">
  <p:cSld name="CUSTOM_32">
    <p:spTree>
      <p:nvGrpSpPr>
        <p:cNvPr id="1018" name="Shape 1018"/>
        <p:cNvGrpSpPr/>
        <p:nvPr/>
      </p:nvGrpSpPr>
      <p:grpSpPr>
        <a:xfrm>
          <a:off x="0" y="0"/>
          <a:ext cx="0" cy="0"/>
          <a:chOff x="0" y="0"/>
          <a:chExt cx="0" cy="0"/>
        </a:xfrm>
      </p:grpSpPr>
      <p:sp>
        <p:nvSpPr>
          <p:cNvPr id="1019" name="Google Shape;1019;p41"/>
          <p:cNvSpPr/>
          <p:nvPr/>
        </p:nvSpPr>
        <p:spPr>
          <a:xfrm rot="-455554">
            <a:off x="6637849" y="-126684"/>
            <a:ext cx="3253668" cy="548076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20" name="Google Shape;1020;p41"/>
          <p:cNvSpPr/>
          <p:nvPr/>
        </p:nvSpPr>
        <p:spPr>
          <a:xfrm rot="-7977677">
            <a:off x="5635995" y="1509394"/>
            <a:ext cx="1601627" cy="1536805"/>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21" name="Google Shape;1021;p41"/>
          <p:cNvSpPr/>
          <p:nvPr/>
        </p:nvSpPr>
        <p:spPr>
          <a:xfrm rot="8880872">
            <a:off x="-2066784" y="-214836"/>
            <a:ext cx="4047011" cy="2490084"/>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22" name="Google Shape;1022;p41"/>
          <p:cNvSpPr txBox="1"/>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23" name="Google Shape;1023;p41"/>
          <p:cNvSpPr txBox="1"/>
          <p:nvPr>
            <p:ph type="subTitle" idx="1"/>
          </p:nvPr>
        </p:nvSpPr>
        <p:spPr>
          <a:xfrm>
            <a:off x="713225" y="1168075"/>
            <a:ext cx="4989900" cy="3431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Char char="●"/>
              <a:defRPr sz="1600" b="1"/>
            </a:lvl1pPr>
            <a:lvl2pPr lvl="1" rtl="0">
              <a:spcBef>
                <a:spcPts val="0"/>
              </a:spcBef>
              <a:spcAft>
                <a:spcPts val="0"/>
              </a:spcAft>
              <a:buClr>
                <a:schemeClr val="lt1"/>
              </a:buClr>
              <a:buSzPts val="1000"/>
              <a:buFont typeface="Anaheim"/>
              <a:buChar char="○"/>
              <a:defRPr/>
            </a:lvl2pPr>
            <a:lvl3pPr lvl="2" rtl="0">
              <a:spcBef>
                <a:spcPts val="0"/>
              </a:spcBef>
              <a:spcAft>
                <a:spcPts val="0"/>
              </a:spcAft>
              <a:buClr>
                <a:schemeClr val="lt1"/>
              </a:buClr>
              <a:buSzPts val="1000"/>
              <a:buFont typeface="Anaheim"/>
              <a:buChar char="■"/>
              <a:defRPr/>
            </a:lvl3pPr>
            <a:lvl4pPr lvl="3" rtl="0">
              <a:spcBef>
                <a:spcPts val="0"/>
              </a:spcBef>
              <a:spcAft>
                <a:spcPts val="0"/>
              </a:spcAft>
              <a:buClr>
                <a:schemeClr val="lt1"/>
              </a:buClr>
              <a:buSzPts val="1000"/>
              <a:buFont typeface="Anaheim"/>
              <a:buChar char="●"/>
              <a:defRPr/>
            </a:lvl4pPr>
            <a:lvl5pPr lvl="4" rtl="0">
              <a:spcBef>
                <a:spcPts val="0"/>
              </a:spcBef>
              <a:spcAft>
                <a:spcPts val="0"/>
              </a:spcAft>
              <a:buClr>
                <a:schemeClr val="lt1"/>
              </a:buClr>
              <a:buSzPts val="1000"/>
              <a:buFont typeface="Anaheim"/>
              <a:buChar char="○"/>
              <a:defRPr/>
            </a:lvl5pPr>
            <a:lvl6pPr lvl="5" rtl="0">
              <a:spcBef>
                <a:spcPts val="0"/>
              </a:spcBef>
              <a:spcAft>
                <a:spcPts val="0"/>
              </a:spcAft>
              <a:buClr>
                <a:schemeClr val="lt1"/>
              </a:buClr>
              <a:buSzPts val="1000"/>
              <a:buFont typeface="Anaheim"/>
              <a:buChar char="■"/>
              <a:defRPr/>
            </a:lvl6pPr>
            <a:lvl7pPr lvl="6" rtl="0">
              <a:spcBef>
                <a:spcPts val="0"/>
              </a:spcBef>
              <a:spcAft>
                <a:spcPts val="0"/>
              </a:spcAft>
              <a:buClr>
                <a:schemeClr val="lt1"/>
              </a:buClr>
              <a:buSzPts val="1000"/>
              <a:buFont typeface="Anaheim"/>
              <a:buChar char="●"/>
              <a:defRPr/>
            </a:lvl7pPr>
            <a:lvl8pPr lvl="7" rtl="0">
              <a:spcBef>
                <a:spcPts val="0"/>
              </a:spcBef>
              <a:spcAft>
                <a:spcPts val="0"/>
              </a:spcAft>
              <a:buClr>
                <a:schemeClr val="lt1"/>
              </a:buClr>
              <a:buSzPts val="1000"/>
              <a:buFont typeface="Anaheim"/>
              <a:buChar char="○"/>
              <a:defRPr/>
            </a:lvl8pPr>
            <a:lvl9pPr lvl="8" rtl="0">
              <a:spcBef>
                <a:spcPts val="0"/>
              </a:spcBef>
              <a:spcAft>
                <a:spcPts val="0"/>
              </a:spcAft>
              <a:buClr>
                <a:schemeClr val="lt1"/>
              </a:buClr>
              <a:buSzPts val="1000"/>
              <a:buFont typeface="Anaheim"/>
              <a:buChar char="■"/>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nd text 3">
  <p:cSld name="CUSTOM_34">
    <p:spTree>
      <p:nvGrpSpPr>
        <p:cNvPr id="1024" name="Shape 1024"/>
        <p:cNvGrpSpPr/>
        <p:nvPr/>
      </p:nvGrpSpPr>
      <p:grpSpPr>
        <a:xfrm>
          <a:off x="0" y="0"/>
          <a:ext cx="0" cy="0"/>
          <a:chOff x="0" y="0"/>
          <a:chExt cx="0" cy="0"/>
        </a:xfrm>
      </p:grpSpPr>
      <p:sp>
        <p:nvSpPr>
          <p:cNvPr id="1025" name="Google Shape;1025;p42"/>
          <p:cNvSpPr/>
          <p:nvPr/>
        </p:nvSpPr>
        <p:spPr>
          <a:xfrm rot="-4971949">
            <a:off x="-1978224" y="-993266"/>
            <a:ext cx="4547689" cy="4131091"/>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026" name="Google Shape;1026;p42"/>
          <p:cNvGrpSpPr/>
          <p:nvPr/>
        </p:nvGrpSpPr>
        <p:grpSpPr>
          <a:xfrm flipH="1">
            <a:off x="6866680" y="-80437"/>
            <a:ext cx="2277317" cy="5304377"/>
            <a:chOff x="224725" y="566950"/>
            <a:chExt cx="1850875" cy="4311100"/>
          </a:xfrm>
        </p:grpSpPr>
        <p:sp>
          <p:nvSpPr>
            <p:cNvPr id="1027" name="Google Shape;1027;p42"/>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28" name="Google Shape;1028;p42"/>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29" name="Google Shape;1029;p42"/>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30" name="Google Shape;1030;p42"/>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31" name="Google Shape;1031;p42"/>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32" name="Google Shape;1032;p42"/>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33" name="Google Shape;1033;p42"/>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34" name="Google Shape;1034;p42"/>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35" name="Google Shape;1035;p42"/>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36" name="Google Shape;1036;p42"/>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37" name="Google Shape;1037;p42"/>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38" name="Google Shape;1038;p42"/>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39" name="Google Shape;1039;p42"/>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40" name="Google Shape;1040;p42"/>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41" name="Google Shape;1041;p42"/>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42" name="Google Shape;1042;p42"/>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43" name="Google Shape;1043;p42"/>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44" name="Google Shape;1044;p42"/>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45" name="Google Shape;1045;p42"/>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46" name="Google Shape;1046;p42"/>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47" name="Google Shape;1047;p42"/>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48" name="Google Shape;1048;p42"/>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49" name="Google Shape;1049;p42"/>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50" name="Google Shape;1050;p42"/>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051" name="Google Shape;1051;p42"/>
          <p:cNvSpPr/>
          <p:nvPr/>
        </p:nvSpPr>
        <p:spPr>
          <a:xfrm rot="250550" flipH="1">
            <a:off x="838717" y="3110207"/>
            <a:ext cx="5950574" cy="3661060"/>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52" name="Google Shape;1052;p42"/>
          <p:cNvSpPr txBox="1"/>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53" name="Google Shape;1053;p42"/>
          <p:cNvSpPr txBox="1"/>
          <p:nvPr>
            <p:ph type="subTitle" idx="1"/>
          </p:nvPr>
        </p:nvSpPr>
        <p:spPr>
          <a:xfrm>
            <a:off x="713225" y="2027400"/>
            <a:ext cx="3402600" cy="1088700"/>
          </a:xfrm>
          <a:prstGeom prst="rect">
            <a:avLst/>
          </a:prstGeom>
        </p:spPr>
        <p:txBody>
          <a:bodyPr spcFirstLastPara="1" wrap="square" lIns="91425" tIns="91425" rIns="91425" bIns="91425" anchor="ctr" anchorCtr="0">
            <a:noAutofit/>
          </a:bodyPr>
          <a:lstStyle>
            <a:lvl1pPr lvl="0">
              <a:spcBef>
                <a:spcPts val="0"/>
              </a:spcBef>
              <a:spcAft>
                <a:spcPts val="0"/>
              </a:spcAft>
              <a:buSzPts val="16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text 4">
  <p:cSld name="CUSTOM_35">
    <p:spTree>
      <p:nvGrpSpPr>
        <p:cNvPr id="1054" name="Shape 1054"/>
        <p:cNvGrpSpPr/>
        <p:nvPr/>
      </p:nvGrpSpPr>
      <p:grpSpPr>
        <a:xfrm>
          <a:off x="0" y="0"/>
          <a:ext cx="0" cy="0"/>
          <a:chOff x="0" y="0"/>
          <a:chExt cx="0" cy="0"/>
        </a:xfrm>
      </p:grpSpPr>
      <p:grpSp>
        <p:nvGrpSpPr>
          <p:cNvPr id="1055" name="Google Shape;1055;p43"/>
          <p:cNvGrpSpPr/>
          <p:nvPr/>
        </p:nvGrpSpPr>
        <p:grpSpPr>
          <a:xfrm>
            <a:off x="4789682" y="3273165"/>
            <a:ext cx="2304462" cy="2293869"/>
            <a:chOff x="2414491" y="671177"/>
            <a:chExt cx="1830972" cy="1822411"/>
          </a:xfrm>
        </p:grpSpPr>
        <p:sp>
          <p:nvSpPr>
            <p:cNvPr id="1056" name="Google Shape;1056;p43"/>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57" name="Google Shape;1057;p43"/>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58" name="Google Shape;1058;p43"/>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59" name="Google Shape;1059;p43"/>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60" name="Google Shape;1060;p43"/>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61" name="Google Shape;1061;p43"/>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62" name="Google Shape;1062;p43"/>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63" name="Google Shape;1063;p43"/>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64" name="Google Shape;1064;p43"/>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65" name="Google Shape;1065;p43"/>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66" name="Google Shape;1066;p43"/>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67" name="Google Shape;1067;p43"/>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68" name="Google Shape;1068;p43"/>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69" name="Google Shape;1069;p43"/>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70" name="Google Shape;1070;p43"/>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71" name="Google Shape;1071;p43"/>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72" name="Google Shape;1072;p43"/>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73" name="Google Shape;1073;p43"/>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74" name="Google Shape;1074;p43"/>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75" name="Google Shape;1075;p43"/>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76" name="Google Shape;1076;p43"/>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77" name="Google Shape;1077;p43"/>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78" name="Google Shape;1078;p43"/>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79" name="Google Shape;1079;p43"/>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80" name="Google Shape;1080;p43"/>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81" name="Google Shape;1081;p43"/>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82" name="Google Shape;1082;p43"/>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83" name="Google Shape;1083;p43"/>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84" name="Google Shape;1084;p43"/>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85" name="Google Shape;1085;p43"/>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86" name="Google Shape;1086;p43"/>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87" name="Google Shape;1087;p43"/>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88" name="Google Shape;1088;p43"/>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89" name="Google Shape;1089;p43"/>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090" name="Google Shape;1090;p43"/>
          <p:cNvSpPr/>
          <p:nvPr/>
        </p:nvSpPr>
        <p:spPr>
          <a:xfrm rot="-919010">
            <a:off x="6732142" y="-371518"/>
            <a:ext cx="3397275" cy="3383189"/>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91" name="Google Shape;1091;p43"/>
          <p:cNvSpPr/>
          <p:nvPr/>
        </p:nvSpPr>
        <p:spPr>
          <a:xfrm rot="-5620636">
            <a:off x="-1100482" y="1591409"/>
            <a:ext cx="2991681" cy="287060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92" name="Google Shape;1092;p43"/>
          <p:cNvSpPr txBox="1"/>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93" name="Google Shape;1093;p43"/>
          <p:cNvSpPr txBox="1"/>
          <p:nvPr>
            <p:ph type="subTitle" idx="1"/>
          </p:nvPr>
        </p:nvSpPr>
        <p:spPr>
          <a:xfrm>
            <a:off x="5028175" y="2027400"/>
            <a:ext cx="3402600" cy="1088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6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text 5">
  <p:cSld name="CUSTOM_36">
    <p:spTree>
      <p:nvGrpSpPr>
        <p:cNvPr id="1094" name="Shape 1094"/>
        <p:cNvGrpSpPr/>
        <p:nvPr/>
      </p:nvGrpSpPr>
      <p:grpSpPr>
        <a:xfrm>
          <a:off x="0" y="0"/>
          <a:ext cx="0" cy="0"/>
          <a:chOff x="0" y="0"/>
          <a:chExt cx="0" cy="0"/>
        </a:xfrm>
      </p:grpSpPr>
      <p:sp>
        <p:nvSpPr>
          <p:cNvPr id="1095" name="Google Shape;1095;p44"/>
          <p:cNvSpPr/>
          <p:nvPr/>
        </p:nvSpPr>
        <p:spPr>
          <a:xfrm>
            <a:off x="4260425" y="1957095"/>
            <a:ext cx="1774800" cy="1774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96" name="Google Shape;1096;p44"/>
          <p:cNvSpPr/>
          <p:nvPr/>
        </p:nvSpPr>
        <p:spPr>
          <a:xfrm rot="-4971949">
            <a:off x="6653151" y="1865359"/>
            <a:ext cx="4547689" cy="4131091"/>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97" name="Google Shape;1097;p44"/>
          <p:cNvSpPr/>
          <p:nvPr/>
        </p:nvSpPr>
        <p:spPr>
          <a:xfrm rot="7019959" flipH="1">
            <a:off x="-962151" y="-1327476"/>
            <a:ext cx="4047102" cy="2490011"/>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098" name="Google Shape;1098;p44"/>
          <p:cNvSpPr txBox="1"/>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99" name="Google Shape;1099;p44"/>
          <p:cNvSpPr txBox="1"/>
          <p:nvPr>
            <p:ph type="subTitle" idx="1"/>
          </p:nvPr>
        </p:nvSpPr>
        <p:spPr>
          <a:xfrm>
            <a:off x="713225" y="2027400"/>
            <a:ext cx="3402600" cy="1088700"/>
          </a:xfrm>
          <a:prstGeom prst="rect">
            <a:avLst/>
          </a:prstGeom>
        </p:spPr>
        <p:txBody>
          <a:bodyPr spcFirstLastPara="1" wrap="square" lIns="91425" tIns="91425" rIns="91425" bIns="91425" anchor="ctr" anchorCtr="0">
            <a:noAutofit/>
          </a:bodyPr>
          <a:lstStyle>
            <a:lvl1pPr lvl="0" rtl="0">
              <a:spcBef>
                <a:spcPts val="0"/>
              </a:spcBef>
              <a:spcAft>
                <a:spcPts val="0"/>
              </a:spcAft>
              <a:buSzPts val="16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text 6">
  <p:cSld name="CUSTOM_37_1">
    <p:spTree>
      <p:nvGrpSpPr>
        <p:cNvPr id="1100" name="Shape 1100"/>
        <p:cNvGrpSpPr/>
        <p:nvPr/>
      </p:nvGrpSpPr>
      <p:grpSpPr>
        <a:xfrm>
          <a:off x="0" y="0"/>
          <a:ext cx="0" cy="0"/>
          <a:chOff x="0" y="0"/>
          <a:chExt cx="0" cy="0"/>
        </a:xfrm>
      </p:grpSpPr>
      <p:sp>
        <p:nvSpPr>
          <p:cNvPr id="1101" name="Google Shape;1101;p45"/>
          <p:cNvSpPr/>
          <p:nvPr/>
        </p:nvSpPr>
        <p:spPr>
          <a:xfrm rot="-4971949">
            <a:off x="6499451" y="687059"/>
            <a:ext cx="4547689" cy="4131091"/>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02" name="Google Shape;1102;p45"/>
          <p:cNvSpPr/>
          <p:nvPr/>
        </p:nvSpPr>
        <p:spPr>
          <a:xfrm rot="9475593">
            <a:off x="-1974698" y="-446077"/>
            <a:ext cx="4047145" cy="2489949"/>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03" name="Google Shape;1103;p45"/>
          <p:cNvSpPr txBox="1"/>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104" name="Google Shape;1104;p45"/>
          <p:cNvSpPr txBox="1"/>
          <p:nvPr>
            <p:ph type="subTitle" idx="1"/>
          </p:nvPr>
        </p:nvSpPr>
        <p:spPr>
          <a:xfrm>
            <a:off x="713225" y="1168075"/>
            <a:ext cx="6264300" cy="3431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Char char="●"/>
              <a:defRPr sz="1600"/>
            </a:lvl1pPr>
            <a:lvl2pPr lvl="1" rtl="0">
              <a:spcBef>
                <a:spcPts val="0"/>
              </a:spcBef>
              <a:spcAft>
                <a:spcPts val="0"/>
              </a:spcAft>
              <a:buClr>
                <a:schemeClr val="lt1"/>
              </a:buClr>
              <a:buSzPts val="1000"/>
              <a:buFont typeface="Anaheim"/>
              <a:buChar char="○"/>
              <a:defRPr/>
            </a:lvl2pPr>
            <a:lvl3pPr lvl="2" rtl="0">
              <a:spcBef>
                <a:spcPts val="0"/>
              </a:spcBef>
              <a:spcAft>
                <a:spcPts val="0"/>
              </a:spcAft>
              <a:buClr>
                <a:schemeClr val="lt1"/>
              </a:buClr>
              <a:buSzPts val="1000"/>
              <a:buFont typeface="Anaheim"/>
              <a:buChar char="■"/>
              <a:defRPr/>
            </a:lvl3pPr>
            <a:lvl4pPr lvl="3" rtl="0">
              <a:spcBef>
                <a:spcPts val="0"/>
              </a:spcBef>
              <a:spcAft>
                <a:spcPts val="0"/>
              </a:spcAft>
              <a:buClr>
                <a:schemeClr val="lt1"/>
              </a:buClr>
              <a:buSzPts val="1000"/>
              <a:buFont typeface="Anaheim"/>
              <a:buChar char="●"/>
              <a:defRPr/>
            </a:lvl4pPr>
            <a:lvl5pPr lvl="4" rtl="0">
              <a:spcBef>
                <a:spcPts val="0"/>
              </a:spcBef>
              <a:spcAft>
                <a:spcPts val="0"/>
              </a:spcAft>
              <a:buClr>
                <a:schemeClr val="lt1"/>
              </a:buClr>
              <a:buSzPts val="1000"/>
              <a:buFont typeface="Anaheim"/>
              <a:buChar char="○"/>
              <a:defRPr/>
            </a:lvl5pPr>
            <a:lvl6pPr lvl="5" rtl="0">
              <a:spcBef>
                <a:spcPts val="0"/>
              </a:spcBef>
              <a:spcAft>
                <a:spcPts val="0"/>
              </a:spcAft>
              <a:buClr>
                <a:schemeClr val="lt1"/>
              </a:buClr>
              <a:buSzPts val="1000"/>
              <a:buFont typeface="Anaheim"/>
              <a:buChar char="■"/>
              <a:defRPr/>
            </a:lvl6pPr>
            <a:lvl7pPr lvl="6" rtl="0">
              <a:spcBef>
                <a:spcPts val="0"/>
              </a:spcBef>
              <a:spcAft>
                <a:spcPts val="0"/>
              </a:spcAft>
              <a:buClr>
                <a:schemeClr val="lt1"/>
              </a:buClr>
              <a:buSzPts val="1000"/>
              <a:buFont typeface="Anaheim"/>
              <a:buChar char="●"/>
              <a:defRPr/>
            </a:lvl7pPr>
            <a:lvl8pPr lvl="7" rtl="0">
              <a:spcBef>
                <a:spcPts val="0"/>
              </a:spcBef>
              <a:spcAft>
                <a:spcPts val="0"/>
              </a:spcAft>
              <a:buClr>
                <a:schemeClr val="lt1"/>
              </a:buClr>
              <a:buSzPts val="1000"/>
              <a:buFont typeface="Anaheim"/>
              <a:buChar char="○"/>
              <a:defRPr/>
            </a:lvl8pPr>
            <a:lvl9pPr lvl="8" rtl="0">
              <a:spcBef>
                <a:spcPts val="0"/>
              </a:spcBef>
              <a:spcAft>
                <a:spcPts val="0"/>
              </a:spcAft>
              <a:buClr>
                <a:schemeClr val="lt1"/>
              </a:buClr>
              <a:buSzPts val="1000"/>
              <a:buFont typeface="Anaheim"/>
              <a:buChar char="■"/>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text 7">
  <p:cSld name="CUSTOM_37">
    <p:spTree>
      <p:nvGrpSpPr>
        <p:cNvPr id="1105" name="Shape 1105"/>
        <p:cNvGrpSpPr/>
        <p:nvPr/>
      </p:nvGrpSpPr>
      <p:grpSpPr>
        <a:xfrm>
          <a:off x="0" y="0"/>
          <a:ext cx="0" cy="0"/>
          <a:chOff x="0" y="0"/>
          <a:chExt cx="0" cy="0"/>
        </a:xfrm>
      </p:grpSpPr>
      <p:sp>
        <p:nvSpPr>
          <p:cNvPr id="1106" name="Google Shape;1106;p46"/>
          <p:cNvSpPr/>
          <p:nvPr/>
        </p:nvSpPr>
        <p:spPr>
          <a:xfrm rot="-5400000" flipH="1">
            <a:off x="6051628" y="1691784"/>
            <a:ext cx="4906632" cy="319691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07" name="Google Shape;1107;p46"/>
          <p:cNvSpPr/>
          <p:nvPr/>
        </p:nvSpPr>
        <p:spPr>
          <a:xfrm>
            <a:off x="-749900" y="3073920"/>
            <a:ext cx="1774800" cy="1774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108" name="Google Shape;1108;p46"/>
          <p:cNvGrpSpPr/>
          <p:nvPr/>
        </p:nvGrpSpPr>
        <p:grpSpPr>
          <a:xfrm rot="10800000">
            <a:off x="6204525" y="1244395"/>
            <a:ext cx="1696762" cy="1688828"/>
            <a:chOff x="2414491" y="671177"/>
            <a:chExt cx="1830972" cy="1822411"/>
          </a:xfrm>
        </p:grpSpPr>
        <p:sp>
          <p:nvSpPr>
            <p:cNvPr id="1109" name="Google Shape;1109;p46"/>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10" name="Google Shape;1110;p46"/>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11" name="Google Shape;1111;p46"/>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12" name="Google Shape;1112;p46"/>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13" name="Google Shape;1113;p46"/>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14" name="Google Shape;1114;p46"/>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15" name="Google Shape;1115;p46"/>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16" name="Google Shape;1116;p46"/>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17" name="Google Shape;1117;p46"/>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18" name="Google Shape;1118;p46"/>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19" name="Google Shape;1119;p46"/>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20" name="Google Shape;1120;p46"/>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21" name="Google Shape;1121;p46"/>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22" name="Google Shape;1122;p46"/>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23" name="Google Shape;1123;p46"/>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24" name="Google Shape;1124;p46"/>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25" name="Google Shape;1125;p46"/>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26" name="Google Shape;1126;p46"/>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27" name="Google Shape;1127;p46"/>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28" name="Google Shape;1128;p46"/>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29" name="Google Shape;1129;p46"/>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30" name="Google Shape;1130;p46"/>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31" name="Google Shape;1131;p46"/>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32" name="Google Shape;1132;p46"/>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33" name="Google Shape;1133;p46"/>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34" name="Google Shape;1134;p46"/>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35" name="Google Shape;1135;p46"/>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36" name="Google Shape;1136;p46"/>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37" name="Google Shape;1137;p46"/>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38" name="Google Shape;1138;p46"/>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39" name="Google Shape;1139;p46"/>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40" name="Google Shape;1140;p46"/>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41" name="Google Shape;1141;p46"/>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42" name="Google Shape;1142;p46"/>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143" name="Google Shape;1143;p46"/>
          <p:cNvSpPr txBox="1"/>
          <p:nvPr>
            <p:ph type="title"/>
          </p:nvPr>
        </p:nvSpPr>
        <p:spPr>
          <a:xfrm>
            <a:off x="713225" y="528150"/>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144" name="Google Shape;1144;p46"/>
          <p:cNvSpPr txBox="1"/>
          <p:nvPr>
            <p:ph type="subTitle" idx="1"/>
          </p:nvPr>
        </p:nvSpPr>
        <p:spPr>
          <a:xfrm>
            <a:off x="713225" y="1168075"/>
            <a:ext cx="6028800" cy="3431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Char char="●"/>
              <a:defRPr sz="1600"/>
            </a:lvl1pPr>
            <a:lvl2pPr lvl="1" rtl="0">
              <a:spcBef>
                <a:spcPts val="0"/>
              </a:spcBef>
              <a:spcAft>
                <a:spcPts val="0"/>
              </a:spcAft>
              <a:buClr>
                <a:schemeClr val="lt1"/>
              </a:buClr>
              <a:buSzPts val="1000"/>
              <a:buFont typeface="Anaheim"/>
              <a:buChar char="○"/>
              <a:defRPr/>
            </a:lvl2pPr>
            <a:lvl3pPr lvl="2" rtl="0">
              <a:spcBef>
                <a:spcPts val="0"/>
              </a:spcBef>
              <a:spcAft>
                <a:spcPts val="0"/>
              </a:spcAft>
              <a:buClr>
                <a:schemeClr val="lt1"/>
              </a:buClr>
              <a:buSzPts val="1000"/>
              <a:buFont typeface="Anaheim"/>
              <a:buChar char="■"/>
              <a:defRPr/>
            </a:lvl3pPr>
            <a:lvl4pPr lvl="3" rtl="0">
              <a:spcBef>
                <a:spcPts val="0"/>
              </a:spcBef>
              <a:spcAft>
                <a:spcPts val="0"/>
              </a:spcAft>
              <a:buClr>
                <a:schemeClr val="lt1"/>
              </a:buClr>
              <a:buSzPts val="1000"/>
              <a:buFont typeface="Anaheim"/>
              <a:buChar char="●"/>
              <a:defRPr/>
            </a:lvl4pPr>
            <a:lvl5pPr lvl="4" rtl="0">
              <a:spcBef>
                <a:spcPts val="0"/>
              </a:spcBef>
              <a:spcAft>
                <a:spcPts val="0"/>
              </a:spcAft>
              <a:buClr>
                <a:schemeClr val="lt1"/>
              </a:buClr>
              <a:buSzPts val="1000"/>
              <a:buFont typeface="Anaheim"/>
              <a:buChar char="○"/>
              <a:defRPr/>
            </a:lvl5pPr>
            <a:lvl6pPr lvl="5" rtl="0">
              <a:spcBef>
                <a:spcPts val="0"/>
              </a:spcBef>
              <a:spcAft>
                <a:spcPts val="0"/>
              </a:spcAft>
              <a:buClr>
                <a:schemeClr val="lt1"/>
              </a:buClr>
              <a:buSzPts val="1000"/>
              <a:buFont typeface="Anaheim"/>
              <a:buChar char="■"/>
              <a:defRPr/>
            </a:lvl6pPr>
            <a:lvl7pPr lvl="6" rtl="0">
              <a:spcBef>
                <a:spcPts val="0"/>
              </a:spcBef>
              <a:spcAft>
                <a:spcPts val="0"/>
              </a:spcAft>
              <a:buClr>
                <a:schemeClr val="lt1"/>
              </a:buClr>
              <a:buSzPts val="1000"/>
              <a:buFont typeface="Anaheim"/>
              <a:buChar char="●"/>
              <a:defRPr/>
            </a:lvl7pPr>
            <a:lvl8pPr lvl="7" rtl="0">
              <a:spcBef>
                <a:spcPts val="0"/>
              </a:spcBef>
              <a:spcAft>
                <a:spcPts val="0"/>
              </a:spcAft>
              <a:buClr>
                <a:schemeClr val="lt1"/>
              </a:buClr>
              <a:buSzPts val="1000"/>
              <a:buFont typeface="Anaheim"/>
              <a:buChar char="○"/>
              <a:defRPr/>
            </a:lvl8pPr>
            <a:lvl9pPr lvl="8" rtl="0">
              <a:spcBef>
                <a:spcPts val="0"/>
              </a:spcBef>
              <a:spcAft>
                <a:spcPts val="0"/>
              </a:spcAft>
              <a:buClr>
                <a:schemeClr val="lt1"/>
              </a:buClr>
              <a:buSzPts val="1000"/>
              <a:buFont typeface="Anaheim"/>
              <a:buChar char="■"/>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hanks">
  <p:cSld name="CUSTOM_31">
    <p:spTree>
      <p:nvGrpSpPr>
        <p:cNvPr id="1145" name="Shape 1145"/>
        <p:cNvGrpSpPr/>
        <p:nvPr/>
      </p:nvGrpSpPr>
      <p:grpSpPr>
        <a:xfrm>
          <a:off x="0" y="0"/>
          <a:ext cx="0" cy="0"/>
          <a:chOff x="0" y="0"/>
          <a:chExt cx="0" cy="0"/>
        </a:xfrm>
      </p:grpSpPr>
      <p:sp>
        <p:nvSpPr>
          <p:cNvPr id="1146" name="Google Shape;1146;p47"/>
          <p:cNvSpPr/>
          <p:nvPr/>
        </p:nvSpPr>
        <p:spPr>
          <a:xfrm rot="5716307" flipH="1">
            <a:off x="3128709" y="-17350"/>
            <a:ext cx="3009510" cy="5911593"/>
          </a:xfrm>
          <a:custGeom>
            <a:avLst/>
            <a:gdLst/>
            <a:ahLst/>
            <a:cxnLst/>
            <a:rect l="l" t="t" r="r" b="b"/>
            <a:pathLst>
              <a:path w="72386" h="83294" extrusionOk="0">
                <a:moveTo>
                  <a:pt x="50403" y="3137"/>
                </a:moveTo>
                <a:cubicBezTo>
                  <a:pt x="56941" y="6272"/>
                  <a:pt x="64246" y="10108"/>
                  <a:pt x="60711" y="17614"/>
                </a:cubicBezTo>
                <a:cubicBezTo>
                  <a:pt x="57175" y="25119"/>
                  <a:pt x="44632" y="42031"/>
                  <a:pt x="52938" y="45433"/>
                </a:cubicBezTo>
                <a:cubicBezTo>
                  <a:pt x="61211" y="48803"/>
                  <a:pt x="72386" y="48302"/>
                  <a:pt x="71885" y="57942"/>
                </a:cubicBezTo>
                <a:cubicBezTo>
                  <a:pt x="71351" y="67583"/>
                  <a:pt x="54640" y="83294"/>
                  <a:pt x="40096" y="76189"/>
                </a:cubicBezTo>
                <a:cubicBezTo>
                  <a:pt x="25552" y="69084"/>
                  <a:pt x="35359" y="53839"/>
                  <a:pt x="20982" y="50137"/>
                </a:cubicBezTo>
                <a:cubicBezTo>
                  <a:pt x="6605" y="46434"/>
                  <a:pt x="1" y="20916"/>
                  <a:pt x="6939" y="13477"/>
                </a:cubicBezTo>
                <a:cubicBezTo>
                  <a:pt x="13877" y="6039"/>
                  <a:pt x="43865" y="1"/>
                  <a:pt x="50403" y="313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47" name="Google Shape;1147;p47"/>
          <p:cNvSpPr/>
          <p:nvPr/>
        </p:nvSpPr>
        <p:spPr>
          <a:xfrm rot="-1408952">
            <a:off x="7059833" y="-1532053"/>
            <a:ext cx="3561578" cy="4437854"/>
          </a:xfrm>
          <a:custGeom>
            <a:avLst/>
            <a:gdLst/>
            <a:ahLst/>
            <a:cxnLst/>
            <a:rect l="l" t="t" r="r" b="b"/>
            <a:pathLst>
              <a:path w="15146" h="21250" extrusionOk="0">
                <a:moveTo>
                  <a:pt x="2903" y="12143"/>
                </a:moveTo>
                <a:cubicBezTo>
                  <a:pt x="1936" y="10308"/>
                  <a:pt x="234" y="9174"/>
                  <a:pt x="201" y="6972"/>
                </a:cubicBezTo>
                <a:cubicBezTo>
                  <a:pt x="1" y="1"/>
                  <a:pt x="7773" y="1769"/>
                  <a:pt x="11209" y="4637"/>
                </a:cubicBezTo>
                <a:cubicBezTo>
                  <a:pt x="13877" y="6839"/>
                  <a:pt x="15145" y="10208"/>
                  <a:pt x="14178" y="13544"/>
                </a:cubicBezTo>
                <a:cubicBezTo>
                  <a:pt x="13310" y="16379"/>
                  <a:pt x="10141" y="21249"/>
                  <a:pt x="6472" y="20349"/>
                </a:cubicBezTo>
                <a:cubicBezTo>
                  <a:pt x="3203" y="19581"/>
                  <a:pt x="4070" y="14811"/>
                  <a:pt x="3070" y="12476"/>
                </a:cubicBezTo>
                <a:cubicBezTo>
                  <a:pt x="3036" y="12343"/>
                  <a:pt x="2970" y="12243"/>
                  <a:pt x="2903" y="121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48" name="Google Shape;1148;p47"/>
          <p:cNvSpPr/>
          <p:nvPr/>
        </p:nvSpPr>
        <p:spPr>
          <a:xfrm rot="10800000">
            <a:off x="797253" y="2885987"/>
            <a:ext cx="1774800" cy="1774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149" name="Google Shape;1149;p47"/>
          <p:cNvGrpSpPr/>
          <p:nvPr/>
        </p:nvGrpSpPr>
        <p:grpSpPr>
          <a:xfrm rot="10800000">
            <a:off x="162225" y="2264370"/>
            <a:ext cx="1696762" cy="1688828"/>
            <a:chOff x="2414491" y="671177"/>
            <a:chExt cx="1830972" cy="1822411"/>
          </a:xfrm>
        </p:grpSpPr>
        <p:sp>
          <p:nvSpPr>
            <p:cNvPr id="1150" name="Google Shape;1150;p47"/>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1" name="Google Shape;1151;p47"/>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2" name="Google Shape;1152;p47"/>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3" name="Google Shape;1153;p47"/>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4" name="Google Shape;1154;p47"/>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5" name="Google Shape;1155;p47"/>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6" name="Google Shape;1156;p47"/>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7" name="Google Shape;1157;p47"/>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8" name="Google Shape;1158;p47"/>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9" name="Google Shape;1159;p47"/>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0" name="Google Shape;1160;p47"/>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1" name="Google Shape;1161;p47"/>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2" name="Google Shape;1162;p47"/>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3" name="Google Shape;1163;p47"/>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4" name="Google Shape;1164;p47"/>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5" name="Google Shape;1165;p47"/>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6" name="Google Shape;1166;p47"/>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7" name="Google Shape;1167;p47"/>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8" name="Google Shape;1168;p47"/>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9" name="Google Shape;1169;p47"/>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0" name="Google Shape;1170;p47"/>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1" name="Google Shape;1171;p47"/>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2" name="Google Shape;1172;p47"/>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3" name="Google Shape;1173;p47"/>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4" name="Google Shape;1174;p47"/>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5" name="Google Shape;1175;p47"/>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6" name="Google Shape;1176;p47"/>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7" name="Google Shape;1177;p47"/>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8" name="Google Shape;1178;p47"/>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9" name="Google Shape;1179;p47"/>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0" name="Google Shape;1180;p47"/>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1" name="Google Shape;1181;p47"/>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2" name="Google Shape;1182;p47"/>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3" name="Google Shape;1183;p47"/>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184" name="Google Shape;1184;p47"/>
          <p:cNvSpPr/>
          <p:nvPr/>
        </p:nvSpPr>
        <p:spPr>
          <a:xfrm rot="8100000">
            <a:off x="371399" y="-1150417"/>
            <a:ext cx="1938844" cy="3305623"/>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5" name="Google Shape;1185;p47"/>
          <p:cNvSpPr txBox="1"/>
          <p:nvPr>
            <p:ph type="title"/>
          </p:nvPr>
        </p:nvSpPr>
        <p:spPr>
          <a:xfrm>
            <a:off x="2572050" y="539888"/>
            <a:ext cx="3999900" cy="1065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7700">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186" name="Google Shape;1186;p47"/>
          <p:cNvSpPr txBox="1"/>
          <p:nvPr>
            <p:ph type="subTitle" idx="1"/>
          </p:nvPr>
        </p:nvSpPr>
        <p:spPr>
          <a:xfrm>
            <a:off x="2572050" y="1652263"/>
            <a:ext cx="3999900" cy="83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600"/>
              <a:buFont typeface="Anaheim"/>
              <a:buChar char="●"/>
              <a:defRPr sz="1600"/>
            </a:lvl1pPr>
            <a:lvl2pPr lvl="1" rtl="0">
              <a:spcBef>
                <a:spcPts val="0"/>
              </a:spcBef>
              <a:spcAft>
                <a:spcPts val="0"/>
              </a:spcAft>
              <a:buClr>
                <a:schemeClr val="lt1"/>
              </a:buClr>
              <a:buSzPts val="1000"/>
              <a:buFont typeface="Anaheim"/>
              <a:buChar char="○"/>
              <a:defRPr/>
            </a:lvl2pPr>
            <a:lvl3pPr lvl="2" rtl="0">
              <a:spcBef>
                <a:spcPts val="0"/>
              </a:spcBef>
              <a:spcAft>
                <a:spcPts val="0"/>
              </a:spcAft>
              <a:buClr>
                <a:schemeClr val="lt1"/>
              </a:buClr>
              <a:buSzPts val="1000"/>
              <a:buFont typeface="Anaheim"/>
              <a:buChar char="■"/>
              <a:defRPr/>
            </a:lvl3pPr>
            <a:lvl4pPr lvl="3" rtl="0">
              <a:spcBef>
                <a:spcPts val="0"/>
              </a:spcBef>
              <a:spcAft>
                <a:spcPts val="0"/>
              </a:spcAft>
              <a:buClr>
                <a:schemeClr val="lt1"/>
              </a:buClr>
              <a:buSzPts val="1000"/>
              <a:buFont typeface="Anaheim"/>
              <a:buChar char="●"/>
              <a:defRPr/>
            </a:lvl4pPr>
            <a:lvl5pPr lvl="4" rtl="0">
              <a:spcBef>
                <a:spcPts val="0"/>
              </a:spcBef>
              <a:spcAft>
                <a:spcPts val="0"/>
              </a:spcAft>
              <a:buClr>
                <a:schemeClr val="lt1"/>
              </a:buClr>
              <a:buSzPts val="1000"/>
              <a:buFont typeface="Anaheim"/>
              <a:buChar char="○"/>
              <a:defRPr/>
            </a:lvl5pPr>
            <a:lvl6pPr lvl="5" rtl="0">
              <a:spcBef>
                <a:spcPts val="0"/>
              </a:spcBef>
              <a:spcAft>
                <a:spcPts val="0"/>
              </a:spcAft>
              <a:buClr>
                <a:schemeClr val="lt1"/>
              </a:buClr>
              <a:buSzPts val="1000"/>
              <a:buFont typeface="Anaheim"/>
              <a:buChar char="■"/>
              <a:defRPr/>
            </a:lvl6pPr>
            <a:lvl7pPr lvl="6" rtl="0">
              <a:spcBef>
                <a:spcPts val="0"/>
              </a:spcBef>
              <a:spcAft>
                <a:spcPts val="0"/>
              </a:spcAft>
              <a:buClr>
                <a:schemeClr val="lt1"/>
              </a:buClr>
              <a:buSzPts val="1000"/>
              <a:buFont typeface="Anaheim"/>
              <a:buChar char="●"/>
              <a:defRPr/>
            </a:lvl7pPr>
            <a:lvl8pPr lvl="7" rtl="0">
              <a:spcBef>
                <a:spcPts val="0"/>
              </a:spcBef>
              <a:spcAft>
                <a:spcPts val="0"/>
              </a:spcAft>
              <a:buClr>
                <a:schemeClr val="lt1"/>
              </a:buClr>
              <a:buSzPts val="1000"/>
              <a:buFont typeface="Anaheim"/>
              <a:buChar char="○"/>
              <a:defRPr/>
            </a:lvl8pPr>
            <a:lvl9pPr lvl="8" rtl="0">
              <a:spcBef>
                <a:spcPts val="0"/>
              </a:spcBef>
              <a:spcAft>
                <a:spcPts val="0"/>
              </a:spcAft>
              <a:buClr>
                <a:schemeClr val="lt1"/>
              </a:buClr>
              <a:buSzPts val="1000"/>
              <a:buFont typeface="Anaheim"/>
              <a:buChar char="■"/>
              <a:defRPr/>
            </a:lvl9pPr>
          </a:lstStyle>
          <a:p/>
        </p:txBody>
      </p:sp>
      <p:sp>
        <p:nvSpPr>
          <p:cNvPr id="1187" name="Google Shape;1187;p47"/>
          <p:cNvSpPr txBox="1"/>
          <p:nvPr/>
        </p:nvSpPr>
        <p:spPr>
          <a:xfrm>
            <a:off x="2720550" y="3431613"/>
            <a:ext cx="3702900" cy="7926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GB" sz="1200">
                <a:solidFill>
                  <a:schemeClr val="accent2"/>
                </a:solidFill>
                <a:latin typeface="Manjari"/>
                <a:ea typeface="Manjari"/>
                <a:cs typeface="Manjari"/>
                <a:sym typeface="Manjari"/>
              </a:rPr>
              <a:t>CREDITS: This presentation template was created by </a:t>
            </a:r>
            <a:r>
              <a:rPr lang="en-GB" sz="1200" b="1">
                <a:solidFill>
                  <a:schemeClr val="accent2"/>
                </a:solidFill>
                <a:uFill>
                  <a:noFill/>
                </a:uFill>
                <a:latin typeface="Manjari"/>
                <a:ea typeface="Manjari"/>
                <a:cs typeface="Manjari"/>
                <a:sym typeface="Manjari"/>
                <a:hlinkClick r:id="rId2"/>
              </a:rPr>
              <a:t>Slidesgo</a:t>
            </a:r>
            <a:r>
              <a:rPr lang="en-GB" sz="1200">
                <a:solidFill>
                  <a:schemeClr val="accent2"/>
                </a:solidFill>
                <a:latin typeface="Manjari"/>
                <a:ea typeface="Manjari"/>
                <a:cs typeface="Manjari"/>
                <a:sym typeface="Manjari"/>
              </a:rPr>
              <a:t>, including icons by </a:t>
            </a:r>
            <a:r>
              <a:rPr lang="en-GB" sz="1200" b="1">
                <a:solidFill>
                  <a:schemeClr val="accent2"/>
                </a:solidFill>
                <a:uFill>
                  <a:noFill/>
                </a:uFill>
                <a:latin typeface="Manjari"/>
                <a:ea typeface="Manjari"/>
                <a:cs typeface="Manjari"/>
                <a:sym typeface="Manjari"/>
                <a:hlinkClick r:id="rId3"/>
              </a:rPr>
              <a:t>Flaticon</a:t>
            </a:r>
            <a:r>
              <a:rPr lang="en-GB" sz="1200">
                <a:solidFill>
                  <a:schemeClr val="accent2"/>
                </a:solidFill>
                <a:latin typeface="Manjari"/>
                <a:ea typeface="Manjari"/>
                <a:cs typeface="Manjari"/>
                <a:sym typeface="Manjari"/>
              </a:rPr>
              <a:t>, infographics &amp; images by </a:t>
            </a:r>
            <a:r>
              <a:rPr lang="en-GB" sz="1200" b="1">
                <a:solidFill>
                  <a:schemeClr val="accent2"/>
                </a:solidFill>
                <a:uFill>
                  <a:noFill/>
                </a:uFill>
                <a:latin typeface="Manjari"/>
                <a:ea typeface="Manjari"/>
                <a:cs typeface="Manjari"/>
                <a:sym typeface="Manjari"/>
                <a:hlinkClick r:id="rId4"/>
              </a:rPr>
              <a:t>Freepik</a:t>
            </a:r>
            <a:r>
              <a:rPr lang="en-GB" sz="1200">
                <a:solidFill>
                  <a:schemeClr val="accent2"/>
                </a:solidFill>
                <a:latin typeface="Manjari"/>
                <a:ea typeface="Manjari"/>
                <a:cs typeface="Manjari"/>
                <a:sym typeface="Manjari"/>
              </a:rPr>
              <a:t> </a:t>
            </a:r>
            <a:endParaRPr sz="1200">
              <a:solidFill>
                <a:schemeClr val="accent2"/>
              </a:solidFill>
              <a:latin typeface="Manjari"/>
              <a:ea typeface="Manjari"/>
              <a:cs typeface="Manjari"/>
              <a:sym typeface="Manjari"/>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ackground">
  <p:cSld name="CUSTOM">
    <p:spTree>
      <p:nvGrpSpPr>
        <p:cNvPr id="1188" name="Shape 1188"/>
        <p:cNvGrpSpPr/>
        <p:nvPr/>
      </p:nvGrpSpPr>
      <p:grpSpPr>
        <a:xfrm>
          <a:off x="0" y="0"/>
          <a:ext cx="0" cy="0"/>
          <a:chOff x="0" y="0"/>
          <a:chExt cx="0" cy="0"/>
        </a:xfrm>
      </p:grpSpPr>
      <p:sp>
        <p:nvSpPr>
          <p:cNvPr id="1189" name="Google Shape;1189;p48"/>
          <p:cNvSpPr/>
          <p:nvPr/>
        </p:nvSpPr>
        <p:spPr>
          <a:xfrm rot="288678" flipH="1">
            <a:off x="-1270417" y="553336"/>
            <a:ext cx="4658411" cy="4765187"/>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0" name="Google Shape;1190;p48"/>
          <p:cNvSpPr/>
          <p:nvPr/>
        </p:nvSpPr>
        <p:spPr>
          <a:xfrm>
            <a:off x="1334050" y="1127073"/>
            <a:ext cx="1522302" cy="1342795"/>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191" name="Google Shape;1191;p48"/>
          <p:cNvGrpSpPr/>
          <p:nvPr/>
        </p:nvGrpSpPr>
        <p:grpSpPr>
          <a:xfrm>
            <a:off x="5119018" y="713081"/>
            <a:ext cx="2270935" cy="2260334"/>
            <a:chOff x="6762468" y="1386456"/>
            <a:chExt cx="2270935" cy="2260334"/>
          </a:xfrm>
        </p:grpSpPr>
        <p:sp>
          <p:nvSpPr>
            <p:cNvPr id="1192" name="Google Shape;1192;p48"/>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3" name="Google Shape;1193;p48"/>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4" name="Google Shape;1194;p48"/>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5" name="Google Shape;1195;p48"/>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6" name="Google Shape;1196;p48"/>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7" name="Google Shape;1197;p48"/>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8" name="Google Shape;1198;p48"/>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9" name="Google Shape;1199;p48"/>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0" name="Google Shape;1200;p48"/>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1" name="Google Shape;1201;p48"/>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2" name="Google Shape;1202;p48"/>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3" name="Google Shape;1203;p48"/>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4" name="Google Shape;1204;p48"/>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5" name="Google Shape;1205;p48"/>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6" name="Google Shape;1206;p48"/>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7" name="Google Shape;1207;p48"/>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8" name="Google Shape;1208;p48"/>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9" name="Google Shape;1209;p48"/>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0" name="Google Shape;1210;p48"/>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1" name="Google Shape;1211;p48"/>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2" name="Google Shape;1212;p48"/>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3" name="Google Shape;1213;p48"/>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4" name="Google Shape;1214;p48"/>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5" name="Google Shape;1215;p48"/>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6" name="Google Shape;1216;p48"/>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7" name="Google Shape;1217;p48"/>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8" name="Google Shape;1218;p48"/>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9" name="Google Shape;1219;p48"/>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0" name="Google Shape;1220;p48"/>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1" name="Google Shape;1221;p48"/>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2" name="Google Shape;1222;p48"/>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3" name="Google Shape;1223;p48"/>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4" name="Google Shape;1224;p48"/>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225" name="Google Shape;1225;p48"/>
          <p:cNvSpPr/>
          <p:nvPr/>
        </p:nvSpPr>
        <p:spPr>
          <a:xfrm rot="-1848056" flipH="1">
            <a:off x="7756025" y="2517986"/>
            <a:ext cx="1938888" cy="3305698"/>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ackground 1">
  <p:cSld name="CUSTOM_2">
    <p:spTree>
      <p:nvGrpSpPr>
        <p:cNvPr id="1226" name="Shape 1226"/>
        <p:cNvGrpSpPr/>
        <p:nvPr/>
      </p:nvGrpSpPr>
      <p:grpSpPr>
        <a:xfrm>
          <a:off x="0" y="0"/>
          <a:ext cx="0" cy="0"/>
          <a:chOff x="0" y="0"/>
          <a:chExt cx="0" cy="0"/>
        </a:xfrm>
      </p:grpSpPr>
      <p:grpSp>
        <p:nvGrpSpPr>
          <p:cNvPr id="1227" name="Google Shape;1227;p49"/>
          <p:cNvGrpSpPr/>
          <p:nvPr/>
        </p:nvGrpSpPr>
        <p:grpSpPr>
          <a:xfrm>
            <a:off x="5" y="-80449"/>
            <a:ext cx="2277317" cy="5304377"/>
            <a:chOff x="224725" y="566950"/>
            <a:chExt cx="1850875" cy="4311100"/>
          </a:xfrm>
        </p:grpSpPr>
        <p:sp>
          <p:nvSpPr>
            <p:cNvPr id="1228" name="Google Shape;1228;p49"/>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9" name="Google Shape;1229;p49"/>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0" name="Google Shape;1230;p49"/>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1" name="Google Shape;1231;p49"/>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2" name="Google Shape;1232;p49"/>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3" name="Google Shape;1233;p49"/>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4" name="Google Shape;1234;p49"/>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5" name="Google Shape;1235;p49"/>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6" name="Google Shape;1236;p49"/>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7" name="Google Shape;1237;p49"/>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8" name="Google Shape;1238;p49"/>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9" name="Google Shape;1239;p49"/>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0" name="Google Shape;1240;p49"/>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1" name="Google Shape;1241;p49"/>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2" name="Google Shape;1242;p49"/>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3" name="Google Shape;1243;p49"/>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4" name="Google Shape;1244;p49"/>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5" name="Google Shape;1245;p49"/>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6" name="Google Shape;1246;p49"/>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7" name="Google Shape;1247;p49"/>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8" name="Google Shape;1248;p49"/>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9" name="Google Shape;1249;p49"/>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50" name="Google Shape;1250;p49"/>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51" name="Google Shape;1251;p49"/>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252" name="Google Shape;1252;p49"/>
          <p:cNvSpPr/>
          <p:nvPr/>
        </p:nvSpPr>
        <p:spPr>
          <a:xfrm rot="-3415034" flipH="1">
            <a:off x="5349941" y="647072"/>
            <a:ext cx="4814608" cy="409530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53" name="Google Shape;1253;p49"/>
          <p:cNvSpPr/>
          <p:nvPr/>
        </p:nvSpPr>
        <p:spPr>
          <a:xfrm rot="1379372">
            <a:off x="5149944" y="2281365"/>
            <a:ext cx="1343009" cy="1754062"/>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54" name="Google Shape;1254;p49"/>
          <p:cNvSpPr/>
          <p:nvPr/>
        </p:nvSpPr>
        <p:spPr>
          <a:xfrm>
            <a:off x="-767475" y="502200"/>
            <a:ext cx="2264661" cy="1997587"/>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ackground 2">
  <p:cSld name="CUSTOM_4">
    <p:spTree>
      <p:nvGrpSpPr>
        <p:cNvPr id="1255" name="Shape 1255"/>
        <p:cNvGrpSpPr/>
        <p:nvPr/>
      </p:nvGrpSpPr>
      <p:grpSpPr>
        <a:xfrm>
          <a:off x="0" y="0"/>
          <a:ext cx="0" cy="0"/>
          <a:chOff x="0" y="0"/>
          <a:chExt cx="0" cy="0"/>
        </a:xfrm>
      </p:grpSpPr>
      <p:grpSp>
        <p:nvGrpSpPr>
          <p:cNvPr id="1256" name="Google Shape;1256;p50"/>
          <p:cNvGrpSpPr/>
          <p:nvPr/>
        </p:nvGrpSpPr>
        <p:grpSpPr>
          <a:xfrm rot="-4412986">
            <a:off x="6233427" y="1978854"/>
            <a:ext cx="2523466" cy="2406919"/>
            <a:chOff x="616550" y="744600"/>
            <a:chExt cx="936200" cy="893025"/>
          </a:xfrm>
        </p:grpSpPr>
        <p:sp>
          <p:nvSpPr>
            <p:cNvPr id="1257" name="Google Shape;1257;p50"/>
            <p:cNvSpPr/>
            <p:nvPr/>
          </p:nvSpPr>
          <p:spPr>
            <a:xfrm>
              <a:off x="616550" y="744600"/>
              <a:ext cx="936200" cy="893025"/>
            </a:xfrm>
            <a:custGeom>
              <a:avLst/>
              <a:gdLst/>
              <a:ahLst/>
              <a:cxnLst/>
              <a:rect l="l" t="t" r="r" b="b"/>
              <a:pathLst>
                <a:path w="37448" h="35721" extrusionOk="0">
                  <a:moveTo>
                    <a:pt x="21003" y="1"/>
                  </a:moveTo>
                  <a:cubicBezTo>
                    <a:pt x="20950" y="1"/>
                    <a:pt x="20897" y="16"/>
                    <a:pt x="20852" y="46"/>
                  </a:cubicBezTo>
                  <a:lnTo>
                    <a:pt x="18177" y="2356"/>
                  </a:lnTo>
                  <a:cubicBezTo>
                    <a:pt x="18177" y="2356"/>
                    <a:pt x="18146" y="2387"/>
                    <a:pt x="18146" y="2387"/>
                  </a:cubicBezTo>
                  <a:lnTo>
                    <a:pt x="91" y="26946"/>
                  </a:lnTo>
                  <a:cubicBezTo>
                    <a:pt x="0" y="27068"/>
                    <a:pt x="61" y="27220"/>
                    <a:pt x="182" y="27281"/>
                  </a:cubicBezTo>
                  <a:lnTo>
                    <a:pt x="2523" y="28436"/>
                  </a:lnTo>
                  <a:lnTo>
                    <a:pt x="15654" y="35700"/>
                  </a:lnTo>
                  <a:cubicBezTo>
                    <a:pt x="15692" y="35713"/>
                    <a:pt x="15735" y="35720"/>
                    <a:pt x="15776" y="35720"/>
                  </a:cubicBezTo>
                  <a:cubicBezTo>
                    <a:pt x="15835" y="35720"/>
                    <a:pt x="15892" y="35705"/>
                    <a:pt x="15927" y="35670"/>
                  </a:cubicBezTo>
                  <a:cubicBezTo>
                    <a:pt x="16657" y="35092"/>
                    <a:pt x="20274" y="32083"/>
                    <a:pt x="25320" y="27433"/>
                  </a:cubicBezTo>
                  <a:cubicBezTo>
                    <a:pt x="30730" y="22417"/>
                    <a:pt x="37204" y="14666"/>
                    <a:pt x="37204" y="14666"/>
                  </a:cubicBezTo>
                  <a:cubicBezTo>
                    <a:pt x="37448" y="14454"/>
                    <a:pt x="37448" y="14089"/>
                    <a:pt x="37204" y="13876"/>
                  </a:cubicBezTo>
                  <a:cubicBezTo>
                    <a:pt x="36779" y="13451"/>
                    <a:pt x="35867" y="12600"/>
                    <a:pt x="34286" y="11171"/>
                  </a:cubicBezTo>
                  <a:cubicBezTo>
                    <a:pt x="31824" y="9013"/>
                    <a:pt x="22493" y="1171"/>
                    <a:pt x="21155" y="46"/>
                  </a:cubicBezTo>
                  <a:cubicBezTo>
                    <a:pt x="21110" y="16"/>
                    <a:pt x="21057" y="1"/>
                    <a:pt x="210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58" name="Google Shape;1258;p50"/>
            <p:cNvSpPr/>
            <p:nvPr/>
          </p:nvSpPr>
          <p:spPr>
            <a:xfrm>
              <a:off x="1118825" y="951075"/>
              <a:ext cx="191525" cy="163425"/>
            </a:xfrm>
            <a:custGeom>
              <a:avLst/>
              <a:gdLst/>
              <a:ahLst/>
              <a:cxnLst/>
              <a:rect l="l" t="t" r="r" b="b"/>
              <a:pathLst>
                <a:path w="7661" h="6537" extrusionOk="0">
                  <a:moveTo>
                    <a:pt x="426" y="0"/>
                  </a:moveTo>
                  <a:cubicBezTo>
                    <a:pt x="317" y="0"/>
                    <a:pt x="206" y="46"/>
                    <a:pt x="122" y="146"/>
                  </a:cubicBezTo>
                  <a:cubicBezTo>
                    <a:pt x="1" y="298"/>
                    <a:pt x="31" y="541"/>
                    <a:pt x="183" y="663"/>
                  </a:cubicBezTo>
                  <a:lnTo>
                    <a:pt x="6992" y="6468"/>
                  </a:lnTo>
                  <a:cubicBezTo>
                    <a:pt x="7052" y="6499"/>
                    <a:pt x="7144" y="6529"/>
                    <a:pt x="7235" y="6529"/>
                  </a:cubicBezTo>
                  <a:cubicBezTo>
                    <a:pt x="7251" y="6534"/>
                    <a:pt x="7268" y="6537"/>
                    <a:pt x="7286" y="6537"/>
                  </a:cubicBezTo>
                  <a:cubicBezTo>
                    <a:pt x="7368" y="6537"/>
                    <a:pt x="7464" y="6483"/>
                    <a:pt x="7539" y="6407"/>
                  </a:cubicBezTo>
                  <a:cubicBezTo>
                    <a:pt x="7660" y="6255"/>
                    <a:pt x="7630" y="6012"/>
                    <a:pt x="7478" y="5860"/>
                  </a:cubicBezTo>
                  <a:lnTo>
                    <a:pt x="669" y="85"/>
                  </a:lnTo>
                  <a:cubicBezTo>
                    <a:pt x="601" y="31"/>
                    <a:pt x="514" y="0"/>
                    <a:pt x="4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59" name="Google Shape;1259;p50"/>
            <p:cNvSpPr/>
            <p:nvPr/>
          </p:nvSpPr>
          <p:spPr>
            <a:xfrm>
              <a:off x="1078550" y="994400"/>
              <a:ext cx="190750" cy="164750"/>
            </a:xfrm>
            <a:custGeom>
              <a:avLst/>
              <a:gdLst/>
              <a:ahLst/>
              <a:cxnLst/>
              <a:rect l="l" t="t" r="r" b="b"/>
              <a:pathLst>
                <a:path w="7630" h="6590" extrusionOk="0">
                  <a:moveTo>
                    <a:pt x="413" y="0"/>
                  </a:moveTo>
                  <a:cubicBezTo>
                    <a:pt x="308" y="0"/>
                    <a:pt x="206" y="45"/>
                    <a:pt x="122" y="146"/>
                  </a:cubicBezTo>
                  <a:cubicBezTo>
                    <a:pt x="1" y="298"/>
                    <a:pt x="1" y="541"/>
                    <a:pt x="153" y="662"/>
                  </a:cubicBezTo>
                  <a:lnTo>
                    <a:pt x="6931" y="6498"/>
                  </a:lnTo>
                  <a:cubicBezTo>
                    <a:pt x="7022" y="6559"/>
                    <a:pt x="7113" y="6589"/>
                    <a:pt x="7174" y="6589"/>
                  </a:cubicBezTo>
                  <a:cubicBezTo>
                    <a:pt x="7296" y="6589"/>
                    <a:pt x="7417" y="6529"/>
                    <a:pt x="7478" y="6437"/>
                  </a:cubicBezTo>
                  <a:cubicBezTo>
                    <a:pt x="7630" y="6285"/>
                    <a:pt x="7600" y="6042"/>
                    <a:pt x="7448" y="5921"/>
                  </a:cubicBezTo>
                  <a:lnTo>
                    <a:pt x="669" y="85"/>
                  </a:lnTo>
                  <a:cubicBezTo>
                    <a:pt x="587" y="30"/>
                    <a:pt x="499" y="0"/>
                    <a:pt x="4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60" name="Google Shape;1260;p50"/>
            <p:cNvSpPr/>
            <p:nvPr/>
          </p:nvSpPr>
          <p:spPr>
            <a:xfrm>
              <a:off x="1041325" y="1033375"/>
              <a:ext cx="196075" cy="159975"/>
            </a:xfrm>
            <a:custGeom>
              <a:avLst/>
              <a:gdLst/>
              <a:ahLst/>
              <a:cxnLst/>
              <a:rect l="l" t="t" r="r" b="b"/>
              <a:pathLst>
                <a:path w="7843" h="6399" extrusionOk="0">
                  <a:moveTo>
                    <a:pt x="446" y="1"/>
                  </a:moveTo>
                  <a:cubicBezTo>
                    <a:pt x="335" y="1"/>
                    <a:pt x="223" y="48"/>
                    <a:pt x="152" y="137"/>
                  </a:cubicBezTo>
                  <a:cubicBezTo>
                    <a:pt x="0" y="319"/>
                    <a:pt x="31" y="532"/>
                    <a:pt x="213" y="684"/>
                  </a:cubicBezTo>
                  <a:lnTo>
                    <a:pt x="7174" y="6307"/>
                  </a:lnTo>
                  <a:cubicBezTo>
                    <a:pt x="7234" y="6368"/>
                    <a:pt x="7326" y="6398"/>
                    <a:pt x="7386" y="6398"/>
                  </a:cubicBezTo>
                  <a:cubicBezTo>
                    <a:pt x="7508" y="6398"/>
                    <a:pt x="7630" y="6337"/>
                    <a:pt x="7690" y="6246"/>
                  </a:cubicBezTo>
                  <a:cubicBezTo>
                    <a:pt x="7842" y="6094"/>
                    <a:pt x="7812" y="5851"/>
                    <a:pt x="7630" y="5729"/>
                  </a:cubicBezTo>
                  <a:lnTo>
                    <a:pt x="669" y="76"/>
                  </a:lnTo>
                  <a:cubicBezTo>
                    <a:pt x="606" y="25"/>
                    <a:pt x="526" y="1"/>
                    <a:pt x="4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61" name="Google Shape;1261;p50"/>
            <p:cNvSpPr/>
            <p:nvPr/>
          </p:nvSpPr>
          <p:spPr>
            <a:xfrm>
              <a:off x="1007125" y="1070750"/>
              <a:ext cx="186950" cy="159825"/>
            </a:xfrm>
            <a:custGeom>
              <a:avLst/>
              <a:gdLst/>
              <a:ahLst/>
              <a:cxnLst/>
              <a:rect l="l" t="t" r="r" b="b"/>
              <a:pathLst>
                <a:path w="7478" h="6393" extrusionOk="0">
                  <a:moveTo>
                    <a:pt x="413" y="1"/>
                  </a:moveTo>
                  <a:cubicBezTo>
                    <a:pt x="307" y="1"/>
                    <a:pt x="206" y="48"/>
                    <a:pt x="122" y="131"/>
                  </a:cubicBezTo>
                  <a:cubicBezTo>
                    <a:pt x="0" y="283"/>
                    <a:pt x="0" y="526"/>
                    <a:pt x="183" y="678"/>
                  </a:cubicBezTo>
                  <a:lnTo>
                    <a:pt x="6809" y="6301"/>
                  </a:lnTo>
                  <a:cubicBezTo>
                    <a:pt x="6870" y="6362"/>
                    <a:pt x="6961" y="6393"/>
                    <a:pt x="7022" y="6393"/>
                  </a:cubicBezTo>
                  <a:cubicBezTo>
                    <a:pt x="7143" y="6393"/>
                    <a:pt x="7265" y="6362"/>
                    <a:pt x="7326" y="6271"/>
                  </a:cubicBezTo>
                  <a:cubicBezTo>
                    <a:pt x="7478" y="6119"/>
                    <a:pt x="7447" y="5876"/>
                    <a:pt x="7295" y="5724"/>
                  </a:cubicBezTo>
                  <a:lnTo>
                    <a:pt x="669" y="101"/>
                  </a:lnTo>
                  <a:cubicBezTo>
                    <a:pt x="587" y="32"/>
                    <a:pt x="499" y="1"/>
                    <a:pt x="4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1262" name="Google Shape;1262;p50"/>
          <p:cNvGrpSpPr/>
          <p:nvPr/>
        </p:nvGrpSpPr>
        <p:grpSpPr>
          <a:xfrm>
            <a:off x="1326404" y="500540"/>
            <a:ext cx="1830972" cy="1822411"/>
            <a:chOff x="2414491" y="671177"/>
            <a:chExt cx="1830972" cy="1822411"/>
          </a:xfrm>
        </p:grpSpPr>
        <p:sp>
          <p:nvSpPr>
            <p:cNvPr id="1263" name="Google Shape;1263;p50"/>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64" name="Google Shape;1264;p50"/>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65" name="Google Shape;1265;p50"/>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66" name="Google Shape;1266;p50"/>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67" name="Google Shape;1267;p50"/>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68" name="Google Shape;1268;p50"/>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69" name="Google Shape;1269;p50"/>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0" name="Google Shape;1270;p50"/>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1" name="Google Shape;1271;p50"/>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2" name="Google Shape;1272;p50"/>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3" name="Google Shape;1273;p50"/>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4" name="Google Shape;1274;p50"/>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5" name="Google Shape;1275;p50"/>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6" name="Google Shape;1276;p50"/>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7" name="Google Shape;1277;p50"/>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8" name="Google Shape;1278;p50"/>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9" name="Google Shape;1279;p50"/>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0" name="Google Shape;1280;p50"/>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1" name="Google Shape;1281;p50"/>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2" name="Google Shape;1282;p50"/>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3" name="Google Shape;1283;p50"/>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4" name="Google Shape;1284;p50"/>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5" name="Google Shape;1285;p50"/>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6" name="Google Shape;1286;p50"/>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7" name="Google Shape;1287;p50"/>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8" name="Google Shape;1288;p50"/>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9" name="Google Shape;1289;p50"/>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0" name="Google Shape;1290;p50"/>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1" name="Google Shape;1291;p50"/>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2" name="Google Shape;1292;p50"/>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3" name="Google Shape;1293;p50"/>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4" name="Google Shape;1294;p50"/>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5" name="Google Shape;1295;p50"/>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6" name="Google Shape;1296;p50"/>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grpSp>
        <p:nvGrpSpPr>
          <p:cNvPr id="1297" name="Google Shape;1297;p50"/>
          <p:cNvGrpSpPr/>
          <p:nvPr/>
        </p:nvGrpSpPr>
        <p:grpSpPr>
          <a:xfrm rot="-969610">
            <a:off x="6880585" y="2461943"/>
            <a:ext cx="2217391" cy="2896369"/>
            <a:chOff x="6078061" y="1684347"/>
            <a:chExt cx="1743860" cy="2277840"/>
          </a:xfrm>
        </p:grpSpPr>
        <p:sp>
          <p:nvSpPr>
            <p:cNvPr id="1298" name="Google Shape;1298;p50"/>
            <p:cNvSpPr/>
            <p:nvPr/>
          </p:nvSpPr>
          <p:spPr>
            <a:xfrm>
              <a:off x="7384410" y="1684347"/>
              <a:ext cx="437511" cy="516459"/>
            </a:xfrm>
            <a:custGeom>
              <a:avLst/>
              <a:gdLst/>
              <a:ahLst/>
              <a:cxnLst/>
              <a:rect l="l" t="t" r="r" b="b"/>
              <a:pathLst>
                <a:path w="8490" h="10022" extrusionOk="0">
                  <a:moveTo>
                    <a:pt x="8405" y="0"/>
                  </a:moveTo>
                  <a:cubicBezTo>
                    <a:pt x="8396" y="0"/>
                    <a:pt x="8390" y="41"/>
                    <a:pt x="8390" y="41"/>
                  </a:cubicBezTo>
                  <a:cubicBezTo>
                    <a:pt x="8390" y="41"/>
                    <a:pt x="6535" y="1439"/>
                    <a:pt x="4043" y="1986"/>
                  </a:cubicBezTo>
                  <a:cubicBezTo>
                    <a:pt x="1551" y="2563"/>
                    <a:pt x="0" y="6636"/>
                    <a:pt x="487" y="8430"/>
                  </a:cubicBezTo>
                  <a:cubicBezTo>
                    <a:pt x="895" y="9870"/>
                    <a:pt x="1871" y="10021"/>
                    <a:pt x="2264" y="10021"/>
                  </a:cubicBezTo>
                  <a:cubicBezTo>
                    <a:pt x="2369" y="10021"/>
                    <a:pt x="2432" y="10010"/>
                    <a:pt x="2432" y="10010"/>
                  </a:cubicBezTo>
                  <a:cubicBezTo>
                    <a:pt x="2432" y="10010"/>
                    <a:pt x="8298" y="8794"/>
                    <a:pt x="8420" y="4053"/>
                  </a:cubicBezTo>
                  <a:cubicBezTo>
                    <a:pt x="8490" y="427"/>
                    <a:pt x="8435" y="0"/>
                    <a:pt x="840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9" name="Google Shape;1299;p50"/>
            <p:cNvSpPr/>
            <p:nvPr/>
          </p:nvSpPr>
          <p:spPr>
            <a:xfrm>
              <a:off x="6078061" y="2151644"/>
              <a:ext cx="1448939" cy="1810543"/>
            </a:xfrm>
            <a:custGeom>
              <a:avLst/>
              <a:gdLst/>
              <a:ahLst/>
              <a:cxnLst/>
              <a:rect l="l" t="t" r="r" b="b"/>
              <a:pathLst>
                <a:path w="28117" h="35134" extrusionOk="0">
                  <a:moveTo>
                    <a:pt x="26110" y="0"/>
                  </a:moveTo>
                  <a:cubicBezTo>
                    <a:pt x="26110" y="0"/>
                    <a:pt x="21247" y="3587"/>
                    <a:pt x="16353" y="10213"/>
                  </a:cubicBezTo>
                  <a:cubicBezTo>
                    <a:pt x="11429" y="16839"/>
                    <a:pt x="0" y="34256"/>
                    <a:pt x="1186" y="35107"/>
                  </a:cubicBezTo>
                  <a:cubicBezTo>
                    <a:pt x="1210" y="35125"/>
                    <a:pt x="1241" y="35134"/>
                    <a:pt x="1279" y="35134"/>
                  </a:cubicBezTo>
                  <a:cubicBezTo>
                    <a:pt x="3097" y="35134"/>
                    <a:pt x="20354" y="14791"/>
                    <a:pt x="24195" y="8420"/>
                  </a:cubicBezTo>
                  <a:cubicBezTo>
                    <a:pt x="28116" y="1915"/>
                    <a:pt x="27782" y="942"/>
                    <a:pt x="27782" y="942"/>
                  </a:cubicBezTo>
                  <a:lnTo>
                    <a:pt x="2611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300" name="Google Shape;1300;p50"/>
          <p:cNvSpPr/>
          <p:nvPr/>
        </p:nvSpPr>
        <p:spPr>
          <a:xfrm rot="5400000">
            <a:off x="-1836150" y="1175258"/>
            <a:ext cx="4913539" cy="302294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1" name="Google Shape;1301;p50"/>
          <p:cNvSpPr/>
          <p:nvPr/>
        </p:nvSpPr>
        <p:spPr>
          <a:xfrm rot="-7977683">
            <a:off x="2160949" y="3164250"/>
            <a:ext cx="1554661" cy="1491741"/>
          </a:xfrm>
          <a:custGeom>
            <a:avLst/>
            <a:gdLst/>
            <a:ahLst/>
            <a:cxnLst/>
            <a:rect l="l" t="t" r="r" b="b"/>
            <a:pathLst>
              <a:path w="20582" h="19749" extrusionOk="0">
                <a:moveTo>
                  <a:pt x="15178" y="401"/>
                </a:moveTo>
                <a:cubicBezTo>
                  <a:pt x="11542" y="1"/>
                  <a:pt x="4470" y="1235"/>
                  <a:pt x="2235" y="7773"/>
                </a:cubicBezTo>
                <a:cubicBezTo>
                  <a:pt x="0" y="14311"/>
                  <a:pt x="7939" y="17947"/>
                  <a:pt x="11675" y="18848"/>
                </a:cubicBezTo>
                <a:cubicBezTo>
                  <a:pt x="15445" y="19748"/>
                  <a:pt x="20315" y="19448"/>
                  <a:pt x="20448" y="13477"/>
                </a:cubicBezTo>
                <a:cubicBezTo>
                  <a:pt x="20582" y="7506"/>
                  <a:pt x="18780" y="835"/>
                  <a:pt x="15178" y="4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2" name="Google Shape;1302;p50"/>
          <p:cNvSpPr/>
          <p:nvPr/>
        </p:nvSpPr>
        <p:spPr>
          <a:xfrm rot="4742319" flipH="1">
            <a:off x="6790763" y="-645967"/>
            <a:ext cx="3210858" cy="3197544"/>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matchingName="Title only">
  <p:cSld name="TITLE_ONLY">
    <p:spTree>
      <p:nvGrpSpPr>
        <p:cNvPr id="106" name="Shape 106"/>
        <p:cNvGrpSpPr/>
        <p:nvPr/>
      </p:nvGrpSpPr>
      <p:grpSpPr>
        <a:xfrm>
          <a:off x="0" y="0"/>
          <a:ext cx="0" cy="0"/>
          <a:chOff x="0" y="0"/>
          <a:chExt cx="0" cy="0"/>
        </a:xfrm>
      </p:grpSpPr>
      <p:sp>
        <p:nvSpPr>
          <p:cNvPr id="107" name="Google Shape;107;p6"/>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ackground 3">
  <p:cSld name="CUSTOM_5">
    <p:spTree>
      <p:nvGrpSpPr>
        <p:cNvPr id="1303" name="Shape 1303"/>
        <p:cNvGrpSpPr/>
        <p:nvPr/>
      </p:nvGrpSpPr>
      <p:grpSpPr>
        <a:xfrm>
          <a:off x="0" y="0"/>
          <a:ext cx="0" cy="0"/>
          <a:chOff x="0" y="0"/>
          <a:chExt cx="0" cy="0"/>
        </a:xfrm>
      </p:grpSpPr>
      <p:sp>
        <p:nvSpPr>
          <p:cNvPr id="1304" name="Google Shape;1304;p51"/>
          <p:cNvSpPr/>
          <p:nvPr/>
        </p:nvSpPr>
        <p:spPr>
          <a:xfrm rot="288619" flipH="1">
            <a:off x="-1653681" y="1325314"/>
            <a:ext cx="4829256" cy="4097619"/>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5" name="Google Shape;1305;p51"/>
          <p:cNvSpPr/>
          <p:nvPr/>
        </p:nvSpPr>
        <p:spPr>
          <a:xfrm>
            <a:off x="7777725" y="671438"/>
            <a:ext cx="2264661" cy="1997587"/>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6" name="Google Shape;1306;p51"/>
          <p:cNvSpPr/>
          <p:nvPr/>
        </p:nvSpPr>
        <p:spPr>
          <a:xfrm rot="8226410">
            <a:off x="757957" y="-908700"/>
            <a:ext cx="1938898" cy="3305715"/>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nvGrpSpPr>
          <p:cNvPr id="1307" name="Google Shape;1307;p51"/>
          <p:cNvGrpSpPr/>
          <p:nvPr/>
        </p:nvGrpSpPr>
        <p:grpSpPr>
          <a:xfrm rot="-3861937">
            <a:off x="6523183" y="1380139"/>
            <a:ext cx="2023570" cy="3313878"/>
            <a:chOff x="5754175" y="3922575"/>
            <a:chExt cx="682400" cy="1117525"/>
          </a:xfrm>
        </p:grpSpPr>
        <p:sp>
          <p:nvSpPr>
            <p:cNvPr id="1308" name="Google Shape;1308;p51"/>
            <p:cNvSpPr/>
            <p:nvPr/>
          </p:nvSpPr>
          <p:spPr>
            <a:xfrm>
              <a:off x="5754175" y="4953250"/>
              <a:ext cx="70700" cy="86850"/>
            </a:xfrm>
            <a:custGeom>
              <a:avLst/>
              <a:gdLst/>
              <a:ahLst/>
              <a:cxnLst/>
              <a:rect l="l" t="t" r="r" b="b"/>
              <a:pathLst>
                <a:path w="2828" h="3474" extrusionOk="0">
                  <a:moveTo>
                    <a:pt x="1855" y="1"/>
                  </a:moveTo>
                  <a:cubicBezTo>
                    <a:pt x="1855" y="1"/>
                    <a:pt x="0" y="3283"/>
                    <a:pt x="973" y="3466"/>
                  </a:cubicBezTo>
                  <a:cubicBezTo>
                    <a:pt x="1000" y="3471"/>
                    <a:pt x="1027" y="3473"/>
                    <a:pt x="1054" y="3473"/>
                  </a:cubicBezTo>
                  <a:cubicBezTo>
                    <a:pt x="1994" y="3473"/>
                    <a:pt x="2827" y="456"/>
                    <a:pt x="2827" y="456"/>
                  </a:cubicBezTo>
                  <a:lnTo>
                    <a:pt x="1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9" name="Google Shape;1309;p51"/>
            <p:cNvSpPr/>
            <p:nvPr/>
          </p:nvSpPr>
          <p:spPr>
            <a:xfrm>
              <a:off x="5768600" y="4780750"/>
              <a:ext cx="193050" cy="209925"/>
            </a:xfrm>
            <a:custGeom>
              <a:avLst/>
              <a:gdLst/>
              <a:ahLst/>
              <a:cxnLst/>
              <a:rect l="l" t="t" r="r" b="b"/>
              <a:pathLst>
                <a:path w="7722" h="8397" extrusionOk="0">
                  <a:moveTo>
                    <a:pt x="1065" y="1"/>
                  </a:moveTo>
                  <a:cubicBezTo>
                    <a:pt x="1065" y="1"/>
                    <a:pt x="1" y="7812"/>
                    <a:pt x="1156" y="8359"/>
                  </a:cubicBezTo>
                  <a:cubicBezTo>
                    <a:pt x="1208" y="8384"/>
                    <a:pt x="1269" y="8396"/>
                    <a:pt x="1338" y="8396"/>
                  </a:cubicBezTo>
                  <a:cubicBezTo>
                    <a:pt x="2789" y="8396"/>
                    <a:pt x="7721" y="3131"/>
                    <a:pt x="7721" y="3131"/>
                  </a:cubicBezTo>
                  <a:lnTo>
                    <a:pt x="106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10" name="Google Shape;1310;p51"/>
            <p:cNvSpPr/>
            <p:nvPr/>
          </p:nvSpPr>
          <p:spPr>
            <a:xfrm>
              <a:off x="5795200" y="4343050"/>
              <a:ext cx="389100" cy="516000"/>
            </a:xfrm>
            <a:custGeom>
              <a:avLst/>
              <a:gdLst/>
              <a:ahLst/>
              <a:cxnLst/>
              <a:rect l="l" t="t" r="r" b="b"/>
              <a:pathLst>
                <a:path w="15564" h="20640" extrusionOk="0">
                  <a:moveTo>
                    <a:pt x="8329" y="1"/>
                  </a:moveTo>
                  <a:cubicBezTo>
                    <a:pt x="8329" y="1"/>
                    <a:pt x="7296" y="1399"/>
                    <a:pt x="5715" y="5047"/>
                  </a:cubicBezTo>
                  <a:cubicBezTo>
                    <a:pt x="4104" y="8694"/>
                    <a:pt x="1" y="17509"/>
                    <a:pt x="1" y="17509"/>
                  </a:cubicBezTo>
                  <a:lnTo>
                    <a:pt x="6657" y="20639"/>
                  </a:lnTo>
                  <a:cubicBezTo>
                    <a:pt x="6657" y="20639"/>
                    <a:pt x="7387" y="19728"/>
                    <a:pt x="9636" y="15381"/>
                  </a:cubicBezTo>
                  <a:cubicBezTo>
                    <a:pt x="12281" y="10305"/>
                    <a:pt x="15563" y="3010"/>
                    <a:pt x="15563" y="3010"/>
                  </a:cubicBezTo>
                  <a:lnTo>
                    <a:pt x="832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11" name="Google Shape;1311;p51"/>
            <p:cNvSpPr/>
            <p:nvPr/>
          </p:nvSpPr>
          <p:spPr>
            <a:xfrm>
              <a:off x="6003425" y="3922575"/>
              <a:ext cx="433150" cy="579525"/>
            </a:xfrm>
            <a:custGeom>
              <a:avLst/>
              <a:gdLst/>
              <a:ahLst/>
              <a:cxnLst/>
              <a:rect l="l" t="t" r="r" b="b"/>
              <a:pathLst>
                <a:path w="17326" h="23181" extrusionOk="0">
                  <a:moveTo>
                    <a:pt x="11816" y="1"/>
                  </a:moveTo>
                  <a:cubicBezTo>
                    <a:pt x="10345" y="1"/>
                    <a:pt x="8903" y="821"/>
                    <a:pt x="8085" y="2200"/>
                  </a:cubicBezTo>
                  <a:cubicBezTo>
                    <a:pt x="6535" y="4814"/>
                    <a:pt x="0" y="16820"/>
                    <a:pt x="0" y="16820"/>
                  </a:cubicBezTo>
                  <a:lnTo>
                    <a:pt x="7234" y="19829"/>
                  </a:lnTo>
                  <a:cubicBezTo>
                    <a:pt x="7234" y="19829"/>
                    <a:pt x="13515" y="6181"/>
                    <a:pt x="13978" y="6181"/>
                  </a:cubicBezTo>
                  <a:cubicBezTo>
                    <a:pt x="13979" y="6181"/>
                    <a:pt x="13981" y="6181"/>
                    <a:pt x="13982" y="6181"/>
                  </a:cubicBezTo>
                  <a:cubicBezTo>
                    <a:pt x="14469" y="6273"/>
                    <a:pt x="8237" y="17276"/>
                    <a:pt x="8481" y="20619"/>
                  </a:cubicBezTo>
                  <a:cubicBezTo>
                    <a:pt x="8589" y="22468"/>
                    <a:pt x="9616" y="23180"/>
                    <a:pt x="10214" y="23180"/>
                  </a:cubicBezTo>
                  <a:cubicBezTo>
                    <a:pt x="10451" y="23180"/>
                    <a:pt x="10621" y="23068"/>
                    <a:pt x="10639" y="22869"/>
                  </a:cubicBezTo>
                  <a:cubicBezTo>
                    <a:pt x="10730" y="22109"/>
                    <a:pt x="8845" y="21835"/>
                    <a:pt x="9757" y="19130"/>
                  </a:cubicBezTo>
                  <a:cubicBezTo>
                    <a:pt x="12493" y="10802"/>
                    <a:pt x="17326" y="5300"/>
                    <a:pt x="15411" y="2169"/>
                  </a:cubicBezTo>
                  <a:cubicBezTo>
                    <a:pt x="14477" y="660"/>
                    <a:pt x="13135" y="1"/>
                    <a:pt x="118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08" name="Shape 108"/>
        <p:cNvGrpSpPr/>
        <p:nvPr/>
      </p:nvGrpSpPr>
      <p:grpSpPr>
        <a:xfrm>
          <a:off x="0" y="0"/>
          <a:ext cx="0" cy="0"/>
          <a:chOff x="0" y="0"/>
          <a:chExt cx="0" cy="0"/>
        </a:xfrm>
      </p:grpSpPr>
      <p:sp>
        <p:nvSpPr>
          <p:cNvPr id="109" name="Google Shape;109;p7"/>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a:spcBef>
                <a:spcPts val="0"/>
              </a:spcBef>
              <a:spcAft>
                <a:spcPts val="0"/>
              </a:spcAft>
              <a:buSzPts val="2400"/>
              <a:buNone/>
              <a:defRPr>
                <a:solidFill>
                  <a:schemeClr val="accent2"/>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10" name="Google Shape;110;p7"/>
          <p:cNvSpPr txBox="1"/>
          <p:nvPr>
            <p:ph type="body" idx="1"/>
          </p:nvPr>
        </p:nvSpPr>
        <p:spPr>
          <a:xfrm>
            <a:off x="713225" y="1122325"/>
            <a:ext cx="7717500" cy="3580500"/>
          </a:xfrm>
          <a:prstGeom prst="rect">
            <a:avLst/>
          </a:prstGeom>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accent1"/>
              </a:buClr>
              <a:buSzPts val="1800"/>
              <a:buFont typeface="Hammersmith One"/>
              <a:buAutoNum type="arabicPeriod"/>
              <a:defRPr sz="1600">
                <a:solidFill>
                  <a:srgbClr val="806860"/>
                </a:solidFill>
              </a:defRPr>
            </a:lvl1pPr>
            <a:lvl2pPr marL="914400" lvl="1" indent="-317500">
              <a:spcBef>
                <a:spcPts val="0"/>
              </a:spcBef>
              <a:spcAft>
                <a:spcPts val="0"/>
              </a:spcAft>
              <a:buClr>
                <a:schemeClr val="accent1"/>
              </a:buClr>
              <a:buSzPts val="1400"/>
              <a:buFont typeface="Hammersmith One"/>
              <a:buAutoNum type="alphaLcPeriod"/>
              <a:defRPr sz="1600"/>
            </a:lvl2pPr>
            <a:lvl3pPr marL="1371600" lvl="2" indent="-317500">
              <a:spcBef>
                <a:spcPts val="0"/>
              </a:spcBef>
              <a:spcAft>
                <a:spcPts val="0"/>
              </a:spcAft>
              <a:buClr>
                <a:srgbClr val="FEDD4F"/>
              </a:buClr>
              <a:buSzPts val="1400"/>
              <a:buFont typeface="Hammersmith One"/>
              <a:buAutoNum type="romanLcPeriod"/>
              <a:defRPr sz="1200"/>
            </a:lvl3pPr>
            <a:lvl4pPr marL="1828800" lvl="3" indent="-317500">
              <a:spcBef>
                <a:spcPts val="0"/>
              </a:spcBef>
              <a:spcAft>
                <a:spcPts val="0"/>
              </a:spcAft>
              <a:buClr>
                <a:srgbClr val="FEDD4F"/>
              </a:buClr>
              <a:buSzPts val="1400"/>
              <a:buFont typeface="Hammersmith One"/>
              <a:buAutoNum type="arabicPeriod"/>
              <a:defRPr sz="1200"/>
            </a:lvl4pPr>
            <a:lvl5pPr marL="2286000" lvl="4" indent="-317500">
              <a:spcBef>
                <a:spcPts val="0"/>
              </a:spcBef>
              <a:spcAft>
                <a:spcPts val="0"/>
              </a:spcAft>
              <a:buClr>
                <a:srgbClr val="FEDD4F"/>
              </a:buClr>
              <a:buSzPts val="1400"/>
              <a:buFont typeface="Hammersmith One"/>
              <a:buAutoNum type="alphaLcPeriod"/>
              <a:defRPr sz="1200"/>
            </a:lvl5pPr>
            <a:lvl6pPr marL="2743200" lvl="5" indent="-317500">
              <a:spcBef>
                <a:spcPts val="0"/>
              </a:spcBef>
              <a:spcAft>
                <a:spcPts val="0"/>
              </a:spcAft>
              <a:buClr>
                <a:srgbClr val="FEDD4F"/>
              </a:buClr>
              <a:buSzPts val="1400"/>
              <a:buFont typeface="Hammersmith One"/>
              <a:buAutoNum type="romanLcPeriod"/>
              <a:defRPr sz="1200"/>
            </a:lvl6pPr>
            <a:lvl7pPr marL="3200400" lvl="6" indent="-317500">
              <a:spcBef>
                <a:spcPts val="0"/>
              </a:spcBef>
              <a:spcAft>
                <a:spcPts val="0"/>
              </a:spcAft>
              <a:buClr>
                <a:srgbClr val="FEDD4F"/>
              </a:buClr>
              <a:buSzPts val="1400"/>
              <a:buFont typeface="Hammersmith One"/>
              <a:buAutoNum type="arabicPeriod"/>
              <a:defRPr sz="1200"/>
            </a:lvl7pPr>
            <a:lvl8pPr marL="3657600" lvl="7" indent="-317500">
              <a:spcBef>
                <a:spcPts val="0"/>
              </a:spcBef>
              <a:spcAft>
                <a:spcPts val="0"/>
              </a:spcAft>
              <a:buClr>
                <a:srgbClr val="FEDD4F"/>
              </a:buClr>
              <a:buSzPts val="1400"/>
              <a:buFont typeface="Hammersmith One"/>
              <a:buAutoNum type="alphaLcPeriod"/>
              <a:defRPr sz="1200"/>
            </a:lvl8pPr>
            <a:lvl9pPr marL="4114800" lvl="8" indent="-317500">
              <a:spcBef>
                <a:spcPts val="0"/>
              </a:spcBef>
              <a:spcAft>
                <a:spcPts val="0"/>
              </a:spcAft>
              <a:buClr>
                <a:srgbClr val="FEDD4F"/>
              </a:buClr>
              <a:buSzPts val="1400"/>
              <a:buFont typeface="Hammersmith One"/>
              <a:buAutoNum type="romanLcPeriod"/>
              <a:defRPr sz="1200"/>
            </a:lvl9pPr>
          </a:lstStyle>
          <a:p/>
        </p:txBody>
      </p:sp>
      <p:grpSp>
        <p:nvGrpSpPr>
          <p:cNvPr id="111" name="Google Shape;111;p7"/>
          <p:cNvGrpSpPr/>
          <p:nvPr/>
        </p:nvGrpSpPr>
        <p:grpSpPr>
          <a:xfrm>
            <a:off x="8039875" y="1772525"/>
            <a:ext cx="2052600" cy="2052600"/>
            <a:chOff x="-1185375" y="1414000"/>
            <a:chExt cx="2052600" cy="2052600"/>
          </a:xfrm>
        </p:grpSpPr>
        <p:sp>
          <p:nvSpPr>
            <p:cNvPr id="112" name="Google Shape;112;p7"/>
            <p:cNvSpPr/>
            <p:nvPr/>
          </p:nvSpPr>
          <p:spPr>
            <a:xfrm>
              <a:off x="-1185375" y="1414000"/>
              <a:ext cx="2052600" cy="2052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3" name="Google Shape;113;p7"/>
            <p:cNvSpPr/>
            <p:nvPr/>
          </p:nvSpPr>
          <p:spPr>
            <a:xfrm>
              <a:off x="-1140322" y="1463656"/>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4" name="Google Shape;114;p7"/>
            <p:cNvSpPr/>
            <p:nvPr/>
          </p:nvSpPr>
          <p:spPr>
            <a:xfrm>
              <a:off x="-730833" y="1637371"/>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5" name="Google Shape;115;p7"/>
            <p:cNvSpPr/>
            <p:nvPr/>
          </p:nvSpPr>
          <p:spPr>
            <a:xfrm>
              <a:off x="-620381" y="1470575"/>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6" name="Google Shape;116;p7"/>
            <p:cNvSpPr/>
            <p:nvPr/>
          </p:nvSpPr>
          <p:spPr>
            <a:xfrm>
              <a:off x="-212008" y="1463656"/>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7" name="Google Shape;117;p7"/>
            <p:cNvSpPr/>
            <p:nvPr/>
          </p:nvSpPr>
          <p:spPr>
            <a:xfrm>
              <a:off x="197481" y="1576386"/>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8" name="Google Shape;118;p7"/>
            <p:cNvSpPr/>
            <p:nvPr/>
          </p:nvSpPr>
          <p:spPr>
            <a:xfrm>
              <a:off x="348160" y="1599422"/>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9" name="Google Shape;119;p7"/>
            <p:cNvSpPr/>
            <p:nvPr/>
          </p:nvSpPr>
          <p:spPr>
            <a:xfrm>
              <a:off x="-1074782" y="2080254"/>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0" name="Google Shape;120;p7"/>
            <p:cNvSpPr/>
            <p:nvPr/>
          </p:nvSpPr>
          <p:spPr>
            <a:xfrm>
              <a:off x="-924060" y="1822561"/>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1" name="Google Shape;121;p7"/>
            <p:cNvSpPr/>
            <p:nvPr/>
          </p:nvSpPr>
          <p:spPr>
            <a:xfrm>
              <a:off x="-1010358" y="1944488"/>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2" name="Google Shape;122;p7"/>
            <p:cNvSpPr/>
            <p:nvPr/>
          </p:nvSpPr>
          <p:spPr>
            <a:xfrm>
              <a:off x="-821687" y="1731707"/>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3" name="Google Shape;123;p7"/>
            <p:cNvSpPr/>
            <p:nvPr/>
          </p:nvSpPr>
          <p:spPr>
            <a:xfrm>
              <a:off x="-413315" y="1731707"/>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4" name="Google Shape;124;p7"/>
            <p:cNvSpPr/>
            <p:nvPr/>
          </p:nvSpPr>
          <p:spPr>
            <a:xfrm>
              <a:off x="-3825" y="1731707"/>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5" name="Google Shape;125;p7"/>
            <p:cNvSpPr/>
            <p:nvPr/>
          </p:nvSpPr>
          <p:spPr>
            <a:xfrm>
              <a:off x="404547" y="1766218"/>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6" name="Google Shape;126;p7"/>
            <p:cNvSpPr/>
            <p:nvPr/>
          </p:nvSpPr>
          <p:spPr>
            <a:xfrm>
              <a:off x="-1136884" y="2350540"/>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7" name="Google Shape;127;p7"/>
            <p:cNvSpPr/>
            <p:nvPr/>
          </p:nvSpPr>
          <p:spPr>
            <a:xfrm>
              <a:off x="-1028753" y="2094050"/>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8" name="Google Shape;128;p7"/>
            <p:cNvSpPr/>
            <p:nvPr/>
          </p:nvSpPr>
          <p:spPr>
            <a:xfrm>
              <a:off x="-620381" y="2094050"/>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29" name="Google Shape;129;p7"/>
            <p:cNvSpPr/>
            <p:nvPr/>
          </p:nvSpPr>
          <p:spPr>
            <a:xfrm>
              <a:off x="-212008" y="2094050"/>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0" name="Google Shape;130;p7"/>
            <p:cNvSpPr/>
            <p:nvPr/>
          </p:nvSpPr>
          <p:spPr>
            <a:xfrm>
              <a:off x="197481" y="2092890"/>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1" name="Google Shape;131;p7"/>
            <p:cNvSpPr/>
            <p:nvPr/>
          </p:nvSpPr>
          <p:spPr>
            <a:xfrm>
              <a:off x="605853" y="2092890"/>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2" name="Google Shape;132;p7"/>
            <p:cNvSpPr/>
            <p:nvPr/>
          </p:nvSpPr>
          <p:spPr>
            <a:xfrm>
              <a:off x="-1131125" y="2435678"/>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3" name="Google Shape;133;p7"/>
            <p:cNvSpPr/>
            <p:nvPr/>
          </p:nvSpPr>
          <p:spPr>
            <a:xfrm>
              <a:off x="-821687" y="2435678"/>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4" name="Google Shape;134;p7"/>
            <p:cNvSpPr/>
            <p:nvPr/>
          </p:nvSpPr>
          <p:spPr>
            <a:xfrm>
              <a:off x="-413315" y="2435678"/>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5" name="Google Shape;135;p7"/>
            <p:cNvSpPr/>
            <p:nvPr/>
          </p:nvSpPr>
          <p:spPr>
            <a:xfrm>
              <a:off x="-3825" y="2435678"/>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6" name="Google Shape;136;p7"/>
            <p:cNvSpPr/>
            <p:nvPr/>
          </p:nvSpPr>
          <p:spPr>
            <a:xfrm>
              <a:off x="404547" y="2435678"/>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7" name="Google Shape;137;p7"/>
            <p:cNvSpPr/>
            <p:nvPr/>
          </p:nvSpPr>
          <p:spPr>
            <a:xfrm>
              <a:off x="-1028753" y="2801503"/>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8" name="Google Shape;138;p7"/>
            <p:cNvSpPr/>
            <p:nvPr/>
          </p:nvSpPr>
          <p:spPr>
            <a:xfrm>
              <a:off x="-620381" y="2801503"/>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39" name="Google Shape;139;p7"/>
            <p:cNvSpPr/>
            <p:nvPr/>
          </p:nvSpPr>
          <p:spPr>
            <a:xfrm>
              <a:off x="-212008" y="2801503"/>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0" name="Google Shape;140;p7"/>
            <p:cNvSpPr/>
            <p:nvPr/>
          </p:nvSpPr>
          <p:spPr>
            <a:xfrm>
              <a:off x="197481" y="2801503"/>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1" name="Google Shape;141;p7"/>
            <p:cNvSpPr/>
            <p:nvPr/>
          </p:nvSpPr>
          <p:spPr>
            <a:xfrm>
              <a:off x="605853" y="2886598"/>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2" name="Google Shape;142;p7"/>
            <p:cNvSpPr/>
            <p:nvPr/>
          </p:nvSpPr>
          <p:spPr>
            <a:xfrm>
              <a:off x="-636497" y="3228269"/>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3" name="Google Shape;143;p7"/>
            <p:cNvSpPr/>
            <p:nvPr/>
          </p:nvSpPr>
          <p:spPr>
            <a:xfrm>
              <a:off x="-671008" y="3143131"/>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4" name="Google Shape;144;p7"/>
            <p:cNvSpPr/>
            <p:nvPr/>
          </p:nvSpPr>
          <p:spPr>
            <a:xfrm>
              <a:off x="-413315" y="3143131"/>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5" name="Google Shape;145;p7"/>
            <p:cNvSpPr/>
            <p:nvPr/>
          </p:nvSpPr>
          <p:spPr>
            <a:xfrm>
              <a:off x="-3825" y="3143131"/>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46" name="Google Shape;146;p7"/>
            <p:cNvSpPr/>
            <p:nvPr/>
          </p:nvSpPr>
          <p:spPr>
            <a:xfrm>
              <a:off x="404547" y="3228269"/>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grpSp>
      <p:sp>
        <p:nvSpPr>
          <p:cNvPr id="147" name="Google Shape;147;p7"/>
          <p:cNvSpPr/>
          <p:nvPr/>
        </p:nvSpPr>
        <p:spPr>
          <a:xfrm flipH="1">
            <a:off x="-817503" y="2575150"/>
            <a:ext cx="2540578" cy="378149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48" name="Shape 148"/>
        <p:cNvGrpSpPr/>
        <p:nvPr/>
      </p:nvGrpSpPr>
      <p:grpSpPr>
        <a:xfrm>
          <a:off x="0" y="0"/>
          <a:ext cx="0" cy="0"/>
          <a:chOff x="0" y="0"/>
          <a:chExt cx="0" cy="0"/>
        </a:xfrm>
      </p:grpSpPr>
      <p:sp>
        <p:nvSpPr>
          <p:cNvPr id="149" name="Google Shape;149;p8"/>
          <p:cNvSpPr/>
          <p:nvPr/>
        </p:nvSpPr>
        <p:spPr>
          <a:xfrm rot="-1855510" flipH="1">
            <a:off x="2277590" y="326956"/>
            <a:ext cx="4979106" cy="4104445"/>
          </a:xfrm>
          <a:custGeom>
            <a:avLst/>
            <a:gdLst/>
            <a:ahLst/>
            <a:cxnLst/>
            <a:rect l="l" t="t" r="r" b="b"/>
            <a:pathLst>
              <a:path w="59243" h="48836" extrusionOk="0">
                <a:moveTo>
                  <a:pt x="27153" y="9007"/>
                </a:moveTo>
                <a:cubicBezTo>
                  <a:pt x="33591" y="9007"/>
                  <a:pt x="31990" y="9240"/>
                  <a:pt x="38094" y="5071"/>
                </a:cubicBezTo>
                <a:cubicBezTo>
                  <a:pt x="44232" y="901"/>
                  <a:pt x="51737" y="0"/>
                  <a:pt x="55473" y="5071"/>
                </a:cubicBezTo>
                <a:cubicBezTo>
                  <a:pt x="59243" y="10108"/>
                  <a:pt x="46800" y="16346"/>
                  <a:pt x="46767" y="22483"/>
                </a:cubicBezTo>
                <a:cubicBezTo>
                  <a:pt x="46734" y="28621"/>
                  <a:pt x="48768" y="48835"/>
                  <a:pt x="28354" y="48835"/>
                </a:cubicBezTo>
                <a:cubicBezTo>
                  <a:pt x="7939" y="48835"/>
                  <a:pt x="0" y="22583"/>
                  <a:pt x="8973" y="14011"/>
                </a:cubicBezTo>
                <a:cubicBezTo>
                  <a:pt x="17946" y="5471"/>
                  <a:pt x="20715" y="9007"/>
                  <a:pt x="27153" y="900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0" name="Google Shape;150;p8"/>
          <p:cNvSpPr/>
          <p:nvPr/>
        </p:nvSpPr>
        <p:spPr>
          <a:xfrm rot="-458900">
            <a:off x="-1050010" y="1201201"/>
            <a:ext cx="3369322" cy="3877052"/>
          </a:xfrm>
          <a:custGeom>
            <a:avLst/>
            <a:gdLst/>
            <a:ahLst/>
            <a:cxnLst/>
            <a:rect l="l" t="t" r="r" b="b"/>
            <a:pathLst>
              <a:path w="72386" h="83294" extrusionOk="0">
                <a:moveTo>
                  <a:pt x="50403" y="3137"/>
                </a:moveTo>
                <a:cubicBezTo>
                  <a:pt x="56941" y="6272"/>
                  <a:pt x="64246" y="10108"/>
                  <a:pt x="60711" y="17614"/>
                </a:cubicBezTo>
                <a:cubicBezTo>
                  <a:pt x="57175" y="25119"/>
                  <a:pt x="44632" y="42031"/>
                  <a:pt x="52938" y="45433"/>
                </a:cubicBezTo>
                <a:cubicBezTo>
                  <a:pt x="61211" y="48803"/>
                  <a:pt x="72386" y="48302"/>
                  <a:pt x="71885" y="57942"/>
                </a:cubicBezTo>
                <a:cubicBezTo>
                  <a:pt x="71351" y="67583"/>
                  <a:pt x="54640" y="83294"/>
                  <a:pt x="40096" y="76189"/>
                </a:cubicBezTo>
                <a:cubicBezTo>
                  <a:pt x="25552" y="69084"/>
                  <a:pt x="35359" y="53839"/>
                  <a:pt x="20982" y="50137"/>
                </a:cubicBezTo>
                <a:cubicBezTo>
                  <a:pt x="6605" y="46434"/>
                  <a:pt x="1" y="20916"/>
                  <a:pt x="6939" y="13477"/>
                </a:cubicBezTo>
                <a:cubicBezTo>
                  <a:pt x="13877" y="6039"/>
                  <a:pt x="43865" y="1"/>
                  <a:pt x="50403" y="313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1" name="Google Shape;151;p8"/>
          <p:cNvSpPr/>
          <p:nvPr/>
        </p:nvSpPr>
        <p:spPr>
          <a:xfrm rot="-5776221" flipH="1">
            <a:off x="5743624" y="-1186688"/>
            <a:ext cx="4752751" cy="4346457"/>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2" name="Google Shape;152;p8"/>
          <p:cNvSpPr/>
          <p:nvPr/>
        </p:nvSpPr>
        <p:spPr>
          <a:xfrm rot="8329862" flipH="1">
            <a:off x="3226188" y="-1327516"/>
            <a:ext cx="2044712" cy="3486061"/>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3" name="Google Shape;153;p8"/>
          <p:cNvSpPr/>
          <p:nvPr/>
        </p:nvSpPr>
        <p:spPr>
          <a:xfrm>
            <a:off x="7018450" y="3331851"/>
            <a:ext cx="1020984" cy="1333420"/>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4" name="Google Shape;154;p8"/>
          <p:cNvSpPr txBox="1"/>
          <p:nvPr>
            <p:ph type="title"/>
          </p:nvPr>
        </p:nvSpPr>
        <p:spPr>
          <a:xfrm>
            <a:off x="1388100" y="1557450"/>
            <a:ext cx="6367800" cy="20286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72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55" name="Shape 155"/>
        <p:cNvGrpSpPr/>
        <p:nvPr/>
      </p:nvGrpSpPr>
      <p:grpSpPr>
        <a:xfrm>
          <a:off x="0" y="0"/>
          <a:ext cx="0" cy="0"/>
          <a:chOff x="0" y="0"/>
          <a:chExt cx="0" cy="0"/>
        </a:xfrm>
      </p:grpSpPr>
      <p:sp>
        <p:nvSpPr>
          <p:cNvPr id="156" name="Google Shape;156;p9"/>
          <p:cNvSpPr/>
          <p:nvPr/>
        </p:nvSpPr>
        <p:spPr>
          <a:xfrm>
            <a:off x="763275" y="799200"/>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7" name="Google Shape;157;p9"/>
          <p:cNvSpPr/>
          <p:nvPr/>
        </p:nvSpPr>
        <p:spPr>
          <a:xfrm>
            <a:off x="6926300" y="-86950"/>
            <a:ext cx="4030804" cy="5999550"/>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8" name="Google Shape;158;p9"/>
          <p:cNvSpPr/>
          <p:nvPr/>
        </p:nvSpPr>
        <p:spPr>
          <a:xfrm>
            <a:off x="112700" y="3113038"/>
            <a:ext cx="1938817" cy="3305577"/>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59" name="Google Shape;159;p9"/>
          <p:cNvSpPr txBox="1"/>
          <p:nvPr>
            <p:ph type="title"/>
          </p:nvPr>
        </p:nvSpPr>
        <p:spPr>
          <a:xfrm>
            <a:off x="1569450" y="1152050"/>
            <a:ext cx="6005100" cy="15168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3600">
                <a:solidFill>
                  <a:schemeClr val="accent2"/>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60" name="Google Shape;160;p9"/>
          <p:cNvSpPr txBox="1"/>
          <p:nvPr>
            <p:ph type="subTitle" idx="1"/>
          </p:nvPr>
        </p:nvSpPr>
        <p:spPr>
          <a:xfrm>
            <a:off x="1904250" y="2756350"/>
            <a:ext cx="53355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solidFill>
                  <a:schemeClr val="accent2"/>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61" name="Shape 161"/>
        <p:cNvGrpSpPr/>
        <p:nvPr/>
      </p:nvGrpSpPr>
      <p:grpSpPr>
        <a:xfrm>
          <a:off x="0" y="0"/>
          <a:ext cx="0" cy="0"/>
          <a:chOff x="0" y="0"/>
          <a:chExt cx="0" cy="0"/>
        </a:xfrm>
      </p:grpSpPr>
      <p:sp>
        <p:nvSpPr>
          <p:cNvPr id="162" name="Google Shape;162;p10"/>
          <p:cNvSpPr/>
          <p:nvPr/>
        </p:nvSpPr>
        <p:spPr>
          <a:xfrm>
            <a:off x="0" y="0"/>
            <a:ext cx="9144000" cy="5143500"/>
          </a:xfrm>
          <a:prstGeom prst="rect">
            <a:avLst/>
          </a:prstGeom>
          <a:solidFill>
            <a:schemeClr val="accent1">
              <a:alpha val="553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63" name="Google Shape;163;p10"/>
          <p:cNvSpPr txBox="1"/>
          <p:nvPr>
            <p:ph type="title"/>
          </p:nvPr>
        </p:nvSpPr>
        <p:spPr>
          <a:xfrm>
            <a:off x="4184875" y="1473300"/>
            <a:ext cx="4245900" cy="2196900"/>
          </a:xfrm>
          <a:prstGeom prst="rect">
            <a:avLst/>
          </a:prstGeom>
        </p:spPr>
        <p:txBody>
          <a:bodyPr spcFirstLastPara="1" wrap="square" lIns="91425" tIns="91425" rIns="91425" bIns="91425" anchor="t" anchorCtr="0">
            <a:noAutofit/>
          </a:bodyPr>
          <a:lstStyle>
            <a:lvl1pPr lvl="0" algn="r">
              <a:spcBef>
                <a:spcPts val="0"/>
              </a:spcBef>
              <a:spcAft>
                <a:spcPts val="0"/>
              </a:spcAft>
              <a:buSzPts val="3000"/>
              <a:buNone/>
              <a:defRPr sz="4000">
                <a:solidFill>
                  <a:schemeClr val="dk1"/>
                </a:solidFill>
              </a:defRPr>
            </a:lvl1pPr>
            <a:lvl2pPr lvl="1">
              <a:spcBef>
                <a:spcPts val="0"/>
              </a:spcBef>
              <a:spcAft>
                <a:spcPts val="0"/>
              </a:spcAft>
              <a:buSzPts val="3000"/>
              <a:buNone/>
              <a:defRPr>
                <a:latin typeface="Manjari"/>
                <a:ea typeface="Manjari"/>
                <a:cs typeface="Manjari"/>
                <a:sym typeface="Manjari"/>
              </a:defRPr>
            </a:lvl2pPr>
            <a:lvl3pPr lvl="2">
              <a:spcBef>
                <a:spcPts val="0"/>
              </a:spcBef>
              <a:spcAft>
                <a:spcPts val="0"/>
              </a:spcAft>
              <a:buSzPts val="3000"/>
              <a:buNone/>
              <a:defRPr>
                <a:latin typeface="Manjari"/>
                <a:ea typeface="Manjari"/>
                <a:cs typeface="Manjari"/>
                <a:sym typeface="Manjari"/>
              </a:defRPr>
            </a:lvl3pPr>
            <a:lvl4pPr lvl="3">
              <a:spcBef>
                <a:spcPts val="0"/>
              </a:spcBef>
              <a:spcAft>
                <a:spcPts val="0"/>
              </a:spcAft>
              <a:buSzPts val="3000"/>
              <a:buNone/>
              <a:defRPr>
                <a:latin typeface="Manjari"/>
                <a:ea typeface="Manjari"/>
                <a:cs typeface="Manjari"/>
                <a:sym typeface="Manjari"/>
              </a:defRPr>
            </a:lvl4pPr>
            <a:lvl5pPr lvl="4">
              <a:spcBef>
                <a:spcPts val="0"/>
              </a:spcBef>
              <a:spcAft>
                <a:spcPts val="0"/>
              </a:spcAft>
              <a:buSzPts val="3000"/>
              <a:buNone/>
              <a:defRPr>
                <a:latin typeface="Manjari"/>
                <a:ea typeface="Manjari"/>
                <a:cs typeface="Manjari"/>
                <a:sym typeface="Manjari"/>
              </a:defRPr>
            </a:lvl5pPr>
            <a:lvl6pPr lvl="5">
              <a:spcBef>
                <a:spcPts val="0"/>
              </a:spcBef>
              <a:spcAft>
                <a:spcPts val="0"/>
              </a:spcAft>
              <a:buSzPts val="3000"/>
              <a:buNone/>
              <a:defRPr>
                <a:latin typeface="Manjari"/>
                <a:ea typeface="Manjari"/>
                <a:cs typeface="Manjari"/>
                <a:sym typeface="Manjari"/>
              </a:defRPr>
            </a:lvl6pPr>
            <a:lvl7pPr lvl="6">
              <a:spcBef>
                <a:spcPts val="0"/>
              </a:spcBef>
              <a:spcAft>
                <a:spcPts val="0"/>
              </a:spcAft>
              <a:buSzPts val="3000"/>
              <a:buNone/>
              <a:defRPr>
                <a:latin typeface="Manjari"/>
                <a:ea typeface="Manjari"/>
                <a:cs typeface="Manjari"/>
                <a:sym typeface="Manjari"/>
              </a:defRPr>
            </a:lvl7pPr>
            <a:lvl8pPr lvl="7">
              <a:spcBef>
                <a:spcPts val="0"/>
              </a:spcBef>
              <a:spcAft>
                <a:spcPts val="0"/>
              </a:spcAft>
              <a:buSzPts val="3000"/>
              <a:buNone/>
              <a:defRPr>
                <a:latin typeface="Manjari"/>
                <a:ea typeface="Manjari"/>
                <a:cs typeface="Manjari"/>
                <a:sym typeface="Manjari"/>
              </a:defRPr>
            </a:lvl8pPr>
            <a:lvl9pPr lvl="8">
              <a:spcBef>
                <a:spcPts val="0"/>
              </a:spcBef>
              <a:spcAft>
                <a:spcPts val="0"/>
              </a:spcAft>
              <a:buSzPts val="3000"/>
              <a:buNone/>
              <a:defRPr>
                <a:latin typeface="Manjari"/>
                <a:ea typeface="Manjari"/>
                <a:cs typeface="Manjari"/>
                <a:sym typeface="Manjari"/>
              </a:defRPr>
            </a:lvl9pPr>
          </a:lstStyle>
          <a:p/>
        </p:txBody>
      </p:sp>
      <p:sp>
        <p:nvSpPr>
          <p:cNvPr id="164" name="Google Shape;164;p10"/>
          <p:cNvSpPr/>
          <p:nvPr/>
        </p:nvSpPr>
        <p:spPr>
          <a:xfrm rot="7018826" flipH="1">
            <a:off x="2857318" y="-764238"/>
            <a:ext cx="4267951" cy="2625760"/>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65" name="Google Shape;165;p10"/>
          <p:cNvSpPr/>
          <p:nvPr/>
        </p:nvSpPr>
        <p:spPr>
          <a:xfrm rot="-8259636" flipH="1">
            <a:off x="4411264" y="3000624"/>
            <a:ext cx="3210911" cy="3197598"/>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66" name="Google Shape;166;p10"/>
          <p:cNvSpPr/>
          <p:nvPr/>
        </p:nvSpPr>
        <p:spPr>
          <a:xfrm>
            <a:off x="2285225" y="3225607"/>
            <a:ext cx="1419128" cy="1251787"/>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1" Type="http://schemas.openxmlformats.org/officeDocument/2006/relationships/theme" Target="../theme/theme1.xml"/><Relationship Id="rId50" Type="http://schemas.openxmlformats.org/officeDocument/2006/relationships/slideLayout" Target="../slideLayouts/slideLayout50.xml"/><Relationship Id="rId5" Type="http://schemas.openxmlformats.org/officeDocument/2006/relationships/slideLayout" Target="../slideLayouts/slideLayout5.xml"/><Relationship Id="rId49" Type="http://schemas.openxmlformats.org/officeDocument/2006/relationships/slideLayout" Target="../slideLayouts/slideLayout4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1pPr>
            <a:lvl2pPr lvl="1">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2pPr>
            <a:lvl3pPr lvl="2">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3pPr>
            <a:lvl4pPr lvl="3">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4pPr>
            <a:lvl5pPr lvl="4">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5pPr>
            <a:lvl6pPr lvl="5">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6pPr>
            <a:lvl7pPr lvl="6">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7pPr>
            <a:lvl8pPr lvl="7">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8pPr>
            <a:lvl9pPr lvl="8">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9pPr>
          </a:lstStyle>
          <a:p/>
        </p:txBody>
      </p:sp>
      <p:sp>
        <p:nvSpPr>
          <p:cNvPr id="7" name="Google Shape;7;p1"/>
          <p:cNvSpPr txBox="1"/>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2"/>
              </a:buClr>
              <a:buSzPts val="1800"/>
              <a:buFont typeface="Manjari"/>
              <a:buChar char="●"/>
              <a:defRPr sz="1800">
                <a:solidFill>
                  <a:schemeClr val="accent2"/>
                </a:solidFill>
                <a:latin typeface="Manjari"/>
                <a:ea typeface="Manjari"/>
                <a:cs typeface="Manjari"/>
                <a:sym typeface="Manjari"/>
              </a:defRPr>
            </a:lvl1pPr>
            <a:lvl2pPr marL="914400" lvl="1"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2pPr>
            <a:lvl3pPr marL="1371600" lvl="2"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3pPr>
            <a:lvl4pPr marL="1828800" lvl="3"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4pPr>
            <a:lvl5pPr marL="2286000" lvl="4"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5pPr>
            <a:lvl6pPr marL="2743200" lvl="5"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6pPr>
            <a:lvl7pPr marL="3200400" lvl="6"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7pPr>
            <a:lvl8pPr marL="3657600" lvl="7"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8pPr>
            <a:lvl9pPr marL="4114800" lvl="8"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9pPr>
          </a:lstStyle>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8.xml"/><Relationship Id="rId2" Type="http://schemas.openxmlformats.org/officeDocument/2006/relationships/image" Target="../media/image3.png"/><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8.xml"/><Relationship Id="rId2" Type="http://schemas.openxmlformats.org/officeDocument/2006/relationships/image" Target="../media/image5.png"/><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8.xml"/><Relationship Id="rId2" Type="http://schemas.openxmlformats.org/officeDocument/2006/relationships/image" Target="../media/image6.png"/><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8.xml"/><Relationship Id="rId2" Type="http://schemas.openxmlformats.org/officeDocument/2006/relationships/image" Target="../media/image7.png"/><Relationship Id="rId1" Type="http://schemas.openxmlformats.org/officeDocument/2006/relationships/tags" Target="../tags/tag5.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8.xml"/><Relationship Id="rId2" Type="http://schemas.openxmlformats.org/officeDocument/2006/relationships/image" Target="../media/image8.png"/><Relationship Id="rId1" Type="http://schemas.openxmlformats.org/officeDocument/2006/relationships/tags" Target="../tags/tag6.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8.xml"/><Relationship Id="rId2" Type="http://schemas.openxmlformats.org/officeDocument/2006/relationships/image" Target="../media/image9.png"/><Relationship Id="rId1" Type="http://schemas.openxmlformats.org/officeDocument/2006/relationships/tags" Target="../tags/tag7.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8.xml"/><Relationship Id="rId2" Type="http://schemas.openxmlformats.org/officeDocument/2006/relationships/image" Target="../media/image10.png"/><Relationship Id="rId1" Type="http://schemas.openxmlformats.org/officeDocument/2006/relationships/tags" Target="../tags/tag8.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8.xml"/><Relationship Id="rId2" Type="http://schemas.openxmlformats.org/officeDocument/2006/relationships/image" Target="../media/image11.png"/><Relationship Id="rId1" Type="http://schemas.openxmlformats.org/officeDocument/2006/relationships/tags" Target="../tags/tag9.xml"/></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2.xml"/><Relationship Id="rId3" Type="http://schemas.openxmlformats.org/officeDocument/2006/relationships/slide" Target="slide22.xml"/><Relationship Id="rId2" Type="http://schemas.openxmlformats.org/officeDocument/2006/relationships/slide" Target="slide1.xml"/><Relationship Id="rId1" Type="http://schemas.openxmlformats.org/officeDocument/2006/relationships/slide" Target="slide10.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8.xml"/><Relationship Id="rId2" Type="http://schemas.openxmlformats.org/officeDocument/2006/relationships/image" Target="../media/image12.png"/><Relationship Id="rId1" Type="http://schemas.openxmlformats.org/officeDocument/2006/relationships/tags" Target="../tags/tag10.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8.xml"/><Relationship Id="rId2" Type="http://schemas.openxmlformats.org/officeDocument/2006/relationships/image" Target="../media/image13.png"/><Relationship Id="rId1" Type="http://schemas.openxmlformats.org/officeDocument/2006/relationships/tags" Target="../tags/tag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jpe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319" name="Shape 1319"/>
        <p:cNvGrpSpPr/>
        <p:nvPr/>
      </p:nvGrpSpPr>
      <p:grpSpPr>
        <a:xfrm>
          <a:off x="0" y="0"/>
          <a:ext cx="0" cy="0"/>
          <a:chOff x="0" y="0"/>
          <a:chExt cx="0" cy="0"/>
        </a:xfrm>
      </p:grpSpPr>
      <p:sp>
        <p:nvSpPr>
          <p:cNvPr id="1320" name="Google Shape;1320;p54"/>
          <p:cNvSpPr txBox="1"/>
          <p:nvPr>
            <p:ph type="ctrTitle"/>
          </p:nvPr>
        </p:nvSpPr>
        <p:spPr>
          <a:xfrm>
            <a:off x="899795" y="915670"/>
            <a:ext cx="6630035" cy="205232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sz="4000">
                <a:solidFill>
                  <a:schemeClr val="accent2"/>
                </a:solidFill>
                <a:latin typeface="黑体" panose="02010609060101010101" charset="-122"/>
                <a:ea typeface="黑体" panose="02010609060101010101" charset="-122"/>
              </a:rPr>
              <a:t>关于春节联欢晚会</a:t>
            </a:r>
            <a:br>
              <a:rPr lang="en-GB" sz="4000">
                <a:solidFill>
                  <a:schemeClr val="accent2"/>
                </a:solidFill>
                <a:latin typeface="黑体" panose="02010609060101010101" charset="-122"/>
                <a:ea typeface="黑体" panose="02010609060101010101" charset="-122"/>
              </a:rPr>
            </a:br>
            <a:r>
              <a:rPr lang="zh-CN" altLang="en-GB" sz="4000">
                <a:solidFill>
                  <a:schemeClr val="accent2"/>
                </a:solidFill>
                <a:latin typeface="黑体" panose="02010609060101010101" charset="-122"/>
                <a:ea typeface="黑体" panose="02010609060101010101" charset="-122"/>
              </a:rPr>
              <a:t>节目</a:t>
            </a:r>
            <a:r>
              <a:rPr lang="en-GB" sz="4000">
                <a:solidFill>
                  <a:schemeClr val="accent2"/>
                </a:solidFill>
                <a:latin typeface="黑体" panose="02010609060101010101" charset="-122"/>
                <a:ea typeface="黑体" panose="02010609060101010101" charset="-122"/>
              </a:rPr>
              <a:t>喜爱度</a:t>
            </a:r>
            <a:r>
              <a:rPr lang="zh-CN" altLang="en-GB" sz="4000">
                <a:solidFill>
                  <a:schemeClr val="accent2"/>
                </a:solidFill>
                <a:latin typeface="黑体" panose="02010609060101010101" charset="-122"/>
                <a:ea typeface="黑体" panose="02010609060101010101" charset="-122"/>
              </a:rPr>
              <a:t>的课题研究</a:t>
            </a:r>
            <a:r>
              <a:rPr lang="en-GB" sz="4000">
                <a:solidFill>
                  <a:schemeClr val="accent2"/>
                </a:solidFill>
              </a:rPr>
              <a:t> </a:t>
            </a:r>
            <a:endParaRPr lang="en-GB" sz="4000">
              <a:solidFill>
                <a:schemeClr val="accent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87" name="Shape 1387"/>
        <p:cNvGrpSpPr/>
        <p:nvPr/>
      </p:nvGrpSpPr>
      <p:grpSpPr>
        <a:xfrm>
          <a:off x="0" y="0"/>
          <a:ext cx="0" cy="0"/>
          <a:chOff x="0" y="0"/>
          <a:chExt cx="0" cy="0"/>
        </a:xfrm>
      </p:grpSpPr>
      <p:sp>
        <p:nvSpPr>
          <p:cNvPr id="1388" name="Google Shape;1388;p62"/>
          <p:cNvSpPr txBox="1"/>
          <p:nvPr>
            <p:ph type="title"/>
          </p:nvPr>
        </p:nvSpPr>
        <p:spPr>
          <a:xfrm>
            <a:off x="2019300" y="1960425"/>
            <a:ext cx="5105400" cy="1213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zh-CN" altLang="en-GB" sz="3600">
                <a:solidFill>
                  <a:schemeClr val="accent2"/>
                </a:solidFill>
              </a:rPr>
              <a:t>研究成果汇报</a:t>
            </a:r>
            <a:r>
              <a:rPr lang="en-GB">
                <a:solidFill>
                  <a:schemeClr val="accent2"/>
                </a:solidFill>
              </a:rPr>
              <a:t> </a:t>
            </a:r>
            <a:endParaRPr>
              <a:solidFill>
                <a:schemeClr val="accent2"/>
              </a:solidFill>
            </a:endParaRPr>
          </a:p>
        </p:txBody>
      </p:sp>
      <p:sp>
        <p:nvSpPr>
          <p:cNvPr id="1389" name="Google Shape;1389;p62"/>
          <p:cNvSpPr txBox="1"/>
          <p:nvPr>
            <p:ph type="title" idx="2"/>
          </p:nvPr>
        </p:nvSpPr>
        <p:spPr>
          <a:xfrm>
            <a:off x="2019300" y="914400"/>
            <a:ext cx="5105400" cy="1213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altLang="en-GB" sz="4000"/>
              <a:t>Period 2</a:t>
            </a:r>
            <a:endParaRPr lang="en-US" altLang="en-GB" sz="4000"/>
          </a:p>
        </p:txBody>
      </p:sp>
      <p:sp>
        <p:nvSpPr>
          <p:cNvPr id="1390" name="Google Shape;1390;p62"/>
          <p:cNvSpPr/>
          <p:nvPr/>
        </p:nvSpPr>
        <p:spPr>
          <a:xfrm>
            <a:off x="3881688" y="3438625"/>
            <a:ext cx="13806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pic>
        <p:nvPicPr>
          <p:cNvPr id="21" name="图片 20"/>
          <p:cNvPicPr>
            <a:picLocks noChangeAspect="1"/>
          </p:cNvPicPr>
          <p:nvPr>
            <p:custDataLst>
              <p:tags r:id="rId1"/>
            </p:custDataLst>
          </p:nvPr>
        </p:nvPicPr>
        <p:blipFill>
          <a:blip r:embed="rId2"/>
          <a:stretch>
            <a:fillRect/>
          </a:stretch>
        </p:blipFill>
        <p:spPr>
          <a:xfrm>
            <a:off x="1619885" y="123190"/>
            <a:ext cx="4092575" cy="494347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1763395" y="627380"/>
            <a:ext cx="4785360" cy="420560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1979930" y="61595"/>
            <a:ext cx="4505325" cy="501967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pic>
        <p:nvPicPr>
          <p:cNvPr id="3" name="图片 2"/>
          <p:cNvPicPr>
            <a:picLocks noChangeAspect="1"/>
          </p:cNvPicPr>
          <p:nvPr>
            <p:custDataLst>
              <p:tags r:id="rId1"/>
            </p:custDataLst>
          </p:nvPr>
        </p:nvPicPr>
        <p:blipFill>
          <a:blip r:embed="rId2"/>
          <a:stretch>
            <a:fillRect/>
          </a:stretch>
        </p:blipFill>
        <p:spPr>
          <a:xfrm>
            <a:off x="1835785" y="51435"/>
            <a:ext cx="4429125" cy="48387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1763395" y="123190"/>
            <a:ext cx="5295900" cy="47244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pic>
        <p:nvPicPr>
          <p:cNvPr id="3" name="图片 2"/>
          <p:cNvPicPr>
            <a:picLocks noChangeAspect="1"/>
          </p:cNvPicPr>
          <p:nvPr>
            <p:custDataLst>
              <p:tags r:id="rId1"/>
            </p:custDataLst>
          </p:nvPr>
        </p:nvPicPr>
        <p:blipFill>
          <a:blip r:embed="rId2"/>
          <a:stretch>
            <a:fillRect/>
          </a:stretch>
        </p:blipFill>
        <p:spPr>
          <a:xfrm>
            <a:off x="1403350" y="123190"/>
            <a:ext cx="5762625" cy="44577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1475740" y="51435"/>
            <a:ext cx="5705475" cy="474345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1475740" y="0"/>
            <a:ext cx="5876925" cy="52578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1259840" y="339090"/>
            <a:ext cx="5629275" cy="33051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331" name="Shape 1331"/>
        <p:cNvGrpSpPr/>
        <p:nvPr/>
      </p:nvGrpSpPr>
      <p:grpSpPr>
        <a:xfrm>
          <a:off x="0" y="0"/>
          <a:ext cx="0" cy="0"/>
          <a:chOff x="0" y="0"/>
          <a:chExt cx="0" cy="0"/>
        </a:xfrm>
      </p:grpSpPr>
      <p:sp>
        <p:nvSpPr>
          <p:cNvPr id="1334" name="Google Shape;1334;p56"/>
          <p:cNvSpPr txBox="1"/>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a:t>Table of contents</a:t>
            </a:r>
            <a:endParaRPr lang="en-GB"/>
          </a:p>
        </p:txBody>
      </p:sp>
      <p:sp>
        <p:nvSpPr>
          <p:cNvPr id="1335" name="Google Shape;1335;p56">
            <a:hlinkClick r:id="rId1" action="ppaction://hlinksldjump"/>
          </p:cNvPr>
          <p:cNvSpPr txBox="1"/>
          <p:nvPr>
            <p:ph type="subTitle" idx="3"/>
          </p:nvPr>
        </p:nvSpPr>
        <p:spPr>
          <a:xfrm>
            <a:off x="1691455" y="1707525"/>
            <a:ext cx="1923600" cy="4545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zh-CN" altLang="en-GB"/>
              <a:t>开题报告</a:t>
            </a:r>
            <a:endParaRPr lang="zh-CN" altLang="en-GB"/>
          </a:p>
        </p:txBody>
      </p:sp>
      <p:sp>
        <p:nvSpPr>
          <p:cNvPr id="1336" name="Google Shape;1336;p56">
            <a:hlinkClick r:id="rId2" action="ppaction://hlinksldjump"/>
          </p:cNvPr>
          <p:cNvSpPr txBox="1"/>
          <p:nvPr>
            <p:ph type="subTitle" idx="4"/>
          </p:nvPr>
        </p:nvSpPr>
        <p:spPr>
          <a:xfrm>
            <a:off x="5076005" y="3796040"/>
            <a:ext cx="1923600" cy="4545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zh-CN" altLang="en-GB"/>
              <a:t>结题报告</a:t>
            </a:r>
            <a:endParaRPr lang="zh-CN" altLang="en-GB"/>
          </a:p>
        </p:txBody>
      </p:sp>
      <p:sp>
        <p:nvSpPr>
          <p:cNvPr id="1337" name="Google Shape;1337;p56">
            <a:hlinkClick r:id="rId3" action="ppaction://hlinksldjump"/>
          </p:cNvPr>
          <p:cNvSpPr txBox="1"/>
          <p:nvPr>
            <p:ph type="subTitle" idx="5"/>
          </p:nvPr>
        </p:nvSpPr>
        <p:spPr>
          <a:xfrm>
            <a:off x="3275780" y="2643672"/>
            <a:ext cx="1923600" cy="4545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zh-CN" altLang="en-GB"/>
              <a:t>研究成果</a:t>
            </a:r>
            <a:r>
              <a:rPr lang="zh-CN" altLang="en-GB"/>
              <a:t>汇报</a:t>
            </a:r>
            <a:endParaRPr lang="zh-CN" altLang="en-GB"/>
          </a:p>
        </p:txBody>
      </p:sp>
      <p:sp>
        <p:nvSpPr>
          <p:cNvPr id="1341" name="Google Shape;1341;p56">
            <a:hlinkClick r:id="rId1" action="ppaction://hlinksldjump"/>
          </p:cNvPr>
          <p:cNvSpPr txBox="1"/>
          <p:nvPr>
            <p:ph type="title" idx="9"/>
          </p:nvPr>
        </p:nvSpPr>
        <p:spPr>
          <a:xfrm>
            <a:off x="755650" y="1434465"/>
            <a:ext cx="910590" cy="411480"/>
          </a:xfrm>
          <a:prstGeom prst="rect">
            <a:avLst/>
          </a:prstGeom>
        </p:spPr>
        <p:txBody>
          <a:bodyPr spcFirstLastPara="1" wrap="square" lIns="91425" tIns="118850" rIns="91425" bIns="91425" anchor="ctr" anchorCtr="0">
            <a:noAutofit/>
          </a:bodyPr>
          <a:lstStyle/>
          <a:p>
            <a:pPr marL="0" lvl="0" indent="0" algn="ctr" rtl="0">
              <a:spcBef>
                <a:spcPts val="0"/>
              </a:spcBef>
              <a:spcAft>
                <a:spcPts val="0"/>
              </a:spcAft>
              <a:buNone/>
            </a:pPr>
            <a:r>
              <a:rPr lang="en-GB"/>
              <a:t>01</a:t>
            </a:r>
            <a:endParaRPr lang="en-GB"/>
          </a:p>
        </p:txBody>
      </p:sp>
      <p:sp>
        <p:nvSpPr>
          <p:cNvPr id="1342" name="Google Shape;1342;p56">
            <a:hlinkClick r:id="rId2" action="ppaction://hlinksldjump"/>
          </p:cNvPr>
          <p:cNvSpPr txBox="1"/>
          <p:nvPr>
            <p:ph type="title" idx="13"/>
          </p:nvPr>
        </p:nvSpPr>
        <p:spPr>
          <a:xfrm>
            <a:off x="4572000" y="3384550"/>
            <a:ext cx="784225" cy="411480"/>
          </a:xfrm>
          <a:prstGeom prst="rect">
            <a:avLst/>
          </a:prstGeom>
        </p:spPr>
        <p:txBody>
          <a:bodyPr spcFirstLastPara="1" wrap="square" lIns="91425" tIns="118850" rIns="91425" bIns="91425" anchor="ctr" anchorCtr="0">
            <a:noAutofit/>
          </a:bodyPr>
          <a:lstStyle/>
          <a:p>
            <a:pPr marL="0" lvl="0" indent="0" algn="ctr" rtl="0">
              <a:spcBef>
                <a:spcPts val="0"/>
              </a:spcBef>
              <a:spcAft>
                <a:spcPts val="0"/>
              </a:spcAft>
              <a:buNone/>
            </a:pPr>
            <a:r>
              <a:rPr lang="en-GB"/>
              <a:t>03</a:t>
            </a:r>
            <a:endParaRPr lang="en-GB"/>
          </a:p>
        </p:txBody>
      </p:sp>
      <p:sp>
        <p:nvSpPr>
          <p:cNvPr id="1343" name="Google Shape;1343;p56">
            <a:hlinkClick r:id="rId3" action="ppaction://hlinksldjump"/>
          </p:cNvPr>
          <p:cNvSpPr txBox="1"/>
          <p:nvPr>
            <p:ph type="title" idx="14"/>
          </p:nvPr>
        </p:nvSpPr>
        <p:spPr>
          <a:xfrm>
            <a:off x="2484120" y="2355850"/>
            <a:ext cx="1004570" cy="411480"/>
          </a:xfrm>
          <a:prstGeom prst="rect">
            <a:avLst/>
          </a:prstGeom>
        </p:spPr>
        <p:txBody>
          <a:bodyPr spcFirstLastPara="1" wrap="square" lIns="91425" tIns="118850" rIns="91425" bIns="91425" anchor="ctr" anchorCtr="0">
            <a:noAutofit/>
          </a:bodyPr>
          <a:lstStyle/>
          <a:p>
            <a:pPr marL="0" lvl="0" indent="0" algn="ctr" rtl="0">
              <a:spcBef>
                <a:spcPts val="0"/>
              </a:spcBef>
              <a:spcAft>
                <a:spcPts val="0"/>
              </a:spcAft>
              <a:buNone/>
            </a:pPr>
            <a:r>
              <a:rPr lang="en-GB"/>
              <a:t>02</a:t>
            </a:r>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683260" y="0"/>
            <a:ext cx="5734050" cy="465899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1691640" y="51435"/>
            <a:ext cx="5641340" cy="517207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413" name="Shape 1413"/>
        <p:cNvGrpSpPr/>
        <p:nvPr/>
      </p:nvGrpSpPr>
      <p:grpSpPr>
        <a:xfrm>
          <a:off x="0" y="0"/>
          <a:ext cx="0" cy="0"/>
          <a:chOff x="0" y="0"/>
          <a:chExt cx="0" cy="0"/>
        </a:xfrm>
      </p:grpSpPr>
      <p:sp>
        <p:nvSpPr>
          <p:cNvPr id="1414" name="Google Shape;1414;p67"/>
          <p:cNvSpPr txBox="1"/>
          <p:nvPr>
            <p:ph type="title"/>
          </p:nvPr>
        </p:nvSpPr>
        <p:spPr>
          <a:xfrm>
            <a:off x="1908175" y="1851840"/>
            <a:ext cx="5105400" cy="1213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zh-CN" altLang="en-GB">
                <a:ea typeface="宋体" panose="02010600030101010101" pitchFamily="2" charset="-122"/>
              </a:rPr>
              <a:t>结题报告</a:t>
            </a:r>
            <a:endParaRPr lang="zh-CN" altLang="en-GB">
              <a:ea typeface="宋体" panose="02010600030101010101" pitchFamily="2" charset="-122"/>
            </a:endParaRPr>
          </a:p>
        </p:txBody>
      </p:sp>
      <p:sp>
        <p:nvSpPr>
          <p:cNvPr id="1415" name="Google Shape;1415;p67"/>
          <p:cNvSpPr txBox="1"/>
          <p:nvPr>
            <p:ph type="title" idx="2"/>
          </p:nvPr>
        </p:nvSpPr>
        <p:spPr>
          <a:xfrm>
            <a:off x="1835785" y="887730"/>
            <a:ext cx="5105400" cy="1213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a:t>0</a:t>
            </a:r>
            <a:r>
              <a:rPr lang="en-US" altLang="en-GB"/>
              <a:t>3</a:t>
            </a:r>
            <a:endParaRPr lang="en-US" altLang="en-GB"/>
          </a:p>
        </p:txBody>
      </p:sp>
      <p:sp>
        <p:nvSpPr>
          <p:cNvPr id="1416" name="Google Shape;1416;p67"/>
          <p:cNvSpPr/>
          <p:nvPr/>
        </p:nvSpPr>
        <p:spPr>
          <a:xfrm>
            <a:off x="3881688" y="3438625"/>
            <a:ext cx="13806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8" name="Shape 1368"/>
        <p:cNvGrpSpPr/>
        <p:nvPr/>
      </p:nvGrpSpPr>
      <p:grpSpPr>
        <a:xfrm>
          <a:off x="0" y="0"/>
          <a:ext cx="0" cy="0"/>
          <a:chOff x="0" y="0"/>
          <a:chExt cx="0" cy="0"/>
        </a:xfrm>
      </p:grpSpPr>
      <p:sp>
        <p:nvSpPr>
          <p:cNvPr id="100" name="文本框 99"/>
          <p:cNvSpPr txBox="1"/>
          <p:nvPr/>
        </p:nvSpPr>
        <p:spPr>
          <a:xfrm>
            <a:off x="193040" y="123825"/>
            <a:ext cx="7654290" cy="4267835"/>
          </a:xfrm>
          <a:prstGeom prst="rect">
            <a:avLst/>
          </a:prstGeom>
          <a:noFill/>
          <a:ln w="9525">
            <a:noFill/>
          </a:ln>
        </p:spPr>
        <p:txBody>
          <a:bodyPr wrap="square">
            <a:noAutofit/>
          </a:bodyPr>
          <a:p>
            <a:pPr marL="0" indent="0"/>
            <a:r>
              <a:rPr lang="en-US" altLang="zh-CN" sz="1800">
                <a:latin typeface="Calibri" panose="020F0502020204030204" charset="0"/>
                <a:ea typeface="宋体" panose="02010600030101010101" pitchFamily="2" charset="-122"/>
              </a:rPr>
              <a:t>                                                          </a:t>
            </a:r>
            <a:r>
              <a:rPr lang="zh-CN" sz="1800">
                <a:latin typeface="Calibri" panose="020F0502020204030204" charset="0"/>
                <a:ea typeface="宋体" panose="02010600030101010101" pitchFamily="2" charset="-122"/>
              </a:rPr>
              <a:t>春晚观看结果</a:t>
            </a:r>
            <a:r>
              <a:rPr lang="en-US" sz="1800">
                <a:latin typeface="Calibri" panose="020F0502020204030204" charset="0"/>
                <a:ea typeface="宋体" panose="02010600030101010101" pitchFamily="2" charset="-122"/>
              </a:rPr>
              <a:t>1. </a:t>
            </a:r>
            <a:r>
              <a:rPr lang="zh-CN" sz="1800">
                <a:latin typeface="Calibri" panose="020F0502020204030204" charset="0"/>
                <a:ea typeface="宋体" panose="02010600030101010101" pitchFamily="2" charset="-122"/>
              </a:rPr>
              <a:t>大约</a:t>
            </a:r>
            <a:r>
              <a:rPr lang="en-US" sz="1800">
                <a:latin typeface="Calibri" panose="020F0502020204030204" charset="0"/>
                <a:ea typeface="宋体" panose="02010600030101010101" pitchFamily="2" charset="-122"/>
              </a:rPr>
              <a:t>80%</a:t>
            </a:r>
            <a:r>
              <a:rPr lang="zh-CN" sz="1800">
                <a:latin typeface="Calibri" panose="020F0502020204030204" charset="0"/>
                <a:ea typeface="宋体" panose="02010600030101010101" pitchFamily="2" charset="-122"/>
              </a:rPr>
              <a:t>会观看春晚，</a:t>
            </a:r>
            <a:r>
              <a:rPr lang="en-US" sz="1800">
                <a:latin typeface="Calibri" panose="020F0502020204030204" charset="0"/>
                <a:ea typeface="宋体" panose="02010600030101010101" pitchFamily="2" charset="-122"/>
              </a:rPr>
              <a:t>50%</a:t>
            </a:r>
            <a:r>
              <a:rPr lang="zh-CN" sz="1800">
                <a:latin typeface="Calibri" panose="020F0502020204030204" charset="0"/>
                <a:ea typeface="宋体" panose="02010600030101010101" pitchFamily="2" charset="-122"/>
              </a:rPr>
              <a:t>为</a:t>
            </a:r>
            <a:r>
              <a:rPr lang="en-US" sz="1800">
                <a:latin typeface="Calibri" panose="020F0502020204030204" charset="0"/>
                <a:ea typeface="宋体" panose="02010600030101010101" pitchFamily="2" charset="-122"/>
              </a:rPr>
              <a:t>30—40</a:t>
            </a:r>
            <a:r>
              <a:rPr lang="zh-CN" sz="1800">
                <a:latin typeface="Calibri" panose="020F0502020204030204" charset="0"/>
                <a:ea typeface="宋体" panose="02010600030101010101" pitchFamily="2" charset="-122"/>
              </a:rPr>
              <a:t>岁人，</a:t>
            </a:r>
            <a:r>
              <a:rPr lang="en-US" sz="1800">
                <a:latin typeface="Calibri" panose="020F0502020204030204" charset="0"/>
                <a:ea typeface="宋体" panose="02010600030101010101" pitchFamily="2" charset="-122"/>
              </a:rPr>
              <a:t>80%</a:t>
            </a:r>
            <a:r>
              <a:rPr lang="zh-CN" sz="1800">
                <a:latin typeface="Calibri" panose="020F0502020204030204" charset="0"/>
                <a:ea typeface="宋体" panose="02010600030101010101" pitchFamily="2" charset="-122"/>
              </a:rPr>
              <a:t>能看完大部分节目。春晚节目喜爱度从总体来看</a:t>
            </a:r>
            <a:r>
              <a:rPr lang="en-US" sz="1800">
                <a:latin typeface="Calibri" panose="020F0502020204030204" charset="0"/>
                <a:ea typeface="宋体" panose="02010600030101010101" pitchFamily="2" charset="-122"/>
              </a:rPr>
              <a:t>1. </a:t>
            </a:r>
            <a:r>
              <a:rPr lang="zh-CN" sz="1800">
                <a:latin typeface="Calibri" panose="020F0502020204030204" charset="0"/>
                <a:ea typeface="宋体" panose="02010600030101010101" pitchFamily="2" charset="-122"/>
              </a:rPr>
              <a:t>大部分观众更期待语言类节目如相声小品等；今年的语言类节目中最受喜爱的是沈腾马丽的小品《坑》，对于新增加的圆桌脱口秀，也得到大众喜爱。</a:t>
            </a:r>
            <a:r>
              <a:rPr lang="en-US" sz="1800">
                <a:latin typeface="Calibri" panose="020F0502020204030204" charset="0"/>
                <a:ea typeface="宋体" panose="02010600030101010101" pitchFamily="2" charset="-122"/>
              </a:rPr>
              <a:t>2. </a:t>
            </a:r>
            <a:r>
              <a:rPr lang="zh-CN" sz="1800">
                <a:latin typeface="Calibri" panose="020F0502020204030204" charset="0"/>
                <a:ea typeface="宋体" panose="02010600030101010101" pitchFamily="2" charset="-122"/>
              </a:rPr>
              <a:t>对于歌唱类节目，观众更喜欢专业歌手演唱，对于跨界歌手，观众更喜欢活跃积极的人，如邓超张若昀等。从部分来看</a:t>
            </a:r>
            <a:r>
              <a:rPr lang="en-US" sz="1800">
                <a:latin typeface="Calibri" panose="020F0502020204030204" charset="0"/>
                <a:ea typeface="宋体" panose="02010600030101010101" pitchFamily="2" charset="-122"/>
              </a:rPr>
              <a:t>1. </a:t>
            </a:r>
            <a:r>
              <a:rPr lang="zh-CN" sz="1800">
                <a:latin typeface="Calibri" panose="020F0502020204030204" charset="0"/>
                <a:ea typeface="宋体" panose="02010600030101010101" pitchFamily="2" charset="-122"/>
              </a:rPr>
              <a:t>青少年观众更喜欢潮流明星，说唱歌手，今年说唱与一带一路融合体现不同民族的音乐魅力。</a:t>
            </a:r>
            <a:r>
              <a:rPr lang="en-US" sz="1800">
                <a:latin typeface="Calibri" panose="020F0502020204030204" charset="0"/>
                <a:ea typeface="宋体" panose="02010600030101010101" pitchFamily="2" charset="-122"/>
              </a:rPr>
              <a:t>2. </a:t>
            </a:r>
            <a:r>
              <a:rPr lang="zh-CN" sz="1800">
                <a:latin typeface="Calibri" panose="020F0502020204030204" charset="0"/>
                <a:ea typeface="宋体" panose="02010600030101010101" pitchFamily="2" charset="-122"/>
              </a:rPr>
              <a:t>青年观众更喜欢语言类节目和演唱节目，周深许嵩等歌手大众喜爱。</a:t>
            </a:r>
            <a:r>
              <a:rPr lang="en-US" sz="1800">
                <a:latin typeface="Calibri" panose="020F0502020204030204" charset="0"/>
                <a:ea typeface="宋体" panose="02010600030101010101" pitchFamily="2" charset="-122"/>
              </a:rPr>
              <a:t>3. </a:t>
            </a:r>
            <a:r>
              <a:rPr lang="zh-CN" sz="1800">
                <a:latin typeface="Calibri" panose="020F0502020204030204" charset="0"/>
                <a:ea typeface="宋体" panose="02010600030101010101" pitchFamily="2" charset="-122"/>
              </a:rPr>
              <a:t>中老年观众跟喜欢传统节目，杂技戏曲等，今年昆曲与现代音乐结合的节目深受好评。</a:t>
            </a:r>
            <a:endParaRPr lang="zh-CN" altLang="en-US" sz="1800">
              <a:latin typeface="Calibri" panose="020F0502020204030204" charset="0"/>
              <a:ea typeface="宋体" panose="0201060003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374" name="Shape 1374"/>
        <p:cNvGrpSpPr/>
        <p:nvPr/>
      </p:nvGrpSpPr>
      <p:grpSpPr>
        <a:xfrm>
          <a:off x="0" y="0"/>
          <a:ext cx="0" cy="0"/>
          <a:chOff x="0" y="0"/>
          <a:chExt cx="0" cy="0"/>
        </a:xfrm>
      </p:grpSpPr>
      <p:sp>
        <p:nvSpPr>
          <p:cNvPr id="1376" name="Google Shape;1376;p60"/>
          <p:cNvSpPr txBox="1"/>
          <p:nvPr>
            <p:ph type="subTitle" idx="1"/>
          </p:nvPr>
        </p:nvSpPr>
        <p:spPr>
          <a:xfrm>
            <a:off x="612140" y="843280"/>
            <a:ext cx="7992745" cy="1838960"/>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sz="2000">
                <a:latin typeface="黑体" panose="02010609060101010101" charset="-122"/>
                <a:ea typeface="黑体" panose="02010609060101010101" charset="-122"/>
              </a:rPr>
              <a:t>建议</a:t>
            </a:r>
            <a:endParaRPr sz="2000">
              <a:latin typeface="黑体" panose="02010609060101010101" charset="-122"/>
              <a:ea typeface="黑体" panose="02010609060101010101" charset="-122"/>
            </a:endParaRPr>
          </a:p>
          <a:p>
            <a:pPr marL="0" lvl="0" indent="0" algn="ctr" rtl="0">
              <a:spcBef>
                <a:spcPts val="0"/>
              </a:spcBef>
              <a:spcAft>
                <a:spcPts val="1200"/>
              </a:spcAft>
              <a:buNone/>
            </a:pPr>
            <a:r>
              <a:rPr sz="2000">
                <a:latin typeface="黑体" panose="02010609060101010101" charset="-122"/>
                <a:ea typeface="黑体" panose="02010609060101010101" charset="-122"/>
              </a:rPr>
              <a:t>1.小品创新，发展高质量小品，避免循规蹈矩，一眼望到头。</a:t>
            </a:r>
            <a:endParaRPr sz="2000">
              <a:latin typeface="黑体" panose="02010609060101010101" charset="-122"/>
              <a:ea typeface="黑体" panose="02010609060101010101" charset="-122"/>
            </a:endParaRPr>
          </a:p>
          <a:p>
            <a:pPr marL="0" lvl="0" indent="0" algn="ctr" rtl="0">
              <a:spcBef>
                <a:spcPts val="0"/>
              </a:spcBef>
              <a:spcAft>
                <a:spcPts val="1200"/>
              </a:spcAft>
              <a:buNone/>
            </a:pPr>
            <a:r>
              <a:rPr sz="2000">
                <a:latin typeface="黑体" panose="02010609060101010101" charset="-122"/>
                <a:ea typeface="黑体" panose="02010609060101010101" charset="-122"/>
              </a:rPr>
              <a:t>2.对于歌唱类节目，邀请潮流明星，说唱歌手，专业歌手表演更得观众喜爱。</a:t>
            </a:r>
            <a:endParaRPr sz="2000">
              <a:latin typeface="黑体" panose="02010609060101010101" charset="-122"/>
              <a:ea typeface="黑体" panose="02010609060101010101" charset="-122"/>
            </a:endParaRPr>
          </a:p>
          <a:p>
            <a:pPr marL="0" lvl="0" indent="0" algn="ctr" rtl="0">
              <a:spcBef>
                <a:spcPts val="0"/>
              </a:spcBef>
              <a:spcAft>
                <a:spcPts val="1200"/>
              </a:spcAft>
              <a:buNone/>
            </a:pPr>
            <a:r>
              <a:rPr sz="2000">
                <a:latin typeface="黑体" panose="02010609060101010101" charset="-122"/>
                <a:ea typeface="黑体" panose="02010609060101010101" charset="-122"/>
              </a:rPr>
              <a:t>3.坚定文化自信，宣传中华传统文化，促进传统文化创新型发展，弘扬向上向善的文艺氛围。</a:t>
            </a:r>
            <a:endParaRPr sz="2000">
              <a:latin typeface="黑体" panose="02010609060101010101" charset="-122"/>
              <a:ea typeface="黑体" panose="02010609060101010101" charset="-122"/>
            </a:endParaRPr>
          </a:p>
          <a:p>
            <a:pPr marL="0" lvl="0" indent="0" algn="ctr" rtl="0">
              <a:spcBef>
                <a:spcPts val="0"/>
              </a:spcBef>
              <a:spcAft>
                <a:spcPts val="1200"/>
              </a:spcAft>
              <a:buNone/>
            </a:pPr>
            <a:r>
              <a:rPr sz="2000">
                <a:latin typeface="黑体" panose="02010609060101010101" charset="-122"/>
                <a:ea typeface="黑体" panose="02010609060101010101" charset="-122"/>
              </a:rPr>
              <a:t>4.到社交媒体上询问广大网友建议，取长补短。</a:t>
            </a:r>
            <a:endParaRPr sz="2000">
              <a:latin typeface="黑体" panose="02010609060101010101" charset="-122"/>
              <a:ea typeface="黑体" panose="02010609060101010101" charset="-122"/>
            </a:endParaRPr>
          </a:p>
        </p:txBody>
      </p:sp>
      <p:sp>
        <p:nvSpPr>
          <p:cNvPr id="1377" name="Google Shape;1377;p60"/>
          <p:cNvSpPr/>
          <p:nvPr/>
        </p:nvSpPr>
        <p:spPr>
          <a:xfrm>
            <a:off x="3881688" y="3819325"/>
            <a:ext cx="13806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397" name="Shape 1397"/>
        <p:cNvGrpSpPr/>
        <p:nvPr/>
      </p:nvGrpSpPr>
      <p:grpSpPr>
        <a:xfrm>
          <a:off x="0" y="0"/>
          <a:ext cx="0" cy="0"/>
          <a:chOff x="0" y="0"/>
          <a:chExt cx="0" cy="0"/>
        </a:xfrm>
      </p:grpSpPr>
      <p:sp>
        <p:nvSpPr>
          <p:cNvPr id="2" name="文本框 1"/>
          <p:cNvSpPr txBox="1"/>
          <p:nvPr/>
        </p:nvSpPr>
        <p:spPr>
          <a:xfrm>
            <a:off x="1331595" y="1851660"/>
            <a:ext cx="7028180" cy="1322070"/>
          </a:xfrm>
          <a:prstGeom prst="rect">
            <a:avLst/>
          </a:prstGeom>
          <a:noFill/>
        </p:spPr>
        <p:txBody>
          <a:bodyPr wrap="square" rtlCol="0">
            <a:spAutoFit/>
          </a:bodyPr>
          <a:p>
            <a:r>
              <a:rPr lang="en-US" altLang="zh-CN" sz="8000"/>
              <a:t>        </a:t>
            </a:r>
            <a:r>
              <a:rPr lang="zh-CN" altLang="en-US" sz="8000"/>
              <a:t>谢</a:t>
            </a:r>
            <a:r>
              <a:rPr lang="en-US" altLang="zh-CN" sz="8000"/>
              <a:t> </a:t>
            </a:r>
            <a:r>
              <a:rPr lang="zh-CN" altLang="en-US" sz="8000"/>
              <a:t>谢</a:t>
            </a:r>
            <a:r>
              <a:rPr lang="en-US" altLang="zh-CN" sz="8000"/>
              <a:t> </a:t>
            </a:r>
            <a:endParaRPr lang="zh-CN" altLang="en-US" sz="8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54" name="Shape 1354"/>
        <p:cNvGrpSpPr/>
        <p:nvPr/>
      </p:nvGrpSpPr>
      <p:grpSpPr>
        <a:xfrm>
          <a:off x="0" y="0"/>
          <a:ext cx="0" cy="0"/>
          <a:chOff x="0" y="0"/>
          <a:chExt cx="0" cy="0"/>
        </a:xfrm>
      </p:grpSpPr>
      <p:sp>
        <p:nvSpPr>
          <p:cNvPr id="1355" name="Google Shape;1355;p57"/>
          <p:cNvSpPr txBox="1"/>
          <p:nvPr>
            <p:ph type="title"/>
          </p:nvPr>
        </p:nvSpPr>
        <p:spPr>
          <a:xfrm>
            <a:off x="1568815" y="627540"/>
            <a:ext cx="6005100" cy="1516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altLang="en-GB"/>
              <a:t>Period 1</a:t>
            </a:r>
            <a:endParaRPr lang="en-US" altLang="en-GB"/>
          </a:p>
        </p:txBody>
      </p:sp>
      <p:sp>
        <p:nvSpPr>
          <p:cNvPr id="1356" name="Google Shape;1356;p57"/>
          <p:cNvSpPr txBox="1"/>
          <p:nvPr>
            <p:ph type="subTitle" idx="1"/>
          </p:nvPr>
        </p:nvSpPr>
        <p:spPr>
          <a:xfrm>
            <a:off x="1904250" y="2144210"/>
            <a:ext cx="53355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Clr>
                <a:schemeClr val="dk1"/>
              </a:buClr>
              <a:buSzPts val="1100"/>
              <a:buFont typeface="Arial" panose="020B0604020202020204"/>
              <a:buNone/>
            </a:pPr>
            <a:r>
              <a:rPr lang="zh-CN" altLang="en-GB" sz="3600">
                <a:latin typeface="方正粗黑宋简体" panose="02000000000000000000" charset="-122"/>
                <a:ea typeface="方正粗黑宋简体" panose="02000000000000000000" charset="-122"/>
              </a:rPr>
              <a:t>开题报告</a:t>
            </a:r>
            <a:endParaRPr lang="zh-CN" altLang="en-GB" sz="3600">
              <a:latin typeface="方正粗黑宋简体" panose="02000000000000000000" charset="-122"/>
              <a:ea typeface="方正粗黑宋简体" panose="02000000000000000000" charset="-122"/>
            </a:endParaRPr>
          </a:p>
        </p:txBody>
      </p:sp>
      <p:sp>
        <p:nvSpPr>
          <p:cNvPr id="1357" name="Google Shape;1357;p57"/>
          <p:cNvSpPr/>
          <p:nvPr/>
        </p:nvSpPr>
        <p:spPr>
          <a:xfrm>
            <a:off x="3881688" y="3991450"/>
            <a:ext cx="13806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1" name="Shape 1361"/>
        <p:cNvGrpSpPr/>
        <p:nvPr/>
      </p:nvGrpSpPr>
      <p:grpSpPr>
        <a:xfrm>
          <a:off x="0" y="0"/>
          <a:ext cx="0" cy="0"/>
          <a:chOff x="0" y="0"/>
          <a:chExt cx="0" cy="0"/>
        </a:xfrm>
      </p:grpSpPr>
      <p:sp>
        <p:nvSpPr>
          <p:cNvPr id="1363" name="Google Shape;1363;p58"/>
          <p:cNvSpPr txBox="1"/>
          <p:nvPr>
            <p:ph type="body" idx="1"/>
          </p:nvPr>
        </p:nvSpPr>
        <p:spPr>
          <a:xfrm>
            <a:off x="395725" y="195860"/>
            <a:ext cx="7717500" cy="3580500"/>
          </a:xfrm>
          <a:prstGeom prst="rect">
            <a:avLst/>
          </a:prstGeom>
        </p:spPr>
        <p:txBody>
          <a:bodyPr spcFirstLastPara="1" wrap="square" lIns="91425" tIns="91425" rIns="91425" bIns="91425" anchor="t" anchorCtr="0">
            <a:noAutofit/>
          </a:bodyPr>
          <a:lstStyle/>
          <a:p>
            <a:pPr marL="0" lvl="0" indent="0" algn="l" rtl="0">
              <a:spcBef>
                <a:spcPts val="1600"/>
              </a:spcBef>
              <a:spcAft>
                <a:spcPts val="1600"/>
              </a:spcAft>
              <a:buNone/>
            </a:pPr>
            <a:r>
              <a:rPr b="1">
                <a:solidFill>
                  <a:schemeClr val="accent2"/>
                </a:solidFill>
                <a:latin typeface="黑体" panose="02010609060101010101" charset="-122"/>
                <a:ea typeface="黑体" panose="02010609060101010101" charset="-122"/>
              </a:rPr>
              <a:t>一、课题名称</a:t>
            </a:r>
            <a:r>
              <a:rPr>
                <a:solidFill>
                  <a:schemeClr val="accent2"/>
                </a:solidFill>
                <a:latin typeface="黑体" panose="02010609060101010101" charset="-122"/>
                <a:ea typeface="黑体" panose="02010609060101010101" charset="-122"/>
              </a:rPr>
              <a:t>：关于春节联欢晚会的节目喜爱度</a:t>
            </a:r>
            <a:endParaRPr>
              <a:solidFill>
                <a:schemeClr val="accent2"/>
              </a:solidFill>
              <a:latin typeface="黑体" panose="02010609060101010101" charset="-122"/>
              <a:ea typeface="黑体" panose="02010609060101010101" charset="-122"/>
            </a:endParaRPr>
          </a:p>
          <a:p>
            <a:pPr marL="0" lvl="0" indent="0" algn="l" rtl="0">
              <a:spcBef>
                <a:spcPts val="1600"/>
              </a:spcBef>
              <a:spcAft>
                <a:spcPts val="1600"/>
              </a:spcAft>
              <a:buNone/>
            </a:pPr>
            <a:r>
              <a:rPr b="1">
                <a:solidFill>
                  <a:schemeClr val="accent2"/>
                </a:solidFill>
                <a:latin typeface="黑体" panose="02010609060101010101" charset="-122"/>
                <a:ea typeface="黑体" panose="02010609060101010101" charset="-122"/>
              </a:rPr>
              <a:t>二．课题提出背景说明</a:t>
            </a:r>
            <a:r>
              <a:rPr>
                <a:solidFill>
                  <a:schemeClr val="accent2"/>
                </a:solidFill>
                <a:latin typeface="黑体" panose="02010609060101010101" charset="-122"/>
                <a:ea typeface="黑体" panose="02010609060101010101" charset="-122"/>
              </a:rPr>
              <a:t>：</a:t>
            </a:r>
            <a:endParaRPr>
              <a:solidFill>
                <a:schemeClr val="accent2"/>
              </a:solidFill>
              <a:latin typeface="黑体" panose="02010609060101010101" charset="-122"/>
              <a:ea typeface="黑体" panose="02010609060101010101" charset="-122"/>
            </a:endParaRPr>
          </a:p>
          <a:p>
            <a:pPr marL="0" lvl="0" indent="0" algn="l" rtl="0">
              <a:spcBef>
                <a:spcPts val="1600"/>
              </a:spcBef>
              <a:spcAft>
                <a:spcPts val="1600"/>
              </a:spcAft>
              <a:buNone/>
            </a:pPr>
            <a:r>
              <a:rPr>
                <a:solidFill>
                  <a:schemeClr val="accent2"/>
                </a:solidFill>
                <a:latin typeface="黑体" panose="02010609060101010101" charset="-122"/>
                <a:ea typeface="黑体" panose="02010609060101010101" charset="-122"/>
              </a:rPr>
              <a:t>在春节这个辞旧迎新的重要时刻，无论是个人、家庭还是社会、国家都饱含着太多的留恋、希望和期盼，有着强烈的话语诉求。在往昔的岁月里，这种心情、这种诉求是难以完全表达的。春节联欢晚会在除夕之夜利用电视媒体、艺术的手段为十几亿华夏子孙构建了一个温馨的、欢乐的、祥和的、充满希望的公共话语诉求空间，它使人们一边咀嚼着年夜饭一边享受艺术一边沉醉于晚会营造的氛围之中，人们积存了一年还没来得及说甚至还在酝酿着的来年的许多话语通过主持人、演员、节目、晚会一一表达出来，老少皆宜，雅俗共赏。不仅如此，晚会还充分地表达了社会和国家的诉求，努力表达国家的意志和社会各阶层的心声</a:t>
            </a:r>
            <a:r>
              <a:rPr lang="en-US">
                <a:solidFill>
                  <a:schemeClr val="accent2"/>
                </a:solidFill>
                <a:latin typeface="黑体" panose="02010609060101010101" charset="-122"/>
                <a:ea typeface="黑体" panose="02010609060101010101" charset="-122"/>
              </a:rPr>
              <a:t>.</a:t>
            </a:r>
            <a:r>
              <a:rPr>
                <a:solidFill>
                  <a:schemeClr val="accent2"/>
                </a:solidFill>
                <a:latin typeface="黑体" panose="02010609060101010101" charset="-122"/>
                <a:ea typeface="黑体" panose="02010609060101010101" charset="-122"/>
              </a:rPr>
              <a:t>这就使春节联欢晚会获得了普遍的意义，不仅老百姓需要，国家和社会各阶层都需要，甚至全球整个华人世界也需要，春晚成了中国人过年的重要组成部分。</a:t>
            </a:r>
            <a:endParaRPr>
              <a:solidFill>
                <a:schemeClr val="accent2"/>
              </a:solidFill>
              <a:latin typeface="黑体" panose="02010609060101010101" charset="-122"/>
              <a:ea typeface="黑体" panose="02010609060101010101" charset="-122"/>
            </a:endParaRPr>
          </a:p>
          <a:p>
            <a:pPr marL="0" lvl="0" indent="0" algn="l" rtl="0">
              <a:spcBef>
                <a:spcPts val="1600"/>
              </a:spcBef>
              <a:spcAft>
                <a:spcPts val="1600"/>
              </a:spcAft>
              <a:buNone/>
            </a:pPr>
            <a:endParaRPr>
              <a:solidFill>
                <a:schemeClr val="accent2"/>
              </a:solidFill>
            </a:endParaRPr>
          </a:p>
        </p:txBody>
      </p:sp>
      <p:sp>
        <p:nvSpPr>
          <p:cNvPr id="1364" name="Google Shape;1364;p58"/>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11086" name="Google Shape;11086;p139"/>
          <p:cNvSpPr/>
          <p:nvPr/>
        </p:nvSpPr>
        <p:spPr>
          <a:xfrm>
            <a:off x="7524750" y="4587875"/>
            <a:ext cx="653415" cy="494030"/>
          </a:xfrm>
          <a:custGeom>
            <a:avLst/>
            <a:gdLst/>
            <a:ahLst/>
            <a:cxnLst/>
            <a:rect l="l" t="t" r="r" b="b"/>
            <a:pathLst>
              <a:path w="19326" h="18118" extrusionOk="0">
                <a:moveTo>
                  <a:pt x="17628" y="1133"/>
                </a:moveTo>
                <a:cubicBezTo>
                  <a:pt x="17939" y="1133"/>
                  <a:pt x="18193" y="1387"/>
                  <a:pt x="18193" y="1701"/>
                </a:cubicBezTo>
                <a:lnTo>
                  <a:pt x="18193" y="11324"/>
                </a:lnTo>
                <a:lnTo>
                  <a:pt x="1133" y="11324"/>
                </a:lnTo>
                <a:lnTo>
                  <a:pt x="1133" y="1701"/>
                </a:lnTo>
                <a:cubicBezTo>
                  <a:pt x="1133" y="1387"/>
                  <a:pt x="1387" y="1133"/>
                  <a:pt x="1701" y="1133"/>
                </a:cubicBezTo>
                <a:close/>
                <a:moveTo>
                  <a:pt x="18193" y="12456"/>
                </a:moveTo>
                <a:lnTo>
                  <a:pt x="18193" y="13024"/>
                </a:lnTo>
                <a:cubicBezTo>
                  <a:pt x="18193" y="13335"/>
                  <a:pt x="17939" y="13588"/>
                  <a:pt x="17628" y="13588"/>
                </a:cubicBezTo>
                <a:lnTo>
                  <a:pt x="1701" y="13588"/>
                </a:lnTo>
                <a:cubicBezTo>
                  <a:pt x="1387" y="13588"/>
                  <a:pt x="1133" y="13335"/>
                  <a:pt x="1133" y="13024"/>
                </a:cubicBezTo>
                <a:lnTo>
                  <a:pt x="1133" y="12456"/>
                </a:lnTo>
                <a:close/>
                <a:moveTo>
                  <a:pt x="11520" y="14720"/>
                </a:moveTo>
                <a:lnTo>
                  <a:pt x="12275" y="16985"/>
                </a:lnTo>
                <a:lnTo>
                  <a:pt x="7051" y="16985"/>
                </a:lnTo>
                <a:lnTo>
                  <a:pt x="7806" y="14720"/>
                </a:lnTo>
                <a:close/>
                <a:moveTo>
                  <a:pt x="1701" y="1"/>
                </a:moveTo>
                <a:cubicBezTo>
                  <a:pt x="762" y="1"/>
                  <a:pt x="1" y="762"/>
                  <a:pt x="1" y="1701"/>
                </a:cubicBezTo>
                <a:lnTo>
                  <a:pt x="1" y="13024"/>
                </a:lnTo>
                <a:cubicBezTo>
                  <a:pt x="1" y="13960"/>
                  <a:pt x="762" y="14720"/>
                  <a:pt x="1701" y="14720"/>
                </a:cubicBezTo>
                <a:lnTo>
                  <a:pt x="6614" y="14720"/>
                </a:lnTo>
                <a:lnTo>
                  <a:pt x="5859" y="16985"/>
                </a:lnTo>
                <a:lnTo>
                  <a:pt x="4002" y="16985"/>
                </a:lnTo>
                <a:cubicBezTo>
                  <a:pt x="3688" y="16985"/>
                  <a:pt x="3437" y="17239"/>
                  <a:pt x="3437" y="17553"/>
                </a:cubicBezTo>
                <a:cubicBezTo>
                  <a:pt x="3437" y="17864"/>
                  <a:pt x="3688" y="18117"/>
                  <a:pt x="4002" y="18117"/>
                </a:cubicBezTo>
                <a:lnTo>
                  <a:pt x="15325" y="18117"/>
                </a:lnTo>
                <a:cubicBezTo>
                  <a:pt x="15639" y="18117"/>
                  <a:pt x="15889" y="17864"/>
                  <a:pt x="15889" y="17553"/>
                </a:cubicBezTo>
                <a:cubicBezTo>
                  <a:pt x="15889" y="17239"/>
                  <a:pt x="15639" y="16985"/>
                  <a:pt x="15325" y="16985"/>
                </a:cubicBezTo>
                <a:lnTo>
                  <a:pt x="13468" y="16985"/>
                </a:lnTo>
                <a:lnTo>
                  <a:pt x="12713" y="14720"/>
                </a:lnTo>
                <a:lnTo>
                  <a:pt x="17628" y="14720"/>
                </a:lnTo>
                <a:cubicBezTo>
                  <a:pt x="18565" y="14720"/>
                  <a:pt x="19325" y="13960"/>
                  <a:pt x="19325" y="13024"/>
                </a:cubicBezTo>
                <a:lnTo>
                  <a:pt x="19325" y="1701"/>
                </a:lnTo>
                <a:cubicBezTo>
                  <a:pt x="19325" y="762"/>
                  <a:pt x="18565" y="1"/>
                  <a:pt x="17628" y="1"/>
                </a:cubicBezTo>
                <a:close/>
              </a:path>
            </a:pathLst>
          </a:custGeom>
          <a:solidFill>
            <a:schemeClr val="accent1">
              <a:lumMod val="75000"/>
            </a:schemeClr>
          </a:solidFill>
          <a:ln>
            <a:noFill/>
          </a:ln>
        </p:spPr>
        <p:txBody>
          <a:bodyPr spcFirstLastPara="1" wrap="square" lIns="91425" tIns="91425" rIns="91425" bIns="91425" anchor="ctr" anchorCtr="0">
            <a:noAutofit/>
          </a:bodyPr>
          <a:p>
            <a:pPr marL="0" lvl="0" indent="0" algn="l" rtl="0">
              <a:spcBef>
                <a:spcPts val="0"/>
              </a:spcBef>
              <a:spcAft>
                <a:spcPts val="0"/>
              </a:spcAft>
              <a:buNone/>
            </a:pPr>
            <a:endParaRPr>
              <a:solidFill>
                <a:srgbClr val="435D74"/>
              </a:solidFill>
            </a:endParaRPr>
          </a:p>
        </p:txBody>
      </p:sp>
      <p:sp>
        <p:nvSpPr>
          <p:cNvPr id="11084" name="Google Shape;11084;p139"/>
          <p:cNvSpPr/>
          <p:nvPr/>
        </p:nvSpPr>
        <p:spPr>
          <a:xfrm>
            <a:off x="6944360" y="4587240"/>
            <a:ext cx="404495" cy="483235"/>
          </a:xfrm>
          <a:custGeom>
            <a:avLst/>
            <a:gdLst/>
            <a:ahLst/>
            <a:cxnLst/>
            <a:rect l="l" t="t" r="r" b="b"/>
            <a:pathLst>
              <a:path w="15853" h="19326" extrusionOk="0">
                <a:moveTo>
                  <a:pt x="9627" y="1133"/>
                </a:moveTo>
                <a:cubicBezTo>
                  <a:pt x="9938" y="1133"/>
                  <a:pt x="10191" y="1387"/>
                  <a:pt x="10191" y="1701"/>
                </a:cubicBezTo>
                <a:lnTo>
                  <a:pt x="10191" y="2265"/>
                </a:lnTo>
                <a:lnTo>
                  <a:pt x="1133" y="2265"/>
                </a:lnTo>
                <a:lnTo>
                  <a:pt x="1133" y="1701"/>
                </a:lnTo>
                <a:cubicBezTo>
                  <a:pt x="1133" y="1387"/>
                  <a:pt x="1387" y="1133"/>
                  <a:pt x="1701" y="1133"/>
                </a:cubicBezTo>
                <a:close/>
                <a:moveTo>
                  <a:pt x="10191" y="3398"/>
                </a:moveTo>
                <a:lnTo>
                  <a:pt x="10191" y="8063"/>
                </a:lnTo>
                <a:cubicBezTo>
                  <a:pt x="10009" y="7998"/>
                  <a:pt x="9817" y="7965"/>
                  <a:pt x="9625" y="7965"/>
                </a:cubicBezTo>
                <a:cubicBezTo>
                  <a:pt x="9434" y="7965"/>
                  <a:pt x="9242" y="7998"/>
                  <a:pt x="9059" y="8063"/>
                </a:cubicBezTo>
                <a:lnTo>
                  <a:pt x="9059" y="6230"/>
                </a:lnTo>
                <a:cubicBezTo>
                  <a:pt x="9059" y="5291"/>
                  <a:pt x="8298" y="4530"/>
                  <a:pt x="7362" y="4530"/>
                </a:cubicBezTo>
                <a:cubicBezTo>
                  <a:pt x="6423" y="4530"/>
                  <a:pt x="5662" y="5291"/>
                  <a:pt x="5662" y="6230"/>
                </a:cubicBezTo>
                <a:lnTo>
                  <a:pt x="5662" y="10285"/>
                </a:lnTo>
                <a:cubicBezTo>
                  <a:pt x="4346" y="10557"/>
                  <a:pt x="3401" y="11716"/>
                  <a:pt x="3398" y="13060"/>
                </a:cubicBezTo>
                <a:lnTo>
                  <a:pt x="3398" y="14231"/>
                </a:lnTo>
                <a:cubicBezTo>
                  <a:pt x="3398" y="14419"/>
                  <a:pt x="3404" y="14609"/>
                  <a:pt x="3413" y="14796"/>
                </a:cubicBezTo>
                <a:lnTo>
                  <a:pt x="1133" y="14796"/>
                </a:lnTo>
                <a:lnTo>
                  <a:pt x="1133" y="3398"/>
                </a:lnTo>
                <a:close/>
                <a:moveTo>
                  <a:pt x="3543" y="15928"/>
                </a:moveTo>
                <a:cubicBezTo>
                  <a:pt x="3606" y="16312"/>
                  <a:pt x="3694" y="16689"/>
                  <a:pt x="3802" y="17061"/>
                </a:cubicBezTo>
                <a:lnTo>
                  <a:pt x="1701" y="17061"/>
                </a:lnTo>
                <a:cubicBezTo>
                  <a:pt x="1387" y="17061"/>
                  <a:pt x="1133" y="16807"/>
                  <a:pt x="1133" y="16496"/>
                </a:cubicBezTo>
                <a:lnTo>
                  <a:pt x="1133" y="15928"/>
                </a:lnTo>
                <a:close/>
                <a:moveTo>
                  <a:pt x="7362" y="5662"/>
                </a:moveTo>
                <a:cubicBezTo>
                  <a:pt x="7673" y="5662"/>
                  <a:pt x="7927" y="5916"/>
                  <a:pt x="7927" y="6230"/>
                </a:cubicBezTo>
                <a:lnTo>
                  <a:pt x="7927" y="11928"/>
                </a:lnTo>
                <a:cubicBezTo>
                  <a:pt x="7927" y="12242"/>
                  <a:pt x="8181" y="12492"/>
                  <a:pt x="8495" y="12492"/>
                </a:cubicBezTo>
                <a:cubicBezTo>
                  <a:pt x="8806" y="12492"/>
                  <a:pt x="9059" y="12242"/>
                  <a:pt x="9059" y="11928"/>
                </a:cubicBezTo>
                <a:lnTo>
                  <a:pt x="9059" y="9663"/>
                </a:lnTo>
                <a:cubicBezTo>
                  <a:pt x="9059" y="9349"/>
                  <a:pt x="9313" y="9098"/>
                  <a:pt x="9627" y="9098"/>
                </a:cubicBezTo>
                <a:cubicBezTo>
                  <a:pt x="9938" y="9098"/>
                  <a:pt x="10191" y="9349"/>
                  <a:pt x="10191" y="9663"/>
                </a:cubicBezTo>
                <a:lnTo>
                  <a:pt x="10191" y="11928"/>
                </a:lnTo>
                <a:cubicBezTo>
                  <a:pt x="10191" y="12242"/>
                  <a:pt x="10445" y="12492"/>
                  <a:pt x="10759" y="12492"/>
                </a:cubicBezTo>
                <a:cubicBezTo>
                  <a:pt x="11070" y="12492"/>
                  <a:pt x="11324" y="12242"/>
                  <a:pt x="11324" y="11928"/>
                </a:cubicBezTo>
                <a:lnTo>
                  <a:pt x="11324" y="10795"/>
                </a:lnTo>
                <a:cubicBezTo>
                  <a:pt x="11324" y="10481"/>
                  <a:pt x="11577" y="10231"/>
                  <a:pt x="11891" y="10231"/>
                </a:cubicBezTo>
                <a:cubicBezTo>
                  <a:pt x="12202" y="10231"/>
                  <a:pt x="12456" y="10481"/>
                  <a:pt x="12456" y="10795"/>
                </a:cubicBezTo>
                <a:lnTo>
                  <a:pt x="12456" y="13060"/>
                </a:lnTo>
                <a:cubicBezTo>
                  <a:pt x="12456" y="13374"/>
                  <a:pt x="12710" y="13625"/>
                  <a:pt x="13024" y="13625"/>
                </a:cubicBezTo>
                <a:cubicBezTo>
                  <a:pt x="13335" y="13625"/>
                  <a:pt x="13588" y="13374"/>
                  <a:pt x="13588" y="13060"/>
                </a:cubicBezTo>
                <a:lnTo>
                  <a:pt x="13588" y="11928"/>
                </a:lnTo>
                <a:cubicBezTo>
                  <a:pt x="13588" y="11614"/>
                  <a:pt x="13842" y="11363"/>
                  <a:pt x="14156" y="11363"/>
                </a:cubicBezTo>
                <a:cubicBezTo>
                  <a:pt x="14467" y="11363"/>
                  <a:pt x="14721" y="11614"/>
                  <a:pt x="14721" y="11928"/>
                </a:cubicBezTo>
                <a:lnTo>
                  <a:pt x="14721" y="14231"/>
                </a:lnTo>
                <a:cubicBezTo>
                  <a:pt x="14718" y="15602"/>
                  <a:pt x="14407" y="16958"/>
                  <a:pt x="13806" y="18193"/>
                </a:cubicBezTo>
                <a:lnTo>
                  <a:pt x="5448" y="18193"/>
                </a:lnTo>
                <a:cubicBezTo>
                  <a:pt x="4844" y="16958"/>
                  <a:pt x="4533" y="15602"/>
                  <a:pt x="4530" y="14231"/>
                </a:cubicBezTo>
                <a:lnTo>
                  <a:pt x="4530" y="13060"/>
                </a:lnTo>
                <a:cubicBezTo>
                  <a:pt x="4530" y="12341"/>
                  <a:pt x="4983" y="11698"/>
                  <a:pt x="5662" y="11460"/>
                </a:cubicBezTo>
                <a:lnTo>
                  <a:pt x="5662" y="14231"/>
                </a:lnTo>
                <a:cubicBezTo>
                  <a:pt x="5662" y="14542"/>
                  <a:pt x="5916" y="14796"/>
                  <a:pt x="6230" y="14796"/>
                </a:cubicBezTo>
                <a:cubicBezTo>
                  <a:pt x="6541" y="14796"/>
                  <a:pt x="6795" y="14542"/>
                  <a:pt x="6795" y="14231"/>
                </a:cubicBezTo>
                <a:lnTo>
                  <a:pt x="6795" y="6230"/>
                </a:lnTo>
                <a:cubicBezTo>
                  <a:pt x="6795" y="5916"/>
                  <a:pt x="7048" y="5662"/>
                  <a:pt x="7362" y="5662"/>
                </a:cubicBezTo>
                <a:close/>
                <a:moveTo>
                  <a:pt x="1701" y="1"/>
                </a:moveTo>
                <a:cubicBezTo>
                  <a:pt x="762" y="1"/>
                  <a:pt x="1" y="762"/>
                  <a:pt x="1" y="1701"/>
                </a:cubicBezTo>
                <a:lnTo>
                  <a:pt x="1" y="16496"/>
                </a:lnTo>
                <a:cubicBezTo>
                  <a:pt x="1" y="17432"/>
                  <a:pt x="762" y="18193"/>
                  <a:pt x="1701" y="18193"/>
                </a:cubicBezTo>
                <a:lnTo>
                  <a:pt x="4204" y="18193"/>
                </a:lnTo>
                <a:cubicBezTo>
                  <a:pt x="4285" y="18389"/>
                  <a:pt x="4376" y="18582"/>
                  <a:pt x="4470" y="18773"/>
                </a:cubicBezTo>
                <a:lnTo>
                  <a:pt x="4590" y="19011"/>
                </a:lnTo>
                <a:cubicBezTo>
                  <a:pt x="4687" y="19204"/>
                  <a:pt x="4880" y="19325"/>
                  <a:pt x="5098" y="19325"/>
                </a:cubicBezTo>
                <a:lnTo>
                  <a:pt x="14156" y="19325"/>
                </a:lnTo>
                <a:cubicBezTo>
                  <a:pt x="14370" y="19325"/>
                  <a:pt x="14564" y="19204"/>
                  <a:pt x="14660" y="19011"/>
                </a:cubicBezTo>
                <a:lnTo>
                  <a:pt x="14781" y="18773"/>
                </a:lnTo>
                <a:cubicBezTo>
                  <a:pt x="15485" y="17363"/>
                  <a:pt x="15850" y="15808"/>
                  <a:pt x="15853" y="14231"/>
                </a:cubicBezTo>
                <a:lnTo>
                  <a:pt x="15853" y="11928"/>
                </a:lnTo>
                <a:cubicBezTo>
                  <a:pt x="15853" y="10953"/>
                  <a:pt x="15054" y="10228"/>
                  <a:pt x="14155" y="10228"/>
                </a:cubicBezTo>
                <a:cubicBezTo>
                  <a:pt x="13949" y="10228"/>
                  <a:pt x="13737" y="10266"/>
                  <a:pt x="13528" y="10348"/>
                </a:cubicBezTo>
                <a:cubicBezTo>
                  <a:pt x="13326" y="9609"/>
                  <a:pt x="12655" y="9098"/>
                  <a:pt x="11891" y="9098"/>
                </a:cubicBezTo>
                <a:cubicBezTo>
                  <a:pt x="11883" y="9098"/>
                  <a:pt x="11875" y="9098"/>
                  <a:pt x="11867" y="9098"/>
                </a:cubicBezTo>
                <a:cubicBezTo>
                  <a:pt x="11682" y="9098"/>
                  <a:pt x="11497" y="9131"/>
                  <a:pt x="11324" y="9195"/>
                </a:cubicBezTo>
                <a:lnTo>
                  <a:pt x="11324" y="1701"/>
                </a:lnTo>
                <a:cubicBezTo>
                  <a:pt x="11324" y="762"/>
                  <a:pt x="10563" y="1"/>
                  <a:pt x="9627" y="1"/>
                </a:cubicBezTo>
                <a:close/>
              </a:path>
            </a:pathLst>
          </a:custGeom>
          <a:solidFill>
            <a:srgbClr val="5F7D95"/>
          </a:solidFill>
          <a:ln>
            <a:noFill/>
          </a:ln>
        </p:spPr>
        <p:txBody>
          <a:bodyPr spcFirstLastPara="1" wrap="square" lIns="91425" tIns="91425" rIns="91425" bIns="91425" anchor="ctr" anchorCtr="0">
            <a:noAutofit/>
          </a:bodyPr>
          <a:p>
            <a:pPr marL="0" lvl="0" indent="0" algn="l" rtl="0">
              <a:spcBef>
                <a:spcPts val="0"/>
              </a:spcBef>
              <a:spcAft>
                <a:spcPts val="0"/>
              </a:spcAft>
              <a:buNone/>
            </a:pPr>
            <a:endParaRPr>
              <a:solidFill>
                <a:srgbClr val="435D74"/>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p:nvPr>
        </p:nvSpPr>
        <p:spPr>
          <a:xfrm>
            <a:off x="611650" y="123610"/>
            <a:ext cx="7717500" cy="541500"/>
          </a:xfrm>
        </p:spPr>
        <p:txBody>
          <a:bodyPr/>
          <a:p>
            <a:r>
              <a:rPr lang="zh-CN" altLang="en-US"/>
              <a:t>春晚的受关注程度与讨论度</a:t>
            </a:r>
            <a:endParaRPr lang="zh-CN" altLang="en-US"/>
          </a:p>
        </p:txBody>
      </p:sp>
      <p:sp>
        <p:nvSpPr>
          <p:cNvPr id="3" name="文本占位符 2"/>
          <p:cNvSpPr/>
          <p:nvPr>
            <p:ph type="body" idx="1"/>
          </p:nvPr>
        </p:nvSpPr>
        <p:spPr/>
        <p:txBody>
          <a:bodyPr/>
          <a:p>
            <a:pPr marL="114300" indent="0">
              <a:buNone/>
            </a:pPr>
            <a:endParaRPr lang="zh-CN" altLang="en-US" sz="2000">
              <a:ea typeface="宋体" panose="02010600030101010101" pitchFamily="2" charset="-122"/>
            </a:endParaRPr>
          </a:p>
        </p:txBody>
      </p:sp>
      <p:pic>
        <p:nvPicPr>
          <p:cNvPr id="4" name="图片 3" descr="8136604d0b41fd3d82528beb35fa68b"/>
          <p:cNvPicPr>
            <a:picLocks noChangeAspect="1"/>
          </p:cNvPicPr>
          <p:nvPr/>
        </p:nvPicPr>
        <p:blipFill>
          <a:blip r:embed="rId1"/>
          <a:stretch>
            <a:fillRect/>
          </a:stretch>
        </p:blipFill>
        <p:spPr>
          <a:xfrm>
            <a:off x="323215" y="664845"/>
            <a:ext cx="3843655" cy="4375785"/>
          </a:xfrm>
          <a:prstGeom prst="rect">
            <a:avLst/>
          </a:prstGeom>
        </p:spPr>
      </p:pic>
      <p:pic>
        <p:nvPicPr>
          <p:cNvPr id="5" name="图片 4" descr="a01967aff5b35ce51e86d2c2d957101"/>
          <p:cNvPicPr>
            <a:picLocks noChangeAspect="1"/>
          </p:cNvPicPr>
          <p:nvPr/>
        </p:nvPicPr>
        <p:blipFill>
          <a:blip r:embed="rId2"/>
          <a:stretch>
            <a:fillRect/>
          </a:stretch>
        </p:blipFill>
        <p:spPr>
          <a:xfrm>
            <a:off x="4499610" y="549275"/>
            <a:ext cx="3834130" cy="45942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1" name="Shape 1361"/>
        <p:cNvGrpSpPr/>
        <p:nvPr/>
      </p:nvGrpSpPr>
      <p:grpSpPr>
        <a:xfrm>
          <a:off x="0" y="0"/>
          <a:ext cx="0" cy="0"/>
          <a:chOff x="0" y="0"/>
          <a:chExt cx="0" cy="0"/>
        </a:xfrm>
      </p:grpSpPr>
      <p:sp>
        <p:nvSpPr>
          <p:cNvPr id="1363" name="Google Shape;1363;p58"/>
          <p:cNvSpPr txBox="1"/>
          <p:nvPr>
            <p:ph type="body" idx="1"/>
          </p:nvPr>
        </p:nvSpPr>
        <p:spPr>
          <a:xfrm>
            <a:off x="651510" y="244475"/>
            <a:ext cx="7779385" cy="4458335"/>
          </a:xfrm>
          <a:prstGeom prst="rect">
            <a:avLst/>
          </a:prstGeom>
        </p:spPr>
        <p:txBody>
          <a:bodyPr spcFirstLastPara="1" wrap="square" lIns="91425" tIns="91425" rIns="91425" bIns="91425" anchor="t" anchorCtr="0">
            <a:noAutofit/>
          </a:bodyPr>
          <a:lstStyle/>
          <a:p>
            <a:pPr marL="0" lvl="0" indent="0" algn="l" rtl="0">
              <a:spcBef>
                <a:spcPts val="1600"/>
              </a:spcBef>
              <a:spcAft>
                <a:spcPts val="1600"/>
              </a:spcAft>
              <a:buNone/>
            </a:pPr>
            <a:endParaRPr>
              <a:solidFill>
                <a:schemeClr val="accent2"/>
              </a:solidFill>
              <a:latin typeface="黑体" panose="02010609060101010101" charset="-122"/>
              <a:ea typeface="黑体" panose="02010609060101010101" charset="-122"/>
            </a:endParaRPr>
          </a:p>
          <a:p>
            <a:pPr marL="0" lvl="0" indent="0" algn="l" rtl="0">
              <a:spcBef>
                <a:spcPts val="1600"/>
              </a:spcBef>
              <a:spcAft>
                <a:spcPts val="1600"/>
              </a:spcAft>
              <a:buNone/>
            </a:pPr>
            <a:r>
              <a:rPr b="1">
                <a:solidFill>
                  <a:schemeClr val="accent2"/>
                </a:solidFill>
                <a:latin typeface="黑体" panose="02010609060101010101" charset="-122"/>
                <a:ea typeface="黑体" panose="02010609060101010101" charset="-122"/>
              </a:rPr>
              <a:t>三．课题研究的目的和意义</a:t>
            </a:r>
            <a:r>
              <a:rPr>
                <a:solidFill>
                  <a:schemeClr val="accent2"/>
                </a:solidFill>
                <a:latin typeface="黑体" panose="02010609060101010101" charset="-122"/>
                <a:ea typeface="黑体" panose="02010609060101010101" charset="-122"/>
              </a:rPr>
              <a:t>：</a:t>
            </a:r>
            <a:endParaRPr>
              <a:solidFill>
                <a:schemeClr val="accent2"/>
              </a:solidFill>
              <a:latin typeface="黑体" panose="02010609060101010101" charset="-122"/>
              <a:ea typeface="黑体" panose="02010609060101010101" charset="-122"/>
            </a:endParaRPr>
          </a:p>
          <a:p>
            <a:pPr marL="0" lvl="0" indent="0" algn="l" rtl="0">
              <a:spcBef>
                <a:spcPts val="1600"/>
              </a:spcBef>
              <a:spcAft>
                <a:spcPts val="1600"/>
              </a:spcAft>
              <a:buNone/>
            </a:pPr>
            <a:r>
              <a:rPr sz="1600">
                <a:solidFill>
                  <a:schemeClr val="accent2"/>
                </a:solidFill>
                <a:latin typeface="黑体" panose="02010609060101010101" charset="-122"/>
                <a:ea typeface="黑体" panose="02010609060101010101" charset="-122"/>
              </a:rPr>
              <a:t>自从1983年第一届春节联欢晚会的开播，看春晚成为了每年过春节的必备项目。</a:t>
            </a:r>
            <a:endParaRPr sz="1600">
              <a:solidFill>
                <a:schemeClr val="accent2"/>
              </a:solidFill>
              <a:latin typeface="黑体" panose="02010609060101010101" charset="-122"/>
              <a:ea typeface="黑体" panose="02010609060101010101" charset="-122"/>
            </a:endParaRPr>
          </a:p>
          <a:p>
            <a:pPr marL="0" lvl="0" indent="0" algn="l" rtl="0">
              <a:spcBef>
                <a:spcPts val="1600"/>
              </a:spcBef>
              <a:spcAft>
                <a:spcPts val="1600"/>
              </a:spcAft>
              <a:buNone/>
            </a:pPr>
            <a:r>
              <a:rPr sz="1600">
                <a:solidFill>
                  <a:schemeClr val="accent2"/>
                </a:solidFill>
                <a:latin typeface="黑体" panose="02010609060101010101" charset="-122"/>
                <a:ea typeface="黑体" panose="02010609060101010101" charset="-122"/>
              </a:rPr>
              <a:t>有相关评论人指出：1983年春晚不仅是开启了此后三十余年的新传统，起自身亦带</a:t>
            </a:r>
            <a:r>
              <a:rPr lang="en-US" sz="1600">
                <a:solidFill>
                  <a:schemeClr val="accent2"/>
                </a:solidFill>
                <a:latin typeface="黑体" panose="02010609060101010101" charset="-122"/>
                <a:ea typeface="黑体" panose="02010609060101010101" charset="-122"/>
              </a:rPr>
              <a:t> </a:t>
            </a:r>
            <a:r>
              <a:rPr sz="1600">
                <a:solidFill>
                  <a:schemeClr val="accent2"/>
                </a:solidFill>
                <a:latin typeface="黑体" panose="02010609060101010101" charset="-122"/>
                <a:ea typeface="黑体" panose="02010609060101010101" charset="-122"/>
              </a:rPr>
              <a:t>有改革开放初期思想解放的浓厚印迹。随着时代的发展，节目的内容也逐渐丰富</a:t>
            </a:r>
            <a:r>
              <a:rPr lang="en-US" sz="1600">
                <a:solidFill>
                  <a:schemeClr val="accent2"/>
                </a:solidFill>
                <a:latin typeface="黑体" panose="02010609060101010101" charset="-122"/>
                <a:ea typeface="黑体" panose="02010609060101010101" charset="-122"/>
              </a:rPr>
              <a:t>   </a:t>
            </a:r>
            <a:r>
              <a:rPr sz="1600">
                <a:solidFill>
                  <a:schemeClr val="accent2"/>
                </a:solidFill>
                <a:latin typeface="黑体" panose="02010609060101010101" charset="-122"/>
                <a:ea typeface="黑体" panose="02010609060101010101" charset="-122"/>
              </a:rPr>
              <a:t>起来。近些年，随着各种网络平台的兴起，关于春晚的讨论度也持续上涨，不少</a:t>
            </a:r>
            <a:r>
              <a:rPr lang="en-US" sz="1600">
                <a:solidFill>
                  <a:schemeClr val="accent2"/>
                </a:solidFill>
                <a:latin typeface="黑体" panose="02010609060101010101" charset="-122"/>
                <a:ea typeface="黑体" panose="02010609060101010101" charset="-122"/>
              </a:rPr>
              <a:t>   </a:t>
            </a:r>
            <a:r>
              <a:rPr sz="1600">
                <a:solidFill>
                  <a:schemeClr val="accent2"/>
                </a:solidFill>
                <a:latin typeface="黑体" panose="02010609060101010101" charset="-122"/>
                <a:ea typeface="黑体" panose="02010609060101010101" charset="-122"/>
              </a:rPr>
              <a:t>观众大呼无聊，为了更好地让春晚节目创新，让群众喜爱，我们做了如下课题。</a:t>
            </a:r>
            <a:endParaRPr sz="1600">
              <a:solidFill>
                <a:schemeClr val="accent2"/>
              </a:solidFill>
              <a:latin typeface="黑体" panose="02010609060101010101" charset="-122"/>
              <a:ea typeface="黑体" panose="02010609060101010101" charset="-122"/>
            </a:endParaRPr>
          </a:p>
        </p:txBody>
      </p:sp>
      <p:sp>
        <p:nvSpPr>
          <p:cNvPr id="1364" name="Google Shape;1364;p58"/>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401" name="Shape 1401"/>
        <p:cNvGrpSpPr/>
        <p:nvPr/>
      </p:nvGrpSpPr>
      <p:grpSpPr>
        <a:xfrm>
          <a:off x="0" y="0"/>
          <a:ext cx="0" cy="0"/>
          <a:chOff x="0" y="0"/>
          <a:chExt cx="0" cy="0"/>
        </a:xfrm>
      </p:grpSpPr>
      <p:sp>
        <p:nvSpPr>
          <p:cNvPr id="100" name="文本框 99"/>
          <p:cNvSpPr txBox="1"/>
          <p:nvPr/>
        </p:nvSpPr>
        <p:spPr>
          <a:xfrm>
            <a:off x="612140" y="373380"/>
            <a:ext cx="7850505" cy="4396740"/>
          </a:xfrm>
          <a:prstGeom prst="rect">
            <a:avLst/>
          </a:prstGeom>
          <a:noFill/>
          <a:ln w="9525">
            <a:noFill/>
          </a:ln>
        </p:spPr>
        <p:txBody>
          <a:bodyPr wrap="square">
            <a:noAutofit/>
          </a:bodyPr>
          <a:p>
            <a:pPr marL="0" indent="0"/>
            <a:r>
              <a:rPr sz="2000" b="1">
                <a:solidFill>
                  <a:schemeClr val="accent2"/>
                </a:solidFill>
                <a:latin typeface="黑体" panose="02010609060101010101" charset="-122"/>
                <a:ea typeface="黑体" panose="02010609060101010101" charset="-122"/>
                <a:cs typeface="Manjari"/>
              </a:rPr>
              <a:t>四．研究计划</a:t>
            </a:r>
            <a:endParaRPr sz="2000" b="1">
              <a:solidFill>
                <a:schemeClr val="accent2"/>
              </a:solidFill>
              <a:latin typeface="黑体" panose="02010609060101010101" charset="-122"/>
              <a:ea typeface="黑体" panose="02010609060101010101" charset="-122"/>
              <a:cs typeface="Manjari"/>
            </a:endParaRPr>
          </a:p>
          <a:p>
            <a:pPr marL="0" indent="0"/>
            <a:r>
              <a:rPr lang="en-US" sz="1800">
                <a:latin typeface="Calibri" panose="020F0502020204030204" charset="0"/>
                <a:ea typeface="宋体" panose="02010600030101010101" pitchFamily="2" charset="-122"/>
              </a:rPr>
              <a:t>            </a:t>
            </a:r>
            <a:endParaRPr lang="en-US" sz="1800">
              <a:latin typeface="Calibri" panose="020F0502020204030204" charset="0"/>
              <a:ea typeface="宋体" panose="02010600030101010101" pitchFamily="2" charset="-122"/>
            </a:endParaRPr>
          </a:p>
          <a:p>
            <a:pPr marL="0" indent="0"/>
            <a:endParaRPr lang="en-US" sz="1800">
              <a:solidFill>
                <a:schemeClr val="accent2"/>
              </a:solidFill>
              <a:latin typeface="Calibri" panose="020F0502020204030204" charset="0"/>
              <a:ea typeface="宋体" panose="02010600030101010101" pitchFamily="2" charset="-122"/>
              <a:cs typeface="Manjari"/>
            </a:endParaRPr>
          </a:p>
          <a:p>
            <a:pPr marL="0" indent="0"/>
            <a:r>
              <a:rPr lang="en-US" sz="1800">
                <a:latin typeface="Calibri" panose="020F0502020204030204" charset="0"/>
                <a:ea typeface="宋体" panose="02010600030101010101" pitchFamily="2" charset="-122"/>
              </a:rPr>
              <a:t>                              </a:t>
            </a:r>
            <a:r>
              <a:rPr sz="1600">
                <a:solidFill>
                  <a:schemeClr val="accent2"/>
                </a:solidFill>
                <a:latin typeface="黑体" panose="02010609060101010101" charset="-122"/>
                <a:ea typeface="黑体" panose="02010609060101010101" charset="-122"/>
                <a:cs typeface="Manjari"/>
              </a:rPr>
              <a:t>1.课题准备阶段（2022年12月——2023年一月初）（1）组建课题组，制定课题研究的过程性细则，明确各阶段、各成员的研究内容和要求，掌握相关研究方法。（2）设计调查问卷 问卷调查年龄、喜爱节目类型、春晚观看意义等，确定研究方案。（3）针对课题提出操作的对策研究，并组建群聊，进行网络交流。            </a:t>
            </a:r>
            <a:r>
              <a:rPr lang="en-US" sz="1600">
                <a:solidFill>
                  <a:schemeClr val="accent2"/>
                </a:solidFill>
                <a:latin typeface="黑体" panose="02010609060101010101" charset="-122"/>
                <a:ea typeface="黑体" panose="02010609060101010101" charset="-122"/>
                <a:cs typeface="Manjari"/>
              </a:rPr>
              <a:t>   </a:t>
            </a:r>
            <a:r>
              <a:rPr sz="1600">
                <a:solidFill>
                  <a:schemeClr val="accent2"/>
                </a:solidFill>
                <a:latin typeface="黑体" panose="02010609060101010101" charset="-122"/>
                <a:ea typeface="黑体" panose="02010609060101010101" charset="-122"/>
                <a:cs typeface="Manjari"/>
              </a:rPr>
              <a:t>2.课题实施阶段（2023年1月22日——2023年2月4日）（1）对前面回收到的问卷进行数据分析，了解不同年龄群对春节的态度。（2）针对调查结果，研究出结论，交流各自关于春节的思考。           </a:t>
            </a:r>
            <a:r>
              <a:rPr lang="en-US" sz="1600">
                <a:solidFill>
                  <a:schemeClr val="accent2"/>
                </a:solidFill>
                <a:latin typeface="黑体" panose="02010609060101010101" charset="-122"/>
                <a:ea typeface="黑体" panose="02010609060101010101" charset="-122"/>
                <a:cs typeface="Manjari"/>
              </a:rPr>
              <a:t>   </a:t>
            </a:r>
            <a:r>
              <a:rPr sz="1600">
                <a:solidFill>
                  <a:schemeClr val="accent2"/>
                </a:solidFill>
                <a:latin typeface="黑体" panose="02010609060101010101" charset="-122"/>
                <a:ea typeface="黑体" panose="02010609060101010101" charset="-122"/>
                <a:cs typeface="Manjari"/>
              </a:rPr>
              <a:t> 3.课题总结阶段（2022年2月5日）对课题研究资料进行整理、分析、归类、比较，总结不同年龄群在观看春节联欢晚会的喜爱节目类型，分析原因，汇编课题研究资料，撰写总结报告。</a:t>
            </a:r>
            <a:endParaRPr sz="1600">
              <a:solidFill>
                <a:schemeClr val="accent2"/>
              </a:solidFill>
              <a:latin typeface="黑体" panose="02010609060101010101" charset="-122"/>
              <a:ea typeface="黑体" panose="02010609060101010101" charset="-122"/>
              <a:cs typeface="Manja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361" name="Shape 1361"/>
        <p:cNvGrpSpPr/>
        <p:nvPr/>
      </p:nvGrpSpPr>
      <p:grpSpPr>
        <a:xfrm>
          <a:off x="0" y="0"/>
          <a:ext cx="0" cy="0"/>
          <a:chOff x="0" y="0"/>
          <a:chExt cx="0" cy="0"/>
        </a:xfrm>
      </p:grpSpPr>
      <p:sp>
        <p:nvSpPr>
          <p:cNvPr id="1363" name="Google Shape;1363;p58"/>
          <p:cNvSpPr txBox="1"/>
          <p:nvPr>
            <p:ph type="body" idx="1"/>
          </p:nvPr>
        </p:nvSpPr>
        <p:spPr>
          <a:xfrm>
            <a:off x="651510" y="244475"/>
            <a:ext cx="7779385" cy="4458335"/>
          </a:xfrm>
          <a:prstGeom prst="rect">
            <a:avLst/>
          </a:prstGeom>
        </p:spPr>
        <p:txBody>
          <a:bodyPr spcFirstLastPara="1" wrap="square" lIns="91425" tIns="91425" rIns="91425" bIns="91425" anchor="t" anchorCtr="0">
            <a:noAutofit/>
          </a:bodyPr>
          <a:lstStyle/>
          <a:p>
            <a:pPr marL="0" lvl="0" indent="0" algn="l" rtl="0">
              <a:spcBef>
                <a:spcPts val="1600"/>
              </a:spcBef>
              <a:spcAft>
                <a:spcPts val="1600"/>
              </a:spcAft>
              <a:buNone/>
            </a:pPr>
            <a:r>
              <a:rPr sz="1800" b="1">
                <a:solidFill>
                  <a:schemeClr val="accent2"/>
                </a:solidFill>
                <a:latin typeface="黑体" panose="02010609060101010101" charset="-122"/>
                <a:ea typeface="黑体" panose="02010609060101010101" charset="-122"/>
              </a:rPr>
              <a:t>研究方法</a:t>
            </a:r>
            <a:r>
              <a:rPr lang="en-US">
                <a:solidFill>
                  <a:schemeClr val="accent2"/>
                </a:solidFill>
                <a:latin typeface="黑体" panose="02010609060101010101" charset="-122"/>
                <a:ea typeface="黑体" panose="02010609060101010101" charset="-122"/>
              </a:rPr>
              <a:t> </a:t>
            </a:r>
            <a:r>
              <a:rPr>
                <a:solidFill>
                  <a:schemeClr val="accent2"/>
                </a:solidFill>
                <a:latin typeface="黑体" panose="02010609060101010101" charset="-122"/>
                <a:ea typeface="黑体" panose="02010609060101010101" charset="-122"/>
              </a:rPr>
              <a:t>1.行动研究方法实施研究活动时采用“预设方案→实施方案→回顾反思→凋整方案→再实施→再进一步调整”的研究方案，及时总结经验，调整、完善方案，逐步探究出有效的春晚探究方案。</a:t>
            </a:r>
            <a:endParaRPr>
              <a:solidFill>
                <a:schemeClr val="accent2"/>
              </a:solidFill>
              <a:latin typeface="黑体" panose="02010609060101010101" charset="-122"/>
              <a:ea typeface="黑体" panose="02010609060101010101" charset="-122"/>
            </a:endParaRPr>
          </a:p>
          <a:p>
            <a:pPr marL="0" lvl="0" indent="0" algn="l" rtl="0">
              <a:spcBef>
                <a:spcPts val="1600"/>
              </a:spcBef>
              <a:spcAft>
                <a:spcPts val="1600"/>
              </a:spcAft>
              <a:buNone/>
            </a:pPr>
            <a:r>
              <a:rPr>
                <a:solidFill>
                  <a:schemeClr val="accent2"/>
                </a:solidFill>
                <a:latin typeface="黑体" panose="02010609060101010101" charset="-122"/>
                <a:ea typeface="黑体" panose="02010609060101010101" charset="-122"/>
              </a:rPr>
              <a:t>2.调查法通过派发调查问卷，了解不同观众喜欢的节目类型</a:t>
            </a:r>
            <a:endParaRPr>
              <a:solidFill>
                <a:schemeClr val="accent2"/>
              </a:solidFill>
              <a:latin typeface="黑体" panose="02010609060101010101" charset="-122"/>
              <a:ea typeface="黑体" panose="02010609060101010101" charset="-122"/>
            </a:endParaRPr>
          </a:p>
          <a:p>
            <a:pPr marL="0" lvl="0" indent="0" algn="l" rtl="0">
              <a:spcBef>
                <a:spcPts val="1600"/>
              </a:spcBef>
              <a:spcAft>
                <a:spcPts val="1600"/>
              </a:spcAft>
              <a:buNone/>
            </a:pPr>
            <a:r>
              <a:rPr>
                <a:solidFill>
                  <a:schemeClr val="accent2"/>
                </a:solidFill>
                <a:latin typeface="黑体" panose="02010609060101010101" charset="-122"/>
                <a:ea typeface="黑体" panose="02010609060101010101" charset="-122"/>
              </a:rPr>
              <a:t>3.文献研究法</a:t>
            </a:r>
            <a:endParaRPr>
              <a:solidFill>
                <a:schemeClr val="accent2"/>
              </a:solidFill>
              <a:latin typeface="黑体" panose="02010609060101010101" charset="-122"/>
              <a:ea typeface="黑体" panose="02010609060101010101" charset="-122"/>
            </a:endParaRPr>
          </a:p>
          <a:p>
            <a:pPr marL="0" lvl="0" indent="0" algn="l" rtl="0">
              <a:spcBef>
                <a:spcPts val="1600"/>
              </a:spcBef>
              <a:spcAft>
                <a:spcPts val="1600"/>
              </a:spcAft>
              <a:buNone/>
            </a:pPr>
            <a:r>
              <a:rPr>
                <a:solidFill>
                  <a:schemeClr val="accent2"/>
                </a:solidFill>
                <a:latin typeface="黑体" panose="02010609060101010101" charset="-122"/>
                <a:ea typeface="黑体" panose="02010609060101010101" charset="-122"/>
              </a:rPr>
              <a:t>通过央视网《主持人稿》</a:t>
            </a:r>
            <a:endParaRPr>
              <a:solidFill>
                <a:schemeClr val="accent2"/>
              </a:solidFill>
              <a:latin typeface="黑体" panose="02010609060101010101" charset="-122"/>
              <a:ea typeface="黑体" panose="02010609060101010101" charset="-122"/>
            </a:endParaRPr>
          </a:p>
          <a:p>
            <a:pPr marL="0" lvl="0" indent="0" algn="l" rtl="0">
              <a:spcBef>
                <a:spcPts val="1600"/>
              </a:spcBef>
              <a:spcAft>
                <a:spcPts val="1600"/>
              </a:spcAft>
              <a:buNone/>
            </a:pPr>
            <a:r>
              <a:rPr>
                <a:solidFill>
                  <a:schemeClr val="accent2"/>
                </a:solidFill>
                <a:latin typeface="黑体" panose="02010609060101010101" charset="-122"/>
                <a:ea typeface="黑体" panose="02010609060101010101" charset="-122"/>
              </a:rPr>
              <a:t>4.经验总结法</a:t>
            </a:r>
            <a:endParaRPr>
              <a:solidFill>
                <a:schemeClr val="accent2"/>
              </a:solidFill>
              <a:latin typeface="黑体" panose="02010609060101010101" charset="-122"/>
              <a:ea typeface="黑体" panose="02010609060101010101" charset="-122"/>
            </a:endParaRPr>
          </a:p>
          <a:p>
            <a:pPr marL="0" lvl="0" indent="0" algn="l" rtl="0">
              <a:spcBef>
                <a:spcPts val="1600"/>
              </a:spcBef>
              <a:spcAft>
                <a:spcPts val="1600"/>
              </a:spcAft>
              <a:buNone/>
            </a:pPr>
            <a:r>
              <a:rPr>
                <a:solidFill>
                  <a:schemeClr val="accent2"/>
                </a:solidFill>
                <a:latin typeface="黑体" panose="02010609060101010101" charset="-122"/>
                <a:ea typeface="黑体" panose="02010609060101010101" charset="-122"/>
              </a:rPr>
              <a:t>在研究过程中，及时对各阶段进行小结，撰写经验总结，为课题研究积累材料。</a:t>
            </a:r>
            <a:endParaRPr sz="1600">
              <a:solidFill>
                <a:schemeClr val="accent2"/>
              </a:solidFill>
              <a:latin typeface="黑体" panose="02010609060101010101" charset="-122"/>
              <a:ea typeface="黑体" panose="02010609060101010101" charset="-122"/>
            </a:endParaRPr>
          </a:p>
        </p:txBody>
      </p:sp>
      <p:sp>
        <p:nvSpPr>
          <p:cNvPr id="1364" name="Google Shape;1364;p58"/>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405" name="Shape 1405"/>
        <p:cNvGrpSpPr/>
        <p:nvPr/>
      </p:nvGrpSpPr>
      <p:grpSpPr>
        <a:xfrm>
          <a:off x="0" y="0"/>
          <a:ext cx="0" cy="0"/>
          <a:chOff x="0" y="0"/>
          <a:chExt cx="0" cy="0"/>
        </a:xfrm>
      </p:grpSpPr>
      <p:sp>
        <p:nvSpPr>
          <p:cNvPr id="100" name="文本框 99"/>
          <p:cNvSpPr txBox="1"/>
          <p:nvPr/>
        </p:nvSpPr>
        <p:spPr>
          <a:xfrm>
            <a:off x="683895" y="555625"/>
            <a:ext cx="6802120" cy="3663950"/>
          </a:xfrm>
          <a:prstGeom prst="rect">
            <a:avLst/>
          </a:prstGeom>
          <a:noFill/>
          <a:ln w="9525">
            <a:noFill/>
          </a:ln>
        </p:spPr>
        <p:txBody>
          <a:bodyPr wrap="square">
            <a:noAutofit/>
          </a:bodyPr>
          <a:p>
            <a:pPr marL="0" indent="0"/>
            <a:r>
              <a:rPr sz="2400" b="1">
                <a:solidFill>
                  <a:schemeClr val="accent2"/>
                </a:solidFill>
                <a:latin typeface="黑体" panose="02010609060101010101" charset="-122"/>
                <a:ea typeface="黑体" panose="02010609060101010101" charset="-122"/>
                <a:cs typeface="Manjari"/>
              </a:rPr>
              <a:t>五．预期效果</a:t>
            </a:r>
            <a:endParaRPr sz="1600">
              <a:solidFill>
                <a:schemeClr val="accent2"/>
              </a:solidFill>
              <a:latin typeface="黑体" panose="02010609060101010101" charset="-122"/>
              <a:ea typeface="黑体" panose="02010609060101010101" charset="-122"/>
              <a:cs typeface="Manjari"/>
            </a:endParaRPr>
          </a:p>
          <a:p>
            <a:pPr marL="0" indent="0"/>
            <a:r>
              <a:rPr sz="2000">
                <a:solidFill>
                  <a:schemeClr val="accent2"/>
                </a:solidFill>
                <a:latin typeface="黑体" panose="02010609060101010101" charset="-122"/>
                <a:ea typeface="黑体" panose="02010609060101010101" charset="-122"/>
                <a:cs typeface="Manjari"/>
              </a:rPr>
              <a:t>1. 通过课题研究的各项准备，明确实践活动的研究目标和内容，进行阶段计划和分工；通过资料查阅得到相关理论知识。2. 通过调查问卷获取不同年龄层观众的需求，对春晚节目创新总结出建议。 </a:t>
            </a:r>
            <a:endParaRPr sz="2000">
              <a:solidFill>
                <a:schemeClr val="accent2"/>
              </a:solidFill>
              <a:latin typeface="黑体" panose="02010609060101010101" charset="-122"/>
              <a:ea typeface="黑体" panose="02010609060101010101" charset="-122"/>
              <a:cs typeface="Manjari"/>
            </a:endParaRPr>
          </a:p>
        </p:txBody>
      </p:sp>
    </p:spTree>
  </p:cSld>
  <p:clrMapOvr>
    <a:masterClrMapping/>
  </p:clrMapOvr>
</p:sld>
</file>

<file path=ppt/tags/tag1.xml><?xml version="1.0" encoding="utf-8"?>
<p:tagLst xmlns:p="http://schemas.openxmlformats.org/presentationml/2006/main">
  <p:tag name="KSO_WM_BEAUTIFY_FLAG" val=""/>
  <p:tag name="KSO_WM_UNIT_PLACING_PICTURE_USER_VIEWPORT" val="{&quot;height&quot;:7785,&quot;width&quot;:7215}"/>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PP_MARK_KEY" val="134ab787-8e05-4680-9829-7941080c725e"/>
  <p:tag name="COMMONDATA" val="eyJoZGlkIjoiNTk4NzBiZDczMDBhYzljMDNkMWY5NGMxMDc2YzA1ZmEifQ=="/>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Elegant Education Pack for Students by Slidesgo">
  <a:themeElements>
    <a:clrScheme name="Simple Light">
      <a:dk1>
        <a:srgbClr val="FFFFFF"/>
      </a:dk1>
      <a:lt1>
        <a:srgbClr val="F1DEDE"/>
      </a:lt1>
      <a:dk2>
        <a:srgbClr val="DB9191"/>
      </a:dk2>
      <a:lt2>
        <a:srgbClr val="FFFFFF"/>
      </a:lt2>
      <a:accent1>
        <a:srgbClr val="ACBBC0"/>
      </a:accent1>
      <a:accent2>
        <a:srgbClr val="40474B"/>
      </a:accent2>
      <a:accent3>
        <a:srgbClr val="DB9191"/>
      </a:accent3>
      <a:accent4>
        <a:srgbClr val="F1DEDE"/>
      </a:accent4>
      <a:accent5>
        <a:srgbClr val="ACBBC0"/>
      </a:accent5>
      <a:accent6>
        <a:srgbClr val="FFFFFF"/>
      </a:accent6>
      <a:hlink>
        <a:srgbClr val="40474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1854</Words>
  <Application>WPS 演示</Application>
  <PresentationFormat/>
  <Paragraphs>83</Paragraphs>
  <Slides>25</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25</vt:i4>
      </vt:variant>
    </vt:vector>
  </HeadingPairs>
  <TitlesOfParts>
    <vt:vector size="42" baseType="lpstr">
      <vt:lpstr>Arial</vt:lpstr>
      <vt:lpstr>宋体</vt:lpstr>
      <vt:lpstr>Wingdings</vt:lpstr>
      <vt:lpstr>Arial</vt:lpstr>
      <vt:lpstr>Hammersmith One</vt:lpstr>
      <vt:lpstr>AMGDT</vt:lpstr>
      <vt:lpstr>Manjari</vt:lpstr>
      <vt:lpstr>Roboto Condensed Light</vt:lpstr>
      <vt:lpstr>Nunito</vt:lpstr>
      <vt:lpstr>Ubuntu</vt:lpstr>
      <vt:lpstr>Anaheim</vt:lpstr>
      <vt:lpstr>黑体</vt:lpstr>
      <vt:lpstr>方正粗黑宋简体</vt:lpstr>
      <vt:lpstr>Calibri</vt:lpstr>
      <vt:lpstr>微软雅黑</vt:lpstr>
      <vt:lpstr>Arial Unicode MS</vt:lpstr>
      <vt:lpstr>Elegant Education Pack for Students by Slidesgo</vt:lpstr>
      <vt:lpstr>关于春节联欢晚会 节目喜爱度的课题研究 </vt:lpstr>
      <vt:lpstr>02</vt:lpstr>
      <vt:lpstr>Period 1</vt:lpstr>
      <vt:lpstr>PowerPoint 演示文稿</vt:lpstr>
      <vt:lpstr>春晚的受关注程度与讨论度</vt:lpstr>
      <vt:lpstr>PowerPoint 演示文稿</vt:lpstr>
      <vt:lpstr>PowerPoint 演示文稿</vt:lpstr>
      <vt:lpstr>PowerPoint 演示文稿</vt:lpstr>
      <vt:lpstr>PowerPoint 演示文稿</vt:lpstr>
      <vt:lpstr>Period 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03</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关于春节联欢晚会 节目喜爱度的课题研究 </dc:title>
  <dc:creator/>
  <cp:lastModifiedBy>lenovo</cp:lastModifiedBy>
  <cp:revision>6</cp:revision>
  <dcterms:created xsi:type="dcterms:W3CDTF">2023-03-18T11:20:00Z</dcterms:created>
  <dcterms:modified xsi:type="dcterms:W3CDTF">2023-03-18T14:44:49Z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292E6DB4DAAF490D94AED2A9A17B21DB</vt:lpwstr>
  </property>
  <property fmtid="{D5CDD505-2E9C-101B-9397-08002B2CF9AE}" pid="3" name="KSOProductBuildVer">
    <vt:lpwstr>2052-11.1.0.13703</vt:lpwstr>
  </property>
</Properties>
</file>