
<file path=[Content_Types].xml><?xml version="1.0" encoding="utf-8"?>
<Types xmlns="http://schemas.openxmlformats.org/package/2006/content-types">
  <Default Extension="jpeg" ContentType="image/jpeg"/>
  <Default Extension="xml" ContentType="application/xml"/>
  <Default Extension="rels" ContentType="application/vnd.openxmlformats-package.relationships+xml"/>
  <Override PartName="/ppt/tags/tag477.xml" ContentType="application/vnd.openxmlformats-officedocument.presentationml.tags+xml"/>
  <Override PartName="/ppt/tags/tag478.xml" ContentType="application/vnd.openxmlformats-officedocument.presentationml.tags+xml"/>
  <Override PartName="/ppt/tags/tag460.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9.xml" ContentType="application/vnd.openxmlformats-officedocument.presentationml.tags+xml"/>
  <Override PartName="/ppt/media/image20.jpeg" ContentType="image/jpeg"/>
  <Override PartName="/ppt/tags/tag465.xml" ContentType="application/vnd.openxmlformats-officedocument.presentationml.tags+xml"/>
  <Override PartName="/ppt/tags/tag472.xml" ContentType="application/vnd.openxmlformats-officedocument.presentationml.tags+xml"/>
  <Override PartName="/ppt/media/image21.jpeg" ContentType="image/jpeg"/>
  <Override PartName="/ppt/tags/tag474.xml" ContentType="application/vnd.openxmlformats-officedocument.presentationml.tags+xml"/>
  <Override PartName="/ppt/tags/tag475.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3.xml" ContentType="application/vnd.openxmlformats-officedocument.presentationml.tags+xml"/>
  <Override PartName="/ppt/tags/tag457.xml" ContentType="application/vnd.openxmlformats-officedocument.presentationml.tags+xml"/>
  <Override PartName="/ppt/tags/tag449.xml" ContentType="application/vnd.openxmlformats-officedocument.presentationml.tags+xml"/>
  <Override PartName="/ppt/media/image19.jpeg" ContentType="image/jpeg"/>
  <Override PartName="/ppt/tags/tag452.xml" ContentType="application/vnd.openxmlformats-officedocument.presentationml.tags+xml"/>
  <Override PartName="/ppt/tags/tag455.xml" ContentType="application/vnd.openxmlformats-officedocument.presentationml.tags+xml"/>
  <Override PartName="/ppt/tags/tag458.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29.xml" ContentType="application/vnd.openxmlformats-officedocument.presentationml.tags+xml"/>
  <Override PartName="/ppt/tags/tag422.xml" ContentType="application/vnd.openxmlformats-officedocument.presentationml.tags+xml"/>
  <Override PartName="/ppt/tags/tag417.xml" ContentType="application/vnd.openxmlformats-officedocument.presentationml.tags+xml"/>
  <Override PartName="/ppt/tags/tag415.xml" ContentType="application/vnd.openxmlformats-officedocument.presentationml.tags+xml"/>
  <Override PartName="/ppt/tags/tag419.xml" ContentType="application/vnd.openxmlformats-officedocument.presentationml.tags+xml"/>
  <Override PartName="/ppt/tags/tag421.xml" ContentType="application/vnd.openxmlformats-officedocument.presentationml.tags+xml"/>
  <Override PartName="/ppt/tags/tag416.xml" ContentType="application/vnd.openxmlformats-officedocument.presentationml.tags+xml"/>
  <Override PartName="/ppt/tags/tag420.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399.xml" ContentType="application/vnd.openxmlformats-officedocument.presentationml.tags+xml"/>
  <Override PartName="/ppt/media/image14.jpeg" ContentType="image/jpeg"/>
  <Override PartName="/ppt/tags/tag402.xml" ContentType="application/vnd.openxmlformats-officedocument.presentationml.tags+xml"/>
  <Override PartName="/ppt/tags/tag412.xml" ContentType="application/vnd.openxmlformats-officedocument.presentationml.tags+xml"/>
  <Override PartName="/ppt/tags/tag403.xml" ContentType="application/vnd.openxmlformats-officedocument.presentationml.tags+xml"/>
  <Override PartName="/ppt/tags/tag400.xml" ContentType="application/vnd.openxmlformats-officedocument.presentationml.tags+xml"/>
  <Override PartName="/ppt/tags/tag413.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9.xml" ContentType="application/vnd.openxmlformats-officedocument.presentationml.tags+xml"/>
  <Override PartName="/ppt/media/image16.jpeg" ContentType="image/jpeg"/>
  <Override PartName="/ppt/tags/tag384.xml" ContentType="application/vnd.openxmlformats-officedocument.presentationml.tags+xml"/>
  <Override PartName="/ppt/tags/tag459.xml" ContentType="application/vnd.openxmlformats-officedocument.presentationml.tags+xml"/>
  <Override PartName="/ppt/tags/tag386.xml" ContentType="application/vnd.openxmlformats-officedocument.presentationml.tags+xml"/>
  <Override PartName="/ppt/tags/tag385.xml" ContentType="application/vnd.openxmlformats-officedocument.presentationml.tags+xml"/>
  <Override PartName="/ppt/tags/tag388.xml" ContentType="application/vnd.openxmlformats-officedocument.presentationml.tags+xml"/>
  <Override PartName="/ppt/tags/tag476.xml" ContentType="application/vnd.openxmlformats-officedocument.presentationml.tags+xml"/>
  <Override PartName="/ppt/tags/tag390.xml" ContentType="application/vnd.openxmlformats-officedocument.presentationml.tags+xml"/>
  <Override PartName="/ppt/tags/tag387.xml" ContentType="application/vnd.openxmlformats-officedocument.presentationml.tags+xml"/>
  <Override PartName="/ppt/tags/tag392.xml" ContentType="application/vnd.openxmlformats-officedocument.presentationml.tags+xml"/>
  <Override PartName="/ppt/media/image13.jpeg" ContentType="image/jpeg"/>
  <Override PartName="/ppt/tags/tag391.xml" ContentType="application/vnd.openxmlformats-officedocument.presentationml.tags+xml"/>
  <Override PartName="/ppt/tags/tag410.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1.xml" ContentType="application/vnd.openxmlformats-officedocument.presentationml.tags+xml"/>
  <Override PartName="/ppt/tags/tag300.xml" ContentType="application/vnd.openxmlformats-officedocument.presentationml.tags+xml"/>
  <Override PartName="/ppt/tags/tag314.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4.xml" ContentType="application/vnd.openxmlformats-officedocument.presentationml.tags+xml"/>
  <Override PartName="/ppt/tags/tag310.xml" ContentType="application/vnd.openxmlformats-officedocument.presentationml.tags+xml"/>
  <Override PartName="/ppt/tags/tag305.xml" ContentType="application/vnd.openxmlformats-officedocument.presentationml.tags+xml"/>
  <Override PartName="/ppt/tags/tag308.xml" ContentType="application/vnd.openxmlformats-officedocument.presentationml.tags+xml"/>
  <Override PartName="/ppt/tags/tag303.xml" ContentType="application/vnd.openxmlformats-officedocument.presentationml.tags+xml"/>
  <Override PartName="/ppt/media/image15.jpeg" ContentType="image/jpeg"/>
  <Override PartName="/ppt/tags/tag307.xml" ContentType="application/vnd.openxmlformats-officedocument.presentationml.tags+xml"/>
  <Override PartName="/ppt/tags/tag299.xml" ContentType="application/vnd.openxmlformats-officedocument.presentationml.tags+xml"/>
  <Override PartName="/ppt/tags/tag311.xml" ContentType="application/vnd.openxmlformats-officedocument.presentationml.tags+xml"/>
  <Override PartName="/ppt/tags/tag263.xml" ContentType="application/vnd.openxmlformats-officedocument.presentationml.tags+xml"/>
  <Override PartName="/ppt/tags/tag382.xml" ContentType="application/vnd.openxmlformats-officedocument.presentationml.tags+xml"/>
  <Override PartName="/ppt/tags/tag262.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68.xml" ContentType="application/vnd.openxmlformats-officedocument.presentationml.tags+xml"/>
  <Override PartName="/ppt/tags/tag270.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312.xml" ContentType="application/vnd.openxmlformats-officedocument.presentationml.tags+xml"/>
  <Override PartName="/ppt/tags/tag331.xml" ContentType="application/vnd.openxmlformats-officedocument.presentationml.tags+xml"/>
  <Override PartName="/ppt/tags/tag327.xml" ContentType="application/vnd.openxmlformats-officedocument.presentationml.tags+xml"/>
  <Override PartName="/ppt/tags/tag338.xml" ContentType="application/vnd.openxmlformats-officedocument.presentationml.tags+xml"/>
  <Override PartName="/ppt/tags/tag335.xml" ContentType="application/vnd.openxmlformats-officedocument.presentationml.tags+xml"/>
  <Override PartName="/ppt/tags/tag332.xml" ContentType="application/vnd.openxmlformats-officedocument.presentationml.tags+xml"/>
  <Override PartName="/ppt/tags/tag398.xml" ContentType="application/vnd.openxmlformats-officedocument.presentationml.tags+xml"/>
  <Override PartName="/ppt/tags/tag333.xml" ContentType="application/vnd.openxmlformats-officedocument.presentationml.tags+xml"/>
  <Override PartName="/ppt/tags/tag309.xml" ContentType="application/vnd.openxmlformats-officedocument.presentationml.tags+xml"/>
  <Override PartName="/ppt/media/image10.jpeg" ContentType="image/jpeg"/>
  <Override PartName="/ppt/tags/tag337.xml" ContentType="application/vnd.openxmlformats-officedocument.presentationml.tags+xml"/>
  <Override PartName="/ppt/tags/tag339.xml" ContentType="application/vnd.openxmlformats-officedocument.presentationml.tags+xml"/>
  <Override PartName="/ppt/tags/tag45.xml" ContentType="application/vnd.openxmlformats-officedocument.presentationml.tags+xml"/>
  <Override PartName="/ppt/tags/tag47.xml" ContentType="application/vnd.openxmlformats-officedocument.presentationml.tags+xml"/>
  <Override PartName="/ppt/tags/tag53.xml" ContentType="application/vnd.openxmlformats-officedocument.presentationml.tags+xml"/>
  <Override PartName="/ppt/tags/tag411.xml" ContentType="application/vnd.openxmlformats-officedocument.presentationml.tags+xml"/>
  <Override PartName="/ppt/tags/tag52.xml" ContentType="application/vnd.openxmlformats-officedocument.presentationml.tags+xml"/>
  <Override PartName="/ppt/tags/tag54.xml" ContentType="application/vnd.openxmlformats-officedocument.presentationml.tags+xml"/>
  <Override PartName="/ppt/tags/tag50.xml" ContentType="application/vnd.openxmlformats-officedocument.presentationml.tags+xml"/>
  <Override PartName="/ppt/tags/tag55.xml" ContentType="application/vnd.openxmlformats-officedocument.presentationml.tags+xml"/>
  <Override PartName="/ppt/theme/theme3.xml" ContentType="application/vnd.openxmlformats-officedocument.theme+xml"/>
  <Override PartName="/ppt/tags/tag46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2.xml" ContentType="application/vnd.openxmlformats-officedocument.presentationml.tags+xml"/>
  <Override PartName="/ppt/tags/tag227.xml" ContentType="application/vnd.openxmlformats-officedocument.presentationml.tags+xml"/>
  <Override PartName="/ppt/tags/tag223.xml" ContentType="application/vnd.openxmlformats-officedocument.presentationml.tags+xml"/>
  <Override PartName="/ppt/tags/tag229.xml" ContentType="application/vnd.openxmlformats-officedocument.presentationml.tags+xml"/>
  <Override PartName="/ppt/tags/tag231.xml" ContentType="application/vnd.openxmlformats-officedocument.presentationml.tags+xml"/>
  <Override PartName="/ppt/tags/tag230.xml" ContentType="application/vnd.openxmlformats-officedocument.presentationml.tags+xml"/>
  <Override PartName="/ppt/tags/tag224.xml" ContentType="application/vnd.openxmlformats-officedocument.presentationml.tags+xml"/>
  <Override PartName="/ppt/tags/tag234.xml" ContentType="application/vnd.openxmlformats-officedocument.presentationml.tags+xml"/>
  <Override PartName="/ppt/tags/tag211.xml" ContentType="application/vnd.openxmlformats-officedocument.presentationml.tags+xml"/>
  <Override PartName="/ppt/tags/tag203.xml" ContentType="application/vnd.openxmlformats-officedocument.presentationml.tags+xml"/>
  <Override PartName="/ppt/tags/tag85.xml" ContentType="application/vnd.openxmlformats-officedocument.presentationml.tags+xml"/>
  <Override PartName="/ppt/tags/tag205.xml" ContentType="application/vnd.openxmlformats-officedocument.presentationml.tags+xml"/>
  <Override PartName="/ppt/tags/tag228.xml" ContentType="application/vnd.openxmlformats-officedocument.presentationml.tags+xml"/>
  <Override PartName="/ppt/tags/tag209.xml" ContentType="application/vnd.openxmlformats-officedocument.presentationml.tags+xml"/>
  <Override PartName="/ppt/tags/tag24.xml" ContentType="application/vnd.openxmlformats-officedocument.presentationml.tags+xml"/>
  <Override PartName="/ppt/tags/tag167.xml" ContentType="application/vnd.openxmlformats-officedocument.presentationml.tags+xml"/>
  <Override PartName="/ppt/media/image22.jpeg" ContentType="image/jpeg"/>
  <Override PartName="/ppt/tags/tag450.xml" ContentType="application/vnd.openxmlformats-officedocument.presentationml.tags+xml"/>
  <Override PartName="/ppt/tags/tag173.xml" ContentType="application/vnd.openxmlformats-officedocument.presentationml.tags+xml"/>
  <Override PartName="/ppt/tags/tag166.xml" ContentType="application/vnd.openxmlformats-officedocument.presentationml.tags+xml"/>
  <Override PartName="/ppt/tags/tag330.xml" ContentType="application/vnd.openxmlformats-officedocument.presentationml.tags+xml"/>
  <Override PartName="/ppt/tags/tag175.xml" ContentType="application/vnd.openxmlformats-officedocument.presentationml.tags+xml"/>
  <Override PartName="/ppt/tags/tag67.xml" ContentType="application/vnd.openxmlformats-officedocument.presentationml.tags+xml"/>
  <Override PartName="/ppt/tags/tag443.xml" ContentType="application/vnd.openxmlformats-officedocument.presentationml.tags+xml"/>
  <Override PartName="/ppt/tags/tag115.xml" ContentType="application/vnd.openxmlformats-officedocument.presentationml.tags+xml"/>
  <Override PartName="/ppt/tags/tag114.xml" ContentType="application/vnd.openxmlformats-officedocument.presentationml.tags+xml"/>
  <Override PartName="/ppt/tags/tag58.xml" ContentType="application/vnd.openxmlformats-officedocument.presentationml.tags+xml"/>
  <Override PartName="/ppt/tags/tag116.xml" ContentType="application/vnd.openxmlformats-officedocument.presentationml.tags+xml"/>
  <Override PartName="/ppt/media/image9.jpeg" ContentType="image/jpeg"/>
  <Override PartName="/ppt/tags/tag117.xml" ContentType="application/vnd.openxmlformats-officedocument.presentationml.tags+xml"/>
  <Override PartName="/ppt/tags/tag121.xml" ContentType="application/vnd.openxmlformats-officedocument.presentationml.tags+xml"/>
  <Override PartName="/ppt/tags/tag118.xml" ContentType="application/vnd.openxmlformats-officedocument.presentationml.tags+xml"/>
  <Override PartName="/docProps/custom.xml" ContentType="application/vnd.openxmlformats-officedocument.custom-properties+xml"/>
  <Override PartName="/ppt/tags/tag125.xml" ContentType="application/vnd.openxmlformats-officedocument.presentationml.tags+xml"/>
  <Override PartName="/ppt/tags/tag73.xml" ContentType="application/vnd.openxmlformats-officedocument.presentationml.tags+xml"/>
  <Override PartName="/ppt/tags/tag122.xml" ContentType="application/vnd.openxmlformats-officedocument.presentationml.tags+xml"/>
  <Override PartName="/ppt/tags/tag51.xml" ContentType="application/vnd.openxmlformats-officedocument.presentationml.tags+xml"/>
  <Override PartName="/ppt/tags/tag126.xml" ContentType="application/vnd.openxmlformats-officedocument.presentationml.tags+xml"/>
  <Override PartName="/ppt/tags/tag132.xml" ContentType="application/vnd.openxmlformats-officedocument.presentationml.tags+xml"/>
  <Override PartName="/ppt/tags/tag328.xml" ContentType="application/vnd.openxmlformats-officedocument.presentationml.tags+xml"/>
  <Override PartName="/ppt/tags/tag294.xml" ContentType="application/vnd.openxmlformats-officedocument.presentationml.tags+xml"/>
  <Override PartName="/ppt/tags/tag160.xml" ContentType="application/vnd.openxmlformats-officedocument.presentationml.tags+xml"/>
  <Override PartName="/ppt/tags/tag23.xml" ContentType="application/vnd.openxmlformats-officedocument.presentationml.tags+xml"/>
  <Override PartName="/ppt/tags/tag242.xml" ContentType="application/vnd.openxmlformats-officedocument.presentationml.tags+xml"/>
  <Override PartName="/ppt/tags/tag162.xml" ContentType="application/vnd.openxmlformats-officedocument.presentationml.tags+xml"/>
  <Override PartName="/ppt/tags/tag157.xml" ContentType="application/vnd.openxmlformats-officedocument.presentationml.tags+xml"/>
  <Override PartName="/ppt/tags/tag163.xml" ContentType="application/vnd.openxmlformats-officedocument.presentationml.tags+xml"/>
  <Override PartName="/ppt/tags/tag276.xml" ContentType="application/vnd.openxmlformats-officedocument.presentationml.tags+xml"/>
  <Override PartName="/ppt/tags/tag141.xml" ContentType="application/vnd.openxmlformats-officedocument.presentationml.tags+xml"/>
  <Override PartName="/ppt/tags/tag79.xml" ContentType="application/vnd.openxmlformats-officedocument.presentationml.tags+xml"/>
  <Override PartName="/ppt/tags/tag140.xml" ContentType="application/vnd.openxmlformats-officedocument.presentationml.tags+xml"/>
  <Override PartName="/ppt/tags/tag377.xml" ContentType="application/vnd.openxmlformats-officedocument.presentationml.tags+xml"/>
  <Override PartName="/ppt/tags/tag137.xml" ContentType="application/vnd.openxmlformats-officedocument.presentationml.tags+xml"/>
  <Override PartName="/ppt/tags/tag139.xml" ContentType="application/vnd.openxmlformats-officedocument.presentationml.tags+xml"/>
  <Override PartName="/ppt/tags/tag435.xml" ContentType="application/vnd.openxmlformats-officedocument.presentationml.tags+xml"/>
  <Override PartName="/ppt/tags/tag434.xml" ContentType="application/vnd.openxmlformats-officedocument.presentationml.tags+xml"/>
  <Override PartName="/ppt/tags/tag127.xml" ContentType="application/vnd.openxmlformats-officedocument.presentationml.tags+xml"/>
  <Override PartName="/ppt/media/image18.jpeg" ContentType="image/jpeg"/>
  <Override PartName="/ppt/tags/tag138.xml" ContentType="application/vnd.openxmlformats-officedocument.presentationml.tags+xml"/>
  <Override PartName="/ppt/tags/tag436.xml" ContentType="application/vnd.openxmlformats-officedocument.presentationml.tags+xml"/>
  <Override PartName="/ppt/tags/tag438.xml" ContentType="application/vnd.openxmlformats-officedocument.presentationml.tags+xml"/>
  <Override PartName="/ppt/tags/tag215.xml" ContentType="application/vnd.openxmlformats-officedocument.presentationml.tags+xml"/>
  <Override PartName="/ppt/tags/tag69.xml" ContentType="application/vnd.openxmlformats-officedocument.presentationml.tags+xml"/>
  <Override PartName="/ppt/tags/tag32.xml" ContentType="application/vnd.openxmlformats-officedocument.presentationml.tags+xml"/>
  <Override PartName="/ppt/tags/tag324.xml" ContentType="application/vnd.openxmlformats-officedocument.presentationml.tags+xml"/>
  <Override PartName="/ppt/tags/tag345.xml" ContentType="application/vnd.openxmlformats-officedocument.presentationml.tags+xml"/>
  <Override PartName="/ppt/tags/tag222.xml" ContentType="application/vnd.openxmlformats-officedocument.presentationml.tags+xml"/>
  <Override PartName="/ppt/tags/tag353.xml" ContentType="application/vnd.openxmlformats-officedocument.presentationml.tags+xml"/>
  <Override PartName="/ppt/slides/slide17.xml" ContentType="application/vnd.openxmlformats-officedocument.presentationml.slide+xml"/>
  <Override PartName="/ppt/tags/tag136.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156.xml" ContentType="application/vnd.openxmlformats-officedocument.presentationml.tags+xml"/>
  <Override PartName="/ppt/tags/tag3.xml" ContentType="application/vnd.openxmlformats-officedocument.presentationml.tags+xml"/>
  <Override PartName="/ppt/tags/tag347.xml" ContentType="application/vnd.openxmlformats-officedocument.presentationml.tags+xml"/>
  <Override PartName="/ppt/tags/tag456.xml" ContentType="application/vnd.openxmlformats-officedocument.presentationml.tags+xml"/>
  <Override PartName="/ppt/tags/tag350.xml" ContentType="application/vnd.openxmlformats-officedocument.presentationml.tags+xml"/>
  <Override PartName="/ppt/tags/tag352.xml" ContentType="application/vnd.openxmlformats-officedocument.presentationml.tags+xml"/>
  <Override PartName="/ppt/tags/tag306.xml" ContentType="application/vnd.openxmlformats-officedocument.presentationml.tags+xml"/>
  <Override PartName="/ppt/tags/tag358.xml" ContentType="application/vnd.openxmlformats-officedocument.presentationml.tags+xml"/>
  <Override PartName="/ppt/tags/tag92.xml" ContentType="application/vnd.openxmlformats-officedocument.presentationml.tags+xml"/>
  <Override PartName="/ppt/tags/tag193.xml" ContentType="application/vnd.openxmlformats-officedocument.presentationml.tags+xml"/>
  <Override PartName="/ppt/tags/tag190.xml" ContentType="application/vnd.openxmlformats-officedocument.presentationml.tags+xml"/>
  <Override PartName="/ppt/tags/tag349.xml" ContentType="application/vnd.openxmlformats-officedocument.presentationml.tags+xml"/>
  <Override PartName="/ppt/tags/tag170.xml" ContentType="application/vnd.openxmlformats-officedocument.presentationml.tags+xml"/>
  <Override PartName="/ppt/tags/tag196.xml" ContentType="application/vnd.openxmlformats-officedocument.presentationml.tags+xml"/>
  <Override PartName="/ppt/tags/tag325.xml" ContentType="application/vnd.openxmlformats-officedocument.presentationml.tags+xml"/>
  <Override PartName="/ppt/tags/tag195.xml" ContentType="application/vnd.openxmlformats-officedocument.presentationml.tags+xml"/>
  <Override PartName="/ppt/tags/tag197.xml" ContentType="application/vnd.openxmlformats-officedocument.presentationml.tags+xml"/>
  <Override PartName="/ppt/tags/tag291.xml" ContentType="application/vnd.openxmlformats-officedocument.presentationml.tags+xml"/>
  <Override PartName="/ppt/tags/tag290.xml" ContentType="application/vnd.openxmlformats-officedocument.presentationml.tags+xml"/>
  <Override PartName="/ppt/tags/tag198.xml" ContentType="application/vnd.openxmlformats-officedocument.presentationml.tags+xml"/>
  <Override PartName="/ppt/media/image5.jpeg" ContentType="image/jpeg"/>
  <Override PartName="/ppt/tags/tag206.xml" ContentType="application/vnd.openxmlformats-officedocument.presentationml.tags+xml"/>
  <Override PartName="/ppt/tags/tag192.xml" ContentType="application/vnd.openxmlformats-officedocument.presentationml.tags+xml"/>
  <Override PartName="/ppt/tags/tag200.xml" ContentType="application/vnd.openxmlformats-officedocument.presentationml.tags+xml"/>
  <Override PartName="/ppt/tags/tag340.xml" ContentType="application/vnd.openxmlformats-officedocument.presentationml.tags+xml"/>
  <Override PartName="/ppt/tags/tag199.xml" ContentType="application/vnd.openxmlformats-officedocument.presentationml.tags+xml"/>
  <Override PartName="/ppt/slideLayouts/slideLayout15.xml" ContentType="application/vnd.openxmlformats-officedocument.presentationml.slideLayout+xml"/>
  <Override PartName="/ppt/tags/tag218.xml" ContentType="application/vnd.openxmlformats-officedocument.presentationml.tags+xml"/>
  <Override PartName="/ppt/tags/tag189.xml" ContentType="application/vnd.openxmlformats-officedocument.presentationml.tags+xml"/>
  <Override PartName="/ppt/tags/tag169.xml" ContentType="application/vnd.openxmlformats-officedocument.presentationml.tags+xml"/>
  <Override PartName="/ppt/media/image3.jpeg" ContentType="image/jpeg"/>
  <Override PartName="/ppt/slideLayouts/slideLayout16.xml" ContentType="application/vnd.openxmlformats-officedocument.presentationml.slideLayout+xml"/>
  <Override PartName="/ppt/tags/tag111.xml" ContentType="application/vnd.openxmlformats-officedocument.presentationml.tags+xml"/>
  <Override PartName="/ppt/slideLayouts/slideLayout22.xml" ContentType="application/vnd.openxmlformats-officedocument.presentationml.slideLayout+xml"/>
  <Override PartName="/ppt/slideLayouts/slideLayout13.xml" ContentType="application/vnd.openxmlformats-officedocument.presentationml.slideLayout+xml"/>
  <Override PartName="/ppt/tags/tag430.xml" ContentType="application/vnd.openxmlformats-officedocument.presentationml.tags+xml"/>
  <Override PartName="/ppt/slideLayouts/slideLayout19.xml" ContentType="application/vnd.openxmlformats-officedocument.presentationml.slideLayout+xml"/>
  <Override PartName="/ppt/slideLayouts/slideLayout26.xml" ContentType="application/vnd.openxmlformats-officedocument.presentationml.slideLayout+xml"/>
  <Override PartName="/ppt/slideLayouts/slideLayout23.xml" ContentType="application/vnd.openxmlformats-officedocument.presentationml.slideLayout+xml"/>
  <Override PartName="/ppt/tags/tag12.xml" ContentType="application/vnd.openxmlformats-officedocument.presentationml.tags+xml"/>
  <Override PartName="/ppt/tags/tag214.xml" ContentType="application/vnd.openxmlformats-officedocument.presentationml.tags+xml"/>
  <Override PartName="/ppt/tags/tag292.xml" ContentType="application/vnd.openxmlformats-officedocument.presentationml.tags+xml"/>
  <Override PartName="/ppt/slideLayouts/slideLayout29.xml" ContentType="application/vnd.openxmlformats-officedocument.presentationml.slideLayout+xml"/>
  <Override PartName="/ppt/tags/tag233.xml" ContentType="application/vnd.openxmlformats-officedocument.presentationml.tags+xml"/>
  <Override PartName="/ppt/tags/tag37.xml" ContentType="application/vnd.openxmlformats-officedocument.presentationml.tags+xml"/>
  <Override PartName="/ppt/slides/slide19.xml" ContentType="application/vnd.openxmlformats-officedocument.presentationml.slide+xml"/>
  <Override PartName="/ppt/tags/tag39.xml" ContentType="application/vnd.openxmlformats-officedocument.presentationml.tags+xml"/>
  <Override PartName="/ppt/slides/slide14.xml" ContentType="application/vnd.openxmlformats-officedocument.presentationml.slide+xml"/>
  <Override PartName="/ppt/tags/tag40.xml" ContentType="application/vnd.openxmlformats-officedocument.presentationml.tags+xml"/>
  <Override PartName="/ppt/tags/tag36.xml" ContentType="application/vnd.openxmlformats-officedocument.presentationml.tags+xml"/>
  <Override PartName="/ppt/tags/tag41.xml" ContentType="application/vnd.openxmlformats-officedocument.presentationml.tags+xml"/>
  <Override PartName="/ppt/tags/tag159.xml" ContentType="application/vnd.openxmlformats-officedocument.presentationml.tags+xml"/>
  <Override PartName="/ppt/tags/tag98.xml" ContentType="application/vnd.openxmlformats-officedocument.presentationml.tags+xml"/>
  <Override PartName="/ppt/tags/tag42.xml" ContentType="application/vnd.openxmlformats-officedocument.presentationml.tags+xml"/>
  <Override PartName="/ppt/tags/tag253.xml" ContentType="application/vnd.openxmlformats-officedocument.presentationml.tags+xml"/>
  <Override PartName="/ppt/tags/tag257.xml" ContentType="application/vnd.openxmlformats-officedocument.presentationml.tags+xml"/>
  <Override PartName="/ppt/tags/tag467.xml" ContentType="application/vnd.openxmlformats-officedocument.presentationml.tags+xml"/>
  <Override PartName="/ppt/tags/tag68.xml" ContentType="application/vnd.openxmlformats-officedocument.presentationml.tags+xml"/>
  <Override PartName="/ppt/tags/tag143.xml" ContentType="application/vnd.openxmlformats-officedocument.presentationml.tags+xml"/>
  <Override PartName="/ppt/tags/tag255.xml" ContentType="application/vnd.openxmlformats-officedocument.presentationml.tags+xml"/>
  <Override PartName="/ppt/tags/tag30.xml" ContentType="application/vnd.openxmlformats-officedocument.presentationml.tags+xml"/>
  <Override PartName="/ppt/tags/tag346.xml" ContentType="application/vnd.openxmlformats-officedocument.presentationml.tags+xml"/>
  <Override PartName="/ppt/media/image2.jpeg" ContentType="image/jpeg"/>
  <Override PartName="/ppt/tags/tag171.xml" ContentType="application/vnd.openxmlformats-officedocument.presentationml.tags+xml"/>
  <Override PartName="/ppt/tags/tag43.xml" ContentType="application/vnd.openxmlformats-officedocument.presentationml.tags+xml"/>
  <Override PartName="/ppt/tags/tag261.xml" ContentType="application/vnd.openxmlformats-officedocument.presentationml.tags+xml"/>
  <Override PartName="/ppt/tags/tag177.xml" ContentType="application/vnd.openxmlformats-officedocument.presentationml.tags+xml"/>
  <Override PartName="/ppt/tags/tag180.xml" ContentType="application/vnd.openxmlformats-officedocument.presentationml.tags+xml"/>
  <Override PartName="/ppt/tags/tag13.xml" ContentType="application/vnd.openxmlformats-officedocument.presentationml.tags+xml"/>
  <Override PartName="/ppt/tags/tag119.xml" ContentType="application/vnd.openxmlformats-officedocument.presentationml.tags+xml"/>
  <Override PartName="/ppt/tags/tag183.xml" ContentType="application/vnd.openxmlformats-officedocument.presentationml.tags+xml"/>
  <Override PartName="/ppt/tags/tag187.xml" ContentType="application/vnd.openxmlformats-officedocument.presentationml.tags+xml"/>
  <Override PartName="/ppt/tags/tag184.xml" ContentType="application/vnd.openxmlformats-officedocument.presentationml.tags+xml"/>
  <Override PartName="/ppt/tags/tag6.xml" ContentType="application/vnd.openxmlformats-officedocument.presentationml.tags+xml"/>
  <Override PartName="/ppt/tags/tag442.xml" ContentType="application/vnd.openxmlformats-officedocument.presentationml.tags+xml"/>
  <Override PartName="/ppt/tags/tag105.xml" ContentType="application/vnd.openxmlformats-officedocument.presentationml.tags+xml"/>
  <Override PartName="/ppt/tags/tag186.xml" ContentType="application/vnd.openxmlformats-officedocument.presentationml.tags+xml"/>
  <Override PartName="/ppt/slideLayouts/slideLayout5.xml" ContentType="application/vnd.openxmlformats-officedocument.presentationml.slideLayout+xml"/>
  <Override PartName="/ppt/tags/tag130.xml" ContentType="application/vnd.openxmlformats-officedocument.presentationml.tags+xml"/>
  <Override PartName="/ppt/tags/tag124.xml" ContentType="application/vnd.openxmlformats-officedocument.presentationml.tags+xml"/>
  <Override PartName="/ppt/tags/tag414.xml" ContentType="application/vnd.openxmlformats-officedocument.presentationml.tags+xml"/>
  <Override PartName="/ppt/tags/tag238.xml" ContentType="application/vnd.openxmlformats-officedocument.presentationml.tags+xml"/>
  <Override PartName="/ppt/tags/tag364.xml" ContentType="application/vnd.openxmlformats-officedocument.presentationml.tags+xml"/>
  <Override PartName="/ppt/tags/tag188.xml" ContentType="application/vnd.openxmlformats-officedocument.presentationml.tags+xml"/>
  <Override PartName="/ppt/tags/tag63.xml" ContentType="application/vnd.openxmlformats-officedocument.presentationml.tags+xml"/>
  <Override PartName="/ppt/tags/tag35.xml" ContentType="application/vnd.openxmlformats-officedocument.presentationml.tags+xml"/>
  <Override PartName="/ppt/tags/tag267.xml" ContentType="application/vnd.openxmlformats-officedocument.presentationml.tags+xml"/>
  <Override PartName="/ppt/tags/tag348.xml" ContentType="application/vnd.openxmlformats-officedocument.presentationml.tags+xml"/>
  <Override PartName="/ppt/tags/tag280.xml" ContentType="application/vnd.openxmlformats-officedocument.presentationml.tags+xml"/>
  <Override PartName="/ppt/tags/tag298.xml" ContentType="application/vnd.openxmlformats-officedocument.presentationml.tags+xml"/>
  <Override PartName="/ppt/theme/theme1.xml" ContentType="application/vnd.openxmlformats-officedocument.theme+xml"/>
  <Override PartName="/ppt/tags/tag285.xml" ContentType="application/vnd.openxmlformats-officedocument.presentationml.tags+xml"/>
  <Override PartName="/ppt/tags/tag225.xml" ContentType="application/vnd.openxmlformats-officedocument.presentationml.tags+xml"/>
  <Override PartName="/ppt/tags/tag283.xml" ContentType="application/vnd.openxmlformats-officedocument.presentationml.tags+xml"/>
  <Override PartName="/ppt/tags/tag282.xml" ContentType="application/vnd.openxmlformats-officedocument.presentationml.tags+xml"/>
  <Override PartName="/ppt/tags/tag446.xml" ContentType="application/vnd.openxmlformats-officedocument.presentationml.tags+xml"/>
  <Override PartName="/ppt/tags/tag284.xml" ContentType="application/vnd.openxmlformats-officedocument.presentationml.tags+xml"/>
  <Override PartName="/ppt/tags/tag219.xml" ContentType="application/vnd.openxmlformats-officedocument.presentationml.tags+xml"/>
  <Override PartName="/ppt/media/image4.jpeg" ContentType="image/jpeg"/>
  <Override PartName="/ppt/tags/tag427.xml" ContentType="application/vnd.openxmlformats-officedocument.presentationml.tags+xml"/>
  <Override PartName="/ppt/tags/tag293.xml" ContentType="application/vnd.openxmlformats-officedocument.presentationml.tags+xml"/>
  <Override PartName="/ppt/tags/tag288.xml" ContentType="application/vnd.openxmlformats-officedocument.presentationml.tags+xml"/>
  <Override PartName="/ppt/slides/slide21.xml" ContentType="application/vnd.openxmlformats-officedocument.presentationml.slide+xml"/>
  <Override PartName="/ppt/tags/tag260.xml" ContentType="application/vnd.openxmlformats-officedocument.presentationml.tags+xml"/>
  <Override PartName="/ppt/tags/tag142.xml" ContentType="application/vnd.openxmlformats-officedocument.presentationml.tags+xml"/>
  <Override PartName="/ppt/slideLayouts/slideLayout17.xml" ContentType="application/vnd.openxmlformats-officedocument.presentationml.slideLayout+xml"/>
  <Override PartName="/ppt/tags/tag226.xml" ContentType="application/vnd.openxmlformats-officedocument.presentationml.tags+xml"/>
  <Override PartName="/ppt/tags/tag296.xml" ContentType="application/vnd.openxmlformats-officedocument.presentationml.tags+xml"/>
  <Override PartName="/ppt/tags/tag179.xml" ContentType="application/vnd.openxmlformats-officedocument.presentationml.tags+xml"/>
  <Override PartName="/ppt/tags/tag341.xml" ContentType="application/vnd.openxmlformats-officedocument.presentationml.tags+xml"/>
  <Override PartName="/ppt/tags/tag93.xml" ContentType="application/vnd.openxmlformats-officedocument.presentationml.tags+xml"/>
  <Override PartName="/ppt/tags/tag129.xml" ContentType="application/vnd.openxmlformats-officedocument.presentationml.tags+xml"/>
  <Override PartName="/ppt/tags/tag380.xml" ContentType="application/vnd.openxmlformats-officedocument.presentationml.tags+xml"/>
  <Override PartName="/ppt/tags/tag14.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5.xml" ContentType="application/vnd.openxmlformats-officedocument.presentationml.tags+xml"/>
  <Override PartName="/ppt/tags/tag62.xml" ContentType="application/vnd.openxmlformats-officedocument.presentationml.tags+xml"/>
  <Override PartName="/ppt/tags/tag102.xml" ContentType="application/vnd.openxmlformats-officedocument.presentationml.tags+xml"/>
  <Override PartName="/ppt/tags/tag441.xml" ContentType="application/vnd.openxmlformats-officedocument.presentationml.tags+xml"/>
  <Override PartName="/ppt/slides/slide4.xml" ContentType="application/vnd.openxmlformats-officedocument.presentationml.slide+xml"/>
  <Override PartName="/ppt/tags/tag295.xml" ContentType="application/vnd.openxmlformats-officedocument.presentationml.tags+xml"/>
  <Override PartName="/ppt/tags/tag74.xml" ContentType="application/vnd.openxmlformats-officedocument.presentationml.tags+xml"/>
  <Override PartName="/ppt/tags/tag22.xml" ContentType="application/vnd.openxmlformats-officedocument.presentationml.tags+xml"/>
  <Override PartName="/ppt/presentation.xml" ContentType="application/vnd.openxmlformats-officedocument.presentationml.presentation.main+xml"/>
  <Override PartName="/ppt/tags/tag439.xml" ContentType="application/vnd.openxmlformats-officedocument.presentationml.tags+xml"/>
  <Override PartName="/ppt/tags/tag147.xml" ContentType="application/vnd.openxmlformats-officedocument.presentationml.tags+xml"/>
  <Override PartName="/ppt/tags/tag258.xml" ContentType="application/vnd.openxmlformats-officedocument.presentationml.tags+xml"/>
  <Override PartName="/ppt/tags/tag368.xml" ContentType="application/vnd.openxmlformats-officedocument.presentationml.tags+xml"/>
  <Override PartName="/ppt/slideLayouts/slideLayout2.xml" ContentType="application/vnd.openxmlformats-officedocument.presentationml.slideLayout+xml"/>
  <Override PartName="/ppt/tags/tag448.xml" ContentType="application/vnd.openxmlformats-officedocument.presentationml.tags+xml"/>
  <Override PartName="/docProps/core.xml" ContentType="application/vnd.openxmlformats-package.core-properties+xml"/>
  <Override PartName="/ppt/tags/tag204.xml" ContentType="application/vnd.openxmlformats-officedocument.presentationml.tags+xml"/>
  <Override PartName="/docProps/app.xml" ContentType="application/vnd.openxmlformats-officedocument.extended-properties+xml"/>
  <Override PartName="/ppt/tags/tag82.xml" ContentType="application/vnd.openxmlformats-officedocument.presentationml.tags+xml"/>
  <Override PartName="/ppt/tags/tag84.xml" ContentType="application/vnd.openxmlformats-officedocument.presentationml.tags+xml"/>
  <Override PartName="/ppt/tags/tag351.xml" ContentType="application/vnd.openxmlformats-officedocument.presentationml.tags+xml"/>
  <Override PartName="/ppt/tags/tag88.xml" ContentType="application/vnd.openxmlformats-officedocument.presentationml.tags+xml"/>
  <Override PartName="/ppt/tags/tag76.xml" ContentType="application/vnd.openxmlformats-officedocument.presentationml.tags+xml"/>
  <Override PartName="/ppt/tags/tag90.xml" ContentType="application/vnd.openxmlformats-officedocument.presentationml.tags+xml"/>
  <Override PartName="/ppt/tags/tag254.xml" ContentType="application/vnd.openxmlformats-officedocument.presentationml.tags+xml"/>
  <Override PartName="/ppt/tags/tag33.xml" ContentType="application/vnd.openxmlformats-officedocument.presentationml.tags+xml"/>
  <Override PartName="/ppt/tags/tag213.xml" ContentType="application/vnd.openxmlformats-officedocument.presentationml.tags+xml"/>
  <Override PartName="/ppt/tags/tag89.xml" ContentType="application/vnd.openxmlformats-officedocument.presentationml.tags+xml"/>
  <Override PartName="/ppt/tags/tag264.xml" ContentType="application/vnd.openxmlformats-officedocument.presentationml.tags+xml"/>
  <Override PartName="/ppt/tags/tag81.xml" ContentType="application/vnd.openxmlformats-officedocument.presentationml.tags+xml"/>
  <Override PartName="/ppt/tags/tag315.xml" ContentType="application/vnd.openxmlformats-officedocument.presentationml.tags+xml"/>
  <Override PartName="/ppt/tags/tag396.xml" ContentType="application/vnd.openxmlformats-officedocument.presentationml.tags+xml"/>
  <Override PartName="/ppt/tags/tag259.xml" ContentType="application/vnd.openxmlformats-officedocument.presentationml.tags+xml"/>
  <Override PartName="/ppt/tags/tag99.xml" ContentType="application/vnd.openxmlformats-officedocument.presentationml.tags+xml"/>
  <Override PartName="/ppt/tags/tag83.xml" ContentType="application/vnd.openxmlformats-officedocument.presentationml.tags+xml"/>
  <Override PartName="/ppt/tags/tag375.xml" ContentType="application/vnd.openxmlformats-officedocument.presentationml.tags+xml"/>
  <Override PartName="/ppt/media/image12.jpeg" ContentType="image/jpeg"/>
  <Override PartName="/ppt/tags/tag144.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slides/slide7.xml" ContentType="application/vnd.openxmlformats-officedocument.presentationml.slide+xml"/>
  <Override PartName="/ppt/tags/tag321.xml" ContentType="application/vnd.openxmlformats-officedocument.presentationml.tags+xml"/>
  <Override PartName="/ppt/tags/tag326.xml" ContentType="application/vnd.openxmlformats-officedocument.presentationml.tags+xml"/>
  <Override PartName="/ppt/media/image8.jpeg" ContentType="image/jpeg"/>
  <Override PartName="/ppt/tags/tag365.xml" ContentType="application/vnd.openxmlformats-officedocument.presentationml.tags+xml"/>
  <Override PartName="/ppt/media/image17.jpeg" ContentType="image/jpeg"/>
  <Override PartName="/ppt/tags/tag397.xml" ContentType="application/vnd.openxmlformats-officedocument.presentationml.tags+xml"/>
  <Override PartName="/ppt/slides/slide2.xml" ContentType="application/vnd.openxmlformats-officedocument.presentationml.slide+xml"/>
  <Override PartName="/ppt/tags/tag153.xml" ContentType="application/vnd.openxmlformats-officedocument.presentationml.tags+xml"/>
  <Override PartName="/ppt/tags/tag154.xml" ContentType="application/vnd.openxmlformats-officedocument.presentationml.tags+xml"/>
  <Override PartName="/ppt/tags/tag26.xml" ContentType="application/vnd.openxmlformats-officedocument.presentationml.tags+xml"/>
  <Override PartName="/ppt/tags/tag150.xml" ContentType="application/vnd.openxmlformats-officedocument.presentationml.tags+xml"/>
  <Override PartName="/ppt/tags/tag11.xml" ContentType="application/vnd.openxmlformats-officedocument.presentationml.tags+xml"/>
  <Override PartName="/ppt/tags/tag148.xml" ContentType="application/vnd.openxmlformats-officedocument.presentationml.tags+xml"/>
  <Override PartName="/ppt/tags/tag275.xml" ContentType="application/vnd.openxmlformats-officedocument.presentationml.tags+xml"/>
  <Override PartName="/ppt/tags/tag26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64.xml" ContentType="application/vnd.openxmlformats-officedocument.presentationml.tags+xml"/>
  <Override PartName="/ppt/tags/tag86.xml" ContentType="application/vnd.openxmlformats-officedocument.presentationml.tags+xml"/>
  <Override PartName="/ppt/tags/tag277.xml" ContentType="application/vnd.openxmlformats-officedocument.presentationml.tags+xml"/>
  <Override PartName="/ppt/tags/tag359.xml" ContentType="application/vnd.openxmlformats-officedocument.presentationml.tags+xml"/>
  <Override PartName="/ppt/tags/tag362.xml" ContentType="application/vnd.openxmlformats-officedocument.presentationml.tags+xml"/>
  <Override PartName="/ppt/tags/tag66.xml" ContentType="application/vnd.openxmlformats-officedocument.presentationml.tags+xml"/>
  <Override PartName="/ppt/media/image1.jpeg" ContentType="image/jpeg"/>
  <Override PartName="/ppt/tags/tag49.xml" ContentType="application/vnd.openxmlformats-officedocument.presentationml.tags+xml"/>
  <Override PartName="/ppt/slideLayouts/slideLayout10.xml" ContentType="application/vnd.openxmlformats-officedocument.presentationml.slideLayout+xml"/>
  <Override PartName="/ppt/tags/tag174.xml" ContentType="application/vnd.openxmlformats-officedocument.presentationml.tags+xml"/>
  <Override PartName="/ppt/tags/tag59.xml" ContentType="application/vnd.openxmlformats-officedocument.presentationml.tags+xml"/>
  <Override PartName="/ppt/tags/tag249.xml" ContentType="application/vnd.openxmlformats-officedocument.presentationml.tags+xml"/>
  <Override PartName="/ppt/tags/tag334.xml" ContentType="application/vnd.openxmlformats-officedocument.presentationml.tags+xml"/>
  <Override PartName="/ppt/slides/slide13.xml" ContentType="application/vnd.openxmlformats-officedocument.presentationml.slide+xml"/>
  <Override PartName="/ppt/tags/tag172.xml" ContentType="application/vnd.openxmlformats-officedocument.presentationml.tags+xml"/>
  <Override PartName="/ppt/tags/tag251.xml" ContentType="application/vnd.openxmlformats-officedocument.presentationml.tags+xml"/>
  <Override PartName="/ppt/tags/tag461.xml" ContentType="application/vnd.openxmlformats-officedocument.presentationml.tags+xml"/>
  <Override PartName="/ppt/tags/tag336.xml" ContentType="application/vnd.openxmlformats-officedocument.presentationml.tags+xml"/>
  <Override PartName="/ppt/slideLayouts/slideLayout21.xml" ContentType="application/vnd.openxmlformats-officedocument.presentationml.slideLayout+xml"/>
  <Override PartName="/ppt/tags/tag252.xml" ContentType="application/vnd.openxmlformats-officedocument.presentationml.tags+xml"/>
  <Override PartName="/ppt/tags/tag31.xml" ContentType="application/vnd.openxmlformats-officedocument.presentationml.tags+xml"/>
  <Override PartName="/ppt/tags/tag161.xml" ContentType="application/vnd.openxmlformats-officedocument.presentationml.tags+xml"/>
  <Override PartName="/ppt/slideLayouts/slideLayout25.xml" ContentType="application/vnd.openxmlformats-officedocument.presentationml.slideLayout+xml"/>
  <Override PartName="/ppt/tags/tag244.xml" ContentType="application/vnd.openxmlformats-officedocument.presentationml.tags+xml"/>
  <Override PartName="/ppt/slides/slide16.xml" ContentType="application/vnd.openxmlformats-officedocument.presentationml.slide+xml"/>
  <Override PartName="/ppt/tags/tag370.xml" ContentType="application/vnd.openxmlformats-officedocument.presentationml.tags+xml"/>
  <Override PartName="/ppt/tags/tag407.xml" ContentType="application/vnd.openxmlformats-officedocument.presentationml.tags+xml"/>
  <Override PartName="/ppt/tags/tag2.xml" ContentType="application/vnd.openxmlformats-officedocument.presentationml.tags+xml"/>
  <Override PartName="/ppt/tags/tag75.xml" ContentType="application/vnd.openxmlformats-officedocument.presentationml.tags+xml"/>
  <Override PartName="/ppt/tags/tag70.xml" ContentType="application/vnd.openxmlformats-officedocument.presentationml.tags+xml"/>
  <Override PartName="/ppt/tags/tag78.xml" ContentType="application/vnd.openxmlformats-officedocument.presentationml.tags+xml"/>
  <Override PartName="/ppt/notesMasters/notesMaster1.xml" ContentType="application/vnd.openxmlformats-officedocument.presentationml.notesMaster+xml"/>
  <Override PartName="/ppt/tags/tag278.xml" ContentType="application/vnd.openxmlformats-officedocument.presentationml.tags+xml"/>
  <Override PartName="/ppt/tags/tag131.xml" ContentType="application/vnd.openxmlformats-officedocument.presentationml.tags+xml"/>
  <Override PartName="/ppt/slideLayouts/slideLayout24.xml" ContentType="application/vnd.openxmlformats-officedocument.presentationml.slideLayout+xml"/>
  <Override PartName="/ppt/tags/tag356.xml" ContentType="application/vnd.openxmlformats-officedocument.presentationml.tags+xml"/>
  <Override PartName="/ppt/tags/tag65.xml" ContentType="application/vnd.openxmlformats-officedocument.presentationml.tags+xml"/>
  <Override PartName="/ppt/tags/tag191.xml" ContentType="application/vnd.openxmlformats-officedocument.presentationml.tags+xml"/>
  <Override PartName="/ppt/tags/tag428.xml" ContentType="application/vnd.openxmlformats-officedocument.presentationml.tags+xml"/>
  <Override PartName="/ppt/slideLayouts/slideLayout20.xml" ContentType="application/vnd.openxmlformats-officedocument.presentationml.slideLayout+xml"/>
  <Override PartName="/ppt/tags/tag61.xml" ContentType="application/vnd.openxmlformats-officedocument.presentationml.tags+xml"/>
  <Override PartName="/ppt/tags/tag440.xml" ContentType="application/vnd.openxmlformats-officedocument.presentationml.tags+xml"/>
  <Override PartName="/ppt/tags/tag87.xml" ContentType="application/vnd.openxmlformats-officedocument.presentationml.tags+xml"/>
  <Override PartName="/ppt/tags/tag221.xml" ContentType="application/vnd.openxmlformats-officedocument.presentationml.tags+xml"/>
  <Override PartName="/ppt/tags/tag100.xml" ContentType="application/vnd.openxmlformats-officedocument.presentationml.tags+xml"/>
  <Override PartName="/ppt/tags/tag371.xml" ContentType="application/vnd.openxmlformats-officedocument.presentationml.tags+xml"/>
  <Override PartName="/ppt/tags/tag243.xml" ContentType="application/vnd.openxmlformats-officedocument.presentationml.tags+xml"/>
  <Override PartName="/ppt/slideLayouts/slideLayout6.xml" ContentType="application/vnd.openxmlformats-officedocument.presentationml.slideLayout+xml"/>
  <Override PartName="/ppt/tags/tag158.xml" ContentType="application/vnd.openxmlformats-officedocument.presentationml.tags+xml"/>
  <Override PartName="/ppt/tags/tag245.xml" ContentType="application/vnd.openxmlformats-officedocument.presentationml.tags+xml"/>
  <Override PartName="/ppt/tags/tag38.xml" ContentType="application/vnd.openxmlformats-officedocument.presentationml.tags+xml"/>
  <Override PartName="/ppt/tags/tag77.xml" ContentType="application/vnd.openxmlformats-officedocument.presentationml.tags+xml"/>
  <Override PartName="/ppt/slides/slide24.xml" ContentType="application/vnd.openxmlformats-officedocument.presentationml.slide+xml"/>
  <Override PartName="/ppt/tags/tag237.xml" ContentType="application/vnd.openxmlformats-officedocument.presentationml.tags+xml"/>
  <Override PartName="/ppt/tags/tag104.xml" ContentType="application/vnd.openxmlformats-officedocument.presentationml.tags+xml"/>
  <Override PartName="/ppt/tags/tag313.xml" ContentType="application/vnd.openxmlformats-officedocument.presentationml.tags+xml"/>
  <Override PartName="/ppt/slides/slide23.xml" ContentType="application/vnd.openxmlformats-officedocument.presentationml.slide+xml"/>
  <Override PartName="/ppt/tags/tag207.xml" ContentType="application/vnd.openxmlformats-officedocument.presentationml.tags+xml"/>
  <Override PartName="/ppt/tags/tag80.xml" ContentType="application/vnd.openxmlformats-officedocument.presentationml.tags+xml"/>
  <Override PartName="/ppt/tags/tag60.xml" ContentType="application/vnd.openxmlformats-officedocument.presentationml.tags+xml"/>
  <Override PartName="/ppt/tags/tag151.xml" ContentType="application/vnd.openxmlformats-officedocument.presentationml.tags+xml"/>
  <Override PartName="/ppt/tags/tag106.xml" ContentType="application/vnd.openxmlformats-officedocument.presentationml.tags+xml"/>
  <Override PartName="/ppt/tags/tag220.xml" ContentType="application/vnd.openxmlformats-officedocument.presentationml.tags+xml"/>
  <Override PartName="/ppt/slideLayouts/slideLayout28.xml" ContentType="application/vnd.openxmlformats-officedocument.presentationml.slideLayout+xml"/>
  <Override PartName="/ppt/tags/tag108.xml" ContentType="application/vnd.openxmlformats-officedocument.presentationml.tags+xml"/>
  <Override PartName="/ppt/tags/tag21.xml" ContentType="application/vnd.openxmlformats-officedocument.presentationml.tags+xml"/>
  <Override PartName="/ppt/tags/tag152.xml" ContentType="application/vnd.openxmlformats-officedocument.presentationml.tags+xml"/>
  <Override PartName="/ppt/tags/tag266.xml" ContentType="application/vnd.openxmlformats-officedocument.presentationml.tags+xml"/>
  <Override PartName="/ppt/tags/tag201.xml" ContentType="application/vnd.openxmlformats-officedocument.presentationml.tags+xml"/>
  <Override PartName="/ppt/tags/tag453.xml" ContentType="application/vnd.openxmlformats-officedocument.presentationml.tags+xml"/>
  <Override PartName="/ppt/slideLayouts/slideLayout12.xml" ContentType="application/vnd.openxmlformats-officedocument.presentationml.slideLayout+xml"/>
  <Override PartName="/ppt/tags/tag103.xml" ContentType="application/vnd.openxmlformats-officedocument.presentationml.tags+xml"/>
  <Override PartName="/ppt/tags/tag109.xml" ContentType="application/vnd.openxmlformats-officedocument.presentationml.tags+xml"/>
  <Override PartName="/ppt/tags/tag72.xml" ContentType="application/vnd.openxmlformats-officedocument.presentationml.tags+xml"/>
  <Override PartName="/ppt/slideLayouts/slideLayout1.xml" ContentType="application/vnd.openxmlformats-officedocument.presentationml.slideLayout+xml"/>
  <Override PartName="/ppt/tags/tag56.xml" ContentType="application/vnd.openxmlformats-officedocument.presentationml.tags+xml"/>
  <Override PartName="/ppt/slideLayouts/slideLayout11.xml" ContentType="application/vnd.openxmlformats-officedocument.presentationml.slideLayout+xml"/>
  <Override PartName="/ppt/tags/tag423.xml" ContentType="application/vnd.openxmlformats-officedocument.presentationml.tags+xml"/>
  <Override PartName="/ppt/slideLayouts/slideLayout27.xml" ContentType="application/vnd.openxmlformats-officedocument.presentationml.slideLayout+xml"/>
  <Override PartName="/ppt/tags/tag5.xml" ContentType="application/vnd.openxmlformats-officedocument.presentationml.tags+xml"/>
  <Override PartName="/ppt/slideLayouts/slideLayout4.xml" ContentType="application/vnd.openxmlformats-officedocument.presentationml.slideLayout+xml"/>
  <Override PartName="/ppt/slides/slide9.xml" ContentType="application/vnd.openxmlformats-officedocument.presentationml.slide+xml"/>
  <Override PartName="/ppt/tags/tag182.xml" ContentType="application/vnd.openxmlformats-officedocument.presentationml.tags+xml"/>
  <Override PartName="/ppt/slideMasters/slideMaster1.xml" ContentType="application/vnd.openxmlformats-officedocument.presentationml.slideMaster+xml"/>
  <Override PartName="/ppt/tags/tag316.xml" ContentType="application/vnd.openxmlformats-officedocument.presentationml.tags+xml"/>
  <Override PartName="/ppt/tags/tag34.xml" ContentType="application/vnd.openxmlformats-officedocument.presentationml.tags+xml"/>
  <Override PartName="/ppt/tags/tag21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68.xml" ContentType="application/vnd.openxmlformats-officedocument.presentationml.tags+xml"/>
  <Override PartName="/ppt/slideLayouts/slideLayout14.xml" ContentType="application/vnd.openxmlformats-officedocument.presentationml.slideLayout+xml"/>
  <Override PartName="/ppt/tags/tag297.xml" ContentType="application/vnd.openxmlformats-officedocument.presentationml.tags+xml"/>
  <Override PartName="/ppt/slides/slide18.xml" ContentType="application/vnd.openxmlformats-officedocument.presentationml.slide+xml"/>
  <Override PartName="/ppt/tags/tag281.xml" ContentType="application/vnd.openxmlformats-officedocument.presentationml.tags+xml"/>
  <Override PartName="/ppt/tags/tag468.xml" ContentType="application/vnd.openxmlformats-officedocument.presentationml.tags+xml"/>
  <Override PartName="/ppt/tags/tag46.xml" ContentType="application/vnd.openxmlformats-officedocument.presentationml.tags+xml"/>
  <Override PartName="/ppt/tags/tag246.xml" ContentType="application/vnd.openxmlformats-officedocument.presentationml.tags+xml"/>
  <Override PartName="/ppt/tags/tag71.xml" ContentType="application/vnd.openxmlformats-officedocument.presentationml.tags+xml"/>
  <Override PartName="/ppt/tags/tag133.xml" ContentType="application/vnd.openxmlformats-officedocument.presentationml.tags+xml"/>
  <Override PartName="/ppt/tags/tag17.xml" ContentType="application/vnd.openxmlformats-officedocument.presentationml.tags+xml"/>
  <Override PartName="/ppt/tags/tag194.xml" ContentType="application/vnd.openxmlformats-officedocument.presentationml.tags+xml"/>
  <Override PartName="/ppt/presProps.xml" ContentType="application/vnd.openxmlformats-officedocument.presentationml.presProps+xml"/>
  <Override PartName="/ppt/slides/slide22.xml" ContentType="application/vnd.openxmlformats-officedocument.presentationml.slide+xml"/>
  <Override PartName="/ppt/tags/tag383.xml" ContentType="application/vnd.openxmlformats-officedocument.presentationml.tags+xml"/>
  <Override PartName="/ppt/slides/slide3.xml" ContentType="application/vnd.openxmlformats-officedocument.presentationml.slide+xml"/>
  <Override PartName="/ppt/tags/tag466.xml" ContentType="application/vnd.openxmlformats-officedocument.presentationml.tags+xml"/>
  <Override PartName="/ppt/slideLayouts/slideLayout7.xml" ContentType="application/vnd.openxmlformats-officedocument.presentationml.slideLayout+xml"/>
  <Override PartName="/ppt/tags/tag404.xml" ContentType="application/vnd.openxmlformats-officedocument.presentationml.tags+xml"/>
  <Override PartName="/ppt/tags/tag107.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57.xml" ContentType="application/vnd.openxmlformats-officedocument.presentationml.tags+xml"/>
  <Override PartName="/ppt/slides/slide6.xml" ContentType="application/vnd.openxmlformats-officedocument.presentationml.slide+xml"/>
  <Override PartName="/ppt/tags/tag145.xml" ContentType="application/vnd.openxmlformats-officedocument.presentationml.tags+xml"/>
  <Override PartName="/ppt/tags/tag165.xml" ContentType="application/vnd.openxmlformats-officedocument.presentationml.tags+xml"/>
  <Override PartName="/ppt/tags/tag4.xml" ContentType="application/vnd.openxmlformats-officedocument.presentationml.tags+xml"/>
  <Override PartName="/ppt/tags/tag265.xml" ContentType="application/vnd.openxmlformats-officedocument.presentationml.tags+xml"/>
  <Override PartName="/ppt/tags/tag44.xml" ContentType="application/vnd.openxmlformats-officedocument.presentationml.tags+xml"/>
  <Override PartName="/ppt/tags/tag202.xml" ContentType="application/vnd.openxmlformats-officedocument.presentationml.tags+xml"/>
  <Override PartName="/ppt/slides/slide1.xml" ContentType="application/vnd.openxmlformats-officedocument.presentationml.slide+xml"/>
  <Override PartName="/ppt/tags/tag18.xml" ContentType="application/vnd.openxmlformats-officedocument.presentationml.tags+xml"/>
  <Override PartName="/ppt/media/image11.jpeg" ContentType="image/jpeg"/>
  <Override PartName="/ppt/tags/tag361.xml" ContentType="application/vnd.openxmlformats-officedocument.presentationml.tags+xml"/>
  <Override PartName="/ppt/tags/tag164.xml" ContentType="application/vnd.openxmlformats-officedocument.presentationml.tags+xml"/>
  <Override PartName="/ppt/theme/theme2.xml" ContentType="application/vnd.openxmlformats-officedocument.theme+xml"/>
  <Override PartName="/ppt/tags/tag418.xml" ContentType="application/vnd.openxmlformats-officedocument.presentationml.tags+xml"/>
  <Override PartName="/ppt/tags/tag94.xml" ContentType="application/vnd.openxmlformats-officedocument.presentationml.tags+xml"/>
  <Override PartName="/ppt/viewProps.xml" ContentType="application/vnd.openxmlformats-officedocument.presentationml.viewProps+xml"/>
  <Override PartName="/ppt/tags/tag319.xml" ContentType="application/vnd.openxmlformats-officedocument.presentationml.tags+xml"/>
  <Override PartName="/ppt/slides/slide5.xml" ContentType="application/vnd.openxmlformats-officedocument.presentationml.slide+xml"/>
  <Override PartName="/ppt/tags/tag20.xml" ContentType="application/vnd.openxmlformats-officedocument.presentationml.tags+xml"/>
  <Override PartName="/ppt/tags/tag289.xml" ContentType="application/vnd.openxmlformats-officedocument.presentationml.tags+xml"/>
  <Override PartName="/ppt/tags/tag10.xml" ContentType="application/vnd.openxmlformats-officedocument.presentationml.tags+xml"/>
  <Override PartName="/ppt/tags/tag128.xml" ContentType="application/vnd.openxmlformats-officedocument.presentationml.tags+xml"/>
  <Override PartName="/ppt/tags/tag28.xml" ContentType="application/vnd.openxmlformats-officedocument.presentationml.tags+xml"/>
  <Override PartName="/ppt/slides/slide12.xml" ContentType="application/vnd.openxmlformats-officedocument.presentationml.slide+xml"/>
  <Override PartName="/ppt/slideLayouts/slideLayout9.xml" ContentType="application/vnd.openxmlformats-officedocument.presentationml.slideLayout+xml"/>
  <Override PartName="/ppt/tags/tag357.xml" ContentType="application/vnd.openxmlformats-officedocument.presentationml.tags+xml"/>
  <Override PartName="/ppt/tags/tag155.xml" ContentType="application/vnd.openxmlformats-officedocument.presentationml.tags+xml"/>
  <Override PartName="/ppt/tags/tag286.xml" ContentType="application/vnd.openxmlformats-officedocument.presentationml.tags+xml"/>
  <Override PartName="/ppt/tableStyles.xml" ContentType="application/vnd.openxmlformats-officedocument.presentationml.tableStyles+xml"/>
  <Override PartName="/ppt/tags/tag113.xml" ContentType="application/vnd.openxmlformats-officedocument.presentationml.tags+xml"/>
  <Override PartName="/ppt/tags/tag185.xml" ContentType="application/vnd.openxmlformats-officedocument.presentationml.tags+xml"/>
  <Override PartName="/ppt/tags/tag320.xml" ContentType="application/vnd.openxmlformats-officedocument.presentationml.tags+xml"/>
  <Override PartName="/ppt/tags/tag134.xml" ContentType="application/vnd.openxmlformats-officedocument.presentationml.tags+xml"/>
  <Override PartName="/ppt/tags/tag248.xml" ContentType="application/vnd.openxmlformats-officedocument.presentationml.tags+xml"/>
  <Override PartName="/ppt/tags/tag7.xml" ContentType="application/vnd.openxmlformats-officedocument.presentationml.tags+xml"/>
  <Override PartName="/ppt/tags/tag445.xml" ContentType="application/vnd.openxmlformats-officedocument.presentationml.tags+xml"/>
  <Override PartName="/ppt/tags/tag287.xml" ContentType="application/vnd.openxmlformats-officedocument.presentationml.tags+xml"/>
  <Override PartName="/ppt/tags/tag395.xml" ContentType="application/vnd.openxmlformats-officedocument.presentationml.tags+xml"/>
  <Override PartName="/ppt/tags/tag279.xml" ContentType="application/vnd.openxmlformats-officedocument.presentationml.tags+xml"/>
  <Override PartName="/ppt/tags/tag29.xml" ContentType="application/vnd.openxmlformats-officedocument.presentationml.tags+xml"/>
  <Override PartName="/ppt/tags/tag112.xml" ContentType="application/vnd.openxmlformats-officedocument.presentationml.tags+xml"/>
  <Override PartName="/ppt/tags/tag91.xml" ContentType="application/vnd.openxmlformats-officedocument.presentationml.tags+xml"/>
  <Override PartName="/ppt/tags/tag323.xml" ContentType="application/vnd.openxmlformats-officedocument.presentationml.tags+xml"/>
  <Override PartName="/ppt/tags/tag444.xml" ContentType="application/vnd.openxmlformats-officedocument.presentationml.tags+xml"/>
  <Override PartName="/ppt/tags/tag479.xml" ContentType="application/vnd.openxmlformats-officedocument.presentationml.tags+xml"/>
  <Override PartName="/ppt/tags/tag178.xml" ContentType="application/vnd.openxmlformats-officedocument.presentationml.tags+xml"/>
  <Override PartName="/ppt/slides/slide11.xml" ContentType="application/vnd.openxmlformats-officedocument.presentationml.slide+xml"/>
  <Override PartName="/ppt/tags/tag329.xml" ContentType="application/vnd.openxmlformats-officedocument.presentationml.tags+xml"/>
  <Override PartName="/ppt/tags/tag355.xml" ContentType="application/vnd.openxmlformats-officedocument.presentationml.tags+xml"/>
  <Override PartName="/ppt/tags/tag389.xml" ContentType="application/vnd.openxmlformats-officedocument.presentationml.tags+xml"/>
  <Override PartName="/ppt/tags/tag48.xml" ContentType="application/vnd.openxmlformats-officedocument.presentationml.tags+xml"/>
  <Override PartName="/ppt/tags/tag101.xml" ContentType="application/vnd.openxmlformats-officedocument.presentationml.tags+xml"/>
  <Override PartName="/ppt/tags/tag401.xml" ContentType="application/vnd.openxmlformats-officedocument.presentationml.tags+xml"/>
  <Override PartName="/ppt/slideMasters/slideMaster2.xml" ContentType="application/vnd.openxmlformats-officedocument.presentationml.slideMaster+xml"/>
  <Override PartName="/ppt/tags/tag451.xml" ContentType="application/vnd.openxmlformats-officedocument.presentationml.tags+xml"/>
  <Override PartName="/ppt/tags/tag394.xml" ContentType="application/vnd.openxmlformats-officedocument.presentationml.tags+xml"/>
  <Override PartName="/ppt/tags/tag369.xml" ContentType="application/vnd.openxmlformats-officedocument.presentationml.tags+xml"/>
  <Override PartName="/ppt/tags/tag354.xml" ContentType="application/vnd.openxmlformats-officedocument.presentationml.tags+xml"/>
  <Override PartName="/ppt/tags/tag366.xml" ContentType="application/vnd.openxmlformats-officedocument.presentationml.tags+xml"/>
  <Override PartName="/ppt/tags/tag27.xml" ContentType="application/vnd.openxmlformats-officedocument.presentationml.tags+xml"/>
  <Override PartName="/ppt/tags/tag437.xml" ContentType="application/vnd.openxmlformats-officedocument.presentationml.tags+xml"/>
  <Override PartName="/ppt/tags/tag454.xml" ContentType="application/vnd.openxmlformats-officedocument.presentationml.tags+xml"/>
  <Override PartName="/ppt/tags/tag217.xml" ContentType="application/vnd.openxmlformats-officedocument.presentationml.tags+xml"/>
  <Override PartName="/ppt/tags/tag1.xml" ContentType="application/vnd.openxmlformats-officedocument.presentationml.tags+xml"/>
  <Override PartName="/ppt/tags/tag447.xml" ContentType="application/vnd.openxmlformats-officedocument.presentationml.tags+xml"/>
  <Override PartName="/ppt/tags/tag123.xml" ContentType="application/vnd.openxmlformats-officedocument.presentationml.tags+xml"/>
  <Override PartName="/ppt/tags/tag110.xml" ContentType="application/vnd.openxmlformats-officedocument.presentationml.tags+xml"/>
  <Override PartName="/ppt/tags/tag120.xml" ContentType="application/vnd.openxmlformats-officedocument.presentationml.tags+xml"/>
  <Override PartName="/ppt/slides/slide15.xml" ContentType="application/vnd.openxmlformats-officedocument.presentationml.slide+xml"/>
  <Override PartName="/ppt/tags/tag146.xml" ContentType="application/vnd.openxmlformats-officedocument.presentationml.tags+xml"/>
  <Override PartName="/ppt/tags/tag176.xml" ContentType="application/vnd.openxmlformats-officedocument.presentationml.tags+xml"/>
  <Override PartName="/ppt/tags/tag25.xml" ContentType="application/vnd.openxmlformats-officedocument.presentationml.tags+xml"/>
  <Override PartName="/ppt/slides/slide20.xml" ContentType="application/vnd.openxmlformats-officedocument.presentationml.slide+xml"/>
  <Override PartName="/ppt/tags/tag372.xml" ContentType="application/vnd.openxmlformats-officedocument.presentationml.tags+xml"/>
  <Override PartName="/ppt/tags/tag149.xml" ContentType="application/vnd.openxmlformats-officedocument.presentationml.tags+xml"/>
  <Override PartName="/ppt/tags/tag393.xml" ContentType="application/vnd.openxmlformats-officedocument.presentationml.tags+xml"/>
  <Override PartName="/ppt/tags/tag208.xml" ContentType="application/vnd.openxmlformats-officedocument.presentationml.tags+xml"/>
  <Override PartName="/ppt/tags/tag19.xml" ContentType="application/vnd.openxmlformats-officedocument.presentationml.tags+xml"/>
  <Override PartName="/ppt/tags/tag374.xml" ContentType="application/vnd.openxmlformats-officedocument.presentationml.tags+xml"/>
  <Override PartName="/ppt/slideLayouts/slideLayout18.xml" ContentType="application/vnd.openxmlformats-officedocument.presentationml.slideLayout+xml"/>
  <Override PartName="/ppt/tags/tag250.xml" ContentType="application/vnd.openxmlformats-officedocument.presentationml.tags+xml"/>
  <Override PartName="/ppt/tags/tag373.xml" ContentType="application/vnd.openxmlformats-officedocument.presentationml.tags+xml"/>
  <Override PartName="/ppt/tags/tag408.xml" ContentType="application/vnd.openxmlformats-officedocument.presentationml.tags+xml"/>
  <Override PartName="/ppt/slideLayouts/slideLayout3.xml" ContentType="application/vnd.openxmlformats-officedocument.presentationml.slideLayout+xml"/>
  <Override PartName="/ppt/tags/tag360.xml" ContentType="application/vnd.openxmlformats-officedocument.presentationml.tags+xml"/>
  <Override PartName="/ppt/tags/tag247.xml" ContentType="application/vnd.openxmlformats-officedocument.presentationml.tags+xml"/>
  <Override PartName="/ppt/tags/tag322.xml" ContentType="application/vnd.openxmlformats-officedocument.presentationml.tags+xml"/>
  <Override PartName="/ppt/tags/tag256.xml" ContentType="application/vnd.openxmlformats-officedocument.presentationml.tags+xml"/>
  <Override PartName="/ppt/tags/tag181.xml" ContentType="application/vnd.openxmlformats-officedocument.presentationml.tags+xml"/>
  <Override PartName="/ppt/tags/tag376.xml" ContentType="application/vnd.openxmlformats-officedocument.presentationml.tags+xml"/>
  <Override PartName="/ppt/tags/tag135.xml" ContentType="application/vnd.openxmlformats-officedocument.presentationml.tags+xml"/>
  <Override PartName="/ppt/media/image6.jpeg" ContentType="image/jpeg"/>
  <Override PartName="/ppt/tags/tag210.xml" ContentType="application/vnd.openxmlformats-officedocument.presentationml.tags+xml"/>
  <Override PartName="/ppt/tags/tag367.xml" ContentType="application/vnd.openxmlformats-officedocument.presentationml.tags+xml"/>
  <Override PartName="/ppt/tags/tag363.xml" ContentType="application/vnd.openxmlformats-officedocument.presentationml.tags+xml"/>
  <Override PartName="/ppt/tags/tag239.xml" ContentType="application/vnd.openxmlformats-officedocument.presentationml.tags+xml"/>
  <Override PartName="/ppt/media/image7.jpeg" ContentType="image/jpeg"/>
  <Override PartName="/ppt/slideLayouts/slideLayout8.xml" ContentType="application/vnd.openxmlformats-officedocument.presentationml.slideLayout+xml"/>
  <Override PartName="/ppt/slides/slide10.xml" ContentType="application/vnd.openxmlformats-officedocument.presentationml.slide+xml"/>
  <Override PartName="/ppt/tags/tag216.xml" ContentType="application/vnd.openxmlformats-officedocument.presentationml.tags+xml"/>
  <Override PartName="/ppt/slides/slide8.xml" ContentType="application/vnd.openxmlformats-officedocument.presentationml.slide+xml"/>
</Types>
</file>

<file path=_rels/.rels><?xml version="1.0" encoding="UTF-8" standalone="yes"?><Relationships xmlns="http://schemas.openxmlformats.org/package/2006/relationships"><Relationship Id="rId2" Type="http://schemas.openxmlformats.org/officeDocument/2006/relationships/extended-properties" Target="docProps/app.xml" /><Relationship Id="rId1" Type="http://schemas.openxmlformats.org/package/2006/relationships/metadata/core-properties" Target="docProps/core.xml" /><Relationship Id="rId3" Type="http://schemas.openxmlformats.org/officeDocument/2006/relationships/custom-properties" Target="docProps/custom.xml" /><Relationship Id="rId0" Type="http://schemas.openxmlformats.org/officeDocument/2006/relationships/officeDocument" Target="ppt/presentation.xml" /></Relationships>
</file>

<file path=ppt/presentation.xml><?xml version="1.0" encoding="utf-8"?>
<p:presentation xmlns:p="http://schemas.openxmlformats.org/presentationml/2006/main" xmlns:r="http://schemas.openxmlformats.org/officeDocument/2006/relationships" xmlns:a="http://schemas.openxmlformats.org/drawingml/2006/main">
  <p:sldMasterIdLst>
    <p:sldMasterId id="2147483648" r:id="rId3"/>
    <p:sldMasterId id="2147483667" r:id="rId1"/>
  </p:sldMasterIdLst>
  <p:notesMasterIdLst>
    <p:notesMasterId r:id="rId28"/>
  </p:notesMasterIdLst>
  <p:sldIdLst>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6" r:id="rId26"/>
    <p:sldId id="305" r:id="rId27"/>
  </p:sldIdLst>
  <p:sldSz cx="12192000" cy="6858000"/>
  <p:notesSz cx="6858000" cy="9144000"/>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1"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51"/>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32" Type="http://schemas.openxmlformats.org/officeDocument/2006/relationships/tags" Target="tags/tag479.xml" /><Relationship Id="rId31" Type="http://schemas.openxmlformats.org/officeDocument/2006/relationships/tableStyles" Target="tableStyles.xml" /><Relationship Id="rId28" Type="http://schemas.openxmlformats.org/officeDocument/2006/relationships/notesMaster" Target="notesMasters/notesMaster1.xml" /><Relationship Id="rId26" Type="http://schemas.openxmlformats.org/officeDocument/2006/relationships/slide" Target="slides/slide23.xml" /><Relationship Id="rId21" Type="http://schemas.openxmlformats.org/officeDocument/2006/relationships/slide" Target="slides/slide18.xml" /><Relationship Id="rId30" Type="http://schemas.openxmlformats.org/officeDocument/2006/relationships/viewProps" Target="viewProps.xml" /><Relationship Id="rId22" Type="http://schemas.openxmlformats.org/officeDocument/2006/relationships/slide" Target="slides/slide19.xml" /><Relationship Id="rId18" Type="http://schemas.openxmlformats.org/officeDocument/2006/relationships/slide" Target="slides/slide15.xml" /><Relationship Id="rId17" Type="http://schemas.openxmlformats.org/officeDocument/2006/relationships/slide" Target="slides/slide14.xml" /><Relationship Id="rId16" Type="http://schemas.openxmlformats.org/officeDocument/2006/relationships/slide" Target="slides/slide13.xml" /><Relationship Id="rId19" Type="http://schemas.openxmlformats.org/officeDocument/2006/relationships/slide" Target="slides/slide16.xml" /><Relationship Id="rId23" Type="http://schemas.openxmlformats.org/officeDocument/2006/relationships/slide" Target="slides/slide20.xml" /><Relationship Id="rId29" Type="http://schemas.openxmlformats.org/officeDocument/2006/relationships/presProps" Target="presProps.xml" /><Relationship Id="rId14" Type="http://schemas.openxmlformats.org/officeDocument/2006/relationships/slide" Target="slides/slide11.xml" /><Relationship Id="rId24" Type="http://schemas.openxmlformats.org/officeDocument/2006/relationships/slide" Target="slides/slide21.xml" /><Relationship Id="rId15" Type="http://schemas.openxmlformats.org/officeDocument/2006/relationships/slide" Target="slides/slide12.xml" /><Relationship Id="rId13" Type="http://schemas.openxmlformats.org/officeDocument/2006/relationships/slide" Target="slides/slide10.xml" /><Relationship Id="rId11" Type="http://schemas.openxmlformats.org/officeDocument/2006/relationships/slide" Target="slides/slide8.xml" /><Relationship Id="rId25" Type="http://schemas.openxmlformats.org/officeDocument/2006/relationships/slide" Target="slides/slide22.xml" /><Relationship Id="rId12" Type="http://schemas.openxmlformats.org/officeDocument/2006/relationships/slide" Target="slides/slide9.xml" /><Relationship Id="rId2" Type="http://schemas.openxmlformats.org/officeDocument/2006/relationships/theme" Target="theme/theme1.xml" /><Relationship Id="rId3" Type="http://schemas.openxmlformats.org/officeDocument/2006/relationships/slideMaster" Target="slideMasters/slideMaster2.xml" /><Relationship Id="rId10" Type="http://schemas.openxmlformats.org/officeDocument/2006/relationships/slide" Target="slides/slide7.xml" /><Relationship Id="rId8" Type="http://schemas.openxmlformats.org/officeDocument/2006/relationships/slide" Target="slides/slide5.xml" /><Relationship Id="rId27" Type="http://schemas.openxmlformats.org/officeDocument/2006/relationships/slide" Target="slides/slide24.xml" /><Relationship Id="rId7" Type="http://schemas.openxmlformats.org/officeDocument/2006/relationships/slide" Target="slides/slide4.xml" /><Relationship Id="rId6" Type="http://schemas.openxmlformats.org/officeDocument/2006/relationships/slide" Target="slides/slide3.xml" /><Relationship Id="rId20" Type="http://schemas.openxmlformats.org/officeDocument/2006/relationships/slide" Target="slides/slide17.xml" /><Relationship Id="rId4" Type="http://schemas.openxmlformats.org/officeDocument/2006/relationships/slide" Target="slides/slide1.xml" /><Relationship Id="rId9" Type="http://schemas.openxmlformats.org/officeDocument/2006/relationships/slide" Target="slides/slide6.xml" /><Relationship Id="rId5" Type="http://schemas.openxmlformats.org/officeDocument/2006/relationships/slide" Target="slides/slide2.xml" /><Relationship Id="rId1" Type="http://schemas.openxmlformats.org/officeDocument/2006/relationships/slideMaster" Target="slideMasters/slideMaster1.xml" /></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Relationships xmlns="http://schemas.openxmlformats.org/package/2006/relationships"><Relationship Id="rId25" Type="http://schemas.openxmlformats.org/officeDocument/2006/relationships/tags" Target="../tags/tag24.xml" /><Relationship Id="rId24" Type="http://schemas.openxmlformats.org/officeDocument/2006/relationships/tags" Target="../tags/tag23.xml" /><Relationship Id="rId23" Type="http://schemas.openxmlformats.org/officeDocument/2006/relationships/tags" Target="../tags/tag22.xml" /><Relationship Id="rId21" Type="http://schemas.openxmlformats.org/officeDocument/2006/relationships/tags" Target="../tags/tag20.xml" /><Relationship Id="rId20" Type="http://schemas.openxmlformats.org/officeDocument/2006/relationships/tags" Target="../tags/tag19.xml" /><Relationship Id="rId18" Type="http://schemas.openxmlformats.org/officeDocument/2006/relationships/tags" Target="../tags/tag17.xml" /><Relationship Id="rId16" Type="http://schemas.openxmlformats.org/officeDocument/2006/relationships/tags" Target="../tags/tag15.xml" /><Relationship Id="rId22" Type="http://schemas.openxmlformats.org/officeDocument/2006/relationships/tags" Target="../tags/tag21.xml" /><Relationship Id="rId14" Type="http://schemas.openxmlformats.org/officeDocument/2006/relationships/tags" Target="../tags/tag13.xml" /><Relationship Id="rId12" Type="http://schemas.openxmlformats.org/officeDocument/2006/relationships/tags" Target="../tags/tag11.xml" /><Relationship Id="rId2" Type="http://schemas.openxmlformats.org/officeDocument/2006/relationships/tags" Target="../tags/tag1.xml" /><Relationship Id="rId10" Type="http://schemas.openxmlformats.org/officeDocument/2006/relationships/tags" Target="../tags/tag9.xml" /><Relationship Id="rId9" Type="http://schemas.openxmlformats.org/officeDocument/2006/relationships/tags" Target="../tags/tag8.xml" /><Relationship Id="rId8" Type="http://schemas.openxmlformats.org/officeDocument/2006/relationships/tags" Target="../tags/tag7.xml" /><Relationship Id="rId7" Type="http://schemas.openxmlformats.org/officeDocument/2006/relationships/tags" Target="../tags/tag6.xml" /><Relationship Id="rId6" Type="http://schemas.openxmlformats.org/officeDocument/2006/relationships/tags" Target="../tags/tag5.xml" /><Relationship Id="rId5" Type="http://schemas.openxmlformats.org/officeDocument/2006/relationships/tags" Target="../tags/tag4.xml" /><Relationship Id="rId15" Type="http://schemas.openxmlformats.org/officeDocument/2006/relationships/tags" Target="../tags/tag14.xml" /><Relationship Id="rId11" Type="http://schemas.openxmlformats.org/officeDocument/2006/relationships/tags" Target="../tags/tag10.xml" /><Relationship Id="rId17" Type="http://schemas.openxmlformats.org/officeDocument/2006/relationships/tags" Target="../tags/tag16.xml" /><Relationship Id="rId3" Type="http://schemas.openxmlformats.org/officeDocument/2006/relationships/tags" Target="../tags/tag2.xml" /><Relationship Id="rId4" Type="http://schemas.openxmlformats.org/officeDocument/2006/relationships/tags" Target="../tags/tag3.xml" /><Relationship Id="rId1" Type="http://schemas.openxmlformats.org/officeDocument/2006/relationships/slideMaster" Target="../slideMasters/slideMaster2.xml" /><Relationship Id="rId19" Type="http://schemas.openxmlformats.org/officeDocument/2006/relationships/tags" Target="../tags/tag18.xml" /><Relationship Id="rId13" Type="http://schemas.openxmlformats.org/officeDocument/2006/relationships/tags" Target="../tags/tag12.xml" /></Relationships>
</file>

<file path=ppt/slideLayouts/_rels/slideLayout13.xml.rels><?xml version="1.0" encoding="UTF-8" standalone="yes"?><Relationships xmlns="http://schemas.openxmlformats.org/package/2006/relationships"><Relationship Id="rId11" Type="http://schemas.openxmlformats.org/officeDocument/2006/relationships/tags" Target="../tags/tag34.xml" /><Relationship Id="rId9" Type="http://schemas.openxmlformats.org/officeDocument/2006/relationships/tags" Target="../tags/tag32.xml" /><Relationship Id="rId7" Type="http://schemas.openxmlformats.org/officeDocument/2006/relationships/tags" Target="../tags/tag30.xml" /><Relationship Id="rId10" Type="http://schemas.openxmlformats.org/officeDocument/2006/relationships/tags" Target="../tags/tag33.xml" /><Relationship Id="rId6" Type="http://schemas.openxmlformats.org/officeDocument/2006/relationships/tags" Target="../tags/tag29.xml" /><Relationship Id="rId2" Type="http://schemas.openxmlformats.org/officeDocument/2006/relationships/tags" Target="../tags/tag25.xml" /><Relationship Id="rId5" Type="http://schemas.openxmlformats.org/officeDocument/2006/relationships/tags" Target="../tags/tag28.xml" /><Relationship Id="rId8" Type="http://schemas.openxmlformats.org/officeDocument/2006/relationships/tags" Target="../tags/tag31.xml" /><Relationship Id="rId3" Type="http://schemas.openxmlformats.org/officeDocument/2006/relationships/tags" Target="../tags/tag26.xml" /><Relationship Id="rId4" Type="http://schemas.openxmlformats.org/officeDocument/2006/relationships/tags" Target="../tags/tag27.xml" /><Relationship Id="rId1" Type="http://schemas.openxmlformats.org/officeDocument/2006/relationships/slideMaster" Target="../slideMasters/slideMaster2.xml" /></Relationships>
</file>

<file path=ppt/slideLayouts/_rels/slideLayout14.xml.rels><?xml version="1.0" encoding="UTF-8" standalone="yes"?><Relationships xmlns="http://schemas.openxmlformats.org/package/2006/relationships"><Relationship Id="rId11" Type="http://schemas.openxmlformats.org/officeDocument/2006/relationships/tags" Target="../tags/tag44.xml" /><Relationship Id="rId10" Type="http://schemas.openxmlformats.org/officeDocument/2006/relationships/tags" Target="../tags/tag43.xml" /><Relationship Id="rId9" Type="http://schemas.openxmlformats.org/officeDocument/2006/relationships/tags" Target="../tags/tag42.xml" /><Relationship Id="rId8" Type="http://schemas.openxmlformats.org/officeDocument/2006/relationships/tags" Target="../tags/tag41.xml" /><Relationship Id="rId5" Type="http://schemas.openxmlformats.org/officeDocument/2006/relationships/tags" Target="../tags/tag38.xml" /><Relationship Id="rId3" Type="http://schemas.openxmlformats.org/officeDocument/2006/relationships/tags" Target="../tags/tag36.xml" /><Relationship Id="rId2" Type="http://schemas.openxmlformats.org/officeDocument/2006/relationships/tags" Target="../tags/tag35.xml" /><Relationship Id="rId7" Type="http://schemas.openxmlformats.org/officeDocument/2006/relationships/tags" Target="../tags/tag40.xml" /><Relationship Id="rId6" Type="http://schemas.openxmlformats.org/officeDocument/2006/relationships/tags" Target="../tags/tag39.xml" /><Relationship Id="rId4" Type="http://schemas.openxmlformats.org/officeDocument/2006/relationships/tags" Target="../tags/tag37.xml" /><Relationship Id="rId1" Type="http://schemas.openxmlformats.org/officeDocument/2006/relationships/slideMaster" Target="../slideMasters/slideMaster2.xml" /></Relationships>
</file>

<file path=ppt/slideLayouts/_rels/slideLayout15.xml.rels><?xml version="1.0" encoding="UTF-8" standalone="yes"?><Relationships xmlns="http://schemas.openxmlformats.org/package/2006/relationships"><Relationship Id="rId12" Type="http://schemas.openxmlformats.org/officeDocument/2006/relationships/tags" Target="../tags/tag55.xml" /><Relationship Id="rId7" Type="http://schemas.openxmlformats.org/officeDocument/2006/relationships/tags" Target="../tags/tag50.xml" /><Relationship Id="rId11" Type="http://schemas.openxmlformats.org/officeDocument/2006/relationships/tags" Target="../tags/tag54.xml" /><Relationship Id="rId9" Type="http://schemas.openxmlformats.org/officeDocument/2006/relationships/tags" Target="../tags/tag52.xml" /><Relationship Id="rId10" Type="http://schemas.openxmlformats.org/officeDocument/2006/relationships/tags" Target="../tags/tag53.xml" /><Relationship Id="rId6" Type="http://schemas.openxmlformats.org/officeDocument/2006/relationships/tags" Target="../tags/tag49.xml" /><Relationship Id="rId5" Type="http://schemas.openxmlformats.org/officeDocument/2006/relationships/tags" Target="../tags/tag48.xml" /><Relationship Id="rId8" Type="http://schemas.openxmlformats.org/officeDocument/2006/relationships/tags" Target="../tags/tag51.xml" /><Relationship Id="rId3" Type="http://schemas.openxmlformats.org/officeDocument/2006/relationships/tags" Target="../tags/tag46.xml" /><Relationship Id="rId4" Type="http://schemas.openxmlformats.org/officeDocument/2006/relationships/tags" Target="../tags/tag47.xml" /><Relationship Id="rId2" Type="http://schemas.openxmlformats.org/officeDocument/2006/relationships/tags" Target="../tags/tag45.xml" /><Relationship Id="rId1" Type="http://schemas.openxmlformats.org/officeDocument/2006/relationships/slideMaster" Target="../slideMasters/slideMaster2.xml" /></Relationships>
</file>

<file path=ppt/slideLayouts/_rels/slideLayout16.xml.rels><?xml version="1.0" encoding="UTF-8" standalone="yes"?><Relationships xmlns="http://schemas.openxmlformats.org/package/2006/relationships"><Relationship Id="rId14" Type="http://schemas.openxmlformats.org/officeDocument/2006/relationships/tags" Target="../tags/tag68.xml" /><Relationship Id="rId13" Type="http://schemas.openxmlformats.org/officeDocument/2006/relationships/tags" Target="../tags/tag67.xml" /><Relationship Id="rId10" Type="http://schemas.openxmlformats.org/officeDocument/2006/relationships/tags" Target="../tags/tag64.xml" /><Relationship Id="rId7" Type="http://schemas.openxmlformats.org/officeDocument/2006/relationships/tags" Target="../tags/tag61.xml" /><Relationship Id="rId11" Type="http://schemas.openxmlformats.org/officeDocument/2006/relationships/tags" Target="../tags/tag65.xml" /><Relationship Id="rId6" Type="http://schemas.openxmlformats.org/officeDocument/2006/relationships/tags" Target="../tags/tag60.xml" /><Relationship Id="rId12" Type="http://schemas.openxmlformats.org/officeDocument/2006/relationships/tags" Target="../tags/tag66.xml" /><Relationship Id="rId5" Type="http://schemas.openxmlformats.org/officeDocument/2006/relationships/tags" Target="../tags/tag59.xml" /><Relationship Id="rId4" Type="http://schemas.openxmlformats.org/officeDocument/2006/relationships/tags" Target="../tags/tag58.xml" /><Relationship Id="rId8" Type="http://schemas.openxmlformats.org/officeDocument/2006/relationships/tags" Target="../tags/tag62.xml" /><Relationship Id="rId3" Type="http://schemas.openxmlformats.org/officeDocument/2006/relationships/tags" Target="../tags/tag57.xml" /><Relationship Id="rId9" Type="http://schemas.openxmlformats.org/officeDocument/2006/relationships/tags" Target="../tags/tag63.xml" /><Relationship Id="rId2" Type="http://schemas.openxmlformats.org/officeDocument/2006/relationships/tags" Target="../tags/tag56.xml" /><Relationship Id="rId1" Type="http://schemas.openxmlformats.org/officeDocument/2006/relationships/slideMaster" Target="../slideMasters/slideMaster2.xml" /></Relationships>
</file>

<file path=ppt/slideLayouts/_rels/slideLayout17.xml.rels><?xml version="1.0" encoding="UTF-8" standalone="yes"?><Relationships xmlns="http://schemas.openxmlformats.org/package/2006/relationships"><Relationship Id="rId11" Type="http://schemas.openxmlformats.org/officeDocument/2006/relationships/tags" Target="../tags/tag78.xml" /><Relationship Id="rId10" Type="http://schemas.openxmlformats.org/officeDocument/2006/relationships/tags" Target="../tags/tag77.xml" /><Relationship Id="rId9" Type="http://schemas.openxmlformats.org/officeDocument/2006/relationships/tags" Target="../tags/tag76.xml" /><Relationship Id="rId6" Type="http://schemas.openxmlformats.org/officeDocument/2006/relationships/tags" Target="../tags/tag73.xml" /><Relationship Id="rId7" Type="http://schemas.openxmlformats.org/officeDocument/2006/relationships/tags" Target="../tags/tag74.xml" /><Relationship Id="rId1" Type="http://schemas.openxmlformats.org/officeDocument/2006/relationships/slideMaster" Target="../slideMasters/slideMaster2.xml" /><Relationship Id="rId4" Type="http://schemas.openxmlformats.org/officeDocument/2006/relationships/tags" Target="../tags/tag71.xml" /><Relationship Id="rId5" Type="http://schemas.openxmlformats.org/officeDocument/2006/relationships/tags" Target="../tags/tag72.xml" /><Relationship Id="rId3" Type="http://schemas.openxmlformats.org/officeDocument/2006/relationships/tags" Target="../tags/tag70.xml" /><Relationship Id="rId8" Type="http://schemas.openxmlformats.org/officeDocument/2006/relationships/tags" Target="../tags/tag75.xml" /><Relationship Id="rId2" Type="http://schemas.openxmlformats.org/officeDocument/2006/relationships/tags" Target="../tags/tag69.xml" /></Relationships>
</file>

<file path=ppt/slideLayouts/_rels/slideLayout18.xml.rels><?xml version="1.0" encoding="UTF-8" standalone="yes"?><Relationships xmlns="http://schemas.openxmlformats.org/package/2006/relationships"><Relationship Id="rId3" Type="http://schemas.openxmlformats.org/officeDocument/2006/relationships/tags" Target="../tags/tag80.xml" /><Relationship Id="rId4" Type="http://schemas.openxmlformats.org/officeDocument/2006/relationships/tags" Target="../tags/tag81.xml" /><Relationship Id="rId2" Type="http://schemas.openxmlformats.org/officeDocument/2006/relationships/tags" Target="../tags/tag79.xml" /><Relationship Id="rId1" Type="http://schemas.openxmlformats.org/officeDocument/2006/relationships/slideMaster" Target="../slideMasters/slideMaster2.xml" /></Relationships>
</file>

<file path=ppt/slideLayouts/_rels/slideLayout19.xml.rels><?xml version="1.0" encoding="UTF-8" standalone="yes"?><Relationships xmlns="http://schemas.openxmlformats.org/package/2006/relationships"><Relationship Id="rId9" Type="http://schemas.openxmlformats.org/officeDocument/2006/relationships/tags" Target="../tags/tag89.xml" /><Relationship Id="rId3" Type="http://schemas.openxmlformats.org/officeDocument/2006/relationships/tags" Target="../tags/tag83.xml" /><Relationship Id="rId11" Type="http://schemas.openxmlformats.org/officeDocument/2006/relationships/tags" Target="../tags/tag91.xml" /><Relationship Id="rId10" Type="http://schemas.openxmlformats.org/officeDocument/2006/relationships/tags" Target="../tags/tag90.xml" /><Relationship Id="rId12" Type="http://schemas.openxmlformats.org/officeDocument/2006/relationships/tags" Target="../tags/tag92.xml" /><Relationship Id="rId7" Type="http://schemas.openxmlformats.org/officeDocument/2006/relationships/tags" Target="../tags/tag87.xml" /><Relationship Id="rId8" Type="http://schemas.openxmlformats.org/officeDocument/2006/relationships/tags" Target="../tags/tag88.xml" /><Relationship Id="rId5" Type="http://schemas.openxmlformats.org/officeDocument/2006/relationships/tags" Target="../tags/tag85.xml" /><Relationship Id="rId4" Type="http://schemas.openxmlformats.org/officeDocument/2006/relationships/tags" Target="../tags/tag84.xml" /><Relationship Id="rId6" Type="http://schemas.openxmlformats.org/officeDocument/2006/relationships/tags" Target="../tags/tag86.xml" /><Relationship Id="rId2" Type="http://schemas.openxmlformats.org/officeDocument/2006/relationships/tags" Target="../tags/tag82.xml" /><Relationship Id="rId1" Type="http://schemas.openxmlformats.org/officeDocument/2006/relationships/slideMaster" Target="../slideMasters/slideMaster2.xml" /></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standalone="yes"?><Relationships xmlns="http://schemas.openxmlformats.org/package/2006/relationships"><Relationship Id="rId11" Type="http://schemas.openxmlformats.org/officeDocument/2006/relationships/tags" Target="../tags/tag102.xml" /><Relationship Id="rId10" Type="http://schemas.openxmlformats.org/officeDocument/2006/relationships/tags" Target="../tags/tag101.xml" /><Relationship Id="rId9" Type="http://schemas.openxmlformats.org/officeDocument/2006/relationships/tags" Target="../tags/tag100.xml" /><Relationship Id="rId4" Type="http://schemas.openxmlformats.org/officeDocument/2006/relationships/tags" Target="../tags/tag95.xml" /><Relationship Id="rId6" Type="http://schemas.openxmlformats.org/officeDocument/2006/relationships/tags" Target="../tags/tag97.xml" /><Relationship Id="rId3" Type="http://schemas.openxmlformats.org/officeDocument/2006/relationships/tags" Target="../tags/tag94.xml" /><Relationship Id="rId5" Type="http://schemas.openxmlformats.org/officeDocument/2006/relationships/tags" Target="../tags/tag96.xml" /><Relationship Id="rId2" Type="http://schemas.openxmlformats.org/officeDocument/2006/relationships/tags" Target="../tags/tag93.xml" /><Relationship Id="rId8" Type="http://schemas.openxmlformats.org/officeDocument/2006/relationships/tags" Target="../tags/tag99.xml" /><Relationship Id="rId7" Type="http://schemas.openxmlformats.org/officeDocument/2006/relationships/tags" Target="../tags/tag98.xml" /><Relationship Id="rId1" Type="http://schemas.openxmlformats.org/officeDocument/2006/relationships/slideMaster" Target="../slideMasters/slideMaster2.xml" /></Relationships>
</file>

<file path=ppt/slideLayouts/_rels/slideLayout21.xml.rels><?xml version="1.0" encoding="UTF-8" standalone="yes"?><Relationships xmlns="http://schemas.openxmlformats.org/package/2006/relationships"><Relationship Id="rId10" Type="http://schemas.openxmlformats.org/officeDocument/2006/relationships/tags" Target="../tags/tag111.xml" /><Relationship Id="rId9" Type="http://schemas.openxmlformats.org/officeDocument/2006/relationships/tags" Target="../tags/tag110.xml" /><Relationship Id="rId8" Type="http://schemas.openxmlformats.org/officeDocument/2006/relationships/tags" Target="../tags/tag109.xml" /><Relationship Id="rId7" Type="http://schemas.openxmlformats.org/officeDocument/2006/relationships/tags" Target="../tags/tag108.xml" /><Relationship Id="rId6" Type="http://schemas.openxmlformats.org/officeDocument/2006/relationships/tags" Target="../tags/tag107.xml" /><Relationship Id="rId1" Type="http://schemas.openxmlformats.org/officeDocument/2006/relationships/slideMaster" Target="../slideMasters/slideMaster2.xml" /><Relationship Id="rId5" Type="http://schemas.openxmlformats.org/officeDocument/2006/relationships/tags" Target="../tags/tag106.xml" /><Relationship Id="rId2" Type="http://schemas.openxmlformats.org/officeDocument/2006/relationships/tags" Target="../tags/tag103.xml" /><Relationship Id="rId4" Type="http://schemas.openxmlformats.org/officeDocument/2006/relationships/tags" Target="../tags/tag105.xml" /><Relationship Id="rId3" Type="http://schemas.openxmlformats.org/officeDocument/2006/relationships/tags" Target="../tags/tag104.xml" /></Relationships>
</file>

<file path=ppt/slideLayouts/_rels/slideLayout22.xml.rels><?xml version="1.0" encoding="UTF-8" standalone="yes"?><Relationships xmlns="http://schemas.openxmlformats.org/package/2006/relationships"><Relationship Id="rId24" Type="http://schemas.openxmlformats.org/officeDocument/2006/relationships/tags" Target="../tags/tag134.xml" /><Relationship Id="rId22" Type="http://schemas.openxmlformats.org/officeDocument/2006/relationships/tags" Target="../tags/tag132.xml" /><Relationship Id="rId21" Type="http://schemas.openxmlformats.org/officeDocument/2006/relationships/tags" Target="../tags/tag131.xml" /><Relationship Id="rId20" Type="http://schemas.openxmlformats.org/officeDocument/2006/relationships/tags" Target="../tags/tag130.xml" /><Relationship Id="rId19" Type="http://schemas.openxmlformats.org/officeDocument/2006/relationships/tags" Target="../tags/tag129.xml" /><Relationship Id="rId18" Type="http://schemas.openxmlformats.org/officeDocument/2006/relationships/tags" Target="../tags/tag128.xml" /><Relationship Id="rId17" Type="http://schemas.openxmlformats.org/officeDocument/2006/relationships/tags" Target="../tags/tag127.xml" /><Relationship Id="rId9" Type="http://schemas.openxmlformats.org/officeDocument/2006/relationships/tags" Target="../tags/tag119.xml" /><Relationship Id="rId23" Type="http://schemas.openxmlformats.org/officeDocument/2006/relationships/tags" Target="../tags/tag133.xml" /><Relationship Id="rId16" Type="http://schemas.openxmlformats.org/officeDocument/2006/relationships/tags" Target="../tags/tag126.xml" /><Relationship Id="rId12" Type="http://schemas.openxmlformats.org/officeDocument/2006/relationships/tags" Target="../tags/tag122.xml" /><Relationship Id="rId15" Type="http://schemas.openxmlformats.org/officeDocument/2006/relationships/tags" Target="../tags/tag125.xml" /><Relationship Id="rId8" Type="http://schemas.openxmlformats.org/officeDocument/2006/relationships/tags" Target="../tags/tag118.xml" /><Relationship Id="rId11" Type="http://schemas.openxmlformats.org/officeDocument/2006/relationships/tags" Target="../tags/tag121.xml" /><Relationship Id="rId10" Type="http://schemas.openxmlformats.org/officeDocument/2006/relationships/tags" Target="../tags/tag120.xml" /><Relationship Id="rId2" Type="http://schemas.openxmlformats.org/officeDocument/2006/relationships/tags" Target="../tags/tag112.xml" /><Relationship Id="rId3" Type="http://schemas.openxmlformats.org/officeDocument/2006/relationships/tags" Target="../tags/tag113.xml" /><Relationship Id="rId7" Type="http://schemas.openxmlformats.org/officeDocument/2006/relationships/tags" Target="../tags/tag117.xml" /><Relationship Id="rId6" Type="http://schemas.openxmlformats.org/officeDocument/2006/relationships/tags" Target="../tags/tag116.xml" /><Relationship Id="rId4" Type="http://schemas.openxmlformats.org/officeDocument/2006/relationships/tags" Target="../tags/tag114.xml" /><Relationship Id="rId5" Type="http://schemas.openxmlformats.org/officeDocument/2006/relationships/tags" Target="../tags/tag115.xml" /><Relationship Id="rId1" Type="http://schemas.openxmlformats.org/officeDocument/2006/relationships/slideMaster" Target="../slideMasters/slideMaster2.xml" /><Relationship Id="rId13" Type="http://schemas.openxmlformats.org/officeDocument/2006/relationships/tags" Target="../tags/tag123.xml" /><Relationship Id="rId14" Type="http://schemas.openxmlformats.org/officeDocument/2006/relationships/tags" Target="../tags/tag124.xml" /></Relationships>
</file>

<file path=ppt/slideLayouts/_rels/slideLayout23.xml.rels><?xml version="1.0" encoding="UTF-8" standalone="yes"?><Relationships xmlns="http://schemas.openxmlformats.org/package/2006/relationships"><Relationship Id="rId10" Type="http://schemas.openxmlformats.org/officeDocument/2006/relationships/tags" Target="../tags/tag143.xml" /><Relationship Id="rId9" Type="http://schemas.openxmlformats.org/officeDocument/2006/relationships/tags" Target="../tags/tag142.xml" /><Relationship Id="rId6" Type="http://schemas.openxmlformats.org/officeDocument/2006/relationships/tags" Target="../tags/tag139.xml" /><Relationship Id="rId5" Type="http://schemas.openxmlformats.org/officeDocument/2006/relationships/tags" Target="../tags/tag138.xml" /><Relationship Id="rId4" Type="http://schemas.openxmlformats.org/officeDocument/2006/relationships/tags" Target="../tags/tag137.xml" /><Relationship Id="rId3" Type="http://schemas.openxmlformats.org/officeDocument/2006/relationships/tags" Target="../tags/tag136.xml" /><Relationship Id="rId7" Type="http://schemas.openxmlformats.org/officeDocument/2006/relationships/tags" Target="../tags/tag140.xml" /><Relationship Id="rId2" Type="http://schemas.openxmlformats.org/officeDocument/2006/relationships/tags" Target="../tags/tag135.xml" /><Relationship Id="rId8" Type="http://schemas.openxmlformats.org/officeDocument/2006/relationships/tags" Target="../tags/tag141.xml" /><Relationship Id="rId1" Type="http://schemas.openxmlformats.org/officeDocument/2006/relationships/slideMaster" Target="../slideMasters/slideMaster2.xml" /></Relationships>
</file>

<file path=ppt/slideLayouts/_rels/slideLayout24.xml.rels><?xml version="1.0" encoding="UTF-8" standalone="yes"?><Relationships xmlns="http://schemas.openxmlformats.org/package/2006/relationships"><Relationship Id="rId7" Type="http://schemas.openxmlformats.org/officeDocument/2006/relationships/tags" Target="../tags/tag149.xml" /><Relationship Id="rId9" Type="http://schemas.openxmlformats.org/officeDocument/2006/relationships/tags" Target="../tags/tag151.xml" /><Relationship Id="rId6" Type="http://schemas.openxmlformats.org/officeDocument/2006/relationships/tags" Target="../tags/tag148.xml" /><Relationship Id="rId4" Type="http://schemas.openxmlformats.org/officeDocument/2006/relationships/tags" Target="../tags/tag146.xml" /><Relationship Id="rId5" Type="http://schemas.openxmlformats.org/officeDocument/2006/relationships/tags" Target="../tags/tag147.xml" /><Relationship Id="rId10" Type="http://schemas.openxmlformats.org/officeDocument/2006/relationships/tags" Target="../tags/tag152.xml" /><Relationship Id="rId8" Type="http://schemas.openxmlformats.org/officeDocument/2006/relationships/tags" Target="../tags/tag150.xml" /><Relationship Id="rId3" Type="http://schemas.openxmlformats.org/officeDocument/2006/relationships/tags" Target="../tags/tag145.xml" /><Relationship Id="rId12" Type="http://schemas.openxmlformats.org/officeDocument/2006/relationships/tags" Target="../tags/tag154.xml" /><Relationship Id="rId2" Type="http://schemas.openxmlformats.org/officeDocument/2006/relationships/tags" Target="../tags/tag144.xml" /><Relationship Id="rId11" Type="http://schemas.openxmlformats.org/officeDocument/2006/relationships/tags" Target="../tags/tag153.xml" /><Relationship Id="rId1" Type="http://schemas.openxmlformats.org/officeDocument/2006/relationships/slideMaster" Target="../slideMasters/slideMaster2.xml" /></Relationships>
</file>

<file path=ppt/slideLayouts/_rels/slideLayout25.xml.rels><?xml version="1.0" encoding="UTF-8" standalone="yes"?><Relationships xmlns="http://schemas.openxmlformats.org/package/2006/relationships"><Relationship Id="rId11" Type="http://schemas.openxmlformats.org/officeDocument/2006/relationships/tags" Target="../tags/tag164.xml" /><Relationship Id="rId10" Type="http://schemas.openxmlformats.org/officeDocument/2006/relationships/tags" Target="../tags/tag163.xml" /><Relationship Id="rId5" Type="http://schemas.openxmlformats.org/officeDocument/2006/relationships/tags" Target="../tags/tag158.xml" /><Relationship Id="rId4" Type="http://schemas.openxmlformats.org/officeDocument/2006/relationships/tags" Target="../tags/tag157.xml" /><Relationship Id="rId3" Type="http://schemas.openxmlformats.org/officeDocument/2006/relationships/tags" Target="../tags/tag156.xml" /><Relationship Id="rId9" Type="http://schemas.openxmlformats.org/officeDocument/2006/relationships/tags" Target="../tags/tag162.xml" /><Relationship Id="rId8" Type="http://schemas.openxmlformats.org/officeDocument/2006/relationships/tags" Target="../tags/tag161.xml" /><Relationship Id="rId2" Type="http://schemas.openxmlformats.org/officeDocument/2006/relationships/tags" Target="../tags/tag155.xml" /><Relationship Id="rId7" Type="http://schemas.openxmlformats.org/officeDocument/2006/relationships/tags" Target="../tags/tag160.xml" /><Relationship Id="rId6" Type="http://schemas.openxmlformats.org/officeDocument/2006/relationships/tags" Target="../tags/tag159.xml" /><Relationship Id="rId1" Type="http://schemas.openxmlformats.org/officeDocument/2006/relationships/slideMaster" Target="../slideMasters/slideMaster2.xml" /></Relationships>
</file>

<file path=ppt/slideLayouts/_rels/slideLayout26.xml.rels><?xml version="1.0" encoding="UTF-8" standalone="yes"?><Relationships xmlns="http://schemas.openxmlformats.org/package/2006/relationships"><Relationship Id="rId12" Type="http://schemas.openxmlformats.org/officeDocument/2006/relationships/tags" Target="../tags/tag175.xml" /><Relationship Id="rId9" Type="http://schemas.openxmlformats.org/officeDocument/2006/relationships/tags" Target="../tags/tag172.xml" /><Relationship Id="rId7" Type="http://schemas.openxmlformats.org/officeDocument/2006/relationships/tags" Target="../tags/tag170.xml" /><Relationship Id="rId6" Type="http://schemas.openxmlformats.org/officeDocument/2006/relationships/tags" Target="../tags/tag169.xml" /><Relationship Id="rId11" Type="http://schemas.openxmlformats.org/officeDocument/2006/relationships/tags" Target="../tags/tag174.xml" /><Relationship Id="rId1" Type="http://schemas.openxmlformats.org/officeDocument/2006/relationships/slideMaster" Target="../slideMasters/slideMaster2.xml" /><Relationship Id="rId5" Type="http://schemas.openxmlformats.org/officeDocument/2006/relationships/tags" Target="../tags/tag168.xml" /><Relationship Id="rId13" Type="http://schemas.openxmlformats.org/officeDocument/2006/relationships/tags" Target="../tags/tag176.xml" /><Relationship Id="rId2" Type="http://schemas.openxmlformats.org/officeDocument/2006/relationships/tags" Target="../tags/tag165.xml" /><Relationship Id="rId8" Type="http://schemas.openxmlformats.org/officeDocument/2006/relationships/tags" Target="../tags/tag171.xml" /><Relationship Id="rId3" Type="http://schemas.openxmlformats.org/officeDocument/2006/relationships/tags" Target="../tags/tag166.xml" /><Relationship Id="rId10" Type="http://schemas.openxmlformats.org/officeDocument/2006/relationships/tags" Target="../tags/tag173.xml" /><Relationship Id="rId4" Type="http://schemas.openxmlformats.org/officeDocument/2006/relationships/tags" Target="../tags/tag167.xml" /></Relationships>
</file>

<file path=ppt/slideLayouts/_rels/slideLayout27.xml.rels><?xml version="1.0" encoding="UTF-8" standalone="yes"?><Relationships xmlns="http://schemas.openxmlformats.org/package/2006/relationships"><Relationship Id="rId13" Type="http://schemas.openxmlformats.org/officeDocument/2006/relationships/tags" Target="../tags/tag188.xml" /><Relationship Id="rId11" Type="http://schemas.openxmlformats.org/officeDocument/2006/relationships/tags" Target="../tags/tag186.xml" /><Relationship Id="rId4" Type="http://schemas.openxmlformats.org/officeDocument/2006/relationships/tags" Target="../tags/tag179.xml" /><Relationship Id="rId9" Type="http://schemas.openxmlformats.org/officeDocument/2006/relationships/tags" Target="../tags/tag184.xml" /><Relationship Id="rId12" Type="http://schemas.openxmlformats.org/officeDocument/2006/relationships/tags" Target="../tags/tag187.xml" /><Relationship Id="rId7" Type="http://schemas.openxmlformats.org/officeDocument/2006/relationships/tags" Target="../tags/tag182.xml" /><Relationship Id="rId8" Type="http://schemas.openxmlformats.org/officeDocument/2006/relationships/tags" Target="../tags/tag183.xml" /><Relationship Id="rId5" Type="http://schemas.openxmlformats.org/officeDocument/2006/relationships/tags" Target="../tags/tag180.xml" /><Relationship Id="rId3" Type="http://schemas.openxmlformats.org/officeDocument/2006/relationships/tags" Target="../tags/tag178.xml" /><Relationship Id="rId2" Type="http://schemas.openxmlformats.org/officeDocument/2006/relationships/tags" Target="../tags/tag177.xml" /><Relationship Id="rId1" Type="http://schemas.openxmlformats.org/officeDocument/2006/relationships/slideMaster" Target="../slideMasters/slideMaster2.xml" /><Relationship Id="rId10" Type="http://schemas.openxmlformats.org/officeDocument/2006/relationships/tags" Target="../tags/tag185.xml" /><Relationship Id="rId6" Type="http://schemas.openxmlformats.org/officeDocument/2006/relationships/tags" Target="../tags/tag181.xml" /></Relationships>
</file>

<file path=ppt/slideLayouts/_rels/slideLayout28.xml.rels><?xml version="1.0" encoding="UTF-8" standalone="yes"?><Relationships xmlns="http://schemas.openxmlformats.org/package/2006/relationships"><Relationship Id="rId14" Type="http://schemas.openxmlformats.org/officeDocument/2006/relationships/tags" Target="../tags/tag201.xml" /><Relationship Id="rId12" Type="http://schemas.openxmlformats.org/officeDocument/2006/relationships/tags" Target="../tags/tag199.xml" /><Relationship Id="rId13" Type="http://schemas.openxmlformats.org/officeDocument/2006/relationships/tags" Target="../tags/tag200.xml" /><Relationship Id="rId5" Type="http://schemas.openxmlformats.org/officeDocument/2006/relationships/tags" Target="../tags/tag192.xml" /><Relationship Id="rId11" Type="http://schemas.openxmlformats.org/officeDocument/2006/relationships/tags" Target="../tags/tag198.xml" /><Relationship Id="rId10" Type="http://schemas.openxmlformats.org/officeDocument/2006/relationships/tags" Target="../tags/tag197.xml" /><Relationship Id="rId8" Type="http://schemas.openxmlformats.org/officeDocument/2006/relationships/tags" Target="../tags/tag195.xml" /><Relationship Id="rId4" Type="http://schemas.openxmlformats.org/officeDocument/2006/relationships/tags" Target="../tags/tag191.xml" /><Relationship Id="rId9" Type="http://schemas.openxmlformats.org/officeDocument/2006/relationships/tags" Target="../tags/tag196.xml" /><Relationship Id="rId3" Type="http://schemas.openxmlformats.org/officeDocument/2006/relationships/tags" Target="../tags/tag190.xml" /><Relationship Id="rId6" Type="http://schemas.openxmlformats.org/officeDocument/2006/relationships/tags" Target="../tags/tag193.xml" /><Relationship Id="rId15" Type="http://schemas.openxmlformats.org/officeDocument/2006/relationships/tags" Target="../tags/tag202.xml" /><Relationship Id="rId2" Type="http://schemas.openxmlformats.org/officeDocument/2006/relationships/tags" Target="../tags/tag189.xml" /><Relationship Id="rId7" Type="http://schemas.openxmlformats.org/officeDocument/2006/relationships/tags" Target="../tags/tag194.xml" /><Relationship Id="rId1" Type="http://schemas.openxmlformats.org/officeDocument/2006/relationships/slideMaster" Target="../slideMasters/slideMaster2.xml" /></Relationships>
</file>

<file path=ppt/slideLayouts/_rels/slideLayout29.xml.rels><?xml version="1.0" encoding="UTF-8" standalone="yes"?><Relationships xmlns="http://schemas.openxmlformats.org/package/2006/relationships"><Relationship Id="rId12" Type="http://schemas.openxmlformats.org/officeDocument/2006/relationships/tags" Target="../tags/tag213.xml" /><Relationship Id="rId11" Type="http://schemas.openxmlformats.org/officeDocument/2006/relationships/tags" Target="../tags/tag212.xml" /><Relationship Id="rId7" Type="http://schemas.openxmlformats.org/officeDocument/2006/relationships/tags" Target="../tags/tag208.xml" /><Relationship Id="rId9" Type="http://schemas.openxmlformats.org/officeDocument/2006/relationships/tags" Target="../tags/tag210.xml" /><Relationship Id="rId8" Type="http://schemas.openxmlformats.org/officeDocument/2006/relationships/tags" Target="../tags/tag209.xml" /><Relationship Id="rId5" Type="http://schemas.openxmlformats.org/officeDocument/2006/relationships/tags" Target="../tags/tag206.xml" /><Relationship Id="rId3" Type="http://schemas.openxmlformats.org/officeDocument/2006/relationships/tags" Target="../tags/tag204.xml" /><Relationship Id="rId4" Type="http://schemas.openxmlformats.org/officeDocument/2006/relationships/tags" Target="../tags/tag205.xml" /><Relationship Id="rId6" Type="http://schemas.openxmlformats.org/officeDocument/2006/relationships/tags" Target="../tags/tag207.xml" /><Relationship Id="rId2" Type="http://schemas.openxmlformats.org/officeDocument/2006/relationships/tags" Target="../tags/tag203.xml" /><Relationship Id="rId10" Type="http://schemas.openxmlformats.org/officeDocument/2006/relationships/tags" Target="../tags/tag211.xml" /><Relationship Id="rId1" Type="http://schemas.openxmlformats.org/officeDocument/2006/relationships/slideMaster" Target="../slideMasters/slideMaster2.xml" /></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81021" y="-6"/>
            <a:ext cx="12110979" cy="6858006"/>
            <a:chOff x="81021" y="-6"/>
            <a:chExt cx="12110979" cy="6858006"/>
          </a:xfrm>
        </p:grpSpPr>
        <p:sp>
          <p:nvSpPr>
            <p:cNvPr id="9" name="等腰三角形 8"/>
            <p:cNvSpPr/>
            <p:nvPr userDrawn="1">
              <p:custDataLst>
                <p:tags r:id="rId3"/>
              </p:custDataLst>
            </p:nvPr>
          </p:nvSpPr>
          <p:spPr>
            <a:xfrm rot="10800000">
              <a:off x="81021" y="-5"/>
              <a:ext cx="2916822" cy="1296370"/>
            </a:xfrm>
            <a:prstGeom prst="triangle">
              <a:avLst>
                <a:gd name="adj" fmla="val 8163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custDataLst>
                <p:tags r:id="rId4"/>
              </p:custDataLst>
            </p:nvPr>
          </p:nvSpPr>
          <p:spPr>
            <a:xfrm rot="10800000">
              <a:off x="81023" y="-6"/>
              <a:ext cx="5694744" cy="1470581"/>
            </a:xfrm>
            <a:prstGeom prst="triangle">
              <a:avLst>
                <a:gd name="adj" fmla="val 66653"/>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5"/>
              </p:custDataLst>
            </p:nvPr>
          </p:nvSpPr>
          <p:spPr>
            <a:xfrm rot="10800000">
              <a:off x="81023" y="-4"/>
              <a:ext cx="4949072" cy="1470581"/>
            </a:xfrm>
            <a:prstGeom prst="triangle">
              <a:avLst>
                <a:gd name="adj" fmla="val 61793"/>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userDrawn="1">
              <p:custDataLst>
                <p:tags r:id="rId6"/>
              </p:custDataLst>
            </p:nvPr>
          </p:nvCxnSpPr>
          <p:spPr>
            <a:xfrm flipH="1">
              <a:off x="2745581" y="5690396"/>
              <a:ext cx="1235076" cy="1136646"/>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custDataLst>
                <p:tags r:id="rId7"/>
              </p:custDataLst>
            </p:nvPr>
          </p:nvCxnSpPr>
          <p:spPr>
            <a:xfrm>
              <a:off x="3981450" y="5690396"/>
              <a:ext cx="1847850" cy="1143567"/>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14" name="等腰三角形 13"/>
            <p:cNvSpPr/>
            <p:nvPr userDrawn="1">
              <p:custDataLst>
                <p:tags r:id="rId8"/>
              </p:custDataLst>
            </p:nvPr>
          </p:nvSpPr>
          <p:spPr>
            <a:xfrm>
              <a:off x="3048000" y="5867400"/>
              <a:ext cx="2682240" cy="990600"/>
            </a:xfrm>
            <a:prstGeom prst="triangle">
              <a:avLst>
                <a:gd name="adj" fmla="val 40044"/>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userDrawn="1">
              <p:custDataLst>
                <p:tags r:id="rId9"/>
              </p:custDataLst>
            </p:nvPr>
          </p:nvSpPr>
          <p:spPr>
            <a:xfrm>
              <a:off x="975359" y="5928360"/>
              <a:ext cx="2773681" cy="929640"/>
            </a:xfrm>
            <a:prstGeom prst="triangle">
              <a:avLst>
                <a:gd name="adj" fmla="val 61813"/>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cxnSp>
          <p:nvCxnSpPr>
            <p:cNvPr id="19" name="直接连接符 18"/>
            <p:cNvCxnSpPr/>
            <p:nvPr userDrawn="1">
              <p:custDataLst>
                <p:tags r:id="rId10"/>
              </p:custDataLst>
            </p:nvPr>
          </p:nvCxnSpPr>
          <p:spPr>
            <a:xfrm flipH="1" flipV="1">
              <a:off x="8577073" y="4187919"/>
              <a:ext cx="2506178" cy="2658525"/>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11"/>
              </p:custDataLst>
            </p:nvPr>
          </p:nvCxnSpPr>
          <p:spPr>
            <a:xfrm flipV="1">
              <a:off x="11083251" y="5522042"/>
              <a:ext cx="1089699" cy="1326432"/>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custDataLst>
                <p:tags r:id="rId12"/>
              </p:custDataLst>
            </p:nvPr>
          </p:nvCxnSpPr>
          <p:spPr>
            <a:xfrm flipH="1">
              <a:off x="8596123" y="30956"/>
              <a:ext cx="2506178" cy="4157757"/>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3"/>
              </p:custDataLst>
            </p:nvPr>
          </p:nvCxnSpPr>
          <p:spPr>
            <a:xfrm>
              <a:off x="11102301" y="27781"/>
              <a:ext cx="1089699" cy="2074452"/>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custDataLst>
                <p:tags r:id="rId14"/>
              </p:custDataLst>
            </p:nvPr>
          </p:nvCxnSpPr>
          <p:spPr>
            <a:xfrm>
              <a:off x="6707981" y="4192278"/>
              <a:ext cx="5484019" cy="0"/>
            </a:xfrm>
            <a:prstGeom prst="line">
              <a:avLst/>
            </a:prstGeom>
            <a:ln w="635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4" name="等腰三角形 23"/>
            <p:cNvSpPr/>
            <p:nvPr userDrawn="1">
              <p:custDataLst>
                <p:tags r:id="rId15"/>
              </p:custDataLst>
            </p:nvPr>
          </p:nvSpPr>
          <p:spPr>
            <a:xfrm>
              <a:off x="6720840" y="975360"/>
              <a:ext cx="4899660" cy="3187065"/>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userDrawn="1">
              <p:custDataLst>
                <p:tags r:id="rId16"/>
              </p:custDataLst>
            </p:nvPr>
          </p:nvSpPr>
          <p:spPr>
            <a:xfrm>
              <a:off x="6713583" y="975360"/>
              <a:ext cx="4899660" cy="3187065"/>
            </a:xfrm>
            <a:prstGeom prst="triangle">
              <a:avLst>
                <a:gd name="adj" fmla="val 32263"/>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userDrawn="1">
              <p:custDataLst>
                <p:tags r:id="rId17"/>
              </p:custDataLst>
            </p:nvPr>
          </p:nvSpPr>
          <p:spPr>
            <a:xfrm flipV="1">
              <a:off x="6713583" y="4226354"/>
              <a:ext cx="4899660" cy="2019664"/>
            </a:xfrm>
            <a:prstGeom prst="triangle">
              <a:avLst>
                <a:gd name="adj" fmla="val 50303"/>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userDrawn="1">
              <p:custDataLst>
                <p:tags r:id="rId18"/>
              </p:custDataLst>
            </p:nvPr>
          </p:nvSpPr>
          <p:spPr>
            <a:xfrm flipV="1">
              <a:off x="6713583" y="4226354"/>
              <a:ext cx="4899660" cy="2019664"/>
            </a:xfrm>
            <a:prstGeom prst="triangle">
              <a:avLst>
                <a:gd name="adj" fmla="val 32263"/>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日期占位符 15"/>
          <p:cNvSpPr>
            <a:spLocks noGrp="1"/>
          </p:cNvSpPr>
          <p:nvPr>
            <p:ph type="dt" sz="half" idx="10"/>
            <p:custDataLst>
              <p:tags r:id="rId1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2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2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2" name="标题 1"/>
          <p:cNvSpPr>
            <a:spLocks noGrp="1"/>
          </p:cNvSpPr>
          <p:nvPr>
            <p:ph type="ctrTitle" idx="13" hasCustomPrompt="1"/>
            <p:custDataLst>
              <p:tags r:id="rId22"/>
            </p:custDataLst>
          </p:nvPr>
        </p:nvSpPr>
        <p:spPr>
          <a:xfrm>
            <a:off x="695847" y="2208516"/>
            <a:ext cx="5952518" cy="1512584"/>
          </a:xfrm>
        </p:spPr>
        <p:txBody>
          <a:bodyPr vert="horz" wrap="square" lIns="90000" tIns="46800" rIns="90000" bIns="46800" anchor="b" anchorCtr="0">
            <a:normAutofit/>
          </a:bodyPr>
          <a:lstStyle>
            <a:lvl1pPr marL="0" marR="0" indent="0" algn="l" defTabSz="914400" rtl="0" eaLnBrk="1" fontAlgn="auto" latinLnBrk="0" hangingPunct="1">
              <a:lnSpc>
                <a:spcPct val="100000"/>
              </a:lnSpc>
              <a:spcBef>
                <a:spcPct val="0"/>
              </a:spcBef>
              <a:spcAft>
                <a:spcPts val="0"/>
              </a:spcAft>
              <a:buClrTx/>
              <a:buSzPts val="5400"/>
              <a:buFont typeface="Arial" panose="020B0604020202020204" pitchFamily="34" charset="0"/>
              <a:buNone/>
              <a:defRPr sz="6000" b="0" spc="6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4" name="文本占位符 3"/>
          <p:cNvSpPr>
            <a:spLocks noGrp="1"/>
          </p:cNvSpPr>
          <p:nvPr>
            <p:ph type="body" sz="quarter" idx="14" hasCustomPrompt="1"/>
            <p:custDataLst>
              <p:tags r:id="rId23"/>
            </p:custDataLst>
          </p:nvPr>
        </p:nvSpPr>
        <p:spPr>
          <a:xfrm>
            <a:off x="702574" y="4725358"/>
            <a:ext cx="2481263" cy="581025"/>
          </a:xfrm>
        </p:spPr>
        <p:txBody>
          <a:bodyPr anchor="ctr">
            <a:noAutofit/>
          </a:bodyPr>
          <a:lstStyle>
            <a:lvl1pPr marL="0" indent="0" algn="l">
              <a:buNone/>
              <a:defRPr sz="2400">
                <a:solidFill>
                  <a:schemeClr val="tx1">
                    <a:lumMod val="85000"/>
                    <a:lumOff val="15000"/>
                  </a:schemeClr>
                </a:solidFill>
              </a:defRPr>
            </a:lvl1pPr>
          </a:lstStyle>
          <a:p>
            <a:pPr lvl="0"/>
            <a:r>
              <a:rPr lang="zh-CN" altLang="en-US" dirty="0"/>
              <a:t>编辑副标题</a:t>
            </a:r>
            <a:endParaRPr lang="zh-CN" altLang="en-US" dirty="0"/>
          </a:p>
        </p:txBody>
      </p:sp>
      <p:sp>
        <p:nvSpPr>
          <p:cNvPr id="28" name="文本占位符 3"/>
          <p:cNvSpPr>
            <a:spLocks noGrp="1"/>
          </p:cNvSpPr>
          <p:nvPr>
            <p:ph type="body" sz="quarter" idx="15" hasCustomPrompt="1"/>
            <p:custDataLst>
              <p:tags r:id="rId24"/>
            </p:custDataLst>
          </p:nvPr>
        </p:nvSpPr>
        <p:spPr>
          <a:xfrm>
            <a:off x="3412359" y="4725358"/>
            <a:ext cx="2481263" cy="581025"/>
          </a:xfrm>
        </p:spPr>
        <p:txBody>
          <a:bodyPr anchor="ctr">
            <a:noAutofit/>
          </a:bodyPr>
          <a:lstStyle>
            <a:lvl1pPr marL="0" indent="0" algn="l">
              <a:buNone/>
              <a:defRPr sz="2400">
                <a:solidFill>
                  <a:schemeClr val="tx1">
                    <a:lumMod val="85000"/>
                    <a:lumOff val="15000"/>
                  </a:schemeClr>
                </a:solidFill>
              </a:defRPr>
            </a:lvl1pPr>
          </a:lstStyle>
          <a:p>
            <a:pPr lvl="0"/>
            <a:r>
              <a:rPr lang="zh-CN" altLang="en-US" dirty="0"/>
              <a:t>编辑副标题</a:t>
            </a:r>
            <a:endParaRPr lang="zh-CN" altLang="en-US" dirty="0"/>
          </a:p>
        </p:txBody>
      </p:sp>
      <p:sp>
        <p:nvSpPr>
          <p:cNvPr id="7" name="文本占位符 6"/>
          <p:cNvSpPr>
            <a:spLocks noGrp="1"/>
          </p:cNvSpPr>
          <p:nvPr>
            <p:ph type="body" sz="quarter" idx="16" hasCustomPrompt="1"/>
            <p:custDataLst>
              <p:tags r:id="rId25"/>
            </p:custDataLst>
          </p:nvPr>
        </p:nvSpPr>
        <p:spPr>
          <a:xfrm>
            <a:off x="695325" y="3904536"/>
            <a:ext cx="5953125" cy="548958"/>
          </a:xfrm>
        </p:spPr>
        <p:txBody>
          <a:bodyPr>
            <a:normAutofit/>
          </a:bodyPr>
          <a:lstStyle>
            <a:lvl1pPr marL="0" indent="0">
              <a:buNone/>
              <a:defRPr sz="2400"/>
            </a:lvl1pPr>
          </a:lstStyle>
          <a:p>
            <a:pPr lvl="0"/>
            <a:r>
              <a:rPr lang="zh-CN" altLang="en-US" dirty="0"/>
              <a:t>单击此处编辑副标题</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15" name="组合 14"/>
          <p:cNvGrpSpPr/>
          <p:nvPr userDrawn="1">
            <p:custDataLst>
              <p:tags r:id="rId2"/>
            </p:custDataLst>
          </p:nvPr>
        </p:nvGrpSpPr>
        <p:grpSpPr>
          <a:xfrm>
            <a:off x="152827" y="104775"/>
            <a:ext cx="11901060" cy="268446"/>
            <a:chOff x="152827" y="104775"/>
            <a:chExt cx="11901060" cy="268446"/>
          </a:xfrm>
        </p:grpSpPr>
        <p:sp>
          <p:nvSpPr>
            <p:cNvPr id="9" name="等腰三角形 8"/>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4" name="等腰三角形 13"/>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7"/>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8"/>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5469363" y="0"/>
            <a:ext cx="1131456" cy="6858000"/>
            <a:chOff x="5469363" y="0"/>
            <a:chExt cx="1131456" cy="6858000"/>
          </a:xfrm>
        </p:grpSpPr>
        <p:sp>
          <p:nvSpPr>
            <p:cNvPr id="9" name="等腰三角形 8"/>
            <p:cNvSpPr/>
            <p:nvPr userDrawn="1">
              <p:custDataLst>
                <p:tags r:id="rId3"/>
              </p:custDataLst>
            </p:nvPr>
          </p:nvSpPr>
          <p:spPr>
            <a:xfrm rot="10800000">
              <a:off x="5884870" y="1"/>
              <a:ext cx="715949" cy="549759"/>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custDataLst>
                <p:tags r:id="rId4"/>
              </p:custDataLst>
            </p:nvPr>
          </p:nvSpPr>
          <p:spPr>
            <a:xfrm rot="10800000" flipH="1">
              <a:off x="5469363" y="0"/>
              <a:ext cx="533768" cy="328613"/>
            </a:xfrm>
            <a:prstGeom prst="triangle">
              <a:avLst>
                <a:gd name="adj" fmla="val 26664"/>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rot="10800000" flipV="1">
              <a:off x="5884870" y="6308241"/>
              <a:ext cx="715949" cy="549759"/>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6"/>
              </p:custDataLst>
            </p:nvPr>
          </p:nvSpPr>
          <p:spPr>
            <a:xfrm rot="10800000" flipH="1" flipV="1">
              <a:off x="5469363" y="6529387"/>
              <a:ext cx="533768" cy="328613"/>
            </a:xfrm>
            <a:prstGeom prst="triangle">
              <a:avLst>
                <a:gd name="adj" fmla="val 26664"/>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日期占位符 3"/>
          <p:cNvSpPr>
            <a:spLocks noGrp="1"/>
          </p:cNvSpPr>
          <p:nvPr userDrawn="1">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userDrawn="1">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userDrawn="1">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3" name="标题 2"/>
          <p:cNvSpPr>
            <a:spLocks noGrp="1"/>
          </p:cNvSpPr>
          <p:nvPr userDrawn="1">
            <p:ph type="ctrTitle" idx="14" hasCustomPrompt="1"/>
            <p:custDataLst>
              <p:tags r:id="rId10"/>
            </p:custDataLst>
          </p:nvPr>
        </p:nvSpPr>
        <p:spPr>
          <a:xfrm>
            <a:off x="4131946" y="2785110"/>
            <a:ext cx="5767705" cy="835660"/>
          </a:xfrm>
        </p:spPr>
        <p:txBody>
          <a:bodyPr vert="horz" wrap="square" lIns="91440" tIns="45720" rIns="91440" bIns="45720" anchor="ctr" anchorCtr="0">
            <a:normAutofit/>
          </a:bodyPr>
          <a:lstStyle>
            <a:lvl1pPr marL="0" marR="0" indent="0" algn="dist"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spc="5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2" name="副标题 1"/>
          <p:cNvSpPr>
            <a:spLocks noGrp="1"/>
          </p:cNvSpPr>
          <p:nvPr userDrawn="1">
            <p:ph type="subTitle" idx="13" hasCustomPrompt="1"/>
            <p:custDataLst>
              <p:tags r:id="rId11"/>
            </p:custDataLst>
          </p:nvPr>
        </p:nvSpPr>
        <p:spPr>
          <a:xfrm>
            <a:off x="4131946" y="3823971"/>
            <a:ext cx="5767705" cy="430616"/>
          </a:xfrm>
        </p:spPr>
        <p:txBody>
          <a:bodyPr vert="horz" wrap="square" lIns="91440" tIns="45720" rIns="91440" bIns="45720" anchor="t" anchorCtr="0">
            <a:normAutofit/>
          </a:bodyPr>
          <a:lstStyle>
            <a:lvl1pPr marL="0" marR="0" indent="0" algn="dist" defTabSz="914400" rtl="0" eaLnBrk="1" fontAlgn="auto" latinLnBrk="0" hangingPunct="1">
              <a:lnSpc>
                <a:spcPct val="100000"/>
              </a:lnSpc>
              <a:spcBef>
                <a:spcPts val="0"/>
              </a:spcBef>
              <a:spcAft>
                <a:spcPts val="0"/>
              </a:spcAft>
              <a:buClrTx/>
              <a:buSzPts val="1600"/>
              <a:buFont typeface="Arial" panose="020B0604020202020204" pitchFamily="34" charset="0"/>
              <a:buNone/>
              <a:defRPr sz="1600" b="0" spc="200">
                <a:solidFill>
                  <a:schemeClr val="tx1">
                    <a:lumMod val="85000"/>
                    <a:lumOff val="15000"/>
                  </a:schemeClr>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dirty="0"/>
              <a:t>单击此处编辑副标题</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152827" y="104775"/>
            <a:ext cx="11901060" cy="268446"/>
            <a:chOff x="152827" y="104775"/>
            <a:chExt cx="11901060" cy="268446"/>
          </a:xfrm>
        </p:grpSpPr>
        <p:sp>
          <p:nvSpPr>
            <p:cNvPr id="11" name="等腰三角形 10"/>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4" name="等腰三角形 13"/>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7"/>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8"/>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9"/>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152827" y="104775"/>
            <a:ext cx="11901060" cy="268446"/>
            <a:chOff x="152827" y="104775"/>
            <a:chExt cx="11901060" cy="268446"/>
          </a:xfrm>
        </p:grpSpPr>
        <p:sp>
          <p:nvSpPr>
            <p:cNvPr id="13" name="等腰三角形 12"/>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6" name="等腰三角形 15"/>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7"/>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8"/>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9"/>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0"/>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1"/>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7" name="任意多边形 6"/>
          <p:cNvSpPr/>
          <p:nvPr userDrawn="1">
            <p:custDataLst>
              <p:tags r:id="rId2"/>
            </p:custDataLst>
          </p:nvPr>
        </p:nvSpPr>
        <p:spPr>
          <a:xfrm>
            <a:off x="4878000" y="0"/>
            <a:ext cx="7314000" cy="6858000"/>
          </a:xfrm>
          <a:custGeom>
            <a:avLst/>
            <a:gdLst>
              <a:gd name="connsiteX0" fmla="*/ 1714500 w 7314000"/>
              <a:gd name="connsiteY0" fmla="*/ 0 h 6858000"/>
              <a:gd name="connsiteX1" fmla="*/ 7314000 w 7314000"/>
              <a:gd name="connsiteY1" fmla="*/ 0 h 6858000"/>
              <a:gd name="connsiteX2" fmla="*/ 7314000 w 7314000"/>
              <a:gd name="connsiteY2" fmla="*/ 6858000 h 6858000"/>
              <a:gd name="connsiteX3" fmla="*/ 0 w 7314000"/>
              <a:gd name="connsiteY3" fmla="*/ 6858000 h 6858000"/>
              <a:gd name="connsiteX4" fmla="*/ 1714500 w 731400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4000" h="6858000">
                <a:moveTo>
                  <a:pt x="1714500" y="0"/>
                </a:moveTo>
                <a:lnTo>
                  <a:pt x="7314000" y="0"/>
                </a:lnTo>
                <a:lnTo>
                  <a:pt x="7314000" y="6858000"/>
                </a:lnTo>
                <a:lnTo>
                  <a:pt x="0" y="6858000"/>
                </a:lnTo>
                <a:lnTo>
                  <a:pt x="1714500" y="0"/>
                </a:lnTo>
                <a:close/>
              </a:path>
            </a:pathLst>
          </a:cu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6" name="组合 15"/>
          <p:cNvGrpSpPr/>
          <p:nvPr userDrawn="1">
            <p:custDataLst>
              <p:tags r:id="rId3"/>
            </p:custDataLst>
          </p:nvPr>
        </p:nvGrpSpPr>
        <p:grpSpPr>
          <a:xfrm>
            <a:off x="1547813" y="2799477"/>
            <a:ext cx="10506074" cy="3935491"/>
            <a:chOff x="1547813" y="2799477"/>
            <a:chExt cx="10506074" cy="3935491"/>
          </a:xfrm>
        </p:grpSpPr>
        <p:sp>
          <p:nvSpPr>
            <p:cNvPr id="10" name="等腰三角形 9"/>
            <p:cNvSpPr/>
            <p:nvPr userDrawn="1">
              <p:custDataLst>
                <p:tags r:id="rId4"/>
              </p:custDataLst>
            </p:nvPr>
          </p:nvSpPr>
          <p:spPr>
            <a:xfrm>
              <a:off x="1883061" y="2799477"/>
              <a:ext cx="1549919" cy="1226237"/>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5"/>
              </p:custDataLst>
            </p:nvPr>
          </p:nvSpPr>
          <p:spPr>
            <a:xfrm>
              <a:off x="1547813" y="3060533"/>
              <a:ext cx="1531752" cy="965181"/>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6"/>
              </p:custDataLst>
            </p:nvPr>
          </p:nvSpPr>
          <p:spPr>
            <a:xfrm flipH="1">
              <a:off x="11606211" y="6484938"/>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3" name="等腰三角形 12"/>
            <p:cNvSpPr/>
            <p:nvPr userDrawn="1">
              <p:custDataLst>
                <p:tags r:id="rId7"/>
              </p:custDataLst>
            </p:nvPr>
          </p:nvSpPr>
          <p:spPr>
            <a:xfrm flipH="1">
              <a:off x="11649074" y="6525419"/>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8"/>
            </p:custDataLst>
          </p:nvPr>
        </p:nvSpPr>
        <p:spPr>
          <a:xfrm>
            <a:off x="669882" y="443230"/>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152827" y="104775"/>
            <a:ext cx="11901060" cy="268446"/>
            <a:chOff x="152827" y="104775"/>
            <a:chExt cx="11901060" cy="268446"/>
          </a:xfrm>
        </p:grpSpPr>
        <p:sp>
          <p:nvSpPr>
            <p:cNvPr id="11" name="等腰三角形 10"/>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4" name="等腰三角形 13"/>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7"/>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8"/>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9"/>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52827" y="104775"/>
            <a:ext cx="11901060" cy="268446"/>
            <a:chOff x="152827" y="104775"/>
            <a:chExt cx="11901060" cy="268446"/>
          </a:xfrm>
        </p:grpSpPr>
        <p:sp>
          <p:nvSpPr>
            <p:cNvPr id="10" name="等腰三角形 9"/>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3" name="等腰三角形 12"/>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竖排标题 1"/>
          <p:cNvSpPr>
            <a:spLocks noGrp="1"/>
          </p:cNvSpPr>
          <p:nvPr>
            <p:ph type="title" orient="vert"/>
            <p:custDataLst>
              <p:tags r:id="rId7"/>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8"/>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52827" y="104775"/>
            <a:ext cx="11901060" cy="268446"/>
            <a:chOff x="152827" y="104775"/>
            <a:chExt cx="11901060" cy="268446"/>
          </a:xfrm>
        </p:grpSpPr>
        <p:sp>
          <p:nvSpPr>
            <p:cNvPr id="10" name="等腰三角形 9"/>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3" name="等腰三角形 12"/>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3" name="日期占位符 2"/>
          <p:cNvSpPr>
            <a:spLocks noGrp="1"/>
          </p:cNvSpPr>
          <p:nvPr>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0"/>
            </p:custDataLst>
          </p:nvPr>
        </p:nvSpPr>
        <p:spPr>
          <a:xfrm>
            <a:off x="669930" y="952508"/>
            <a:ext cx="10852237" cy="5388907"/>
          </a:xfrm>
        </p:spPr>
        <p:txBody>
          <a:bodyPr wrap="square">
            <a:normAutofit/>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26" name="组合 25"/>
          <p:cNvGrpSpPr/>
          <p:nvPr userDrawn="1">
            <p:custDataLst>
              <p:tags r:id="rId2"/>
            </p:custDataLst>
          </p:nvPr>
        </p:nvGrpSpPr>
        <p:grpSpPr>
          <a:xfrm>
            <a:off x="81021" y="-6"/>
            <a:ext cx="12110979" cy="6858006"/>
            <a:chOff x="81021" y="-6"/>
            <a:chExt cx="12110979" cy="6858006"/>
          </a:xfrm>
        </p:grpSpPr>
        <p:sp>
          <p:nvSpPr>
            <p:cNvPr id="8" name="任意多边形 5"/>
            <p:cNvSpPr/>
            <p:nvPr userDrawn="1">
              <p:custDataLst>
                <p:tags r:id="rId3"/>
              </p:custDataLst>
            </p:nvPr>
          </p:nvSpPr>
          <p:spPr>
            <a:xfrm>
              <a:off x="774700" y="2057717"/>
              <a:ext cx="1250950" cy="2742565"/>
            </a:xfrm>
            <a:custGeom>
              <a:avLst/>
              <a:gdLst>
                <a:gd name="connisteX0" fmla="*/ 1885950 w 1896110"/>
                <a:gd name="connsiteY0" fmla="*/ 826135 h 4745355"/>
                <a:gd name="connisteX1" fmla="*/ 1885950 w 1896110"/>
                <a:gd name="connsiteY1" fmla="*/ 0 h 4745355"/>
                <a:gd name="connisteX2" fmla="*/ 0 w 1896110"/>
                <a:gd name="connsiteY2" fmla="*/ 0 h 4745355"/>
                <a:gd name="connisteX3" fmla="*/ 0 w 1896110"/>
                <a:gd name="connsiteY3" fmla="*/ 4745355 h 4745355"/>
                <a:gd name="connisteX4" fmla="*/ 1896110 w 1896110"/>
                <a:gd name="connsiteY4" fmla="*/ 4745355 h 4745355"/>
                <a:gd name="connisteX5" fmla="*/ 1896110 w 1896110"/>
                <a:gd name="connsiteY5" fmla="*/ 4003675 h 474535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rect l="l" t="t" r="r" b="b"/>
              <a:pathLst>
                <a:path w="1896110" h="4745355">
                  <a:moveTo>
                    <a:pt x="1885950" y="826135"/>
                  </a:moveTo>
                  <a:lnTo>
                    <a:pt x="1885950" y="0"/>
                  </a:lnTo>
                  <a:lnTo>
                    <a:pt x="0" y="0"/>
                  </a:lnTo>
                  <a:lnTo>
                    <a:pt x="0" y="4745355"/>
                  </a:lnTo>
                  <a:lnTo>
                    <a:pt x="1896110" y="4745355"/>
                  </a:lnTo>
                  <a:lnTo>
                    <a:pt x="1896110" y="4003675"/>
                  </a:lnTo>
                </a:path>
              </a:pathLst>
            </a:cu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10" name="等腰三角形 9"/>
            <p:cNvSpPr/>
            <p:nvPr userDrawn="1">
              <p:custDataLst>
                <p:tags r:id="rId4"/>
              </p:custDataLst>
            </p:nvPr>
          </p:nvSpPr>
          <p:spPr>
            <a:xfrm rot="10800000">
              <a:off x="81021" y="-5"/>
              <a:ext cx="2916822" cy="1296370"/>
            </a:xfrm>
            <a:prstGeom prst="triangle">
              <a:avLst>
                <a:gd name="adj" fmla="val 8163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5"/>
              </p:custDataLst>
            </p:nvPr>
          </p:nvSpPr>
          <p:spPr>
            <a:xfrm rot="10800000">
              <a:off x="81023" y="-6"/>
              <a:ext cx="5694744" cy="1470581"/>
            </a:xfrm>
            <a:prstGeom prst="triangle">
              <a:avLst>
                <a:gd name="adj" fmla="val 66653"/>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custDataLst>
                <p:tags r:id="rId6"/>
              </p:custDataLst>
            </p:nvPr>
          </p:nvSpPr>
          <p:spPr>
            <a:xfrm rot="10800000">
              <a:off x="81023" y="-4"/>
              <a:ext cx="4949072" cy="1470581"/>
            </a:xfrm>
            <a:prstGeom prst="triangle">
              <a:avLst>
                <a:gd name="adj" fmla="val 61793"/>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userDrawn="1">
              <p:custDataLst>
                <p:tags r:id="rId7"/>
              </p:custDataLst>
            </p:nvPr>
          </p:nvCxnSpPr>
          <p:spPr>
            <a:xfrm flipH="1">
              <a:off x="2745581" y="5690396"/>
              <a:ext cx="1235076" cy="1136646"/>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custDataLst>
                <p:tags r:id="rId8"/>
              </p:custDataLst>
            </p:nvPr>
          </p:nvCxnSpPr>
          <p:spPr>
            <a:xfrm>
              <a:off x="3981450" y="5690396"/>
              <a:ext cx="1847850" cy="1143567"/>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15" name="等腰三角形 14"/>
            <p:cNvSpPr/>
            <p:nvPr userDrawn="1">
              <p:custDataLst>
                <p:tags r:id="rId9"/>
              </p:custDataLst>
            </p:nvPr>
          </p:nvSpPr>
          <p:spPr>
            <a:xfrm>
              <a:off x="3048000" y="5867400"/>
              <a:ext cx="2682240" cy="990600"/>
            </a:xfrm>
            <a:prstGeom prst="triangle">
              <a:avLst>
                <a:gd name="adj" fmla="val 40044"/>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userDrawn="1">
              <p:custDataLst>
                <p:tags r:id="rId10"/>
              </p:custDataLst>
            </p:nvPr>
          </p:nvSpPr>
          <p:spPr>
            <a:xfrm>
              <a:off x="975359" y="5928360"/>
              <a:ext cx="2773681" cy="929640"/>
            </a:xfrm>
            <a:prstGeom prst="triangle">
              <a:avLst>
                <a:gd name="adj" fmla="val 61813"/>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cxnSp>
          <p:nvCxnSpPr>
            <p:cNvPr id="17" name="直接连接符 16"/>
            <p:cNvCxnSpPr/>
            <p:nvPr userDrawn="1">
              <p:custDataLst>
                <p:tags r:id="rId11"/>
              </p:custDataLst>
            </p:nvPr>
          </p:nvCxnSpPr>
          <p:spPr>
            <a:xfrm flipH="1" flipV="1">
              <a:off x="8577073" y="4187919"/>
              <a:ext cx="2506178" cy="2658525"/>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12"/>
              </p:custDataLst>
            </p:nvPr>
          </p:nvCxnSpPr>
          <p:spPr>
            <a:xfrm flipV="1">
              <a:off x="11083251" y="5522042"/>
              <a:ext cx="1089699" cy="1326432"/>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custDataLst>
                <p:tags r:id="rId13"/>
              </p:custDataLst>
            </p:nvPr>
          </p:nvCxnSpPr>
          <p:spPr>
            <a:xfrm flipH="1">
              <a:off x="8596123" y="30956"/>
              <a:ext cx="2506178" cy="4157757"/>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14"/>
              </p:custDataLst>
            </p:nvPr>
          </p:nvCxnSpPr>
          <p:spPr>
            <a:xfrm>
              <a:off x="11102301" y="27781"/>
              <a:ext cx="1089699" cy="2074452"/>
            </a:xfrm>
            <a:prstGeom prst="line">
              <a:avLst/>
            </a:prstGeom>
            <a:ln w="381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custDataLst>
                <p:tags r:id="rId15"/>
              </p:custDataLst>
            </p:nvPr>
          </p:nvCxnSpPr>
          <p:spPr>
            <a:xfrm>
              <a:off x="6707981" y="4192278"/>
              <a:ext cx="5484019" cy="0"/>
            </a:xfrm>
            <a:prstGeom prst="line">
              <a:avLst/>
            </a:prstGeom>
            <a:ln w="635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2" name="等腰三角形 21"/>
            <p:cNvSpPr/>
            <p:nvPr userDrawn="1">
              <p:custDataLst>
                <p:tags r:id="rId16"/>
              </p:custDataLst>
            </p:nvPr>
          </p:nvSpPr>
          <p:spPr>
            <a:xfrm>
              <a:off x="6720840" y="975360"/>
              <a:ext cx="4899660" cy="3187065"/>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userDrawn="1">
              <p:custDataLst>
                <p:tags r:id="rId17"/>
              </p:custDataLst>
            </p:nvPr>
          </p:nvSpPr>
          <p:spPr>
            <a:xfrm>
              <a:off x="6713583" y="975360"/>
              <a:ext cx="4899660" cy="3187065"/>
            </a:xfrm>
            <a:prstGeom prst="triangle">
              <a:avLst>
                <a:gd name="adj" fmla="val 32263"/>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userDrawn="1">
              <p:custDataLst>
                <p:tags r:id="rId18"/>
              </p:custDataLst>
            </p:nvPr>
          </p:nvSpPr>
          <p:spPr>
            <a:xfrm flipV="1">
              <a:off x="6713583" y="4226354"/>
              <a:ext cx="4899660" cy="2019664"/>
            </a:xfrm>
            <a:prstGeom prst="triangle">
              <a:avLst>
                <a:gd name="adj" fmla="val 50303"/>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userDrawn="1">
              <p:custDataLst>
                <p:tags r:id="rId19"/>
              </p:custDataLst>
            </p:nvPr>
          </p:nvSpPr>
          <p:spPr>
            <a:xfrm flipV="1">
              <a:off x="6713583" y="4226354"/>
              <a:ext cx="4899660" cy="2019664"/>
            </a:xfrm>
            <a:prstGeom prst="triangle">
              <a:avLst>
                <a:gd name="adj" fmla="val 32263"/>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日期占位符 2"/>
          <p:cNvSpPr>
            <a:spLocks noGrp="1"/>
          </p:cNvSpPr>
          <p:nvPr>
            <p:ph type="dt" sz="half" idx="10"/>
            <p:custDataLst>
              <p:tags r:id="rId2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2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2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idx="14" hasCustomPrompt="1"/>
            <p:custDataLst>
              <p:tags r:id="rId23"/>
            </p:custDataLst>
          </p:nvPr>
        </p:nvSpPr>
        <p:spPr>
          <a:xfrm>
            <a:off x="1304290" y="3888422"/>
            <a:ext cx="4359910" cy="505778"/>
          </a:xfrm>
        </p:spPr>
        <p:txBody>
          <a:bodyPr vert="horz" wrap="square" lIns="91440" tIns="45720" rIns="91440" bIns="45720" anchor="t" anchorCtr="0">
            <a:normAutofit/>
          </a:bodyPr>
          <a:lstStyle>
            <a:lvl1pPr marL="457200" marR="0" indent="-457200" algn="l" rtl="0" eaLnBrk="1" fontAlgn="auto">
              <a:lnSpc>
                <a:spcPct val="100000"/>
              </a:lnSpc>
              <a:spcBef>
                <a:spcPts val="0"/>
              </a:spcBef>
              <a:spcAft>
                <a:spcPts val="0"/>
              </a:spcAft>
              <a:buClrTx/>
              <a:buSzPts val="2000"/>
              <a:buFont typeface="Arial" panose="020B0604020202020204" pitchFamily="34" charset="0"/>
              <a:buNone/>
              <a:defRPr sz="2000" b="0" spc="200">
                <a:solidFill>
                  <a:schemeClr val="tx1">
                    <a:lumMod val="85000"/>
                    <a:lumOff val="15000"/>
                  </a:schemeClr>
                </a:solidFill>
                <a:latin typeface="Arial" panose="020B0604020202020204" pitchFamily="34" charset="0"/>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
                <a:schemeClr val="tx1">
                  <a:lumMod val="65000"/>
                  <a:lumOff val="35000"/>
                </a:schemeClr>
              </a:buClr>
              <a:buSzPts val="2000"/>
              <a:buFont typeface="Arial" panose="020B0604020202020204" pitchFamily="34" charset="0"/>
              <a:buNone/>
            </a:pPr>
            <a:r>
              <a:rPr lang="zh-CN" altLang="en-US" dirty="0"/>
              <a:t>单击此处编辑副标题</a:t>
            </a:r>
            <a:endParaRPr lang="zh-CN" altLang="en-US" dirty="0"/>
          </a:p>
        </p:txBody>
      </p:sp>
      <p:sp>
        <p:nvSpPr>
          <p:cNvPr id="2" name="标题 1"/>
          <p:cNvSpPr>
            <a:spLocks noGrp="1"/>
          </p:cNvSpPr>
          <p:nvPr>
            <p:ph type="title" idx="13" hasCustomPrompt="1"/>
            <p:custDataLst>
              <p:tags r:id="rId24"/>
            </p:custDataLst>
          </p:nvPr>
        </p:nvSpPr>
        <p:spPr>
          <a:xfrm>
            <a:off x="1215390" y="2562542"/>
            <a:ext cx="4359910" cy="1172210"/>
          </a:xfrm>
        </p:spPr>
        <p:txBody>
          <a:bodyPr vert="horz" wrap="square" lIns="91440" tIns="45720" rIns="91440" bIns="45720" anchor="ctr" anchorCtr="0">
            <a:normAutofit/>
          </a:bodyPr>
          <a:lstStyle>
            <a:lvl1pPr marL="0" marR="0" indent="0" algn="l"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7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152827" y="104775"/>
            <a:ext cx="11901060" cy="268446"/>
            <a:chOff x="152827" y="104775"/>
            <a:chExt cx="11901060" cy="268446"/>
          </a:xfrm>
        </p:grpSpPr>
        <p:sp>
          <p:nvSpPr>
            <p:cNvPr id="9" name="等腰三角形 8"/>
            <p:cNvSpPr/>
            <p:nvPr userDrawn="1">
              <p:custDataLst>
                <p:tags r:id="rId3"/>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custDataLst>
                <p:tags r:id="rId4"/>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custDataLst>
                <p:tags r:id="rId5"/>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2" name="等腰三角形 11"/>
            <p:cNvSpPr/>
            <p:nvPr userDrawn="1">
              <p:custDataLst>
                <p:tags r:id="rId6"/>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7"/>
            </p:custDataLst>
          </p:nvPr>
        </p:nvSpPr>
        <p:spPr>
          <a:xfrm>
            <a:off x="669882" y="443230"/>
            <a:ext cx="10852237"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1" name="组合 10"/>
          <p:cNvGrpSpPr/>
          <p:nvPr userDrawn="1">
            <p:custDataLst>
              <p:tags r:id="rId3"/>
            </p:custDataLst>
          </p:nvPr>
        </p:nvGrpSpPr>
        <p:grpSpPr>
          <a:xfrm>
            <a:off x="152827" y="104775"/>
            <a:ext cx="11901060" cy="268446"/>
            <a:chOff x="152827" y="104775"/>
            <a:chExt cx="11901060" cy="268446"/>
          </a:xfrm>
        </p:grpSpPr>
        <p:sp>
          <p:nvSpPr>
            <p:cNvPr id="12" name="等腰三角形 11"/>
            <p:cNvSpPr/>
            <p:nvPr userDrawn="1">
              <p:custDataLst>
                <p:tags r:id="rId4"/>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6"/>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5" name="等腰三角形 14"/>
            <p:cNvSpPr/>
            <p:nvPr userDrawn="1">
              <p:custDataLst>
                <p:tags r:id="rId7"/>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hasCustomPrompt="1"/>
            <p:custDataLst>
              <p:tags r:id="rId8"/>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9"/>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0"/>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6" name="组合 5"/>
          <p:cNvGrpSpPr/>
          <p:nvPr userDrawn="1">
            <p:custDataLst>
              <p:tags r:id="rId3"/>
            </p:custDataLst>
          </p:nvPr>
        </p:nvGrpSpPr>
        <p:grpSpPr>
          <a:xfrm>
            <a:off x="11624102" y="104775"/>
            <a:ext cx="412698" cy="268446"/>
            <a:chOff x="152827" y="104775"/>
            <a:chExt cx="412698" cy="268446"/>
          </a:xfrm>
        </p:grpSpPr>
        <p:sp>
          <p:nvSpPr>
            <p:cNvPr id="12" name="等腰三角形 11"/>
            <p:cNvSpPr/>
            <p:nvPr userDrawn="1">
              <p:custDataLst>
                <p:tags r:id="rId4"/>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6"/>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2" name="组合 11"/>
          <p:cNvGrpSpPr/>
          <p:nvPr userDrawn="1">
            <p:custDataLst>
              <p:tags r:id="rId3"/>
            </p:custDataLst>
          </p:nvPr>
        </p:nvGrpSpPr>
        <p:grpSpPr>
          <a:xfrm>
            <a:off x="152827" y="104775"/>
            <a:ext cx="11901060" cy="268446"/>
            <a:chOff x="152827" y="104775"/>
            <a:chExt cx="11901060" cy="268446"/>
          </a:xfrm>
        </p:grpSpPr>
        <p:sp>
          <p:nvSpPr>
            <p:cNvPr id="13" name="等腰三角形 12"/>
            <p:cNvSpPr/>
            <p:nvPr userDrawn="1">
              <p:custDataLst>
                <p:tags r:id="rId4"/>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5"/>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userDrawn="1">
              <p:custDataLst>
                <p:tags r:id="rId6"/>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6" name="等腰三角形 15"/>
            <p:cNvSpPr/>
            <p:nvPr userDrawn="1">
              <p:custDataLst>
                <p:tags r:id="rId7"/>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8"/>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2"/>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3"/>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2" name="组合 11"/>
          <p:cNvGrpSpPr/>
          <p:nvPr userDrawn="1">
            <p:custDataLst>
              <p:tags r:id="rId3"/>
            </p:custDataLst>
          </p:nvPr>
        </p:nvGrpSpPr>
        <p:grpSpPr>
          <a:xfrm>
            <a:off x="152827" y="104775"/>
            <a:ext cx="11901060" cy="268446"/>
            <a:chOff x="152827" y="104775"/>
            <a:chExt cx="11901060" cy="268446"/>
          </a:xfrm>
        </p:grpSpPr>
        <p:sp>
          <p:nvSpPr>
            <p:cNvPr id="13" name="等腰三角形 12"/>
            <p:cNvSpPr/>
            <p:nvPr userDrawn="1">
              <p:custDataLst>
                <p:tags r:id="rId4"/>
              </p:custDataLst>
            </p:nvPr>
          </p:nvSpPr>
          <p:spPr>
            <a:xfrm>
              <a:off x="226219" y="104775"/>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5"/>
              </p:custDataLst>
            </p:nvPr>
          </p:nvSpPr>
          <p:spPr>
            <a:xfrm>
              <a:off x="152827" y="161925"/>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userDrawn="1">
              <p:custDataLst>
                <p:tags r:id="rId6"/>
              </p:custDataLst>
            </p:nvPr>
          </p:nvSpPr>
          <p:spPr>
            <a:xfrm flipH="1">
              <a:off x="11606211" y="114300"/>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6" name="等腰三角形 15"/>
            <p:cNvSpPr/>
            <p:nvPr userDrawn="1">
              <p:custDataLst>
                <p:tags r:id="rId7"/>
              </p:custDataLst>
            </p:nvPr>
          </p:nvSpPr>
          <p:spPr>
            <a:xfrm flipH="1">
              <a:off x="11649074" y="154781"/>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8"/>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2"/>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3"/>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6" name="组合 5"/>
          <p:cNvGrpSpPr/>
          <p:nvPr userDrawn="1">
            <p:custDataLst>
              <p:tags r:id="rId3"/>
            </p:custDataLst>
          </p:nvPr>
        </p:nvGrpSpPr>
        <p:grpSpPr>
          <a:xfrm>
            <a:off x="133780" y="6475254"/>
            <a:ext cx="11903288" cy="268446"/>
            <a:chOff x="133780" y="6475254"/>
            <a:chExt cx="11903288" cy="268446"/>
          </a:xfrm>
        </p:grpSpPr>
        <p:sp>
          <p:nvSpPr>
            <p:cNvPr id="16" name="等腰三角形 15"/>
            <p:cNvSpPr/>
            <p:nvPr userDrawn="1">
              <p:custDataLst>
                <p:tags r:id="rId4"/>
              </p:custDataLst>
            </p:nvPr>
          </p:nvSpPr>
          <p:spPr>
            <a:xfrm>
              <a:off x="11697762" y="6475254"/>
              <a:ext cx="339306" cy="268446"/>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userDrawn="1">
              <p:custDataLst>
                <p:tags r:id="rId5"/>
              </p:custDataLst>
            </p:nvPr>
          </p:nvSpPr>
          <p:spPr>
            <a:xfrm>
              <a:off x="11624370" y="6532404"/>
              <a:ext cx="335329" cy="211296"/>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userDrawn="1">
              <p:custDataLst>
                <p:tags r:id="rId6"/>
              </p:custDataLst>
            </p:nvPr>
          </p:nvSpPr>
          <p:spPr>
            <a:xfrm flipH="1">
              <a:off x="133780" y="6486209"/>
              <a:ext cx="447676" cy="250030"/>
            </a:xfrm>
            <a:prstGeom prst="triangle">
              <a:avLst>
                <a:gd name="adj" fmla="val 73825"/>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9" name="等腰三角形 18"/>
            <p:cNvSpPr/>
            <p:nvPr userDrawn="1">
              <p:custDataLst>
                <p:tags r:id="rId7"/>
              </p:custDataLst>
            </p:nvPr>
          </p:nvSpPr>
          <p:spPr>
            <a:xfrm flipH="1">
              <a:off x="176643" y="6526690"/>
              <a:ext cx="354804" cy="195261"/>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p:custDataLst>
              <p:tags r:id="rId8"/>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2"/>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3"/>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4"/>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5"/>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7" name="组合 16"/>
          <p:cNvGrpSpPr/>
          <p:nvPr userDrawn="1">
            <p:custDataLst>
              <p:tags r:id="rId3"/>
            </p:custDataLst>
          </p:nvPr>
        </p:nvGrpSpPr>
        <p:grpSpPr>
          <a:xfrm>
            <a:off x="300038" y="5993606"/>
            <a:ext cx="11551293" cy="614362"/>
            <a:chOff x="300038" y="5993606"/>
            <a:chExt cx="11551293" cy="614362"/>
          </a:xfrm>
        </p:grpSpPr>
        <p:sp>
          <p:nvSpPr>
            <p:cNvPr id="12" name="等腰三角形 11"/>
            <p:cNvSpPr/>
            <p:nvPr userDrawn="1">
              <p:custDataLst>
                <p:tags r:id="rId4"/>
              </p:custDataLst>
            </p:nvPr>
          </p:nvSpPr>
          <p:spPr>
            <a:xfrm>
              <a:off x="11074800" y="5993606"/>
              <a:ext cx="776531" cy="614362"/>
            </a:xfrm>
            <a:prstGeom prst="triangle">
              <a:avLst>
                <a:gd name="adj" fmla="val 49837"/>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custDataLst>
                <p:tags r:id="rId5"/>
              </p:custDataLst>
            </p:nvPr>
          </p:nvSpPr>
          <p:spPr>
            <a:xfrm>
              <a:off x="10906836" y="6124399"/>
              <a:ext cx="767429" cy="483569"/>
            </a:xfrm>
            <a:prstGeom prst="triangle">
              <a:avLst>
                <a:gd name="adj" fmla="val 28002"/>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custDataLst>
                <p:tags r:id="rId6"/>
              </p:custDataLst>
            </p:nvPr>
          </p:nvSpPr>
          <p:spPr>
            <a:xfrm flipH="1">
              <a:off x="300038" y="6024147"/>
              <a:ext cx="1021556" cy="570546"/>
            </a:xfrm>
            <a:prstGeom prst="triangle">
              <a:avLst>
                <a:gd name="adj" fmla="val 73825"/>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5" name="等腰三角形 14"/>
            <p:cNvSpPr/>
            <p:nvPr userDrawn="1">
              <p:custDataLst>
                <p:tags r:id="rId7"/>
              </p:custDataLst>
            </p:nvPr>
          </p:nvSpPr>
          <p:spPr>
            <a:xfrm flipH="1">
              <a:off x="397847" y="6116521"/>
              <a:ext cx="809631" cy="445568"/>
            </a:xfrm>
            <a:prstGeom prst="triangle">
              <a:avLst>
                <a:gd name="adj" fmla="val 738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grpSp>
      <p:sp>
        <p:nvSpPr>
          <p:cNvPr id="2" name="标题 1"/>
          <p:cNvSpPr>
            <a:spLocks noGrp="1"/>
          </p:cNvSpPr>
          <p:nvPr>
            <p:ph type="title" hasCustomPrompt="1"/>
            <p:custDataLst>
              <p:tags r:id="rId8"/>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9"/>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2"/>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9" Type="http://schemas.openxmlformats.org/officeDocument/2006/relationships/slideLayout" Target="../slideLayouts/slideLayout9.xml" /><Relationship Id="rId7" Type="http://schemas.openxmlformats.org/officeDocument/2006/relationships/slideLayout" Target="../slideLayouts/slideLayout7.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6" Type="http://schemas.openxmlformats.org/officeDocument/2006/relationships/slideLayout" Target="../slideLayouts/slideLayout6.xml" /><Relationship Id="rId5" Type="http://schemas.openxmlformats.org/officeDocument/2006/relationships/slideLayout" Target="../slideLayouts/slideLayout5.xml" /><Relationship Id="rId12" Type="http://schemas.openxmlformats.org/officeDocument/2006/relationships/theme" Target="../theme/theme1.xml" /><Relationship Id="rId3" Type="http://schemas.openxmlformats.org/officeDocument/2006/relationships/slideLayout" Target="../slideLayouts/slideLayout3.xml" /><Relationship Id="rId8" Type="http://schemas.openxmlformats.org/officeDocument/2006/relationships/slideLayout" Target="../slideLayouts/slideLayout8.xml" /><Relationship Id="rId2" Type="http://schemas.openxmlformats.org/officeDocument/2006/relationships/slideLayout" Target="../slideLayouts/slideLayout2.xml" /><Relationship Id="rId11" Type="http://schemas.openxmlformats.org/officeDocument/2006/relationships/slideLayout" Target="../slideLayouts/slideLayout11.xml" /><Relationship Id="rId1" Type="http://schemas.openxmlformats.org/officeDocument/2006/relationships/slideLayout" Target="../slideLayouts/slideLayout1.xml" /></Relationships>
</file>

<file path=ppt/slideMasters/_rels/slideMaster2.xml.rels><?xml version="1.0" encoding="UTF-8" standalone="yes"?><Relationships xmlns="http://schemas.openxmlformats.org/package/2006/relationships"><Relationship Id="rId25" Type="http://schemas.openxmlformats.org/officeDocument/2006/relationships/theme" Target="../theme/theme2.xml" /><Relationship Id="rId24" Type="http://schemas.openxmlformats.org/officeDocument/2006/relationships/tags" Target="../tags/tag219.xml" /><Relationship Id="rId21" Type="http://schemas.openxmlformats.org/officeDocument/2006/relationships/tags" Target="../tags/tag216.xml" /><Relationship Id="rId18" Type="http://schemas.openxmlformats.org/officeDocument/2006/relationships/slideLayout" Target="../slideLayouts/slideLayout29.xml" /><Relationship Id="rId15" Type="http://schemas.openxmlformats.org/officeDocument/2006/relationships/slideLayout" Target="../slideLayouts/slideLayout26.xml" /><Relationship Id="rId20" Type="http://schemas.openxmlformats.org/officeDocument/2006/relationships/tags" Target="../tags/tag215.xml" /><Relationship Id="rId19" Type="http://schemas.openxmlformats.org/officeDocument/2006/relationships/tags" Target="../tags/tag214.xml" /><Relationship Id="rId12" Type="http://schemas.openxmlformats.org/officeDocument/2006/relationships/slideLayout" Target="../slideLayouts/slideLayout23.xml" /><Relationship Id="rId22" Type="http://schemas.openxmlformats.org/officeDocument/2006/relationships/tags" Target="../tags/tag217.xml" /><Relationship Id="rId3" Type="http://schemas.openxmlformats.org/officeDocument/2006/relationships/slideLayout" Target="../slideLayouts/slideLayout14.xml" /><Relationship Id="rId7" Type="http://schemas.openxmlformats.org/officeDocument/2006/relationships/slideLayout" Target="../slideLayouts/slideLayout18.xml" /><Relationship Id="rId10" Type="http://schemas.openxmlformats.org/officeDocument/2006/relationships/slideLayout" Target="../slideLayouts/slideLayout21.xml" /><Relationship Id="rId8" Type="http://schemas.openxmlformats.org/officeDocument/2006/relationships/slideLayout" Target="../slideLayouts/slideLayout19.xml" /><Relationship Id="rId17" Type="http://schemas.openxmlformats.org/officeDocument/2006/relationships/slideLayout" Target="../slideLayouts/slideLayout28.xml" /><Relationship Id="rId1" Type="http://schemas.openxmlformats.org/officeDocument/2006/relationships/slideLayout" Target="../slideLayouts/slideLayout12.xml" /><Relationship Id="rId2" Type="http://schemas.openxmlformats.org/officeDocument/2006/relationships/slideLayout" Target="../slideLayouts/slideLayout13.xml" /><Relationship Id="rId11" Type="http://schemas.openxmlformats.org/officeDocument/2006/relationships/slideLayout" Target="../slideLayouts/slideLayout22.xml" /><Relationship Id="rId9" Type="http://schemas.openxmlformats.org/officeDocument/2006/relationships/slideLayout" Target="../slideLayouts/slideLayout20.xml" /><Relationship Id="rId6" Type="http://schemas.openxmlformats.org/officeDocument/2006/relationships/slideLayout" Target="../slideLayouts/slideLayout17.xml" /><Relationship Id="rId13" Type="http://schemas.openxmlformats.org/officeDocument/2006/relationships/slideLayout" Target="../slideLayouts/slideLayout24.xml" /><Relationship Id="rId5" Type="http://schemas.openxmlformats.org/officeDocument/2006/relationships/slideLayout" Target="../slideLayouts/slideLayout16.xml" /><Relationship Id="rId23" Type="http://schemas.openxmlformats.org/officeDocument/2006/relationships/tags" Target="../tags/tag218.xml" /><Relationship Id="rId14" Type="http://schemas.openxmlformats.org/officeDocument/2006/relationships/slideLayout" Target="../slideLayouts/slideLayout25.xml" /><Relationship Id="rId16" Type="http://schemas.openxmlformats.org/officeDocument/2006/relationships/slideLayout" Target="../slideLayouts/slideLayout27.xml" /><Relationship Id="rId4" Type="http://schemas.openxmlformats.org/officeDocument/2006/relationships/slideLayout" Target="../slideLayouts/slideLayout15.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4" Type="http://schemas.openxmlformats.org/officeDocument/2006/relationships/slideLayout" Target="../slideLayouts/slideLayout12.xml" /><Relationship Id="rId3" Type="http://schemas.openxmlformats.org/officeDocument/2006/relationships/tags" Target="../tags/tag222.xml" /><Relationship Id="rId2" Type="http://schemas.openxmlformats.org/officeDocument/2006/relationships/tags" Target="../tags/tag221.xml" /><Relationship Id="rId1" Type="http://schemas.openxmlformats.org/officeDocument/2006/relationships/tags" Target="../tags/tag220.xml" /></Relationships>
</file>

<file path=ppt/slides/_rels/slide10.xml.rels><?xml version="1.0" encoding="UTF-8" standalone="yes"?><Relationships xmlns="http://schemas.openxmlformats.org/package/2006/relationships"><Relationship Id="rId9" Type="http://schemas.openxmlformats.org/officeDocument/2006/relationships/image" Target="../media/image8.jpeg" /><Relationship Id="rId8" Type="http://schemas.openxmlformats.org/officeDocument/2006/relationships/tags" Target="../tags/tag320.xml" /><Relationship Id="rId7" Type="http://schemas.openxmlformats.org/officeDocument/2006/relationships/image" Target="../media/image7.jpeg" /><Relationship Id="rId6" Type="http://schemas.openxmlformats.org/officeDocument/2006/relationships/image" Target="../media/image6.jpeg" /><Relationship Id="rId10" Type="http://schemas.openxmlformats.org/officeDocument/2006/relationships/tags" Target="../tags/tag321.xml" /><Relationship Id="rId4" Type="http://schemas.openxmlformats.org/officeDocument/2006/relationships/tags" Target="../tags/tag318.xml" /><Relationship Id="rId5" Type="http://schemas.openxmlformats.org/officeDocument/2006/relationships/tags" Target="../tags/tag319.xml" /><Relationship Id="rId11" Type="http://schemas.openxmlformats.org/officeDocument/2006/relationships/slideLayout" Target="../slideLayouts/slideLayout18.xml" /><Relationship Id="rId3" Type="http://schemas.openxmlformats.org/officeDocument/2006/relationships/tags" Target="../tags/tag317.xml" /><Relationship Id="rId2" Type="http://schemas.openxmlformats.org/officeDocument/2006/relationships/tags" Target="../tags/tag316.xml" /><Relationship Id="rId1" Type="http://schemas.openxmlformats.org/officeDocument/2006/relationships/tags" Target="../tags/tag315.xml" /></Relationships>
</file>

<file path=ppt/slides/_rels/slide11.xml.rels><?xml version="1.0" encoding="UTF-8" standalone="yes"?><Relationships xmlns="http://schemas.openxmlformats.org/package/2006/relationships"><Relationship Id="rId7" Type="http://schemas.openxmlformats.org/officeDocument/2006/relationships/slideLayout" Target="../slideLayouts/slideLayout14.xml" /><Relationship Id="rId1" Type="http://schemas.openxmlformats.org/officeDocument/2006/relationships/tags" Target="../tags/tag322.xml" /><Relationship Id="rId4" Type="http://schemas.openxmlformats.org/officeDocument/2006/relationships/tags" Target="../tags/tag325.xml" /><Relationship Id="rId3" Type="http://schemas.openxmlformats.org/officeDocument/2006/relationships/tags" Target="../tags/tag324.xml" /><Relationship Id="rId5" Type="http://schemas.openxmlformats.org/officeDocument/2006/relationships/tags" Target="../tags/tag326.xml" /><Relationship Id="rId2" Type="http://schemas.openxmlformats.org/officeDocument/2006/relationships/tags" Target="../tags/tag323.xml" /></Relationships>
</file>

<file path=ppt/slides/_rels/slide12.xml.rels><?xml version="1.0" encoding="UTF-8" standalone="yes"?><Relationships xmlns="http://schemas.openxmlformats.org/package/2006/relationships"><Relationship Id="rId16" Type="http://schemas.openxmlformats.org/officeDocument/2006/relationships/tags" Target="../tags/tag339.xml" /><Relationship Id="rId14" Type="http://schemas.openxmlformats.org/officeDocument/2006/relationships/tags" Target="../tags/tag337.xml" /><Relationship Id="rId17" Type="http://schemas.openxmlformats.org/officeDocument/2006/relationships/slideLayout" Target="../slideLayouts/slideLayout18.xml" /><Relationship Id="rId13" Type="http://schemas.openxmlformats.org/officeDocument/2006/relationships/image" Target="../media/image11.jpeg" /><Relationship Id="rId12" Type="http://schemas.openxmlformats.org/officeDocument/2006/relationships/image" Target="../media/image10.jpeg" /><Relationship Id="rId9" Type="http://schemas.openxmlformats.org/officeDocument/2006/relationships/tags" Target="../tags/tag334.xml" /><Relationship Id="rId8" Type="http://schemas.openxmlformats.org/officeDocument/2006/relationships/tags" Target="../tags/tag333.xml" /><Relationship Id="rId6" Type="http://schemas.openxmlformats.org/officeDocument/2006/relationships/tags" Target="../tags/tag332.xml" /><Relationship Id="rId2" Type="http://schemas.openxmlformats.org/officeDocument/2006/relationships/tags" Target="../tags/tag328.xml" /><Relationship Id="rId10" Type="http://schemas.openxmlformats.org/officeDocument/2006/relationships/tags" Target="../tags/tag335.xml" /><Relationship Id="rId4" Type="http://schemas.openxmlformats.org/officeDocument/2006/relationships/tags" Target="../tags/tag330.xml" /><Relationship Id="rId3" Type="http://schemas.openxmlformats.org/officeDocument/2006/relationships/tags" Target="../tags/tag329.xml" /><Relationship Id="rId15" Type="http://schemas.openxmlformats.org/officeDocument/2006/relationships/tags" Target="../tags/tag338.xml" /><Relationship Id="rId1" Type="http://schemas.openxmlformats.org/officeDocument/2006/relationships/tags" Target="../tags/tag327.xml" /><Relationship Id="rId5" Type="http://schemas.openxmlformats.org/officeDocument/2006/relationships/tags" Target="../tags/tag331.xml" /><Relationship Id="rId11" Type="http://schemas.openxmlformats.org/officeDocument/2006/relationships/tags" Target="../tags/tag336.xml" /><Relationship Id="rId7" Type="http://schemas.openxmlformats.org/officeDocument/2006/relationships/image" Target="../media/image9.jpeg" /></Relationships>
</file>

<file path=ppt/slides/_rels/slide13.xml.rels><?xml version="1.0" encoding="UTF-8" standalone="yes"?><Relationships xmlns="http://schemas.openxmlformats.org/package/2006/relationships"><Relationship Id="rId20" Type="http://schemas.openxmlformats.org/officeDocument/2006/relationships/slideLayout" Target="../slideLayouts/slideLayout18.xml" /><Relationship Id="rId17" Type="http://schemas.openxmlformats.org/officeDocument/2006/relationships/tags" Target="../tags/tag356.xml" /><Relationship Id="rId19" Type="http://schemas.openxmlformats.org/officeDocument/2006/relationships/tags" Target="../tags/tag358.xml" /><Relationship Id="rId16" Type="http://schemas.openxmlformats.org/officeDocument/2006/relationships/tags" Target="../tags/tag355.xml" /><Relationship Id="rId13" Type="http://schemas.openxmlformats.org/officeDocument/2006/relationships/tags" Target="../tags/tag352.xml" /><Relationship Id="rId12" Type="http://schemas.openxmlformats.org/officeDocument/2006/relationships/tags" Target="../tags/tag351.xml" /><Relationship Id="rId18" Type="http://schemas.openxmlformats.org/officeDocument/2006/relationships/tags" Target="../tags/tag357.xml" /><Relationship Id="rId11" Type="http://schemas.openxmlformats.org/officeDocument/2006/relationships/tags" Target="../tags/tag350.xml" /><Relationship Id="rId8" Type="http://schemas.openxmlformats.org/officeDocument/2006/relationships/tags" Target="../tags/tag347.xml" /><Relationship Id="rId9" Type="http://schemas.openxmlformats.org/officeDocument/2006/relationships/tags" Target="../tags/tag348.xml" /><Relationship Id="rId15" Type="http://schemas.openxmlformats.org/officeDocument/2006/relationships/tags" Target="../tags/tag354.xml" /><Relationship Id="rId5" Type="http://schemas.openxmlformats.org/officeDocument/2006/relationships/tags" Target="../tags/tag344.xml" /><Relationship Id="rId10" Type="http://schemas.openxmlformats.org/officeDocument/2006/relationships/tags" Target="../tags/tag349.xml" /><Relationship Id="rId4" Type="http://schemas.openxmlformats.org/officeDocument/2006/relationships/tags" Target="../tags/tag343.xml" /><Relationship Id="rId7" Type="http://schemas.openxmlformats.org/officeDocument/2006/relationships/tags" Target="../tags/tag346.xml" /><Relationship Id="rId3" Type="http://schemas.openxmlformats.org/officeDocument/2006/relationships/tags" Target="../tags/tag342.xml" /><Relationship Id="rId14" Type="http://schemas.openxmlformats.org/officeDocument/2006/relationships/tags" Target="../tags/tag353.xml" /><Relationship Id="rId6" Type="http://schemas.openxmlformats.org/officeDocument/2006/relationships/tags" Target="../tags/tag345.xml" /><Relationship Id="rId2" Type="http://schemas.openxmlformats.org/officeDocument/2006/relationships/tags" Target="../tags/tag341.xml" /><Relationship Id="rId1" Type="http://schemas.openxmlformats.org/officeDocument/2006/relationships/tags" Target="../tags/tag340.xml" /></Relationships>
</file>

<file path=ppt/slides/_rels/slide14.xml.rels><?xml version="1.0" encoding="UTF-8" standalone="yes"?><Relationships xmlns="http://schemas.openxmlformats.org/package/2006/relationships"><Relationship Id="rId18" Type="http://schemas.openxmlformats.org/officeDocument/2006/relationships/tags" Target="../tags/tag375.xml" /><Relationship Id="rId15" Type="http://schemas.openxmlformats.org/officeDocument/2006/relationships/tags" Target="../tags/tag372.xml" /><Relationship Id="rId13" Type="http://schemas.openxmlformats.org/officeDocument/2006/relationships/tags" Target="../tags/tag370.xml" /><Relationship Id="rId12" Type="http://schemas.openxmlformats.org/officeDocument/2006/relationships/tags" Target="../tags/tag369.xml" /><Relationship Id="rId10" Type="http://schemas.openxmlformats.org/officeDocument/2006/relationships/tags" Target="../tags/tag367.xml" /><Relationship Id="rId9" Type="http://schemas.openxmlformats.org/officeDocument/2006/relationships/tags" Target="../tags/tag366.xml" /><Relationship Id="rId7" Type="http://schemas.openxmlformats.org/officeDocument/2006/relationships/tags" Target="../tags/tag364.xml" /><Relationship Id="rId20" Type="http://schemas.openxmlformats.org/officeDocument/2006/relationships/tags" Target="../tags/tag377.xml" /><Relationship Id="rId8" Type="http://schemas.openxmlformats.org/officeDocument/2006/relationships/tags" Target="../tags/tag365.xml" /><Relationship Id="rId6" Type="http://schemas.openxmlformats.org/officeDocument/2006/relationships/image" Target="../media/image12.jpeg" /><Relationship Id="rId19" Type="http://schemas.openxmlformats.org/officeDocument/2006/relationships/tags" Target="../tags/tag376.xml" /><Relationship Id="rId16" Type="http://schemas.openxmlformats.org/officeDocument/2006/relationships/tags" Target="../tags/tag373.xml" /><Relationship Id="rId14" Type="http://schemas.openxmlformats.org/officeDocument/2006/relationships/tags" Target="../tags/tag371.xml" /><Relationship Id="rId11" Type="http://schemas.openxmlformats.org/officeDocument/2006/relationships/tags" Target="../tags/tag368.xml" /><Relationship Id="rId17" Type="http://schemas.openxmlformats.org/officeDocument/2006/relationships/tags" Target="../tags/tag374.xml" /><Relationship Id="rId5" Type="http://schemas.openxmlformats.org/officeDocument/2006/relationships/tags" Target="../tags/tag363.xml" /><Relationship Id="rId3" Type="http://schemas.openxmlformats.org/officeDocument/2006/relationships/tags" Target="../tags/tag361.xml" /><Relationship Id="rId2" Type="http://schemas.openxmlformats.org/officeDocument/2006/relationships/tags" Target="../tags/tag360.xml" /><Relationship Id="rId21" Type="http://schemas.openxmlformats.org/officeDocument/2006/relationships/slideLayout" Target="../slideLayouts/slideLayout18.xml" /><Relationship Id="rId4" Type="http://schemas.openxmlformats.org/officeDocument/2006/relationships/tags" Target="../tags/tag362.xml" /><Relationship Id="rId1" Type="http://schemas.openxmlformats.org/officeDocument/2006/relationships/tags" Target="../tags/tag359.xml" /></Relationships>
</file>

<file path=ppt/slides/_rels/slide15.xml.rels><?xml version="1.0" encoding="UTF-8" standalone="yes"?><Relationships xmlns="http://schemas.openxmlformats.org/package/2006/relationships"><Relationship Id="rId5" Type="http://schemas.openxmlformats.org/officeDocument/2006/relationships/tags" Target="../tags/tag382.xml" /><Relationship Id="rId4" Type="http://schemas.openxmlformats.org/officeDocument/2006/relationships/tags" Target="../tags/tag381.xml" /><Relationship Id="rId3" Type="http://schemas.openxmlformats.org/officeDocument/2006/relationships/tags" Target="../tags/tag380.xml" /><Relationship Id="rId6" Type="http://schemas.openxmlformats.org/officeDocument/2006/relationships/slideLayout" Target="../slideLayouts/slideLayout14.xml" /><Relationship Id="rId2" Type="http://schemas.openxmlformats.org/officeDocument/2006/relationships/tags" Target="../tags/tag379.xml" /><Relationship Id="rId1" Type="http://schemas.openxmlformats.org/officeDocument/2006/relationships/tags" Target="../tags/tag378.xml" /></Relationships>
</file>

<file path=ppt/slides/_rels/slide16.xml.rels><?xml version="1.0" encoding="UTF-8" standalone="yes"?><Relationships xmlns="http://schemas.openxmlformats.org/package/2006/relationships"><Relationship Id="rId18" Type="http://schemas.openxmlformats.org/officeDocument/2006/relationships/slideLayout" Target="../slideLayouts/slideLayout18.xml" /><Relationship Id="rId17" Type="http://schemas.openxmlformats.org/officeDocument/2006/relationships/tags" Target="../tags/tag398.xml" /><Relationship Id="rId15" Type="http://schemas.openxmlformats.org/officeDocument/2006/relationships/tags" Target="../tags/tag396.xml" /><Relationship Id="rId12" Type="http://schemas.openxmlformats.org/officeDocument/2006/relationships/tags" Target="../tags/tag393.xml" /><Relationship Id="rId10" Type="http://schemas.openxmlformats.org/officeDocument/2006/relationships/tags" Target="../tags/tag391.xml" /><Relationship Id="rId8" Type="http://schemas.openxmlformats.org/officeDocument/2006/relationships/tags" Target="../tags/tag389.xml" /><Relationship Id="rId6" Type="http://schemas.openxmlformats.org/officeDocument/2006/relationships/image" Target="../media/image13.jpeg" /><Relationship Id="rId14" Type="http://schemas.openxmlformats.org/officeDocument/2006/relationships/tags" Target="../tags/tag395.xml" /><Relationship Id="rId11" Type="http://schemas.openxmlformats.org/officeDocument/2006/relationships/tags" Target="../tags/tag392.xml" /><Relationship Id="rId16" Type="http://schemas.openxmlformats.org/officeDocument/2006/relationships/tags" Target="../tags/tag397.xml" /><Relationship Id="rId5" Type="http://schemas.openxmlformats.org/officeDocument/2006/relationships/tags" Target="../tags/tag387.xml" /><Relationship Id="rId1" Type="http://schemas.openxmlformats.org/officeDocument/2006/relationships/tags" Target="../tags/tag383.xml" /><Relationship Id="rId9" Type="http://schemas.openxmlformats.org/officeDocument/2006/relationships/tags" Target="../tags/tag390.xml" /><Relationship Id="rId7" Type="http://schemas.openxmlformats.org/officeDocument/2006/relationships/tags" Target="../tags/tag388.xml" /><Relationship Id="rId3" Type="http://schemas.openxmlformats.org/officeDocument/2006/relationships/tags" Target="../tags/tag385.xml" /><Relationship Id="rId4" Type="http://schemas.openxmlformats.org/officeDocument/2006/relationships/tags" Target="../tags/tag386.xml" /><Relationship Id="rId13" Type="http://schemas.openxmlformats.org/officeDocument/2006/relationships/tags" Target="../tags/tag394.xml" /><Relationship Id="rId2" Type="http://schemas.openxmlformats.org/officeDocument/2006/relationships/tags" Target="../tags/tag384.xml" /></Relationships>
</file>

<file path=ppt/slides/_rels/slide17.xml.rels><?xml version="1.0" encoding="UTF-8" standalone="yes"?><Relationships xmlns="http://schemas.openxmlformats.org/package/2006/relationships"><Relationship Id="rId20" Type="http://schemas.openxmlformats.org/officeDocument/2006/relationships/slideLayout" Target="../slideLayouts/slideLayout18.xml" /><Relationship Id="rId19" Type="http://schemas.openxmlformats.org/officeDocument/2006/relationships/tags" Target="../tags/tag414.xml" /><Relationship Id="rId15" Type="http://schemas.openxmlformats.org/officeDocument/2006/relationships/image" Target="../media/image15.jpeg" /><Relationship Id="rId14" Type="http://schemas.openxmlformats.org/officeDocument/2006/relationships/tags" Target="../tags/tag411.xml" /><Relationship Id="rId13" Type="http://schemas.openxmlformats.org/officeDocument/2006/relationships/tags" Target="../tags/tag410.xml" /><Relationship Id="rId18" Type="http://schemas.openxmlformats.org/officeDocument/2006/relationships/image" Target="../media/image16.jpeg" /><Relationship Id="rId11" Type="http://schemas.openxmlformats.org/officeDocument/2006/relationships/tags" Target="../tags/tag409.xml" /><Relationship Id="rId10" Type="http://schemas.openxmlformats.org/officeDocument/2006/relationships/tags" Target="../tags/tag408.xml" /><Relationship Id="rId8" Type="http://schemas.openxmlformats.org/officeDocument/2006/relationships/tags" Target="../tags/tag406.xml" /><Relationship Id="rId7" Type="http://schemas.openxmlformats.org/officeDocument/2006/relationships/tags" Target="../tags/tag405.xml" /><Relationship Id="rId17" Type="http://schemas.openxmlformats.org/officeDocument/2006/relationships/tags" Target="../tags/tag413.xml" /><Relationship Id="rId9" Type="http://schemas.openxmlformats.org/officeDocument/2006/relationships/tags" Target="../tags/tag407.xml" /><Relationship Id="rId6" Type="http://schemas.openxmlformats.org/officeDocument/2006/relationships/tags" Target="../tags/tag404.xml" /><Relationship Id="rId5" Type="http://schemas.openxmlformats.org/officeDocument/2006/relationships/tags" Target="../tags/tag403.xml" /><Relationship Id="rId3" Type="http://schemas.openxmlformats.org/officeDocument/2006/relationships/tags" Target="../tags/tag401.xml" /><Relationship Id="rId16" Type="http://schemas.openxmlformats.org/officeDocument/2006/relationships/tags" Target="../tags/tag412.xml" /><Relationship Id="rId4" Type="http://schemas.openxmlformats.org/officeDocument/2006/relationships/tags" Target="../tags/tag402.xml" /><Relationship Id="rId12" Type="http://schemas.openxmlformats.org/officeDocument/2006/relationships/image" Target="../media/image14.jpeg" /><Relationship Id="rId2" Type="http://schemas.openxmlformats.org/officeDocument/2006/relationships/tags" Target="../tags/tag400.xml" /><Relationship Id="rId1" Type="http://schemas.openxmlformats.org/officeDocument/2006/relationships/tags" Target="../tags/tag399.xml" /></Relationships>
</file>

<file path=ppt/slides/_rels/slide18.xml.rels><?xml version="1.0" encoding="UTF-8" standalone="yes"?><Relationships xmlns="http://schemas.openxmlformats.org/package/2006/relationships"><Relationship Id="rId16" Type="http://schemas.openxmlformats.org/officeDocument/2006/relationships/slideLayout" Target="../slideLayouts/slideLayout18.xml" /><Relationship Id="rId15" Type="http://schemas.openxmlformats.org/officeDocument/2006/relationships/tags" Target="../tags/tag428.xml" /><Relationship Id="rId14" Type="http://schemas.openxmlformats.org/officeDocument/2006/relationships/tags" Target="../tags/tag427.xml" /><Relationship Id="rId13" Type="http://schemas.openxmlformats.org/officeDocument/2006/relationships/tags" Target="../tags/tag426.xml" /><Relationship Id="rId12" Type="http://schemas.openxmlformats.org/officeDocument/2006/relationships/tags" Target="../tags/tag425.xml" /><Relationship Id="rId11" Type="http://schemas.openxmlformats.org/officeDocument/2006/relationships/tags" Target="../tags/tag424.xml" /><Relationship Id="rId7" Type="http://schemas.openxmlformats.org/officeDocument/2006/relationships/image" Target="../media/image17.jpeg" /><Relationship Id="rId6" Type="http://schemas.openxmlformats.org/officeDocument/2006/relationships/tags" Target="../tags/tag420.xml" /><Relationship Id="rId2" Type="http://schemas.openxmlformats.org/officeDocument/2006/relationships/tags" Target="../tags/tag416.xml" /><Relationship Id="rId8" Type="http://schemas.openxmlformats.org/officeDocument/2006/relationships/tags" Target="../tags/tag421.xml" /><Relationship Id="rId5" Type="http://schemas.openxmlformats.org/officeDocument/2006/relationships/tags" Target="../tags/tag419.xml" /><Relationship Id="rId10" Type="http://schemas.openxmlformats.org/officeDocument/2006/relationships/tags" Target="../tags/tag423.xml" /><Relationship Id="rId1" Type="http://schemas.openxmlformats.org/officeDocument/2006/relationships/tags" Target="../tags/tag415.xml" /><Relationship Id="rId4" Type="http://schemas.openxmlformats.org/officeDocument/2006/relationships/tags" Target="../tags/tag418.xml" /><Relationship Id="rId3" Type="http://schemas.openxmlformats.org/officeDocument/2006/relationships/tags" Target="../tags/tag417.xml" /><Relationship Id="rId9" Type="http://schemas.openxmlformats.org/officeDocument/2006/relationships/tags" Target="../tags/tag422.xml" /></Relationships>
</file>

<file path=ppt/slides/_rels/slide19.xml.rels><?xml version="1.0" encoding="UTF-8" standalone="yes"?><Relationships xmlns="http://schemas.openxmlformats.org/package/2006/relationships"><Relationship Id="rId7" Type="http://schemas.openxmlformats.org/officeDocument/2006/relationships/slideLayout" Target="../slideLayouts/slideLayout14.xml" /><Relationship Id="rId1" Type="http://schemas.openxmlformats.org/officeDocument/2006/relationships/tags" Target="../tags/tag429.xml" /><Relationship Id="rId5" Type="http://schemas.openxmlformats.org/officeDocument/2006/relationships/tags" Target="../tags/tag433.xml" /><Relationship Id="rId4" Type="http://schemas.openxmlformats.org/officeDocument/2006/relationships/tags" Target="../tags/tag432.xml" /><Relationship Id="rId3" Type="http://schemas.openxmlformats.org/officeDocument/2006/relationships/tags" Target="../tags/tag431.xml" /><Relationship Id="rId2" Type="http://schemas.openxmlformats.org/officeDocument/2006/relationships/tags" Target="../tags/tag430.xml" /></Relationships>
</file>

<file path=ppt/slides/_rels/slide2.xml.rels><?xml version="1.0" encoding="UTF-8" standalone="yes"?><Relationships xmlns="http://schemas.openxmlformats.org/package/2006/relationships"><Relationship Id="rId12" Type="http://schemas.openxmlformats.org/officeDocument/2006/relationships/tags" Target="../tags/tag234.xml" /><Relationship Id="rId2" Type="http://schemas.openxmlformats.org/officeDocument/2006/relationships/tags" Target="../tags/tag224.xml" /><Relationship Id="rId11" Type="http://schemas.openxmlformats.org/officeDocument/2006/relationships/tags" Target="../tags/tag233.xml" /><Relationship Id="rId8" Type="http://schemas.openxmlformats.org/officeDocument/2006/relationships/tags" Target="../tags/tag230.xml" /><Relationship Id="rId9" Type="http://schemas.openxmlformats.org/officeDocument/2006/relationships/tags" Target="../tags/tag231.xml" /><Relationship Id="rId7" Type="http://schemas.openxmlformats.org/officeDocument/2006/relationships/tags" Target="../tags/tag229.xml" /><Relationship Id="rId14" Type="http://schemas.openxmlformats.org/officeDocument/2006/relationships/slideLayout" Target="../slideLayouts/slideLayout17.xml" /><Relationship Id="rId1" Type="http://schemas.openxmlformats.org/officeDocument/2006/relationships/tags" Target="../tags/tag223.xml" /><Relationship Id="rId3" Type="http://schemas.openxmlformats.org/officeDocument/2006/relationships/tags" Target="../tags/tag225.xml" /><Relationship Id="rId5" Type="http://schemas.openxmlformats.org/officeDocument/2006/relationships/tags" Target="../tags/tag227.xml" /><Relationship Id="rId6" Type="http://schemas.openxmlformats.org/officeDocument/2006/relationships/tags" Target="../tags/tag228.xml" /><Relationship Id="rId4" Type="http://schemas.openxmlformats.org/officeDocument/2006/relationships/tags" Target="../tags/tag226.xml" /><Relationship Id="rId10" Type="http://schemas.openxmlformats.org/officeDocument/2006/relationships/tags" Target="../tags/tag232.xml" /></Relationships>
</file>

<file path=ppt/slides/_rels/slide20.xml.rels><?xml version="1.0" encoding="UTF-8" standalone="yes"?><Relationships xmlns="http://schemas.openxmlformats.org/package/2006/relationships"><Relationship Id="rId15" Type="http://schemas.openxmlformats.org/officeDocument/2006/relationships/slideLayout" Target="../slideLayouts/slideLayout18.xml" /><Relationship Id="rId13" Type="http://schemas.openxmlformats.org/officeDocument/2006/relationships/tags" Target="../tags/tag445.xml" /><Relationship Id="rId5" Type="http://schemas.openxmlformats.org/officeDocument/2006/relationships/tags" Target="../tags/tag438.xml" /><Relationship Id="rId11" Type="http://schemas.openxmlformats.org/officeDocument/2006/relationships/tags" Target="../tags/tag444.xml" /><Relationship Id="rId3" Type="http://schemas.openxmlformats.org/officeDocument/2006/relationships/tags" Target="../tags/tag436.xml" /><Relationship Id="rId10" Type="http://schemas.openxmlformats.org/officeDocument/2006/relationships/tags" Target="../tags/tag443.xml" /><Relationship Id="rId8" Type="http://schemas.openxmlformats.org/officeDocument/2006/relationships/tags" Target="../tags/tag441.xml" /><Relationship Id="rId6" Type="http://schemas.openxmlformats.org/officeDocument/2006/relationships/tags" Target="../tags/tag439.xml" /><Relationship Id="rId14" Type="http://schemas.openxmlformats.org/officeDocument/2006/relationships/tags" Target="../tags/tag446.xml" /><Relationship Id="rId12" Type="http://schemas.openxmlformats.org/officeDocument/2006/relationships/image" Target="../media/image18.jpeg" /><Relationship Id="rId9" Type="http://schemas.openxmlformats.org/officeDocument/2006/relationships/tags" Target="../tags/tag442.xml" /><Relationship Id="rId7" Type="http://schemas.openxmlformats.org/officeDocument/2006/relationships/tags" Target="../tags/tag440.xml" /><Relationship Id="rId1" Type="http://schemas.openxmlformats.org/officeDocument/2006/relationships/tags" Target="../tags/tag434.xml" /><Relationship Id="rId4" Type="http://schemas.openxmlformats.org/officeDocument/2006/relationships/tags" Target="../tags/tag437.xml" /><Relationship Id="rId2" Type="http://schemas.openxmlformats.org/officeDocument/2006/relationships/tags" Target="../tags/tag435.xml" /></Relationships>
</file>

<file path=ppt/slides/_rels/slide21.xml.rels><?xml version="1.0" encoding="UTF-8" standalone="yes"?><Relationships xmlns="http://schemas.openxmlformats.org/package/2006/relationships"><Relationship Id="rId13" Type="http://schemas.openxmlformats.org/officeDocument/2006/relationships/tags" Target="../tags/tag458.xml" /><Relationship Id="rId11" Type="http://schemas.openxmlformats.org/officeDocument/2006/relationships/tags" Target="../tags/tag456.xml" /><Relationship Id="rId10" Type="http://schemas.openxmlformats.org/officeDocument/2006/relationships/tags" Target="../tags/tag455.xml" /><Relationship Id="rId16" Type="http://schemas.openxmlformats.org/officeDocument/2006/relationships/slideLayout" Target="../slideLayouts/slideLayout18.xml" /><Relationship Id="rId1" Type="http://schemas.openxmlformats.org/officeDocument/2006/relationships/tags" Target="../tags/tag447.xml" /><Relationship Id="rId8" Type="http://schemas.openxmlformats.org/officeDocument/2006/relationships/tags" Target="../tags/tag453.xml" /><Relationship Id="rId7" Type="http://schemas.openxmlformats.org/officeDocument/2006/relationships/tags" Target="../tags/tag452.xml" /><Relationship Id="rId6" Type="http://schemas.openxmlformats.org/officeDocument/2006/relationships/image" Target="../media/image19.jpeg" /><Relationship Id="rId14" Type="http://schemas.openxmlformats.org/officeDocument/2006/relationships/tags" Target="../tags/tag459.xml" /><Relationship Id="rId3" Type="http://schemas.openxmlformats.org/officeDocument/2006/relationships/tags" Target="../tags/tag449.xml" /><Relationship Id="rId12" Type="http://schemas.openxmlformats.org/officeDocument/2006/relationships/tags" Target="../tags/tag457.xml" /><Relationship Id="rId5" Type="http://schemas.openxmlformats.org/officeDocument/2006/relationships/tags" Target="../tags/tag451.xml" /><Relationship Id="rId9" Type="http://schemas.openxmlformats.org/officeDocument/2006/relationships/tags" Target="../tags/tag454.xml" /><Relationship Id="rId4" Type="http://schemas.openxmlformats.org/officeDocument/2006/relationships/tags" Target="../tags/tag450.xml" /><Relationship Id="rId2" Type="http://schemas.openxmlformats.org/officeDocument/2006/relationships/tags" Target="../tags/tag448.xml" /></Relationships>
</file>

<file path=ppt/slides/_rels/slide22.xml.rels><?xml version="1.0" encoding="UTF-8" standalone="yes"?><Relationships xmlns="http://schemas.openxmlformats.org/package/2006/relationships"><Relationship Id="rId20" Type="http://schemas.openxmlformats.org/officeDocument/2006/relationships/slideLayout" Target="../slideLayouts/slideLayout18.xml" /><Relationship Id="rId17" Type="http://schemas.openxmlformats.org/officeDocument/2006/relationships/tags" Target="../tags/tag473.xml" /><Relationship Id="rId15" Type="http://schemas.openxmlformats.org/officeDocument/2006/relationships/image" Target="../media/image22.jpeg" /><Relationship Id="rId14" Type="http://schemas.openxmlformats.org/officeDocument/2006/relationships/tags" Target="../tags/tag471.xml" /><Relationship Id="rId13" Type="http://schemas.openxmlformats.org/officeDocument/2006/relationships/tags" Target="../tags/tag470.xml" /><Relationship Id="rId19" Type="http://schemas.openxmlformats.org/officeDocument/2006/relationships/tags" Target="../tags/tag475.xml" /><Relationship Id="rId18" Type="http://schemas.openxmlformats.org/officeDocument/2006/relationships/tags" Target="../tags/tag474.xml" /><Relationship Id="rId12" Type="http://schemas.openxmlformats.org/officeDocument/2006/relationships/image" Target="../media/image21.jpeg" /><Relationship Id="rId10" Type="http://schemas.openxmlformats.org/officeDocument/2006/relationships/tags" Target="../tags/tag468.xml" /><Relationship Id="rId16" Type="http://schemas.openxmlformats.org/officeDocument/2006/relationships/tags" Target="../tags/tag472.xml" /><Relationship Id="rId6" Type="http://schemas.openxmlformats.org/officeDocument/2006/relationships/tags" Target="../tags/tag465.xml" /><Relationship Id="rId9" Type="http://schemas.openxmlformats.org/officeDocument/2006/relationships/image" Target="../media/image20.jpeg" /><Relationship Id="rId11" Type="http://schemas.openxmlformats.org/officeDocument/2006/relationships/tags" Target="../tags/tag469.xml" /><Relationship Id="rId7" Type="http://schemas.openxmlformats.org/officeDocument/2006/relationships/tags" Target="../tags/tag466.xml" /><Relationship Id="rId8" Type="http://schemas.openxmlformats.org/officeDocument/2006/relationships/tags" Target="../tags/tag467.xml" /><Relationship Id="rId5" Type="http://schemas.openxmlformats.org/officeDocument/2006/relationships/tags" Target="../tags/tag464.xml" /><Relationship Id="rId2" Type="http://schemas.openxmlformats.org/officeDocument/2006/relationships/tags" Target="../tags/tag461.xml" /><Relationship Id="rId4" Type="http://schemas.openxmlformats.org/officeDocument/2006/relationships/tags" Target="../tags/tag463.xml" /><Relationship Id="rId3" Type="http://schemas.openxmlformats.org/officeDocument/2006/relationships/tags" Target="../tags/tag462.xml" /><Relationship Id="rId1" Type="http://schemas.openxmlformats.org/officeDocument/2006/relationships/tags" Target="../tags/tag460.xml" /></Relationships>
</file>

<file path=ppt/slides/_rels/slide23.xml.rels><?xml version="1.0" encoding="UTF-8" standalone="yes"?><Relationships xmlns="http://schemas.openxmlformats.org/package/2006/relationships"><Relationship Id="rId2" Type="http://schemas.openxmlformats.org/officeDocument/2006/relationships/slideLayout" Target="../slideLayouts/slideLayout13.xml" /></Relationships>
</file>

<file path=ppt/slides/_rels/slide24.xml.rels><?xml version="1.0" encoding="UTF-8" standalone="yes"?><Relationships xmlns="http://schemas.openxmlformats.org/package/2006/relationships"><Relationship Id="rId5" Type="http://schemas.openxmlformats.org/officeDocument/2006/relationships/slideLayout" Target="../slideLayouts/slideLayout22.xml" /><Relationship Id="rId3" Type="http://schemas.openxmlformats.org/officeDocument/2006/relationships/tags" Target="../tags/tag478.xml" /><Relationship Id="rId2" Type="http://schemas.openxmlformats.org/officeDocument/2006/relationships/tags" Target="../tags/tag477.xml" /><Relationship Id="rId1" Type="http://schemas.openxmlformats.org/officeDocument/2006/relationships/tags" Target="../tags/tag476.xml" /></Relationships>
</file>

<file path=ppt/slides/_rels/slide3.xml.rels><?xml version="1.0" encoding="UTF-8" standalone="yes"?><Relationships xmlns="http://schemas.openxmlformats.org/package/2006/relationships"><Relationship Id="rId3" Type="http://schemas.openxmlformats.org/officeDocument/2006/relationships/tags" Target="../tags/tag237.xml" /><Relationship Id="rId5" Type="http://schemas.openxmlformats.org/officeDocument/2006/relationships/tags" Target="../tags/tag239.xml" /><Relationship Id="rId4" Type="http://schemas.openxmlformats.org/officeDocument/2006/relationships/tags" Target="../tags/tag238.xml" /><Relationship Id="rId2" Type="http://schemas.openxmlformats.org/officeDocument/2006/relationships/tags" Target="../tags/tag236.xml" /><Relationship Id="rId7" Type="http://schemas.openxmlformats.org/officeDocument/2006/relationships/slideLayout" Target="../slideLayouts/slideLayout14.xml" /><Relationship Id="rId1" Type="http://schemas.openxmlformats.org/officeDocument/2006/relationships/tags" Target="../tags/tag235.xml" /></Relationships>
</file>

<file path=ppt/slides/_rels/slide4.xml.rels><?xml version="1.0" encoding="UTF-8" standalone="yes"?><Relationships xmlns="http://schemas.openxmlformats.org/package/2006/relationships"><Relationship Id="rId15" Type="http://schemas.openxmlformats.org/officeDocument/2006/relationships/slideLayout" Target="../slideLayouts/slideLayout18.xml" /><Relationship Id="rId14" Type="http://schemas.openxmlformats.org/officeDocument/2006/relationships/tags" Target="../tags/tag252.xml" /><Relationship Id="rId13" Type="http://schemas.openxmlformats.org/officeDocument/2006/relationships/tags" Target="../tags/tag251.xml" /><Relationship Id="rId12" Type="http://schemas.openxmlformats.org/officeDocument/2006/relationships/tags" Target="../tags/tag250.xml" /><Relationship Id="rId3" Type="http://schemas.openxmlformats.org/officeDocument/2006/relationships/tags" Target="../tags/tag242.xml" /><Relationship Id="rId9" Type="http://schemas.openxmlformats.org/officeDocument/2006/relationships/tags" Target="../tags/tag247.xml" /><Relationship Id="rId6" Type="http://schemas.openxmlformats.org/officeDocument/2006/relationships/tags" Target="../tags/tag245.xml" /><Relationship Id="rId11" Type="http://schemas.openxmlformats.org/officeDocument/2006/relationships/tags" Target="../tags/tag249.xml" /><Relationship Id="rId8" Type="http://schemas.openxmlformats.org/officeDocument/2006/relationships/image" Target="../media/image1.jpeg" /><Relationship Id="rId5" Type="http://schemas.openxmlformats.org/officeDocument/2006/relationships/tags" Target="../tags/tag244.xml" /><Relationship Id="rId4" Type="http://schemas.openxmlformats.org/officeDocument/2006/relationships/tags" Target="../tags/tag243.xml" /><Relationship Id="rId2" Type="http://schemas.openxmlformats.org/officeDocument/2006/relationships/tags" Target="../tags/tag241.xml" /><Relationship Id="rId10" Type="http://schemas.openxmlformats.org/officeDocument/2006/relationships/tags" Target="../tags/tag248.xml" /><Relationship Id="rId7" Type="http://schemas.openxmlformats.org/officeDocument/2006/relationships/tags" Target="../tags/tag246.xml" /><Relationship Id="rId1" Type="http://schemas.openxmlformats.org/officeDocument/2006/relationships/tags" Target="../tags/tag240.xml" /></Relationships>
</file>

<file path=ppt/slides/_rels/slide5.xml.rels><?xml version="1.0" encoding="UTF-8" standalone="yes"?><Relationships xmlns="http://schemas.openxmlformats.org/package/2006/relationships"><Relationship Id="rId10" Type="http://schemas.openxmlformats.org/officeDocument/2006/relationships/tags" Target="../tags/tag261.xml" /><Relationship Id="rId9" Type="http://schemas.openxmlformats.org/officeDocument/2006/relationships/tags" Target="../tags/tag260.xml" /><Relationship Id="rId11" Type="http://schemas.openxmlformats.org/officeDocument/2006/relationships/slideLayout" Target="../slideLayouts/slideLayout18.xml" /><Relationship Id="rId8" Type="http://schemas.openxmlformats.org/officeDocument/2006/relationships/tags" Target="../tags/tag259.xml" /><Relationship Id="rId7" Type="http://schemas.openxmlformats.org/officeDocument/2006/relationships/tags" Target="../tags/tag258.xml" /><Relationship Id="rId6" Type="http://schemas.openxmlformats.org/officeDocument/2006/relationships/image" Target="../media/image2.jpeg" /><Relationship Id="rId3" Type="http://schemas.openxmlformats.org/officeDocument/2006/relationships/tags" Target="../tags/tag255.xml" /><Relationship Id="rId5" Type="http://schemas.openxmlformats.org/officeDocument/2006/relationships/tags" Target="../tags/tag257.xml" /><Relationship Id="rId4" Type="http://schemas.openxmlformats.org/officeDocument/2006/relationships/tags" Target="../tags/tag256.xml" /><Relationship Id="rId2" Type="http://schemas.openxmlformats.org/officeDocument/2006/relationships/tags" Target="../tags/tag254.xml" /><Relationship Id="rId1" Type="http://schemas.openxmlformats.org/officeDocument/2006/relationships/tags" Target="../tags/tag253.xml" /></Relationships>
</file>

<file path=ppt/slides/_rels/slide6.xml.rels><?xml version="1.0" encoding="UTF-8" standalone="yes"?><Relationships xmlns="http://schemas.openxmlformats.org/package/2006/relationships"><Relationship Id="rId14" Type="http://schemas.openxmlformats.org/officeDocument/2006/relationships/tags" Target="../tags/tag274.xml" /><Relationship Id="rId13" Type="http://schemas.openxmlformats.org/officeDocument/2006/relationships/tags" Target="../tags/tag273.xml" /><Relationship Id="rId10" Type="http://schemas.openxmlformats.org/officeDocument/2006/relationships/tags" Target="../tags/tag270.xml" /><Relationship Id="rId9" Type="http://schemas.openxmlformats.org/officeDocument/2006/relationships/tags" Target="../tags/tag269.xml" /><Relationship Id="rId8" Type="http://schemas.openxmlformats.org/officeDocument/2006/relationships/tags" Target="../tags/tag268.xml" /><Relationship Id="rId12" Type="http://schemas.openxmlformats.org/officeDocument/2006/relationships/tags" Target="../tags/tag272.xml" /><Relationship Id="rId7" Type="http://schemas.openxmlformats.org/officeDocument/2006/relationships/tags" Target="../tags/tag267.xml" /><Relationship Id="rId6" Type="http://schemas.openxmlformats.org/officeDocument/2006/relationships/image" Target="../media/image3.jpeg" /><Relationship Id="rId5" Type="http://schemas.openxmlformats.org/officeDocument/2006/relationships/tags" Target="../tags/tag266.xml" /><Relationship Id="rId11" Type="http://schemas.openxmlformats.org/officeDocument/2006/relationships/tags" Target="../tags/tag271.xml" /><Relationship Id="rId1" Type="http://schemas.openxmlformats.org/officeDocument/2006/relationships/tags" Target="../tags/tag262.xml" /><Relationship Id="rId4" Type="http://schemas.openxmlformats.org/officeDocument/2006/relationships/tags" Target="../tags/tag265.xml" /><Relationship Id="rId15" Type="http://schemas.openxmlformats.org/officeDocument/2006/relationships/slideLayout" Target="../slideLayouts/slideLayout18.xml" /><Relationship Id="rId3" Type="http://schemas.openxmlformats.org/officeDocument/2006/relationships/tags" Target="../tags/tag264.xml" /><Relationship Id="rId2" Type="http://schemas.openxmlformats.org/officeDocument/2006/relationships/tags" Target="../tags/tag263.xml" /></Relationships>
</file>

<file path=ppt/slides/_rels/slide7.xml.rels><?xml version="1.0" encoding="UTF-8" standalone="yes"?><Relationships xmlns="http://schemas.openxmlformats.org/package/2006/relationships"><Relationship Id="rId6" Type="http://schemas.openxmlformats.org/officeDocument/2006/relationships/slideLayout" Target="../slideLayouts/slideLayout14.xml" /><Relationship Id="rId1" Type="http://schemas.openxmlformats.org/officeDocument/2006/relationships/tags" Target="../tags/tag275.xml" /><Relationship Id="rId5" Type="http://schemas.openxmlformats.org/officeDocument/2006/relationships/tags" Target="../tags/tag279.xml" /><Relationship Id="rId4" Type="http://schemas.openxmlformats.org/officeDocument/2006/relationships/tags" Target="../tags/tag278.xml" /><Relationship Id="rId2" Type="http://schemas.openxmlformats.org/officeDocument/2006/relationships/tags" Target="../tags/tag276.xml" /><Relationship Id="rId3" Type="http://schemas.openxmlformats.org/officeDocument/2006/relationships/tags" Target="../tags/tag277.xml" /></Relationships>
</file>

<file path=ppt/slides/_rels/slide8.xml.rels><?xml version="1.0" encoding="UTF-8" standalone="yes"?><Relationships xmlns="http://schemas.openxmlformats.org/package/2006/relationships"><Relationship Id="rId18" Type="http://schemas.openxmlformats.org/officeDocument/2006/relationships/tags" Target="../tags/tag296.xml" /><Relationship Id="rId17" Type="http://schemas.openxmlformats.org/officeDocument/2006/relationships/tags" Target="../tags/tag295.xml" /><Relationship Id="rId14" Type="http://schemas.openxmlformats.org/officeDocument/2006/relationships/tags" Target="../tags/tag292.xml" /><Relationship Id="rId13" Type="http://schemas.openxmlformats.org/officeDocument/2006/relationships/tags" Target="../tags/tag291.xml" /><Relationship Id="rId12" Type="http://schemas.openxmlformats.org/officeDocument/2006/relationships/tags" Target="../tags/tag290.xml" /><Relationship Id="rId8" Type="http://schemas.openxmlformats.org/officeDocument/2006/relationships/tags" Target="../tags/tag286.xml" /><Relationship Id="rId11" Type="http://schemas.openxmlformats.org/officeDocument/2006/relationships/tags" Target="../tags/tag289.xml" /><Relationship Id="rId21" Type="http://schemas.openxmlformats.org/officeDocument/2006/relationships/slideLayout" Target="../slideLayouts/slideLayout18.xml" /><Relationship Id="rId10" Type="http://schemas.openxmlformats.org/officeDocument/2006/relationships/tags" Target="../tags/tag288.xml" /><Relationship Id="rId2" Type="http://schemas.openxmlformats.org/officeDocument/2006/relationships/tags" Target="../tags/tag281.xml" /><Relationship Id="rId9" Type="http://schemas.openxmlformats.org/officeDocument/2006/relationships/tags" Target="../tags/tag287.xml" /><Relationship Id="rId15" Type="http://schemas.openxmlformats.org/officeDocument/2006/relationships/tags" Target="../tags/tag293.xml" /><Relationship Id="rId6" Type="http://schemas.openxmlformats.org/officeDocument/2006/relationships/image" Target="../media/image4.jpeg" /><Relationship Id="rId5" Type="http://schemas.openxmlformats.org/officeDocument/2006/relationships/tags" Target="../tags/tag284.xml" /><Relationship Id="rId19" Type="http://schemas.openxmlformats.org/officeDocument/2006/relationships/tags" Target="../tags/tag297.xml" /><Relationship Id="rId3" Type="http://schemas.openxmlformats.org/officeDocument/2006/relationships/tags" Target="../tags/tag282.xml" /><Relationship Id="rId16" Type="http://schemas.openxmlformats.org/officeDocument/2006/relationships/tags" Target="../tags/tag294.xml" /><Relationship Id="rId4" Type="http://schemas.openxmlformats.org/officeDocument/2006/relationships/tags" Target="../tags/tag283.xml" /><Relationship Id="rId7" Type="http://schemas.openxmlformats.org/officeDocument/2006/relationships/tags" Target="../tags/tag285.xml" /><Relationship Id="rId20" Type="http://schemas.openxmlformats.org/officeDocument/2006/relationships/tags" Target="../tags/tag298.xml" /><Relationship Id="rId1" Type="http://schemas.openxmlformats.org/officeDocument/2006/relationships/tags" Target="../tags/tag280.xml" /></Relationships>
</file>

<file path=ppt/slides/_rels/slide9.xml.rels><?xml version="1.0" encoding="UTF-8" standalone="yes"?><Relationships xmlns="http://schemas.openxmlformats.org/package/2006/relationships"><Relationship Id="rId18" Type="http://schemas.openxmlformats.org/officeDocument/2006/relationships/slideLayout" Target="../slideLayouts/slideLayout18.xml" /><Relationship Id="rId16" Type="http://schemas.openxmlformats.org/officeDocument/2006/relationships/tags" Target="../tags/tag313.xml" /><Relationship Id="rId15" Type="http://schemas.openxmlformats.org/officeDocument/2006/relationships/tags" Target="../tags/tag312.xml" /><Relationship Id="rId14" Type="http://schemas.openxmlformats.org/officeDocument/2006/relationships/tags" Target="../tags/tag311.xml" /><Relationship Id="rId10" Type="http://schemas.openxmlformats.org/officeDocument/2006/relationships/tags" Target="../tags/tag307.xml" /><Relationship Id="rId5" Type="http://schemas.openxmlformats.org/officeDocument/2006/relationships/tags" Target="../tags/tag303.xml" /><Relationship Id="rId11" Type="http://schemas.openxmlformats.org/officeDocument/2006/relationships/tags" Target="../tags/tag308.xml" /><Relationship Id="rId9" Type="http://schemas.openxmlformats.org/officeDocument/2006/relationships/tags" Target="../tags/tag306.xml" /><Relationship Id="rId8" Type="http://schemas.openxmlformats.org/officeDocument/2006/relationships/tags" Target="../tags/tag305.xml" /><Relationship Id="rId13" Type="http://schemas.openxmlformats.org/officeDocument/2006/relationships/tags" Target="../tags/tag310.xml" /><Relationship Id="rId7" Type="http://schemas.openxmlformats.org/officeDocument/2006/relationships/tags" Target="../tags/tag304.xml" /><Relationship Id="rId12" Type="http://schemas.openxmlformats.org/officeDocument/2006/relationships/tags" Target="../tags/tag309.xml" /><Relationship Id="rId6" Type="http://schemas.openxmlformats.org/officeDocument/2006/relationships/image" Target="../media/image5.jpeg" /><Relationship Id="rId1" Type="http://schemas.openxmlformats.org/officeDocument/2006/relationships/tags" Target="../tags/tag299.xml" /><Relationship Id="rId4" Type="http://schemas.openxmlformats.org/officeDocument/2006/relationships/tags" Target="../tags/tag302.xml" /><Relationship Id="rId3" Type="http://schemas.openxmlformats.org/officeDocument/2006/relationships/tags" Target="../tags/tag301.xml" /><Relationship Id="rId17" Type="http://schemas.openxmlformats.org/officeDocument/2006/relationships/tags" Target="../tags/tag314.xml" /><Relationship Id="rId2" Type="http://schemas.openxmlformats.org/officeDocument/2006/relationships/tags" Target="../tags/tag300.xml" /></Relationships>
</file>

<file path=ppt/slides/slide1.xml><?xml version="1.0" encoding="UTF-8" standalone="yes"?><p:sld xmlns:p="http://schemas.openxmlformats.org/presentationml/2006/main" xmlns:r="http://schemas.openxmlformats.org/officeDocument/2006/relationships" xmlns:a="http://schemas.openxmlformats.org/drawingml/2006/main"><p:cSld><p:spTree><p:nvGrpSpPr><p:cNvPr id="1" name=""/><p:cNvGrpSpPr/><p:nvPr/></p:nvGrpSpPr><p:grpSpPr><a:xfrm><a:off x="0" y="0"/><a:ext cx="0" cy="0"/><a:chOff x="0" y="0"/><a:chExt cx="0" cy="0"/></a:xfrm></p:grpSpPr><p:sp><p:nvSpPr><p:cNvPr id="6" name="标题 1"/><p:cNvSpPr/><p:nvPr/></p:nvSpPr><p:spPr><a:xfrm><a:off x="695847" y="2208516"/><a:ext cx="5952518" cy="1512584"/></a:xfrm><a:prstGeom prst="rect"><a:avLst/></a:prstGeom></p:spPr><p:txBody><a:bodyPr vert="horz" wrap="square" lIns="90000" tIns="46800" rIns="90000" bIns="46800" rtlCol="0" anchor="b" anchorCtr="0"><a:normAutofit fontScale="70000"/></a:bodyPr><a:lstStyle><a:lvl1pPr marL="0" marR="0" indent="0" algn="l" defTabSz="914400" rtl="0" eaLnBrk="1" fontAlgn="auto" latinLnBrk="0" hangingPunct="1"><a:lnSpc><a:spcPct val="100000"/></a:lnSpc><a:spcBef><a:spcPct val="0"/></a:spcBef><a:spcAft><a:spcPts val="0"/></a:spcAft><a:buClrTx/><a:buSzPts val="5400"/><a:buFont typeface="Arial" panose="020B0604020202020204" pitchFamily="34" charset="0"/><a:buNone/><a:defRPr sz="6000" b="0" u="none" strike="noStrike" kern="1200" cap="none" spc="600" normalizeH="0"><a:solidFill><a:schemeClr val="tx1"><a:lumMod val="85000"/><a:lumOff val="15000"/></a:schemeClr></a:solidFill><a:uFillTx/><a:latin typeface="Arial" panose="020B0604020202020204" pitchFamily="34" charset="0"/><a:ea typeface="汉仪旗黑-85S" panose="00020600040101010101" pitchFamily="18" charset="-122"/><a:cs typeface="+mj-cs"/></a:defRPr></a:lvl1pPr></a:lstStyle><a:p><a:pPr marL="0" indent="0" algn="l"><a:lnSpc><a:spcPct val="100000"/></a:lnSpc><a:spcBef><a:spcPts val="0"/></a:spcBef><a:spcAft><a:spcPts val="0"/></a:spcAft><a:buNone/></a:pPr><a:r><a:rPr lang="en-US" sz="6000"><a:solidFill><a:schemeClr val="accent1"><a:lumMod val="75000"/></a:schemeClr></a:solidFill></a:rPr><a:t>温室效应原理及其对环境的影响</a:t></a:r><a:endParaRPr lang="en-US" sz="6000"><a:solidFill><a:schemeClr val="accent1"><a:lumMod val="75000"/></a:schemeClr></a:solidFill></a:endParaRPr></a:p></p:txBody></p:sp><p:sp><p:nvSpPr><p:cNvPr id="10" name="文本占位符 7"/><p:cNvSpPr/><p:nvPr/></p:nvSpPr><p:spPr><a:xfrm><a:off x="695325" y="3904615"/><a:ext cx="5953125" cy="819150"/></a:xfrm><a:prstGeom prst="rect"><a:avLst/></a:prstGeom></p:spPr><p:txBody/></p:sp><p:sp><p:nvSpPr><p:cNvPr id="1" name="文本框 2"/><p:cNvSpPr/><p:nvPr><p:ph type="ctrTitle" idx="2"/></p:nvPr></p:nvSpPr><p:spPr><a:xfrm><a:off x="859908" y="4602470"/><a:ext cx="4000000" cy="570000"/></a:xfrm><a:prstGeom prst="rect"><a:avLst/></a:prstGeom></p:spPr><p:txBody><a:bodyPr/><a:p><a:pPr/><a:r><w:rPr><w:sz w:val="28"/></w:rPr><a:t>主持人：徐宇虹
小组成员：独立完成
指导老师：曹耀清
学校：徐州市矿大实验学校</a:t></a:r></a:p></p:txBody></p:sp></p:spTree><p:custDataLst><p:tags r:id="rId3"/></p:custDataLst></p:cSld><p:clrMapOvr><a:masterClrMapping/></p:clrMapOvr></p:sld>
</file>

<file path=ppt/slides/slide10.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152827" y="104775"/>
            <a:ext cx="11901060" cy="268446"/>
            <a:chOff x="152827" y="104775"/>
            <a:chExt cx="11901060" cy="268446"/>
          </a:xfrm>
        </p:grpSpPr>
        <p:sp>
          <p:nvSpPr>
            <p:cNvPr id="22" name="等腰三角形 21"/>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3" name="等腰三角形 22"/>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4" name="等腰三角形 23"/>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5" name="等腰三角形 24"/>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pic>
        <p:nvPicPr>
          <p:cNvPr id="2" name="Picture 2"/>
          <p:cNvPicPr/>
          <p:nvPr/>
        </p:nvPicPr>
        <p:blipFill>
          <a:blip r:embed="rId6"/>
          <a:srcRect t="9146" b="9146"/>
          <a:stretch>
            <a:fillRect/>
          </a:stretch>
        </p:blipFill>
        <p:spPr>
          <a:xfrm>
            <a:off x="623312" y="1743101"/>
            <a:ext cx="3394942" cy="1865457"/>
          </a:xfrm>
          <a:prstGeom prst="rect">
            <a:avLst/>
          </a:prstGeom>
        </p:spPr>
      </p:pic>
      <p:sp>
        <p:nvSpPr>
          <p:cNvPr id="3" name="AutoShape 3"/>
          <p:cNvSpPr/>
          <p:nvPr/>
        </p:nvSpPr>
        <p:spPr>
          <a:xfrm>
            <a:off x="623312" y="3209213"/>
            <a:ext cx="3394942" cy="2857500"/>
          </a:xfrm>
          <a:prstGeom prst="roundRect">
            <a:avLst>
              <a:gd name="adj" fmla="val 7195"/>
            </a:avLst>
          </a:prstGeom>
          <a:solidFill>
            <a:srgbClr val="000000">
              <a:alpha val="100000"/>
            </a:srgbClr>
          </a:solidFill>
          <a:effectLst>
            <a:outerShdw a:blurRad="342900" a:rotWithShape="0">
              <a:srgbClr val="000000">
                <a:alpha val="5000"/>
              </a:srgbClr>
            </a:outerShdw>
          </a:effectLst>
        </p:spPr>
      </p:sp>
      <p:pic>
        <p:nvPicPr>
          <p:cNvPr id="4" name="Picture 4"/>
          <p:cNvPicPr/>
          <p:nvPr/>
        </p:nvPicPr>
        <p:blipFill>
          <a:blip r:embed="rId7"/>
          <a:srcRect/>
          <a:stretch>
            <a:fillRect/>
          </a:stretch>
        </p:blipFill>
        <p:spPr>
          <a:xfrm>
            <a:off x="8189230" y="1775853"/>
            <a:ext cx="3394942" cy="1865457"/>
          </a:xfrm>
          <a:prstGeom prst="rect">
            <a:avLst/>
          </a:prstGeom>
        </p:spPr>
      </p:pic>
      <p:sp>
        <p:nvSpPr>
          <p:cNvPr id="5" name="AutoShape 5"/>
          <p:cNvSpPr/>
          <p:nvPr/>
        </p:nvSpPr>
        <p:spPr>
          <a:xfrm>
            <a:off x="8189230" y="3209213"/>
            <a:ext cx="3394942" cy="2857500"/>
          </a:xfrm>
          <a:prstGeom prst="roundRect">
            <a:avLst>
              <a:gd name="adj" fmla="val 7195"/>
            </a:avLst>
          </a:prstGeom>
          <a:solidFill>
            <a:srgbClr val="000000">
              <a:alpha val="100000"/>
            </a:srgbClr>
          </a:solidFill>
          <a:effectLst>
            <a:outerShdw a:blurRad="342900" a:rotWithShape="0">
              <a:srgbClr val="000000">
                <a:alpha val="5000"/>
              </a:srgbClr>
            </a:outerShdw>
          </a:effectLst>
        </p:spPr>
      </p:sp>
      <p:sp>
        <p:nvSpPr>
          <p:cNvPr id="6" name="TextBox 6"/>
          <p:cNvSpPr/>
          <p:nvPr/>
        </p:nvSpPr>
        <p:spPr>
          <a:xfrm>
            <a:off x="476023" y="265328"/>
            <a:ext cx="11239500" cy="893445"/>
          </a:xfrm>
          <a:prstGeom prst="rect">
            <a:avLst/>
          </a:prstGeom>
        </p:spPr>
        <p:txBody>
          <a:bodyPr vert="horz" wrap="square" lIns="123825" tIns="123825" rIns="57150" bIns="123825" rtlCol="0" anchor="t" anchorCtr="0">
            <a:sp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海平面上升及冰川融化情况探讨</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729057" y="3453550"/>
            <a:ext cx="3183452" cy="559238"/>
          </a:xfrm>
          <a:prstGeom prst="rect">
            <a:avLst/>
          </a:prstGeom>
        </p:spPr>
        <p:txBody>
          <a:bodyPr vert="horz" wrap="square" lIns="66008" tIns="33052" rIns="66008" bIns="33052" rtlCol="0" anchor="ctr" anchorCtr="0">
            <a:noAutofit/>
          </a:bodyPr>
          <a:lstStyle/>
          <a:p>
            <a:pPr algn="ctr">
              <a:lnSpc>
                <a:spcPct val="150000"/>
              </a:lnSpc>
            </a:pPr>
            <a:r>
              <a:rPr lang="en-US" b="1" sz="2400">
                <a:solidFill>
                  <a:srgbClr val="000000"/>
                </a:solidFill>
                <a:cs typeface="微软雅黑" panose="020B0503020204020204" charset="-122"/>
                <a:ea typeface="微软雅黑" panose="020B0503020204020204" charset="-122"/>
                <a:latin typeface="微软雅黑" panose="020B0503020204020204" charset="-122"/>
              </a:rPr>
              <a:t>海平面上升</a:t>
            </a:r>
            <a:endParaRPr lang="en-US" b="1" sz="2400">
              <a:solidFill>
                <a:srgbClr val="000000"/>
              </a:solidFill>
              <a:cs typeface="微软雅黑" panose="020B0503020204020204" charset="-122"/>
              <a:ea typeface="微软雅黑" panose="020B0503020204020204" charset="-122"/>
              <a:latin typeface="微软雅黑" panose="020B0503020204020204" charset="-122"/>
            </a:endParaRPr>
          </a:p>
        </p:txBody>
      </p:sp>
      <p:sp>
        <p:nvSpPr>
          <p:cNvPr id="8" name="TextBox 8"/>
          <p:cNvSpPr/>
          <p:nvPr/>
        </p:nvSpPr>
        <p:spPr>
          <a:xfrm>
            <a:off x="811743" y="4164695"/>
            <a:ext cx="3018080" cy="1613061"/>
          </a:xfrm>
          <a:prstGeom prst="rect">
            <a:avLst/>
          </a:prstGeom>
        </p:spPr>
        <p:txBody>
          <a:bodyPr vert="horz" wrap="square" lIns="66008" tIns="33052" rIns="66008" bIns="33052" rtlCol="0" anchor="t" anchorCtr="0">
            <a:normAutofit/>
          </a:bodyPr>
          <a:lstStyle/>
          <a:p>
            <a:pPr algn="l">
              <a:lnSpc>
                <a:spcPct val="150000"/>
              </a:lnSpc>
            </a:pPr>
            <a:r>
              <a:rPr lang="en-US" sz="1500">
                <a:solidFill>
                  <a:srgbClr val="000000">
                    <a:alpha val="70000"/>
                  </a:srgbClr>
                </a:solidFill>
                <a:cs typeface="微软雅黑" panose="020B0503020204020204" charset="-122"/>
                <a:ea typeface="微软雅黑" panose="020B0503020204020204" charset="-122"/>
                <a:latin typeface="微软雅黑" panose="020B0503020204020204" charset="-122"/>
              </a:rPr>
              <a:t>由于全球气温上升，极地冰川和高山冰川融化，导致海平面不断上升，威胁沿海城市和岛屿国家的安全。</a:t>
            </a:r>
            <a:endParaRPr lang="en-US" sz="1500">
              <a:solidFill>
                <a:srgbClr val="000000">
                  <a:alpha val="70000"/>
                </a:srgbClr>
              </a:solidFill>
              <a:cs typeface="微软雅黑" panose="020B0503020204020204" charset="-122"/>
              <a:ea typeface="微软雅黑" panose="020B0503020204020204" charset="-122"/>
              <a:latin typeface="微软雅黑" panose="020B0503020204020204" charset="-122"/>
            </a:endParaRPr>
          </a:p>
        </p:txBody>
      </p:sp>
      <p:pic>
        <p:nvPicPr>
          <p:cNvPr id="9" name="Picture 9"/>
          <p:cNvPicPr/>
          <p:nvPr/>
        </p:nvPicPr>
        <p:blipFill>
          <a:blip r:embed="rId9"/>
          <a:srcRect/>
          <a:stretch>
            <a:fillRect/>
          </a:stretch>
        </p:blipFill>
        <p:spPr>
          <a:xfrm>
            <a:off x="4405937" y="1779196"/>
            <a:ext cx="3394942" cy="1865457"/>
          </a:xfrm>
          <a:prstGeom prst="rect">
            <a:avLst/>
          </a:prstGeom>
        </p:spPr>
      </p:pic>
      <p:sp>
        <p:nvSpPr>
          <p:cNvPr id="10" name="AutoShape 10"/>
          <p:cNvSpPr/>
          <p:nvPr/>
        </p:nvSpPr>
        <p:spPr>
          <a:xfrm>
            <a:off x="4405937" y="3209213"/>
            <a:ext cx="3394942" cy="2857500"/>
          </a:xfrm>
          <a:prstGeom prst="roundRect">
            <a:avLst>
              <a:gd name="adj" fmla="val 7195"/>
            </a:avLst>
          </a:prstGeom>
          <a:solidFill>
            <a:srgbClr val="000000">
              <a:alpha val="100000"/>
            </a:srgbClr>
          </a:solidFill>
          <a:effectLst>
            <a:outerShdw a:blurRad="342900" a:rotWithShape="0">
              <a:srgbClr val="000000">
                <a:alpha val="5000"/>
              </a:srgbClr>
            </a:outerShdw>
          </a:effectLst>
        </p:spPr>
      </p:sp>
      <p:sp>
        <p:nvSpPr>
          <p:cNvPr id="11" name="TextBox 11"/>
          <p:cNvSpPr/>
          <p:nvPr/>
        </p:nvSpPr>
        <p:spPr>
          <a:xfrm>
            <a:off x="4511682" y="3453550"/>
            <a:ext cx="3183452" cy="559238"/>
          </a:xfrm>
          <a:prstGeom prst="rect">
            <a:avLst/>
          </a:prstGeom>
        </p:spPr>
        <p:txBody>
          <a:bodyPr vert="horz" wrap="square" lIns="66008" tIns="33052" rIns="66008" bIns="33052" rtlCol="0" anchor="ctr" anchorCtr="0">
            <a:noAutofit/>
          </a:bodyPr>
          <a:lstStyle/>
          <a:p>
            <a:pPr algn="ctr">
              <a:lnSpc>
                <a:spcPct val="150000"/>
              </a:lnSpc>
            </a:pPr>
            <a:r>
              <a:rPr lang="en-US" b="1" sz="2400">
                <a:solidFill>
                  <a:srgbClr val="000000"/>
                </a:solidFill>
                <a:cs typeface="微软雅黑" panose="020B0503020204020204" charset="-122"/>
                <a:ea typeface="微软雅黑" panose="020B0503020204020204" charset="-122"/>
                <a:latin typeface="微软雅黑" panose="020B0503020204020204" charset="-122"/>
              </a:rPr>
              <a:t>冰川融化加速</a:t>
            </a:r>
            <a:endParaRPr lang="en-US" b="1" sz="2400">
              <a:solidFill>
                <a:srgbClr val="000000"/>
              </a:solidFill>
              <a:cs typeface="微软雅黑" panose="020B0503020204020204" charset="-122"/>
              <a:ea typeface="微软雅黑" panose="020B0503020204020204" charset="-122"/>
              <a:latin typeface="微软雅黑" panose="020B0503020204020204" charset="-122"/>
            </a:endParaRPr>
          </a:p>
        </p:txBody>
      </p:sp>
      <p:sp>
        <p:nvSpPr>
          <p:cNvPr id="12" name="TextBox 12"/>
          <p:cNvSpPr/>
          <p:nvPr/>
        </p:nvSpPr>
        <p:spPr>
          <a:xfrm>
            <a:off x="8294976" y="3453550"/>
            <a:ext cx="3183452" cy="559238"/>
          </a:xfrm>
          <a:prstGeom prst="rect">
            <a:avLst/>
          </a:prstGeom>
        </p:spPr>
        <p:txBody>
          <a:bodyPr vert="horz" wrap="square" lIns="66008" tIns="33052" rIns="66008" bIns="33052" rtlCol="0" anchor="ctr" anchorCtr="0">
            <a:noAutofit/>
          </a:bodyPr>
          <a:lstStyle/>
          <a:p>
            <a:pPr algn="ctr">
              <a:lnSpc>
                <a:spcPct val="150000"/>
              </a:lnSpc>
            </a:pPr>
            <a:r>
              <a:rPr lang="en-US" b="1" sz="2400">
                <a:solidFill>
                  <a:srgbClr val="000000"/>
                </a:solidFill>
                <a:cs typeface="微软雅黑" panose="020B0503020204020204" charset="-122"/>
                <a:ea typeface="微软雅黑" panose="020B0503020204020204" charset="-122"/>
                <a:latin typeface="微软雅黑" panose="020B0503020204020204" charset="-122"/>
              </a:rPr>
              <a:t>海洋生态系统受损</a:t>
            </a:r>
            <a:endParaRPr lang="en-US" b="1" sz="2400">
              <a:solidFill>
                <a:srgbClr val="000000"/>
              </a:solidFill>
              <a:cs typeface="微软雅黑" panose="020B0503020204020204" charset="-122"/>
              <a:ea typeface="微软雅黑" panose="020B0503020204020204" charset="-122"/>
              <a:latin typeface="微软雅黑" panose="020B0503020204020204" charset="-122"/>
            </a:endParaRPr>
          </a:p>
        </p:txBody>
      </p:sp>
      <p:sp>
        <p:nvSpPr>
          <p:cNvPr id="13" name="TextBox 13"/>
          <p:cNvSpPr/>
          <p:nvPr/>
        </p:nvSpPr>
        <p:spPr>
          <a:xfrm>
            <a:off x="4594368" y="4164695"/>
            <a:ext cx="3018080" cy="1613061"/>
          </a:xfrm>
          <a:prstGeom prst="rect">
            <a:avLst/>
          </a:prstGeom>
        </p:spPr>
        <p:txBody>
          <a:bodyPr vert="horz" wrap="square" lIns="66008" tIns="33052" rIns="66008" bIns="33052" rtlCol="0" anchor="t" anchorCtr="0">
            <a:normAutofit/>
          </a:bodyPr>
          <a:lstStyle/>
          <a:p>
            <a:pPr algn="l">
              <a:lnSpc>
                <a:spcPct val="150000"/>
              </a:lnSpc>
            </a:pPr>
            <a:r>
              <a:rPr lang="en-US" sz="1500">
                <a:solidFill>
                  <a:srgbClr val="000000">
                    <a:alpha val="70000"/>
                  </a:srgbClr>
                </a:solidFill>
                <a:cs typeface="微软雅黑" panose="020B0503020204020204" charset="-122"/>
                <a:ea typeface="微软雅黑" panose="020B0503020204020204" charset="-122"/>
                <a:latin typeface="微软雅黑" panose="020B0503020204020204" charset="-122"/>
              </a:rPr>
              <a:t>温室效应导致地表温度上升，使得冰川融化速度加快，进一步加剧海平面上升的趋势。</a:t>
            </a:r>
            <a:endParaRPr lang="en-US" sz="1500">
              <a:solidFill>
                <a:srgbClr val="000000">
                  <a:alpha val="70000"/>
                </a:srgbClr>
              </a:solidFill>
              <a:cs typeface="微软雅黑" panose="020B0503020204020204" charset="-122"/>
              <a:ea typeface="微软雅黑" panose="020B0503020204020204" charset="-122"/>
              <a:latin typeface="微软雅黑" panose="020B0503020204020204" charset="-122"/>
            </a:endParaRPr>
          </a:p>
        </p:txBody>
      </p:sp>
      <p:sp>
        <p:nvSpPr>
          <p:cNvPr id="14" name="TextBox 14"/>
          <p:cNvSpPr/>
          <p:nvPr/>
        </p:nvSpPr>
        <p:spPr>
          <a:xfrm>
            <a:off x="8377661" y="4164695"/>
            <a:ext cx="3018080" cy="1613061"/>
          </a:xfrm>
          <a:prstGeom prst="rect">
            <a:avLst/>
          </a:prstGeom>
        </p:spPr>
        <p:txBody>
          <a:bodyPr vert="horz" wrap="square" lIns="66008" tIns="33052" rIns="66008" bIns="33052" rtlCol="0" anchor="t" anchorCtr="0">
            <a:normAutofit/>
          </a:bodyPr>
          <a:lstStyle/>
          <a:p>
            <a:pPr algn="l">
              <a:lnSpc>
                <a:spcPct val="150000"/>
              </a:lnSpc>
            </a:pPr>
            <a:r>
              <a:rPr lang="en-US" sz="1500">
                <a:solidFill>
                  <a:srgbClr val="000000">
                    <a:alpha val="70000"/>
                  </a:srgbClr>
                </a:solidFill>
                <a:cs typeface="微软雅黑" panose="020B0503020204020204" charset="-122"/>
                <a:ea typeface="微软雅黑" panose="020B0503020204020204" charset="-122"/>
                <a:latin typeface="微软雅黑" panose="020B0503020204020204" charset="-122"/>
              </a:rPr>
              <a:t>海平面上升和海水温度上升对海洋生态系统造成影响，导致珊瑚礁白化、海洋生物栖息地丧失等一系列问题。</a:t>
            </a:r>
            <a:endParaRPr lang="en-US" sz="1500">
              <a:solidFill>
                <a:srgbClr val="000000">
                  <a:alpha val="70000"/>
                </a:srgbClr>
              </a:solidFill>
              <a:cs typeface="微软雅黑" panose="020B0503020204020204" charset="-122"/>
              <a:ea typeface="微软雅黑" panose="020B0503020204020204" charset="-122"/>
              <a:latin typeface="微软雅黑" panose="020B0503020204020204" charset="-122"/>
            </a:endParaRPr>
          </a:p>
        </p:txBody>
      </p:sp>
    </p:spTree>
    <p:custDataLst>
      <p:tags r:id="rId10"/>
    </p:custDataLst>
  </p:cSld>
  <p:clrMapOvr>
    <a:masterClrMapping/>
  </p:clrMapOvr>
</p:sld>
</file>

<file path=ppt/slides/slide11.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5" name="文本框 4"/>
          <p:cNvSpPr/>
          <p:nvPr/>
        </p:nvSpPr>
        <p:spPr>
          <a:xfrm>
            <a:off x="2292350" y="2983230"/>
            <a:ext cx="1659890" cy="1106805"/>
          </a:xfrm>
          <a:prstGeom prst="rect">
            <a:avLst/>
          </a:prstGeom>
          <a:noFill/>
        </p:spPr>
        <p:txBody>
          <a:bodyPr wrap="square" rtlCol="0" anchor="ctr" anchorCtr="0">
            <a:normAutofit/>
          </a:bodyPr>
          <a:p>
            <a:pPr algn="ctr"/>
            <a:r>
              <a:rPr altLang="zh-CN" lang="en-US" b="1" spc="200" sz="6600">
                <a:solidFill>
                  <a:schemeClr val="accent1">
                    <a:lumMod val="75000"/>
                  </a:schemeClr>
                </a:solidFill>
                <a:cs typeface="Arial" panose="020B0604020202020204" pitchFamily="34" charset="0"/>
                <a:ea typeface="微软雅黑" panose="020B0503020204020204" charset="-122"/>
                <a:latin typeface="Arial" panose="020B0604020202020204" pitchFamily="34" charset="0"/>
              </a:rPr>
              <a:t>03</a:t>
            </a:r>
            <a:endParaRPr altLang="zh-CN" lang="en-US" b="1" spc="200" sz="6600">
              <a:solidFill>
                <a:schemeClr val="accent1">
                  <a:lumMod val="75000"/>
                </a:schemeClr>
              </a:solidFill>
              <a:cs typeface="Arial" panose="020B0604020202020204" pitchFamily="34" charset="0"/>
              <a:ea typeface="微软雅黑" panose="020B0503020204020204" charset="-122"/>
              <a:latin typeface="Arial" panose="020B0604020202020204" pitchFamily="34" charset="0"/>
            </a:endParaRPr>
          </a:p>
        </p:txBody>
      </p:sp>
      <p:sp>
        <p:nvSpPr>
          <p:cNvPr id="7" name="文本框 6"/>
          <p:cNvSpPr/>
          <p:nvPr/>
        </p:nvSpPr>
        <p:spPr>
          <a:xfrm>
            <a:off x="2292350" y="2712085"/>
            <a:ext cx="1659890" cy="338455"/>
          </a:xfrm>
          <a:prstGeom prst="rect">
            <a:avLst/>
          </a:prstGeom>
          <a:noFill/>
        </p:spPr>
        <p:txBody>
          <a:bodyPr wrap="square" lIns="91440" tIns="45720" rIns="91440" bIns="45720" rtlCol="0" anchor="b" anchorCtr="0">
            <a:normAutofit fontScale="90000"/>
          </a:bodyPr>
          <a:p>
            <a:pPr algn="ctr"/>
            <a:r>
              <a:rPr altLang="zh-CN" dirty="0" lang="en-US" b="1" spc="200">
                <a:solidFill>
                  <a:schemeClr val="accent1">
                    <a:lumMod val="75000"/>
                  </a:schemeClr>
                </a:solidFill>
                <a:sym typeface="+mn-ea"/>
                <a:ea typeface="微软雅黑" panose="020B0503020204020204" charset="-122"/>
                <a:latin typeface="Arial" panose="020B0604020202020204" pitchFamily="34" charset="0"/>
              </a:rPr>
              <a:t>PART ONE</a:t>
            </a:r>
            <a:endParaRPr altLang="zh-CN" dirty="0" lang="en-US" b="1" spc="200">
              <a:solidFill>
                <a:schemeClr val="accent1">
                  <a:lumMod val="75000"/>
                </a:schemeClr>
              </a:solidFill>
              <a:sym typeface="+mn-ea"/>
              <a:ea typeface="微软雅黑" panose="020B0503020204020204" charset="-122"/>
              <a:latin typeface="Arial" panose="020B0604020202020204" pitchFamily="34" charset="0"/>
            </a:endParaRPr>
          </a:p>
        </p:txBody>
      </p:sp>
      <p:cxnSp>
        <p:nvCxnSpPr>
          <p:cNvPr id="12" name="直接连接符 11"/>
          <p:cNvCxnSpPr/>
          <p:nvPr>
            <p:custDataLst>
              <p:tags r:id="rId3"/>
            </p:custDataLst>
          </p:nvPr>
        </p:nvCxnSpPr>
        <p:spPr>
          <a:xfrm>
            <a:off x="2438400" y="4088765"/>
            <a:ext cx="1367790" cy="0"/>
          </a:xfrm>
          <a:prstGeom prst="line">
            <a:avLst/>
          </a:prstGeom>
          <a:ln w="19050" cap="flat" cmpd="sng" algn="ctr">
            <a:solidFill>
              <a:schemeClr val="accent1"/>
            </a:solidFill>
            <a:prstDash val="solid"/>
            <a:miter lim="800000"/>
          </a:ln>
          <a:effectLst/>
        </p:spPr>
      </p:cxnSp>
      <p:sp>
        <p:nvSpPr>
          <p:cNvPr id="4" name="标题 2"/>
          <p:cNvSpPr/>
          <p:nvPr/>
        </p:nvSpPr>
        <p:spPr>
          <a:xfrm>
            <a:off x="4131946" y="2785110"/>
            <a:ext cx="5767705" cy="835660"/>
          </a:xfrm>
          <a:prstGeom prst="rect">
            <a:avLst/>
          </a:prstGeom>
        </p:spPr>
        <p:txBody>
          <a:bodyPr vert="horz" wrap="square" lIns="91440" tIns="45720" rIns="91440" bIns="45720" rtlCol="0" anchor="ctr" anchorCtr="0">
            <a:normAutofit fontScale="50000"/>
          </a:bodyPr>
          <a:lstStyle>
            <a:lvl1pPr marL="0" marR="0" indent="0" algn="dist"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u="none" strike="noStrike" kern="1200" cap="none" spc="500" normalizeH="0">
                <a:solidFill>
                  <a:schemeClr val="tx1">
                    <a:lumMod val="85000"/>
                    <a:lumOff val="15000"/>
                  </a:schemeClr>
                </a:solidFill>
                <a:uFillTx/>
                <a:latin typeface="Arial" panose="020B0604020202020204" pitchFamily="34" charset="0"/>
                <a:ea typeface="汉仪旗黑-85S" panose="00020600040101010101" pitchFamily="18" charset="-122"/>
                <a:cs typeface="+mj-cs"/>
              </a:defRPr>
            </a:lvl1pPr>
          </a:lstStyle>
          <a:p>
            <a:pPr marL="0" indent="0" lvl="0" algn="dist">
              <a:lnSpc>
                <a:spcPct val="100000"/>
              </a:lnSpc>
              <a:spcBef>
                <a:spcPts val="0"/>
              </a:spcBef>
              <a:spcAft>
                <a:spcPts val="0"/>
              </a:spcAft>
              <a:buNone/>
            </a:pPr>
            <a:r>
              <a:rPr lang="en-US" sz="4800">
                <a:solidFill>
                  <a:schemeClr val="accent1">
                    <a:lumMod val="75000"/>
                  </a:schemeClr>
                </a:solidFill>
              </a:rPr>
              <a:t>人类社会经济发展受温室效应影响</a:t>
            </a:r>
            <a:endParaRPr lang="en-US" sz="4800">
              <a:solidFill>
                <a:schemeClr val="accent1">
                  <a:lumMod val="75000"/>
                </a:schemeClr>
              </a:solidFill>
            </a:endParaRPr>
          </a:p>
        </p:txBody>
      </p:sp>
    </p:spTree>
    <p:custDataLst>
      <p:tags r:id="rId5"/>
    </p:custDataLst>
  </p:cSld>
  <p:clrMapOvr>
    <a:masterClrMapping/>
  </p:clrMapOvr>
</p:sld>
</file>

<file path=ppt/slides/slide12.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18" name="组合 17"/>
          <p:cNvGrpSpPr/>
          <p:nvPr userDrawn="1">
            <p:custDataLst>
              <p:tags r:id="rId1"/>
            </p:custDataLst>
          </p:nvPr>
        </p:nvGrpSpPr>
        <p:grpSpPr>
          <a:xfrm>
            <a:off x="152827" y="104775"/>
            <a:ext cx="11901060" cy="268446"/>
            <a:chOff x="152827" y="104775"/>
            <a:chExt cx="11901060" cy="268446"/>
          </a:xfrm>
        </p:grpSpPr>
        <p:sp>
          <p:nvSpPr>
            <p:cNvPr id="19" name="等腰三角形 18"/>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0" name="等腰三角形 19"/>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1" name="等腰三角形 20"/>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2" name="等腰三角形 21"/>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sp>
        <p:nvSpPr>
          <p:cNvPr id="2" name="TextBox 2"/>
          <p:cNvSpPr/>
          <p:nvPr/>
        </p:nvSpPr>
        <p:spPr>
          <a:xfrm>
            <a:off x="476023" y="265328"/>
            <a:ext cx="11239500" cy="893445"/>
          </a:xfrm>
          <a:prstGeom prst="rect">
            <a:avLst/>
          </a:prstGeom>
        </p:spPr>
        <p:txBody>
          <a:bodyPr vert="horz" wrap="square" lIns="123825" tIns="123825" rIns="57150" bIns="123825" rtlCol="0" anchor="t" anchorCtr="0">
            <a:sp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能源结构调整压力与机遇并存</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pic>
        <p:nvPicPr>
          <p:cNvPr id="3" name="Picture 3"/>
          <p:cNvPicPr/>
          <p:nvPr/>
        </p:nvPicPr>
        <p:blipFill>
          <a:blip r:embed="rId7"/>
          <a:srcRect/>
          <a:stretch>
            <a:fillRect/>
          </a:stretch>
        </p:blipFill>
        <p:spPr>
          <a:xfrm>
            <a:off x="8159764" y="1697429"/>
            <a:ext cx="3219437" cy="2386781"/>
          </a:xfrm>
          <a:prstGeom prst="rect">
            <a:avLst/>
          </a:prstGeom>
          <a:noFill/>
        </p:spPr>
      </p:pic>
      <p:sp>
        <p:nvSpPr>
          <p:cNvPr id="4" name="TextBox 4"/>
          <p:cNvSpPr/>
          <p:nvPr/>
        </p:nvSpPr>
        <p:spPr>
          <a:xfrm>
            <a:off x="8245482" y="4330210"/>
            <a:ext cx="3048000" cy="490334"/>
          </a:xfrm>
          <a:prstGeom prst="rect">
            <a:avLst/>
          </a:prstGeom>
        </p:spPr>
        <p:txBody>
          <a:bodyPr vert="horz" wrap="square" lIns="66008" tIns="33052" rIns="66008" bIns="33052" rtlCol="0" anchor="ctr" anchorCtr="0">
            <a:noAutofit/>
          </a:bodyPr>
          <a:lstStyle/>
          <a:p>
            <a:pPr algn="ctr">
              <a:lnSpc>
                <a:spcPct val="120000"/>
              </a:lnSpc>
            </a:pPr>
            <a:r>
              <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rPr>
              <a:t>能源技术创新</a:t>
            </a:r>
            <a:endPar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5" name="TextBox 5"/>
          <p:cNvSpPr/>
          <p:nvPr/>
        </p:nvSpPr>
        <p:spPr>
          <a:xfrm>
            <a:off x="8245482" y="4842646"/>
            <a:ext cx="3048000" cy="1245227"/>
          </a:xfrm>
          <a:prstGeom prst="rect">
            <a:avLst/>
          </a:prstGeom>
        </p:spPr>
        <p:txBody>
          <a:bodyPr vert="horz" wrap="square" lIns="66008" tIns="33052" rIns="66008" bIns="33052" rtlCol="0" anchor="t" anchorCtr="0">
            <a:noAutofit/>
          </a:bodyPr>
          <a:lstStyle/>
          <a:p>
            <a:pPr algn="ct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在能源转型过程中，需要加大技术创新力度，提高能源利用效率和降低排放。</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6" name="TextBox 6"/>
          <p:cNvSpPr/>
          <p:nvPr/>
        </p:nvSpPr>
        <p:spPr>
          <a:xfrm>
            <a:off x="4572000" y="4330210"/>
            <a:ext cx="3048000" cy="490334"/>
          </a:xfrm>
          <a:prstGeom prst="rect">
            <a:avLst/>
          </a:prstGeom>
        </p:spPr>
        <p:txBody>
          <a:bodyPr vert="horz" wrap="square" lIns="66008" tIns="33052" rIns="66008" bIns="33052" rtlCol="0" anchor="ctr" anchorCtr="0">
            <a:noAutofit/>
          </a:bodyPr>
          <a:lstStyle/>
          <a:p>
            <a:pPr algn="ctr">
              <a:lnSpc>
                <a:spcPct val="120000"/>
              </a:lnSpc>
            </a:pPr>
            <a:r>
              <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rPr>
              <a:t>清洁能源转型</a:t>
            </a:r>
            <a:endPar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4572000" y="4842646"/>
            <a:ext cx="3048000" cy="1245227"/>
          </a:xfrm>
          <a:prstGeom prst="rect">
            <a:avLst/>
          </a:prstGeom>
        </p:spPr>
        <p:txBody>
          <a:bodyPr vert="horz" wrap="square" lIns="66008" tIns="33052" rIns="66008" bIns="33052" rtlCol="0" anchor="t" anchorCtr="0">
            <a:noAutofit/>
          </a:bodyPr>
          <a:lstStyle/>
          <a:p>
            <a:pPr algn="ct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为应对温室效应，需加快能源结构调整，推动清洁能源替代传统化石能源。</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pic>
        <p:nvPicPr>
          <p:cNvPr id="8" name="Picture 8"/>
          <p:cNvPicPr/>
          <p:nvPr/>
        </p:nvPicPr>
        <p:blipFill>
          <a:blip r:embed="rId12"/>
          <a:srcRect/>
          <a:stretch>
            <a:fillRect/>
          </a:stretch>
        </p:blipFill>
        <p:spPr>
          <a:xfrm>
            <a:off x="4486281" y="1697429"/>
            <a:ext cx="3219437" cy="2386781"/>
          </a:xfrm>
          <a:prstGeom prst="rect">
            <a:avLst/>
          </a:prstGeom>
          <a:noFill/>
        </p:spPr>
      </p:pic>
      <p:pic>
        <p:nvPicPr>
          <p:cNvPr id="9" name="Picture 9"/>
          <p:cNvPicPr/>
          <p:nvPr/>
        </p:nvPicPr>
        <p:blipFill>
          <a:blip r:embed="rId13"/>
          <a:srcRect t="576" b="576"/>
          <a:stretch>
            <a:fillRect/>
          </a:stretch>
        </p:blipFill>
        <p:spPr>
          <a:xfrm>
            <a:off x="812799" y="1697429"/>
            <a:ext cx="3219437" cy="2386781"/>
          </a:xfrm>
          <a:prstGeom prst="rect">
            <a:avLst/>
          </a:prstGeom>
          <a:noFill/>
        </p:spPr>
      </p:pic>
      <p:sp>
        <p:nvSpPr>
          <p:cNvPr id="10" name="TextBox 10"/>
          <p:cNvSpPr/>
          <p:nvPr/>
        </p:nvSpPr>
        <p:spPr>
          <a:xfrm>
            <a:off x="898518" y="4330210"/>
            <a:ext cx="3048000" cy="490334"/>
          </a:xfrm>
          <a:prstGeom prst="rect">
            <a:avLst/>
          </a:prstGeom>
        </p:spPr>
        <p:txBody>
          <a:bodyPr vert="horz" wrap="square" lIns="66008" tIns="33052" rIns="66008" bIns="33052" rtlCol="0" anchor="ctr" anchorCtr="0">
            <a:noAutofit/>
          </a:bodyPr>
          <a:lstStyle/>
          <a:p>
            <a:pPr algn="ctr">
              <a:lnSpc>
                <a:spcPct val="120000"/>
              </a:lnSpc>
            </a:pPr>
            <a:r>
              <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rPr>
              <a:t>能源需求持续增长</a:t>
            </a:r>
            <a:endPar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11" name="TextBox 11"/>
          <p:cNvSpPr/>
          <p:nvPr/>
        </p:nvSpPr>
        <p:spPr>
          <a:xfrm>
            <a:off x="898518" y="4835171"/>
            <a:ext cx="3048000" cy="1245227"/>
          </a:xfrm>
          <a:prstGeom prst="rect">
            <a:avLst/>
          </a:prstGeom>
        </p:spPr>
        <p:txBody>
          <a:bodyPr vert="horz" wrap="square" lIns="66008" tIns="33052" rIns="66008" bIns="33052" rtlCol="0" anchor="t" anchorCtr="0">
            <a:noAutofit/>
          </a:bodyPr>
          <a:lstStyle/>
          <a:p>
            <a:pPr algn="ct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随着全球人口增长和经济发展，能源需求不断增加，导致温室气体排放增加。</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Tree>
    <p:custDataLst>
      <p:tags r:id="rId16"/>
    </p:custDataLst>
  </p:cSld>
  <p:clrMapOvr>
    <a:masterClrMapping/>
  </p:clrMapOvr>
</p:sld>
</file>

<file path=ppt/slides/slide13.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152827" y="104775"/>
            <a:ext cx="11901060" cy="268446"/>
            <a:chOff x="152827" y="104775"/>
            <a:chExt cx="11901060" cy="268446"/>
          </a:xfrm>
        </p:grpSpPr>
        <p:sp>
          <p:nvSpPr>
            <p:cNvPr id="22" name="等腰三角形 21"/>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3" name="等腰三角形 22"/>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4" name="等腰三角形 23"/>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5" name="等腰三角形 24"/>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sp>
        <p:nvSpPr>
          <p:cNvPr id="2" name="AutoShape 2"/>
          <p:cNvSpPr/>
          <p:nvPr/>
        </p:nvSpPr>
        <p:spPr>
          <a:xfrm>
            <a:off x="602741" y="1342506"/>
            <a:ext cx="6612160" cy="1685627"/>
          </a:xfrm>
          <a:prstGeom prst="roundRect">
            <a:avLst>
              <a:gd name="adj" fmla="val 9080"/>
            </a:avLst>
          </a:prstGeom>
          <a:solidFill>
            <a:schemeClr val="lt2">
              <a:alpha val="80000"/>
            </a:schemeClr>
          </a:solidFill>
        </p:spPr>
      </p:sp>
      <p:sp>
        <p:nvSpPr>
          <p:cNvPr id="3" name="TextBox 3"/>
          <p:cNvSpPr/>
          <p:nvPr/>
        </p:nvSpPr>
        <p:spPr>
          <a:xfrm>
            <a:off x="749955" y="1680495"/>
            <a:ext cx="1143000" cy="1104900"/>
          </a:xfrm>
          <a:prstGeom prst="rect">
            <a:avLst/>
          </a:prstGeom>
        </p:spPr>
        <p:txBody>
          <a:bodyPr vert="horz" wrap="square" lIns="114300" tIns="57150" rIns="114300" bIns="57150" rtlCol="0" anchor="ctr" anchorCtr="0">
            <a:noAutofit/>
          </a:bodyPr>
          <a:lstStyle/>
          <a:p>
            <a:pPr algn="ctr">
              <a:lnSpc>
                <a:spcPct val="120000"/>
              </a:lnSpc>
              <a:spcBef>
                <a:spcPts val="450"/>
              </a:spcBef>
            </a:pPr>
            <a:r>
              <a:rPr lang="en-US" b="1" sz="5175">
                <a:solidFill>
                  <a:schemeClr val="accent1">
                    <a:lumMod val="75000"/>
                  </a:schemeClr>
                </a:solidFill>
                <a:cs typeface="微软雅黑" panose="020B0503020204020204" charset="-122"/>
                <a:ea typeface="微软雅黑" panose="020B0503020204020204" charset="-122"/>
                <a:latin typeface="微软雅黑" panose="020B0503020204020204" charset="-122"/>
              </a:rPr>
              <a:t>01</a:t>
            </a:r>
            <a:endParaRPr lang="en-US" b="1" sz="5175">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4" name="TextBox 4"/>
          <p:cNvSpPr/>
          <p:nvPr/>
        </p:nvSpPr>
        <p:spPr>
          <a:xfrm>
            <a:off x="1892955" y="1485066"/>
            <a:ext cx="3493916" cy="579431"/>
          </a:xfrm>
          <a:prstGeom prst="rect">
            <a:avLst/>
          </a:prstGeom>
        </p:spPr>
        <p:txBody>
          <a:bodyPr vert="horz" wrap="square" lIns="114300" tIns="57150" rIns="114300" bIns="57150" rtlCol="0" anchor="b" anchorCtr="0">
            <a:noAutofit/>
          </a:bodyPr>
          <a:lstStyle/>
          <a:p>
            <a:pPr algn="l">
              <a:lnSpc>
                <a:spcPct val="120000"/>
              </a:lnSpc>
            </a:pPr>
            <a:r>
              <a:rPr lang="en-US" b="1" sz="2400">
                <a:solidFill>
                  <a:schemeClr val="dk1"/>
                </a:solidFill>
                <a:cs typeface="微软雅黑" panose="020B0503020204020204" charset="-122"/>
                <a:ea typeface="微软雅黑" panose="020B0503020204020204" charset="-122"/>
                <a:latin typeface="微软雅黑" panose="020B0503020204020204" charset="-122"/>
              </a:rPr>
              <a:t>传统产业改造升级</a:t>
            </a:r>
            <a:endParaRPr lang="en-US" b="1" sz="24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5" name="TextBox 5"/>
          <p:cNvSpPr/>
          <p:nvPr/>
        </p:nvSpPr>
        <p:spPr>
          <a:xfrm>
            <a:off x="1892955" y="2045448"/>
            <a:ext cx="4995999" cy="818289"/>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为减少温室气体排放，传统产业需要进行技术升级和改造。</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6" name="TextBox 6"/>
          <p:cNvSpPr/>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产业结构优化升级需求迫切</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
        <p:nvSpPr>
          <p:cNvPr id="7" name="AutoShape 7"/>
          <p:cNvSpPr/>
          <p:nvPr/>
        </p:nvSpPr>
        <p:spPr>
          <a:xfrm>
            <a:off x="2531819" y="3172991"/>
            <a:ext cx="6612160" cy="1685627"/>
          </a:xfrm>
          <a:prstGeom prst="roundRect">
            <a:avLst>
              <a:gd name="adj" fmla="val 9080"/>
            </a:avLst>
          </a:prstGeom>
          <a:solidFill>
            <a:schemeClr val="lt2">
              <a:alpha val="80000"/>
            </a:schemeClr>
          </a:solidFill>
        </p:spPr>
      </p:sp>
      <p:sp>
        <p:nvSpPr>
          <p:cNvPr id="8" name="TextBox 8"/>
          <p:cNvSpPr/>
          <p:nvPr/>
        </p:nvSpPr>
        <p:spPr>
          <a:xfrm>
            <a:off x="2679034" y="3510980"/>
            <a:ext cx="1143000" cy="1104900"/>
          </a:xfrm>
          <a:prstGeom prst="rect">
            <a:avLst/>
          </a:prstGeom>
        </p:spPr>
        <p:txBody>
          <a:bodyPr vert="horz" wrap="square" lIns="114300" tIns="57150" rIns="114300" bIns="57150" rtlCol="0" anchor="ctr" anchorCtr="0">
            <a:noAutofit/>
          </a:bodyPr>
          <a:lstStyle/>
          <a:p>
            <a:pPr algn="ctr">
              <a:lnSpc>
                <a:spcPct val="120000"/>
              </a:lnSpc>
              <a:spcBef>
                <a:spcPts val="450"/>
              </a:spcBef>
            </a:pPr>
            <a:r>
              <a:rPr lang="en-US" b="1" sz="5175">
                <a:solidFill>
                  <a:schemeClr val="accent1">
                    <a:lumMod val="75000"/>
                  </a:schemeClr>
                </a:solidFill>
                <a:cs typeface="微软雅黑" panose="020B0503020204020204" charset="-122"/>
                <a:ea typeface="微软雅黑" panose="020B0503020204020204" charset="-122"/>
                <a:latin typeface="微软雅黑" panose="020B0503020204020204" charset="-122"/>
              </a:rPr>
              <a:t>02</a:t>
            </a:r>
            <a:endParaRPr lang="en-US" b="1" sz="5175">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9" name="TextBox 9"/>
          <p:cNvSpPr/>
          <p:nvPr/>
        </p:nvSpPr>
        <p:spPr>
          <a:xfrm>
            <a:off x="3822034" y="3315552"/>
            <a:ext cx="3493916" cy="579431"/>
          </a:xfrm>
          <a:prstGeom prst="rect">
            <a:avLst/>
          </a:prstGeom>
        </p:spPr>
        <p:txBody>
          <a:bodyPr vert="horz" wrap="square" lIns="114300" tIns="57150" rIns="114300" bIns="57150" rtlCol="0" anchor="b" anchorCtr="0">
            <a:noAutofit/>
          </a:bodyPr>
          <a:lstStyle/>
          <a:p>
            <a:pPr algn="l">
              <a:lnSpc>
                <a:spcPct val="120000"/>
              </a:lnSpc>
            </a:pPr>
            <a:r>
              <a:rPr lang="en-US" b="1" sz="2400">
                <a:solidFill>
                  <a:schemeClr val="dk1"/>
                </a:solidFill>
                <a:cs typeface="微软雅黑" panose="020B0503020204020204" charset="-122"/>
                <a:ea typeface="微软雅黑" panose="020B0503020204020204" charset="-122"/>
                <a:latin typeface="微软雅黑" panose="020B0503020204020204" charset="-122"/>
              </a:rPr>
              <a:t>发展低碳产业</a:t>
            </a:r>
            <a:endParaRPr lang="en-US" b="1" sz="24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10" name="TextBox 10"/>
          <p:cNvSpPr/>
          <p:nvPr/>
        </p:nvSpPr>
        <p:spPr>
          <a:xfrm>
            <a:off x="3822034" y="3875933"/>
            <a:ext cx="4995999" cy="818289"/>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积极培育和发展低碳产业，如新能源、节能环保等，降低产业碳排放强度。</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11" name="AutoShape 11"/>
          <p:cNvSpPr/>
          <p:nvPr/>
        </p:nvSpPr>
        <p:spPr>
          <a:xfrm>
            <a:off x="4914425" y="4983758"/>
            <a:ext cx="6612160" cy="1685627"/>
          </a:xfrm>
          <a:prstGeom prst="roundRect">
            <a:avLst>
              <a:gd name="adj" fmla="val 9080"/>
            </a:avLst>
          </a:prstGeom>
          <a:solidFill>
            <a:schemeClr val="lt2">
              <a:alpha val="80000"/>
            </a:schemeClr>
          </a:solidFill>
        </p:spPr>
      </p:sp>
      <p:sp>
        <p:nvSpPr>
          <p:cNvPr id="12" name="TextBox 12"/>
          <p:cNvSpPr/>
          <p:nvPr/>
        </p:nvSpPr>
        <p:spPr>
          <a:xfrm>
            <a:off x="5061639" y="5321747"/>
            <a:ext cx="1143000" cy="1104900"/>
          </a:xfrm>
          <a:prstGeom prst="rect">
            <a:avLst/>
          </a:prstGeom>
        </p:spPr>
        <p:txBody>
          <a:bodyPr vert="horz" wrap="square" lIns="114300" tIns="57150" rIns="114300" bIns="57150" rtlCol="0" anchor="ctr" anchorCtr="0">
            <a:noAutofit/>
          </a:bodyPr>
          <a:lstStyle/>
          <a:p>
            <a:pPr algn="ctr">
              <a:lnSpc>
                <a:spcPct val="120000"/>
              </a:lnSpc>
              <a:spcBef>
                <a:spcPts val="450"/>
              </a:spcBef>
            </a:pPr>
            <a:r>
              <a:rPr lang="en-US" b="1" sz="5175">
                <a:solidFill>
                  <a:schemeClr val="accent1">
                    <a:lumMod val="75000"/>
                  </a:schemeClr>
                </a:solidFill>
                <a:cs typeface="微软雅黑" panose="020B0503020204020204" charset="-122"/>
                <a:ea typeface="微软雅黑" panose="020B0503020204020204" charset="-122"/>
                <a:latin typeface="微软雅黑" panose="020B0503020204020204" charset="-122"/>
              </a:rPr>
              <a:t>03</a:t>
            </a:r>
            <a:endParaRPr lang="en-US" b="1" sz="5175">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13" name="TextBox 13"/>
          <p:cNvSpPr/>
          <p:nvPr/>
        </p:nvSpPr>
        <p:spPr>
          <a:xfrm>
            <a:off x="6204639" y="5126318"/>
            <a:ext cx="3493916" cy="579431"/>
          </a:xfrm>
          <a:prstGeom prst="rect">
            <a:avLst/>
          </a:prstGeom>
        </p:spPr>
        <p:txBody>
          <a:bodyPr vert="horz" wrap="square" lIns="114300" tIns="57150" rIns="114300" bIns="57150" rtlCol="0" anchor="b" anchorCtr="0">
            <a:noAutofit/>
          </a:bodyPr>
          <a:lstStyle/>
          <a:p>
            <a:pPr algn="l">
              <a:lnSpc>
                <a:spcPct val="120000"/>
              </a:lnSpc>
            </a:pPr>
            <a:r>
              <a:rPr lang="en-US" b="1" sz="2400">
                <a:solidFill>
                  <a:schemeClr val="dk1"/>
                </a:solidFill>
                <a:cs typeface="微软雅黑" panose="020B0503020204020204" charset="-122"/>
                <a:ea typeface="微软雅黑" panose="020B0503020204020204" charset="-122"/>
                <a:latin typeface="微软雅黑" panose="020B0503020204020204" charset="-122"/>
              </a:rPr>
              <a:t>循环经济模式</a:t>
            </a:r>
            <a:endParaRPr lang="en-US" b="1" sz="24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14" name="TextBox 14"/>
          <p:cNvSpPr/>
          <p:nvPr/>
        </p:nvSpPr>
        <p:spPr>
          <a:xfrm>
            <a:off x="6204639" y="5686700"/>
            <a:ext cx="4995999" cy="818289"/>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推动循环经济模式发展，实现资源循环利用，减少废弃物排放。</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Tree>
    <p:custDataLst>
      <p:tags r:id="rId19"/>
    </p:custDataLst>
  </p:cSld>
  <p:clrMapOvr>
    <a:masterClrMapping/>
  </p:clrMapOvr>
</p:sld>
</file>

<file path=ppt/slides/slide14.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a:off x="152827" y="104775"/>
            <a:ext cx="11901060" cy="268446"/>
            <a:chOff x="152827" y="104775"/>
            <a:chExt cx="11901060" cy="268446"/>
          </a:xfrm>
        </p:grpSpPr>
        <p:sp>
          <p:nvSpPr>
            <p:cNvPr id="23" name="等腰三角形 22"/>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4" name="等腰三角形 23"/>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5" name="等腰三角形 24"/>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6" name="等腰三角形 25"/>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pic>
        <p:nvPicPr>
          <p:cNvPr id="2" name="Picture 2"/>
          <p:cNvPicPr/>
          <p:nvPr/>
        </p:nvPicPr>
        <p:blipFill>
          <a:blip r:embed="rId6">
            <a:alphaModFix amt="100000"/>
          </a:blip>
          <a:srcRect/>
          <a:stretch>
            <a:fillRect/>
          </a:stretch>
        </p:blipFill>
        <p:spPr>
          <a:xfrm>
            <a:off x="6203747" y="1487175"/>
            <a:ext cx="5238701" cy="4637054"/>
          </a:xfrm>
          <a:prstGeom prst="rect">
            <a:avLst/>
          </a:prstGeom>
        </p:spPr>
      </p:pic>
      <p:sp>
        <p:nvSpPr>
          <p:cNvPr id="3" name="TextBox 3"/>
          <p:cNvSpPr/>
          <p:nvPr/>
        </p:nvSpPr>
        <p:spPr>
          <a:xfrm>
            <a:off x="1482606" y="1947878"/>
            <a:ext cx="4238625" cy="91440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气候变化是全球性挑战，需要各国共同应对，加强国际合作。</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4" name="TextBox 4"/>
          <p:cNvSpPr/>
          <p:nvPr/>
        </p:nvSpPr>
        <p:spPr>
          <a:xfrm>
            <a:off x="1482606" y="1370655"/>
            <a:ext cx="4219575" cy="738707"/>
          </a:xfrm>
          <a:prstGeom prst="rect">
            <a:avLst/>
          </a:prstGeom>
        </p:spPr>
        <p:txBody>
          <a:bodyPr vert="horz" wrap="square" lIns="123825" tIns="123825" rIns="57150" bIns="123825" rtlCol="0" anchor="ctr" anchorCtr="0">
            <a:noAutofit/>
          </a:bodyPr>
          <a:lstStyle/>
          <a:p>
            <a:pPr>
              <a:lnSpc>
                <a:spcPct val="15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全球性挑战</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5" name="TextBox 5"/>
          <p:cNvSpPr/>
          <p:nvPr/>
        </p:nvSpPr>
        <p:spPr>
          <a:xfrm>
            <a:off x="1482606" y="3712973"/>
            <a:ext cx="4238625" cy="91440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各国应加强在气候变化领域的技术和经验交流，共同推动全球应对气候变化事业。</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6" name="TextBox 6"/>
          <p:cNvSpPr/>
          <p:nvPr/>
        </p:nvSpPr>
        <p:spPr>
          <a:xfrm>
            <a:off x="1482606" y="3116450"/>
            <a:ext cx="4219575" cy="736876"/>
          </a:xfrm>
          <a:prstGeom prst="rect">
            <a:avLst/>
          </a:prstGeom>
        </p:spPr>
        <p:txBody>
          <a:bodyPr vert="horz" wrap="square" lIns="123825" tIns="123825" rIns="57150" bIns="123825" rtlCol="0" anchor="ctr" anchorCtr="0">
            <a:noAutofit/>
          </a:bodyPr>
          <a:lstStyle/>
          <a:p>
            <a:pPr>
              <a:lnSpc>
                <a:spcPct val="15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技术与经验交流</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1482606" y="5377103"/>
            <a:ext cx="4238625" cy="91440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通过国际协议和机制，共同承担减排责任，推动全球应对气候变化的进程。</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8" name="TextBox 8"/>
          <p:cNvSpPr/>
          <p:nvPr/>
        </p:nvSpPr>
        <p:spPr>
          <a:xfrm>
            <a:off x="1482606" y="4799881"/>
            <a:ext cx="4219575" cy="749453"/>
          </a:xfrm>
          <a:prstGeom prst="rect">
            <a:avLst/>
          </a:prstGeom>
        </p:spPr>
        <p:txBody>
          <a:bodyPr vert="horz" wrap="square" lIns="123825" tIns="123825" rIns="57150" bIns="123825" rtlCol="0" anchor="ctr" anchorCtr="0">
            <a:noAutofit/>
          </a:bodyPr>
          <a:lstStyle/>
          <a:p>
            <a:pPr>
              <a:lnSpc>
                <a:spcPct val="15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国际协议与机制</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9" name="TextBox 9"/>
          <p:cNvSpPr/>
          <p:nvPr/>
        </p:nvSpPr>
        <p:spPr>
          <a:xfrm>
            <a:off x="476023" y="265328"/>
            <a:ext cx="11239500" cy="893445"/>
          </a:xfrm>
          <a:prstGeom prst="rect">
            <a:avLst/>
          </a:prstGeom>
        </p:spPr>
        <p:txBody>
          <a:bodyPr vert="horz" wrap="square" lIns="123825" tIns="123825" rIns="57150" bIns="123825" rtlCol="0" anchor="t" anchorCtr="0">
            <a:sp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国际合作应对气候变化重要性凸显</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
        <p:nvSpPr>
          <p:cNvPr id="10" name="TextBox 10"/>
          <p:cNvSpPr/>
          <p:nvPr/>
        </p:nvSpPr>
        <p:spPr>
          <a:xfrm>
            <a:off x="542238" y="1687059"/>
            <a:ext cx="849630" cy="46037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rPr>
              <a:t>01</a:t>
            </a:r>
            <a:endPar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11" name="TextBox 11"/>
          <p:cNvSpPr/>
          <p:nvPr/>
        </p:nvSpPr>
        <p:spPr>
          <a:xfrm>
            <a:off x="542238" y="3425635"/>
            <a:ext cx="849630" cy="46037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rPr>
              <a:t>02</a:t>
            </a:r>
            <a:endPar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12" name="TextBox 12"/>
          <p:cNvSpPr/>
          <p:nvPr/>
        </p:nvSpPr>
        <p:spPr>
          <a:xfrm>
            <a:off x="542238" y="5146916"/>
            <a:ext cx="849630" cy="46037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rPr>
              <a:t>03</a:t>
            </a:r>
            <a:endPar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13" name="AutoShape 13"/>
          <p:cNvSpPr/>
          <p:nvPr/>
        </p:nvSpPr>
        <p:spPr>
          <a:xfrm>
            <a:off x="647738" y="1597932"/>
            <a:ext cx="638629" cy="638629"/>
          </a:xfrm>
          <a:prstGeom prst="rect">
            <a:avLst/>
          </a:prstGeom>
          <a:noFill/>
          <a:ln w="19050">
            <a:solidFill>
              <a:schemeClr val="accent1">
                <a:alpha val="100000"/>
              </a:schemeClr>
            </a:solidFill>
            <a:prstDash val="solid"/>
          </a:ln>
        </p:spPr>
      </p:sp>
      <p:sp>
        <p:nvSpPr>
          <p:cNvPr id="14" name="AutoShape 14"/>
          <p:cNvSpPr/>
          <p:nvPr/>
        </p:nvSpPr>
        <p:spPr>
          <a:xfrm>
            <a:off x="647738" y="3327861"/>
            <a:ext cx="638629" cy="638629"/>
          </a:xfrm>
          <a:prstGeom prst="rect">
            <a:avLst/>
          </a:prstGeom>
          <a:noFill/>
          <a:ln w="19050">
            <a:solidFill>
              <a:schemeClr val="accent1">
                <a:alpha val="100000"/>
              </a:schemeClr>
            </a:solidFill>
            <a:prstDash val="solid"/>
          </a:ln>
        </p:spPr>
      </p:sp>
      <p:sp>
        <p:nvSpPr>
          <p:cNvPr id="15" name="AutoShape 15"/>
          <p:cNvSpPr/>
          <p:nvPr/>
        </p:nvSpPr>
        <p:spPr>
          <a:xfrm>
            <a:off x="647738" y="5057789"/>
            <a:ext cx="638629" cy="638629"/>
          </a:xfrm>
          <a:prstGeom prst="rect">
            <a:avLst/>
          </a:prstGeom>
          <a:noFill/>
          <a:ln w="19050">
            <a:solidFill>
              <a:schemeClr val="accent1">
                <a:alpha val="100000"/>
              </a:schemeClr>
            </a:solidFill>
            <a:prstDash val="solid"/>
          </a:ln>
        </p:spPr>
      </p:sp>
    </p:spTree>
    <p:custDataLst>
      <p:tags r:id="rId20"/>
    </p:custDataLst>
  </p:cSld>
  <p:clrMapOvr>
    <a:masterClrMapping/>
  </p:clrMapOvr>
</p:sld>
</file>

<file path=ppt/slides/slide15.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5" name="文本框 4"/>
          <p:cNvSpPr/>
          <p:nvPr/>
        </p:nvSpPr>
        <p:spPr>
          <a:xfrm>
            <a:off x="2292350" y="2983230"/>
            <a:ext cx="1659890" cy="1106805"/>
          </a:xfrm>
          <a:prstGeom prst="rect">
            <a:avLst/>
          </a:prstGeom>
          <a:noFill/>
        </p:spPr>
        <p:txBody>
          <a:bodyPr wrap="square" rtlCol="0" anchor="ctr" anchorCtr="0">
            <a:normAutofit/>
          </a:bodyPr>
          <a:p>
            <a:pPr algn="ctr"/>
            <a:r>
              <a:rPr altLang="zh-CN" lang="en-US" b="1" spc="200" sz="6600">
                <a:solidFill>
                  <a:schemeClr val="accent1">
                    <a:lumMod val="75000"/>
                  </a:schemeClr>
                </a:solidFill>
                <a:cs typeface="Arial" panose="020B0604020202020204" pitchFamily="34" charset="0"/>
                <a:ea typeface="微软雅黑" panose="020B0503020204020204" charset="-122"/>
                <a:latin typeface="Arial" panose="020B0604020202020204" pitchFamily="34" charset="0"/>
              </a:rPr>
              <a:t>04</a:t>
            </a:r>
            <a:endParaRPr altLang="zh-CN" lang="en-US" b="1" spc="200" sz="6600">
              <a:solidFill>
                <a:schemeClr val="accent1">
                  <a:lumMod val="75000"/>
                </a:schemeClr>
              </a:solidFill>
              <a:cs typeface="Arial" panose="020B0604020202020204" pitchFamily="34" charset="0"/>
              <a:ea typeface="微软雅黑" panose="020B0503020204020204" charset="-122"/>
              <a:latin typeface="Arial" panose="020B0604020202020204" pitchFamily="34" charset="0"/>
            </a:endParaRPr>
          </a:p>
        </p:txBody>
      </p:sp>
      <p:sp>
        <p:nvSpPr>
          <p:cNvPr id="7" name="文本框 6"/>
          <p:cNvSpPr/>
          <p:nvPr/>
        </p:nvSpPr>
        <p:spPr>
          <a:xfrm>
            <a:off x="2292350" y="2712085"/>
            <a:ext cx="1659890" cy="338455"/>
          </a:xfrm>
          <a:prstGeom prst="rect">
            <a:avLst/>
          </a:prstGeom>
          <a:noFill/>
        </p:spPr>
        <p:txBody>
          <a:bodyPr wrap="square" lIns="91440" tIns="45720" rIns="91440" bIns="45720" rtlCol="0" anchor="b" anchorCtr="0">
            <a:normAutofit fontScale="90000"/>
          </a:bodyPr>
          <a:p>
            <a:pPr algn="ctr"/>
            <a:r>
              <a:rPr altLang="zh-CN" dirty="0" lang="en-US" b="1" spc="200">
                <a:solidFill>
                  <a:schemeClr val="accent1">
                    <a:lumMod val="75000"/>
                  </a:schemeClr>
                </a:solidFill>
                <a:sym typeface="+mn-ea"/>
                <a:ea typeface="微软雅黑" panose="020B0503020204020204" charset="-122"/>
                <a:latin typeface="Arial" panose="020B0604020202020204" pitchFamily="34" charset="0"/>
              </a:rPr>
              <a:t>PART ONE</a:t>
            </a:r>
            <a:endParaRPr altLang="zh-CN" dirty="0" lang="en-US" b="1" spc="200">
              <a:solidFill>
                <a:schemeClr val="accent1">
                  <a:lumMod val="75000"/>
                </a:schemeClr>
              </a:solidFill>
              <a:sym typeface="+mn-ea"/>
              <a:ea typeface="微软雅黑" panose="020B0503020204020204" charset="-122"/>
              <a:latin typeface="Arial" panose="020B0604020202020204" pitchFamily="34" charset="0"/>
            </a:endParaRPr>
          </a:p>
        </p:txBody>
      </p:sp>
      <p:cxnSp>
        <p:nvCxnSpPr>
          <p:cNvPr id="12" name="直接连接符 11"/>
          <p:cNvCxnSpPr/>
          <p:nvPr>
            <p:custDataLst>
              <p:tags r:id="rId3"/>
            </p:custDataLst>
          </p:nvPr>
        </p:nvCxnSpPr>
        <p:spPr>
          <a:xfrm>
            <a:off x="2438400" y="4088765"/>
            <a:ext cx="1367790" cy="0"/>
          </a:xfrm>
          <a:prstGeom prst="line">
            <a:avLst/>
          </a:prstGeom>
          <a:ln w="19050" cap="flat" cmpd="sng" algn="ctr">
            <a:solidFill>
              <a:schemeClr val="accent1"/>
            </a:solidFill>
            <a:prstDash val="solid"/>
            <a:miter lim="800000"/>
          </a:ln>
          <a:effectLst/>
        </p:spPr>
      </p:cxnSp>
      <p:sp>
        <p:nvSpPr>
          <p:cNvPr id="4" name="标题 2"/>
          <p:cNvSpPr/>
          <p:nvPr/>
        </p:nvSpPr>
        <p:spPr>
          <a:xfrm>
            <a:off x="4131946" y="2785110"/>
            <a:ext cx="5767705" cy="835660"/>
          </a:xfrm>
          <a:prstGeom prst="rect">
            <a:avLst/>
          </a:prstGeom>
        </p:spPr>
        <p:txBody>
          <a:bodyPr vert="horz" wrap="square" lIns="91440" tIns="45720" rIns="91440" bIns="45720" rtlCol="0" anchor="ctr" anchorCtr="0">
            <a:normAutofit fontScale="50000"/>
          </a:bodyPr>
          <a:lstStyle>
            <a:lvl1pPr marL="0" marR="0" indent="0" algn="dist"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u="none" strike="noStrike" kern="1200" cap="none" spc="500" normalizeH="0">
                <a:solidFill>
                  <a:schemeClr val="tx1">
                    <a:lumMod val="85000"/>
                    <a:lumOff val="15000"/>
                  </a:schemeClr>
                </a:solidFill>
                <a:uFillTx/>
                <a:latin typeface="Arial" panose="020B0604020202020204" pitchFamily="34" charset="0"/>
                <a:ea typeface="汉仪旗黑-85S" panose="00020600040101010101" pitchFamily="18" charset="-122"/>
                <a:cs typeface="+mj-cs"/>
              </a:defRPr>
            </a:lvl1pPr>
          </a:lstStyle>
          <a:p>
            <a:pPr marL="0" indent="0" algn="dist">
              <a:lnSpc>
                <a:spcPct val="100000"/>
              </a:lnSpc>
              <a:spcBef>
                <a:spcPts val="0"/>
              </a:spcBef>
              <a:spcAft>
                <a:spcPts val="0"/>
              </a:spcAft>
              <a:buNone/>
            </a:pPr>
            <a:r>
              <a:rPr lang="en-US" sz="4800">
                <a:solidFill>
                  <a:schemeClr val="accent1">
                    <a:lumMod val="75000"/>
                  </a:schemeClr>
                </a:solidFill>
              </a:rPr>
              <a:t>减缓温室效应措施与政策建议</a:t>
            </a:r>
            <a:endParaRPr lang="en-US" sz="4800">
              <a:solidFill>
                <a:schemeClr val="accent1">
                  <a:lumMod val="75000"/>
                </a:schemeClr>
              </a:solidFill>
            </a:endParaRPr>
          </a:p>
        </p:txBody>
      </p:sp>
    </p:spTree>
    <p:custDataLst>
      <p:tags r:id="rId5"/>
    </p:custDataLst>
  </p:cSld>
  <p:clrMapOvr>
    <a:masterClrMapping/>
  </p:clrMapOvr>
</p:sld>
</file>

<file path=ppt/slides/slide16.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19" name="组合 18"/>
          <p:cNvGrpSpPr/>
          <p:nvPr userDrawn="1">
            <p:custDataLst>
              <p:tags r:id="rId1"/>
            </p:custDataLst>
          </p:nvPr>
        </p:nvGrpSpPr>
        <p:grpSpPr>
          <a:xfrm>
            <a:off x="152827" y="104775"/>
            <a:ext cx="11901060" cy="268446"/>
            <a:chOff x="152827" y="104775"/>
            <a:chExt cx="11901060" cy="268446"/>
          </a:xfrm>
        </p:grpSpPr>
        <p:sp>
          <p:nvSpPr>
            <p:cNvPr id="20" name="等腰三角形 19"/>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1" name="等腰三角形 20"/>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2" name="等腰三角形 21"/>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3" name="等腰三角形 22"/>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pic>
        <p:nvPicPr>
          <p:cNvPr id="2" name="Picture 2"/>
          <p:cNvPicPr/>
          <p:nvPr/>
        </p:nvPicPr>
        <p:blipFill>
          <a:blip r:embed="rId6">
            <a:alphaModFix amt="100000"/>
          </a:blip>
          <a:srcRect/>
          <a:stretch>
            <a:fillRect/>
          </a:stretch>
        </p:blipFill>
        <p:spPr>
          <a:xfrm>
            <a:off x="476023" y="1726817"/>
            <a:ext cx="4434841" cy="4434841"/>
          </a:xfrm>
          <a:prstGeom prst="roundRect">
            <a:avLst/>
          </a:prstGeom>
        </p:spPr>
      </p:pic>
      <p:sp>
        <p:nvSpPr>
          <p:cNvPr id="3" name="TextBox 3"/>
          <p:cNvSpPr/>
          <p:nvPr/>
        </p:nvSpPr>
        <p:spPr>
          <a:xfrm>
            <a:off x="5562187" y="4881292"/>
            <a:ext cx="6000750" cy="711336"/>
          </a:xfrm>
          <a:prstGeom prst="rect">
            <a:avLst/>
          </a:prstGeom>
        </p:spPr>
        <p:txBody>
          <a:bodyPr vert="horz" wrap="square" lIns="123825" tIns="123825" rIns="57150" bIns="123825" rtlCol="0" anchor="b" anchorCtr="0">
            <a:noAutofit/>
          </a:bodyPr>
          <a:lstStyle/>
          <a:p>
            <a:pP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能源结构调整</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4" name="TextBox 4"/>
          <p:cNvSpPr/>
          <p:nvPr/>
        </p:nvSpPr>
        <p:spPr>
          <a:xfrm>
            <a:off x="5267801" y="5523753"/>
            <a:ext cx="6477000" cy="914400"/>
          </a:xfrm>
          <a:prstGeom prst="rect">
            <a:avLst/>
          </a:prstGeom>
        </p:spPr>
        <p:txBody>
          <a:bodyPr vert="horz" wrap="square" lIns="0" tIns="0" rIns="0" bIns="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逐步降低煤炭、石油等化石能源在能源消费中的比重，提高清洁能源的比重。</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5" name="AutoShape 5"/>
          <p:cNvSpPr/>
          <p:nvPr/>
        </p:nvSpPr>
        <p:spPr>
          <a:xfrm>
            <a:off x="5267801" y="1835975"/>
            <a:ext cx="238125" cy="238125"/>
          </a:xfrm>
          <a:prstGeom prst="ellipse">
            <a:avLst/>
          </a:prstGeom>
          <a:solidFill>
            <a:schemeClr val="accent1">
              <a:alpha val="100000"/>
            </a:schemeClr>
          </a:solidFill>
        </p:spPr>
      </p:sp>
      <p:sp>
        <p:nvSpPr>
          <p:cNvPr id="6" name="TextBox 6"/>
          <p:cNvSpPr/>
          <p:nvPr/>
        </p:nvSpPr>
        <p:spPr>
          <a:xfrm>
            <a:off x="5562187" y="1621998"/>
            <a:ext cx="6000750" cy="666079"/>
          </a:xfrm>
          <a:prstGeom prst="rect">
            <a:avLst/>
          </a:prstGeom>
        </p:spPr>
        <p:txBody>
          <a:bodyPr vert="horz" wrap="square" lIns="123825" tIns="123825" rIns="57150" bIns="123825" rtlCol="0" anchor="b" anchorCtr="0">
            <a:noAutofit/>
          </a:bodyPr>
          <a:lstStyle/>
          <a:p>
            <a:pP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提高能源利用效率</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5267801" y="2234038"/>
            <a:ext cx="6477000" cy="914400"/>
          </a:xfrm>
          <a:prstGeom prst="rect">
            <a:avLst/>
          </a:prstGeom>
        </p:spPr>
        <p:txBody>
          <a:bodyPr vert="horz" wrap="square" lIns="0" tIns="0" rIns="0" bIns="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通过改进技术、设备和工艺，提高能源利用效率，减少能源消耗和温室气体排放。</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8" name="TextBox 8"/>
          <p:cNvSpPr/>
          <p:nvPr/>
        </p:nvSpPr>
        <p:spPr>
          <a:xfrm>
            <a:off x="5562187" y="3262274"/>
            <a:ext cx="6000750" cy="697555"/>
          </a:xfrm>
          <a:prstGeom prst="rect">
            <a:avLst/>
          </a:prstGeom>
        </p:spPr>
        <p:txBody>
          <a:bodyPr vert="horz" wrap="square" lIns="123825" tIns="123825" rIns="57150" bIns="123825" rtlCol="0" anchor="b" anchorCtr="0">
            <a:noAutofit/>
          </a:bodyPr>
          <a:lstStyle/>
          <a:p>
            <a:pP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推广清洁能源技术</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9" name="TextBox 9"/>
          <p:cNvSpPr/>
          <p:nvPr/>
        </p:nvSpPr>
        <p:spPr>
          <a:xfrm>
            <a:off x="5267801" y="3896612"/>
            <a:ext cx="6477000" cy="914400"/>
          </a:xfrm>
          <a:prstGeom prst="rect">
            <a:avLst/>
          </a:prstGeom>
        </p:spPr>
        <p:txBody>
          <a:bodyPr vert="horz" wrap="square" lIns="0" tIns="0" rIns="0" bIns="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积极发展和利用太阳能、风能、水能、地热能等可再生能源，减少对化石燃料的依赖。</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10" name="TextBox 10"/>
          <p:cNvSpPr/>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提高能源利用效率，推广清洁能源技术</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
        <p:nvSpPr>
          <p:cNvPr id="11" name="AutoShape 11"/>
          <p:cNvSpPr/>
          <p:nvPr/>
        </p:nvSpPr>
        <p:spPr>
          <a:xfrm>
            <a:off x="5267801" y="3491989"/>
            <a:ext cx="238125" cy="238125"/>
          </a:xfrm>
          <a:prstGeom prst="ellipse">
            <a:avLst/>
          </a:prstGeom>
          <a:solidFill>
            <a:schemeClr val="accent1">
              <a:alpha val="100000"/>
            </a:schemeClr>
          </a:solidFill>
        </p:spPr>
      </p:sp>
      <p:sp>
        <p:nvSpPr>
          <p:cNvPr id="12" name="AutoShape 12"/>
          <p:cNvSpPr/>
          <p:nvPr/>
        </p:nvSpPr>
        <p:spPr>
          <a:xfrm>
            <a:off x="5267801" y="5117897"/>
            <a:ext cx="238125" cy="238125"/>
          </a:xfrm>
          <a:prstGeom prst="ellipse">
            <a:avLst/>
          </a:prstGeom>
          <a:solidFill>
            <a:schemeClr val="accent1">
              <a:alpha val="100000"/>
            </a:schemeClr>
          </a:solidFill>
        </p:spPr>
      </p:sp>
    </p:spTree>
    <p:custDataLst>
      <p:tags r:id="rId17"/>
    </p:custDataLst>
  </p:cSld>
  <p:clrMapOvr>
    <a:masterClrMapping/>
  </p:clrMapOvr>
</p:sld>
</file>

<file path=ppt/slides/slide17.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152827" y="104775"/>
            <a:ext cx="11901060" cy="268446"/>
            <a:chOff x="152827" y="104775"/>
            <a:chExt cx="11901060" cy="268446"/>
          </a:xfrm>
        </p:grpSpPr>
        <p:sp>
          <p:nvSpPr>
            <p:cNvPr id="22" name="等腰三角形 21"/>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3" name="等腰三角形 22"/>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4" name="等腰三角形 23"/>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5" name="等腰三角形 24"/>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sp>
        <p:nvSpPr>
          <p:cNvPr id="2" name="AutoShape 2"/>
          <p:cNvSpPr/>
          <p:nvPr/>
        </p:nvSpPr>
        <p:spPr>
          <a:xfrm>
            <a:off x="8282340" y="2341090"/>
            <a:ext cx="3487460" cy="3588254"/>
          </a:xfrm>
          <a:prstGeom prst="roundRect">
            <a:avLst>
              <a:gd name="adj" fmla="val 6840"/>
            </a:avLst>
          </a:prstGeom>
          <a:solidFill>
            <a:schemeClr val="lt2">
              <a:alpha val="80000"/>
            </a:schemeClr>
          </a:solidFill>
        </p:spPr>
      </p:sp>
      <p:sp>
        <p:nvSpPr>
          <p:cNvPr id="3" name="AutoShape 3"/>
          <p:cNvSpPr/>
          <p:nvPr/>
        </p:nvSpPr>
        <p:spPr>
          <a:xfrm>
            <a:off x="4377090" y="2341090"/>
            <a:ext cx="3487460" cy="3588254"/>
          </a:xfrm>
          <a:prstGeom prst="roundRect">
            <a:avLst>
              <a:gd name="adj" fmla="val 6840"/>
            </a:avLst>
          </a:prstGeom>
          <a:solidFill>
            <a:schemeClr val="lt2">
              <a:alpha val="80000"/>
            </a:schemeClr>
          </a:solidFill>
        </p:spPr>
      </p:sp>
      <p:sp>
        <p:nvSpPr>
          <p:cNvPr id="4" name="AutoShape 4"/>
          <p:cNvSpPr/>
          <p:nvPr/>
        </p:nvSpPr>
        <p:spPr>
          <a:xfrm>
            <a:off x="471840" y="2341090"/>
            <a:ext cx="3487460" cy="3588254"/>
          </a:xfrm>
          <a:prstGeom prst="roundRect">
            <a:avLst>
              <a:gd name="adj" fmla="val 6840"/>
            </a:avLst>
          </a:prstGeom>
          <a:solidFill>
            <a:schemeClr val="lt2">
              <a:alpha val="80000"/>
            </a:schemeClr>
          </a:solidFill>
        </p:spPr>
      </p:sp>
      <p:sp>
        <p:nvSpPr>
          <p:cNvPr id="5" name="TextBox 5"/>
          <p:cNvSpPr/>
          <p:nvPr/>
        </p:nvSpPr>
        <p:spPr>
          <a:xfrm>
            <a:off x="882070" y="3930616"/>
            <a:ext cx="2667000" cy="1452770"/>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保护现有森林资源，防止乱砍滥伐和森林火灾，保持森林生态系统的稳定性和完整性。</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6" name="TextBox 6"/>
          <p:cNvSpPr/>
          <p:nvPr/>
        </p:nvSpPr>
        <p:spPr>
          <a:xfrm>
            <a:off x="882070" y="3181752"/>
            <a:ext cx="2667000" cy="527118"/>
          </a:xfrm>
          <a:prstGeom prst="rect">
            <a:avLst/>
          </a:prstGeom>
        </p:spPr>
        <p:txBody>
          <a:bodyPr vert="horz" wrap="square" lIns="114300" tIns="57150" rIns="114300" bIns="57150" rtlCol="0" anchor="ctr" anchorCtr="0">
            <a:noAutofit/>
          </a:bodyPr>
          <a:lstStyle/>
          <a:p>
            <a:pPr algn="l">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森林保护</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476023" y="265328"/>
            <a:ext cx="11239500" cy="893445"/>
          </a:xfrm>
          <a:prstGeom prst="rect">
            <a:avLst/>
          </a:prstGeom>
        </p:spPr>
        <p:txBody>
          <a:bodyPr vert="horz" wrap="square" lIns="123825" tIns="123825" rIns="57150" bIns="123825" rtlCol="0" anchor="t" anchorCtr="0">
            <a:sp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加强森林资源保护，增加碳汇能力</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pic>
        <p:nvPicPr>
          <p:cNvPr id="8" name="Picture 8"/>
          <p:cNvPicPr/>
          <p:nvPr/>
        </p:nvPicPr>
        <p:blipFill>
          <a:blip r:embed="rId12"/>
          <a:srcRect/>
          <a:stretch>
            <a:fillRect/>
          </a:stretch>
        </p:blipFill>
        <p:spPr>
          <a:xfrm>
            <a:off x="1295189" y="1524248"/>
            <a:ext cx="1294595" cy="1294595"/>
          </a:xfrm>
          <a:prstGeom prst="roundRect">
            <a:avLst/>
          </a:prstGeom>
        </p:spPr>
      </p:pic>
      <p:sp>
        <p:nvSpPr>
          <p:cNvPr id="9" name="TextBox 9"/>
          <p:cNvSpPr/>
          <p:nvPr/>
        </p:nvSpPr>
        <p:spPr>
          <a:xfrm>
            <a:off x="4787321" y="3945231"/>
            <a:ext cx="2667000" cy="1452770"/>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积极开展植树造林活动，扩大森林面积，提高森林碳汇能力。</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10" name="TextBox 10"/>
          <p:cNvSpPr/>
          <p:nvPr/>
        </p:nvSpPr>
        <p:spPr>
          <a:xfrm>
            <a:off x="4787321" y="3196367"/>
            <a:ext cx="2667000" cy="527118"/>
          </a:xfrm>
          <a:prstGeom prst="rect">
            <a:avLst/>
          </a:prstGeom>
        </p:spPr>
        <p:txBody>
          <a:bodyPr vert="horz" wrap="square" lIns="114300" tIns="57150" rIns="114300" bIns="57150" rtlCol="0" anchor="ctr" anchorCtr="0">
            <a:noAutofit/>
          </a:bodyPr>
          <a:lstStyle/>
          <a:p>
            <a:pPr algn="l">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植树造林</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pic>
        <p:nvPicPr>
          <p:cNvPr id="11" name="Picture 11"/>
          <p:cNvPicPr/>
          <p:nvPr/>
        </p:nvPicPr>
        <p:blipFill>
          <a:blip r:embed="rId15"/>
          <a:srcRect l="12598" r="12598"/>
          <a:stretch>
            <a:fillRect/>
          </a:stretch>
        </p:blipFill>
        <p:spPr>
          <a:xfrm>
            <a:off x="4788324" y="1530608"/>
            <a:ext cx="1294595" cy="1294595"/>
          </a:xfrm>
          <a:prstGeom prst="roundRect">
            <a:avLst/>
          </a:prstGeom>
        </p:spPr>
      </p:pic>
      <p:sp>
        <p:nvSpPr>
          <p:cNvPr id="12" name="TextBox 12"/>
          <p:cNvSpPr/>
          <p:nvPr/>
        </p:nvSpPr>
        <p:spPr>
          <a:xfrm>
            <a:off x="8692571" y="3939687"/>
            <a:ext cx="2667000" cy="1452770"/>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加强森林管理，实施科学的森林经营和采伐计划，促进森林可持续发展。</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13" name="TextBox 13"/>
          <p:cNvSpPr/>
          <p:nvPr/>
        </p:nvSpPr>
        <p:spPr>
          <a:xfrm>
            <a:off x="8692571" y="3190824"/>
            <a:ext cx="2667000" cy="527118"/>
          </a:xfrm>
          <a:prstGeom prst="rect">
            <a:avLst/>
          </a:prstGeom>
        </p:spPr>
        <p:txBody>
          <a:bodyPr vert="horz" wrap="square" lIns="114300" tIns="57150" rIns="114300" bIns="57150" rtlCol="0" anchor="ctr" anchorCtr="0">
            <a:noAutofit/>
          </a:bodyPr>
          <a:lstStyle/>
          <a:p>
            <a:pPr algn="l">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森林管理</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pic>
        <p:nvPicPr>
          <p:cNvPr id="14" name="Picture 14"/>
          <p:cNvPicPr/>
          <p:nvPr/>
        </p:nvPicPr>
        <p:blipFill>
          <a:blip r:embed="rId18"/>
          <a:srcRect/>
          <a:stretch>
            <a:fillRect/>
          </a:stretch>
        </p:blipFill>
        <p:spPr>
          <a:xfrm>
            <a:off x="8762789" y="1523794"/>
            <a:ext cx="1294595" cy="1294595"/>
          </a:xfrm>
          <a:prstGeom prst="roundRect">
            <a:avLst/>
          </a:prstGeom>
        </p:spPr>
      </p:pic>
    </p:spTree>
    <p:custDataLst>
      <p:tags r:id="rId19"/>
    </p:custDataLst>
  </p:cSld>
  <p:clrMapOvr>
    <a:masterClrMapping/>
  </p:clrMapOvr>
</p:sld>
</file>

<file path=ppt/slides/slide18.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16" name="组合 15"/>
          <p:cNvGrpSpPr/>
          <p:nvPr userDrawn="1">
            <p:custDataLst>
              <p:tags r:id="rId1"/>
            </p:custDataLst>
          </p:nvPr>
        </p:nvGrpSpPr>
        <p:grpSpPr>
          <a:xfrm>
            <a:off x="152827" y="104775"/>
            <a:ext cx="11901060" cy="268446"/>
            <a:chOff x="152827" y="104775"/>
            <a:chExt cx="11901060" cy="268446"/>
          </a:xfrm>
        </p:grpSpPr>
        <p:sp>
          <p:nvSpPr>
            <p:cNvPr id="17" name="等腰三角形 16"/>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8" name="等腰三角形 17"/>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9" name="等腰三角形 18"/>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0" name="等腰三角形 19"/>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pic>
        <p:nvPicPr>
          <p:cNvPr id="2" name="Picture 2"/>
          <p:cNvPicPr/>
          <p:nvPr/>
        </p:nvPicPr>
        <p:blipFill>
          <a:blip r:embed="rId7"/>
          <a:srcRect/>
          <a:stretch>
            <a:fillRect/>
          </a:stretch>
        </p:blipFill>
        <p:spPr>
          <a:xfrm>
            <a:off x="4462463" y="2088071"/>
            <a:ext cx="3267075" cy="3267075"/>
          </a:xfrm>
          <a:prstGeom prst="ellipse">
            <a:avLst/>
          </a:prstGeom>
          <a:ln w="57150">
            <a:solidFill>
              <a:schemeClr val="accent1"/>
            </a:solidFill>
            <a:prstDash val="solid"/>
          </a:ln>
        </p:spPr>
      </p:pic>
      <p:sp>
        <p:nvSpPr>
          <p:cNvPr id="3" name="TextBox 3"/>
          <p:cNvSpPr/>
          <p:nvPr/>
        </p:nvSpPr>
        <p:spPr>
          <a:xfrm>
            <a:off x="539110" y="2972036"/>
            <a:ext cx="3314231" cy="647995"/>
          </a:xfrm>
          <a:prstGeom prst="rect">
            <a:avLst/>
          </a:prstGeom>
        </p:spPr>
        <p:txBody>
          <a:bodyPr vert="horz" wrap="square" lIns="114300" tIns="57150" rIns="114300" bIns="57150" rtlCol="0" anchor="ctr" anchorCtr="0">
            <a:noAutofit/>
          </a:bodyPr>
          <a:lstStyle/>
          <a:p>
            <a:pPr algn="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制定法律法规</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4" name="TextBox 4"/>
          <p:cNvSpPr/>
          <p:nvPr/>
        </p:nvSpPr>
        <p:spPr>
          <a:xfrm>
            <a:off x="8059848" y="1716027"/>
            <a:ext cx="3314231" cy="1580007"/>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建立碳排放交易制度，通过市场机制激励企业减少碳排放，促进低碳发展。</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5" name="TextBox 5"/>
          <p:cNvSpPr/>
          <p:nvPr/>
        </p:nvSpPr>
        <p:spPr>
          <a:xfrm>
            <a:off x="8059848" y="1097369"/>
            <a:ext cx="3314231" cy="622955"/>
          </a:xfrm>
          <a:prstGeom prst="rect">
            <a:avLst/>
          </a:prstGeom>
        </p:spPr>
        <p:txBody>
          <a:bodyPr vert="horz" wrap="square" lIns="114300" tIns="57150" rIns="114300" bIns="57150" rtlCol="0" anchor="ctr" anchorCtr="0">
            <a:noAutofit/>
          </a:bodyPr>
          <a:lstStyle/>
          <a:p>
            <a:pPr>
              <a:lnSpc>
                <a:spcPct val="96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碳排放交易制度</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6" name="TextBox 6"/>
          <p:cNvSpPr/>
          <p:nvPr/>
        </p:nvSpPr>
        <p:spPr>
          <a:xfrm>
            <a:off x="8059848" y="4019931"/>
            <a:ext cx="3314231" cy="547835"/>
          </a:xfrm>
          <a:prstGeom prst="rect">
            <a:avLst/>
          </a:prstGeom>
        </p:spPr>
        <p:txBody>
          <a:bodyPr vert="horz" wrap="square" lIns="114300" tIns="57150" rIns="114300" bIns="57150" rtlCol="0" anchor="b" anchorCtr="0">
            <a:noAutofit/>
          </a:bodyPr>
          <a:lstStyle/>
          <a:p>
            <a:pP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公众宣传与教育</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8059848" y="4565142"/>
            <a:ext cx="3314231" cy="1580007"/>
          </a:xfrm>
          <a:prstGeom prst="rect">
            <a:avLst/>
          </a:prstGeom>
        </p:spPr>
        <p:txBody>
          <a:bodyPr vert="horz" wrap="square" lIns="114300" tIns="57150" rIns="114300" bIns="57150" rtlCol="0" anchor="t" anchorCtr="0">
            <a:noAutofit/>
          </a:bodyPr>
          <a:lstStyle/>
          <a:p>
            <a:pPr algn="l">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加强公众对气候变化和低碳生活的认识和意识，鼓励公众参与减排行动和环保活动。</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8" name="TextBox 8"/>
          <p:cNvSpPr/>
          <p:nvPr/>
        </p:nvSpPr>
        <p:spPr>
          <a:xfrm>
            <a:off x="539110" y="3620031"/>
            <a:ext cx="3314231" cy="1580007"/>
          </a:xfrm>
          <a:prstGeom prst="rect">
            <a:avLst/>
          </a:prstGeom>
        </p:spPr>
        <p:txBody>
          <a:bodyPr vert="horz" wrap="square" lIns="114300" tIns="57150" rIns="114300" bIns="57150" rtlCol="0" anchor="t" anchorCtr="0">
            <a:noAutofit/>
          </a:bodyPr>
          <a:lstStyle/>
          <a:p>
            <a:pPr algn="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制定和完善相关法律法规，明确温室气体排放标准和监管措施，加大违法行为的惩罚力度。</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9" name="TextBox 9"/>
          <p:cNvSpPr/>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完善法律法规体系，引导公众参与减排行动</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Tree>
    <p:custDataLst>
      <p:tags r:id="rId15"/>
    </p:custDataLst>
  </p:cSld>
  <p:clrMapOvr>
    <a:masterClrMapping/>
  </p:clrMapOvr>
</p:sld>
</file>

<file path=ppt/slides/slide19.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5" name="文本框 4"/>
          <p:cNvSpPr/>
          <p:nvPr/>
        </p:nvSpPr>
        <p:spPr>
          <a:xfrm>
            <a:off x="2292350" y="2983230"/>
            <a:ext cx="1659890" cy="1106805"/>
          </a:xfrm>
          <a:prstGeom prst="rect">
            <a:avLst/>
          </a:prstGeom>
          <a:noFill/>
        </p:spPr>
        <p:txBody>
          <a:bodyPr wrap="square" rtlCol="0" anchor="ctr" anchorCtr="0">
            <a:normAutofit/>
          </a:bodyPr>
          <a:p>
            <a:pPr algn="ctr"/>
            <a:r>
              <a:rPr altLang="zh-CN" lang="en-US" b="1" spc="200" sz="6600">
                <a:solidFill>
                  <a:schemeClr val="accent1">
                    <a:lumMod val="75000"/>
                  </a:schemeClr>
                </a:solidFill>
                <a:cs typeface="Arial" panose="020B0604020202020204" pitchFamily="34" charset="0"/>
                <a:ea typeface="微软雅黑" panose="020B0503020204020204" charset="-122"/>
                <a:latin typeface="Arial" panose="020B0604020202020204" pitchFamily="34" charset="0"/>
              </a:rPr>
              <a:t>05</a:t>
            </a:r>
            <a:endParaRPr altLang="zh-CN" lang="en-US" b="1" spc="200" sz="6600">
              <a:solidFill>
                <a:schemeClr val="accent1">
                  <a:lumMod val="75000"/>
                </a:schemeClr>
              </a:solidFill>
              <a:cs typeface="Arial" panose="020B0604020202020204" pitchFamily="34" charset="0"/>
              <a:ea typeface="微软雅黑" panose="020B0503020204020204" charset="-122"/>
              <a:latin typeface="Arial" panose="020B0604020202020204" pitchFamily="34" charset="0"/>
            </a:endParaRPr>
          </a:p>
        </p:txBody>
      </p:sp>
      <p:sp>
        <p:nvSpPr>
          <p:cNvPr id="7" name="文本框 6"/>
          <p:cNvSpPr/>
          <p:nvPr/>
        </p:nvSpPr>
        <p:spPr>
          <a:xfrm>
            <a:off x="2292350" y="2712085"/>
            <a:ext cx="1659890" cy="338455"/>
          </a:xfrm>
          <a:prstGeom prst="rect">
            <a:avLst/>
          </a:prstGeom>
          <a:noFill/>
        </p:spPr>
        <p:txBody>
          <a:bodyPr wrap="square" lIns="91440" tIns="45720" rIns="91440" bIns="45720" rtlCol="0" anchor="b" anchorCtr="0">
            <a:normAutofit fontScale="90000"/>
          </a:bodyPr>
          <a:p>
            <a:pPr algn="ctr"/>
            <a:r>
              <a:rPr altLang="zh-CN" dirty="0" lang="en-US" b="1" spc="200">
                <a:solidFill>
                  <a:schemeClr val="accent1">
                    <a:lumMod val="75000"/>
                  </a:schemeClr>
                </a:solidFill>
                <a:sym typeface="+mn-ea"/>
                <a:ea typeface="微软雅黑" panose="020B0503020204020204" charset="-122"/>
                <a:latin typeface="Arial" panose="020B0604020202020204" pitchFamily="34" charset="0"/>
              </a:rPr>
              <a:t>PART ONE</a:t>
            </a:r>
            <a:endParaRPr altLang="zh-CN" dirty="0" lang="en-US" b="1" spc="200">
              <a:solidFill>
                <a:schemeClr val="accent1">
                  <a:lumMod val="75000"/>
                </a:schemeClr>
              </a:solidFill>
              <a:sym typeface="+mn-ea"/>
              <a:ea typeface="微软雅黑" panose="020B0503020204020204" charset="-122"/>
              <a:latin typeface="Arial" panose="020B0604020202020204" pitchFamily="34" charset="0"/>
            </a:endParaRPr>
          </a:p>
        </p:txBody>
      </p:sp>
      <p:cxnSp>
        <p:nvCxnSpPr>
          <p:cNvPr id="12" name="直接连接符 11"/>
          <p:cNvCxnSpPr/>
          <p:nvPr>
            <p:custDataLst>
              <p:tags r:id="rId3"/>
            </p:custDataLst>
          </p:nvPr>
        </p:nvCxnSpPr>
        <p:spPr>
          <a:xfrm>
            <a:off x="2438400" y="4088765"/>
            <a:ext cx="1367790" cy="0"/>
          </a:xfrm>
          <a:prstGeom prst="line">
            <a:avLst/>
          </a:prstGeom>
          <a:ln w="19050" cap="flat" cmpd="sng" algn="ctr">
            <a:solidFill>
              <a:schemeClr val="accent1"/>
            </a:solidFill>
            <a:prstDash val="solid"/>
            <a:miter lim="800000"/>
          </a:ln>
          <a:effectLst/>
        </p:spPr>
      </p:cxnSp>
      <p:sp>
        <p:nvSpPr>
          <p:cNvPr id="4" name="标题 2"/>
          <p:cNvSpPr/>
          <p:nvPr/>
        </p:nvSpPr>
        <p:spPr>
          <a:xfrm>
            <a:off x="4131946" y="2785110"/>
            <a:ext cx="5767705" cy="835660"/>
          </a:xfrm>
          <a:prstGeom prst="rect">
            <a:avLst/>
          </a:prstGeom>
        </p:spPr>
        <p:txBody>
          <a:bodyPr vert="horz" wrap="square" lIns="91440" tIns="45720" rIns="91440" bIns="45720" rtlCol="0" anchor="ctr" anchorCtr="0">
            <a:normAutofit fontScale="90000"/>
          </a:bodyPr>
          <a:lstStyle>
            <a:lvl1pPr marL="0" marR="0" indent="0" algn="dist"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u="none" strike="noStrike" kern="1200" cap="none" spc="500" normalizeH="0">
                <a:solidFill>
                  <a:schemeClr val="tx1">
                    <a:lumMod val="85000"/>
                    <a:lumOff val="15000"/>
                  </a:schemeClr>
                </a:solidFill>
                <a:uFillTx/>
                <a:latin typeface="Arial" panose="020B0604020202020204" pitchFamily="34" charset="0"/>
                <a:ea typeface="汉仪旗黑-85S" panose="00020600040101010101" pitchFamily="18" charset="-122"/>
                <a:cs typeface="+mj-cs"/>
              </a:defRPr>
            </a:lvl1pPr>
          </a:lstStyle>
          <a:p>
            <a:pPr marL="0" indent="0" algn="dist">
              <a:lnSpc>
                <a:spcPct val="100000"/>
              </a:lnSpc>
              <a:spcBef>
                <a:spcPts val="0"/>
              </a:spcBef>
              <a:spcAft>
                <a:spcPts val="0"/>
              </a:spcAft>
              <a:buNone/>
            </a:pPr>
            <a:r>
              <a:rPr lang="en-US" sz="4800">
                <a:solidFill>
                  <a:schemeClr val="accent1">
                    <a:lumMod val="75000"/>
                  </a:schemeClr>
                </a:solidFill>
              </a:rPr>
              <a:t>总结反思与未来展望</a:t>
            </a:r>
            <a:endParaRPr lang="en-US" sz="4800">
              <a:solidFill>
                <a:schemeClr val="accent1">
                  <a:lumMod val="75000"/>
                </a:schemeClr>
              </a:solidFill>
            </a:endParaRPr>
          </a:p>
        </p:txBody>
      </p:sp>
    </p:spTree>
    <p:custDataLst>
      <p:tags r:id="rId5"/>
    </p:custDataLst>
  </p:cSld>
  <p:clrMapOvr>
    <a:masterClrMapping/>
  </p:clrMapOvr>
</p:sld>
</file>

<file path=ppt/slides/slide2.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5" name="菱形 24"/>
          <p:cNvSpPr/>
          <p:nvPr/>
        </p:nvSpPr>
        <p:spPr>
          <a:xfrm>
            <a:off x="6983730" y="4740275"/>
            <a:ext cx="508000" cy="508000"/>
          </a:xfrm>
          <a:prstGeom prst="diamond">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rmAutofit fontScale="90000"/>
          </a:bodyPr>
          <a:p>
            <a:pPr algn="ctr">
              <a:lnSpc>
                <a:spcPct val="100000"/>
              </a:lnSpc>
            </a:pPr>
            <a:r>
              <a:rPr altLang="zh-CN" dirty="0" lang="en-US" b="1" sz="1000">
                <a:solidFill>
                  <a:schemeClr val="lt1"/>
                </a:solidFill>
                <a:sym typeface="Arial" panose="020B0604020202020204" pitchFamily="34" charset="0"/>
                <a:ea typeface="微软雅黑" panose="020B0503020204020204" charset="-122"/>
                <a:latin typeface="Arial" panose="020B0604020202020204" pitchFamily="34" charset="0"/>
              </a:rPr>
              <a:t>4</a:t>
            </a:r>
            <a:endParaRPr altLang="zh-CN" dirty="0" lang="en-US" b="1" sz="1000">
              <a:solidFill>
                <a:schemeClr val="lt1"/>
              </a:solidFill>
              <a:sym typeface="Arial" panose="020B0604020202020204" pitchFamily="34" charset="0"/>
              <a:ea typeface="微软雅黑" panose="020B0503020204020204" charset="-122"/>
              <a:latin typeface="Arial" panose="020B0604020202020204" pitchFamily="34" charset="0"/>
            </a:endParaRPr>
          </a:p>
        </p:txBody>
      </p:sp>
      <p:sp>
        <p:nvSpPr>
          <p:cNvPr id="26" name="文本框 25"/>
          <p:cNvSpPr/>
          <p:nvPr/>
        </p:nvSpPr>
        <p:spPr>
          <a:xfrm>
            <a:off x="7644130" y="4653280"/>
            <a:ext cx="3710940" cy="635000"/>
          </a:xfrm>
          <a:prstGeom prst="rect">
            <a:avLst/>
          </a:prstGeom>
          <a:noFill/>
        </p:spPr>
        <p:txBody>
          <a:bodyPr wrap="square" lIns="90000" tIns="46800" rIns="90000" bIns="0" anchor="ctr" anchorCtr="0">
            <a:noAutofit/>
          </a:bodyPr>
          <a:p>
            <a:pPr marL="0" indent="0" lvl="0" algn="l">
              <a:lnSpc>
                <a:spcPct val="100000"/>
              </a:lnSpc>
              <a:spcBef>
                <a:spcPts val="0"/>
              </a:spcBef>
              <a:spcAft>
                <a:spcPts val="0"/>
              </a:spcAft>
            </a:pPr>
            <a:r>
              <a:rPr lang="en-US" b="1" spc="250" sz="2400">
                <a:solidFill>
                  <a:schemeClr val="dk1">
                    <a:lumMod val="85000"/>
                    <a:lumOff val="15000"/>
                  </a:schemeClr>
                </a:solidFill>
                <a:uFillTx/>
                <a:cs typeface="+mj-cs"/>
                <a:ea typeface="微软雅黑" panose="020B0503020204020204" charset="-122"/>
                <a:latin typeface="Arial" panose="020B0604020202020204" pitchFamily="34" charset="0"/>
              </a:rPr>
              <a:t>减缓温室效应措施与政策建议</a:t>
            </a:r>
            <a:endParaRPr lang="en-US" b="1" spc="250" sz="2400">
              <a:solidFill>
                <a:schemeClr val="dk1">
                  <a:lumMod val="85000"/>
                  <a:lumOff val="15000"/>
                </a:schemeClr>
              </a:solidFill>
              <a:uFillTx/>
              <a:cs typeface="+mj-cs"/>
              <a:ea typeface="微软雅黑" panose="020B0503020204020204" charset="-122"/>
              <a:latin typeface="Arial" panose="020B0604020202020204" pitchFamily="34" charset="0"/>
            </a:endParaRPr>
          </a:p>
        </p:txBody>
      </p:sp>
      <p:sp>
        <p:nvSpPr>
          <p:cNvPr id="27" name="菱形 26"/>
          <p:cNvSpPr/>
          <p:nvPr/>
        </p:nvSpPr>
        <p:spPr>
          <a:xfrm>
            <a:off x="6983730" y="3832860"/>
            <a:ext cx="508000" cy="508000"/>
          </a:xfrm>
          <a:prstGeom prst="diamond">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rmAutofit fontScale="90000"/>
          </a:bodyPr>
          <a:p>
            <a:pPr algn="ctr">
              <a:lnSpc>
                <a:spcPct val="100000"/>
              </a:lnSpc>
            </a:pPr>
            <a:r>
              <a:rPr altLang="zh-CN" lang="en-US" b="1" sz="1000">
                <a:solidFill>
                  <a:schemeClr val="lt1"/>
                </a:solidFill>
                <a:sym typeface="Arial" panose="020B0604020202020204" pitchFamily="34" charset="0"/>
                <a:ea typeface="微软雅黑" panose="020B0503020204020204" charset="-122"/>
                <a:latin typeface="Arial" panose="020B0604020202020204" pitchFamily="34" charset="0"/>
              </a:rPr>
              <a:t>3</a:t>
            </a:r>
            <a:endParaRPr altLang="zh-CN" lang="en-US" b="1" sz="1000">
              <a:solidFill>
                <a:schemeClr val="lt1"/>
              </a:solidFill>
              <a:sym typeface="Arial" panose="020B0604020202020204" pitchFamily="34" charset="0"/>
              <a:ea typeface="微软雅黑" panose="020B0503020204020204" charset="-122"/>
              <a:latin typeface="Arial" panose="020B0604020202020204" pitchFamily="34" charset="0"/>
            </a:endParaRPr>
          </a:p>
        </p:txBody>
      </p:sp>
      <p:sp>
        <p:nvSpPr>
          <p:cNvPr id="28" name="文本框 27"/>
          <p:cNvSpPr/>
          <p:nvPr/>
        </p:nvSpPr>
        <p:spPr>
          <a:xfrm>
            <a:off x="7644130" y="3745865"/>
            <a:ext cx="3710940" cy="635000"/>
          </a:xfrm>
          <a:prstGeom prst="rect">
            <a:avLst/>
          </a:prstGeom>
          <a:noFill/>
        </p:spPr>
        <p:txBody>
          <a:bodyPr wrap="square" lIns="90000" tIns="46800" rIns="90000" bIns="0" anchor="ctr" anchorCtr="0">
            <a:noAutofit/>
          </a:bodyPr>
          <a:p>
            <a:pPr marL="0" indent="0" lvl="0" algn="l">
              <a:lnSpc>
                <a:spcPct val="100000"/>
              </a:lnSpc>
              <a:spcBef>
                <a:spcPts val="0"/>
              </a:spcBef>
              <a:spcAft>
                <a:spcPts val="0"/>
              </a:spcAft>
            </a:pPr>
            <a:r>
              <a:rPr lang="en-US" b="1" spc="250" sz="2400">
                <a:solidFill>
                  <a:schemeClr val="dk1">
                    <a:lumMod val="85000"/>
                    <a:lumOff val="15000"/>
                  </a:schemeClr>
                </a:solidFill>
                <a:uFillTx/>
                <a:cs typeface="+mj-cs"/>
                <a:ea typeface="微软雅黑" panose="020B0503020204020204" charset="-122"/>
                <a:latin typeface="Arial" panose="020B0604020202020204" pitchFamily="34" charset="0"/>
              </a:rPr>
              <a:t>人类社会经济发展受温室效应影响</a:t>
            </a:r>
            <a:endParaRPr lang="en-US" b="1" spc="250" sz="2400">
              <a:solidFill>
                <a:schemeClr val="dk1">
                  <a:lumMod val="85000"/>
                  <a:lumOff val="15000"/>
                </a:schemeClr>
              </a:solidFill>
              <a:uFillTx/>
              <a:cs typeface="+mj-cs"/>
              <a:ea typeface="微软雅黑" panose="020B0503020204020204" charset="-122"/>
              <a:latin typeface="Arial" panose="020B0604020202020204" pitchFamily="34" charset="0"/>
            </a:endParaRPr>
          </a:p>
        </p:txBody>
      </p:sp>
      <p:sp>
        <p:nvSpPr>
          <p:cNvPr id="31" name="菱形 30"/>
          <p:cNvSpPr/>
          <p:nvPr/>
        </p:nvSpPr>
        <p:spPr>
          <a:xfrm>
            <a:off x="6983730" y="2925445"/>
            <a:ext cx="508000" cy="508000"/>
          </a:xfrm>
          <a:prstGeom prst="diamond">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rmAutofit fontScale="90000"/>
          </a:bodyPr>
          <a:p>
            <a:pPr algn="ctr">
              <a:lnSpc>
                <a:spcPct val="100000"/>
              </a:lnSpc>
            </a:pPr>
            <a:r>
              <a:rPr altLang="zh-CN" dirty="0" lang="en-US" b="1" sz="1000">
                <a:solidFill>
                  <a:schemeClr val="lt1"/>
                </a:solidFill>
                <a:sym typeface="Arial" panose="020B0604020202020204" pitchFamily="34" charset="0"/>
                <a:ea typeface="微软雅黑" panose="020B0503020204020204" charset="-122"/>
                <a:latin typeface="Arial" panose="020B0604020202020204" pitchFamily="34" charset="0"/>
              </a:rPr>
              <a:t>2</a:t>
            </a:r>
            <a:endParaRPr altLang="zh-CN" dirty="0" lang="en-US" b="1" sz="1000">
              <a:solidFill>
                <a:schemeClr val="lt1"/>
              </a:solidFill>
              <a:sym typeface="Arial" panose="020B0604020202020204" pitchFamily="34" charset="0"/>
              <a:ea typeface="微软雅黑" panose="020B0503020204020204" charset="-122"/>
              <a:latin typeface="Arial" panose="020B0604020202020204" pitchFamily="34" charset="0"/>
            </a:endParaRPr>
          </a:p>
        </p:txBody>
      </p:sp>
      <p:sp>
        <p:nvSpPr>
          <p:cNvPr id="33" name="文本框 32"/>
          <p:cNvSpPr/>
          <p:nvPr/>
        </p:nvSpPr>
        <p:spPr>
          <a:xfrm>
            <a:off x="7644130" y="2838450"/>
            <a:ext cx="3710940" cy="635000"/>
          </a:xfrm>
          <a:prstGeom prst="rect">
            <a:avLst/>
          </a:prstGeom>
          <a:noFill/>
        </p:spPr>
        <p:txBody>
          <a:bodyPr wrap="square" lIns="90000" tIns="46800" rIns="90000" bIns="0" anchor="ctr" anchorCtr="0">
            <a:noAutofit/>
          </a:bodyPr>
          <a:p>
            <a:pPr marL="0" indent="0" lvl="0" algn="l">
              <a:lnSpc>
                <a:spcPct val="100000"/>
              </a:lnSpc>
              <a:spcBef>
                <a:spcPts val="0"/>
              </a:spcBef>
              <a:spcAft>
                <a:spcPts val="0"/>
              </a:spcAft>
            </a:pPr>
            <a:r>
              <a:rPr lang="en-US" b="1" spc="250" sz="2400">
                <a:solidFill>
                  <a:schemeClr val="dk1">
                    <a:lumMod val="85000"/>
                    <a:lumOff val="15000"/>
                  </a:schemeClr>
                </a:solidFill>
                <a:uFillTx/>
                <a:cs typeface="+mj-cs"/>
                <a:ea typeface="微软雅黑" panose="020B0503020204020204" charset="-122"/>
                <a:latin typeface="Arial" panose="020B0604020202020204" pitchFamily="34" charset="0"/>
              </a:rPr>
              <a:t>温室效应对全球气候变化影响</a:t>
            </a:r>
            <a:endParaRPr lang="en-US" b="1" spc="250" sz="2400">
              <a:solidFill>
                <a:schemeClr val="dk1">
                  <a:lumMod val="85000"/>
                  <a:lumOff val="15000"/>
                </a:schemeClr>
              </a:solidFill>
              <a:uFillTx/>
              <a:cs typeface="+mj-cs"/>
              <a:ea typeface="微软雅黑" panose="020B0503020204020204" charset="-122"/>
              <a:latin typeface="Arial" panose="020B0604020202020204" pitchFamily="34" charset="0"/>
            </a:endParaRPr>
          </a:p>
        </p:txBody>
      </p:sp>
      <p:sp>
        <p:nvSpPr>
          <p:cNvPr id="34" name="菱形 33"/>
          <p:cNvSpPr/>
          <p:nvPr/>
        </p:nvSpPr>
        <p:spPr>
          <a:xfrm>
            <a:off x="6983730" y="2018030"/>
            <a:ext cx="508000" cy="508000"/>
          </a:xfrm>
          <a:prstGeom prst="diamond">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rmAutofit fontScale="90000"/>
          </a:bodyPr>
          <a:p>
            <a:pPr algn="ctr">
              <a:lnSpc>
                <a:spcPct val="100000"/>
              </a:lnSpc>
            </a:pPr>
            <a:r>
              <a:rPr altLang="zh-CN" dirty="0" lang="en-US" b="1" sz="1000">
                <a:solidFill>
                  <a:schemeClr val="lt1"/>
                </a:solidFill>
                <a:sym typeface="Arial" panose="020B0604020202020204" pitchFamily="34" charset="0"/>
                <a:ea typeface="微软雅黑" panose="020B0503020204020204" charset="-122"/>
                <a:latin typeface="Arial" panose="020B0604020202020204" pitchFamily="34" charset="0"/>
              </a:rPr>
              <a:t>1</a:t>
            </a:r>
            <a:endParaRPr altLang="zh-CN" dirty="0" lang="en-US" b="1" sz="1000">
              <a:solidFill>
                <a:schemeClr val="lt1"/>
              </a:solidFill>
              <a:sym typeface="Arial" panose="020B0604020202020204" pitchFamily="34" charset="0"/>
              <a:ea typeface="微软雅黑" panose="020B0503020204020204" charset="-122"/>
              <a:latin typeface="Arial" panose="020B0604020202020204" pitchFamily="34" charset="0"/>
            </a:endParaRPr>
          </a:p>
        </p:txBody>
      </p:sp>
      <p:sp>
        <p:nvSpPr>
          <p:cNvPr id="35" name="文本框 34"/>
          <p:cNvSpPr/>
          <p:nvPr/>
        </p:nvSpPr>
        <p:spPr>
          <a:xfrm>
            <a:off x="7644130" y="1931035"/>
            <a:ext cx="3710940" cy="635000"/>
          </a:xfrm>
          <a:prstGeom prst="rect">
            <a:avLst/>
          </a:prstGeom>
          <a:noFill/>
        </p:spPr>
        <p:txBody>
          <a:bodyPr wrap="square" lIns="90000" tIns="46800" rIns="90000" bIns="0" anchor="ctr" anchorCtr="0">
            <a:noAutofit/>
          </a:bodyPr>
          <a:p>
            <a:pPr marL="0" indent="0" lvl="0" algn="l">
              <a:lnSpc>
                <a:spcPct val="100000"/>
              </a:lnSpc>
              <a:spcBef>
                <a:spcPts val="0"/>
              </a:spcBef>
              <a:spcAft>
                <a:spcPts val="0"/>
              </a:spcAft>
            </a:pPr>
            <a:r>
              <a:rPr lang="en-US" b="1" spc="250" sz="2400">
                <a:solidFill>
                  <a:schemeClr val="dk1">
                    <a:lumMod val="85000"/>
                    <a:lumOff val="15000"/>
                  </a:schemeClr>
                </a:solidFill>
                <a:uFillTx/>
                <a:cs typeface="+mj-cs"/>
                <a:ea typeface="微软雅黑" panose="020B0503020204020204" charset="-122"/>
                <a:latin typeface="Arial" panose="020B0604020202020204" pitchFamily="34" charset="0"/>
              </a:rPr>
              <a:t>温室效应基本概念与原理</a:t>
            </a:r>
            <a:endParaRPr lang="en-US" b="1" spc="250" sz="2400">
              <a:solidFill>
                <a:schemeClr val="dk1">
                  <a:lumMod val="85000"/>
                  <a:lumOff val="15000"/>
                </a:schemeClr>
              </a:solidFill>
              <a:uFillTx/>
              <a:cs typeface="+mj-cs"/>
              <a:ea typeface="微软雅黑" panose="020B0503020204020204" charset="-122"/>
              <a:latin typeface="Arial" panose="020B0604020202020204" pitchFamily="34" charset="0"/>
            </a:endParaRPr>
          </a:p>
        </p:txBody>
      </p:sp>
      <p:sp>
        <p:nvSpPr>
          <p:cNvPr id="45" name="菱形 44"/>
          <p:cNvSpPr/>
          <p:nvPr/>
        </p:nvSpPr>
        <p:spPr>
          <a:xfrm>
            <a:off x="6983730" y="5647690"/>
            <a:ext cx="508000" cy="508000"/>
          </a:xfrm>
          <a:prstGeom prst="diamond">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rmAutofit fontScale="90000"/>
          </a:bodyPr>
          <a:p>
            <a:pPr algn="ctr">
              <a:lnSpc>
                <a:spcPct val="100000"/>
              </a:lnSpc>
            </a:pPr>
            <a:r>
              <a:rPr altLang="zh-CN" dirty="0" lang="en-US" b="1" sz="1000">
                <a:solidFill>
                  <a:schemeClr val="lt1"/>
                </a:solidFill>
                <a:sym typeface="Arial" panose="020B0604020202020204" pitchFamily="34" charset="0"/>
                <a:ea typeface="微软雅黑" panose="020B0503020204020204" charset="-122"/>
                <a:latin typeface="Arial" panose="020B0604020202020204" pitchFamily="34" charset="0"/>
              </a:rPr>
              <a:t>5</a:t>
            </a:r>
            <a:endParaRPr altLang="zh-CN" dirty="0" lang="en-US" b="1" sz="1000">
              <a:solidFill>
                <a:schemeClr val="lt1"/>
              </a:solidFill>
              <a:sym typeface="Arial" panose="020B0604020202020204" pitchFamily="34" charset="0"/>
              <a:ea typeface="微软雅黑" panose="020B0503020204020204" charset="-122"/>
              <a:latin typeface="Arial" panose="020B0604020202020204" pitchFamily="34" charset="0"/>
            </a:endParaRPr>
          </a:p>
        </p:txBody>
      </p:sp>
      <p:sp>
        <p:nvSpPr>
          <p:cNvPr id="46" name="文本框 45"/>
          <p:cNvSpPr/>
          <p:nvPr/>
        </p:nvSpPr>
        <p:spPr>
          <a:xfrm>
            <a:off x="7644130" y="5560695"/>
            <a:ext cx="3710940" cy="635000"/>
          </a:xfrm>
          <a:prstGeom prst="rect">
            <a:avLst/>
          </a:prstGeom>
          <a:noFill/>
        </p:spPr>
        <p:txBody>
          <a:bodyPr wrap="square" lIns="90000" tIns="46800" rIns="90000" bIns="0" anchor="ctr" anchorCtr="0">
            <a:noAutofit/>
          </a:bodyPr>
          <a:p>
            <a:pPr marL="0" indent="0" lvl="0" algn="l">
              <a:lnSpc>
                <a:spcPct val="100000"/>
              </a:lnSpc>
              <a:spcBef>
                <a:spcPts val="0"/>
              </a:spcBef>
              <a:spcAft>
                <a:spcPts val="0"/>
              </a:spcAft>
            </a:pPr>
            <a:r>
              <a:rPr lang="en-US" b="1" spc="250" sz="2400">
                <a:solidFill>
                  <a:schemeClr val="dk1">
                    <a:lumMod val="85000"/>
                    <a:lumOff val="15000"/>
                  </a:schemeClr>
                </a:solidFill>
                <a:uFillTx/>
                <a:cs typeface="+mj-cs"/>
                <a:ea typeface="微软雅黑" panose="020B0503020204020204" charset="-122"/>
                <a:latin typeface="Arial" panose="020B0604020202020204" pitchFamily="34" charset="0"/>
              </a:rPr>
              <a:t>总结反思与未来展望</a:t>
            </a:r>
            <a:endParaRPr lang="en-US" b="1" spc="250" sz="2400">
              <a:solidFill>
                <a:schemeClr val="dk1">
                  <a:lumMod val="85000"/>
                  <a:lumOff val="15000"/>
                </a:schemeClr>
              </a:solidFill>
              <a:uFillTx/>
              <a:cs typeface="+mj-cs"/>
              <a:ea typeface="微软雅黑" panose="020B0503020204020204" charset="-122"/>
              <a:latin typeface="Arial" panose="020B0604020202020204" pitchFamily="34" charset="0"/>
            </a:endParaRPr>
          </a:p>
        </p:txBody>
      </p:sp>
      <p:sp>
        <p:nvSpPr>
          <p:cNvPr id="13" name="文本框 12"/>
          <p:cNvSpPr/>
          <p:nvPr/>
        </p:nvSpPr>
        <p:spPr>
          <a:xfrm>
            <a:off x="7580630" y="931595"/>
            <a:ext cx="1733550" cy="768350"/>
          </a:xfrm>
          <a:prstGeom prst="rect">
            <a:avLst/>
          </a:prstGeom>
          <a:noFill/>
        </p:spPr>
        <p:txBody>
          <a:bodyPr wrap="square" lIns="91440" tIns="45720" rIns="91440" bIns="45720" rtlCol="0">
            <a:noAutofit/>
          </a:bodyPr>
          <a:p>
            <a:pPr marL="0" indent="0" algn="l">
              <a:lnSpc>
                <a:spcPct val="100000"/>
              </a:lnSpc>
              <a:spcBef>
                <a:spcPts val="0"/>
              </a:spcBef>
              <a:spcAft>
                <a:spcPts val="0"/>
              </a:spcAft>
              <a:buNone/>
            </a:pPr>
            <a:r>
              <a:rPr lang="en-US" spc="600" sz="4800">
                <a:solidFill>
                  <a:schemeClr val="accent1">
                    <a:lumMod val="75000"/>
                  </a:schemeClr>
                </a:solidFill>
                <a:uFillTx/>
                <a:ea typeface="汉仪旗黑-85S" panose="00020600040101010101" pitchFamily="18" charset="-122"/>
                <a:latin typeface="Arial" panose="020B0604020202020204" pitchFamily="34" charset="0"/>
              </a:rPr>
              <a:t>目录</a:t>
            </a:r>
            <a:endParaRPr lang="en-US" spc="600" sz="4800">
              <a:solidFill>
                <a:schemeClr val="accent1">
                  <a:lumMod val="75000"/>
                </a:schemeClr>
              </a:solidFill>
              <a:uFillTx/>
              <a:ea typeface="汉仪旗黑-85S" panose="00020600040101010101" pitchFamily="18" charset="-122"/>
              <a:latin typeface="Arial" panose="020B0604020202020204" pitchFamily="34" charset="0"/>
            </a:endParaRPr>
          </a:p>
        </p:txBody>
      </p:sp>
    </p:spTree>
    <p:custDataLst>
      <p:tags r:id="rId12"/>
    </p:custDataLst>
  </p:cSld>
  <p:clrMapOvr>
    <a:masterClrMapping/>
  </p:clrMapOvr>
</p:sld>
</file>

<file path=ppt/slides/slide20.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16" name="组合 15"/>
          <p:cNvGrpSpPr/>
          <p:nvPr userDrawn="1">
            <p:custDataLst>
              <p:tags r:id="rId1"/>
            </p:custDataLst>
          </p:nvPr>
        </p:nvGrpSpPr>
        <p:grpSpPr>
          <a:xfrm>
            <a:off x="152827" y="104775"/>
            <a:ext cx="11901060" cy="268446"/>
            <a:chOff x="152827" y="104775"/>
            <a:chExt cx="11901060" cy="268446"/>
          </a:xfrm>
        </p:grpSpPr>
        <p:sp>
          <p:nvSpPr>
            <p:cNvPr id="17" name="等腰三角形 16"/>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8" name="等腰三角形 17"/>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9" name="等腰三角形 18"/>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0" name="等腰三角形 19"/>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sp>
        <p:nvSpPr>
          <p:cNvPr id="2" name="TextBox 2"/>
          <p:cNvSpPr/>
          <p:nvPr/>
        </p:nvSpPr>
        <p:spPr>
          <a:xfrm>
            <a:off x="454963" y="2034175"/>
            <a:ext cx="5829300" cy="781050"/>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人类活动导致大量温室气体排放，如二氧化碳、甲烷等，使得温室效应不断加剧。</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3" name="TextBox 3"/>
          <p:cNvSpPr/>
          <p:nvPr/>
        </p:nvSpPr>
        <p:spPr>
          <a:xfrm>
            <a:off x="454963" y="1575832"/>
            <a:ext cx="5829300" cy="400050"/>
          </a:xfrm>
          <a:prstGeom prst="rect">
            <a:avLst/>
          </a:prstGeom>
        </p:spPr>
        <p:txBody>
          <a:bodyPr vert="horz" wrap="square" lIns="114300" tIns="57150" rIns="114300" bIns="57150" rtlCol="0" anchor="ctr" anchorCtr="0">
            <a:noAutofit/>
          </a:bodyPr>
          <a:lstStyle/>
          <a:p>
            <a:pPr>
              <a:lnSpc>
                <a:spcPct val="77000"/>
              </a:lnSpc>
            </a:pPr>
            <a:r>
              <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rPr>
              <a:t>温室气体排放</a:t>
            </a:r>
            <a:endPar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4" name="TextBox 4"/>
          <p:cNvSpPr/>
          <p:nvPr/>
        </p:nvSpPr>
        <p:spPr>
          <a:xfrm>
            <a:off x="454963" y="3530045"/>
            <a:ext cx="5829300" cy="781050"/>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全球气候变暖导致生态系统受到破坏，物种灭绝速度加快，对人类社会构成潜在威胁。</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5" name="TextBox 5"/>
          <p:cNvSpPr/>
          <p:nvPr/>
        </p:nvSpPr>
        <p:spPr>
          <a:xfrm>
            <a:off x="454963" y="3071702"/>
            <a:ext cx="5829300" cy="400050"/>
          </a:xfrm>
          <a:prstGeom prst="rect">
            <a:avLst/>
          </a:prstGeom>
        </p:spPr>
        <p:txBody>
          <a:bodyPr vert="horz" wrap="square" lIns="114300" tIns="57150" rIns="114300" bIns="57150" rtlCol="0" anchor="ctr" anchorCtr="0">
            <a:noAutofit/>
          </a:bodyPr>
          <a:lstStyle/>
          <a:p>
            <a:pPr>
              <a:lnSpc>
                <a:spcPct val="77000"/>
              </a:lnSpc>
            </a:pPr>
            <a:r>
              <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rPr>
              <a:t>生态系统受损</a:t>
            </a:r>
            <a:endPar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6" name="TextBox 6"/>
          <p:cNvSpPr/>
          <p:nvPr/>
        </p:nvSpPr>
        <p:spPr>
          <a:xfrm>
            <a:off x="454963" y="5118981"/>
            <a:ext cx="5829300" cy="781050"/>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温室效应导致极端天气事件增多，如干旱、洪涝、热浪等，给人类生存带来巨大挑战。</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454963" y="4660638"/>
            <a:ext cx="5829300" cy="400050"/>
          </a:xfrm>
          <a:prstGeom prst="rect">
            <a:avLst/>
          </a:prstGeom>
        </p:spPr>
        <p:txBody>
          <a:bodyPr vert="horz" wrap="square" lIns="114300" tIns="57150" rIns="114300" bIns="57150" rtlCol="0" anchor="ctr" anchorCtr="0">
            <a:noAutofit/>
          </a:bodyPr>
          <a:lstStyle/>
          <a:p>
            <a:pPr>
              <a:lnSpc>
                <a:spcPct val="77000"/>
              </a:lnSpc>
            </a:pPr>
            <a:r>
              <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rPr>
              <a:t>极端天气事件</a:t>
            </a:r>
            <a:endParaRPr lang="en-US" b="1" sz="20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pic>
        <p:nvPicPr>
          <p:cNvPr id="8" name="Picture 8"/>
          <p:cNvPicPr/>
          <p:nvPr/>
        </p:nvPicPr>
        <p:blipFill>
          <a:blip r:embed="rId12"/>
          <a:srcRect l="16667" r="16667"/>
          <a:stretch>
            <a:fillRect/>
          </a:stretch>
        </p:blipFill>
        <p:spPr>
          <a:xfrm>
            <a:off x="6738931" y="1450035"/>
            <a:ext cx="4792980" cy="4792980"/>
          </a:xfrm>
          <a:prstGeom prst="ellipse">
            <a:avLst/>
          </a:prstGeom>
        </p:spPr>
      </p:pic>
      <p:sp>
        <p:nvSpPr>
          <p:cNvPr id="9" name="TextBox 9"/>
          <p:cNvSpPr/>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当前存在问题和挑战梳理</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Tree>
    <p:custDataLst>
      <p:tags r:id="rId14"/>
    </p:custDataLst>
  </p:cSld>
  <p:clrMapOvr>
    <a:masterClrMapping/>
  </p:clrMapOvr>
</p:sld>
</file>

<file path=ppt/slides/slide21.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16" name="组合 15"/>
          <p:cNvGrpSpPr/>
          <p:nvPr userDrawn="1">
            <p:custDataLst>
              <p:tags r:id="rId1"/>
            </p:custDataLst>
          </p:nvPr>
        </p:nvGrpSpPr>
        <p:grpSpPr>
          <a:xfrm>
            <a:off x="152827" y="104775"/>
            <a:ext cx="11901060" cy="268446"/>
            <a:chOff x="152827" y="104775"/>
            <a:chExt cx="11901060" cy="268446"/>
          </a:xfrm>
        </p:grpSpPr>
        <p:sp>
          <p:nvSpPr>
            <p:cNvPr id="17" name="等腰三角形 16"/>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8" name="等腰三角形 17"/>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9" name="等腰三角形 18"/>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0" name="等腰三角形 19"/>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pic>
        <p:nvPicPr>
          <p:cNvPr id="2" name="Picture 2"/>
          <p:cNvPicPr/>
          <p:nvPr/>
        </p:nvPicPr>
        <p:blipFill>
          <a:blip r:embed="rId6"/>
          <a:srcRect l="13192" r="13192"/>
          <a:stretch>
            <a:fillRect/>
          </a:stretch>
        </p:blipFill>
        <p:spPr>
          <a:xfrm>
            <a:off x="601455" y="1456971"/>
            <a:ext cx="5140491" cy="4655350"/>
          </a:xfrm>
          <a:prstGeom prst="rect">
            <a:avLst/>
          </a:prstGeom>
        </p:spPr>
      </p:pic>
      <p:sp>
        <p:nvSpPr>
          <p:cNvPr id="3" name="TextBox 3"/>
          <p:cNvSpPr/>
          <p:nvPr/>
        </p:nvSpPr>
        <p:spPr>
          <a:xfrm>
            <a:off x="6007772" y="1924848"/>
            <a:ext cx="5064406" cy="898324"/>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通过气候模型预测未来气候变化趋势，为应对气候变化提供科学依据。</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4" name="TextBox 4"/>
          <p:cNvSpPr/>
          <p:nvPr/>
        </p:nvSpPr>
        <p:spPr>
          <a:xfrm>
            <a:off x="6007772" y="1456971"/>
            <a:ext cx="5064406" cy="449970"/>
          </a:xfrm>
          <a:prstGeom prst="rect">
            <a:avLst/>
          </a:prstGeom>
        </p:spPr>
        <p:txBody>
          <a:bodyPr vert="horz" wrap="square" lIns="114300" tIns="57150" rIns="114300" bIns="57150" rtlCol="0" anchor="b" anchorCtr="0">
            <a:noAutofit/>
          </a:bodyPr>
          <a:lstStyle/>
          <a:p>
            <a:pPr>
              <a:lnSpc>
                <a:spcPct val="77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气候模型预测</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5" name="TextBox 5"/>
          <p:cNvSpPr/>
          <p:nvPr/>
        </p:nvSpPr>
        <p:spPr>
          <a:xfrm>
            <a:off x="6007772" y="3539953"/>
            <a:ext cx="5064406" cy="884543"/>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推动低碳技术的发展和应用，降低能源消耗和温室气体排放。</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6" name="TextBox 6"/>
          <p:cNvSpPr/>
          <p:nvPr/>
        </p:nvSpPr>
        <p:spPr>
          <a:xfrm>
            <a:off x="6007772" y="3122433"/>
            <a:ext cx="5064406" cy="436189"/>
          </a:xfrm>
          <a:prstGeom prst="rect">
            <a:avLst/>
          </a:prstGeom>
        </p:spPr>
        <p:txBody>
          <a:bodyPr vert="horz" wrap="square" lIns="114300" tIns="57150" rIns="114300" bIns="57150" rtlCol="0" anchor="b" anchorCtr="0">
            <a:noAutofit/>
          </a:bodyPr>
          <a:lstStyle/>
          <a:p>
            <a:pPr>
              <a:lnSpc>
                <a:spcPct val="77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低碳技术发展</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6007772" y="5213997"/>
            <a:ext cx="5064406" cy="898324"/>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制定适应性措施，如改善基础设施、调整农业生产方式等，以应对气候变化带来的影响。</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8" name="TextBox 8"/>
          <p:cNvSpPr/>
          <p:nvPr/>
        </p:nvSpPr>
        <p:spPr>
          <a:xfrm>
            <a:off x="6007772" y="4768434"/>
            <a:ext cx="5064406" cy="422408"/>
          </a:xfrm>
          <a:prstGeom prst="rect">
            <a:avLst/>
          </a:prstGeom>
        </p:spPr>
        <p:txBody>
          <a:bodyPr vert="horz" wrap="square" lIns="114300" tIns="57150" rIns="114300" bIns="57150" rtlCol="0" anchor="b" anchorCtr="0">
            <a:noAutofit/>
          </a:bodyPr>
          <a:lstStyle/>
          <a:p>
            <a:pPr>
              <a:lnSpc>
                <a:spcPct val="77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适应性措施</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9" name="TextBox 9"/>
          <p:cNvSpPr/>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未来发展趋势预测及应对策略制定</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Tree>
    <p:custDataLst>
      <p:tags r:id="rId14"/>
    </p:custDataLst>
  </p:cSld>
  <p:clrMapOvr>
    <a:masterClrMapping/>
  </p:clrMapOvr>
</p:sld>
</file>

<file path=ppt/slides/slide22.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152827" y="104775"/>
            <a:ext cx="11901060" cy="268446"/>
            <a:chOff x="152827" y="104775"/>
            <a:chExt cx="11901060" cy="268446"/>
          </a:xfrm>
        </p:grpSpPr>
        <p:sp>
          <p:nvSpPr>
            <p:cNvPr id="22" name="等腰三角形 21"/>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3" name="等腰三角形 22"/>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4" name="等腰三角形 23"/>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5" name="等腰三角形 24"/>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sp>
        <p:nvSpPr>
          <p:cNvPr id="2" name="TextBox 2"/>
          <p:cNvSpPr/>
          <p:nvPr/>
        </p:nvSpPr>
        <p:spPr>
          <a:xfrm>
            <a:off x="990290" y="4933294"/>
            <a:ext cx="2809472" cy="1140368"/>
          </a:xfrm>
          <a:prstGeom prst="rect">
            <a:avLst/>
          </a:prstGeom>
        </p:spPr>
        <p:txBody>
          <a:bodyPr vert="horz" wrap="square" lIns="114300" tIns="57150" rIns="114300" bIns="57150" rtlCol="0" anchor="t" anchorCtr="0">
            <a:noAutofit/>
          </a:bodyPr>
          <a:lstStyle/>
          <a:p>
            <a:pPr algn="ct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加强国际合作，共同应对气候变化等全球性挑战。</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3" name="TextBox 3"/>
          <p:cNvSpPr/>
          <p:nvPr/>
        </p:nvSpPr>
        <p:spPr>
          <a:xfrm>
            <a:off x="990089" y="4085631"/>
            <a:ext cx="2809875" cy="507055"/>
          </a:xfrm>
          <a:prstGeom prst="rect">
            <a:avLst/>
          </a:prstGeom>
          <a:ln w="12700">
            <a:solidFill>
              <a:schemeClr val="accent1">
                <a:alpha val="100000"/>
              </a:schemeClr>
            </a:solidFill>
          </a:ln>
        </p:spPr>
        <p:txBody>
          <a:bodyPr vert="horz" wrap="square" lIns="114300" tIns="57150" rIns="114300" bIns="57150" rtlCol="0" anchor="t" anchorCtr="0">
            <a:noAutofit/>
          </a:bodyPr>
          <a:lstStyle/>
          <a:p>
            <a:pPr algn="ct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国际合作</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cxnSp>
        <p:nvCxnSpPr>
          <p:cNvPr id="4" name="Connector 4"/>
          <p:cNvCxnSpPr/>
          <p:nvPr>
            <p:custDataLst>
              <p:tags r:id="rId8"/>
            </p:custDataLst>
          </p:nvPr>
        </p:nvCxnSpPr>
        <p:spPr>
          <a:xfrm>
            <a:off x="1056616" y="4732887"/>
            <a:ext cx="2676821" cy="0"/>
          </a:xfrm>
          <a:prstGeom prst="line">
            <a:avLst/>
          </a:prstGeom>
          <a:solidFill>
            <a:schemeClr val="accent1"/>
          </a:solidFill>
          <a:ln w="9525">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5" name="Picture 5"/>
          <p:cNvPicPr/>
          <p:nvPr/>
        </p:nvPicPr>
        <p:blipFill>
          <a:blip r:embed="rId9"/>
          <a:srcRect t="1500" b="1500"/>
          <a:stretch>
            <a:fillRect/>
          </a:stretch>
        </p:blipFill>
        <p:spPr>
          <a:xfrm>
            <a:off x="4980951" y="1649322"/>
            <a:ext cx="2231507" cy="2231507"/>
          </a:xfrm>
          <a:prstGeom prst="ellipse">
            <a:avLst/>
          </a:prstGeom>
        </p:spPr>
      </p:pic>
      <p:sp>
        <p:nvSpPr>
          <p:cNvPr id="6" name="TextBox 6"/>
          <p:cNvSpPr/>
          <p:nvPr/>
        </p:nvSpPr>
        <p:spPr>
          <a:xfrm>
            <a:off x="4725104" y="4085631"/>
            <a:ext cx="2743200" cy="507055"/>
          </a:xfrm>
          <a:prstGeom prst="rect">
            <a:avLst/>
          </a:prstGeom>
          <a:ln w="12700">
            <a:solidFill>
              <a:schemeClr val="accent1">
                <a:alpha val="100000"/>
              </a:schemeClr>
            </a:solidFill>
          </a:ln>
        </p:spPr>
        <p:txBody>
          <a:bodyPr vert="horz" wrap="square" lIns="114300" tIns="57150" rIns="114300" bIns="57150" rtlCol="0" anchor="t" anchorCtr="0">
            <a:noAutofit/>
          </a:bodyPr>
          <a:lstStyle/>
          <a:p>
            <a:pPr algn="ct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公众意识提高</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cxnSp>
        <p:nvCxnSpPr>
          <p:cNvPr id="7" name="Connector 7"/>
          <p:cNvCxnSpPr/>
          <p:nvPr>
            <p:custDataLst>
              <p:tags r:id="rId11"/>
            </p:custDataLst>
          </p:nvPr>
        </p:nvCxnSpPr>
        <p:spPr>
          <a:xfrm>
            <a:off x="4758293" y="4732887"/>
            <a:ext cx="2676821" cy="0"/>
          </a:xfrm>
          <a:prstGeom prst="line">
            <a:avLst/>
          </a:prstGeom>
          <a:solidFill>
            <a:schemeClr val="accent1"/>
          </a:solidFill>
          <a:ln w="9525">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8" name="Picture 8"/>
          <p:cNvPicPr/>
          <p:nvPr/>
        </p:nvPicPr>
        <p:blipFill>
          <a:blip r:embed="rId12"/>
          <a:srcRect l="13666" r="13666"/>
          <a:stretch>
            <a:fillRect/>
          </a:stretch>
        </p:blipFill>
        <p:spPr>
          <a:xfrm>
            <a:off x="8682669" y="1649322"/>
            <a:ext cx="2231507" cy="2231507"/>
          </a:xfrm>
          <a:prstGeom prst="ellipse">
            <a:avLst/>
          </a:prstGeom>
        </p:spPr>
      </p:pic>
      <p:sp>
        <p:nvSpPr>
          <p:cNvPr id="9" name="TextBox 9"/>
          <p:cNvSpPr/>
          <p:nvPr/>
        </p:nvSpPr>
        <p:spPr>
          <a:xfrm>
            <a:off x="8374434" y="4085631"/>
            <a:ext cx="2847975" cy="507055"/>
          </a:xfrm>
          <a:prstGeom prst="rect">
            <a:avLst/>
          </a:prstGeom>
          <a:ln w="12700">
            <a:solidFill>
              <a:schemeClr val="accent1">
                <a:alpha val="100000"/>
              </a:schemeClr>
            </a:solidFill>
          </a:ln>
        </p:spPr>
        <p:txBody>
          <a:bodyPr vert="horz" wrap="square" lIns="114300" tIns="57150" rIns="114300" bIns="57150" rtlCol="0" anchor="t" anchorCtr="0">
            <a:noAutofit/>
          </a:bodyPr>
          <a:lstStyle/>
          <a:p>
            <a:pPr algn="ct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政策法规制定</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cxnSp>
        <p:nvCxnSpPr>
          <p:cNvPr id="10" name="Connector 10"/>
          <p:cNvCxnSpPr/>
          <p:nvPr>
            <p:custDataLst>
              <p:tags r:id="rId14"/>
            </p:custDataLst>
          </p:nvPr>
        </p:nvCxnSpPr>
        <p:spPr>
          <a:xfrm>
            <a:off x="8460012" y="4732887"/>
            <a:ext cx="2676821" cy="0"/>
          </a:xfrm>
          <a:prstGeom prst="line">
            <a:avLst/>
          </a:prstGeom>
          <a:solidFill>
            <a:schemeClr val="accent1"/>
          </a:solidFill>
          <a:ln w="9525">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11" name="Picture 11"/>
          <p:cNvPicPr/>
          <p:nvPr/>
        </p:nvPicPr>
        <p:blipFill>
          <a:blip r:embed="rId15"/>
          <a:srcRect/>
          <a:stretch>
            <a:fillRect/>
          </a:stretch>
        </p:blipFill>
        <p:spPr>
          <a:xfrm>
            <a:off x="1279273" y="1649322"/>
            <a:ext cx="2231507" cy="2231507"/>
          </a:xfrm>
          <a:prstGeom prst="ellipse">
            <a:avLst/>
          </a:prstGeom>
        </p:spPr>
      </p:pic>
      <p:sp>
        <p:nvSpPr>
          <p:cNvPr id="12" name="TextBox 12"/>
          <p:cNvSpPr/>
          <p:nvPr/>
        </p:nvSpPr>
        <p:spPr>
          <a:xfrm>
            <a:off x="4712639" y="4933294"/>
            <a:ext cx="2768130" cy="1140368"/>
          </a:xfrm>
          <a:prstGeom prst="rect">
            <a:avLst/>
          </a:prstGeom>
        </p:spPr>
        <p:txBody>
          <a:bodyPr vert="horz" wrap="square" lIns="114300" tIns="57150" rIns="114300" bIns="57150" rtlCol="0" anchor="t" anchorCtr="0">
            <a:noAutofit/>
          </a:bodyPr>
          <a:lstStyle/>
          <a:p>
            <a:pPr algn="ct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提高公众对气候变化的认识和意识，鼓励大家积极参与环保行动。</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13" name="TextBox 13"/>
          <p:cNvSpPr/>
          <p:nvPr/>
        </p:nvSpPr>
        <p:spPr>
          <a:xfrm>
            <a:off x="8373015" y="4933294"/>
            <a:ext cx="2850815" cy="1140368"/>
          </a:xfrm>
          <a:prstGeom prst="rect">
            <a:avLst/>
          </a:prstGeom>
        </p:spPr>
        <p:txBody>
          <a:bodyPr vert="horz" wrap="square" lIns="114300" tIns="57150" rIns="114300" bIns="57150" rtlCol="0" anchor="t" anchorCtr="0">
            <a:noAutofit/>
          </a:bodyPr>
          <a:lstStyle/>
          <a:p>
            <a:pPr algn="ct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制定和执行相关政策法规，限制温室气体排放，保护环境资源。</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14" name="TextBox 14"/>
          <p:cNvSpPr/>
          <p:nvPr/>
        </p:nvSpPr>
        <p:spPr>
          <a:xfrm>
            <a:off x="476023" y="265328"/>
            <a:ext cx="11239500" cy="893445"/>
          </a:xfrm>
          <a:prstGeom prst="rect">
            <a:avLst/>
          </a:prstGeom>
        </p:spPr>
        <p:txBody>
          <a:bodyPr vert="horz" wrap="square" lIns="123825" tIns="123825" rIns="57150" bIns="123825" rtlCol="0" anchor="t" anchorCtr="0">
            <a:sp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倡导全球共同行动，构建人类命运共同体</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Tree>
    <p:custDataLst>
      <p:tags r:id="rId19"/>
    </p:custDataLst>
  </p:cSld>
  <p:clrMapOvr>
    <a:masterClrMapping/>
  </p:clrMapOvr>
</p:sld>
</file>

<file path=ppt/slides/slide23.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p:sp>
        <p:nvSpPr>
          <p:cNvPr id="2" name="标题 1"/>
          <p:cNvSpPr/>
          <p:nvPr>
            <p:ph type="title"/>
          </p:nvPr>
        </p:nvSpPr>
        <p:spPr/>
        <p:txBody>
          <a:bodyPr>
            <a:noAutofit/>
          </a:bodyPr>
          <a:p>
            <a:pPr/>
            <a:r>
              <a:rPr sz="3000">
                <a:sym typeface="+mn-ea"/>
              </a:rPr>
              <a:t>‌结论与展望</a:t>
            </a:r>
            <a:endParaRPr altLang="en-US" lang="zh-CN" sz="3000">
              <a:sym typeface="+mn-ea"/>
            </a:endParaRPr>
          </a:p>
        </p:txBody>
      </p:sp>
      <p:sp>
        <p:nvSpPr>
          <p:cNvPr id="3" name="内容占位符 2"/>
          <p:cNvSpPr/>
          <p:nvPr>
            <p:ph type="body" idx="1"/>
          </p:nvPr>
        </p:nvSpPr>
        <p:spPr>
          <a:xfrm>
            <a:off x="838200" y="1524000"/>
            <a:ext cx="10359390" cy="2295525"/>
          </a:xfrm>
        </p:spPr>
        <p:txBody>
          <a:bodyPr>
            <a:normAutofit lnSpcReduction="20000"/>
          </a:bodyPr>
          <a:p>
            <a:pPr marL="0" indent="647700">
              <a:buNone/>
            </a:pPr>
            <a:r>
              <a:rPr altLang="en-US" lang="zh-CN" sz="2400"/>
              <a:t>温室效应是当前全球面临的重要环境问题之一，其影响广泛而深远。通过本研究，我们期望能够深入理解温室效应的产生机理和影响机制，为减缓全球变暖贡献一份力量。同时，我们也认识到温室效应的减缓需要全社会的共同努力和国际间的广泛合作。未来，我们将继续关注温室效应领域的研究动态，为环境保护事业贡献更多的智慧和力量。</a:t>
            </a:r>
            <a:endParaRPr altLang="en-US" lang="zh-CN" sz="2400"/>
          </a:p>
        </p:txBody>
      </p:sp>
    </p:spTree>
  </p:cSld>
  <p:clrMapOvr>
    <a:masterClrMapping/>
  </p:clrMapOvr>
</p:sld>
</file>

<file path=ppt/slides/slide24.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5" name="文本占位符 4"/>
          <p:cNvSpPr/>
          <p:nvPr/>
        </p:nvSpPr>
        <p:spPr>
          <a:xfrm>
            <a:off x="1304290" y="3888422"/>
            <a:ext cx="4359910" cy="505778"/>
          </a:xfrm>
          <a:prstGeom prst="rect">
            <a:avLst/>
          </a:prstGeom>
        </p:spPr>
        <p:txBody>
          <a:bodyPr vert="horz" wrap="square" lIns="91440" tIns="45720" rIns="91440" bIns="45720" rtlCol="0" anchor="t" anchorCtr="0">
            <a:normAutofit/>
          </a:bodyPr>
          <a:lstStyle>
            <a:lvl1pPr marL="457200" marR="0" indent="-457200" algn="l" defTabSz="914400" rtl="0" eaLnBrk="1" fontAlgn="auto" latinLnBrk="0" hangingPunct="1">
              <a:lnSpc>
                <a:spcPct val="100000"/>
              </a:lnSpc>
              <a:spcBef>
                <a:spcPts val="0"/>
              </a:spcBef>
              <a:spcAft>
                <a:spcPts val="0"/>
              </a:spcAft>
              <a:buClrTx/>
              <a:buSzPts val="2000"/>
              <a:buFont typeface="Arial" panose="020B0604020202020204" pitchFamily="34" charset="0"/>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r>
              <a:rPr altLang="en-US" lang="zh-CN">
                <a:solidFill>
                  <a:schemeClr val="dk1">
                    <a:lumMod val="85000"/>
                    <a:lumOff val="15000"/>
                  </a:schemeClr>
                </a:solidFill>
              </a:rPr>
              <a:t>单击此处添加副标题内容</a:t>
            </a:r>
            <a:endParaRPr altLang="en-US" lang="zh-CN">
              <a:solidFill>
                <a:schemeClr val="dk1">
                  <a:lumMod val="85000"/>
                  <a:lumOff val="15000"/>
                </a:schemeClr>
              </a:solidFill>
            </a:endParaRPr>
          </a:p>
        </p:txBody>
      </p:sp>
      <p:sp>
        <p:nvSpPr>
          <p:cNvPr id="4" name="标题 3"/>
          <p:cNvSpPr/>
          <p:nvPr/>
        </p:nvSpPr>
        <p:spPr>
          <a:xfrm>
            <a:off x="1215390" y="2562542"/>
            <a:ext cx="4359910" cy="1172210"/>
          </a:xfrm>
          <a:prstGeom prst="rect">
            <a:avLst/>
          </a:prstGeom>
        </p:spPr>
        <p:txBody>
          <a:bodyPr vert="horz" wrap="square" lIns="91440" tIns="45720" rIns="91440" bIns="45720" rtlCol="0" anchor="ctr" anchorCtr="0">
            <a:normAutofit/>
          </a:bodyPr>
          <a:lstStyle>
            <a:lvl1pPr marL="0" marR="0" indent="0" algn="l"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u="none" strike="noStrike" kern="1200" cap="none" spc="700" normalizeH="0">
                <a:solidFill>
                  <a:schemeClr val="tx1">
                    <a:lumMod val="85000"/>
                    <a:lumOff val="15000"/>
                  </a:schemeClr>
                </a:solidFill>
                <a:uFillTx/>
                <a:latin typeface="Arial" panose="020B0604020202020204" pitchFamily="34" charset="0"/>
                <a:ea typeface="汉仪旗黑-85S" panose="00020600040101010101" pitchFamily="18" charset="-122"/>
                <a:cs typeface="+mj-cs"/>
              </a:defRPr>
            </a:lvl1pPr>
          </a:lstStyle>
          <a:p>
            <a:pPr marL="0" indent="0" algn="l">
              <a:lnSpc>
                <a:spcPct val="100000"/>
              </a:lnSpc>
              <a:spcBef>
                <a:spcPts val="0"/>
              </a:spcBef>
              <a:spcAft>
                <a:spcPts val="0"/>
              </a:spcAft>
              <a:buNone/>
            </a:pPr>
            <a:r>
              <a:rPr lang="en-US" sz="6600">
                <a:solidFill>
                  <a:schemeClr val="accent1">
                    <a:lumMod val="75000"/>
                  </a:schemeClr>
                </a:solidFill>
              </a:rPr>
              <a:t>THANKS</a:t>
            </a:r>
            <a:endParaRPr lang="en-US" sz="6600">
              <a:solidFill>
                <a:schemeClr val="accent1">
                  <a:lumMod val="75000"/>
                </a:schemeClr>
              </a:solidFill>
            </a:endParaRPr>
          </a:p>
        </p:txBody>
      </p:sp>
    </p:spTree>
    <p:custDataLst>
      <p:tags r:id="rId3"/>
    </p:custDataLst>
  </p:cSld>
  <p:clrMapOvr>
    <a:masterClrMapping/>
  </p:clrMapOvr>
</p:sld>
</file>

<file path=ppt/slides/slide3.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5" name="文本框 4"/>
          <p:cNvSpPr/>
          <p:nvPr/>
        </p:nvSpPr>
        <p:spPr>
          <a:xfrm>
            <a:off x="2292350" y="2983230"/>
            <a:ext cx="1659890" cy="1106805"/>
          </a:xfrm>
          <a:prstGeom prst="rect">
            <a:avLst/>
          </a:prstGeom>
          <a:noFill/>
        </p:spPr>
        <p:txBody>
          <a:bodyPr wrap="square" rtlCol="0" anchor="ctr" anchorCtr="0">
            <a:normAutofit/>
          </a:bodyPr>
          <a:p>
            <a:pPr algn="ctr"/>
            <a:r>
              <a:rPr altLang="zh-CN" lang="en-US" b="1" spc="200" sz="6600">
                <a:solidFill>
                  <a:schemeClr val="accent1">
                    <a:lumMod val="75000"/>
                  </a:schemeClr>
                </a:solidFill>
                <a:cs typeface="Arial" panose="020B0604020202020204" pitchFamily="34" charset="0"/>
                <a:ea typeface="微软雅黑" panose="020B0503020204020204" charset="-122"/>
                <a:latin typeface="Arial" panose="020B0604020202020204" pitchFamily="34" charset="0"/>
              </a:rPr>
              <a:t>01</a:t>
            </a:r>
            <a:endParaRPr altLang="zh-CN" lang="en-US" b="1" spc="200" sz="6600">
              <a:solidFill>
                <a:schemeClr val="accent1">
                  <a:lumMod val="75000"/>
                </a:schemeClr>
              </a:solidFill>
              <a:cs typeface="Arial" panose="020B0604020202020204" pitchFamily="34" charset="0"/>
              <a:ea typeface="微软雅黑" panose="020B0503020204020204" charset="-122"/>
              <a:latin typeface="Arial" panose="020B0604020202020204" pitchFamily="34" charset="0"/>
            </a:endParaRPr>
          </a:p>
        </p:txBody>
      </p:sp>
      <p:sp>
        <p:nvSpPr>
          <p:cNvPr id="7" name="文本框 6"/>
          <p:cNvSpPr/>
          <p:nvPr/>
        </p:nvSpPr>
        <p:spPr>
          <a:xfrm>
            <a:off x="2292350" y="2712085"/>
            <a:ext cx="1659890" cy="338455"/>
          </a:xfrm>
          <a:prstGeom prst="rect">
            <a:avLst/>
          </a:prstGeom>
          <a:noFill/>
        </p:spPr>
        <p:txBody>
          <a:bodyPr wrap="square" lIns="91440" tIns="45720" rIns="91440" bIns="45720" rtlCol="0" anchor="b" anchorCtr="0">
            <a:normAutofit fontScale="90000"/>
          </a:bodyPr>
          <a:p>
            <a:pPr algn="ctr"/>
            <a:r>
              <a:rPr altLang="zh-CN" dirty="0" lang="en-US" b="1" spc="200">
                <a:solidFill>
                  <a:schemeClr val="accent1">
                    <a:lumMod val="75000"/>
                  </a:schemeClr>
                </a:solidFill>
                <a:sym typeface="+mn-ea"/>
                <a:ea typeface="微软雅黑" panose="020B0503020204020204" charset="-122"/>
                <a:latin typeface="Arial" panose="020B0604020202020204" pitchFamily="34" charset="0"/>
              </a:rPr>
              <a:t>PART ONE</a:t>
            </a:r>
            <a:endParaRPr altLang="zh-CN" dirty="0" lang="en-US" b="1" spc="200">
              <a:solidFill>
                <a:schemeClr val="accent1">
                  <a:lumMod val="75000"/>
                </a:schemeClr>
              </a:solidFill>
              <a:sym typeface="+mn-ea"/>
              <a:ea typeface="微软雅黑" panose="020B0503020204020204" charset="-122"/>
              <a:latin typeface="Arial" panose="020B0604020202020204" pitchFamily="34" charset="0"/>
            </a:endParaRPr>
          </a:p>
        </p:txBody>
      </p:sp>
      <p:cxnSp>
        <p:nvCxnSpPr>
          <p:cNvPr id="12" name="直接连接符 11"/>
          <p:cNvCxnSpPr/>
          <p:nvPr>
            <p:custDataLst>
              <p:tags r:id="rId3"/>
            </p:custDataLst>
          </p:nvPr>
        </p:nvCxnSpPr>
        <p:spPr>
          <a:xfrm>
            <a:off x="2438400" y="4088765"/>
            <a:ext cx="1367790" cy="0"/>
          </a:xfrm>
          <a:prstGeom prst="line">
            <a:avLst/>
          </a:prstGeom>
          <a:ln w="19050" cap="flat" cmpd="sng" algn="ctr">
            <a:solidFill>
              <a:schemeClr val="accent1"/>
            </a:solidFill>
            <a:prstDash val="solid"/>
            <a:miter lim="800000"/>
          </a:ln>
          <a:effectLst/>
        </p:spPr>
      </p:cxnSp>
      <p:sp>
        <p:nvSpPr>
          <p:cNvPr id="4" name="标题 2"/>
          <p:cNvSpPr/>
          <p:nvPr/>
        </p:nvSpPr>
        <p:spPr>
          <a:xfrm>
            <a:off x="4131946" y="2785110"/>
            <a:ext cx="5767705" cy="835660"/>
          </a:xfrm>
          <a:prstGeom prst="rect">
            <a:avLst/>
          </a:prstGeom>
        </p:spPr>
        <p:txBody>
          <a:bodyPr vert="horz" wrap="square" lIns="91440" tIns="45720" rIns="91440" bIns="45720" rtlCol="0" anchor="ctr" anchorCtr="0">
            <a:normAutofit fontScale="70000"/>
          </a:bodyPr>
          <a:lstStyle>
            <a:lvl1pPr marL="0" marR="0" indent="0" algn="dist"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u="none" strike="noStrike" kern="1200" cap="none" spc="500" normalizeH="0">
                <a:solidFill>
                  <a:schemeClr val="tx1">
                    <a:lumMod val="85000"/>
                    <a:lumOff val="15000"/>
                  </a:schemeClr>
                </a:solidFill>
                <a:uFillTx/>
                <a:latin typeface="Arial" panose="020B0604020202020204" pitchFamily="34" charset="0"/>
                <a:ea typeface="汉仪旗黑-85S" panose="00020600040101010101" pitchFamily="18" charset="-122"/>
                <a:cs typeface="+mj-cs"/>
              </a:defRPr>
            </a:lvl1pPr>
          </a:lstStyle>
          <a:p>
            <a:pPr marL="0" indent="0" algn="dist">
              <a:lnSpc>
                <a:spcPct val="100000"/>
              </a:lnSpc>
              <a:spcBef>
                <a:spcPts val="0"/>
              </a:spcBef>
              <a:spcAft>
                <a:spcPts val="0"/>
              </a:spcAft>
              <a:buNone/>
            </a:pPr>
            <a:r>
              <a:rPr lang="en-US" sz="4800">
                <a:solidFill>
                  <a:schemeClr val="accent1">
                    <a:lumMod val="75000"/>
                  </a:schemeClr>
                </a:solidFill>
              </a:rPr>
              <a:t>温室效应基本概念与原理</a:t>
            </a:r>
            <a:endParaRPr lang="en-US" sz="4800">
              <a:solidFill>
                <a:schemeClr val="accent1">
                  <a:lumMod val="75000"/>
                </a:schemeClr>
              </a:solidFill>
            </a:endParaRPr>
          </a:p>
        </p:txBody>
      </p:sp>
    </p:spTree>
    <p:custDataLst>
      <p:tags r:id="rId5"/>
    </p:custDataLst>
  </p:cSld>
  <p:clrMapOvr>
    <a:masterClrMapping/>
  </p:clrMapOvr>
</p:sld>
</file>

<file path=ppt/slides/slide4.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16" name="组合 15"/>
          <p:cNvGrpSpPr/>
          <p:nvPr userDrawn="1">
            <p:custDataLst>
              <p:tags r:id="rId1"/>
            </p:custDataLst>
          </p:nvPr>
        </p:nvGrpSpPr>
        <p:grpSpPr>
          <a:xfrm>
            <a:off x="152827" y="104775"/>
            <a:ext cx="11901060" cy="268446"/>
            <a:chOff x="152827" y="104775"/>
            <a:chExt cx="11901060" cy="268446"/>
          </a:xfrm>
        </p:grpSpPr>
        <p:sp>
          <p:nvSpPr>
            <p:cNvPr id="17" name="等腰三角形 16"/>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8" name="等腰三角形 17"/>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9" name="等腰三角形 18"/>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0" name="等腰三角形 19"/>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sp>
        <p:nvSpPr>
          <p:cNvPr id="2" name="AutoShape 2"/>
          <p:cNvSpPr/>
          <p:nvPr/>
        </p:nvSpPr>
        <p:spPr>
          <a:xfrm>
            <a:off x="751642" y="4006380"/>
            <a:ext cx="7813795" cy="1827334"/>
          </a:xfrm>
          <a:prstGeom prst="roundRect">
            <a:avLst>
              <a:gd name="adj" fmla="val 16667"/>
            </a:avLst>
          </a:prstGeom>
          <a:solidFill>
            <a:schemeClr val="lt2">
              <a:alpha val="80000"/>
            </a:schemeClr>
          </a:solidFill>
        </p:spPr>
      </p:sp>
      <p:sp>
        <p:nvSpPr>
          <p:cNvPr id="3" name="AutoShape 3"/>
          <p:cNvSpPr/>
          <p:nvPr/>
        </p:nvSpPr>
        <p:spPr>
          <a:xfrm>
            <a:off x="751642" y="1920540"/>
            <a:ext cx="7813795" cy="1827334"/>
          </a:xfrm>
          <a:prstGeom prst="roundRect">
            <a:avLst>
              <a:gd name="adj" fmla="val 16667"/>
            </a:avLst>
          </a:prstGeom>
          <a:solidFill>
            <a:schemeClr val="lt2">
              <a:alpha val="80000"/>
            </a:schemeClr>
          </a:solidFill>
        </p:spPr>
      </p:sp>
      <p:pic>
        <p:nvPicPr>
          <p:cNvPr id="4" name="Picture 4"/>
          <p:cNvPicPr/>
          <p:nvPr/>
        </p:nvPicPr>
        <p:blipFill>
          <a:blip r:embed="rId8">
            <a:alphaModFix amt="100000"/>
          </a:blip>
          <a:srcRect l="25000" r="25000"/>
          <a:stretch>
            <a:fillRect/>
          </a:stretch>
        </p:blipFill>
        <p:spPr>
          <a:xfrm>
            <a:off x="7804006" y="1329783"/>
            <a:ext cx="3831201" cy="5108268"/>
          </a:xfrm>
          <a:prstGeom prst="rect">
            <a:avLst/>
          </a:prstGeom>
        </p:spPr>
      </p:pic>
      <p:sp>
        <p:nvSpPr>
          <p:cNvPr id="5" name="TextBox 5"/>
          <p:cNvSpPr/>
          <p:nvPr/>
        </p:nvSpPr>
        <p:spPr>
          <a:xfrm>
            <a:off x="1030579" y="2089154"/>
            <a:ext cx="6238875" cy="637972"/>
          </a:xfrm>
          <a:prstGeom prst="rect">
            <a:avLst/>
          </a:prstGeom>
        </p:spPr>
        <p:txBody>
          <a:bodyPr vert="horz" wrap="square" lIns="123825" tIns="123825" rIns="57150" bIns="123825" rtlCol="0" anchor="ctr" anchorCtr="0">
            <a:noAutofit/>
          </a:bodyPr>
          <a:lstStyle/>
          <a:p>
            <a:pP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温室效应定义</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6" name="TextBox 6"/>
          <p:cNvSpPr/>
          <p:nvPr/>
        </p:nvSpPr>
        <p:spPr>
          <a:xfrm>
            <a:off x="1030579" y="2610429"/>
            <a:ext cx="6238875" cy="950067"/>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温室效应是指地球大气层能够让阳光透进来照射地面，而阻止地面热量散发出去的自然现象。</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1030579" y="4183053"/>
            <a:ext cx="6238875" cy="637972"/>
          </a:xfrm>
          <a:prstGeom prst="rect">
            <a:avLst/>
          </a:prstGeom>
        </p:spPr>
        <p:txBody>
          <a:bodyPr vert="horz" wrap="square" lIns="123825" tIns="123825" rIns="57150" bIns="123825" rtlCol="0" anchor="ctr" anchorCtr="0">
            <a:noAutofit/>
          </a:bodyPr>
          <a:lstStyle/>
          <a:p>
            <a:pP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产生原因</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8" name="TextBox 8"/>
          <p:cNvSpPr/>
          <p:nvPr/>
        </p:nvSpPr>
        <p:spPr>
          <a:xfrm>
            <a:off x="1030579" y="4712439"/>
            <a:ext cx="6238875" cy="936429"/>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大气中的某些气体，如水蒸气、二氧化碳、甲烷等，能够吸收和重新辐射热量，从而使地球表面和低层大气温度增高的现象。</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9" name="TextBox 9"/>
          <p:cNvSpPr/>
          <p:nvPr/>
        </p:nvSpPr>
        <p:spPr>
          <a:xfrm>
            <a:off x="476023" y="265328"/>
            <a:ext cx="11239500" cy="893445"/>
          </a:xfrm>
          <a:prstGeom prst="rect">
            <a:avLst/>
          </a:prstGeom>
        </p:spPr>
        <p:txBody>
          <a:bodyPr vert="horz" wrap="square" lIns="123825" tIns="123825" rIns="57150" bIns="123825" rtlCol="0" anchor="t" anchorCtr="0">
            <a:sp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温室效应定义及产生原因</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Tree>
    <p:custDataLst>
      <p:tags r:id="rId14"/>
    </p:custDataLst>
  </p:cSld>
  <p:clrMapOvr>
    <a:masterClrMapping/>
  </p:clrMapOvr>
</p:sld>
</file>

<file path=ppt/slides/slide5.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15" name="组合 14"/>
          <p:cNvGrpSpPr/>
          <p:nvPr userDrawn="1">
            <p:custDataLst>
              <p:tags r:id="rId1"/>
            </p:custDataLst>
          </p:nvPr>
        </p:nvGrpSpPr>
        <p:grpSpPr>
          <a:xfrm>
            <a:off x="152827" y="104775"/>
            <a:ext cx="11901060" cy="268446"/>
            <a:chOff x="152827" y="104775"/>
            <a:chExt cx="11901060" cy="268446"/>
          </a:xfrm>
        </p:grpSpPr>
        <p:sp>
          <p:nvSpPr>
            <p:cNvPr id="16" name="等腰三角形 15"/>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7" name="等腰三角形 16"/>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8" name="等腰三角形 17"/>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19" name="等腰三角形 18"/>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pic>
        <p:nvPicPr>
          <p:cNvPr id="2" name="Picture 2"/>
          <p:cNvPicPr/>
          <p:nvPr/>
        </p:nvPicPr>
        <p:blipFill>
          <a:blip r:embed="rId6">
            <a:alphaModFix amt="100000"/>
          </a:blip>
          <a:srcRect l="23486" r="23486"/>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000000">
              <a:alpha val="100000"/>
            </a:srgbClr>
          </a:solidFill>
          <a:effectLst>
            <a:outerShdw a:blurRad="381000" a:rotWithShape="0">
              <a:srgbClr val="000000">
                <a:alpha val="7000"/>
              </a:srgbClr>
            </a:outerShdw>
          </a:effectLst>
        </p:spPr>
      </p:sp>
      <p:sp>
        <p:nvSpPr>
          <p:cNvPr id="4" name="TextBox 4"/>
          <p:cNvSpPr/>
          <p:nvPr/>
        </p:nvSpPr>
        <p:spPr>
          <a:xfrm>
            <a:off x="4599214" y="2711090"/>
            <a:ext cx="6477000" cy="1257743"/>
          </a:xfrm>
          <a:prstGeom prst="rect">
            <a:avLst/>
          </a:prstGeom>
        </p:spPr>
        <p:txBody>
          <a:bodyPr vert="horz" wrap="square" lIns="123825" tIns="123825" rIns="57150" bIns="123825" rtlCol="0" anchor="t" anchorCtr="0">
            <a:noAutofit/>
          </a:bodyPr>
          <a:lstStyle/>
          <a:p>
            <a:pPr>
              <a:lnSpc>
                <a:spcPct val="140000"/>
              </a:lnSpc>
            </a:pPr>
            <a:r>
              <a:rPr lang="en-US" sz="1500">
                <a:solidFill>
                  <a:srgbClr val="000000"/>
                </a:solidFill>
                <a:cs typeface="微软雅黑" panose="020B0503020204020204" charset="-122"/>
                <a:ea typeface="微软雅黑" panose="020B0503020204020204" charset="-122"/>
                <a:latin typeface="微软雅黑" panose="020B0503020204020204" charset="-122"/>
              </a:rPr>
              <a:t>水蒸气、二氧化碳、甲烷、臭氧等。</a:t>
            </a:r>
            <a:endParaRPr lang="en-US" sz="1500">
              <a:solidFill>
                <a:srgbClr val="000000"/>
              </a:solidFill>
              <a:cs typeface="微软雅黑" panose="020B0503020204020204" charset="-122"/>
              <a:ea typeface="微软雅黑" panose="020B0503020204020204" charset="-122"/>
              <a:latin typeface="微软雅黑" panose="020B0503020204020204" charset="-122"/>
            </a:endParaRPr>
          </a:p>
        </p:txBody>
      </p:sp>
      <p:sp>
        <p:nvSpPr>
          <p:cNvPr id="5" name="TextBox 5"/>
          <p:cNvSpPr/>
          <p:nvPr/>
        </p:nvSpPr>
        <p:spPr>
          <a:xfrm>
            <a:off x="4599214" y="2143575"/>
            <a:ext cx="6477000" cy="645267"/>
          </a:xfrm>
          <a:prstGeom prst="rect">
            <a:avLst/>
          </a:prstGeom>
        </p:spPr>
        <p:txBody>
          <a:bodyPr vert="horz" wrap="square" lIns="123825" tIns="123825" rIns="57150" bIns="123825" rtlCol="0" anchor="b" anchorCtr="0">
            <a:noAutofit/>
          </a:bodyPr>
          <a:lstStyle/>
          <a:p>
            <a:pP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主要温室气体</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6" name="TextBox 6"/>
          <p:cNvSpPr/>
          <p:nvPr/>
        </p:nvSpPr>
        <p:spPr>
          <a:xfrm>
            <a:off x="4599214" y="4589063"/>
            <a:ext cx="6477000" cy="1271524"/>
          </a:xfrm>
          <a:prstGeom prst="rect">
            <a:avLst/>
          </a:prstGeom>
        </p:spPr>
        <p:txBody>
          <a:bodyPr vert="horz" wrap="square" lIns="123825" tIns="123825" rIns="57150" bIns="123825" rtlCol="0" anchor="t" anchorCtr="0">
            <a:noAutofit/>
          </a:bodyPr>
          <a:lstStyle/>
          <a:p>
            <a:pPr>
              <a:lnSpc>
                <a:spcPct val="140000"/>
              </a:lnSpc>
            </a:pPr>
            <a:r>
              <a:rPr lang="en-US" sz="1500">
                <a:solidFill>
                  <a:srgbClr val="000000"/>
                </a:solidFill>
                <a:cs typeface="微软雅黑" panose="020B0503020204020204" charset="-122"/>
                <a:ea typeface="微软雅黑" panose="020B0503020204020204" charset="-122"/>
                <a:latin typeface="微软雅黑" panose="020B0503020204020204" charset="-122"/>
              </a:rPr>
              <a:t>二氧化碳主要来源于燃烧化石燃料、水泥生产和土地利用变化等；甲烷主要来源于农业、煤炭开采和天然气泄漏等；臭氧则是由一些化学物质在大气中反应生成的。</a:t>
            </a:r>
            <a:endParaRPr lang="en-US" sz="1500">
              <a:solidFill>
                <a:srgbClr val="000000"/>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4599214" y="4153214"/>
            <a:ext cx="6477000" cy="645267"/>
          </a:xfrm>
          <a:prstGeom prst="rect">
            <a:avLst/>
          </a:prstGeom>
        </p:spPr>
        <p:txBody>
          <a:bodyPr vert="horz" wrap="square" lIns="123825" tIns="123825" rIns="57150" bIns="123825" rtlCol="0" anchor="b" anchorCtr="0">
            <a:noAutofit/>
          </a:bodyPr>
          <a:lstStyle/>
          <a:p>
            <a:pP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来源</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8" name="TextBox 8"/>
          <p:cNvSpPr/>
          <p:nvPr/>
        </p:nvSpPr>
        <p:spPr>
          <a:xfrm>
            <a:off x="476023" y="265328"/>
            <a:ext cx="11239500" cy="893445"/>
          </a:xfrm>
          <a:prstGeom prst="rect">
            <a:avLst/>
          </a:prstGeom>
        </p:spPr>
        <p:txBody>
          <a:bodyPr vert="horz" wrap="square" lIns="123825" tIns="123825" rIns="57150" bIns="123825" rtlCol="0" anchor="t" anchorCtr="0">
            <a:sp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温室气体种类与来源</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Tree>
    <p:custDataLst>
      <p:tags r:id="rId10"/>
    </p:custDataLst>
  </p:cSld>
  <p:clrMapOvr>
    <a:masterClrMapping/>
  </p:clrMapOvr>
</p:sld>
</file>

<file path=ppt/slides/slide6.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16" name="组合 15"/>
          <p:cNvGrpSpPr/>
          <p:nvPr userDrawn="1">
            <p:custDataLst>
              <p:tags r:id="rId1"/>
            </p:custDataLst>
          </p:nvPr>
        </p:nvGrpSpPr>
        <p:grpSpPr>
          <a:xfrm>
            <a:off x="152827" y="104775"/>
            <a:ext cx="11901060" cy="268446"/>
            <a:chOff x="152827" y="104775"/>
            <a:chExt cx="11901060" cy="268446"/>
          </a:xfrm>
        </p:grpSpPr>
        <p:sp>
          <p:nvSpPr>
            <p:cNvPr id="17" name="等腰三角形 16"/>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8" name="等腰三角形 17"/>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19" name="等腰三角形 18"/>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0" name="等腰三角形 19"/>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pic>
        <p:nvPicPr>
          <p:cNvPr id="2" name="Picture 2"/>
          <p:cNvPicPr/>
          <p:nvPr/>
        </p:nvPicPr>
        <p:blipFill>
          <a:blip r:embed="rId6"/>
          <a:srcRect t="8200" b="8200"/>
          <a:stretch>
            <a:fillRect/>
          </a:stretch>
        </p:blipFill>
        <p:spPr>
          <a:xfrm>
            <a:off x="7007707" y="1744635"/>
            <a:ext cx="4750584" cy="4285329"/>
          </a:xfrm>
          <a:prstGeom prst="rect">
            <a:avLst/>
          </a:prstGeom>
        </p:spPr>
      </p:pic>
      <p:sp>
        <p:nvSpPr>
          <p:cNvPr id="3" name="TextBox 3"/>
          <p:cNvSpPr/>
          <p:nvPr/>
        </p:nvSpPr>
        <p:spPr>
          <a:xfrm>
            <a:off x="476023" y="265328"/>
            <a:ext cx="11239500" cy="893445"/>
          </a:xfrm>
          <a:prstGeom prst="rect">
            <a:avLst/>
          </a:prstGeom>
        </p:spPr>
        <p:txBody>
          <a:bodyPr vert="horz" wrap="square" lIns="123825" tIns="123825" rIns="57150" bIns="123825" rtlCol="0" anchor="t" anchorCtr="0">
            <a:sp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地球能量平衡与温室效应关系</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
        <p:nvSpPr>
          <p:cNvPr id="4" name="AutoShape 4"/>
          <p:cNvSpPr/>
          <p:nvPr/>
        </p:nvSpPr>
        <p:spPr>
          <a:xfrm>
            <a:off x="3729746" y="1769675"/>
            <a:ext cx="3031629" cy="4285329"/>
          </a:xfrm>
          <a:prstGeom prst="roundRect">
            <a:avLst>
              <a:gd name="adj" fmla="val 0"/>
            </a:avLst>
          </a:prstGeom>
          <a:solidFill>
            <a:schemeClr val="lt2">
              <a:alpha val="80000"/>
            </a:schemeClr>
          </a:solidFill>
        </p:spPr>
      </p:sp>
      <p:sp>
        <p:nvSpPr>
          <p:cNvPr id="5" name="TextBox 5"/>
          <p:cNvSpPr/>
          <p:nvPr/>
        </p:nvSpPr>
        <p:spPr>
          <a:xfrm>
            <a:off x="3923235" y="2035795"/>
            <a:ext cx="2644651" cy="649939"/>
          </a:xfrm>
          <a:prstGeom prst="rect">
            <a:avLst/>
          </a:prstGeom>
        </p:spPr>
        <p:txBody>
          <a:bodyPr vert="horz" wrap="square" lIns="66008" tIns="33052" rIns="66008" bIns="33052" rtlCol="0" anchor="ctr" anchorCtr="0">
            <a:noAutofit/>
          </a:bodyPr>
          <a:lstStyle/>
          <a:p>
            <a:pPr algn="ctr">
              <a:lnSpc>
                <a:spcPct val="120000"/>
              </a:lnSpc>
            </a:pPr>
            <a:r>
              <a:rPr lang="en-US" b="1" sz="2400">
                <a:solidFill>
                  <a:schemeClr val="dk1"/>
                </a:solidFill>
                <a:cs typeface="微软雅黑" panose="020B0503020204020204" charset="-122"/>
                <a:ea typeface="微软雅黑" panose="020B0503020204020204" charset="-122"/>
                <a:latin typeface="微软雅黑" panose="020B0503020204020204" charset="-122"/>
              </a:rPr>
              <a:t>温室效应作用</a:t>
            </a:r>
            <a:endParaRPr lang="en-US" b="1" sz="24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6" name="TextBox 6"/>
          <p:cNvSpPr/>
          <p:nvPr/>
        </p:nvSpPr>
        <p:spPr>
          <a:xfrm>
            <a:off x="3923235" y="2757859"/>
            <a:ext cx="2644651" cy="2924764"/>
          </a:xfrm>
          <a:prstGeom prst="rect">
            <a:avLst/>
          </a:prstGeom>
        </p:spPr>
        <p:txBody>
          <a:bodyPr vert="horz" wrap="square" lIns="66008" tIns="33052" rIns="66008" bIns="33052" rtlCol="0" anchor="t" anchorCtr="0">
            <a:noAutofit/>
          </a:bodyPr>
          <a:lstStyle/>
          <a:p>
            <a:pPr algn="ctr">
              <a:lnSpc>
                <a:spcPct val="140000"/>
              </a:lnSpc>
            </a:pPr>
            <a:r>
              <a:rPr lang="en-US" sz="1575">
                <a:solidFill>
                  <a:schemeClr val="dk1"/>
                </a:solidFill>
                <a:cs typeface="微软雅黑" panose="020B0503020204020204" charset="-122"/>
                <a:ea typeface="微软雅黑" panose="020B0503020204020204" charset="-122"/>
                <a:latin typeface="微软雅黑" panose="020B0503020204020204" charset="-122"/>
              </a:rPr>
              <a:t>温室效应对地球能量平衡起着重要作用，它使得地球表面温度比没有大气层时高出数十度，从而保持了地球生态系统的稳定。</a:t>
            </a:r>
            <a:endParaRPr lang="en-US" sz="1575">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7" name="AutoShape 7"/>
          <p:cNvSpPr/>
          <p:nvPr/>
        </p:nvSpPr>
        <p:spPr>
          <a:xfrm>
            <a:off x="556553" y="1764765"/>
            <a:ext cx="3031629" cy="4285329"/>
          </a:xfrm>
          <a:prstGeom prst="roundRect">
            <a:avLst>
              <a:gd name="adj" fmla="val 0"/>
            </a:avLst>
          </a:prstGeom>
          <a:solidFill>
            <a:schemeClr val="lt2">
              <a:alpha val="80000"/>
            </a:schemeClr>
          </a:solidFill>
        </p:spPr>
      </p:sp>
      <p:sp>
        <p:nvSpPr>
          <p:cNvPr id="8" name="TextBox 8"/>
          <p:cNvSpPr/>
          <p:nvPr/>
        </p:nvSpPr>
        <p:spPr>
          <a:xfrm>
            <a:off x="750042" y="2035795"/>
            <a:ext cx="2644651" cy="649939"/>
          </a:xfrm>
          <a:prstGeom prst="rect">
            <a:avLst/>
          </a:prstGeom>
        </p:spPr>
        <p:txBody>
          <a:bodyPr vert="horz" wrap="square" lIns="66008" tIns="33052" rIns="66008" bIns="33052" rtlCol="0" anchor="ctr" anchorCtr="0">
            <a:noAutofit/>
          </a:bodyPr>
          <a:lstStyle/>
          <a:p>
            <a:pPr algn="ctr">
              <a:lnSpc>
                <a:spcPct val="120000"/>
              </a:lnSpc>
            </a:pPr>
            <a:r>
              <a:rPr lang="en-US" b="1" sz="2400">
                <a:solidFill>
                  <a:schemeClr val="dk1"/>
                </a:solidFill>
                <a:cs typeface="微软雅黑" panose="020B0503020204020204" charset="-122"/>
                <a:ea typeface="微软雅黑" panose="020B0503020204020204" charset="-122"/>
                <a:latin typeface="微软雅黑" panose="020B0503020204020204" charset="-122"/>
              </a:rPr>
              <a:t>地球能量平衡</a:t>
            </a:r>
            <a:endParaRPr lang="en-US" b="1" sz="24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9" name="TextBox 9"/>
          <p:cNvSpPr/>
          <p:nvPr/>
        </p:nvSpPr>
        <p:spPr>
          <a:xfrm>
            <a:off x="750042" y="2752949"/>
            <a:ext cx="2644651" cy="2924764"/>
          </a:xfrm>
          <a:prstGeom prst="rect">
            <a:avLst/>
          </a:prstGeom>
        </p:spPr>
        <p:txBody>
          <a:bodyPr vert="horz" wrap="square" lIns="66008" tIns="33052" rIns="66008" bIns="33052" rtlCol="0" anchor="t" anchorCtr="0">
            <a:noAutofit/>
          </a:bodyPr>
          <a:lstStyle/>
          <a:p>
            <a:pPr algn="ctr">
              <a:lnSpc>
                <a:spcPct val="140000"/>
              </a:lnSpc>
            </a:pPr>
            <a:r>
              <a:rPr lang="en-US" sz="1575">
                <a:solidFill>
                  <a:schemeClr val="dk1"/>
                </a:solidFill>
                <a:cs typeface="微软雅黑" panose="020B0503020204020204" charset="-122"/>
                <a:ea typeface="微软雅黑" panose="020B0503020204020204" charset="-122"/>
                <a:latin typeface="微软雅黑" panose="020B0503020204020204" charset="-122"/>
              </a:rPr>
              <a:t>地球吸收和辐射的能量保持平衡，使得地球表面温度保持相对稳定。</a:t>
            </a:r>
            <a:endParaRPr lang="en-US" sz="1575">
              <a:solidFill>
                <a:schemeClr val="dk1"/>
              </a:solidFill>
              <a:cs typeface="微软雅黑" panose="020B0503020204020204" charset="-122"/>
              <a:ea typeface="微软雅黑" panose="020B0503020204020204" charset="-122"/>
              <a:latin typeface="微软雅黑" panose="020B0503020204020204" charset="-122"/>
            </a:endParaRPr>
          </a:p>
        </p:txBody>
      </p:sp>
    </p:spTree>
    <p:custDataLst>
      <p:tags r:id="rId14"/>
    </p:custDataLst>
  </p:cSld>
  <p:clrMapOvr>
    <a:masterClrMapping/>
  </p:clrMapOvr>
</p:sld>
</file>

<file path=ppt/slides/slide7.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5" name="文本框 4"/>
          <p:cNvSpPr/>
          <p:nvPr/>
        </p:nvSpPr>
        <p:spPr>
          <a:xfrm>
            <a:off x="2292350" y="2983230"/>
            <a:ext cx="1659890" cy="1106805"/>
          </a:xfrm>
          <a:prstGeom prst="rect">
            <a:avLst/>
          </a:prstGeom>
          <a:noFill/>
        </p:spPr>
        <p:txBody>
          <a:bodyPr wrap="square" rtlCol="0" anchor="ctr" anchorCtr="0">
            <a:normAutofit/>
          </a:bodyPr>
          <a:p>
            <a:pPr algn="ctr"/>
            <a:r>
              <a:rPr altLang="zh-CN" lang="en-US" b="1" spc="200" sz="6600">
                <a:solidFill>
                  <a:schemeClr val="accent1">
                    <a:lumMod val="75000"/>
                  </a:schemeClr>
                </a:solidFill>
                <a:cs typeface="Arial" panose="020B0604020202020204" pitchFamily="34" charset="0"/>
                <a:ea typeface="微软雅黑" panose="020B0503020204020204" charset="-122"/>
                <a:latin typeface="Arial" panose="020B0604020202020204" pitchFamily="34" charset="0"/>
              </a:rPr>
              <a:t>02</a:t>
            </a:r>
            <a:endParaRPr altLang="zh-CN" lang="en-US" b="1" spc="200" sz="6600">
              <a:solidFill>
                <a:schemeClr val="accent1">
                  <a:lumMod val="75000"/>
                </a:schemeClr>
              </a:solidFill>
              <a:cs typeface="Arial" panose="020B0604020202020204" pitchFamily="34" charset="0"/>
              <a:ea typeface="微软雅黑" panose="020B0503020204020204" charset="-122"/>
              <a:latin typeface="Arial" panose="020B0604020202020204" pitchFamily="34" charset="0"/>
            </a:endParaRPr>
          </a:p>
        </p:txBody>
      </p:sp>
      <p:sp>
        <p:nvSpPr>
          <p:cNvPr id="7" name="文本框 6"/>
          <p:cNvSpPr/>
          <p:nvPr/>
        </p:nvSpPr>
        <p:spPr>
          <a:xfrm>
            <a:off x="2292350" y="2712085"/>
            <a:ext cx="1659890" cy="338455"/>
          </a:xfrm>
          <a:prstGeom prst="rect">
            <a:avLst/>
          </a:prstGeom>
          <a:noFill/>
        </p:spPr>
        <p:txBody>
          <a:bodyPr wrap="square" lIns="91440" tIns="45720" rIns="91440" bIns="45720" rtlCol="0" anchor="b" anchorCtr="0">
            <a:normAutofit fontScale="90000"/>
          </a:bodyPr>
          <a:p>
            <a:pPr algn="ctr"/>
            <a:r>
              <a:rPr altLang="zh-CN" dirty="0" lang="en-US" b="1" spc="200">
                <a:solidFill>
                  <a:schemeClr val="accent1">
                    <a:lumMod val="75000"/>
                  </a:schemeClr>
                </a:solidFill>
                <a:sym typeface="+mn-ea"/>
                <a:ea typeface="微软雅黑" panose="020B0503020204020204" charset="-122"/>
                <a:latin typeface="Arial" panose="020B0604020202020204" pitchFamily="34" charset="0"/>
              </a:rPr>
              <a:t>PART ONE</a:t>
            </a:r>
            <a:endParaRPr altLang="zh-CN" dirty="0" lang="en-US" b="1" spc="200">
              <a:solidFill>
                <a:schemeClr val="accent1">
                  <a:lumMod val="75000"/>
                </a:schemeClr>
              </a:solidFill>
              <a:sym typeface="+mn-ea"/>
              <a:ea typeface="微软雅黑" panose="020B0503020204020204" charset="-122"/>
              <a:latin typeface="Arial" panose="020B0604020202020204" pitchFamily="34" charset="0"/>
            </a:endParaRPr>
          </a:p>
        </p:txBody>
      </p:sp>
      <p:cxnSp>
        <p:nvCxnSpPr>
          <p:cNvPr id="12" name="直接连接符 11"/>
          <p:cNvCxnSpPr/>
          <p:nvPr>
            <p:custDataLst>
              <p:tags r:id="rId3"/>
            </p:custDataLst>
          </p:nvPr>
        </p:nvCxnSpPr>
        <p:spPr>
          <a:xfrm>
            <a:off x="2438400" y="4088765"/>
            <a:ext cx="1367790" cy="0"/>
          </a:xfrm>
          <a:prstGeom prst="line">
            <a:avLst/>
          </a:prstGeom>
          <a:ln w="19050" cap="flat" cmpd="sng" algn="ctr">
            <a:solidFill>
              <a:schemeClr val="accent1"/>
            </a:solidFill>
            <a:prstDash val="solid"/>
            <a:miter lim="800000"/>
          </a:ln>
          <a:effectLst/>
        </p:spPr>
      </p:cxnSp>
      <p:sp>
        <p:nvSpPr>
          <p:cNvPr id="4" name="标题 2"/>
          <p:cNvSpPr/>
          <p:nvPr/>
        </p:nvSpPr>
        <p:spPr>
          <a:xfrm>
            <a:off x="4131946" y="2785110"/>
            <a:ext cx="5767705" cy="835660"/>
          </a:xfrm>
          <a:prstGeom prst="rect">
            <a:avLst/>
          </a:prstGeom>
        </p:spPr>
        <p:txBody>
          <a:bodyPr vert="horz" wrap="square" lIns="91440" tIns="45720" rIns="91440" bIns="45720" rtlCol="0" anchor="ctr" anchorCtr="0">
            <a:normAutofit fontScale="50000"/>
          </a:bodyPr>
          <a:lstStyle>
            <a:lvl1pPr marL="0" marR="0" indent="0" algn="dist"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u="none" strike="noStrike" kern="1200" cap="none" spc="500" normalizeH="0">
                <a:solidFill>
                  <a:schemeClr val="tx1">
                    <a:lumMod val="85000"/>
                    <a:lumOff val="15000"/>
                  </a:schemeClr>
                </a:solidFill>
                <a:uFillTx/>
                <a:latin typeface="Arial" panose="020B0604020202020204" pitchFamily="34" charset="0"/>
                <a:ea typeface="汉仪旗黑-85S" panose="00020600040101010101" pitchFamily="18" charset="-122"/>
                <a:cs typeface="+mj-cs"/>
              </a:defRPr>
            </a:lvl1pPr>
          </a:lstStyle>
          <a:p>
            <a:pPr marL="0" indent="0" algn="dist">
              <a:lnSpc>
                <a:spcPct val="100000"/>
              </a:lnSpc>
              <a:spcBef>
                <a:spcPts val="0"/>
              </a:spcBef>
              <a:spcAft>
                <a:spcPts val="0"/>
              </a:spcAft>
              <a:buNone/>
            </a:pPr>
            <a:r>
              <a:rPr lang="en-US" sz="4800">
                <a:solidFill>
                  <a:schemeClr val="accent1">
                    <a:lumMod val="75000"/>
                  </a:schemeClr>
                </a:solidFill>
              </a:rPr>
              <a:t>温室效应对全球气候变化影响</a:t>
            </a:r>
            <a:endParaRPr lang="en-US" sz="4800">
              <a:solidFill>
                <a:schemeClr val="accent1">
                  <a:lumMod val="75000"/>
                </a:schemeClr>
              </a:solidFill>
            </a:endParaRPr>
          </a:p>
        </p:txBody>
      </p:sp>
    </p:spTree>
    <p:custDataLst>
      <p:tags r:id="rId5"/>
    </p:custDataLst>
  </p:cSld>
  <p:clrMapOvr>
    <a:masterClrMapping/>
  </p:clrMapOvr>
</p:sld>
</file>

<file path=ppt/slides/slide8.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a:off x="152827" y="104775"/>
            <a:ext cx="11901060" cy="268446"/>
            <a:chOff x="152827" y="104775"/>
            <a:chExt cx="11901060" cy="268446"/>
          </a:xfrm>
        </p:grpSpPr>
        <p:sp>
          <p:nvSpPr>
            <p:cNvPr id="23" name="等腰三角形 22"/>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4" name="等腰三角形 23"/>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5" name="等腰三角形 24"/>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6" name="等腰三角形 25"/>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pic>
        <p:nvPicPr>
          <p:cNvPr id="2" name="Picture 2"/>
          <p:cNvPicPr/>
          <p:nvPr/>
        </p:nvPicPr>
        <p:blipFill>
          <a:blip r:embed="rId6">
            <a:alphaModFix amt="100000"/>
          </a:blip>
          <a:srcRect l="35737" r="35737"/>
          <a:stretch>
            <a:fillRect/>
          </a:stretch>
        </p:blipFill>
        <p:spPr>
          <a:xfrm>
            <a:off x="6203747" y="1487175"/>
            <a:ext cx="5238700" cy="4637054"/>
          </a:xfrm>
          <a:prstGeom prst="rect">
            <a:avLst/>
          </a:prstGeom>
        </p:spPr>
      </p:pic>
      <p:sp>
        <p:nvSpPr>
          <p:cNvPr id="3" name="TextBox 3"/>
          <p:cNvSpPr/>
          <p:nvPr/>
        </p:nvSpPr>
        <p:spPr>
          <a:xfrm>
            <a:off x="1482606" y="1947878"/>
            <a:ext cx="4238625" cy="91440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由于温室气体浓度增加，地表温度不断上升，导致全球气候变暖。</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4" name="TextBox 4"/>
          <p:cNvSpPr/>
          <p:nvPr/>
        </p:nvSpPr>
        <p:spPr>
          <a:xfrm>
            <a:off x="1482606" y="1370655"/>
            <a:ext cx="4219575" cy="738707"/>
          </a:xfrm>
          <a:prstGeom prst="rect">
            <a:avLst/>
          </a:prstGeom>
        </p:spPr>
        <p:txBody>
          <a:bodyPr vert="horz" wrap="square" lIns="123825" tIns="123825" rIns="57150" bIns="123825" rtlCol="0" anchor="ctr" anchorCtr="0">
            <a:noAutofit/>
          </a:bodyPr>
          <a:lstStyle/>
          <a:p>
            <a:pPr>
              <a:lnSpc>
                <a:spcPct val="15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地球表面温度普遍升高</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5" name="TextBox 5"/>
          <p:cNvSpPr/>
          <p:nvPr/>
        </p:nvSpPr>
        <p:spPr>
          <a:xfrm>
            <a:off x="1482606" y="3712973"/>
            <a:ext cx="4238625" cy="91440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温室效应导致气候系统发生变化，使得一些地区出现持续高温、干旱等极端天气。</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6" name="TextBox 6"/>
          <p:cNvSpPr/>
          <p:nvPr/>
        </p:nvSpPr>
        <p:spPr>
          <a:xfrm>
            <a:off x="1482606" y="3116450"/>
            <a:ext cx="4219575" cy="736876"/>
          </a:xfrm>
          <a:prstGeom prst="rect">
            <a:avLst/>
          </a:prstGeom>
        </p:spPr>
        <p:txBody>
          <a:bodyPr vert="horz" wrap="square" lIns="123825" tIns="123825" rIns="57150" bIns="123825" rtlCol="0" anchor="ctr" anchorCtr="0">
            <a:noAutofit/>
          </a:bodyPr>
          <a:lstStyle/>
          <a:p>
            <a:pPr>
              <a:lnSpc>
                <a:spcPct val="15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气候模式发生变化</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1482606" y="5377103"/>
            <a:ext cx="4238625" cy="91440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气温上升对生态系统造成影响，导致物种分布和生物多样性发生改变。</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8" name="TextBox 8"/>
          <p:cNvSpPr/>
          <p:nvPr/>
        </p:nvSpPr>
        <p:spPr>
          <a:xfrm>
            <a:off x="1482606" y="4799881"/>
            <a:ext cx="4219575" cy="749453"/>
          </a:xfrm>
          <a:prstGeom prst="rect">
            <a:avLst/>
          </a:prstGeom>
        </p:spPr>
        <p:txBody>
          <a:bodyPr vert="horz" wrap="square" lIns="123825" tIns="123825" rIns="57150" bIns="123825" rtlCol="0" anchor="ctr" anchorCtr="0">
            <a:noAutofit/>
          </a:bodyPr>
          <a:lstStyle/>
          <a:p>
            <a:pPr>
              <a:lnSpc>
                <a:spcPct val="15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生态系统受到影响</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9" name="TextBox 9"/>
          <p:cNvSpPr/>
          <p:nvPr/>
        </p:nvSpPr>
        <p:spPr>
          <a:xfrm>
            <a:off x="476023" y="265328"/>
            <a:ext cx="11239500" cy="893445"/>
          </a:xfrm>
          <a:prstGeom prst="rect">
            <a:avLst/>
          </a:prstGeom>
        </p:spPr>
        <p:txBody>
          <a:bodyPr vert="horz" wrap="square" lIns="123825" tIns="123825" rIns="57150" bIns="123825" rtlCol="0" anchor="t" anchorCtr="0">
            <a:sp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全球气温上升趋势分析</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
        <p:nvSpPr>
          <p:cNvPr id="10" name="TextBox 10"/>
          <p:cNvSpPr/>
          <p:nvPr/>
        </p:nvSpPr>
        <p:spPr>
          <a:xfrm>
            <a:off x="542238" y="1687059"/>
            <a:ext cx="849630" cy="46037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rPr>
              <a:t>01</a:t>
            </a:r>
            <a:endPar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11" name="TextBox 11"/>
          <p:cNvSpPr/>
          <p:nvPr/>
        </p:nvSpPr>
        <p:spPr>
          <a:xfrm>
            <a:off x="542238" y="3425635"/>
            <a:ext cx="849630" cy="46037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rPr>
              <a:t>02</a:t>
            </a:r>
            <a:endPar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12" name="TextBox 12"/>
          <p:cNvSpPr/>
          <p:nvPr/>
        </p:nvSpPr>
        <p:spPr>
          <a:xfrm>
            <a:off x="542238" y="5146916"/>
            <a:ext cx="849630" cy="46037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rPr>
              <a:t>03</a:t>
            </a:r>
            <a:endParaRPr lang="en-US"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13" name="AutoShape 13"/>
          <p:cNvSpPr/>
          <p:nvPr/>
        </p:nvSpPr>
        <p:spPr>
          <a:xfrm>
            <a:off x="647738" y="1597932"/>
            <a:ext cx="638629" cy="638629"/>
          </a:xfrm>
          <a:prstGeom prst="rect">
            <a:avLst/>
          </a:prstGeom>
          <a:noFill/>
          <a:ln w="19050">
            <a:solidFill>
              <a:schemeClr val="accent1">
                <a:alpha val="100000"/>
              </a:schemeClr>
            </a:solidFill>
            <a:prstDash val="solid"/>
          </a:ln>
        </p:spPr>
      </p:sp>
      <p:sp>
        <p:nvSpPr>
          <p:cNvPr id="14" name="AutoShape 14"/>
          <p:cNvSpPr/>
          <p:nvPr/>
        </p:nvSpPr>
        <p:spPr>
          <a:xfrm>
            <a:off x="647738" y="3327861"/>
            <a:ext cx="638629" cy="638629"/>
          </a:xfrm>
          <a:prstGeom prst="rect">
            <a:avLst/>
          </a:prstGeom>
          <a:noFill/>
          <a:ln w="19050">
            <a:solidFill>
              <a:schemeClr val="accent1">
                <a:alpha val="100000"/>
              </a:schemeClr>
            </a:solidFill>
            <a:prstDash val="solid"/>
          </a:ln>
        </p:spPr>
      </p:sp>
      <p:sp>
        <p:nvSpPr>
          <p:cNvPr id="15" name="AutoShape 15"/>
          <p:cNvSpPr/>
          <p:nvPr/>
        </p:nvSpPr>
        <p:spPr>
          <a:xfrm>
            <a:off x="647738" y="5057789"/>
            <a:ext cx="638629" cy="638629"/>
          </a:xfrm>
          <a:prstGeom prst="rect">
            <a:avLst/>
          </a:prstGeom>
          <a:noFill/>
          <a:ln w="19050">
            <a:solidFill>
              <a:schemeClr val="accent1">
                <a:alpha val="100000"/>
              </a:schemeClr>
            </a:solidFill>
            <a:prstDash val="solid"/>
          </a:ln>
        </p:spPr>
      </p:sp>
    </p:spTree>
    <p:custDataLst>
      <p:tags r:id="rId20"/>
    </p:custDataLst>
  </p:cSld>
  <p:clrMapOvr>
    <a:masterClrMapping/>
  </p:clrMapOvr>
</p:sld>
</file>

<file path=ppt/slides/slide9.xml><?xml version="1.0" encoding="utf-8"?>
<p:sld xmlns:p="http://schemas.openxmlformats.org/presentationml/2006/main" xmlns:r="http://schemas.openxmlformats.org/officeDocument/2006/relationships" xmlns:a="http://schemas.openxmlformats.org/drawingml/2006/main">
  <p:cSld>
    <p:bg>
      <p:bgPr>
        <a:solidFill>
          <a:schemeClr val="bg2"/>
        </a:solidFill>
      </p:bgPr>
    </p:bg>
    <p:spTree>
      <p:nvGrpSpPr>
        <p:cNvPr id="1" name=""/>
        <p:cNvGrpSpPr/>
        <p:nvPr/>
      </p:nvGrpSpPr>
      <p:grpSpPr>
        <a:xfrm>
          <a:off x="0" y="0"/>
          <a:ext cx="0" cy="0"/>
          <a:chOff x="0" y="0"/>
          <a:chExt cx="0" cy="0"/>
        </a:xfrm>
      </p:grpSpPr>
      <p:grpSp>
        <p:nvGrpSpPr>
          <p:cNvPr id="19" name="组合 18"/>
          <p:cNvGrpSpPr/>
          <p:nvPr userDrawn="1">
            <p:custDataLst>
              <p:tags r:id="rId1"/>
            </p:custDataLst>
          </p:nvPr>
        </p:nvGrpSpPr>
        <p:grpSpPr>
          <a:xfrm>
            <a:off x="152827" y="104775"/>
            <a:ext cx="11901060" cy="268446"/>
            <a:chOff x="152827" y="104775"/>
            <a:chExt cx="11901060" cy="268446"/>
          </a:xfrm>
        </p:grpSpPr>
        <p:sp>
          <p:nvSpPr>
            <p:cNvPr id="20" name="等腰三角形 19"/>
            <p:cNvSpPr/>
            <p:nvPr/>
          </p:nvSpPr>
          <p:spPr>
            <a:xfrm>
              <a:off x="226219" y="104775"/>
              <a:ext cx="339306" cy="268446"/>
            </a:xfrm>
            <a:prstGeom prst="triangle">
              <a:avLst>
                <a:gd name="adj" fmla="val 49837"/>
              </a:avLst>
            </a:prstGeom>
            <a:solidFill>
              <a:schemeClr val="accent1">
                <a:alpha val="60000"/>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1" name="等腰三角形 20"/>
            <p:cNvSpPr/>
            <p:nvPr/>
          </p:nvSpPr>
          <p:spPr>
            <a:xfrm>
              <a:off x="152827" y="161925"/>
              <a:ext cx="335329" cy="211296"/>
            </a:xfrm>
            <a:prstGeom prst="triangle">
              <a:avLst>
                <a:gd name="adj" fmla="val 28002"/>
              </a:avLst>
            </a:prstGeom>
            <a:solidFill>
              <a:schemeClr val="accent1">
                <a:alpha val="50000"/>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en-US" lang="zh-CN">
                <a:solidFill>
                  <a:schemeClr val="lt1"/>
                </a:solidFill>
                <a:ea typeface="微软雅黑" panose="020B0503020204020204" charset="-122"/>
                <a:latin typeface="微软雅黑" panose="020B0503020204020204" charset="-122"/>
              </a:endParaRPr>
            </a:p>
          </p:txBody>
        </p:sp>
        <p:sp>
          <p:nvSpPr>
            <p:cNvPr id="22" name="等腰三角形 21"/>
            <p:cNvSpPr/>
            <p:nvPr/>
          </p:nvSpPr>
          <p:spPr>
            <a:xfrm flipH="1">
              <a:off x="11606211" y="114300"/>
              <a:ext cx="447676" cy="250030"/>
            </a:xfrm>
            <a:prstGeom prst="triangle">
              <a:avLst>
                <a:gd name="adj" fmla="val 73825"/>
              </a:avLst>
            </a:prstGeom>
            <a:noFill/>
            <a:ln w="12700">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sp>
          <p:nvSpPr>
            <p:cNvPr id="23" name="等腰三角形 22"/>
            <p:cNvSpPr/>
            <p:nvPr/>
          </p:nvSpPr>
          <p:spPr>
            <a:xfrm flipH="1">
              <a:off x="11649074" y="154781"/>
              <a:ext cx="354804" cy="195261"/>
            </a:xfrm>
            <a:prstGeom prst="triangle">
              <a:avLst>
                <a:gd name="adj" fmla="val 73825"/>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altLang="zh-CN" dirty="0" lang="en-US">
                <a:solidFill>
                  <a:schemeClr val="lt1"/>
                </a:solidFill>
                <a:ea typeface="微软雅黑" panose="020B0503020204020204" charset="-122"/>
                <a:latin typeface="微软雅黑" panose="020B0503020204020204" charset="-122"/>
              </a:endParaRPr>
            </a:p>
          </p:txBody>
        </p:sp>
      </p:grpSp>
      <p:pic>
        <p:nvPicPr>
          <p:cNvPr id="2" name="Picture 2"/>
          <p:cNvPicPr/>
          <p:nvPr/>
        </p:nvPicPr>
        <p:blipFill>
          <a:blip r:embed="rId6">
            <a:alphaModFix amt="100000"/>
          </a:blip>
          <a:srcRect l="14624" r="14624"/>
          <a:stretch>
            <a:fillRect/>
          </a:stretch>
        </p:blipFill>
        <p:spPr>
          <a:xfrm>
            <a:off x="476023" y="1726817"/>
            <a:ext cx="4434841" cy="4434841"/>
          </a:xfrm>
          <a:prstGeom prst="roundRect">
            <a:avLst/>
          </a:prstGeom>
        </p:spPr>
      </p:pic>
      <p:sp>
        <p:nvSpPr>
          <p:cNvPr id="3" name="TextBox 3"/>
          <p:cNvSpPr/>
          <p:nvPr/>
        </p:nvSpPr>
        <p:spPr>
          <a:xfrm>
            <a:off x="5562187" y="4881292"/>
            <a:ext cx="6000750" cy="711336"/>
          </a:xfrm>
          <a:prstGeom prst="rect">
            <a:avLst/>
          </a:prstGeom>
        </p:spPr>
        <p:txBody>
          <a:bodyPr vert="horz" wrap="square" lIns="123825" tIns="123825" rIns="57150" bIns="123825" rtlCol="0" anchor="b" anchorCtr="0">
            <a:noAutofit/>
          </a:bodyPr>
          <a:lstStyle/>
          <a:p>
            <a:pP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飓风和台风</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4" name="TextBox 4"/>
          <p:cNvSpPr/>
          <p:nvPr/>
        </p:nvSpPr>
        <p:spPr>
          <a:xfrm>
            <a:off x="5267801" y="5523753"/>
            <a:ext cx="6477000" cy="914400"/>
          </a:xfrm>
          <a:prstGeom prst="rect">
            <a:avLst/>
          </a:prstGeom>
        </p:spPr>
        <p:txBody>
          <a:bodyPr vert="horz" wrap="square" lIns="0" tIns="0" rIns="0" bIns="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全球气温上升也可能影响飓风和台风的强度和频率，使得这些极端天气事件更具破坏性。</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5" name="AutoShape 5"/>
          <p:cNvSpPr/>
          <p:nvPr/>
        </p:nvSpPr>
        <p:spPr>
          <a:xfrm>
            <a:off x="5267801" y="1835975"/>
            <a:ext cx="238125" cy="238125"/>
          </a:xfrm>
          <a:prstGeom prst="ellipse">
            <a:avLst/>
          </a:prstGeom>
          <a:solidFill>
            <a:schemeClr val="accent1">
              <a:alpha val="100000"/>
            </a:schemeClr>
          </a:solidFill>
        </p:spPr>
      </p:sp>
      <p:sp>
        <p:nvSpPr>
          <p:cNvPr id="6" name="TextBox 6"/>
          <p:cNvSpPr/>
          <p:nvPr/>
        </p:nvSpPr>
        <p:spPr>
          <a:xfrm>
            <a:off x="5562187" y="1621998"/>
            <a:ext cx="6000750" cy="666079"/>
          </a:xfrm>
          <a:prstGeom prst="rect">
            <a:avLst/>
          </a:prstGeom>
        </p:spPr>
        <p:txBody>
          <a:bodyPr vert="horz" wrap="square" lIns="123825" tIns="123825" rIns="57150" bIns="123825" rtlCol="0" anchor="b" anchorCtr="0">
            <a:noAutofit/>
          </a:bodyPr>
          <a:lstStyle/>
          <a:p>
            <a:pP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暴雨和洪水</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7" name="TextBox 7"/>
          <p:cNvSpPr/>
          <p:nvPr/>
        </p:nvSpPr>
        <p:spPr>
          <a:xfrm>
            <a:off x="5267801" y="2234038"/>
            <a:ext cx="6477000" cy="914400"/>
          </a:xfrm>
          <a:prstGeom prst="rect">
            <a:avLst/>
          </a:prstGeom>
        </p:spPr>
        <p:txBody>
          <a:bodyPr vert="horz" wrap="square" lIns="0" tIns="0" rIns="0" bIns="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随着全球气温上升，大气中水汽含量增加，导致暴雨和洪水等极端天气事件频率增加。</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8" name="TextBox 8"/>
          <p:cNvSpPr/>
          <p:nvPr/>
        </p:nvSpPr>
        <p:spPr>
          <a:xfrm>
            <a:off x="5562187" y="3262274"/>
            <a:ext cx="6000750" cy="697555"/>
          </a:xfrm>
          <a:prstGeom prst="rect">
            <a:avLst/>
          </a:prstGeom>
        </p:spPr>
        <p:txBody>
          <a:bodyPr vert="horz" wrap="square" lIns="123825" tIns="123825" rIns="57150" bIns="123825" rtlCol="0" anchor="b" anchorCtr="0">
            <a:noAutofit/>
          </a:bodyPr>
          <a:lstStyle/>
          <a:p>
            <a:pPr>
              <a:lnSpc>
                <a:spcPct val="120000"/>
              </a:lnSpc>
            </a:pPr>
            <a:r>
              <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rPr>
              <a:t>干旱和热浪</a:t>
            </a:r>
            <a:endParaRPr lang="en-US" b="1" sz="2400">
              <a:solidFill>
                <a:schemeClr val="accent1">
                  <a:lumMod val="75000"/>
                </a:schemeClr>
              </a:solidFill>
              <a:cs typeface="微软雅黑" panose="020B0503020204020204" charset="-122"/>
              <a:ea typeface="微软雅黑" panose="020B0503020204020204" charset="-122"/>
              <a:latin typeface="微软雅黑" panose="020B0503020204020204" charset="-122"/>
            </a:endParaRPr>
          </a:p>
        </p:txBody>
      </p:sp>
      <p:sp>
        <p:nvSpPr>
          <p:cNvPr id="9" name="TextBox 9"/>
          <p:cNvSpPr/>
          <p:nvPr/>
        </p:nvSpPr>
        <p:spPr>
          <a:xfrm>
            <a:off x="5267801" y="3896612"/>
            <a:ext cx="6477000" cy="914400"/>
          </a:xfrm>
          <a:prstGeom prst="rect">
            <a:avLst/>
          </a:prstGeom>
        </p:spPr>
        <p:txBody>
          <a:bodyPr vert="horz" wrap="square" lIns="0" tIns="0" rIns="0" bIns="0" rtlCol="0" anchor="t" anchorCtr="0">
            <a:noAutofit/>
          </a:bodyPr>
          <a:lstStyle/>
          <a:p>
            <a:pPr>
              <a:lnSpc>
                <a:spcPct val="140000"/>
              </a:lnSpc>
            </a:pPr>
            <a:r>
              <a:rPr lang="en-US" sz="1500">
                <a:solidFill>
                  <a:schemeClr val="dk1"/>
                </a:solidFill>
                <a:cs typeface="微软雅黑" panose="020B0503020204020204" charset="-122"/>
                <a:ea typeface="微软雅黑" panose="020B0503020204020204" charset="-122"/>
                <a:latin typeface="微软雅黑" panose="020B0503020204020204" charset="-122"/>
              </a:rPr>
              <a:t>温室效应导致地表温度上升，土壤湿度降低，使得干旱和热浪等极端天气事件更加频繁。</a:t>
            </a:r>
            <a:endParaRPr lang="en-US" sz="1500">
              <a:solidFill>
                <a:schemeClr val="dk1"/>
              </a:solidFill>
              <a:cs typeface="微软雅黑" panose="020B0503020204020204" charset="-122"/>
              <a:ea typeface="微软雅黑" panose="020B0503020204020204" charset="-122"/>
              <a:latin typeface="微软雅黑" panose="020B0503020204020204" charset="-122"/>
            </a:endParaRPr>
          </a:p>
        </p:txBody>
      </p:sp>
      <p:sp>
        <p:nvSpPr>
          <p:cNvPr id="10" name="TextBox 10"/>
          <p:cNvSpPr/>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rPr>
              <a:t>极端天气事件频率增加现象解读</a:t>
            </a:r>
            <a:endParaRPr lang="en-US" b="1" sz="3000">
              <a:solidFill>
                <a:schemeClr val="dk2">
                  <a:lumMod val="25000"/>
                </a:schemeClr>
              </a:solidFill>
              <a:cs typeface="微软雅黑" panose="020B0503020204020204" charset="-122"/>
              <a:ea typeface="微软雅黑" panose="020B0503020204020204" charset="-122"/>
              <a:latin typeface="微软雅黑" panose="020B0503020204020204" charset="-122"/>
            </a:endParaRPr>
          </a:p>
        </p:txBody>
      </p:sp>
      <p:sp>
        <p:nvSpPr>
          <p:cNvPr id="11" name="AutoShape 11"/>
          <p:cNvSpPr/>
          <p:nvPr/>
        </p:nvSpPr>
        <p:spPr>
          <a:xfrm>
            <a:off x="5267801" y="3491989"/>
            <a:ext cx="238125" cy="238125"/>
          </a:xfrm>
          <a:prstGeom prst="ellipse">
            <a:avLst/>
          </a:prstGeom>
          <a:solidFill>
            <a:schemeClr val="accent1">
              <a:alpha val="100000"/>
            </a:schemeClr>
          </a:solidFill>
        </p:spPr>
      </p:sp>
      <p:sp>
        <p:nvSpPr>
          <p:cNvPr id="12" name="AutoShape 12"/>
          <p:cNvSpPr/>
          <p:nvPr/>
        </p:nvSpPr>
        <p:spPr>
          <a:xfrm>
            <a:off x="5267801" y="5117897"/>
            <a:ext cx="238125" cy="238125"/>
          </a:xfrm>
          <a:prstGeom prst="ellipse">
            <a:avLst/>
          </a:prstGeom>
          <a:solidFill>
            <a:schemeClr val="accent1">
              <a:alpha val="100000"/>
            </a:schemeClr>
          </a:solidFill>
        </p:spPr>
      </p:sp>
    </p:spTree>
    <p:custDataLst>
      <p:tags r:id="rId17"/>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4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3*i*0"/>
  <p:tag name="KSO_WM_UNIT_BK_DARK_LIGHT" val="2"/>
  <p:tag name="KSO_WM_UNIT_LAYERLEVEL" val="1"/>
  <p:tag name="KSO_WM_TAG_VERSION" val="1.0"/>
  <p:tag name="KSO_WM_BEAUTIFY_FLAG" val="#wm#"/>
</p:tagLst>
</file>

<file path=ppt/tags/tag14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4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4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4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5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4*i*0"/>
  <p:tag name="KSO_WM_UNIT_BK_DARK_LIGHT" val="2"/>
  <p:tag name="KSO_WM_UNIT_LAYERLEVEL" val="1"/>
  <p:tag name="KSO_WM_TAG_VERSION" val="1.0"/>
  <p:tag name="KSO_WM_BEAUTIFY_FLAG" val="#wm#"/>
</p:tagLst>
</file>

<file path=ppt/tags/tag15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5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5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5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6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5*i*0"/>
  <p:tag name="KSO_WM_UNIT_BK_DARK_LIGHT" val="2"/>
  <p:tag name="KSO_WM_UNIT_LAYERLEVEL" val="1"/>
  <p:tag name="KSO_WM_TAG_VERSION" val="1.0"/>
  <p:tag name="KSO_WM_BEAUTIFY_FLAG" val="#wm#"/>
</p:tagLst>
</file>

<file path=ppt/tags/tag16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6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6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6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7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6*i*0"/>
  <p:tag name="KSO_WM_UNIT_BK_DARK_LIGHT" val="2"/>
  <p:tag name="KSO_WM_UNIT_LAYERLEVEL" val="1"/>
  <p:tag name="KSO_WM_TAG_VERSION" val="1.0"/>
  <p:tag name="KSO_WM_BEAUTIFY_FLAG" val="#wm#"/>
</p:tagLst>
</file>

<file path=ppt/tags/tag17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7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8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7*i*0"/>
  <p:tag name="KSO_WM_UNIT_BK_DARK_LIGHT" val="2"/>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9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8*i*0"/>
  <p:tag name="KSO_WM_UNIT_BK_DARK_LIGHT" val="2"/>
  <p:tag name="KSO_WM_UNIT_LAYERLEVEL" val="1"/>
  <p:tag name="KSO_WM_TAG_VERSION" val="1.0"/>
  <p:tag name="KSO_WM_BEAUTIFY_FLAG" val="#wm#"/>
</p:tagLst>
</file>

<file path=ppt/tags/tag20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0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0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0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0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0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1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1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1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1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1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19.xml><?xml version="1.0" encoding="utf-8"?>
<p:tagLst xmlns:p="http://schemas.openxmlformats.org/presentationml/2006/main">
  <p:tag name="KSO_WM_TEMPLATE_THUMBS_INDEX" val="1、4、7、9、12、16、21、24、25、26、27、30、35、39、42、43"/>
  <p:tag name="KSO_WM_TEMPLATE_SUBCATEGORY" val="0"/>
  <p:tag name="KSO_WM_TEMPLATE_COLOR_TYPE" val="1"/>
  <p:tag name="KSO_WM_TEMPLATE_MASTER_THUMB_INDEX" val="12"/>
  <p:tag name="KSO_WM_TAG_VERSION" val="1.0"/>
  <p:tag name="KSO_WM_BEAUTIFY_FLAG" val="#wm#"/>
  <p:tag name="KSO_WM_TEMPLATE_CATEGORY" val="custom"/>
  <p:tag name="KSO_WM_TEMPLATE_INDEX" val="20204411"/>
  <p:tag name="KSO_WM_TEMPLATE_MASTER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20.xml><?xml version="1.0" encoding="utf-8"?>
<p:tagLst xmlns:p="http://schemas.openxmlformats.org/presentationml/2006/main">
  <p:tag name="KSO_WM_UNIT_ISCONTENTSTITLE" val="0"/>
  <p:tag name="KSO_WM_UNIT_ISNUMDGMTITLE" val="0"/>
  <p:tag name="KSO_WM_UNIT_PRESET_TEXT" val="工作汇报"/>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4411_1*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21.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2"/>
  <p:tag name="KSO_WM_UNIT_HIGHLIGHT" val="0"/>
  <p:tag name="KSO_WM_UNIT_COMPATIBLE" val="0"/>
  <p:tag name="KSO_WM_UNIT_DIAGRAM_ISNUMVISUAL" val="0"/>
  <p:tag name="KSO_WM_UNIT_DIAGRAM_ISREFERUNIT" val="0"/>
  <p:tag name="KSO_WM_UNIT_TYPE" val="b"/>
  <p:tag name="KSO_WM_UNIT_INDEX" val="1"/>
  <p:tag name="KSO_WM_UNIT_ID" val="custom20204411_1*b*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13"/>
  <p:tag name="KSO_WM_UNIT_TEXT_FILL_TYPE" val="1"/>
</p:tagLst>
</file>

<file path=ppt/tags/tag222.xml><?xml version="1.0" encoding="utf-8"?>
<p:tagLst xmlns:p="http://schemas.openxmlformats.org/presentationml/2006/main">
  <p:tag name="KSO_WM_TEMPLATE_THUMBS_INDEX" val="1、4、7、9、12、16、21、24、25、26、27、30、35、39、42、43"/>
  <p:tag name="KSO_WM_SLIDE_ID" val="custom20204411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4411"/>
  <p:tag name="KSO_WM_SLIDE_LAYOUT" val="a_b"/>
  <p:tag name="KSO_WM_SLIDE_LAYOUT_CNT" val="1_3"/>
</p:tagLst>
</file>

<file path=ppt/tags/tag223.xml><?xml version="1.0" encoding="utf-8"?>
<p:tagLst xmlns:p="http://schemas.openxmlformats.org/presentationml/2006/main">
  <p:tag name="KSO_WM_UNIT_COLOR_SCHEME_SHAPE_ID" val="9"/>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custom20204411_5*l_h_i*1_4_1"/>
  <p:tag name="KSO_WM_TEMPLATE_CATEGORY" val="custom"/>
  <p:tag name="KSO_WM_TEMPLATE_INDEX" val="2020441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224.xml><?xml version="1.0" encoding="utf-8"?>
<p:tagLst xmlns:p="http://schemas.openxmlformats.org/presentationml/2006/main">
  <p:tag name="KSO_WM_UNIT_ISCONTENTSTITLE" val="0"/>
  <p:tag name="KSO_WM_UNIT_COLOR_SCHEME_SHAPE_ID" val="10"/>
  <p:tag name="KSO_WM_UNIT_COLOR_SCHEME_PARENT_PAGE" val="0_3"/>
  <p:tag name="KSO_WM_UNIT_SUBTYPE" val="a"/>
  <p:tag name="KSO_WM_UNIT_PRESET_TEXT" val="单击此处添加标题内容"/>
  <p:tag name="KSO_WM_UNIT_NOCLEAR" val="0"/>
  <p:tag name="KSO_WM_UNIT_VALUE" val="11"/>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custom20204411_5*l_h_f*1_4_1"/>
  <p:tag name="KSO_WM_TEMPLATE_CATEGORY" val="custom"/>
  <p:tag name="KSO_WM_TEMPLATE_INDEX" val="20204411"/>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UNIT_USESOURCEFORMAT_APPLY" val="1"/>
</p:tagLst>
</file>

<file path=ppt/tags/tag225.xml><?xml version="1.0" encoding="utf-8"?>
<p:tagLst xmlns:p="http://schemas.openxmlformats.org/presentationml/2006/main">
  <p:tag name="KSO_WM_UNIT_COLOR_SCHEME_SHAPE_ID" val="11"/>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custom20204411_5*l_h_i*1_3_1"/>
  <p:tag name="KSO_WM_TEMPLATE_CATEGORY" val="custom"/>
  <p:tag name="KSO_WM_TEMPLATE_INDEX" val="2020441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226.xml><?xml version="1.0" encoding="utf-8"?>
<p:tagLst xmlns:p="http://schemas.openxmlformats.org/presentationml/2006/main">
  <p:tag name="KSO_WM_UNIT_ISCONTENTSTITLE" val="0"/>
  <p:tag name="KSO_WM_UNIT_COLOR_SCHEME_SHAPE_ID" val="12"/>
  <p:tag name="KSO_WM_UNIT_COLOR_SCHEME_PARENT_PAGE" val="0_3"/>
  <p:tag name="KSO_WM_UNIT_SUBTYPE" val="a"/>
  <p:tag name="KSO_WM_UNIT_PRESET_TEXT" val="单击此处添加标题内容"/>
  <p:tag name="KSO_WM_UNIT_NOCLEAR" val="0"/>
  <p:tag name="KSO_WM_UNIT_VALUE" val="11"/>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custom20204411_5*l_h_f*1_3_1"/>
  <p:tag name="KSO_WM_TEMPLATE_CATEGORY" val="custom"/>
  <p:tag name="KSO_WM_TEMPLATE_INDEX" val="20204411"/>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UNIT_USESOURCEFORMAT_APPLY" val="1"/>
</p:tagLst>
</file>

<file path=ppt/tags/tag227.xml><?xml version="1.0" encoding="utf-8"?>
<p:tagLst xmlns:p="http://schemas.openxmlformats.org/presentationml/2006/main">
  <p:tag name="KSO_WM_UNIT_COLOR_SCHEME_SHAPE_ID" val="13"/>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custom20204411_5*l_h_i*1_2_1"/>
  <p:tag name="KSO_WM_TEMPLATE_CATEGORY" val="custom"/>
  <p:tag name="KSO_WM_TEMPLATE_INDEX" val="2020441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228.xml><?xml version="1.0" encoding="utf-8"?>
<p:tagLst xmlns:p="http://schemas.openxmlformats.org/presentationml/2006/main">
  <p:tag name="KSO_WM_UNIT_ISCONTENTSTITLE" val="0"/>
  <p:tag name="KSO_WM_UNIT_COLOR_SCHEME_SHAPE_ID" val="14"/>
  <p:tag name="KSO_WM_UNIT_COLOR_SCHEME_PARENT_PAGE" val="0_3"/>
  <p:tag name="KSO_WM_UNIT_SUBTYPE" val="a"/>
  <p:tag name="KSO_WM_UNIT_PRESET_TEXT" val="单击此处添加标题内容"/>
  <p:tag name="KSO_WM_UNIT_NOCLEAR" val="0"/>
  <p:tag name="KSO_WM_UNIT_VALUE" val="11"/>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4411_5*l_h_f*1_2_1"/>
  <p:tag name="KSO_WM_TEMPLATE_CATEGORY" val="custom"/>
  <p:tag name="KSO_WM_TEMPLATE_INDEX" val="20204411"/>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UNIT_USESOURCEFORMAT_APPLY" val="1"/>
</p:tagLst>
</file>

<file path=ppt/tags/tag229.xml><?xml version="1.0" encoding="utf-8"?>
<p:tagLst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custom20204411_5*l_h_i*1_1_1"/>
  <p:tag name="KSO_WM_TEMPLATE_CATEGORY" val="custom"/>
  <p:tag name="KSO_WM_TEMPLATE_INDEX" val="2020441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0.xml><?xml version="1.0" encoding="utf-8"?>
<p:tagLst xmlns:p="http://schemas.openxmlformats.org/presentationml/2006/main">
  <p:tag name="KSO_WM_UNIT_ISCONTENTSTITLE" val="0"/>
  <p:tag name="KSO_WM_UNIT_COLOR_SCHEME_SHAPE_ID" val="16"/>
  <p:tag name="KSO_WM_UNIT_COLOR_SCHEME_PARENT_PAGE" val="0_3"/>
  <p:tag name="KSO_WM_UNIT_SUBTYPE" val="a"/>
  <p:tag name="KSO_WM_UNIT_PRESET_TEXT" val="单击此处添加标题内容"/>
  <p:tag name="KSO_WM_UNIT_NOCLEAR" val="0"/>
  <p:tag name="KSO_WM_UNIT_VALUE" val="11"/>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4411_5*l_h_f*1_1_1"/>
  <p:tag name="KSO_WM_TEMPLATE_CATEGORY" val="custom"/>
  <p:tag name="KSO_WM_TEMPLATE_INDEX" val="20204411"/>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UNIT_USESOURCEFORMAT_APPLY" val="1"/>
</p:tagLst>
</file>

<file path=ppt/tags/tag231.xml><?xml version="1.0" encoding="utf-8"?>
<p:tagLst xmlns:p="http://schemas.openxmlformats.org/presentationml/2006/main">
  <p:tag name="KSO_WM_UNIT_COLOR_SCHEME_SHAPE_ID" val="9"/>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custom20204411_5*l_h_i*1_5_1"/>
  <p:tag name="KSO_WM_TEMPLATE_CATEGORY" val="custom"/>
  <p:tag name="KSO_WM_TEMPLATE_INDEX" val="2020441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232.xml><?xml version="1.0" encoding="utf-8"?>
<p:tagLst xmlns:p="http://schemas.openxmlformats.org/presentationml/2006/main">
  <p:tag name="KSO_WM_UNIT_ISCONTENTSTITLE" val="0"/>
  <p:tag name="KSO_WM_UNIT_COLOR_SCHEME_SHAPE_ID" val="10"/>
  <p:tag name="KSO_WM_UNIT_COLOR_SCHEME_PARENT_PAGE" val="0_3"/>
  <p:tag name="KSO_WM_UNIT_SUBTYPE" val="a"/>
  <p:tag name="KSO_WM_UNIT_PRESET_TEXT" val="单击此处添加标题内容"/>
  <p:tag name="KSO_WM_UNIT_NOCLEAR" val="0"/>
  <p:tag name="KSO_WM_UNIT_VALUE" val="11"/>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custom20204411_5*l_h_f*1_5_1"/>
  <p:tag name="KSO_WM_TEMPLATE_CATEGORY" val="custom"/>
  <p:tag name="KSO_WM_TEMPLATE_INDEX" val="20204411"/>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 name="KSO_WM_UNIT_USESOURCEFORMAT_APPLY" val="1"/>
</p:tagLst>
</file>

<file path=ppt/tags/tag233.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4411_5*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 name="KSO_WM_UNIT_USESOURCEFORMAT_APPLY" val="1"/>
</p:tagLst>
</file>

<file path=ppt/tags/tag234.xml><?xml version="1.0" encoding="utf-8"?>
<p:tagLst xmlns:p="http://schemas.openxmlformats.org/presentationml/2006/main">
  <p:tag name="KSO_WM_SLIDE_ID" val="custom20204411_5"/>
  <p:tag name="KSO_WM_TEMPLATE_SUBCATEGORY" val="0"/>
  <p:tag name="KSO_WM_TEMPLATE_MASTER_TYPE" val="1"/>
  <p:tag name="KSO_WM_TEMPLATE_COLOR_TYPE" val="1"/>
  <p:tag name="KSO_WM_SLIDE_TYPE" val="contents"/>
  <p:tag name="KSO_WM_SLIDE_SUBTYPE" val="diag"/>
  <p:tag name="KSO_WM_SLIDE_ITEM_CNT" val="5"/>
  <p:tag name="KSO_WM_SLIDE_INDEX" val="5"/>
  <p:tag name="KSO_WM_DIAGRAM_GROUP_CODE" val="l1-1"/>
  <p:tag name="KSO_WM_SLIDE_DIAGTYPE" val="l"/>
  <p:tag name="KSO_WM_TAG_VERSION" val="1.0"/>
  <p:tag name="KSO_WM_BEAUTIFY_FLAG" val="#wm#"/>
  <p:tag name="KSO_WM_TEMPLATE_CATEGORY" val="custom"/>
  <p:tag name="KSO_WM_TEMPLATE_INDEX" val="20204411"/>
  <p:tag name="KSO_WM_SLIDE_LAYOUT" val="a_l"/>
  <p:tag name="KSO_WM_SLIDE_LAYOUT_CNT" val="1_1"/>
</p:tagLst>
</file>

<file path=ppt/tags/tag235.xml><?xml version="1.0" encoding="utf-8"?>
<p:tagLst xmlns:p="http://schemas.openxmlformats.org/presentationml/2006/main">
  <p:tag name="KSO_WM_UNIT_PRESET_TEXT" val="01"/>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236.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238.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9.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5.xml><?xml version="1.0" encoding="utf-8"?>
<p:tagLst xmlns:p="http://schemas.openxmlformats.org/presentationml/2006/main">
  <p:tag name="KSO_WM_UNIT_FILL_FORE_SCHEMECOLOR_INDEX_BRIGHTNESS" val="0"/>
  <p:tag name="KSO_WM_UNIT_FILL_FORE_SCHEMECOLOR_INDEX" val="4"/>
  <p:tag name="KSO_WM_UNIT_FILL_TYPE" val="1"/>
</p:tagLst>
</file>

<file path=ppt/tags/tag246.xml><?xml version="1.0" encoding="utf-8"?>
<p:tagLst xmlns:p="http://schemas.openxmlformats.org/presentationml/2006/main">
  <p:tag name="KSO_WM_UNIT_FILL_FORE_SCHEMECOLOR_INDEX_BRIGHTNESS" val="0"/>
  <p:tag name="KSO_WM_UNIT_FILL_FORE_SCHEMECOLOR_INDEX" val="4"/>
  <p:tag name="KSO_WM_UNIT_FILL_TYPE" val="1"/>
</p:tagLst>
</file>

<file path=ppt/tags/tag247.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248.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249.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0.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251.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252.xml><?xml version="1.0" encoding="utf-8"?>
<p:tagLst xmlns:p="http://schemas.openxmlformats.org/presentationml/2006/main">
  <p:tag name="KSO_WM_SLIDE_BACKGROUND_TYPE" val="general"/>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8.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259.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0.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261.xml><?xml version="1.0" encoding="utf-8"?>
<p:tagLst xmlns:p="http://schemas.openxmlformats.org/presentationml/2006/main">
  <p:tag name="KSO_WM_SLIDE_BACKGROUND_TYPE" val="general"/>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7.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268.xml><?xml version="1.0" encoding="utf-8"?>
<p:tagLst xmlns:p="http://schemas.openxmlformats.org/presentationml/2006/main">
  <p:tag name="KSO_WM_UNIT_FILL_FORE_SCHEMECOLOR_INDEX_BRIGHTNESS" val="0"/>
  <p:tag name="KSO_WM_UNIT_FILL_FORE_SCHEMECOLOR_INDEX" val="4"/>
  <p:tag name="KSO_WM_UNIT_FILL_TYPE" val="1"/>
</p:tagLst>
</file>

<file path=ppt/tags/tag269.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0.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271.xml><?xml version="1.0" encoding="utf-8"?>
<p:tagLst xmlns:p="http://schemas.openxmlformats.org/presentationml/2006/main">
  <p:tag name="KSO_WM_UNIT_FILL_FORE_SCHEMECOLOR_INDEX_BRIGHTNESS" val="0"/>
  <p:tag name="KSO_WM_UNIT_FILL_FORE_SCHEMECOLOR_INDEX" val="4"/>
  <p:tag name="KSO_WM_UNIT_FILL_TYPE" val="1"/>
</p:tagLst>
</file>

<file path=ppt/tags/tag272.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273.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274.xml><?xml version="1.0" encoding="utf-8"?>
<p:tagLst xmlns:p="http://schemas.openxmlformats.org/presentationml/2006/main">
  <p:tag name="KSO_WM_SLIDE_BACKGROUND_TYPE" val="general"/>
</p:tagLst>
</file>

<file path=ppt/tags/tag275.xml><?xml version="1.0" encoding="utf-8"?>
<p:tagLst xmlns:p="http://schemas.openxmlformats.org/presentationml/2006/main">
  <p:tag name="KSO_WM_UNIT_PRESET_TEXT" val="02"/>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276.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278.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79.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5.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286.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287.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288.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289.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0.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291.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292.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293.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294.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295.xml><?xml version="1.0" encoding="utf-8"?>
<p:tagLst xmlns:p="http://schemas.openxmlformats.org/presentationml/2006/main">
  <p:tag name="KSO_WM_UNIT_LINE_FORE_SCHEMECOLOR_INDEX_BRIGHTNESS" val="0"/>
  <p:tag name="KSO_WM_UNIT_LINE_FORE_SCHEMECOLOR_INDEX" val="5"/>
  <p:tag name="KSO_WM_UNIT_LINE_FILL_TYPE" val="2"/>
</p:tagLst>
</file>

<file path=ppt/tags/tag296.xml><?xml version="1.0" encoding="utf-8"?>
<p:tagLst xmlns:p="http://schemas.openxmlformats.org/presentationml/2006/main">
  <p:tag name="KSO_WM_UNIT_LINE_FORE_SCHEMECOLOR_INDEX_BRIGHTNESS" val="0"/>
  <p:tag name="KSO_WM_UNIT_LINE_FORE_SCHEMECOLOR_INDEX" val="5"/>
  <p:tag name="KSO_WM_UNIT_LINE_FILL_TYPE" val="2"/>
</p:tagLst>
</file>

<file path=ppt/tags/tag297.xml><?xml version="1.0" encoding="utf-8"?>
<p:tagLst xmlns:p="http://schemas.openxmlformats.org/presentationml/2006/main">
  <p:tag name="KSO_WM_UNIT_LINE_FORE_SCHEMECOLOR_INDEX_BRIGHTNESS" val="0"/>
  <p:tag name="KSO_WM_UNIT_LINE_FORE_SCHEMECOLOR_INDEX" val="5"/>
  <p:tag name="KSO_WM_UNIT_LINE_FILL_TYPE" val="2"/>
</p:tagLst>
</file>

<file path=ppt/tags/tag298.xml><?xml version="1.0" encoding="utf-8"?>
<p:tagLst xmlns:p="http://schemas.openxmlformats.org/presentationml/2006/main">
  <p:tag name="KSO_WM_SLIDE_BACKGROUND_TYPE" val="general"/>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4.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05.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06.xml><?xml version="1.0" encoding="utf-8"?>
<p:tagLst xmlns:p="http://schemas.openxmlformats.org/presentationml/2006/main">
  <p:tag name="KSO_WM_UNIT_FILL_FORE_SCHEMECOLOR_INDEX_BRIGHTNESS" val="0"/>
  <p:tag name="KSO_WM_UNIT_FILL_FORE_SCHEMECOLOR_INDEX" val="5"/>
  <p:tag name="KSO_WM_UNIT_FILL_TYPE" val="1"/>
</p:tagLst>
</file>

<file path=ppt/tags/tag307.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08.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09.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0.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11.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312.xml><?xml version="1.0" encoding="utf-8"?>
<p:tagLst xmlns:p="http://schemas.openxmlformats.org/presentationml/2006/main">
  <p:tag name="KSO_WM_UNIT_FILL_FORE_SCHEMECOLOR_INDEX_BRIGHTNESS" val="0"/>
  <p:tag name="KSO_WM_UNIT_FILL_FORE_SCHEMECOLOR_INDEX" val="5"/>
  <p:tag name="KSO_WM_UNIT_FILL_TYPE" val="1"/>
</p:tagLst>
</file>

<file path=ppt/tags/tag313.xml><?xml version="1.0" encoding="utf-8"?>
<p:tagLst xmlns:p="http://schemas.openxmlformats.org/presentationml/2006/main">
  <p:tag name="KSO_WM_UNIT_FILL_FORE_SCHEMECOLOR_INDEX_BRIGHTNESS" val="0"/>
  <p:tag name="KSO_WM_UNIT_FILL_FORE_SCHEMECOLOR_INDEX" val="5"/>
  <p:tag name="KSO_WM_UNIT_FILL_TYPE" val="1"/>
</p:tagLst>
</file>

<file path=ppt/tags/tag314.xml><?xml version="1.0" encoding="utf-8"?>
<p:tagLst xmlns:p="http://schemas.openxmlformats.org/presentationml/2006/main">
  <p:tag name="KSO_WM_SLIDE_BACKGROUND_TYPE" val="general"/>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20.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321.xml><?xml version="1.0" encoding="utf-8"?>
<p:tagLst xmlns:p="http://schemas.openxmlformats.org/presentationml/2006/main">
  <p:tag name="KSO_WM_SLIDE_BACKGROUND_TYPE" val="general"/>
</p:tagLst>
</file>

<file path=ppt/tags/tag322.xml><?xml version="1.0" encoding="utf-8"?>
<p:tagLst xmlns:p="http://schemas.openxmlformats.org/presentationml/2006/main">
  <p:tag name="KSO_WM_UNIT_PRESET_TEXT" val="03"/>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323.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325.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326.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3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2.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333.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34.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35.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36.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37.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38.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39.xml><?xml version="1.0" encoding="utf-8"?>
<p:tagLst xmlns:p="http://schemas.openxmlformats.org/presentationml/2006/main">
  <p:tag name="KSO_WM_SLIDE_BACKGROUND_TYPE" val="general"/>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5.xml><?xml version="1.0" encoding="utf-8"?>
<p:tagLst xmlns:p="http://schemas.openxmlformats.org/presentationml/2006/main">
  <p:tag name="KSO_WM_UNIT_FILL_FORE_SCHEMECOLOR_INDEX_BRIGHTNESS" val="0"/>
  <p:tag name="KSO_WM_UNIT_FILL_FORE_SCHEMECOLOR_INDEX" val="4"/>
  <p:tag name="KSO_WM_UNIT_FILL_TYPE" val="1"/>
</p:tagLst>
</file>

<file path=ppt/tags/tag346.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47.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48.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49.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UNIT_FILL_FORE_SCHEMECOLOR_INDEX_BRIGHTNESS" val="0"/>
  <p:tag name="KSO_WM_UNIT_FILL_FORE_SCHEMECOLOR_INDEX" val="4"/>
  <p:tag name="KSO_WM_UNIT_FILL_TYPE" val="1"/>
</p:tagLst>
</file>

<file path=ppt/tags/tag351.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52.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53.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54.xml><?xml version="1.0" encoding="utf-8"?>
<p:tagLst xmlns:p="http://schemas.openxmlformats.org/presentationml/2006/main">
  <p:tag name="KSO_WM_UNIT_FILL_FORE_SCHEMECOLOR_INDEX_BRIGHTNESS" val="0"/>
  <p:tag name="KSO_WM_UNIT_FILL_FORE_SCHEMECOLOR_INDEX" val="4"/>
  <p:tag name="KSO_WM_UNIT_FILL_TYPE" val="1"/>
</p:tagLst>
</file>

<file path=ppt/tags/tag355.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56.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57.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58.xml><?xml version="1.0" encoding="utf-8"?>
<p:tagLst xmlns:p="http://schemas.openxmlformats.org/presentationml/2006/main">
  <p:tag name="KSO_WM_SLIDE_BACKGROUND_TYPE" val="general"/>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4.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65.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66.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67.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68.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69.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371.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72.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73.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74.xml><?xml version="1.0" encoding="utf-8"?>
<p:tagLst xmlns:p="http://schemas.openxmlformats.org/presentationml/2006/main">
  <p:tag name="KSO_WM_UNIT_LINE_FORE_SCHEMECOLOR_INDEX_BRIGHTNESS" val="0"/>
  <p:tag name="KSO_WM_UNIT_LINE_FORE_SCHEMECOLOR_INDEX" val="5"/>
  <p:tag name="KSO_WM_UNIT_LINE_FILL_TYPE" val="2"/>
</p:tagLst>
</file>

<file path=ppt/tags/tag375.xml><?xml version="1.0" encoding="utf-8"?>
<p:tagLst xmlns:p="http://schemas.openxmlformats.org/presentationml/2006/main">
  <p:tag name="KSO_WM_UNIT_LINE_FORE_SCHEMECOLOR_INDEX_BRIGHTNESS" val="0"/>
  <p:tag name="KSO_WM_UNIT_LINE_FORE_SCHEMECOLOR_INDEX" val="5"/>
  <p:tag name="KSO_WM_UNIT_LINE_FILL_TYPE" val="2"/>
</p:tagLst>
</file>

<file path=ppt/tags/tag376.xml><?xml version="1.0" encoding="utf-8"?>
<p:tagLst xmlns:p="http://schemas.openxmlformats.org/presentationml/2006/main">
  <p:tag name="KSO_WM_UNIT_LINE_FORE_SCHEMECOLOR_INDEX_BRIGHTNESS" val="0"/>
  <p:tag name="KSO_WM_UNIT_LINE_FORE_SCHEMECOLOR_INDEX" val="5"/>
  <p:tag name="KSO_WM_UNIT_LINE_FILL_TYPE" val="2"/>
</p:tagLst>
</file>

<file path=ppt/tags/tag377.xml><?xml version="1.0" encoding="utf-8"?>
<p:tagLst xmlns:p="http://schemas.openxmlformats.org/presentationml/2006/main">
  <p:tag name="KSO_WM_SLIDE_BACKGROUND_TYPE" val="general"/>
</p:tagLst>
</file>

<file path=ppt/tags/tag378.xml><?xml version="1.0" encoding="utf-8"?>
<p:tagLst xmlns:p="http://schemas.openxmlformats.org/presentationml/2006/main">
  <p:tag name="KSO_WM_UNIT_PRESET_TEXT" val="04"/>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379.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381.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382.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8.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89.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UNIT_FILL_FORE_SCHEMECOLOR_INDEX_BRIGHTNESS" val="0"/>
  <p:tag name="KSO_WM_UNIT_FILL_FORE_SCHEMECOLOR_INDEX" val="5"/>
  <p:tag name="KSO_WM_UNIT_FILL_TYPE" val="1"/>
</p:tagLst>
</file>

<file path=ppt/tags/tag391.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92.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93.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394.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395.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396.xml><?xml version="1.0" encoding="utf-8"?>
<p:tagLst xmlns:p="http://schemas.openxmlformats.org/presentationml/2006/main">
  <p:tag name="KSO_WM_UNIT_FILL_FORE_SCHEMECOLOR_INDEX_BRIGHTNESS" val="0"/>
  <p:tag name="KSO_WM_UNIT_FILL_FORE_SCHEMECOLOR_INDEX" val="5"/>
  <p:tag name="KSO_WM_UNIT_FILL_TYPE" val="1"/>
</p:tagLst>
</file>

<file path=ppt/tags/tag397.xml><?xml version="1.0" encoding="utf-8"?>
<p:tagLst xmlns:p="http://schemas.openxmlformats.org/presentationml/2006/main">
  <p:tag name="KSO_WM_UNIT_FILL_FORE_SCHEMECOLOR_INDEX_BRIGHTNESS" val="0"/>
  <p:tag name="KSO_WM_UNIT_FILL_FORE_SCHEMECOLOR_INDEX" val="5"/>
  <p:tag name="KSO_WM_UNIT_FILL_TYPE" val="1"/>
</p:tagLst>
</file>

<file path=ppt/tags/tag398.xml><?xml version="1.0" encoding="utf-8"?>
<p:tagLst xmlns:p="http://schemas.openxmlformats.org/presentationml/2006/main">
  <p:tag name="KSO_WM_SLIDE_BACKGROUND_TYPE" val="general"/>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4.xml><?xml version="1.0" encoding="utf-8"?>
<p:tagLst xmlns:p="http://schemas.openxmlformats.org/presentationml/2006/main">
  <p:tag name="KSO_WM_UNIT_FILL_FORE_SCHEMECOLOR_INDEX_BRIGHTNESS" val="0"/>
  <p:tag name="KSO_WM_UNIT_FILL_FORE_SCHEMECOLOR_INDEX" val="4"/>
  <p:tag name="KSO_WM_UNIT_FILL_TYPE" val="1"/>
</p:tagLst>
</file>

<file path=ppt/tags/tag405.xml><?xml version="1.0" encoding="utf-8"?>
<p:tagLst xmlns:p="http://schemas.openxmlformats.org/presentationml/2006/main">
  <p:tag name="KSO_WM_UNIT_FILL_FORE_SCHEMECOLOR_INDEX_BRIGHTNESS" val="0"/>
  <p:tag name="KSO_WM_UNIT_FILL_FORE_SCHEMECOLOR_INDEX" val="4"/>
  <p:tag name="KSO_WM_UNIT_FILL_TYPE" val="1"/>
</p:tagLst>
</file>

<file path=ppt/tags/tag406.xml><?xml version="1.0" encoding="utf-8"?>
<p:tagLst xmlns:p="http://schemas.openxmlformats.org/presentationml/2006/main">
  <p:tag name="KSO_WM_UNIT_FILL_FORE_SCHEMECOLOR_INDEX_BRIGHTNESS" val="0"/>
  <p:tag name="KSO_WM_UNIT_FILL_FORE_SCHEMECOLOR_INDEX" val="4"/>
  <p:tag name="KSO_WM_UNIT_FILL_TYPE" val="1"/>
</p:tagLst>
</file>

<file path=ppt/tags/tag407.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08.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09.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0.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11.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12.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13.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14.xml><?xml version="1.0" encoding="utf-8"?>
<p:tagLst xmlns:p="http://schemas.openxmlformats.org/presentationml/2006/main">
  <p:tag name="KSO_WM_SLIDE_BACKGROUND_TYPE" val="general"/>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0.xml><?xml version="1.0" encoding="utf-8"?>
<p:tagLst xmlns:p="http://schemas.openxmlformats.org/presentationml/2006/main">
  <p:tag name="KSO_WM_UNIT_LINE_FORE_SCHEMECOLOR_INDEX_BRIGHTNESS" val="0"/>
  <p:tag name="KSO_WM_UNIT_LINE_FORE_SCHEMECOLOR_INDEX" val="5"/>
  <p:tag name="KSO_WM_UNIT_LINE_FILL_TYPE" val="2"/>
</p:tagLst>
</file>

<file path=ppt/tags/tag421.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22.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23.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24.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25.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26.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27.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428.xml><?xml version="1.0" encoding="utf-8"?>
<p:tagLst xmlns:p="http://schemas.openxmlformats.org/presentationml/2006/main">
  <p:tag name="KSO_WM_SLIDE_BACKGROUND_TYPE" val="general"/>
</p:tagLst>
</file>

<file path=ppt/tags/tag429.xml><?xml version="1.0" encoding="utf-8"?>
<p:tagLst xmlns:p="http://schemas.openxmlformats.org/presentationml/2006/main">
  <p:tag name="KSO_WM_UNIT_PRESET_TEXT" val="05"/>
  <p:tag name="KSO_WM_UNIT_NOCLEAR" val="0"/>
  <p:tag name="KSO_WM_UNIT_VALUE" val="1"/>
  <p:tag name="KSO_WM_UNIT_HIGHLIGHT" val="0"/>
  <p:tag name="KSO_WM_UNIT_COMPATIBLE" val="1"/>
  <p:tag name="KSO_WM_UNIT_DIAGRAM_ISNUMVISUAL" val="0"/>
  <p:tag name="KSO_WM_UNIT_DIAGRAM_ISREFERUNIT" val="0"/>
  <p:tag name="KSO_WM_UNIT_TYPE" val="e"/>
  <p:tag name="KSO_WM_UNIT_INDEX" val="1"/>
  <p:tag name="KSO_WM_UNIT_ID" val="custom20204411_7*e*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0.xml><?xml version="1.0" encoding="utf-8"?>
<p:tagLst xmlns:p="http://schemas.openxmlformats.org/presentationml/2006/main">
  <p:tag name="KSO_WM_UNIT_NOCLEAR" val="0"/>
  <p:tag name="KSO_WM_UNIT_SHOW_EDIT_AREA_INDICATION" val="0"/>
  <p:tag name="KSO_WM_UNIT_HIGHLIGHT" val="0"/>
  <p:tag name="KSO_WM_UNIT_COMPATIBLE" val="0"/>
  <p:tag name="KSO_WM_UNIT_DIAGRAM_ISNUMVISUAL" val="0"/>
  <p:tag name="KSO_WM_UNIT_DIAGRAM_ISREFERUNIT" val="0"/>
  <p:tag name="KSO_WM_UNIT_TYPE" val="i"/>
  <p:tag name="KSO_WM_UNIT_INDEX" val="1"/>
  <p:tag name="KSO_WM_UNIT_ID" val="custom20204411_7*i*1"/>
  <p:tag name="KSO_WM_TEMPLATE_CATEGORY" val="custom"/>
  <p:tag name="KSO_WM_TEMPLATE_INDEX" val="20204411"/>
  <p:tag name="KSO_WM_UNIT_LAYERLEVEL" val="1"/>
  <p:tag name="KSO_WM_TAG_VERSION" val="1.0"/>
  <p:tag name="KSO_WM_BEAUTIFY_FLAG" val="#wm#"/>
  <p:tag name="KSO_WM_UNIT_TEXT_FILL_FORE_SCHEMECOLOR_INDEX_BRIGHTNESS" val="0"/>
  <p:tag name="KSO_WM_UNIT_TEXT_FILL_FORE_SCHEMECOLOR_INDEX" val="5"/>
  <p:tag name="KSO_WM_UNIT_TEXT_FILL_TYPE" val="1"/>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411_7*i*2"/>
  <p:tag name="KSO_WM_TEMPLATE_CATEGORY" val="custom"/>
  <p:tag name="KSO_WM_TEMPLATE_INDEX" val="20204411"/>
  <p:tag name="KSO_WM_UNIT_LAYERLEVEL" val="1"/>
  <p:tag name="KSO_WM_TAG_VERSION" val="1.0"/>
  <p:tag name="KSO_WM_BEAUTIFY_FLAG" val="#wm#"/>
  <p:tag name="KSO_WM_UNIT_LINE_FORE_SCHEMECOLOR_INDEX_BRIGHTNESS" val="0"/>
  <p:tag name="KSO_WM_UNIT_LINE_FORE_SCHEMECOLOR_INDEX" val="5"/>
  <p:tag name="KSO_WM_UNIT_LINE_FILL_TYPE" val="2"/>
</p:tagLst>
</file>

<file path=ppt/tags/tag432.xml><?xml version="1.0" encoding="utf-8"?>
<p:tagLst xmlns:p="http://schemas.openxmlformats.org/presentationml/2006/main">
  <p:tag name="KSO_WM_UNIT_ISCONTENTSTITLE" val="0"/>
  <p:tag name="KSO_WM_UNIT_ISNUMDGMTITLE" val="0"/>
  <p:tag name="KSO_WM_UNIT_PRESET_TEXT" val="单击添加大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11_7*a*1"/>
  <p:tag name="KSO_WM_TEMPLATE_CATEGORY" val="custom"/>
  <p:tag name="KSO_WM_TEMPLATE_INDEX" val="20204411"/>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433.xml><?xml version="1.0" encoding="utf-8"?>
<p:tagLst xmlns:p="http://schemas.openxmlformats.org/presentationml/2006/main">
  <p:tag name="KSO_WM_SLIDE_ID" val="custom20204411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4411"/>
  <p:tag name="KSO_WM_SLIDE_LAYOUT" val="a_b_e"/>
  <p:tag name="KSO_WM_SLIDE_LAYOUT_CNT" val="1_1_1"/>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9.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0.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41.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42.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43.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44.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45.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446.xml><?xml version="1.0" encoding="utf-8"?>
<p:tagLst xmlns:p="http://schemas.openxmlformats.org/presentationml/2006/main">
  <p:tag name="KSO_WM_SLIDE_BACKGROUND_TYPE" val="general"/>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2.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53.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54.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55.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56.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57.xml><?xml version="1.0" encoding="utf-8"?>
<p:tagLst xmlns:p="http://schemas.openxmlformats.org/presentationml/2006/main">
  <p:tag name="KSO_WM_UNIT_TEXT_FILL_FORE_SCHEMECOLOR_INDEX_BRIGHTNESS" val="0"/>
  <p:tag name="KSO_WM_UNIT_TEXT_FILL_FORE_SCHEMECOLOR_INDEX" val="5"/>
  <p:tag name="KSO_WM_UNIT_TEXT_FILL_TYPE" val="1"/>
</p:tagLst>
</file>

<file path=ppt/tags/tag458.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459.xml><?xml version="1.0" encoding="utf-8"?>
<p:tagLst xmlns:p="http://schemas.openxmlformats.org/presentationml/2006/main">
  <p:tag name="KSO_WM_SLIDE_BACKGROUND_TYPE" val="general"/>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5.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66.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5"/>
  <p:tag name="KSO_WM_UNIT_TEXT_FILL_TYPE" val="1"/>
</p:tagLst>
</file>

<file path=ppt/tags/tag467.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Lst>
</file>

<file path=ppt/tags/tag468.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5"/>
  <p:tag name="KSO_WM_UNIT_TEXT_FILL_TYPE" val="1"/>
</p:tagLst>
</file>

<file path=ppt/tags/tag469.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70.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5"/>
  <p:tag name="KSO_WM_UNIT_TEXT_FILL_TYPE" val="1"/>
</p:tagLst>
</file>

<file path=ppt/tags/tag471.xml><?xml version="1.0" encoding="utf-8"?>
<p:tagLst xmlns:p="http://schemas.openxmlformats.org/presentationml/2006/main">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Lst>
</file>

<file path=ppt/tags/tag472.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73.xml><?xml version="1.0" encoding="utf-8"?>
<p:tagLst xmlns:p="http://schemas.openxmlformats.org/presentationml/2006/main">
  <p:tag name="KSO_WM_UNIT_TEXT_FILL_FORE_SCHEMECOLOR_INDEX_BRIGHTNESS" val="0"/>
  <p:tag name="KSO_WM_UNIT_TEXT_FILL_FORE_SCHEMECOLOR_INDEX" val="1"/>
  <p:tag name="KSO_WM_UNIT_TEXT_FILL_TYPE" val="1"/>
</p:tagLst>
</file>

<file path=ppt/tags/tag474.xml><?xml version="1.0" encoding="utf-8"?>
<p:tagLst xmlns:p="http://schemas.openxmlformats.org/presentationml/2006/main">
  <p:tag name="KSO_WM_UNIT_TEXT_FILL_FORE_SCHEMECOLOR_INDEX_BRIGHTNESS" val="0"/>
  <p:tag name="KSO_WM_UNIT_TEXT_FILL_FORE_SCHEMECOLOR_INDEX" val="3"/>
  <p:tag name="KSO_WM_UNIT_TEXT_FILL_TYPE" val="1"/>
</p:tagLst>
</file>

<file path=ppt/tags/tag475.xml><?xml version="1.0" encoding="utf-8"?>
<p:tagLst xmlns:p="http://schemas.openxmlformats.org/presentationml/2006/main">
  <p:tag name="KSO_WM_SLIDE_BACKGROUND_TYPE" val="general"/>
</p:tagLst>
</file>

<file path=ppt/tags/tag476.xml><?xml version="1.0" encoding="utf-8"?>
<p:tagLst xmlns:p="http://schemas.openxmlformats.org/presentationml/2006/main">
  <p:tag name="KSO_WM_UNIT_ISCONTENTSTITLE" val="0"/>
  <p:tag name="KSO_WM_UNIT_ISNUMDGMTITLE" val="0"/>
  <p:tag name="KSO_WM_UNIT_NOCLEAR" val="0"/>
  <p:tag name="KSO_WM_UNIT_VALUE" val="26"/>
  <p:tag name="KSO_WM_UNIT_HIGHLIGHT" val="0"/>
  <p:tag name="KSO_WM_UNIT_COMPATIBLE" val="0"/>
  <p:tag name="KSO_WM_UNIT_DIAGRAM_ISNUMVISUAL" val="0"/>
  <p:tag name="KSO_WM_UNIT_DIAGRAM_ISREFERUNIT" val="0"/>
  <p:tag name="KSO_WM_UNIT_TYPE" val="b"/>
  <p:tag name="KSO_WM_UNIT_INDEX" val="1"/>
  <p:tag name="KSO_WM_UNIT_ID" val="custom20204411_43*b*1"/>
  <p:tag name="KSO_WM_TEMPLATE_CATEGORY" val="custom"/>
  <p:tag name="KSO_WM_TEMPLATE_INDEX" val="20204411"/>
  <p:tag name="KSO_WM_UNIT_LAYERLEVEL" val="1"/>
  <p:tag name="KSO_WM_TAG_VERSION" val="1.0"/>
  <p:tag name="KSO_WM_BEAUTIFY_FLAG" val="#wm#"/>
  <p:tag name="KSO_WM_UNIT_PRESET_TEXT" val="单击此处添加副标题内容"/>
  <p:tag name="KSO_WM_UNIT_TEXT_FILL_FORE_SCHEMECOLOR_INDEX_BRIGHTNESS" val="0.15"/>
  <p:tag name="KSO_WM_UNIT_TEXT_FILL_FORE_SCHEMECOLOR_INDEX" val="13"/>
  <p:tag name="KSO_WM_UNIT_TEXT_FILL_TYPE" val="1"/>
</p:tagLst>
</file>

<file path=ppt/tags/tag477.xml><?xml version="1.0" encoding="utf-8"?>
<p:tagLst xmlns:p="http://schemas.openxmlformats.org/presentationml/2006/main">
  <p:tag name="KSO_WM_UNIT_ISCONTENTSTITLE" val="0"/>
  <p:tag name="KSO_WM_UNIT_ISNUMDGMTITLE" val="0"/>
  <p:tag name="KSO_WM_UNIT_NOCLEAR" val="1"/>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4411_43*a*1"/>
  <p:tag name="KSO_WM_TEMPLATE_CATEGORY" val="custom"/>
  <p:tag name="KSO_WM_TEMPLATE_INDEX" val="20204411"/>
  <p:tag name="KSO_WM_UNIT_LAYERLEVEL" val="1"/>
  <p:tag name="KSO_WM_TAG_VERSION" val="1.0"/>
  <p:tag name="KSO_WM_BEAUTIFY_FLAG" val="#wm#"/>
  <p:tag name="KSO_WM_UNIT_PRESET_TEXT" val="谢谢聆听"/>
  <p:tag name="KSO_WM_UNIT_TEXT_FILL_FORE_SCHEMECOLOR_INDEX_BRIGHTNESS" val="0.15"/>
  <p:tag name="KSO_WM_UNIT_TEXT_FILL_FORE_SCHEMECOLOR_INDEX" val="13"/>
  <p:tag name="KSO_WM_UNIT_TEXT_FILL_TYPE" val="1"/>
</p:tagLst>
</file>

<file path=ppt/tags/tag478.xml><?xml version="1.0" encoding="utf-8"?>
<p:tagLst xmlns:p="http://schemas.openxmlformats.org/presentationml/2006/main">
  <p:tag name="KSO_WM_SLIDE_ID" val="custom20204411_43"/>
  <p:tag name="KSO_WM_TEMPLATE_SUBCATEGORY" val="0"/>
  <p:tag name="KSO_WM_TEMPLATE_MASTER_TYPE" val="1"/>
  <p:tag name="KSO_WM_TEMPLATE_COLOR_TYPE" val="1"/>
  <p:tag name="KSO_WM_SLIDE_TYPE" val="endPage"/>
  <p:tag name="KSO_WM_SLIDE_SUBTYPE" val="pureTxt"/>
  <p:tag name="KSO_WM_SLIDE_ITEM_CNT" val="0"/>
  <p:tag name="KSO_WM_SLIDE_INDEX" val="43"/>
  <p:tag name="KSO_WM_TAG_VERSION" val="1.0"/>
  <p:tag name="KSO_WM_BEAUTIFY_FLAG" val="#wm#"/>
  <p:tag name="KSO_WM_TEMPLATE_CATEGORY" val="custom"/>
  <p:tag name="KSO_WM_TEMPLATE_INDEX" val="20204411"/>
  <p:tag name="KSO_WM_SLIDE_LAYOUT" val="a_b"/>
  <p:tag name="KSO_WM_SLIDE_LAYOUT_CNT" val="1_1"/>
</p:tagLst>
</file>

<file path=ppt/tags/tag479.xml><?xml version="1.0" encoding="utf-8"?>
<p:tagLst xmlns:p="http://schemas.openxmlformats.org/presentationml/2006/main">
  <p:tag name="commondata" val="eyJoZGlkIjoiZmIwNmI1NzlhZjY4NDY1ZDQwYjJkZDQ4YWExODRhMGQifQ=="/>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Office Theme">
  <a:themeElements>
    <a:clrScheme name="Office">
      <a:dk1>
        <a:srgbClr val="1C7EBD"/>
      </a:dk1>
      <a:lt1>
        <a:srgbClr val="F4FBFF"/>
      </a:lt1>
      <a:dk2>
        <a:srgbClr val="5CACDF"/>
      </a:dk2>
      <a:lt2>
        <a:srgbClr val="E0F4FF"/>
      </a:lt2>
      <a:accent1>
        <a:srgbClr val="43AEF2"/>
      </a:accent1>
      <a:accent2>
        <a:srgbClr val="64BDF5"/>
      </a:accent2>
      <a:accent3>
        <a:srgbClr val="84CDFA"/>
      </a:accent3>
      <a:accent4>
        <a:srgbClr val="87DDF1"/>
      </a:accent4>
      <a:accent5>
        <a:srgbClr val="7AAED5"/>
      </a:accent5>
      <a:accent6>
        <a:srgbClr val="C7E1F0"/>
      </a:accent6>
      <a:hlink>
        <a:srgbClr val="FF9000"/>
      </a:hlink>
      <a:folHlink>
        <a:srgbClr val="FF9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9_Office 主题​​">
  <a:themeElements>
    <a:clrScheme name="">
      <a:dk1>
        <a:srgbClr val="000000"/>
      </a:dk1>
      <a:lt1>
        <a:srgbClr val="FFFFFF"/>
      </a:lt1>
      <a:dk2>
        <a:srgbClr val="ECEDEF"/>
      </a:dk2>
      <a:lt2>
        <a:srgbClr val="FFFFFF"/>
      </a:lt2>
      <a:accent1>
        <a:srgbClr val="79B1E3"/>
      </a:accent1>
      <a:accent2>
        <a:srgbClr val="8EA6D9"/>
      </a:accent2>
      <a:accent3>
        <a:srgbClr val="A39BCF"/>
      </a:accent3>
      <a:accent4>
        <a:srgbClr val="B98FC5"/>
      </a:accent4>
      <a:accent5>
        <a:srgbClr val="CE84BB"/>
      </a:accent5>
      <a:accent6>
        <a:srgbClr val="E379B1"/>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2381</Words>
  <Application>WPS 演示</Application>
  <PresentationFormat>On-screen Show (4:3)</PresentationFormat>
  <Paragraphs>282</Paragraphs>
  <Slides>24</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24</vt:i4>
      </vt:variant>
    </vt:vector>
  </HeadingPairs>
  <TitlesOfParts>
    <vt:vector size="38" baseType="lpstr">
      <vt:lpstr>Arial</vt:lpstr>
      <vt:lpstr>宋体</vt:lpstr>
      <vt:lpstr>Wingdings</vt:lpstr>
      <vt:lpstr>微软雅黑</vt:lpstr>
      <vt:lpstr>Arial</vt:lpstr>
      <vt:lpstr>Calibri</vt:lpstr>
      <vt:lpstr>Arial Unicode MS</vt:lpstr>
      <vt:lpstr>微软雅黑 Light</vt:lpstr>
      <vt:lpstr>锐字工房云字库细圆GBK</vt:lpstr>
      <vt:lpstr>黑体</vt:lpstr>
      <vt:lpstr>Wingdings</vt:lpstr>
      <vt:lpstr>汉仪旗黑-85S</vt:lpstr>
      <vt:lpstr>Office Theme</vt:lpstr>
      <vt:lpstr>9_Office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SHENSELF</cp:lastModifiedBy>
  <cp:revision>2</cp:revision>
  <dcterms:created xsi:type="dcterms:W3CDTF">2006-08-16T00:00:00Z</dcterms:created>
  <dcterms:modified xsi:type="dcterms:W3CDTF">2024-09-17T06:58:22Z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ICV">
    <vt:lpwstr>6809AEAE1BF747F78F0423F522478086_12</vt:lpwstr>
  </property>
  <property fmtid="{D5CDD505-2E9C-101B-9397-08002B2CF9AE}" pid="3" name="KSOProductBuildVer">
    <vt:lpwstr>2052-12.1.0.15712</vt:lpwstr>
  </property>
</Properties>
</file>