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ink/ink1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59" r:id="rId3"/>
    <p:sldId id="260" r:id="rId5"/>
    <p:sldId id="267" r:id="rId6"/>
    <p:sldId id="264" r:id="rId7"/>
    <p:sldId id="265" r:id="rId8"/>
    <p:sldId id="284" r:id="rId9"/>
    <p:sldId id="286" r:id="rId1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黑体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6C77"/>
    <a:srgbClr val="444A4D"/>
    <a:srgbClr val="000000"/>
    <a:srgbClr val="52606A"/>
    <a:srgbClr val="FFFFFF"/>
    <a:srgbClr val="35393C"/>
    <a:srgbClr val="C9D7DF"/>
    <a:srgbClr val="6B94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6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612" y="90"/>
      </p:cViewPr>
      <p:guideLst>
        <p:guide orient="horz" pos="2162"/>
        <p:guide pos="28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80604020202020204" pitchFamily="34" charset="0"/>
                <a:ea typeface="黑体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80604020202020204" pitchFamily="34" charset="0"/>
                <a:ea typeface="黑体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  <inkml:brushProperty name="ignorePressure" value="0"/>
    </inkml:brush>
  </inkml:definitions>
  <inkml:trace contextRef="#ctx0" brushRef="#br0">1134 537,'2'-3,"-2"3,-102 114,55-58,-6 11,45-55,-10 8,17-19,30-58,-10 30,65-78,-65 84,35-27,-38 37,-15 11,-17 27,-94 91,38-43,61-62,5-7,6-6,38-37,-25 22,-8 11,-5 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  <inkml:brushProperty name="ignorePressure" value="0"/>
    </inkml:brush>
  </inkml:definitions>
  <inkml:trace contextRef="#ctx0" brushRef="#br0">27 1127,'3'0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13 1108,'2'0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150 1082,'5'-1,"-2"0,3-1,-3 2,-8-3,1 2,-14 1,-3 0,0 1,7 0,10-1,-2 0,-1 1,2 0,13-1,-3 0,2 0,17-3,-16 2,26-3,-27 4,12-4,-13 3,-1 0,6-3,-6 2,1-1,-10 0,-8 2,7 1,-1 0,-11 0,8 1,1 0,-8 1,12-2,0 1,-10 0,10 0,1-1,-4 0,0 4,14-2,-3 0,8 1,-8-2,1 0,8 2,-10-3,0 1,6 0,-2 0,-4-1,1 0,-7-2,-1 2,1 0,0 0,-3 0,2 0,-1 0,1 0,0 0,0 1,-2 1,1-2,-1 2,2-1,1 0,0-1,7 2,0-2,1 0,21-3,-20 1,11-3,-12 4,-1-1,5-2,-4 2,-12 0,-2 4,-14 4,8-1,-17 1,26-6,-13 1,14-1,12 3,11 2,12-2,-9-3,4-2,-13 0,-3-1,-17-2,-7 5,-13 0,11 0,-7 1,12 0,-5 1,13-2,34 10,30-8,-31-5,-18 1,-27 0,-14 0,13 1,-8 1,12 0,-2 1,10 0,0 0,19 2,0-2,14 0,-16-1,-1 0,-6 0,2-1,-13-2,-1 3,-5-1,2 0,-9 1,9 0,1 0,25 2,-4-2,5 0,-9 0,3 0,-6-1,-13 0,-9 1,-6 0,11 4,20-3,8-1,-1 0,-7 0,-17 0,1 2,3-1,-1 1,17-1,-2-1,6 0,-12 0,3 0,-14 0,-13 0,-8 1,12-1,14 1,11-1,-1 0,9 0,-1-1,-1-2,-10 2,3-1,-4 1,-8 0,-12 1,-6 0,6 0,25 0,-2-1,9 0,-7 1,6 0,-7 0,-14-2,2 2,-2-1,2 0,-2-1,11 6,11-1,-2 0,-21-1,1-2,-7 0,2 1,0-1,4 0,2-1,19 0,20-3,-9 2,-4 1,-10 2,-24 0,-20-1,-15 1,32-1,20-2,12 1,7-1,5-1,-3 0,-16 2,-8-4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1678 683,'2'0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969 777,'225'-252,"-220"247,0 2,1-1,-79 80,39-43,-111 123,125-133,-15 12,32-32,18-33,80-86,-70 89,49-44,-55 54,-1 2,13-6,-26 18,1 1,-53 54,15-23,4-3,-35 37,50-48,5-6,-3 2,9-8,24-21,0-2,48-43,-50 45,-2 2,17-13,-30 26,-5 8,-78 78,56-59,0 0,-14 16,31-35,2-2,-1 1,46-67,-24 43,31-33,-37 41,-3 4,5-6,-11 12,-23 26,-49 44,39-36,10-10,15-18,77-103,-54 78,0 3,15-11,-25 23,-5 5,-2 4,-49 54,30-38,-37 39,40-43,7-7,-4 4,9-9,24-33,40-38,-40 47,-1 1,20-18,-34 32,-2 2,2 0,-20 33,-6-7,-58 58,63-66,-10 12,22-22,-2-1,29-48,29-25,-15 27,-6 7,-28 32,1-2,-22 24,-10 6,-31 28,-22 25,47-46,16-16,25-37,6-3,45-50,-18 30,1 5,-30 30,-7 7,-2 4,-27 37,0-10,-48 47,54-56,1 1,-13 13,27-30,-1 1,42-61,-19 34,42-46,-40 46,-4 4,24-22,-32 33,-1 1,-4 5,-11 19,-8-1,-33 37,33-37,2-1,-30 36,34-38,1-5,4-5,39-59,-21 37,42-49,-37 46,-9 9,-6 12,-3 4,-28 35,11-19,-32 35,32-36,-8 8,7-8,14-14,-1-1,10-17,37-48,-26 43,26-28,-22 28,-7 5,-11 14,2 1,-6 8,-33 33,17-24,-35 36,38-38,0 0,-9 8,19-20,-1 1,3-2,26-45,-10 22,35-45,-34 46,9-9,-4 5,-16 20,-1 0,-16 23,-8 2,-47 44,39-38,7-9,15-15,2-2,24-51,-4 29,-1 2,24-25,-23 26,-2 3,-10 11,-7 23,-27 22,13-18,-3 7,12-17,1-2,4-7,2-2,25-34,-16 23,10-13,-14 18,3-3,-3 2,4-6,-2 2,2-2,-3 2,-3 4,-1 8,-1-1,-4 4,-5 5,-3 2,6-4,0 0,3-3,-3 2,3-3,-3 4,5-7,-3 3,4-3,-4 5,3-5,0 0,9-44,11 4,19-26,-27 49,15-22,-15 22,-1 0,-6 19,-5 1,-12 19,-3 1,-19 29,13-20,10-18,-3 7,11-12,0-4,1 0,24-42,17-19,-22 34,5-8,-11 12,-6 9,-12 21,-29 36,6-3,11-11,14-24,35-59,24-34,-20 38,-26 35,-19 32,-49 61,27-35,27-40,28-53,8 3,9-8,-27 36,-21 39,-17 10,12-21,6-7,55-72,-17 29,-17 21,-9 22,-6-3,-24 29,7-8,-6 7,21-29,12-18,45-57,-10 26,-34 47,-6 3,-18 23,-35 48,21-31,15-18,5-7,7-15,2-3,21-61,19-23,2 10,-18 39,-8 12,-15 27,-54 73,-7-3,25-26,31-43,60-84,-3 11,-20 27,-18 26,-12 15,-48 61,-35 35,65-76,13-20,37-57,44-32,-59 68,-10 12,-15 34,-37 28,22-33,18-19,16-21,32-43,-41 53,0 4,-3 8,-37 35,-32 42,40-49,24-31,25-45,48-45,-38 55,-26 28,-9 16,-57 64,25-28,32-41,57-76,16-13,-43 55,-22 25,-36 42,-41 48,58-67,13-17,58-68,-9 10,-24 34,-15 16,-40 50,-28 21,37-43,18-20,68-91,0 18,-52 61,-5 4,-18 25,-52 56,-27 31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42 1108,'2'0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  <inkml:brushProperty name="ignorePressure" value="0"/>
    </inkml:brush>
  </inkml:definitions>
  <inkml:trace contextRef="#ctx0" brushRef="#br0">993 690,'9'-7,"51"-51,-43 39,0-1,-15 17,2 2,-4 1,-28 27,0-1,-28 30,44-42,-21 20,30-31,-3 3,6-6,0 0,0 0,32-29,8-6,-28 24,17-14,-21 18,10-8,-15 12,1 0,-4 3,0 0,0 0,0 0,-4 6,-27 28,22-24,1-2,-7 8,12-12,-6 4,8-8,1 1,0-1,0 0,0 0,0 0,11-13,-2 3,-1 2,-5 4,4-3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  <inkml:brushProperty name="ignorePressure" value="0"/>
    </inkml:brush>
  </inkml:definitions>
  <inkml:trace contextRef="#ctx0" brushRef="#br0">1029 684,'0'5,"1"0,2 14,-1-2,-2-13,0 13,0-12,0 9,0-12,0 4,0-3,-1 3,1-5,0 2,0-2,0 0,0 0,-6-5,3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  <inkml:brushProperty name="ignorePressure" value="0"/>
    </inkml:brush>
  </inkml:definitions>
  <inkml:trace contextRef="#ctx0" brushRef="#br0">1023 602,'0'8,"1"24,-1-22,0 0,-1 29,1-9,0-23,-1 17,1-18,0 12,0-14,0 6,0-8,0 1,0 4,0-4,0 2,0-3,0 3,0-3,0-1,-1 5,0-4,1-1,-2 5,2-5,-1 4,1-3,-2 1,-1 1,1-2,-3 3,2-3,0 0,-6 3,6-3,-1-2,-9 3,3-2,-8-1,11 0,-16-5,16 2,-1 2,-19-10,19 7,-1-3,-12-19,15 13,2-1,2-30,5 28,27-40,-11 36,17-8,-10 14,13 0,-28 10,22-3,-23 6,0-1,19-2,-21 4,0-1,10 1,-12 1,6 4,-9-3,-1 1,-1 20,-4-14,-23 23,15-20,0-2,-28 20,26-22,0 0,-21 14,27-17,-6 4,9-8,2 0,-2 1,3-2,1 0,0 0,0 0,1-5,24-22,-15 17,1 0,15-12,-12 9,0 0,-11 11,0 0,5-4,-6 4,4 0,-6 1,0 1,0 0,0 0,0 0,0 0,0 0,0 0,-1 2,-1-1,-2 2,2-2,-5 4,4-2,-9 5,7-4,-21 15,15-10,-2 0,10-6,-8 5,8-6,0 0,-4 3,4-3,1-1,-3 2,2-1,1 1,0-3,0 1,2-2,-12 5,8-1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85 1097,'2'0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2 627,'1'-3,"0"0,0-4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1033 674,'9'-18,"12"-19,0 8,9-9,-26 32,-8 14,-92 107,68-78,-39 56,58-82,-3 3,35-62,-11 29,29-37,-26 37,40-42,-21 25,-26 30,-42 61,7-19,-41 56,59-81,-2 3,42-63,-13 23,37-45,-42 54,1 3,4-6,-15 19,2 6,-15 13,-8 7,-42 50,37-44,11-17,22-41,2 4,26-36,-27 44,-2 3,6-7,-12 15,-19 31,-9 6,-29 39,43-58,-3 5,12-16,27-53,-8 24,-1 2,26-33,-31 44,-4 6,2-1,-16 26,-15 16,-45 58,54-71,-1-1,-3 3,14-21,19-45,-2 16,3-1,35-45,-24 41,-8 15,-14 16,-12 17,-9 12,-52 62,48-64,7-10,-11 12,19-24,23-50,-5 24,57-70,-31 50,-32 35,-3 2,1 1,-48 67,24-42,-1 0,-20 20,32-33,3-4,-3 0,28-51,-11 34,2-2,18-14,-16 20,-4 4,-4 8,-8 6,-9 10,-25 31,22-32,3-4,8-10,32-55,-19 37,6-12,3 0,-17 22,4-2,-34 50,21-34,-14 19,16-23,-1 3,0-2,8-13,25-35,-11 19,0 2,-13 16,3-3,-6 10,-5 8,-29 33,24-31,2-1,-11 10,16-16,1-3,-3 2,15-31,13-11,9-6,-23 30,7-5,-13 15,1 0,-23 38,6-19,-20 25,25-30,0-3,-4 5,10-10,-2-1,7-12,28-37,-11 22,2-1,-18 21,4-2,-8 11,-28 38,19-30,1-3,-10 15,14-19,2-1,-3 2,23-36,13-7,-23 28,6-7,-11 14,1 0,-1 8,-7 0,-19 24,16-23,-3 4,0-1,6-6,9-19,5-2,19-24,-21 32,3-6,-4 6,-42 57,11-19,-8 12,13-18,10-11,36-55,30-32,-47 61,14-16,-21 27,4-1,-13 20,-8 0,-70 80,33-31,40-50,-5 4,30-55,38-43,-34 55,37-43,-40 50,6-3,-4 4,-14 15,1 1,-2 5,-41 54,-7-6,-23 30,52-61,-13 17,25-35,0 1,15-32,48-60,-34 56,0-1,45-44,-24 31,-26 30,-16 16,-65 90,-53 46,80-94,11-11,21-30,94-150,-66 114,45-48,-53 64,9-7,-20 22,-3 7,-10 14,-64 80,38-58,-46 64,54-72,15-20,56-113,2 27,22-10,-46 59,-6 11,-22 39,-37 41,-47 45,58-71,13-20,96-164,-12 60,-30 47,-84 118,-100 118,118-158,102-186,21 22,-77 106,-125 180,42-71,51-70,33-62,47-55,45-31,-100 120,-39 61,-121 128,131-166,97-150,28 22,-94 104,-24 39,-69 64,9-12,41-49,52-83,80-69,-57 78,-31 29,-7 10,-113 130,40-48,62-76,106-156,-45 86,-42 51,-12 18,-81 95,-17 15,74-95,40-66,36-37,17-2,-56 72,-11 18,-91 118,25-41,52-72,26-51,37-40,8 5,-37 52,-43 59,-78 78,70-81,19-24,21-31,56-65,-12 30,-44 51,-21 31,-64 62,25-30,49-70,77-98,-29 54,-46 55,-23 43,-65 65,47-60,78-123,26-5,-41 59,-28 45,-90 94,67-86,18-22,19-36,51-57,-6 30,-46 51,-46 63,-19 6,4 0,39-52,96-139,-49 94,-32 33,-30 48,-31 20,50-59,23-52,56-61,-56 89,-13 20,-54 70,28-52,20-31,38-50,9 14,-37 41,-3 4,-56 67,-3 0,46-56,1 1,8-3,21-43,34-56,-24 47,-19 31,-6 14,-55 102,6-33,34-60,64-98,16 4,-57 74,-14 20,-79 112,19-32,55-87,76-131,-37 76,-6 17,-31 51,-75 89,12-20,59-99,90-139,-25 83,-34 47,-26 49,-52 48,-23 27,58-82,107-162,-40 85,-12 24,-37 55,-124 135,84-110,89-131,11 8,-23 34,-32 39,-64 91,-19 5,102-152,79-76,-80 116,-81 112,-31 14,78-94,25-52,91-100,-84 122,-68 97,-25 14,66-88,39-74,50-38,-58 83,-46 69,-62 58,73-93,14-33,83-103,-68 106,-26 45,-33 36,34-52,0-4,35-52,7 8,-31 39,-12 14,-35 50,22-30,18-32,57-104,-17 52,-28 45,-25 39,-65 96,47-68,17-29,20-47,62-107,-6 28,-51 81,1 11,-46 58,-52 70,70-106,59-107,-6 31,11-13,-36 57,-9 18,-73 98,17-28,49-71,7-15,84-129,-56 101,-47 76,-66 85,80-120,-6 9,82-122,-30 65,-44 55,-69 82,62-81,1-5,27-49,45-45,-52 71,-63 96,-4-1,52-76,73-109,-24 44,-41 61,-15 20,-23 27,11-18,22-42,75-120,-59 113,-99 142,12-31,117-188,-6 46,9-4,-48 74,-100 116,81-113,66-100,29-24,-65 96,-93 113,45-61,41-52,67-73,-56 73,-59 63,12-16,78-121,-20 44,-19 30,-47 93,38-68,70-87,-56 63,-65 83,27-50,78-138,1 23,-102 175,-33 28,177-260,-52 96,-153 208,95-162,153-179,-202 271,-20 16,195-267,-111 174,-76 78,121-172,-23 47,-102 165,111-192,36-40,-130 205,6-26,186-263,-164 246,-12-1,106-153,-50 76,-59 82,48-62,86-105,-79 97,-12 19,-118 127,68-112,120-216,-12 90,-101 184,-55 67,93-136,45-84,104-117,-73 116,-56 56,-84 103,-76 96,93-118,168-226,-8 46,-31 31,-57 72,-59 73,-60 56,39-40,36-38,28-41,37-65,78-86,-53 82,-48 53,-18 30,-68 77,-7 4,72-83,50-81,32-22,-51 58,-36 45,-73 81,47-46,38-47,80-105,-18 34,-186 236,102-140,55-64,78-89,-94 110,-167 193,208-262,41-24,-196 227,22-21,179-222,-75 90,-117 143,95-124,102-127,-101 136,-165 202,271-333,-55 82,-170 193,115-143,104-115,-212 255,126-164,58-51,-214 229,218-281,-18 67,-178 186,166-186,56-50,-273 318,219-272,55-35,-303 319,350-409,-246 300,82-126,107-86,-222 266,234-301,-216 288,162-242,-18 75,-151 153,258-329,-279 359,241-309,-194 254,169-217,-124 175,59-92,51-46,-102 122,-100 153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80 1166,'2'0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6-02-18T17:33:53"/>
    </inkml:context>
    <inkml:brush xml:id="br0">
      <inkml:brushProperty name="width" value="0.09701" units="cm"/>
      <inkml:brushProperty name="height" value="0.09701" units="cm"/>
      <inkml:brushProperty name="color" value="#ffffff"/>
      <inkml:brushProperty name="ignorePressure" value="0"/>
    </inkml:brush>
  </inkml:definitions>
  <inkml:trace contextRef="#ctx0" brushRef="#br0">25 1129,'2'0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CDD9A7-829F-4B19-8F22-FCFA49ACF42D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A4ADAD-894D-4231-95F2-7B4FCFC16CF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 fontAlgn="base"/>
            <a:fld id="{9A0DB2DC-4C9A-4742-B13C-FB6460FD3503}" type="slidenum">
              <a:rPr lang="en-US" altLang="en-US" sz="1200" dirty="0">
                <a:latin typeface="Calibri" pitchFamily="34" charset="0"/>
              </a:rPr>
            </a:fld>
            <a:endParaRPr lang="en-US" alt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2C343F-9878-49F3-A020-FF4E3813BF2F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900053"/>
            <a:ext cx="9144000" cy="979953"/>
          </a:xfrm>
        </p:spPr>
        <p:txBody>
          <a:bodyPr anchor="b">
            <a:noAutofit/>
          </a:bodyPr>
          <a:lstStyle>
            <a:lvl1pPr algn="ctr">
              <a:defRPr sz="64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982720"/>
            <a:ext cx="9144000" cy="41656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675EC0-615B-477A-899B-C45F2AF5274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5" y="365126"/>
            <a:ext cx="1529316" cy="5811839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8879959" cy="581183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675EC0-615B-477A-899B-C45F2AF5274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7"/>
          <p:cNvSpPr/>
          <p:nvPr/>
        </p:nvSpPr>
        <p:spPr>
          <a:xfrm>
            <a:off x="119063" y="620713"/>
            <a:ext cx="698500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4"/>
            <a:ext cx="10515600" cy="5558971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B7F4B5-6E41-49B8-AED6-5C68C4214622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060344" y="506729"/>
            <a:ext cx="10515600" cy="60134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3E6D06-DB7F-4243-9558-BB88AE300CE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6"/>
          <p:cNvPicPr>
            <a:picLocks noChangeAspect="1"/>
          </p:cNvPicPr>
          <p:nvPr/>
        </p:nvPicPr>
        <p:blipFill>
          <a:blip r:embed="rId2"/>
          <a:srcRect l="726" t="4927" r="2299" b="5486"/>
          <a:stretch>
            <a:fillRect/>
          </a:stretch>
        </p:blipFill>
        <p:spPr>
          <a:xfrm>
            <a:off x="1588" y="-6350"/>
            <a:ext cx="418465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六边形 7"/>
          <p:cNvSpPr/>
          <p:nvPr/>
        </p:nvSpPr>
        <p:spPr>
          <a:xfrm>
            <a:off x="3614738" y="2924175"/>
            <a:ext cx="1173163" cy="1009650"/>
          </a:xfrm>
          <a:prstGeom prst="hexagon">
            <a:avLst/>
          </a:prstGeom>
          <a:solidFill>
            <a:schemeClr val="accent2"/>
          </a:solidFill>
          <a:ln>
            <a:solidFill>
              <a:schemeClr val="accen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1904" y="2856792"/>
            <a:ext cx="4477001" cy="642117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tx2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1904" y="3571479"/>
            <a:ext cx="4477001" cy="433585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3FD460-E9A1-4D8D-A4FD-54B0E5E363C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060344" y="506729"/>
            <a:ext cx="10515600" cy="60134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014D5F-54AA-4F91-A5AC-6364202D9A7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5618163" y="3517900"/>
            <a:ext cx="860425" cy="86042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80604020202020204" pitchFamily="34" charset="0"/>
              </a:rPr>
              <a:t>VS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8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0344" y="506729"/>
            <a:ext cx="10515600" cy="60134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408781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10"/>
            <a:ext cx="4087811" cy="357405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168515" y="1744961"/>
            <a:ext cx="418687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168515" y="2615610"/>
            <a:ext cx="4186874" cy="357405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99505F-FEFC-4ACA-AAC7-E8262B21738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流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Freeform 7"/>
          <p:cNvSpPr/>
          <p:nvPr userDrawn="1">
            <p:custDataLst>
              <p:tags r:id="rId3"/>
            </p:custDataLst>
          </p:nvPr>
        </p:nvSpPr>
        <p:spPr>
          <a:xfrm>
            <a:off x="1436688" y="2400300"/>
            <a:ext cx="2468562" cy="565150"/>
          </a:xfrm>
          <a:custGeom>
            <a:avLst/>
            <a:gdLst/>
            <a:ahLst/>
            <a:cxnLst>
              <a:cxn ang="0">
                <a:pos x="2147483646" y="1846211113"/>
              </a:cxn>
              <a:cxn ang="0">
                <a:pos x="84846235" y="1846211113"/>
              </a:cxn>
              <a:cxn ang="0">
                <a:pos x="0" y="1782179291"/>
              </a:cxn>
              <a:cxn ang="0">
                <a:pos x="0" y="53359307"/>
              </a:cxn>
              <a:cxn ang="0">
                <a:pos x="84846235" y="0"/>
              </a:cxn>
              <a:cxn ang="0">
                <a:pos x="2147483646" y="0"/>
              </a:cxn>
              <a:cxn ang="0">
                <a:pos x="2147483646" y="21345029"/>
              </a:cxn>
              <a:cxn ang="0">
                <a:pos x="2147483646" y="885753388"/>
              </a:cxn>
              <a:cxn ang="0">
                <a:pos x="2147483646" y="949785210"/>
              </a:cxn>
              <a:cxn ang="0">
                <a:pos x="2147483646" y="1814196835"/>
              </a:cxn>
              <a:cxn ang="0">
                <a:pos x="2147483646" y="1846211113"/>
              </a:cxn>
            </a:cxnLst>
            <a:pathLst>
              <a:path w="758" h="173">
                <a:moveTo>
                  <a:pt x="674" y="173"/>
                </a:moveTo>
                <a:cubicBezTo>
                  <a:pt x="8" y="173"/>
                  <a:pt x="8" y="173"/>
                  <a:pt x="8" y="173"/>
                </a:cubicBezTo>
                <a:cubicBezTo>
                  <a:pt x="4" y="173"/>
                  <a:pt x="0" y="170"/>
                  <a:pt x="0" y="16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4" y="0"/>
                  <a:pt x="8" y="0"/>
                </a:cubicBezTo>
                <a:cubicBezTo>
                  <a:pt x="674" y="0"/>
                  <a:pt x="674" y="0"/>
                  <a:pt x="674" y="0"/>
                </a:cubicBezTo>
                <a:cubicBezTo>
                  <a:pt x="677" y="0"/>
                  <a:pt x="679" y="1"/>
                  <a:pt x="680" y="2"/>
                </a:cubicBezTo>
                <a:cubicBezTo>
                  <a:pt x="756" y="83"/>
                  <a:pt x="756" y="83"/>
                  <a:pt x="756" y="83"/>
                </a:cubicBezTo>
                <a:cubicBezTo>
                  <a:pt x="758" y="85"/>
                  <a:pt x="758" y="87"/>
                  <a:pt x="756" y="89"/>
                </a:cubicBezTo>
                <a:cubicBezTo>
                  <a:pt x="680" y="170"/>
                  <a:pt x="680" y="170"/>
                  <a:pt x="680" y="170"/>
                </a:cubicBezTo>
                <a:cubicBezTo>
                  <a:pt x="679" y="172"/>
                  <a:pt x="677" y="173"/>
                  <a:pt x="674" y="173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3" name="Freeform 8"/>
          <p:cNvSpPr/>
          <p:nvPr>
            <p:custDataLst>
              <p:tags r:id="rId4"/>
            </p:custDataLst>
          </p:nvPr>
        </p:nvSpPr>
        <p:spPr>
          <a:xfrm>
            <a:off x="3778250" y="2400300"/>
            <a:ext cx="2451100" cy="565150"/>
          </a:xfrm>
          <a:custGeom>
            <a:avLst/>
            <a:gdLst/>
            <a:ahLst/>
            <a:cxnLst>
              <a:cxn ang="0">
                <a:pos x="2147483646" y="1846211113"/>
              </a:cxn>
              <a:cxn ang="0">
                <a:pos x="105957179" y="1846211113"/>
              </a:cxn>
              <a:cxn ang="0">
                <a:pos x="31786177" y="1750165014"/>
              </a:cxn>
              <a:cxn ang="0">
                <a:pos x="773489688" y="949785210"/>
              </a:cxn>
              <a:cxn ang="0">
                <a:pos x="773489688" y="885753388"/>
              </a:cxn>
              <a:cxn ang="0">
                <a:pos x="31786177" y="85373584"/>
              </a:cxn>
              <a:cxn ang="0">
                <a:pos x="105957179" y="0"/>
              </a:cxn>
              <a:cxn ang="0">
                <a:pos x="2147483646" y="0"/>
              </a:cxn>
              <a:cxn ang="0">
                <a:pos x="2147483646" y="21345029"/>
              </a:cxn>
              <a:cxn ang="0">
                <a:pos x="2147483646" y="885753388"/>
              </a:cxn>
              <a:cxn ang="0">
                <a:pos x="2147483646" y="949785210"/>
              </a:cxn>
              <a:cxn ang="0">
                <a:pos x="2147483646" y="1814196835"/>
              </a:cxn>
              <a:cxn ang="0">
                <a:pos x="2147483646" y="1846211113"/>
              </a:cxn>
            </a:cxnLst>
            <a:pathLst>
              <a:path w="753" h="173">
                <a:moveTo>
                  <a:pt x="669" y="173"/>
                </a:moveTo>
                <a:cubicBezTo>
                  <a:pt x="10" y="173"/>
                  <a:pt x="10" y="173"/>
                  <a:pt x="10" y="173"/>
                </a:cubicBezTo>
                <a:cubicBezTo>
                  <a:pt x="3" y="173"/>
                  <a:pt x="0" y="168"/>
                  <a:pt x="3" y="164"/>
                </a:cubicBezTo>
                <a:cubicBezTo>
                  <a:pt x="73" y="89"/>
                  <a:pt x="73" y="89"/>
                  <a:pt x="73" y="89"/>
                </a:cubicBezTo>
                <a:cubicBezTo>
                  <a:pt x="75" y="87"/>
                  <a:pt x="75" y="85"/>
                  <a:pt x="73" y="83"/>
                </a:cubicBezTo>
                <a:cubicBezTo>
                  <a:pt x="3" y="8"/>
                  <a:pt x="3" y="8"/>
                  <a:pt x="3" y="8"/>
                </a:cubicBezTo>
                <a:cubicBezTo>
                  <a:pt x="0" y="4"/>
                  <a:pt x="3" y="0"/>
                  <a:pt x="10" y="0"/>
                </a:cubicBezTo>
                <a:cubicBezTo>
                  <a:pt x="669" y="0"/>
                  <a:pt x="669" y="0"/>
                  <a:pt x="669" y="0"/>
                </a:cubicBezTo>
                <a:cubicBezTo>
                  <a:pt x="671" y="0"/>
                  <a:pt x="674" y="1"/>
                  <a:pt x="675" y="2"/>
                </a:cubicBezTo>
                <a:cubicBezTo>
                  <a:pt x="751" y="83"/>
                  <a:pt x="751" y="83"/>
                  <a:pt x="751" y="83"/>
                </a:cubicBezTo>
                <a:cubicBezTo>
                  <a:pt x="753" y="85"/>
                  <a:pt x="753" y="87"/>
                  <a:pt x="751" y="89"/>
                </a:cubicBezTo>
                <a:cubicBezTo>
                  <a:pt x="675" y="170"/>
                  <a:pt x="675" y="170"/>
                  <a:pt x="675" y="170"/>
                </a:cubicBezTo>
                <a:cubicBezTo>
                  <a:pt x="674" y="172"/>
                  <a:pt x="671" y="173"/>
                  <a:pt x="669" y="173"/>
                </a:cubicBezTo>
                <a:close/>
              </a:path>
            </a:pathLst>
          </a:custGeom>
          <a:solidFill>
            <a:srgbClr val="444A4D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4" name="Freeform 9"/>
          <p:cNvSpPr/>
          <p:nvPr>
            <p:custDataLst>
              <p:tags r:id="rId5"/>
            </p:custDataLst>
          </p:nvPr>
        </p:nvSpPr>
        <p:spPr>
          <a:xfrm>
            <a:off x="6102350" y="2400300"/>
            <a:ext cx="2452688" cy="565150"/>
          </a:xfrm>
          <a:custGeom>
            <a:avLst/>
            <a:gdLst/>
            <a:ahLst/>
            <a:cxnLst>
              <a:cxn ang="0">
                <a:pos x="2147483646" y="1846211113"/>
              </a:cxn>
              <a:cxn ang="0">
                <a:pos x="95485456" y="1846211113"/>
              </a:cxn>
              <a:cxn ang="0">
                <a:pos x="31829571" y="1750165014"/>
              </a:cxn>
              <a:cxn ang="0">
                <a:pos x="774492423" y="949785210"/>
              </a:cxn>
              <a:cxn ang="0">
                <a:pos x="774492423" y="885753388"/>
              </a:cxn>
              <a:cxn ang="0">
                <a:pos x="31829571" y="85373584"/>
              </a:cxn>
              <a:cxn ang="0">
                <a:pos x="95485456" y="0"/>
              </a:cxn>
              <a:cxn ang="0">
                <a:pos x="2147483646" y="0"/>
              </a:cxn>
              <a:cxn ang="0">
                <a:pos x="2147483646" y="21345029"/>
              </a:cxn>
              <a:cxn ang="0">
                <a:pos x="2147483646" y="885753388"/>
              </a:cxn>
              <a:cxn ang="0">
                <a:pos x="2147483646" y="949785210"/>
              </a:cxn>
              <a:cxn ang="0">
                <a:pos x="2147483646" y="1814196835"/>
              </a:cxn>
              <a:cxn ang="0">
                <a:pos x="2147483646" y="1846211113"/>
              </a:cxn>
            </a:cxnLst>
            <a:pathLst>
              <a:path w="753" h="173">
                <a:moveTo>
                  <a:pt x="669" y="173"/>
                </a:moveTo>
                <a:cubicBezTo>
                  <a:pt x="9" y="173"/>
                  <a:pt x="9" y="173"/>
                  <a:pt x="9" y="173"/>
                </a:cubicBezTo>
                <a:cubicBezTo>
                  <a:pt x="3" y="173"/>
                  <a:pt x="0" y="168"/>
                  <a:pt x="3" y="164"/>
                </a:cubicBezTo>
                <a:cubicBezTo>
                  <a:pt x="73" y="89"/>
                  <a:pt x="73" y="89"/>
                  <a:pt x="73" y="89"/>
                </a:cubicBezTo>
                <a:cubicBezTo>
                  <a:pt x="75" y="87"/>
                  <a:pt x="75" y="85"/>
                  <a:pt x="73" y="83"/>
                </a:cubicBezTo>
                <a:cubicBezTo>
                  <a:pt x="3" y="8"/>
                  <a:pt x="3" y="8"/>
                  <a:pt x="3" y="8"/>
                </a:cubicBezTo>
                <a:cubicBezTo>
                  <a:pt x="0" y="4"/>
                  <a:pt x="3" y="0"/>
                  <a:pt x="9" y="0"/>
                </a:cubicBezTo>
                <a:cubicBezTo>
                  <a:pt x="669" y="0"/>
                  <a:pt x="669" y="0"/>
                  <a:pt x="669" y="0"/>
                </a:cubicBezTo>
                <a:cubicBezTo>
                  <a:pt x="671" y="0"/>
                  <a:pt x="674" y="1"/>
                  <a:pt x="675" y="2"/>
                </a:cubicBezTo>
                <a:cubicBezTo>
                  <a:pt x="751" y="83"/>
                  <a:pt x="751" y="83"/>
                  <a:pt x="751" y="83"/>
                </a:cubicBezTo>
                <a:cubicBezTo>
                  <a:pt x="753" y="85"/>
                  <a:pt x="753" y="87"/>
                  <a:pt x="751" y="89"/>
                </a:cubicBezTo>
                <a:cubicBezTo>
                  <a:pt x="675" y="170"/>
                  <a:pt x="675" y="170"/>
                  <a:pt x="675" y="170"/>
                </a:cubicBezTo>
                <a:cubicBezTo>
                  <a:pt x="674" y="172"/>
                  <a:pt x="671" y="173"/>
                  <a:pt x="669" y="173"/>
                </a:cubicBezTo>
                <a:close/>
              </a:path>
            </a:pathLst>
          </a:custGeom>
          <a:solidFill>
            <a:srgbClr val="5D6C7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5" name="Freeform 10"/>
          <p:cNvSpPr/>
          <p:nvPr>
            <p:custDataLst>
              <p:tags r:id="rId6"/>
            </p:custDataLst>
          </p:nvPr>
        </p:nvSpPr>
        <p:spPr>
          <a:xfrm>
            <a:off x="8428038" y="2400300"/>
            <a:ext cx="2451100" cy="565150"/>
          </a:xfrm>
          <a:custGeom>
            <a:avLst/>
            <a:gdLst/>
            <a:ahLst/>
            <a:cxnLst>
              <a:cxn ang="0">
                <a:pos x="2147483646" y="1846211113"/>
              </a:cxn>
              <a:cxn ang="0">
                <a:pos x="95361787" y="1846211113"/>
              </a:cxn>
              <a:cxn ang="0">
                <a:pos x="31786177" y="1750165014"/>
              </a:cxn>
              <a:cxn ang="0">
                <a:pos x="773489688" y="949785210"/>
              </a:cxn>
              <a:cxn ang="0">
                <a:pos x="773489688" y="885753388"/>
              </a:cxn>
              <a:cxn ang="0">
                <a:pos x="31786177" y="85373584"/>
              </a:cxn>
              <a:cxn ang="0">
                <a:pos x="95361787" y="0"/>
              </a:cxn>
              <a:cxn ang="0">
                <a:pos x="2147483646" y="0"/>
              </a:cxn>
              <a:cxn ang="0">
                <a:pos x="2147483646" y="21345029"/>
              </a:cxn>
              <a:cxn ang="0">
                <a:pos x="2147483646" y="885753388"/>
              </a:cxn>
              <a:cxn ang="0">
                <a:pos x="2147483646" y="949785210"/>
              </a:cxn>
              <a:cxn ang="0">
                <a:pos x="2147483646" y="1814196835"/>
              </a:cxn>
              <a:cxn ang="0">
                <a:pos x="2147483646" y="1846211113"/>
              </a:cxn>
            </a:cxnLst>
            <a:pathLst>
              <a:path w="753" h="173">
                <a:moveTo>
                  <a:pt x="669" y="173"/>
                </a:moveTo>
                <a:cubicBezTo>
                  <a:pt x="9" y="173"/>
                  <a:pt x="9" y="173"/>
                  <a:pt x="9" y="173"/>
                </a:cubicBezTo>
                <a:cubicBezTo>
                  <a:pt x="3" y="173"/>
                  <a:pt x="0" y="168"/>
                  <a:pt x="3" y="164"/>
                </a:cubicBezTo>
                <a:cubicBezTo>
                  <a:pt x="73" y="89"/>
                  <a:pt x="73" y="89"/>
                  <a:pt x="73" y="89"/>
                </a:cubicBezTo>
                <a:cubicBezTo>
                  <a:pt x="75" y="87"/>
                  <a:pt x="75" y="85"/>
                  <a:pt x="73" y="83"/>
                </a:cubicBezTo>
                <a:cubicBezTo>
                  <a:pt x="3" y="8"/>
                  <a:pt x="3" y="8"/>
                  <a:pt x="3" y="8"/>
                </a:cubicBezTo>
                <a:cubicBezTo>
                  <a:pt x="0" y="4"/>
                  <a:pt x="3" y="0"/>
                  <a:pt x="9" y="0"/>
                </a:cubicBezTo>
                <a:cubicBezTo>
                  <a:pt x="669" y="0"/>
                  <a:pt x="669" y="0"/>
                  <a:pt x="669" y="0"/>
                </a:cubicBezTo>
                <a:cubicBezTo>
                  <a:pt x="671" y="0"/>
                  <a:pt x="674" y="1"/>
                  <a:pt x="675" y="2"/>
                </a:cubicBezTo>
                <a:cubicBezTo>
                  <a:pt x="751" y="83"/>
                  <a:pt x="751" y="83"/>
                  <a:pt x="751" y="83"/>
                </a:cubicBezTo>
                <a:cubicBezTo>
                  <a:pt x="753" y="85"/>
                  <a:pt x="753" y="87"/>
                  <a:pt x="751" y="89"/>
                </a:cubicBezTo>
                <a:cubicBezTo>
                  <a:pt x="675" y="170"/>
                  <a:pt x="675" y="170"/>
                  <a:pt x="675" y="170"/>
                </a:cubicBezTo>
                <a:cubicBezTo>
                  <a:pt x="674" y="172"/>
                  <a:pt x="671" y="173"/>
                  <a:pt x="669" y="173"/>
                </a:cubicBezTo>
                <a:close/>
              </a:path>
            </a:pathLst>
          </a:custGeom>
          <a:solidFill>
            <a:srgbClr val="6B94A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060344" y="506729"/>
            <a:ext cx="10515600" cy="60134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13"/>
          </p:nvPr>
        </p:nvSpPr>
        <p:spPr>
          <a:xfrm>
            <a:off x="1371600" y="1354138"/>
            <a:ext cx="9507538" cy="5175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14"/>
          </p:nvPr>
        </p:nvSpPr>
        <p:spPr>
          <a:xfrm>
            <a:off x="1579245" y="2528888"/>
            <a:ext cx="2032635" cy="30797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文本占位符 39"/>
          <p:cNvSpPr>
            <a:spLocks noGrp="1"/>
          </p:cNvSpPr>
          <p:nvPr>
            <p:ph type="body" sz="quarter" idx="15"/>
          </p:nvPr>
        </p:nvSpPr>
        <p:spPr>
          <a:xfrm>
            <a:off x="4046855" y="2520315"/>
            <a:ext cx="2032635" cy="30797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2" name="文本占位符 39"/>
          <p:cNvSpPr>
            <a:spLocks noGrp="1"/>
          </p:cNvSpPr>
          <p:nvPr>
            <p:ph type="body" sz="quarter" idx="16"/>
          </p:nvPr>
        </p:nvSpPr>
        <p:spPr>
          <a:xfrm>
            <a:off x="6372225" y="2517459"/>
            <a:ext cx="2032635" cy="30797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3" name="文本占位符 39"/>
          <p:cNvSpPr>
            <a:spLocks noGrp="1"/>
          </p:cNvSpPr>
          <p:nvPr>
            <p:ph type="body" sz="quarter" idx="17"/>
          </p:nvPr>
        </p:nvSpPr>
        <p:spPr>
          <a:xfrm>
            <a:off x="8697595" y="2526242"/>
            <a:ext cx="2032635" cy="30797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5" name="内容占位符 44"/>
          <p:cNvSpPr>
            <a:spLocks noGrp="1"/>
          </p:cNvSpPr>
          <p:nvPr>
            <p:ph sz="quarter" idx="18"/>
          </p:nvPr>
        </p:nvSpPr>
        <p:spPr>
          <a:xfrm>
            <a:off x="1437004" y="3082925"/>
            <a:ext cx="2174875" cy="256381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6" name="内容占位符 44"/>
          <p:cNvSpPr>
            <a:spLocks noGrp="1"/>
          </p:cNvSpPr>
          <p:nvPr>
            <p:ph sz="quarter" idx="19"/>
          </p:nvPr>
        </p:nvSpPr>
        <p:spPr>
          <a:xfrm>
            <a:off x="3784758" y="3082925"/>
            <a:ext cx="2174875" cy="256381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7" name="内容占位符 44"/>
          <p:cNvSpPr>
            <a:spLocks noGrp="1"/>
          </p:cNvSpPr>
          <p:nvPr>
            <p:ph sz="quarter" idx="20"/>
          </p:nvPr>
        </p:nvSpPr>
        <p:spPr>
          <a:xfrm>
            <a:off x="6132512" y="3090122"/>
            <a:ext cx="2174875" cy="256381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8" name="内容占位符 44"/>
          <p:cNvSpPr>
            <a:spLocks noGrp="1"/>
          </p:cNvSpPr>
          <p:nvPr>
            <p:ph sz="quarter" idx="21"/>
          </p:nvPr>
        </p:nvSpPr>
        <p:spPr>
          <a:xfrm>
            <a:off x="8480266" y="3090122"/>
            <a:ext cx="2174875" cy="256381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BF092A-E1F6-4D02-9281-2B82F24FB66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937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473127"/>
            <a:ext cx="10515600" cy="1911747"/>
          </a:xfrm>
        </p:spPr>
        <p:txBody>
          <a:bodyPr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A09996-907F-4F27-AE01-F43AEB21AD02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675EC0-615B-477A-899B-C45F2AF5274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字与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3357" y="506730"/>
            <a:ext cx="6096000" cy="601345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1820332"/>
            <a:ext cx="6170400" cy="404046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1820332"/>
            <a:ext cx="4165200" cy="404865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2F537C-97EC-45DC-A16D-D033D162256D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6778625"/>
            <a:ext cx="12192000" cy="952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defRPr sz="1200" noProof="1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defRPr sz="1200" noProof="1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80604020202020204" pitchFamily="34" charset="0"/>
              <a:ea typeface="黑体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defRPr sz="1200" noProof="1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675EC0-615B-477A-899B-C45F2AF5274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ea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黑体" pitchFamily="49" charset="-122"/>
          <a:ea typeface="黑体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8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8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8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8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8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Relationship Id="rId3" Type="http://schemas.openxmlformats.org/officeDocument/2006/relationships/image" Target="../media/image3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32.xml"/><Relationship Id="rId3" Type="http://schemas.openxmlformats.org/officeDocument/2006/relationships/image" Target="../media/image4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4" Type="http://schemas.openxmlformats.org/officeDocument/2006/relationships/slideLayout" Target="../slideLayouts/slideLayout8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tags" Target="../tags/tag34.xml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customXml" Target="../ink/ink3.xml"/><Relationship Id="rId7" Type="http://schemas.openxmlformats.org/officeDocument/2006/relationships/image" Target="../media/image6.png"/><Relationship Id="rId6" Type="http://schemas.openxmlformats.org/officeDocument/2006/relationships/customXml" Target="../ink/ink2.xml"/><Relationship Id="rId5" Type="http://schemas.openxmlformats.org/officeDocument/2006/relationships/image" Target="../media/image5.png"/><Relationship Id="rId4" Type="http://schemas.openxmlformats.org/officeDocument/2006/relationships/customXml" Target="../ink/ink1.xml"/><Relationship Id="rId36" Type="http://schemas.openxmlformats.org/officeDocument/2006/relationships/notesSlide" Target="../notesSlides/notesSlide4.xml"/><Relationship Id="rId35" Type="http://schemas.openxmlformats.org/officeDocument/2006/relationships/slideLayout" Target="../slideLayouts/slideLayout5.xml"/><Relationship Id="rId34" Type="http://schemas.openxmlformats.org/officeDocument/2006/relationships/tags" Target="../tags/tag59.xml"/><Relationship Id="rId33" Type="http://schemas.openxmlformats.org/officeDocument/2006/relationships/image" Target="../media/image19.jpeg"/><Relationship Id="rId32" Type="http://schemas.openxmlformats.org/officeDocument/2006/relationships/image" Target="../media/image18.jpeg"/><Relationship Id="rId31" Type="http://schemas.openxmlformats.org/officeDocument/2006/relationships/image" Target="../media/image17.jpeg"/><Relationship Id="rId30" Type="http://schemas.openxmlformats.org/officeDocument/2006/relationships/customXml" Target="../ink/ink15.xml"/><Relationship Id="rId3" Type="http://schemas.openxmlformats.org/officeDocument/2006/relationships/tags" Target="../tags/tag58.xml"/><Relationship Id="rId29" Type="http://schemas.openxmlformats.org/officeDocument/2006/relationships/image" Target="../media/image16.png"/><Relationship Id="rId28" Type="http://schemas.openxmlformats.org/officeDocument/2006/relationships/customXml" Target="../ink/ink14.xml"/><Relationship Id="rId27" Type="http://schemas.openxmlformats.org/officeDocument/2006/relationships/customXml" Target="../ink/ink13.xml"/><Relationship Id="rId26" Type="http://schemas.openxmlformats.org/officeDocument/2006/relationships/image" Target="../media/image15.png"/><Relationship Id="rId25" Type="http://schemas.openxmlformats.org/officeDocument/2006/relationships/customXml" Target="../ink/ink12.xml"/><Relationship Id="rId24" Type="http://schemas.openxmlformats.org/officeDocument/2006/relationships/customXml" Target="../ink/ink11.xml"/><Relationship Id="rId23" Type="http://schemas.openxmlformats.org/officeDocument/2006/relationships/image" Target="../media/image14.png"/><Relationship Id="rId22" Type="http://schemas.openxmlformats.org/officeDocument/2006/relationships/customXml" Target="../ink/ink10.xml"/><Relationship Id="rId21" Type="http://schemas.openxmlformats.org/officeDocument/2006/relationships/image" Target="../media/image13.png"/><Relationship Id="rId20" Type="http://schemas.openxmlformats.org/officeDocument/2006/relationships/customXml" Target="../ink/ink9.xml"/><Relationship Id="rId2" Type="http://schemas.openxmlformats.org/officeDocument/2006/relationships/tags" Target="../tags/tag57.xml"/><Relationship Id="rId19" Type="http://schemas.openxmlformats.org/officeDocument/2006/relationships/image" Target="../media/image12.png"/><Relationship Id="rId18" Type="http://schemas.openxmlformats.org/officeDocument/2006/relationships/customXml" Target="../ink/ink8.xml"/><Relationship Id="rId17" Type="http://schemas.openxmlformats.org/officeDocument/2006/relationships/image" Target="../media/image11.png"/><Relationship Id="rId16" Type="http://schemas.openxmlformats.org/officeDocument/2006/relationships/customXml" Target="../ink/ink7.xml"/><Relationship Id="rId15" Type="http://schemas.openxmlformats.org/officeDocument/2006/relationships/image" Target="../media/image10.png"/><Relationship Id="rId14" Type="http://schemas.openxmlformats.org/officeDocument/2006/relationships/customXml" Target="../ink/ink6.xml"/><Relationship Id="rId13" Type="http://schemas.openxmlformats.org/officeDocument/2006/relationships/image" Target="../media/image9.png"/><Relationship Id="rId12" Type="http://schemas.openxmlformats.org/officeDocument/2006/relationships/customXml" Target="../ink/ink5.xml"/><Relationship Id="rId11" Type="http://schemas.openxmlformats.org/officeDocument/2006/relationships/image" Target="../media/image8.png"/><Relationship Id="rId10" Type="http://schemas.openxmlformats.org/officeDocument/2006/relationships/customXml" Target="../ink/ink4.xml"/><Relationship Id="rId1" Type="http://schemas.openxmlformats.org/officeDocument/2006/relationships/tags" Target="../tags/tag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2903538"/>
            <a:ext cx="9144000" cy="979487"/>
          </a:xfrm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r>
              <a:rPr lang="x-none" altLang="en-US" kern="1200" dirty="0">
                <a:latin typeface="+mj-ea"/>
                <a:ea typeface="+mj-ea"/>
                <a:cs typeface="+mj-cs"/>
              </a:rPr>
              <a:t>Plastic-Free Campus Day</a:t>
            </a:r>
            <a:endParaRPr lang="x-none" altLang="en-US" kern="1200" dirty="0">
              <a:latin typeface="+mj-ea"/>
              <a:ea typeface="+mj-ea"/>
              <a:cs typeface="+mj-cs"/>
            </a:endParaRP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973513"/>
            <a:ext cx="9144000" cy="439737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eaLnBrk="1" hangingPunct="1">
              <a:buClrTx/>
              <a:buSzTx/>
            </a:pPr>
            <a:r>
              <a:rPr lang="x-none" altLang="en-US" kern="1200" dirty="0">
                <a:latin typeface="黑体" pitchFamily="49" charset="-122"/>
                <a:ea typeface="+mn-ea"/>
                <a:cs typeface="+mn-cs"/>
              </a:rPr>
              <a:t>Less Plastic, More Green</a:t>
            </a:r>
            <a:endParaRPr lang="x-none" altLang="en-US" kern="1200" dirty="0">
              <a:latin typeface="黑体" pitchFamily="49" charset="-122"/>
              <a:ea typeface="+mn-ea"/>
              <a:cs typeface="+mn-cs"/>
            </a:endParaRPr>
          </a:p>
        </p:txBody>
      </p:sp>
      <p:sp>
        <p:nvSpPr>
          <p:cNvPr id="9" name="六边形 8"/>
          <p:cNvSpPr/>
          <p:nvPr>
            <p:custDataLst>
              <p:tags r:id="rId3"/>
            </p:custDataLst>
          </p:nvPr>
        </p:nvSpPr>
        <p:spPr>
          <a:xfrm>
            <a:off x="5519738" y="1755775"/>
            <a:ext cx="1152525" cy="993775"/>
          </a:xfrm>
          <a:prstGeom prst="hexagon">
            <a:avLst/>
          </a:prstGeom>
          <a:noFill/>
          <a:ln w="28575">
            <a:solidFill>
              <a:schemeClr val="accen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4303713" y="566738"/>
            <a:ext cx="3629025" cy="7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x-none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+mn-ea"/>
                <a:cs typeface="黑体" pitchFamily="49" charset="-122"/>
                <a:sym typeface="+mn-ea"/>
              </a:rPr>
              <a:t>CONTENTS</a:t>
            </a:r>
            <a:endParaRPr kumimoji="0" lang="x-none" altLang="zh-CN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+mn-ea"/>
              <a:cs typeface="黑体" pitchFamily="49" charset="-122"/>
              <a:sym typeface="+mn-ea"/>
            </a:endParaRPr>
          </a:p>
        </p:txBody>
      </p:sp>
      <p:grpSp>
        <p:nvGrpSpPr>
          <p:cNvPr id="15362" name="组合 7"/>
          <p:cNvGrpSpPr/>
          <p:nvPr/>
        </p:nvGrpSpPr>
        <p:grpSpPr>
          <a:xfrm>
            <a:off x="6538913" y="4310063"/>
            <a:ext cx="5653598" cy="647700"/>
            <a:chOff x="10298" y="6788"/>
            <a:chExt cx="8904" cy="1020"/>
          </a:xfrm>
        </p:grpSpPr>
        <p:sp>
          <p:nvSpPr>
            <p:cNvPr id="16" name="立方体 15"/>
            <p:cNvSpPr/>
            <p:nvPr>
              <p:custDataLst>
                <p:tags r:id="rId2"/>
              </p:custDataLst>
            </p:nvPr>
          </p:nvSpPr>
          <p:spPr>
            <a:xfrm>
              <a:off x="10298" y="6838"/>
              <a:ext cx="950" cy="920"/>
            </a:xfrm>
            <a:prstGeom prst="cub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4</a:t>
              </a:r>
              <a:endPara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5364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11602" y="6788"/>
              <a:ext cx="7600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p>
              <a:pPr>
                <a:lnSpc>
                  <a:spcPct val="90000"/>
                </a:lnSpc>
              </a:pPr>
              <a:r>
                <a:rPr lang="x-none" altLang="zh-CN" sz="2000" dirty="0">
                  <a:solidFill>
                    <a:srgbClr val="404040"/>
                  </a:solidFill>
                  <a:latin typeface="Arial" panose="02080604020202020204" pitchFamily="34" charset="0"/>
                  <a:ea typeface="黑体" pitchFamily="49" charset="-122"/>
                </a:rPr>
                <a:t>Small Challenges, Big Changes</a:t>
              </a:r>
              <a:endParaRPr lang="x-none" altLang="zh-CN" sz="2000" dirty="0">
                <a:solidFill>
                  <a:srgbClr val="404040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  <p:grpSp>
        <p:nvGrpSpPr>
          <p:cNvPr id="15365" name="组合 2"/>
          <p:cNvGrpSpPr/>
          <p:nvPr/>
        </p:nvGrpSpPr>
        <p:grpSpPr>
          <a:xfrm>
            <a:off x="6538913" y="2643188"/>
            <a:ext cx="4068762" cy="647700"/>
            <a:chOff x="10298" y="4163"/>
            <a:chExt cx="6408" cy="1020"/>
          </a:xfrm>
        </p:grpSpPr>
        <p:sp>
          <p:nvSpPr>
            <p:cNvPr id="14" name="立方体 13"/>
            <p:cNvSpPr/>
            <p:nvPr>
              <p:custDataLst>
                <p:tags r:id="rId4"/>
              </p:custDataLst>
            </p:nvPr>
          </p:nvSpPr>
          <p:spPr>
            <a:xfrm>
              <a:off x="10298" y="4263"/>
              <a:ext cx="950" cy="920"/>
            </a:xfrm>
            <a:prstGeom prst="cub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2</a:t>
              </a:r>
              <a:endPara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5367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1602" y="4163"/>
              <a:ext cx="5105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p>
              <a:pPr>
                <a:lnSpc>
                  <a:spcPct val="90000"/>
                </a:lnSpc>
              </a:pPr>
              <a:r>
                <a:rPr lang="x-none" altLang="zh-CN" sz="2000" dirty="0">
                  <a:solidFill>
                    <a:srgbClr val="404040"/>
                  </a:solidFill>
                  <a:latin typeface="Arial" panose="02080604020202020204" pitchFamily="34" charset="0"/>
                  <a:ea typeface="黑体" pitchFamily="49" charset="-122"/>
                </a:rPr>
                <a:t>What Is “Plastic-Free Day”？</a:t>
              </a:r>
              <a:endParaRPr lang="x-none" altLang="zh-CN" sz="2000" dirty="0">
                <a:solidFill>
                  <a:srgbClr val="404040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  <p:grpSp>
        <p:nvGrpSpPr>
          <p:cNvPr id="15368" name="组合 5"/>
          <p:cNvGrpSpPr/>
          <p:nvPr/>
        </p:nvGrpSpPr>
        <p:grpSpPr>
          <a:xfrm>
            <a:off x="1706563" y="4302125"/>
            <a:ext cx="4025900" cy="647700"/>
            <a:chOff x="2687" y="6776"/>
            <a:chExt cx="6341" cy="1020"/>
          </a:xfrm>
        </p:grpSpPr>
        <p:sp>
          <p:nvSpPr>
            <p:cNvPr id="10" name="立方体 9"/>
            <p:cNvSpPr/>
            <p:nvPr>
              <p:custDataLst>
                <p:tags r:id="rId6"/>
              </p:custDataLst>
            </p:nvPr>
          </p:nvSpPr>
          <p:spPr>
            <a:xfrm>
              <a:off x="2687" y="6839"/>
              <a:ext cx="950" cy="920"/>
            </a:xfrm>
            <a:prstGeom prst="cub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3</a:t>
              </a:r>
              <a:endPara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5370" name="文本框 11"/>
            <p:cNvSpPr txBox="1"/>
            <p:nvPr>
              <p:custDataLst>
                <p:tags r:id="rId7"/>
              </p:custDataLst>
            </p:nvPr>
          </p:nvSpPr>
          <p:spPr>
            <a:xfrm>
              <a:off x="3990" y="6776"/>
              <a:ext cx="5039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p>
              <a:pPr>
                <a:lnSpc>
                  <a:spcPct val="90000"/>
                </a:lnSpc>
              </a:pPr>
              <a:r>
                <a:rPr lang="x-none" altLang="zh-CN" sz="2000" dirty="0">
                  <a:solidFill>
                    <a:srgbClr val="404040"/>
                  </a:solidFill>
                  <a:latin typeface="Arial" panose="02080604020202020204" pitchFamily="34" charset="0"/>
                  <a:ea typeface="黑体" pitchFamily="49" charset="-122"/>
                </a:rPr>
                <a:t>What Can You Do?</a:t>
              </a:r>
              <a:endParaRPr lang="x-none" altLang="zh-CN" sz="2000" dirty="0">
                <a:solidFill>
                  <a:srgbClr val="404040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  <p:grpSp>
        <p:nvGrpSpPr>
          <p:cNvPr id="15371" name="组合 1"/>
          <p:cNvGrpSpPr/>
          <p:nvPr/>
        </p:nvGrpSpPr>
        <p:grpSpPr>
          <a:xfrm>
            <a:off x="1706563" y="2660650"/>
            <a:ext cx="4025900" cy="647700"/>
            <a:chOff x="2687" y="4189"/>
            <a:chExt cx="6341" cy="1020"/>
          </a:xfrm>
        </p:grpSpPr>
        <p:sp>
          <p:nvSpPr>
            <p:cNvPr id="4" name="立方体 3"/>
            <p:cNvSpPr/>
            <p:nvPr>
              <p:custDataLst>
                <p:tags r:id="rId8"/>
              </p:custDataLst>
            </p:nvPr>
          </p:nvSpPr>
          <p:spPr>
            <a:xfrm>
              <a:off x="2687" y="4262"/>
              <a:ext cx="950" cy="922"/>
            </a:xfrm>
            <a:prstGeom prst="cub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537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3990" y="4189"/>
              <a:ext cx="5039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p>
              <a:pPr>
                <a:lnSpc>
                  <a:spcPct val="90000"/>
                </a:lnSpc>
              </a:pPr>
              <a:r>
                <a:rPr lang="x-none" altLang="zh-CN" sz="2000" dirty="0">
                  <a:solidFill>
                    <a:srgbClr val="404040"/>
                  </a:solidFill>
                  <a:latin typeface="Arial" panose="02080604020202020204" pitchFamily="34" charset="0"/>
                  <a:ea typeface="黑体" pitchFamily="49" charset="-122"/>
                </a:rPr>
                <a:t>How Much Plastic Do We Use?</a:t>
              </a:r>
              <a:endParaRPr lang="x-none" altLang="zh-CN" sz="2000" dirty="0">
                <a:solidFill>
                  <a:srgbClr val="404040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0" y="1710690"/>
            <a:ext cx="8278495" cy="4351655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90000"/>
              </a:lnSpc>
              <a:buNone/>
            </a:pPr>
            <a:r>
              <a:rPr lang="x-none" altLang="zh-CN" sz="2000" dirty="0"/>
              <a:t>  · Every minute, 1 million plastic bottles are bought around the world. </a:t>
            </a:r>
            <a:endParaRPr lang="x-none" altLang="zh-CN" sz="2000" dirty="0"/>
          </a:p>
          <a:p>
            <a:pPr marL="0" indent="0" algn="just" eaLnBrk="1" hangingPunct="1">
              <a:lnSpc>
                <a:spcPct val="190000"/>
              </a:lnSpc>
              <a:buNone/>
            </a:pPr>
            <a:r>
              <a:rPr lang="x-none" altLang="zh-CN" sz="2000" dirty="0"/>
              <a:t> · Most plastic takes over 400 years to break down.</a:t>
            </a:r>
            <a:endParaRPr lang="x-none" altLang="zh-CN" sz="2000" dirty="0"/>
          </a:p>
          <a:p>
            <a:pPr marL="0" indent="0" algn="just" eaLnBrk="1" hangingPunct="1">
              <a:lnSpc>
                <a:spcPct val="190000"/>
              </a:lnSpc>
              <a:buNone/>
            </a:pPr>
            <a:r>
              <a:rPr lang="x-none" altLang="zh-CN" sz="2000" dirty="0"/>
              <a:t>But,where does it go?</a:t>
            </a:r>
            <a:endParaRPr lang="x-none" altLang="zh-CN" sz="2000" dirty="0"/>
          </a:p>
          <a:p>
            <a:pPr marL="0" indent="0" algn="just" eaLnBrk="1" hangingPunct="1">
              <a:lnSpc>
                <a:spcPct val="190000"/>
              </a:lnSpc>
              <a:buNone/>
            </a:pPr>
            <a:r>
              <a:rPr lang="x-none" altLang="zh-CN" sz="2000" dirty="0"/>
              <a:t>· Some goes to landfills.  </a:t>
            </a:r>
            <a:endParaRPr lang="x-none" altLang="zh-CN" sz="2000" dirty="0"/>
          </a:p>
          <a:p>
            <a:pPr marL="0" indent="0" algn="just" eaLnBrk="1" hangingPunct="1">
              <a:lnSpc>
                <a:spcPct val="190000"/>
              </a:lnSpc>
              <a:buNone/>
            </a:pPr>
            <a:r>
              <a:rPr lang="x-none" altLang="zh-CN" sz="2000" dirty="0"/>
              <a:t>· Too much ends up in rivers and oceans. </a:t>
            </a:r>
            <a:endParaRPr lang="x-none" altLang="zh-CN" sz="2000" dirty="0"/>
          </a:p>
          <a:p>
            <a:pPr marL="0" indent="0" algn="just" eaLnBrk="1" hangingPunct="1">
              <a:lnSpc>
                <a:spcPct val="190000"/>
              </a:lnSpc>
              <a:buNone/>
            </a:pPr>
            <a:r>
              <a:rPr lang="x-none" altLang="zh-CN" sz="2000" dirty="0"/>
              <a:t> · Animals eat it by mistake and get hurt.</a:t>
            </a:r>
            <a:endParaRPr lang="x-none" altLang="zh-CN" sz="2000" dirty="0"/>
          </a:p>
        </p:txBody>
      </p:sp>
      <p:sp>
        <p:nvSpPr>
          <p:cNvPr id="19458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91440" tIns="45720" rIns="91440" bIns="45720" anchor="ctr" anchorCtr="0">
            <a:normAutofit fontScale="90000"/>
          </a:bodyPr>
          <a:p>
            <a:pPr eaLnBrk="1" hangingPunct="1"/>
            <a:r>
              <a:rPr lang="x-none" altLang="zh-CN" kern="1200" dirty="0">
                <a:solidFill>
                  <a:schemeClr val="tx1"/>
                </a:solidFill>
                <a:latin typeface="+mj-ea"/>
                <a:ea typeface="+mj-ea"/>
                <a:cs typeface="+mj-cs"/>
              </a:rPr>
              <a:t>How Much Plastic Do We Use?</a:t>
            </a:r>
            <a:endParaRPr lang="x-none" altLang="zh-CN" kern="1200" dirty="0">
              <a:solidFill>
                <a:schemeClr val="tx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045" y="1435100"/>
            <a:ext cx="3777615" cy="36658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占位符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03313" y="1536700"/>
            <a:ext cx="3932237" cy="4032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60000"/>
              </a:lnSpc>
              <a:spcBef>
                <a:spcPts val="1000"/>
              </a:spcBef>
              <a:buFont typeface="Arial" panose="02080604020202020204" pitchFamily="34" charset="0"/>
            </a:pPr>
            <a:r>
              <a:rPr lang="x-none" altLang="en-US" sz="1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A day to avoid single-use plastics.  </a:t>
            </a:r>
            <a:endParaRPr lang="x-none" altLang="en-US" sz="1800" b="1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60000"/>
              </a:lnSpc>
              <a:spcBef>
                <a:spcPts val="1000"/>
              </a:spcBef>
              <a:buFont typeface="Arial" panose="02080604020202020204" pitchFamily="34" charset="0"/>
            </a:pPr>
            <a:r>
              <a:rPr lang="x-none" altLang="en-US" sz="1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· A day to try greener habits.  </a:t>
            </a:r>
            <a:endParaRPr lang="x-none" altLang="en-US" sz="1800" b="1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60000"/>
              </a:lnSpc>
              <a:spcBef>
                <a:spcPts val="1000"/>
              </a:spcBef>
              <a:buFont typeface="Arial" panose="02080604020202020204" pitchFamily="34" charset="0"/>
            </a:pPr>
            <a:r>
              <a:rPr lang="x-none" altLang="en-US" sz="1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· A day to show we care about our future.</a:t>
            </a:r>
            <a:endParaRPr lang="x-none" altLang="en-US" sz="1800" b="1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0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063625" y="552450"/>
            <a:ext cx="6368415" cy="511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x-none" altLang="zh-CN" sz="3600" dirty="0">
                <a:latin typeface="Arial" panose="02080604020202020204" pitchFamily="34" charset="0"/>
                <a:ea typeface="黑体" pitchFamily="49" charset="-122"/>
              </a:rPr>
              <a:t>What Is “Plastic-Free Day”?</a:t>
            </a:r>
            <a:endParaRPr lang="x-none" altLang="zh-CN" sz="3600" dirty="0">
              <a:latin typeface="Arial" panose="02080604020202020204" pitchFamily="34" charset="0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525" y="2056765"/>
            <a:ext cx="7110730" cy="32753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63625" y="552450"/>
            <a:ext cx="4130675" cy="511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x-none" altLang="zh-CN" sz="3600" dirty="0">
                <a:latin typeface="Arial" panose="02080604020202020204" pitchFamily="34" charset="0"/>
                <a:ea typeface="黑体" pitchFamily="49" charset="-122"/>
              </a:rPr>
              <a:t>What Can You Do?</a:t>
            </a:r>
            <a:endParaRPr lang="x-none" altLang="zh-CN" sz="3600" dirty="0"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5" name="六边形 4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4579" name="组合 2"/>
          <p:cNvGrpSpPr/>
          <p:nvPr/>
        </p:nvGrpSpPr>
        <p:grpSpPr>
          <a:xfrm>
            <a:off x="1184275" y="3749675"/>
            <a:ext cx="2179638" cy="1778000"/>
            <a:chOff x="1951" y="6195"/>
            <a:chExt cx="3432" cy="2800"/>
          </a:xfrm>
        </p:grpSpPr>
        <p:cxnSp>
          <p:nvCxnSpPr>
            <p:cNvPr id="2" name="直接连接符 1"/>
            <p:cNvCxnSpPr/>
            <p:nvPr>
              <p:custDataLst>
                <p:tags r:id="rId3"/>
              </p:custDataLst>
            </p:nvPr>
          </p:nvCxnSpPr>
          <p:spPr bwMode="auto">
            <a:xfrm>
              <a:off x="2331" y="6735"/>
              <a:ext cx="0" cy="21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>
              <p:custDataLst>
                <p:tags r:id="rId4"/>
              </p:custDataLst>
            </p:nvPr>
          </p:nvSpPr>
          <p:spPr bwMode="auto">
            <a:xfrm>
              <a:off x="1951" y="6195"/>
              <a:ext cx="760" cy="7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1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4582" name="文本框 33"/>
            <p:cNvSpPr txBox="1"/>
            <p:nvPr>
              <p:custDataLst>
                <p:tags r:id="rId5"/>
              </p:custDataLst>
            </p:nvPr>
          </p:nvSpPr>
          <p:spPr>
            <a:xfrm>
              <a:off x="2711" y="6260"/>
              <a:ext cx="2672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algn="ctr"/>
              <a:r>
                <a:rPr lang="x-none" altLang="zh-CN" sz="20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   </a:t>
              </a:r>
              <a:endParaRPr lang="x-none" altLang="zh-CN" sz="20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583" name="文本框 34"/>
            <p:cNvSpPr txBox="1"/>
            <p:nvPr>
              <p:custDataLst>
                <p:tags r:id="rId6"/>
              </p:custDataLst>
            </p:nvPr>
          </p:nvSpPr>
          <p:spPr>
            <a:xfrm>
              <a:off x="2714" y="7105"/>
              <a:ext cx="2669" cy="1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20000"/>
                </a:lnSpc>
              </a:pPr>
              <a:r>
                <a:rPr lang="x-none" altLang="zh-CN" sz="14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Bring your own bottle. (Water fountain available)</a:t>
              </a:r>
              <a:endParaRPr lang="x-none" altLang="zh-CN" sz="14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584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087" y="6285"/>
              <a:ext cx="48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Arial" panose="02080604020202020204" pitchFamily="34" charset="0"/>
                  <a:ea typeface="黑体" pitchFamily="49" charset="-122"/>
                </a:rPr>
                <a:t>1</a:t>
              </a:r>
              <a:endParaRPr lang="en-US" altLang="zh-CN" dirty="0">
                <a:solidFill>
                  <a:schemeClr val="bg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  <p:grpSp>
        <p:nvGrpSpPr>
          <p:cNvPr id="24585" name="组合 17"/>
          <p:cNvGrpSpPr/>
          <p:nvPr/>
        </p:nvGrpSpPr>
        <p:grpSpPr>
          <a:xfrm>
            <a:off x="3678238" y="3203575"/>
            <a:ext cx="2200275" cy="2324100"/>
            <a:chOff x="5964" y="5215"/>
            <a:chExt cx="3464" cy="3660"/>
          </a:xfrm>
        </p:grpSpPr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 bwMode="auto">
            <a:xfrm>
              <a:off x="6344" y="5975"/>
              <a:ext cx="0" cy="29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 bwMode="auto">
            <a:xfrm>
              <a:off x="5964" y="5215"/>
              <a:ext cx="760" cy="7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1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2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4588" name="文本框 31"/>
            <p:cNvSpPr txBox="1"/>
            <p:nvPr>
              <p:custDataLst>
                <p:tags r:id="rId10"/>
              </p:custDataLst>
            </p:nvPr>
          </p:nvSpPr>
          <p:spPr>
            <a:xfrm>
              <a:off x="6845" y="5280"/>
              <a:ext cx="258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algn="ctr"/>
              <a:r>
                <a:rPr lang="x-none" altLang="zh-CN" sz="20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   </a:t>
              </a:r>
              <a:endParaRPr lang="x-none" altLang="zh-CN" sz="20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589" name="文本框 32"/>
            <p:cNvSpPr txBox="1"/>
            <p:nvPr>
              <p:custDataLst>
                <p:tags r:id="rId11"/>
              </p:custDataLst>
            </p:nvPr>
          </p:nvSpPr>
          <p:spPr>
            <a:xfrm>
              <a:off x="6845" y="6040"/>
              <a:ext cx="2583" cy="1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20000"/>
                </a:lnSpc>
              </a:pPr>
              <a:r>
                <a:rPr lang="x-none" altLang="zh-CN" sz="14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Pack a no-plastic lunch. (Use lunch box, cloth wrap, or paper bag)</a:t>
              </a:r>
              <a:endParaRPr lang="x-none" altLang="zh-CN" sz="14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590" name="文本框 13"/>
            <p:cNvSpPr txBox="1"/>
            <p:nvPr>
              <p:custDataLst>
                <p:tags r:id="rId12"/>
              </p:custDataLst>
            </p:nvPr>
          </p:nvSpPr>
          <p:spPr>
            <a:xfrm>
              <a:off x="6100" y="5310"/>
              <a:ext cx="48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Arial" panose="02080604020202020204" pitchFamily="34" charset="0"/>
                  <a:ea typeface="黑体" pitchFamily="49" charset="-122"/>
                </a:rPr>
                <a:t>2</a:t>
              </a:r>
              <a:endParaRPr lang="en-US" altLang="zh-CN" dirty="0">
                <a:solidFill>
                  <a:schemeClr val="bg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  <p:grpSp>
        <p:nvGrpSpPr>
          <p:cNvPr id="24591" name="组合 18"/>
          <p:cNvGrpSpPr/>
          <p:nvPr/>
        </p:nvGrpSpPr>
        <p:grpSpPr>
          <a:xfrm>
            <a:off x="6205538" y="2603500"/>
            <a:ext cx="2293937" cy="2924175"/>
            <a:chOff x="9977" y="4270"/>
            <a:chExt cx="3613" cy="4605"/>
          </a:xfrm>
        </p:grpSpPr>
        <p:cxnSp>
          <p:nvCxnSpPr>
            <p:cNvPr id="8" name="直接连接符 7"/>
            <p:cNvCxnSpPr/>
            <p:nvPr>
              <p:custDataLst>
                <p:tags r:id="rId13"/>
              </p:custDataLst>
            </p:nvPr>
          </p:nvCxnSpPr>
          <p:spPr bwMode="auto">
            <a:xfrm>
              <a:off x="10357" y="5015"/>
              <a:ext cx="0" cy="386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>
              <p:custDataLst>
                <p:tags r:id="rId14"/>
              </p:custDataLst>
            </p:nvPr>
          </p:nvSpPr>
          <p:spPr bwMode="auto">
            <a:xfrm>
              <a:off x="9977" y="4270"/>
              <a:ext cx="760" cy="7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1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3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4594" name="文本框 29"/>
            <p:cNvSpPr txBox="1"/>
            <p:nvPr>
              <p:custDataLst>
                <p:tags r:id="rId15"/>
              </p:custDataLst>
            </p:nvPr>
          </p:nvSpPr>
          <p:spPr>
            <a:xfrm>
              <a:off x="10890" y="4335"/>
              <a:ext cx="270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algn="ctr"/>
              <a:r>
                <a:rPr lang="x-none" altLang="zh-CN" sz="20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   </a:t>
              </a:r>
              <a:endParaRPr lang="x-none" altLang="zh-CN" sz="20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595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10890" y="5215"/>
              <a:ext cx="2700" cy="1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20000"/>
                </a:lnSpc>
              </a:pPr>
              <a:r>
                <a:rPr lang="x-none" altLang="zh-CN" sz="14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Refuse plastic bags. Bring a backpack or tote bag.</a:t>
              </a:r>
              <a:endParaRPr lang="x-none" altLang="zh-CN" sz="14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596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10113" y="4365"/>
              <a:ext cx="48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Arial" panose="02080604020202020204" pitchFamily="34" charset="0"/>
                  <a:ea typeface="黑体" pitchFamily="49" charset="-122"/>
                </a:rPr>
                <a:t>3</a:t>
              </a:r>
              <a:endParaRPr lang="en-US" altLang="zh-CN" dirty="0">
                <a:solidFill>
                  <a:schemeClr val="bg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  <p:grpSp>
        <p:nvGrpSpPr>
          <p:cNvPr id="24597" name="组合 19"/>
          <p:cNvGrpSpPr/>
          <p:nvPr/>
        </p:nvGrpSpPr>
        <p:grpSpPr>
          <a:xfrm>
            <a:off x="8816975" y="3686175"/>
            <a:ext cx="2247900" cy="1841500"/>
            <a:chOff x="13987" y="5975"/>
            <a:chExt cx="3542" cy="2900"/>
          </a:xfrm>
        </p:grpSpPr>
        <p:cxnSp>
          <p:nvCxnSpPr>
            <p:cNvPr id="10" name="直接连接符 9"/>
            <p:cNvCxnSpPr/>
            <p:nvPr>
              <p:custDataLst>
                <p:tags r:id="rId18"/>
              </p:custDataLst>
            </p:nvPr>
          </p:nvCxnSpPr>
          <p:spPr bwMode="auto">
            <a:xfrm>
              <a:off x="14367" y="6735"/>
              <a:ext cx="0" cy="21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19"/>
              </p:custDataLst>
            </p:nvPr>
          </p:nvSpPr>
          <p:spPr bwMode="auto">
            <a:xfrm>
              <a:off x="13987" y="5975"/>
              <a:ext cx="760" cy="7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1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4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4600" name="文本框 27"/>
            <p:cNvSpPr txBox="1"/>
            <p:nvPr>
              <p:custDataLst>
                <p:tags r:id="rId20"/>
              </p:custDataLst>
            </p:nvPr>
          </p:nvSpPr>
          <p:spPr>
            <a:xfrm>
              <a:off x="14921" y="6040"/>
              <a:ext cx="2607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algn="ctr"/>
              <a:r>
                <a:rPr lang="x-none" altLang="zh-CN" sz="20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    </a:t>
              </a:r>
              <a:endParaRPr lang="x-none" altLang="zh-CN" sz="20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601" name="文本框 28"/>
            <p:cNvSpPr txBox="1"/>
            <p:nvPr>
              <p:custDataLst>
                <p:tags r:id="rId21"/>
              </p:custDataLst>
            </p:nvPr>
          </p:nvSpPr>
          <p:spPr>
            <a:xfrm>
              <a:off x="14926" y="6860"/>
              <a:ext cx="2603" cy="1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20000"/>
                </a:lnSpc>
              </a:pPr>
              <a:r>
                <a:rPr lang="x-none" altLang="zh-CN" sz="1400" dirty="0">
                  <a:solidFill>
                    <a:srgbClr val="1E1C11"/>
                  </a:solidFill>
                  <a:latin typeface="Arial" panose="02080604020202020204" pitchFamily="34" charset="0"/>
                  <a:ea typeface="黑体" pitchFamily="49" charset="-122"/>
                </a:rPr>
                <a:t>Skip plastic straws and cutlery. Use your own or go without.</a:t>
              </a:r>
              <a:endParaRPr lang="x-none" altLang="zh-CN" sz="14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  <p:sp>
          <p:nvSpPr>
            <p:cNvPr id="24602" name="文本框 15"/>
            <p:cNvSpPr txBox="1"/>
            <p:nvPr>
              <p:custDataLst>
                <p:tags r:id="rId22"/>
              </p:custDataLst>
            </p:nvPr>
          </p:nvSpPr>
          <p:spPr>
            <a:xfrm>
              <a:off x="14123" y="6080"/>
              <a:ext cx="48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Arial" panose="02080604020202020204" pitchFamily="34" charset="0"/>
                  <a:ea typeface="黑体" pitchFamily="49" charset="-122"/>
                </a:rPr>
                <a:t>4</a:t>
              </a:r>
              <a:endParaRPr lang="en-US" altLang="zh-CN" dirty="0">
                <a:solidFill>
                  <a:schemeClr val="bg1"/>
                </a:solidFill>
                <a:latin typeface="Arial" panose="02080604020202020204" pitchFamily="34" charset="0"/>
                <a:ea typeface="黑体" pitchFamily="49" charset="-122"/>
              </a:endParaRPr>
            </a:p>
          </p:txBody>
        </p:sp>
      </p:grpSp>
    </p:spTree>
    <p:custDataLst>
      <p:tags r:id="rId2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8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63625" y="506730"/>
            <a:ext cx="8472805" cy="5568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x-none" altLang="zh-CN" sz="3600" dirty="0">
                <a:latin typeface="Arial" panose="02080604020202020204" pitchFamily="34" charset="0"/>
                <a:ea typeface="黑体" pitchFamily="49" charset="-122"/>
              </a:rPr>
              <a:t>Small Challenges, Big Changes</a:t>
            </a:r>
            <a:endParaRPr lang="x-none" altLang="zh-CN" sz="3600" dirty="0"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61" name="六边形 60"/>
          <p:cNvSpPr/>
          <p:nvPr>
            <p:custDataLst>
              <p:tags r:id="rId2"/>
            </p:custDataLst>
          </p:nvPr>
        </p:nvSpPr>
        <p:spPr>
          <a:xfrm>
            <a:off x="265113" y="506413"/>
            <a:ext cx="696913" cy="601663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0" name="文本框 2"/>
          <p:cNvSpPr txBox="1"/>
          <p:nvPr>
            <p:custDataLst>
              <p:tags r:id="rId3"/>
            </p:custDataLst>
          </p:nvPr>
        </p:nvSpPr>
        <p:spPr>
          <a:xfrm>
            <a:off x="1365250" y="1343025"/>
            <a:ext cx="9461500" cy="495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lnSpc>
                <a:spcPct val="140000"/>
              </a:lnSpc>
            </a:pPr>
            <a:r>
              <a:rPr lang="x-none" altLang="zh-CN" sz="1400" dirty="0">
                <a:solidFill>
                  <a:srgbClr val="1E1C11"/>
                </a:solidFill>
                <a:latin typeface="Arial" panose="02080604020202020204" pitchFamily="34" charset="0"/>
                <a:ea typeface="黑体" pitchFamily="49" charset="-122"/>
              </a:rPr>
              <a:t>       </a:t>
            </a:r>
            <a:endParaRPr lang="x-none" altLang="zh-CN" sz="1400" dirty="0">
              <a:solidFill>
                <a:srgbClr val="1E1C11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6" name="墨迹 5"/>
              <p14:cNvContentPartPr/>
              <p14:nvPr/>
            </p14:nvContentPartPr>
            <p14:xfrm>
              <a:off x="5399405" y="3178810"/>
              <a:ext cx="1363345" cy="1607185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5"/>
            </p:blipFill>
            <p:spPr>
              <a:xfrm>
                <a:off x="5399405" y="3178810"/>
                <a:ext cx="1363345" cy="1607185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6" p14:bwMode="auto">
            <p14:nvContentPartPr>
              <p14:cNvPr id="7" name="墨迹 6"/>
              <p14:cNvContentPartPr/>
              <p14:nvPr/>
            </p14:nvContentPartPr>
            <p14:xfrm>
              <a:off x="5572125" y="3464560"/>
              <a:ext cx="988060" cy="98806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7"/>
            </p:blipFill>
            <p:spPr>
              <a:xfrm>
                <a:off x="5572125" y="3464560"/>
                <a:ext cx="988060" cy="9880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8" p14:bwMode="auto">
            <p14:nvContentPartPr>
              <p14:cNvPr id="8" name="墨迹 7"/>
              <p14:cNvContentPartPr/>
              <p14:nvPr/>
            </p14:nvContentPartPr>
            <p14:xfrm>
              <a:off x="6101715" y="4071620"/>
              <a:ext cx="59690" cy="654685"/>
            </p14:xfrm>
          </p:contentPart>
        </mc:Choice>
        <mc:Fallback xmlns="">
          <p:pic>
            <p:nvPicPr>
              <p:cNvPr id="8" name="墨迹 7"/>
            </p:nvPicPr>
            <p:blipFill>
              <a:blip r:embed="rId9"/>
            </p:blipFill>
            <p:spPr>
              <a:xfrm>
                <a:off x="6101715" y="4071620"/>
                <a:ext cx="59690" cy="654685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10" p14:bwMode="auto">
            <p14:nvContentPartPr>
              <p14:cNvPr id="10" name="墨迹 9"/>
              <p14:cNvContentPartPr/>
              <p14:nvPr/>
            </p14:nvContentPartPr>
            <p14:xfrm>
              <a:off x="4881245" y="3494405"/>
              <a:ext cx="1809750" cy="1755775"/>
            </p14:xfrm>
          </p:contentPart>
        </mc:Choice>
        <mc:Fallback xmlns="">
          <p:pic>
            <p:nvPicPr>
              <p:cNvPr id="10" name="墨迹 9"/>
            </p:nvPicPr>
            <p:blipFill>
              <a:blip r:embed="rId11"/>
            </p:blipFill>
            <p:spPr>
              <a:xfrm>
                <a:off x="4881245" y="3494405"/>
                <a:ext cx="1809750" cy="1755775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12" p14:bwMode="auto">
            <p14:nvContentPartPr>
              <p14:cNvPr id="11" name="墨迹 10"/>
              <p14:cNvContentPartPr/>
              <p14:nvPr/>
            </p14:nvContentPartPr>
            <p14:xfrm>
              <a:off x="505460" y="6530340"/>
              <a:ext cx="12065" cy="360"/>
            </p14:xfrm>
          </p:contentPart>
        </mc:Choice>
        <mc:Fallback xmlns="">
          <p:pic>
            <p:nvPicPr>
              <p:cNvPr id="11" name="墨迹 10"/>
            </p:nvPicPr>
            <p:blipFill>
              <a:blip r:embed="rId13"/>
            </p:blipFill>
            <p:spPr>
              <a:xfrm>
                <a:off x="505460" y="6530340"/>
                <a:ext cx="12065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14" p14:bwMode="auto">
            <p14:nvContentPartPr>
              <p14:cNvPr id="12" name="墨迹 11"/>
              <p14:cNvContentPartPr/>
              <p14:nvPr/>
            </p14:nvContentPartPr>
            <p14:xfrm>
              <a:off x="11430" y="3655060"/>
              <a:ext cx="17780" cy="77470"/>
            </p14:xfrm>
          </p:contentPart>
        </mc:Choice>
        <mc:Fallback xmlns="">
          <p:pic>
            <p:nvPicPr>
              <p:cNvPr id="12" name="墨迹 11"/>
            </p:nvPicPr>
            <p:blipFill>
              <a:blip r:embed="rId15"/>
            </p:blipFill>
            <p:spPr>
              <a:xfrm>
                <a:off x="11430" y="3655060"/>
                <a:ext cx="17780" cy="7747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16" p14:bwMode="auto">
            <p14:nvContentPartPr>
              <p14:cNvPr id="13" name="墨迹 12"/>
              <p14:cNvContentPartPr/>
              <p14:nvPr/>
            </p14:nvContentPartPr>
            <p14:xfrm>
              <a:off x="5214620" y="2470150"/>
              <a:ext cx="1744345" cy="2435225"/>
            </p14:xfrm>
          </p:contentPart>
        </mc:Choice>
        <mc:Fallback xmlns="">
          <p:pic>
            <p:nvPicPr>
              <p:cNvPr id="13" name="墨迹 12"/>
            </p:nvPicPr>
            <p:blipFill>
              <a:blip r:embed="rId17"/>
            </p:blipFill>
            <p:spPr>
              <a:xfrm>
                <a:off x="5214620" y="2470150"/>
                <a:ext cx="1744345" cy="2435225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18" p14:bwMode="auto">
            <p14:nvContentPartPr>
              <p14:cNvPr id="14" name="墨迹 13"/>
              <p14:cNvContentPartPr/>
              <p14:nvPr/>
            </p14:nvContentPartPr>
            <p14:xfrm>
              <a:off x="476250" y="6941185"/>
              <a:ext cx="11430" cy="360"/>
            </p14:xfrm>
          </p:contentPart>
        </mc:Choice>
        <mc:Fallback xmlns="">
          <p:pic>
            <p:nvPicPr>
              <p:cNvPr id="14" name="墨迹 13"/>
            </p:nvPicPr>
            <p:blipFill>
              <a:blip r:embed="rId19"/>
            </p:blipFill>
            <p:spPr>
              <a:xfrm>
                <a:off x="476250" y="6941185"/>
                <a:ext cx="11430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20" p14:bwMode="auto">
            <p14:nvContentPartPr>
              <p14:cNvPr id="15" name="墨迹 14"/>
              <p14:cNvContentPartPr/>
              <p14:nvPr/>
            </p14:nvContentPartPr>
            <p14:xfrm>
              <a:off x="148590" y="6720840"/>
              <a:ext cx="12065" cy="360"/>
            </p14:xfrm>
          </p:contentPart>
        </mc:Choice>
        <mc:Fallback xmlns="">
          <p:pic>
            <p:nvPicPr>
              <p:cNvPr id="15" name="墨迹 14"/>
            </p:nvPicPr>
            <p:blipFill>
              <a:blip r:embed="rId21"/>
            </p:blipFill>
            <p:spPr>
              <a:xfrm>
                <a:off x="148590" y="6720840"/>
                <a:ext cx="12065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22" p14:bwMode="auto">
            <p14:nvContentPartPr>
              <p14:cNvPr id="19" name="墨迹 18"/>
              <p14:cNvContentPartPr/>
              <p14:nvPr/>
            </p14:nvContentPartPr>
            <p14:xfrm>
              <a:off x="160655" y="6708775"/>
              <a:ext cx="17780" cy="360"/>
            </p14:xfrm>
          </p:contentPart>
        </mc:Choice>
        <mc:Fallback xmlns="">
          <p:pic>
            <p:nvPicPr>
              <p:cNvPr id="19" name="墨迹 18"/>
            </p:nvPicPr>
            <p:blipFill>
              <a:blip r:embed="rId23"/>
            </p:blipFill>
            <p:spPr>
              <a:xfrm>
                <a:off x="160655" y="6708775"/>
                <a:ext cx="17780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24" p14:bwMode="auto">
            <p14:nvContentPartPr>
              <p14:cNvPr id="21" name="墨迹 20"/>
              <p14:cNvContentPartPr/>
              <p14:nvPr/>
            </p14:nvContentPartPr>
            <p14:xfrm>
              <a:off x="76835" y="6595745"/>
              <a:ext cx="12065" cy="360"/>
            </p14:xfrm>
          </p:contentPart>
        </mc:Choice>
        <mc:Fallback xmlns="">
          <p:pic>
            <p:nvPicPr>
              <p:cNvPr id="21" name="墨迹 20"/>
            </p:nvPicPr>
            <p:blipFill>
              <a:blip r:embed="rId21"/>
            </p:blipFill>
            <p:spPr>
              <a:xfrm>
                <a:off x="76835" y="6595745"/>
                <a:ext cx="12065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25" p14:bwMode="auto">
            <p14:nvContentPartPr>
              <p14:cNvPr id="22" name="墨迹 21"/>
              <p14:cNvContentPartPr/>
              <p14:nvPr/>
            </p14:nvContentPartPr>
            <p14:xfrm>
              <a:off x="356870" y="6256655"/>
              <a:ext cx="875030" cy="309245"/>
            </p14:xfrm>
          </p:contentPart>
        </mc:Choice>
        <mc:Fallback xmlns="">
          <p:pic>
            <p:nvPicPr>
              <p:cNvPr id="22" name="墨迹 21"/>
            </p:nvPicPr>
            <p:blipFill>
              <a:blip r:embed="rId26"/>
            </p:blipFill>
            <p:spPr>
              <a:xfrm>
                <a:off x="356870" y="6256655"/>
                <a:ext cx="875030" cy="309245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27" p14:bwMode="auto">
            <p14:nvContentPartPr>
              <p14:cNvPr id="23" name="墨迹 22"/>
              <p14:cNvContentPartPr/>
              <p14:nvPr/>
            </p14:nvContentPartPr>
            <p14:xfrm>
              <a:off x="9989185" y="4065905"/>
              <a:ext cx="12065" cy="360"/>
            </p14:xfrm>
          </p:contentPart>
        </mc:Choice>
        <mc:Fallback xmlns="">
          <p:pic>
            <p:nvPicPr>
              <p:cNvPr id="23" name="墨迹 22"/>
            </p:nvPicPr>
            <p:blipFill>
              <a:blip r:embed="rId21"/>
            </p:blipFill>
            <p:spPr>
              <a:xfrm>
                <a:off x="9989185" y="4065905"/>
                <a:ext cx="12065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28" p14:bwMode="auto">
            <p14:nvContentPartPr>
              <p14:cNvPr id="24" name="墨迹 23"/>
              <p14:cNvContentPartPr/>
              <p14:nvPr/>
            </p14:nvContentPartPr>
            <p14:xfrm>
              <a:off x="5357495" y="2625090"/>
              <a:ext cx="1845310" cy="2369185"/>
            </p14:xfrm>
          </p:contentPart>
        </mc:Choice>
        <mc:Fallback xmlns="">
          <p:pic>
            <p:nvPicPr>
              <p:cNvPr id="24" name="墨迹 23"/>
            </p:nvPicPr>
            <p:blipFill>
              <a:blip r:embed="rId29"/>
            </p:blipFill>
            <p:spPr>
              <a:xfrm>
                <a:off x="5357495" y="2625090"/>
                <a:ext cx="1845310" cy="2369185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30" p14:bwMode="auto">
            <p14:nvContentPartPr>
              <p14:cNvPr id="25" name="墨迹 24"/>
              <p14:cNvContentPartPr/>
              <p14:nvPr/>
            </p14:nvContentPartPr>
            <p14:xfrm>
              <a:off x="249555" y="6595745"/>
              <a:ext cx="12065" cy="360"/>
            </p14:xfrm>
          </p:contentPart>
        </mc:Choice>
        <mc:Fallback xmlns="">
          <p:pic>
            <p:nvPicPr>
              <p:cNvPr id="25" name="墨迹 24"/>
            </p:nvPicPr>
            <p:blipFill>
              <a:blip r:embed="rId21"/>
            </p:blipFill>
            <p:spPr>
              <a:xfrm>
                <a:off x="249555" y="6595745"/>
                <a:ext cx="12065" cy="360"/>
              </a:xfrm>
              <a:prstGeom prst="rect"/>
            </p:spPr>
          </p:pic>
        </mc:Fallback>
      </mc:AlternateContent>
      <p:sp>
        <p:nvSpPr>
          <p:cNvPr id="26" name="文本框 25"/>
          <p:cNvSpPr txBox="1"/>
          <p:nvPr/>
        </p:nvSpPr>
        <p:spPr>
          <a:xfrm>
            <a:off x="661035" y="1478280"/>
            <a:ext cx="6437630" cy="4960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x-none" altLang="zh-CN" sz="2400"/>
              <a:t>  · If 500 students skip one plastic bottle → 500 less bottles!  </a:t>
            </a:r>
            <a:endParaRPr lang="x-none" altLang="zh-CN" sz="2400"/>
          </a:p>
          <a:p>
            <a:r>
              <a:rPr lang="x-none" altLang="zh-CN" sz="2400"/>
              <a:t>· If everyone brings a lunch box → zero plastic wrap waste.</a:t>
            </a:r>
            <a:endParaRPr lang="x-none" altLang="zh-CN" sz="2400"/>
          </a:p>
        </p:txBody>
      </p:sp>
      <p:pic>
        <p:nvPicPr>
          <p:cNvPr id="2" name="图片 1" descr="1773054383218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>
          <a:xfrm>
            <a:off x="962025" y="3431540"/>
            <a:ext cx="2627630" cy="2449830"/>
          </a:xfrm>
          <a:prstGeom prst="rect">
            <a:avLst/>
          </a:prstGeom>
        </p:spPr>
      </p:pic>
      <p:sp>
        <p:nvSpPr>
          <p:cNvPr id="3" name="乘号 2"/>
          <p:cNvSpPr/>
          <p:nvPr/>
        </p:nvSpPr>
        <p:spPr>
          <a:xfrm>
            <a:off x="834390" y="3251200"/>
            <a:ext cx="2882900" cy="255778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1773054544097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933190" y="3431540"/>
            <a:ext cx="2449830" cy="2449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22470" y="3655060"/>
            <a:ext cx="40640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x-none" altLang="zh-CN" sz="11500" b="1">
                <a:solidFill>
                  <a:srgbClr val="00B050"/>
                </a:solidFill>
              </a:rPr>
              <a:t>√</a:t>
            </a:r>
            <a:endParaRPr lang="x-none" altLang="zh-CN" sz="11500" b="1">
              <a:solidFill>
                <a:srgbClr val="00B050"/>
              </a:solidFill>
            </a:endParaRPr>
          </a:p>
        </p:txBody>
      </p:sp>
      <p:pic>
        <p:nvPicPr>
          <p:cNvPr id="16" name="图片 15" descr="1773055090498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877810" y="3350260"/>
            <a:ext cx="1332230" cy="2531110"/>
          </a:xfrm>
          <a:prstGeom prst="rect">
            <a:avLst/>
          </a:prstGeom>
        </p:spPr>
      </p:pic>
      <p:sp>
        <p:nvSpPr>
          <p:cNvPr id="17" name="乘号 16"/>
          <p:cNvSpPr/>
          <p:nvPr/>
        </p:nvSpPr>
        <p:spPr>
          <a:xfrm>
            <a:off x="7098665" y="3323590"/>
            <a:ext cx="2882900" cy="255778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385" y="1271270"/>
            <a:ext cx="9950450" cy="491807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内容占位符 7" descr="177305538772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-96520"/>
            <a:ext cx="12192000" cy="70097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DIAGRAM_GROUP_CODE" val="r1-1"/>
  <p:tag name="KSO_WM_UNIT_ID" val="custom2_11*i*3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DIAGRAM_GROUP_CODE" val="r1-1"/>
  <p:tag name="KSO_WM_UNIT_ID" val="custom2_11*i*3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1.xml><?xml version="1.0" encoding="utf-8"?>
<p:tagLst xmlns:p="http://schemas.openxmlformats.org/presentationml/2006/main">
  <p:tag name="KSO_WM_TAG_VERSION" val="1.0"/>
  <p:tag name="KSO_WM_TEMPLATE_CATEGORY" val="custom"/>
  <p:tag name="KSO_WM_TEMPLATE_INDEX" val="2"/>
</p:tagLst>
</file>

<file path=ppt/tags/tag12.xml><?xml version="1.0" encoding="utf-8"?>
<p:tagLst xmlns:p="http://schemas.openxmlformats.org/presentationml/2006/main">
  <p:tag name="KSO_WM_TAG_VERSION" val="1.0"/>
  <p:tag name="KSO_WM_TEMPLATE_CATEGORY" val="custom"/>
  <p:tag name="KSO_WM_TEMPLATE_INDEX" val="2"/>
</p:tagLst>
</file>

<file path=ppt/tags/tag13.xml><?xml version="1.0" encoding="utf-8"?>
<p:tagLst xmlns:p="http://schemas.openxmlformats.org/presentationml/2006/main">
  <p:tag name="KSO_WM_TEMPLATE_CATEGORY" val="custom"/>
  <p:tag name="KSO_WM_TEMPLATE_INDEX" val="2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TAG_VERSION" val="1.0"/>
  <p:tag name="KSO_WM_UNIT_ID" val="custom2_1*a*1"/>
  <p:tag name="KSO_WM_UNIT_PRESET_TEXT" val="单击此处添加标题"/>
  <p:tag name="KSO_WM_UNIT_TYPE" val="a"/>
  <p:tag name="KSO_WM_UNIT_INDEX" val="1"/>
</p:tagLst>
</file>

<file path=ppt/tags/tag14.xml><?xml version="1.0" encoding="utf-8"?>
<p:tagLst xmlns:p="http://schemas.openxmlformats.org/presentationml/2006/main">
  <p:tag name="KSO_WM_TEMPLATE_CATEGORY" val="custom"/>
  <p:tag name="KSO_WM_TEMPLATE_INDEX" val="2"/>
  <p:tag name="KSO_WM_UNIT_LAYERLEVEL" val="1"/>
  <p:tag name="KSO_WM_UNIT_VALUE" val="117"/>
  <p:tag name="KSO_WM_UNIT_ISCONTENTSTITLE" val="0"/>
  <p:tag name="KSO_WM_UNIT_HIGHLIGHT" val="0"/>
  <p:tag name="KSO_WM_UNIT_COMPATIBLE" val="0"/>
  <p:tag name="KSO_WM_BEAUTIFY_FLAG" val="#wm#"/>
  <p:tag name="KSO_WM_TAG_VERSION" val="1.0"/>
  <p:tag name="KSO_WM_UNIT_ID" val="custom2_1*b*1"/>
  <p:tag name="KSO_WM_UNIT_PRESET_TEXT" val="单击此处添加副标题"/>
  <p:tag name="KSO_WM_UNIT_TYPE" val="b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ID" val="custom2_1*i*1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.xml><?xml version="1.0" encoding="utf-8"?>
<p:tagLst xmlns:p="http://schemas.openxmlformats.org/presentationml/2006/main">
  <p:tag name="KSO_WM_TAG_VERSION" val="1.0"/>
  <p:tag name="KSO_WM_SLIDE_ITEM_CNT" val="0"/>
  <p:tag name="KSO_WM_SLIDE_LAYOUT" val="a_b"/>
  <p:tag name="KSO_WM_SLIDE_LAYOUT_CNT" val="1_1"/>
  <p:tag name="KSO_WM_SLIDE_TYPE" val="title"/>
  <p:tag name="KSO_WM_BEAUTIFY_FLAG" val="#wm#"/>
  <p:tag name="KSO_WM_COMBINE_RELATE_SLIDE_ID" val="background20181944_1"/>
  <p:tag name="KSO_WM_TEMPLATE_CATEGORY" val="custom"/>
  <p:tag name="KSO_WM_TEMPLATE_INDEX" val="2"/>
  <p:tag name="KSO_WM_SLIDE_ID" val="custom2_1"/>
  <p:tag name="KSO_WM_SLIDE_INDEX" val="1"/>
  <p:tag name="KSO_WM_TEMPLATE_SUBCATEGORY" val="combine"/>
  <p:tag name="KSO_WM_TEMPLATE_THUMBS_INDEX" val="1、4、5、6、12、13、17、22、28、29、"/>
  <p:tag name="KSO_WM_SLIDE_SUBTYPE" val="pureTxt"/>
</p:tagLst>
</file>

<file path=ppt/tags/tag17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"/>
  <p:tag name="KSO_WM_UNIT_ISCONTENTSTITLE" val="0"/>
  <p:tag name="KSO_WM_UNIT_VALUE" val="8"/>
  <p:tag name="KSO_WM_UNIT_HIGHLIGHT" val="0"/>
  <p:tag name="KSO_WM_UNIT_COMPATIBLE" val="0"/>
  <p:tag name="KSO_WM_UNIT_ID" val="custom2_2*a*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DIAGRAM_GROUP_CODE" val="m1-1"/>
  <p:tag name="KSO_WM_UNIT_TYPE" val="a"/>
  <p:tag name="KSO_WM_UNIT_INDEX" val="1"/>
  <p:tag name="KSO_WM_UNIT_PRESET_TEXT" val="目       录"/>
</p:tagLst>
</file>

<file path=ppt/tags/tag18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ID" val="custom2_2*m_h_i*1_4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DIAGRAM_GROUP_CODE" val="m1-1"/>
  <p:tag name="KSO_WM_UNIT_TYPE" val="m_h_i"/>
  <p:tag name="KSO_WM_UNIT_INDEX" val="1_4_1"/>
</p:tagLst>
</file>

<file path=ppt/tags/tag19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VALUE" val="24"/>
  <p:tag name="KSO_WM_UNIT_HIGHLIGHT" val="0"/>
  <p:tag name="KSO_WM_UNIT_COMPATIBLE" val="0"/>
  <p:tag name="KSO_WM_UNIT_ID" val="custom2_2*m_h_f*1_4_1"/>
  <p:tag name="KSO_WM_UNIT_SHADOW_SCHEMECOLOR_INDEX" val="16"/>
  <p:tag name="KSO_WM_UNIT_TEXT_FILL_FORE_SCHEMECOLOR_INDEX" val="13"/>
  <p:tag name="KSO_WM_UNIT_TEXT_FILL_TYPE" val="1"/>
  <p:tag name="KSO_WM_UNIT_USESOURCEFORMAT_APPLY" val="1"/>
  <p:tag name="KSO_WM_DIAGRAM_GROUP_CODE" val="m1-1"/>
  <p:tag name="KSO_WM_UNIT_TYPE" val="m_h_f"/>
  <p:tag name="KSO_WM_UNIT_INDEX" val="1_4_1"/>
  <p:tag name="KSO_WM_UNIT_PRESET_TEXT" val="单击此处添加文本具体内容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DIAGRAM_GROUP_CODE" val="r1-1"/>
  <p:tag name="KSO_WM_UNIT_ID" val="custom2_11*i*3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0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ID" val="custom2_2*m_h_i*1_2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DIAGRAM_GROUP_CODE" val="m1-1"/>
  <p:tag name="KSO_WM_UNIT_TYPE" val="m_h_i"/>
  <p:tag name="KSO_WM_UNIT_INDEX" val="1_2_1"/>
</p:tagLst>
</file>

<file path=ppt/tags/tag21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VALUE" val="24"/>
  <p:tag name="KSO_WM_UNIT_HIGHLIGHT" val="0"/>
  <p:tag name="KSO_WM_UNIT_COMPATIBLE" val="0"/>
  <p:tag name="KSO_WM_UNIT_ID" val="custom2_2*m_h_f*1_2_1"/>
  <p:tag name="KSO_WM_UNIT_SHADOW_SCHEMECOLOR_INDEX" val="16"/>
  <p:tag name="KSO_WM_UNIT_TEXT_FILL_FORE_SCHEMECOLOR_INDEX" val="13"/>
  <p:tag name="KSO_WM_UNIT_TEXT_FILL_TYPE" val="1"/>
  <p:tag name="KSO_WM_UNIT_USESOURCEFORMAT_APPLY" val="1"/>
  <p:tag name="KSO_WM_DIAGRAM_GROUP_CODE" val="m1-1"/>
  <p:tag name="KSO_WM_UNIT_TYPE" val="m_h_f"/>
  <p:tag name="KSO_WM_UNIT_INDEX" val="1_2_1"/>
  <p:tag name="KSO_WM_UNIT_PRESET_TEXT" val="单击此处添加文本具体内容"/>
</p:tagLst>
</file>

<file path=ppt/tags/tag22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ID" val="custom2_2*m_h_i*1_3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DIAGRAM_GROUP_CODE" val="m1-1"/>
  <p:tag name="KSO_WM_UNIT_TYPE" val="m_h_i"/>
  <p:tag name="KSO_WM_UNIT_INDEX" val="1_3_1"/>
</p:tagLst>
</file>

<file path=ppt/tags/tag23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VALUE" val="22"/>
  <p:tag name="KSO_WM_UNIT_HIGHLIGHT" val="0"/>
  <p:tag name="KSO_WM_UNIT_COMPATIBLE" val="0"/>
  <p:tag name="KSO_WM_UNIT_ID" val="custom2_2*m_h_f*1_3_1"/>
  <p:tag name="KSO_WM_UNIT_SHADOW_SCHEMECOLOR_INDEX" val="16"/>
  <p:tag name="KSO_WM_UNIT_TEXT_FILL_FORE_SCHEMECOLOR_INDEX" val="13"/>
  <p:tag name="KSO_WM_UNIT_TEXT_FILL_TYPE" val="1"/>
  <p:tag name="KSO_WM_UNIT_USESOURCEFORMAT_APPLY" val="1"/>
  <p:tag name="KSO_WM_DIAGRAM_GROUP_CODE" val="m1-1"/>
  <p:tag name="KSO_WM_UNIT_TYPE" val="m_h_f"/>
  <p:tag name="KSO_WM_UNIT_INDEX" val="1_3_1"/>
  <p:tag name="KSO_WM_UNIT_PRESET_TEXT" val="单击此处添加文本具体内容"/>
</p:tagLst>
</file>

<file path=ppt/tags/tag24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ID" val="custom2_2*m_h_i*1_1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DIAGRAM_GROUP_CODE" val="m1-1"/>
  <p:tag name="KSO_WM_UNIT_TYPE" val="m_h_i"/>
  <p:tag name="KSO_WM_UNIT_INDEX" val="1_1_1"/>
</p:tagLst>
</file>

<file path=ppt/tags/tag25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_1_1"/>
  <p:tag name="KSO_WM_UNIT_VALUE" val="22"/>
  <p:tag name="KSO_WM_UNIT_HIGHLIGHT" val="0"/>
  <p:tag name="KSO_WM_UNIT_COMPATIBLE" val="0"/>
  <p:tag name="KSO_WM_UNIT_ID" val="custom2_2*m_h_f*1_1_1"/>
  <p:tag name="KSO_WM_UNIT_SHADOW_SCHEMECOLOR_INDEX" val="16"/>
  <p:tag name="KSO_WM_UNIT_TEXT_FILL_FORE_SCHEMECOLOR_INDEX" val="13"/>
  <p:tag name="KSO_WM_UNIT_TEXT_FILL_TYPE" val="1"/>
  <p:tag name="KSO_WM_UNIT_USESOURCEFORMAT_APPLY" val="1"/>
  <p:tag name="KSO_WM_DIAGRAM_GROUP_CODE" val="m1-1"/>
  <p:tag name="KSO_WM_UNIT_TYPE" val="m_h_f"/>
  <p:tag name="KSO_WM_UNIT_INDEX" val="1_1_1"/>
  <p:tag name="KSO_WM_UNIT_PRESET_TEXT" val="单击此处添加文本具体内容"/>
</p:tagLst>
</file>

<file path=ppt/tags/tag26.xml><?xml version="1.0" encoding="utf-8"?>
<p:tagLst xmlns:p="http://schemas.openxmlformats.org/presentationml/2006/main">
  <p:tag name="KSO_WM_TAG_VERSION" val="1.0"/>
  <p:tag name="KSO_WM_SLIDE_ITEM_CNT" val="4"/>
  <p:tag name="KSO_WM_SLIDE_LAYOUT" val="a_m"/>
  <p:tag name="KSO_WM_SLIDE_LAYOUT_CNT" val="1_1"/>
  <p:tag name="KSO_WM_SLIDE_TYPE" val="contents"/>
  <p:tag name="KSO_WM_BEAUTIFY_FLAG" val="#wm#"/>
  <p:tag name="KSO_WM_COMBINE_RELATE_SLIDE_ID" val="custom20182772_6"/>
  <p:tag name="KSO_WM_TEMPLATE_CATEGORY" val="custom"/>
  <p:tag name="KSO_WM_TEMPLATE_INDEX" val="2"/>
  <p:tag name="KSO_WM_SLIDE_ID" val="custom2_2"/>
  <p:tag name="KSO_WM_SLIDE_INDEX" val="2"/>
  <p:tag name="KSO_WM_TEMPLATE_SUBCATEGORY" val="combine"/>
  <p:tag name="KSO_WM_SLIDE_SUBTYPE" val="diag"/>
  <p:tag name="KSO_WM_DIAGRAM_GROUP_CODE" val="m1-1"/>
  <p:tag name="KSO_WM_SLIDE_DIAGTYPE" val="m"/>
</p:tagLst>
</file>

<file path=ppt/tags/tag27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COMPATIBLE" val="0"/>
  <p:tag name="KSO_WM_UNIT_HIGHLIGHT" val="0"/>
  <p:tag name="KSO_WM_UNIT_VALUE" val="440"/>
  <p:tag name="KSO_WM_UNIT_LAYERLEVEL" val="1"/>
  <p:tag name="KSO_WM_UNIT_INDEX" val="1"/>
  <p:tag name="KSO_WM_UNIT_TYPE" val="f"/>
  <p:tag name="KSO_WM_UNIT_ID" val="custom2_4*f*1"/>
  <p:tag name="KSO_WM_UNIT_PRESET_TEXT" val="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想&#10;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想&#10;&#10;"/>
</p:tagLst>
</file>

<file path=ppt/tags/tag28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44"/>
  <p:tag name="KSO_WM_UNIT_LAYERLEVEL" val="1"/>
  <p:tag name="KSO_WM_UNIT_INDEX" val="1"/>
  <p:tag name="KSO_WM_UNIT_TYPE" val="a"/>
  <p:tag name="KSO_WM_UNIT_ID" val="custom2_4*a*1"/>
  <p:tag name="KSO_WM_UNIT_PRESET_TEXT" val="单击此处添加标题"/>
</p:tagLst>
</file>

<file path=ppt/tags/tag29.xml><?xml version="1.0" encoding="utf-8"?>
<p:tagLst xmlns:p="http://schemas.openxmlformats.org/presentationml/2006/main">
  <p:tag name="KSO_WM_SLIDE_SIZE" val="869*387"/>
  <p:tag name="KSO_WM_SLIDE_POSITION" val="20*39"/>
  <p:tag name="KSO_WM_SLIDE_LAYOUT_CNT" val="1_1"/>
  <p:tag name="KSO_WM_SLIDE_LAYOUT" val="a_f"/>
  <p:tag name="KSO_WM_BEAUTIFY_FLAG" val="#wm#"/>
  <p:tag name="KSO_WM_SLIDE_TYPE" val="text"/>
  <p:tag name="KSO_WM_SLIDE_ITEM_CNT" val="0"/>
  <p:tag name="KSO_WM_TAG_VERSION" val="1.0"/>
  <p:tag name="KSO_WM_COMBINE_RELATE_SLIDE_ID" val="background20181944_2"/>
  <p:tag name="KSO_WM_TEMPLATE_CATEGORY" val="custom"/>
  <p:tag name="KSO_WM_TEMPLATE_INDEX" val="2"/>
  <p:tag name="KSO_WM_SLIDE_ID" val="custom2_4"/>
  <p:tag name="KSO_WM_SLIDE_INDEX" val="4"/>
  <p:tag name="KSO_WM_TEMPLATE_SUBCATEGORY" val="combine"/>
  <p:tag name="KSO_WM_SLIDE_SUBTYPE" val="pureTxt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DIAGRAM_GROUP_CODE" val="r1-1"/>
  <p:tag name="KSO_WM_UNIT_ID" val="custom2_11*i*3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LAYERLEVEL" val="1"/>
  <p:tag name="KSO_WM_UNIT_VALUE" val="195"/>
  <p:tag name="KSO_WM_UNIT_HIGHLIGHT" val="0"/>
  <p:tag name="KSO_WM_UNIT_COMPATIBLE" val="0"/>
  <p:tag name="KSO_WM_UNIT_ID" val="custom2_5*f*1"/>
  <p:tag name="KSO_WM_UNIT_TYPE" val="f"/>
  <p:tag name="KSO_WM_UNIT_INDEX" val="1"/>
  <p:tag name="KSO_WM_UNIT_PRESET_TEXT" val="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单击此处添加文本具体内容，简明扼要的阐述您的观点。根据需要可酌情增减文字，以便观者准确的理解您传达的思想根据需要可酌情增减文字，以便观者准确的理解您传达的思单击此处添加文本具体内容，简明扼要的阐述您的观点。根据需要可酌情增减文字，以便观者准确的理解您传达的思想&#10;"/>
</p:tagLst>
</file>

<file path=ppt/tags/tag31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44"/>
  <p:tag name="KSO_WM_UNIT_LAYERLEVEL" val="1"/>
  <p:tag name="KSO_WM_UNIT_ID" val="custom2_5*a*1"/>
  <p:tag name="KSO_WM_UNIT_TYPE" val="a"/>
  <p:tag name="KSO_WM_UNIT_INDEX" val="1"/>
  <p:tag name="KSO_WM_UNIT_PRESET_TEXT" val="单击此处添加标题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"/>
  <p:tag name="KSO_WM_SLIDE_ID" val="custom2_5"/>
  <p:tag name="KSO_WM_SLIDE_ITEM_CNT" val="0"/>
  <p:tag name="KSO_WM_SLIDE_INDEX" val="5"/>
  <p:tag name="KSO_WM_TAG_VERSION" val="1.0"/>
  <p:tag name="KSO_WM_SLIDE_LAYOUT" val="a_d_f"/>
  <p:tag name="KSO_WM_SLIDE_LAYOUT_CNT" val="1_1_1"/>
  <p:tag name="KSO_WM_SLIDE_TYPE" val="text"/>
  <p:tag name="KSO_WM_SLIDE_SUBTYPE" val="picTxt"/>
  <p:tag name="KSO_WM_SLIDE_SIZE" val="874*422"/>
  <p:tag name="KSO_WM_SLIDE_POSITION" val="20*39"/>
</p:tagLst>
</file>

<file path=ppt/tags/tag33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44"/>
  <p:tag name="KSO_WM_UNIT_LAYERLEVEL" val="1"/>
  <p:tag name="KSO_WM_UNIT_INDEX" val="1"/>
  <p:tag name="KSO_WM_UNIT_TYPE" val="a"/>
  <p:tag name="KSO_WM_UNIT_ID" val="custom2_7*a*1"/>
  <p:tag name="KSO_WM_DIAGRAM_GROUP_CODE" val="m1-3"/>
  <p:tag name="KSO_WM_UNIT_PRESET_TEXT" val="单击此处添加标题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DIAGRAM_GROUP_CODE" val="m1-3"/>
  <p:tag name="KSO_WM_UNIT_TYPE" val="i"/>
  <p:tag name="KSO_WM_UNIT_INDEX" val="1"/>
  <p:tag name="KSO_WM_UNIT_ID" val="custom2_7*i*1"/>
  <p:tag name="KSO_WM_TEMPLATE_CATEGORY" val="custom"/>
  <p:tag name="KSO_WM_TEMPLATE_INDEX" val="2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1_1"/>
  <p:tag name="KSO_WM_UNIT_LAYERLEVEL" val="1_1_1"/>
  <p:tag name="KSO_WM_DIAGRAM_GROUP_CODE" val="m1-3"/>
  <p:tag name="KSO_WM_UNIT_ID" val="custom2_7*m_h_i*1_1_1"/>
  <p:tag name="KSO_WM_UNIT_LINE_FORE_SCHEMECOLOR_INDEX" val="6"/>
  <p:tag name="KSO_WM_UNIT_LINE_FILL_TYPE" val="2"/>
  <p:tag name="KSO_WM_UNIT_USESOURCEFORMAT_APPLY" val="1"/>
  <p:tag name="KSO_WM_UNIT_HIGHLIGHT" val="0"/>
  <p:tag name="KSO_WM_UNIT_COMPATIBLE" val="0"/>
</p:tagLst>
</file>

<file path=ppt/tags/tag36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1_2"/>
  <p:tag name="KSO_WM_UNIT_LAYERLEVEL" val="1_1_1"/>
  <p:tag name="KSO_WM_DIAGRAM_GROUP_CODE" val="m1-3"/>
  <p:tag name="KSO_WM_UNIT_ID" val="custom2_7*m_h_i*1_1_2"/>
  <p:tag name="KSO_WM_UNIT_FILL_FORE_SCHEMECOLOR_INDEX" val="6"/>
  <p:tag name="KSO_WM_UNIT_FILL_TYPE" val="1"/>
  <p:tag name="KSO_WM_UNIT_TEXT_FILL_FORE_SCHEMECOLOR_INDEX" val="16"/>
  <p:tag name="KSO_WM_UNIT_TEXT_FILL_TYPE" val="1"/>
  <p:tag name="KSO_WM_UNIT_USESOURCEFORMAT_APPLY" val="1"/>
  <p:tag name="KSO_WM_UNIT_HIGHLIGHT" val="0"/>
  <p:tag name="KSO_WM_UNIT_COMPATIBLE" val="0"/>
</p:tagLst>
</file>

<file path=ppt/tags/tag37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a"/>
  <p:tag name="KSO_WM_UNIT_INDEX" val="1_1_1"/>
  <p:tag name="KSO_WM_UNIT_LAYERLEVEL" val="1_1_1"/>
  <p:tag name="KSO_WM_UNIT_VALUE" val="6"/>
  <p:tag name="KSO_WM_UNIT_HIGHLIGHT" val="0"/>
  <p:tag name="KSO_WM_UNIT_COMPATIBLE" val="0"/>
  <p:tag name="KSO_WM_DIAGRAM_GROUP_CODE" val="m1-3"/>
  <p:tag name="KSO_WM_UNIT_ID" val="custom2_7*m_h_a*1_1_1"/>
  <p:tag name="KSO_WM_UNIT_TEXT_FILL_FORE_SCHEMECOLOR_INDEX" val="16"/>
  <p:tag name="KSO_WM_UNIT_TEXT_FILL_TYPE" val="1"/>
  <p:tag name="KSO_WM_UNIT_USESOURCEFORMAT_APPLY" val="1"/>
  <p:tag name="KSO_WM_UNIT_ISCONTENTSTITLE" val="0"/>
  <p:tag name="KSO_WM_UNIT_PRESET_TEXT" val="添加标题"/>
</p:tagLst>
</file>

<file path=ppt/tags/tag38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f"/>
  <p:tag name="KSO_WM_UNIT_INDEX" val="1_1_1"/>
  <p:tag name="KSO_WM_UNIT_LAYERLEVEL" val="1_1_1"/>
  <p:tag name="KSO_WM_UNIT_VALUE" val="24"/>
  <p:tag name="KSO_WM_UNIT_HIGHLIGHT" val="0"/>
  <p:tag name="KSO_WM_UNIT_COMPATIBLE" val="0"/>
  <p:tag name="KSO_WM_DIAGRAM_GROUP_CODE" val="m1-3"/>
  <p:tag name="KSO_WM_UNIT_ID" val="custom2_7*m_h_f*1_1_1"/>
  <p:tag name="KSO_WM_UNIT_TEXT_FILL_FORE_SCHEMECOLOR_INDEX" val="16"/>
  <p:tag name="KSO_WM_UNIT_TEXT_FILL_TYPE" val="1"/>
  <p:tag name="KSO_WM_UNIT_USESOURCEFORMAT_APPLY" val="1"/>
  <p:tag name="KSO_WM_UNIT_PRESET_TEXT" val="单击此处添加文本具体内容，简明扼要的阐述您的观点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DIAGRAM_GROUP_CODE" val="m1-3"/>
  <p:tag name="KSO_WM_UNIT_TYPE" val="m_h_i"/>
  <p:tag name="KSO_WM_UNIT_INDEX" val="1_1_3"/>
  <p:tag name="KSO_WM_UNIT_ID" val="custom2_7*m_h_i*1_1_3"/>
  <p:tag name="KSO_WM_TEMPLATE_CATEGORY" val="custom"/>
  <p:tag name="KSO_WM_TEMPLATE_INDEX" val="2"/>
  <p:tag name="KSO_WM_UNIT_LAYERLEVEL" val="1_1_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r_i"/>
  <p:tag name="KSO_WM_UNIT_ID" val="custom2_11*r_i*1_1"/>
  <p:tag name="KSO_WM_TEMPLATE_CATEGORY" val="custom"/>
  <p:tag name="KSO_WM_TEMPLATE_INDEX" val="2"/>
  <p:tag name="KSO_WM_UNIT_INDEX" val="1_1"/>
  <p:tag name="KSO_WM_UNIT_HIGHLIGHT" val="0"/>
  <p:tag name="KSO_WM_UNIT_COMPATIBLE" val="0"/>
  <p:tag name="KSO_WM_DIAGRAM_GROUP_CODE" val="r1-1"/>
  <p:tag name="KSO_WM_UNIT_LAYERLEVEL" val="1_1"/>
</p:tagLst>
</file>

<file path=ppt/tags/tag40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2_1"/>
  <p:tag name="KSO_WM_UNIT_LAYERLEVEL" val="1_1_1"/>
  <p:tag name="KSO_WM_DIAGRAM_GROUP_CODE" val="m1-3"/>
  <p:tag name="KSO_WM_UNIT_ID" val="custom2_7*m_h_i*1_2_1"/>
  <p:tag name="KSO_WM_UNIT_LINE_FORE_SCHEMECOLOR_INDEX" val="6"/>
  <p:tag name="KSO_WM_UNIT_LINE_FILL_TYPE" val="2"/>
  <p:tag name="KSO_WM_UNIT_USESOURCEFORMAT_APPLY" val="1"/>
  <p:tag name="KSO_WM_UNIT_HIGHLIGHT" val="0"/>
  <p:tag name="KSO_WM_UNIT_COMPATIBLE" val="0"/>
</p:tagLst>
</file>

<file path=ppt/tags/tag41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2_2"/>
  <p:tag name="KSO_WM_UNIT_LAYERLEVEL" val="1_1_1"/>
  <p:tag name="KSO_WM_DIAGRAM_GROUP_CODE" val="m1-3"/>
  <p:tag name="KSO_WM_UNIT_ID" val="custom2_7*m_h_i*1_2_2"/>
  <p:tag name="KSO_WM_UNIT_FILL_FORE_SCHEMECOLOR_INDEX" val="6"/>
  <p:tag name="KSO_WM_UNIT_FILL_TYPE" val="1"/>
  <p:tag name="KSO_WM_UNIT_TEXT_FILL_FORE_SCHEMECOLOR_INDEX" val="16"/>
  <p:tag name="KSO_WM_UNIT_TEXT_FILL_TYPE" val="1"/>
  <p:tag name="KSO_WM_UNIT_USESOURCEFORMAT_APPLY" val="1"/>
  <p:tag name="KSO_WM_UNIT_HIGHLIGHT" val="0"/>
  <p:tag name="KSO_WM_UNIT_COMPATIBLE" val="0"/>
</p:tagLst>
</file>

<file path=ppt/tags/tag42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a"/>
  <p:tag name="KSO_WM_UNIT_INDEX" val="1_2_1"/>
  <p:tag name="KSO_WM_UNIT_LAYERLEVEL" val="1_1_1"/>
  <p:tag name="KSO_WM_UNIT_VALUE" val="6"/>
  <p:tag name="KSO_WM_UNIT_HIGHLIGHT" val="0"/>
  <p:tag name="KSO_WM_UNIT_COMPATIBLE" val="0"/>
  <p:tag name="KSO_WM_DIAGRAM_GROUP_CODE" val="m1-3"/>
  <p:tag name="KSO_WM_UNIT_ID" val="custom2_7*m_h_a*1_2_1"/>
  <p:tag name="KSO_WM_UNIT_TEXT_FILL_FORE_SCHEMECOLOR_INDEX" val="16"/>
  <p:tag name="KSO_WM_UNIT_TEXT_FILL_TYPE" val="1"/>
  <p:tag name="KSO_WM_UNIT_USESOURCEFORMAT_APPLY" val="1"/>
  <p:tag name="KSO_WM_UNIT_ISCONTENTSTITLE" val="0"/>
  <p:tag name="KSO_WM_UNIT_PRESET_TEXT" val="添加标题"/>
</p:tagLst>
</file>

<file path=ppt/tags/tag43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f"/>
  <p:tag name="KSO_WM_UNIT_INDEX" val="1_2_1"/>
  <p:tag name="KSO_WM_UNIT_LAYERLEVEL" val="1_1_1"/>
  <p:tag name="KSO_WM_UNIT_VALUE" val="24"/>
  <p:tag name="KSO_WM_UNIT_HIGHLIGHT" val="0"/>
  <p:tag name="KSO_WM_UNIT_COMPATIBLE" val="0"/>
  <p:tag name="KSO_WM_DIAGRAM_GROUP_CODE" val="m1-3"/>
  <p:tag name="KSO_WM_UNIT_ID" val="custom2_7*m_h_f*1_2_1"/>
  <p:tag name="KSO_WM_UNIT_TEXT_FILL_FORE_SCHEMECOLOR_INDEX" val="16"/>
  <p:tag name="KSO_WM_UNIT_TEXT_FILL_TYPE" val="1"/>
  <p:tag name="KSO_WM_UNIT_USESOURCEFORMAT_APPLY" val="1"/>
  <p:tag name="KSO_WM_UNIT_PRESET_TEXT" val="单击此处添加文本具体内容，简明扼要的阐述您的观点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DIAGRAM_GROUP_CODE" val="m1-3"/>
  <p:tag name="KSO_WM_UNIT_TYPE" val="m_h_i"/>
  <p:tag name="KSO_WM_UNIT_INDEX" val="1_2_3"/>
  <p:tag name="KSO_WM_UNIT_ID" val="custom2_7*m_h_i*1_2_3"/>
  <p:tag name="KSO_WM_TEMPLATE_CATEGORY" val="custom"/>
  <p:tag name="KSO_WM_TEMPLATE_INDEX" val="2"/>
  <p:tag name="KSO_WM_UNIT_LAYERLEVEL" val="1_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3_1"/>
  <p:tag name="KSO_WM_UNIT_LAYERLEVEL" val="1_1_1"/>
  <p:tag name="KSO_WM_DIAGRAM_GROUP_CODE" val="m1-3"/>
  <p:tag name="KSO_WM_UNIT_ID" val="custom2_7*m_h_i*1_3_1"/>
  <p:tag name="KSO_WM_UNIT_LINE_FORE_SCHEMECOLOR_INDEX" val="6"/>
  <p:tag name="KSO_WM_UNIT_LINE_FILL_TYPE" val="2"/>
  <p:tag name="KSO_WM_UNIT_USESOURCEFORMAT_APPLY" val="1"/>
  <p:tag name="KSO_WM_UNIT_HIGHLIGHT" val="0"/>
  <p:tag name="KSO_WM_UNIT_COMPATIBLE" val="0"/>
</p:tagLst>
</file>

<file path=ppt/tags/tag46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3_2"/>
  <p:tag name="KSO_WM_UNIT_LAYERLEVEL" val="1_1_1"/>
  <p:tag name="KSO_WM_DIAGRAM_GROUP_CODE" val="m1-3"/>
  <p:tag name="KSO_WM_UNIT_ID" val="custom2_7*m_h_i*1_3_2"/>
  <p:tag name="KSO_WM_UNIT_FILL_FORE_SCHEMECOLOR_INDEX" val="6"/>
  <p:tag name="KSO_WM_UNIT_FILL_TYPE" val="1"/>
  <p:tag name="KSO_WM_UNIT_TEXT_FILL_FORE_SCHEMECOLOR_INDEX" val="16"/>
  <p:tag name="KSO_WM_UNIT_TEXT_FILL_TYPE" val="1"/>
  <p:tag name="KSO_WM_UNIT_USESOURCEFORMAT_APPLY" val="1"/>
  <p:tag name="KSO_WM_UNIT_HIGHLIGHT" val="0"/>
  <p:tag name="KSO_WM_UNIT_COMPATIBLE" val="0"/>
</p:tagLst>
</file>

<file path=ppt/tags/tag47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a"/>
  <p:tag name="KSO_WM_UNIT_INDEX" val="1_3_1"/>
  <p:tag name="KSO_WM_UNIT_LAYERLEVEL" val="1_1_1"/>
  <p:tag name="KSO_WM_UNIT_VALUE" val="6"/>
  <p:tag name="KSO_WM_UNIT_HIGHLIGHT" val="0"/>
  <p:tag name="KSO_WM_UNIT_COMPATIBLE" val="0"/>
  <p:tag name="KSO_WM_DIAGRAM_GROUP_CODE" val="m1-3"/>
  <p:tag name="KSO_WM_UNIT_ID" val="custom2_7*m_h_a*1_3_1"/>
  <p:tag name="KSO_WM_UNIT_TEXT_FILL_FORE_SCHEMECOLOR_INDEX" val="16"/>
  <p:tag name="KSO_WM_UNIT_TEXT_FILL_TYPE" val="1"/>
  <p:tag name="KSO_WM_UNIT_USESOURCEFORMAT_APPLY" val="1"/>
  <p:tag name="KSO_WM_UNIT_ISCONTENTSTITLE" val="0"/>
  <p:tag name="KSO_WM_UNIT_PRESET_TEXT" val="添加标题"/>
</p:tagLst>
</file>

<file path=ppt/tags/tag48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f"/>
  <p:tag name="KSO_WM_UNIT_INDEX" val="1_3_1"/>
  <p:tag name="KSO_WM_UNIT_LAYERLEVEL" val="1_1_1"/>
  <p:tag name="KSO_WM_UNIT_VALUE" val="24"/>
  <p:tag name="KSO_WM_UNIT_HIGHLIGHT" val="0"/>
  <p:tag name="KSO_WM_UNIT_COMPATIBLE" val="0"/>
  <p:tag name="KSO_WM_DIAGRAM_GROUP_CODE" val="m1-3"/>
  <p:tag name="KSO_WM_UNIT_ID" val="custom2_7*m_h_f*1_3_1"/>
  <p:tag name="KSO_WM_UNIT_TEXT_FILL_FORE_SCHEMECOLOR_INDEX" val="16"/>
  <p:tag name="KSO_WM_UNIT_TEXT_FILL_TYPE" val="1"/>
  <p:tag name="KSO_WM_UNIT_USESOURCEFORMAT_APPLY" val="1"/>
  <p:tag name="KSO_WM_UNIT_PRESET_TEXT" val="单击此处添加文本具体内容，简明扼要的阐述您的观点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DIAGRAM_GROUP_CODE" val="m1-3"/>
  <p:tag name="KSO_WM_UNIT_TYPE" val="m_h_i"/>
  <p:tag name="KSO_WM_UNIT_INDEX" val="1_3_3"/>
  <p:tag name="KSO_WM_UNIT_ID" val="custom2_7*m_h_i*1_3_3"/>
  <p:tag name="KSO_WM_TEMPLATE_CATEGORY" val="custom"/>
  <p:tag name="KSO_WM_TEMPLATE_INDEX" val="2"/>
  <p:tag name="KSO_WM_UNIT_LAYERLEVEL" val="1_1_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DIAGRAM_GROUP_CODE" val="r1-1"/>
  <p:tag name="KSO_WM_UNIT_ID" val="custom2_11*i*3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50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4_1"/>
  <p:tag name="KSO_WM_UNIT_LAYERLEVEL" val="1_1_1"/>
  <p:tag name="KSO_WM_DIAGRAM_GROUP_CODE" val="m1-3"/>
  <p:tag name="KSO_WM_UNIT_ID" val="custom2_7*m_h_i*1_4_1"/>
  <p:tag name="KSO_WM_UNIT_LINE_FORE_SCHEMECOLOR_INDEX" val="6"/>
  <p:tag name="KSO_WM_UNIT_LINE_FILL_TYPE" val="2"/>
  <p:tag name="KSO_WM_UNIT_USESOURCEFORMAT_APPLY" val="1"/>
  <p:tag name="KSO_WM_UNIT_HIGHLIGHT" val="0"/>
  <p:tag name="KSO_WM_UNIT_COMPATIBLE" val="0"/>
</p:tagLst>
</file>

<file path=ppt/tags/tag51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i"/>
  <p:tag name="KSO_WM_UNIT_INDEX" val="1_4_2"/>
  <p:tag name="KSO_WM_UNIT_LAYERLEVEL" val="1_1_1"/>
  <p:tag name="KSO_WM_DIAGRAM_GROUP_CODE" val="m1-3"/>
  <p:tag name="KSO_WM_UNIT_ID" val="custom2_7*m_h_i*1_4_2"/>
  <p:tag name="KSO_WM_UNIT_FILL_FORE_SCHEMECOLOR_INDEX" val="6"/>
  <p:tag name="KSO_WM_UNIT_FILL_TYPE" val="1"/>
  <p:tag name="KSO_WM_UNIT_TEXT_FILL_FORE_SCHEMECOLOR_INDEX" val="16"/>
  <p:tag name="KSO_WM_UNIT_TEXT_FILL_TYPE" val="1"/>
  <p:tag name="KSO_WM_UNIT_USESOURCEFORMAT_APPLY" val="1"/>
  <p:tag name="KSO_WM_UNIT_HIGHLIGHT" val="0"/>
  <p:tag name="KSO_WM_UNIT_COMPATIBLE" val="0"/>
</p:tagLst>
</file>

<file path=ppt/tags/tag52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a"/>
  <p:tag name="KSO_WM_UNIT_INDEX" val="1_4_1"/>
  <p:tag name="KSO_WM_UNIT_LAYERLEVEL" val="1_1_1"/>
  <p:tag name="KSO_WM_UNIT_VALUE" val="6"/>
  <p:tag name="KSO_WM_UNIT_HIGHLIGHT" val="0"/>
  <p:tag name="KSO_WM_UNIT_COMPATIBLE" val="0"/>
  <p:tag name="KSO_WM_DIAGRAM_GROUP_CODE" val="m1-3"/>
  <p:tag name="KSO_WM_UNIT_ID" val="custom2_7*m_h_a*1_4_1"/>
  <p:tag name="KSO_WM_UNIT_TEXT_FILL_FORE_SCHEMECOLOR_INDEX" val="16"/>
  <p:tag name="KSO_WM_UNIT_TEXT_FILL_TYPE" val="1"/>
  <p:tag name="KSO_WM_UNIT_USESOURCEFORMAT_APPLY" val="1"/>
  <p:tag name="KSO_WM_UNIT_ISCONTENTSTITLE" val="0"/>
  <p:tag name="KSO_WM_UNIT_PRESET_TEXT" val="添加标题"/>
</p:tagLst>
</file>

<file path=ppt/tags/tag53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m_h_f"/>
  <p:tag name="KSO_WM_UNIT_INDEX" val="1_4_1"/>
  <p:tag name="KSO_WM_UNIT_LAYERLEVEL" val="1_1_1"/>
  <p:tag name="KSO_WM_UNIT_VALUE" val="24"/>
  <p:tag name="KSO_WM_UNIT_HIGHLIGHT" val="0"/>
  <p:tag name="KSO_WM_UNIT_COMPATIBLE" val="0"/>
  <p:tag name="KSO_WM_DIAGRAM_GROUP_CODE" val="m1-3"/>
  <p:tag name="KSO_WM_UNIT_ID" val="custom2_7*m_h_f*1_4_1"/>
  <p:tag name="KSO_WM_UNIT_TEXT_FILL_FORE_SCHEMECOLOR_INDEX" val="16"/>
  <p:tag name="KSO_WM_UNIT_TEXT_FILL_TYPE" val="1"/>
  <p:tag name="KSO_WM_UNIT_USESOURCEFORMAT_APPLY" val="1"/>
  <p:tag name="KSO_WM_UNIT_PRESET_TEXT" val="单击此处添加文本具体内容，简明扼要的阐述您的观点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DIAGRAM_GROUP_CODE" val="m1-3"/>
  <p:tag name="KSO_WM_UNIT_TYPE" val="m_h_i"/>
  <p:tag name="KSO_WM_UNIT_INDEX" val="1_4_3"/>
  <p:tag name="KSO_WM_UNIT_ID" val="custom2_7*m_h_i*1_4_3"/>
  <p:tag name="KSO_WM_TEMPLATE_CATEGORY" val="custom"/>
  <p:tag name="KSO_WM_TEMPLATE_INDEX" val="2"/>
  <p:tag name="KSO_WM_UNIT_LAYERLEVEL" val="1_1_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"/>
  <p:tag name="KSO_WM_SLIDE_ID" val="custom2_7"/>
  <p:tag name="KSO_WM_SLIDE_ITEM_CNT" val="4"/>
  <p:tag name="KSO_WM_SLIDE_INDEX" val="7"/>
  <p:tag name="KSO_WM_DIAGRAM_GROUP_CODE" val="m1-3"/>
  <p:tag name="KSO_WM_SLIDE_DIAGTYPE" val="m"/>
  <p:tag name="KSO_WM_TAG_VERSION" val="1.0"/>
  <p:tag name="KSO_WM_SLIDE_LAYOUT" val="a_f_m"/>
  <p:tag name="KSO_WM_SLIDE_LAYOUT_CNT" val="1_1_1"/>
  <p:tag name="KSO_WM_SLIDE_TYPE" val="text"/>
  <p:tag name="KSO_WM_SLIDE_SUBTYPE" val="diag"/>
  <p:tag name="KSO_WM_SLIDE_SIZE" val="851*396"/>
  <p:tag name="KSO_WM_SLIDE_POSITION" val="20*39"/>
</p:tagLst>
</file>

<file path=ppt/tags/tag56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44"/>
  <p:tag name="KSO_WM_UNIT_LAYERLEVEL" val="1"/>
  <p:tag name="KSO_WM_UNIT_INDEX" val="1"/>
  <p:tag name="KSO_WM_UNIT_TYPE" val="a"/>
  <p:tag name="KSO_WM_UNIT_ID" val="custom2_11*a*1"/>
  <p:tag name="KSO_WM_UNIT_PRESET_TEXT" val="单击此处添加标题"/>
  <p:tag name="KSO_WM_DIAGRAM_GROUP_CODE" val="r1-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DIAGRAM_GROUP_CODE" val="r1-1"/>
  <p:tag name="KSO_WM_UNIT_ID" val="custom2_11*i*3"/>
  <p:tag name="KSO_WM_TEMPLATE_CATEGORY" val="custom"/>
  <p:tag name="KSO_WM_TEMPLATE_INDEX" val="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58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UNIT_TYPE" val="f"/>
  <p:tag name="KSO_WM_UNIT_INDEX" val="1"/>
  <p:tag name="KSO_WM_UNIT_LAYERLEVEL" val="1"/>
  <p:tag name="KSO_WM_UNIT_VALUE" val="88"/>
  <p:tag name="KSO_WM_UNIT_HIGHLIGHT" val="0"/>
  <p:tag name="KSO_WM_UNIT_COMPATIBLE" val="0"/>
  <p:tag name="KSO_WM_DIAGRAM_GROUP_CODE" val="r1-1"/>
  <p:tag name="KSO_WM_UNIT_ID" val="custom2_11*f*1"/>
  <p:tag name="KSO_WM_UNIT_TEXT_FILL_FORE_SCHEMECOLOR_INDEX" val="16"/>
  <p:tag name="KSO_WM_UNIT_TEXT_FILL_TYPE" val="1"/>
  <p:tag name="KSO_WM_UNIT_USESOURCEFORMAT_APPLY" val="1"/>
  <p:tag name="KSO_WM_UNIT_PRESET_TEXT" val="单击此处添加文本具体内容，简明扼要的阐述您的观点。根据需要可酌情增减文字，以便观者准确的理解您传达的思想"/>
</p:tagLst>
</file>

<file path=ppt/tags/tag59.xml><?xml version="1.0" encoding="utf-8"?>
<p:tagLst xmlns:p="http://schemas.openxmlformats.org/presentationml/2006/main">
  <p:tag name="KSO_WM_TAG_VERSION" val="1.0"/>
  <p:tag name="KSO_WM_SLIDE_ITEM_CNT" val="2"/>
  <p:tag name="KSO_WM_SLIDE_LAYOUT" val="a_f_r"/>
  <p:tag name="KSO_WM_SLIDE_LAYOUT_CNT" val="1_1_1"/>
  <p:tag name="KSO_WM_SLIDE_TYPE" val="text"/>
  <p:tag name="KSO_WM_BEAUTIFY_FLAG" val="#wm#"/>
  <p:tag name="KSO_WM_SLIDE_POSITION" val="20*39"/>
  <p:tag name="KSO_WM_SLIDE_SIZE" val="832*423"/>
  <p:tag name="KSO_WM_TEMPLATE_CATEGORY" val="custom"/>
  <p:tag name="KSO_WM_TEMPLATE_INDEX" val="2"/>
  <p:tag name="KSO_WM_SLIDE_ID" val="custom2_11"/>
  <p:tag name="KSO_WM_SLIDE_INDEX" val="11"/>
  <p:tag name="KSO_WM_DIAGRAM_GROUP_CODE" val="r1-1"/>
  <p:tag name="KSO_WM_TEMPLATE_THUMBS_INDEX" val="1"/>
  <p:tag name="KSO_WM_SLIDE_DIAGTYPE" val="r"/>
  <p:tag name="KSO_WM_SLIDE_SUBTYPE" val="diag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ID" val="custom2_10*m_h_i*1_1_1"/>
  <p:tag name="KSO_WM_TEMPLATE_CATEGORY" val="custom"/>
  <p:tag name="KSO_WM_TEMPLATE_INDEX" val="2"/>
  <p:tag name="KSO_WM_UNIT_LAYERLEVEL" val="1_1_1"/>
  <p:tag name="KSO_WM_TAG_VERSION" val="1.0"/>
  <p:tag name="KSO_WM_BEAUTIFY_FLAG" val="#wm#"/>
  <p:tag name="KSO_WM_DIAGRAM_GROUP_CODE" val="m1-4"/>
  <p:tag name="KSO_WM_UNIT_TYPE" val="m_h_i"/>
  <p:tag name="KSO_WM_UNIT_INDEX" val="1_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ID" val="custom2_10*m_h_i*1_2_1"/>
  <p:tag name="KSO_WM_TEMPLATE_CATEGORY" val="custom"/>
  <p:tag name="KSO_WM_TEMPLATE_INDEX" val="2"/>
  <p:tag name="KSO_WM_UNIT_LAYERLEVEL" val="1_1_1"/>
  <p:tag name="KSO_WM_TAG_VERSION" val="1.0"/>
  <p:tag name="KSO_WM_BEAUTIFY_FLAG" val="#wm#"/>
  <p:tag name="KSO_WM_DIAGRAM_GROUP_CODE" val="m1-4"/>
  <p:tag name="KSO_WM_UNIT_TYPE" val="m_h_i"/>
  <p:tag name="KSO_WM_UNIT_INDEX" val="1_2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ID" val="custom2_10*m_h_i*1_3_1"/>
  <p:tag name="KSO_WM_TEMPLATE_CATEGORY" val="custom"/>
  <p:tag name="KSO_WM_TEMPLATE_INDEX" val="2"/>
  <p:tag name="KSO_WM_UNIT_LAYERLEVEL" val="1_1_1"/>
  <p:tag name="KSO_WM_TAG_VERSION" val="1.0"/>
  <p:tag name="KSO_WM_BEAUTIFY_FLAG" val="#wm#"/>
  <p:tag name="KSO_WM_DIAGRAM_GROUP_CODE" val="m1-4"/>
  <p:tag name="KSO_WM_UNIT_TYPE" val="m_h_i"/>
  <p:tag name="KSO_WM_UNIT_INDEX" val="1_3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ID" val="custom2_10*m_h_i*1_4_1"/>
  <p:tag name="KSO_WM_TEMPLATE_CATEGORY" val="custom"/>
  <p:tag name="KSO_WM_TEMPLATE_INDEX" val="2"/>
  <p:tag name="KSO_WM_UNIT_LAYERLEVEL" val="1_1_1"/>
  <p:tag name="KSO_WM_TAG_VERSION" val="1.0"/>
  <p:tag name="KSO_WM_BEAUTIFY_FLAG" val="#wm#"/>
  <p:tag name="KSO_WM_DIAGRAM_GROUP_CODE" val="m1-4"/>
  <p:tag name="KSO_WM_UNIT_TYPE" val="m_h_i"/>
  <p:tag name="KSO_WM_UNIT_INDEX" val="1_4_1"/>
</p:tagLst>
</file>

<file path=ppt/theme/theme1.xml><?xml version="1.0" encoding="utf-8"?>
<a:theme xmlns:a="http://schemas.openxmlformats.org/drawingml/2006/main" name="通用模板-黑白">
  <a:themeElements>
    <a:clrScheme name="112701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FFFFFF"/>
      </a:accent1>
      <a:accent2>
        <a:srgbClr val="1B1E1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1000</Words>
  <Application>WPS 演示</Application>
  <PresentationFormat/>
  <Paragraphs>80</Paragraphs>
  <Slides>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Source Sans Pro SemiBold</vt:lpstr>
      <vt:lpstr>黑体</vt:lpstr>
      <vt:lpstr>文泉驿微米黑</vt:lpstr>
      <vt:lpstr>Calibri</vt:lpstr>
      <vt:lpstr>微软雅黑</vt:lpstr>
      <vt:lpstr>宋体</vt:lpstr>
      <vt:lpstr>Arial Unicode MS</vt:lpstr>
      <vt:lpstr>HarmonyOS Sans SC Light</vt:lpstr>
      <vt:lpstr>黑体</vt:lpstr>
      <vt:lpstr>通用模板-黑白</vt:lpstr>
      <vt:lpstr>Plastic-Free Campus Day</vt:lpstr>
      <vt:lpstr>PowerPoint 演示文稿</vt:lpstr>
      <vt:lpstr>How Much Plastic Do We Use?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hsl</cp:lastModifiedBy>
  <cp:revision>62</cp:revision>
  <dcterms:created xsi:type="dcterms:W3CDTF">2026-03-09T11:24:04Z</dcterms:created>
  <dcterms:modified xsi:type="dcterms:W3CDTF">2026-03-09T11:24:04Z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2052-12.8.2.14769</vt:lpwstr>
  </property>
  <property fmtid="{D5CDD505-2E9C-101B-9397-08002B2CF9AE}" pid="3" name="ICV">
    <vt:lpwstr>3D3EE7AAD81FDCDD4B7E95698CF5703F_41</vt:lpwstr>
  </property>
</Properties>
</file>