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revisionInfo.xml" ContentType="application/vnd.ms-powerpoint.revisioninfo+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Override PartName="/ppt/tags/tag2.xml" ContentType="application/vnd.openxmlformats-officedocument.presentationml.tags+xml"/>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tags/tag1.xml" ContentType="application/vnd.openxmlformats-officedocument.presentationml.tags+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12"/>
  </p:notesMasterIdLst>
  <p:sldIdLst>
    <p:sldId id="2185" r:id="rId2"/>
    <p:sldId id="325" r:id="rId3"/>
    <p:sldId id="322" r:id="rId4"/>
    <p:sldId id="2227" r:id="rId5"/>
    <p:sldId id="2231" r:id="rId6"/>
    <p:sldId id="2234" r:id="rId7"/>
    <p:sldId id="2235" r:id="rId8"/>
    <p:sldId id="2230" r:id="rId9"/>
    <p:sldId id="2233" r:id="rId10"/>
    <p:sldId id="2188" r:id="rId11"/>
  </p:sldIdLst>
  <p:sldSz cx="12192000" cy="6858000"/>
  <p:notesSz cx="6858000" cy="9144000"/>
  <p:custDataLst>
    <p:tags r:id="rId13"/>
  </p:custDataLst>
  <p:defaultText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xmlns=""/>
    </p:ext>
    <p:ext uri="{2D200454-40CA-4A62-9FC3-DE9A4176ACB9}">
      <p15:notesGuideLst xmlns:p15="http://schemas.microsoft.com/office/powerpoint/2012/main" xmlns=""/>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45368"/>
    <a:srgbClr val="677594"/>
    <a:srgbClr val="657392"/>
    <a:srgbClr val="232B3B"/>
    <a:srgbClr val="445469"/>
    <a:srgbClr val="425064"/>
    <a:srgbClr val="A2A2A2"/>
    <a:srgbClr val="A1A1A1"/>
    <a:srgbClr val="44546A"/>
    <a:srgbClr val="A5A5A5"/>
  </p:clrMru>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1"/>
    </p:ext>
  </p:extLst>
</p:presentationPr>
</file>

<file path=ppt/revisionInfo.xml><?xml version="1.0" encoding="utf-8"?>
<p1510:revInfo xmlns:a="http://schemas.openxmlformats.org/drawingml/2006/main" xmlns:r="http://schemas.openxmlformats.org/officeDocument/2006/relationships" xmlns:p1510="http://schemas.microsoft.com/office/powerpoint/2015/10/main"/>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4159" autoAdjust="0"/>
    <p:restoredTop sz="94643"/>
  </p:normalViewPr>
  <p:slideViewPr>
    <p:cSldViewPr snapToGrid="0">
      <p:cViewPr varScale="1">
        <p:scale>
          <a:sx n="82" d="100"/>
          <a:sy n="82" d="100"/>
        </p:scale>
        <p:origin x="-78" y="-432"/>
      </p:cViewPr>
      <p:guideLst>
        <p:guide orient="horz" pos="2160"/>
        <p:guide pos="3840"/>
      </p:guideLst>
    </p:cSldViewPr>
  </p:slideViewPr>
  <p:notesTextViewPr>
    <p:cViewPr>
      <p:scale>
        <a:sx n="1" d="1"/>
        <a:sy n="1" d="1"/>
      </p:scale>
      <p:origin x="0" y="0"/>
    </p:cViewPr>
  </p:notesTextViewPr>
  <p:sorterViewPr>
    <p:cViewPr>
      <p:scale>
        <a:sx n="75" d="100"/>
        <a:sy n="75" d="100"/>
      </p:scale>
      <p:origin x="0" y="0"/>
    </p:cViewPr>
  </p:sorterViewPr>
  <p:notesViewPr>
    <p:cSldViewPr>
      <p:cViewPr>
        <p:scale>
          <a:sx n="66" d="100"/>
          <a:sy n="66" d="100"/>
        </p:scale>
        <p:origin x="0" y="0"/>
      </p:cViewPr>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tags" Target="tags/tag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17" Type="http://schemas.openxmlformats.org/officeDocument/2006/relationships/tableStyles" Target="tableStyles.xml"/><Relationship Id="rId2" Type="http://schemas.openxmlformats.org/officeDocument/2006/relationships/slide" Target="slides/slide1.xml"/><Relationship Id="rId16"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viewProps" Target="viewProps.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presProps" Target="presProps.xml"/><Relationship Id="rId56" Type="http://schemas.microsoft.com/office/2015/10/relationships/revisionInfo" Target="revisionInfo.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a:defRPr sz="1200"/>
            </a:lvl1pPr>
          </a:lstStyle>
          <a:p>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a:defRPr sz="1200"/>
            </a:lvl1pPr>
          </a:lstStyle>
          <a:p>
            <a:fld id="{F1CDB3DB-93E8-4ECE-95AC-FF8C1FD602F1}" type="datetimeFigureOut">
              <a:rPr lang="zh-CN" altLang="en-US" smtClean="0"/>
              <a:pPr/>
              <a:t>2023-09-21</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a:defRPr sz="1200"/>
            </a:lvl1pPr>
          </a:lstStyle>
          <a:p>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a:defRPr sz="1200"/>
            </a:lvl1pPr>
          </a:lstStyle>
          <a:p>
            <a:fld id="{5478A78A-D46E-401C-B06E-199760545C3C}" type="slidenum">
              <a:rPr lang="zh-CN" altLang="en-US" smtClean="0"/>
              <a:pPr/>
              <a:t>‹#›</a:t>
            </a:fld>
            <a:endParaRPr lang="zh-CN" altLang="en-US"/>
          </a:p>
        </p:txBody>
      </p:sp>
    </p:spTree>
    <p:extLst>
      <p:ext uri="{BB962C8B-B14F-4D97-AF65-F5344CB8AC3E}">
        <p14:creationId xmlns:p14="http://schemas.microsoft.com/office/powerpoint/2010/main" xmlns="" val="1273484431"/>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dirty="0"/>
          </a:p>
        </p:txBody>
      </p:sp>
      <p:sp>
        <p:nvSpPr>
          <p:cNvPr id="4" name="Slide Number Placeholder 3"/>
          <p:cNvSpPr>
            <a:spLocks noGrp="1"/>
          </p:cNvSpPr>
          <p:nvPr>
            <p:ph type="sldNum" sz="quarter" idx="10"/>
          </p:nvPr>
        </p:nvSpPr>
        <p:spPr/>
        <p:txBody>
          <a:bodyPr/>
          <a:lstStyle/>
          <a:p>
            <a:fld id="{6101C5E1-D8E9-464D-A93E-CE21651935A7}" type="slidenum">
              <a:rPr lang="en-US" smtClean="0" smtId="4294967295"/>
              <a:pPr/>
              <a:t>1</a:t>
            </a:fld>
            <a:endParaRPr 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a:xfrm>
            <a:off x="381000" y="685800"/>
            <a:ext cx="6096000" cy="3429000"/>
          </a:xfrm>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41E0E0E2-7263-44C4-AAA9-733DBA7BD205}" type="slidenum">
              <a:rPr lang="zh-CN" altLang="en-US" smtClean="0"/>
              <a:pPr/>
              <a:t>2</a:t>
            </a:fld>
            <a:endParaRPr lang="zh-CN" altLang="en-US"/>
          </a:p>
        </p:txBody>
      </p:sp>
    </p:spTree>
    <p:extLst>
      <p:ext uri="{BB962C8B-B14F-4D97-AF65-F5344CB8AC3E}">
        <p14:creationId xmlns:p14="http://schemas.microsoft.com/office/powerpoint/2010/main" xmlns="" val="234590111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3</a:t>
            </a:fld>
            <a:endParaRPr lang="zh-CN" altLang="en-US"/>
          </a:p>
        </p:txBody>
      </p:sp>
    </p:spTree>
    <p:extLst>
      <p:ext uri="{BB962C8B-B14F-4D97-AF65-F5344CB8AC3E}">
        <p14:creationId xmlns:p14="http://schemas.microsoft.com/office/powerpoint/2010/main" xmlns="" val="515210806"/>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5</a:t>
            </a:fld>
            <a:endParaRPr lang="zh-CN" altLang="en-US"/>
          </a:p>
        </p:txBody>
      </p:sp>
    </p:spTree>
    <p:extLst>
      <p:ext uri="{BB962C8B-B14F-4D97-AF65-F5344CB8AC3E}">
        <p14:creationId xmlns:p14="http://schemas.microsoft.com/office/powerpoint/2010/main" xmlns="" val="515210806"/>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8</a:t>
            </a:fld>
            <a:endParaRPr lang="zh-CN" altLang="en-US"/>
          </a:p>
        </p:txBody>
      </p:sp>
    </p:spTree>
    <p:extLst>
      <p:ext uri="{BB962C8B-B14F-4D97-AF65-F5344CB8AC3E}">
        <p14:creationId xmlns:p14="http://schemas.microsoft.com/office/powerpoint/2010/main" xmlns="" val="51521080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lstStyle/>
          <a:p>
            <a:endParaRPr lang="zh-CN" altLang="en-US" dirty="0"/>
          </a:p>
        </p:txBody>
      </p:sp>
      <p:sp>
        <p:nvSpPr>
          <p:cNvPr id="4" name="灯片编号占位符 3"/>
          <p:cNvSpPr>
            <a:spLocks noGrp="1"/>
          </p:cNvSpPr>
          <p:nvPr>
            <p:ph type="sldNum" sz="quarter" idx="10"/>
          </p:nvPr>
        </p:nvSpPr>
        <p:spPr/>
        <p:txBody>
          <a:bodyPr/>
          <a:lstStyle/>
          <a:p>
            <a:fld id="{DBAFBD33-0E80-4B03-BDEC-5ABB56D86918}" type="slidenum">
              <a:rPr lang="zh-CN" altLang="en-US" smtClean="0"/>
              <a:pPr/>
              <a:t>9</a:t>
            </a:fld>
            <a:endParaRPr lang="zh-CN" altLang="en-US"/>
          </a:p>
        </p:txBody>
      </p:sp>
    </p:spTree>
    <p:extLst>
      <p:ext uri="{BB962C8B-B14F-4D97-AF65-F5344CB8AC3E}">
        <p14:creationId xmlns:p14="http://schemas.microsoft.com/office/powerpoint/2010/main" xmlns="" val="51521080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r>
              <a:t>www.515ppt.com</a:t>
            </a:r>
          </a:p>
        </p:txBody>
      </p:sp>
      <p:sp>
        <p:nvSpPr>
          <p:cNvPr id="4" name="Slide Number Placeholder 3"/>
          <p:cNvSpPr>
            <a:spLocks noGrp="1"/>
          </p:cNvSpPr>
          <p:nvPr>
            <p:ph type="sldNum" sz="quarter" idx="10"/>
          </p:nvPr>
        </p:nvSpPr>
        <p:spPr/>
        <p:txBody>
          <a:bodyPr/>
          <a:lstStyle/>
          <a:p>
            <a:fld id="{6101C5E1-D8E9-464D-A93E-CE21651935A7}" type="slidenum">
              <a:rPr lang="en-US" smtClean="0" smtId="4294967295"/>
              <a:pPr/>
              <a:t>10</a:t>
            </a:fld>
            <a:endParaRPr lang="en-US"/>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标题幻灯片">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9DC5346-808E-4BFA-AE0D-4F3F6307780F}"/>
              </a:ext>
            </a:extLst>
          </p:cNvPr>
          <p:cNvSpPr>
            <a:spLocks noGrp="1"/>
          </p:cNvSpPr>
          <p:nvPr>
            <p:ph type="ctrTitle"/>
          </p:nvPr>
        </p:nvSpPr>
        <p:spPr>
          <a:xfrm>
            <a:off x="1524000" y="1122363"/>
            <a:ext cx="9144000" cy="2387600"/>
          </a:xfrm>
        </p:spPr>
        <p:txBody>
          <a:bodyPr anchor="b"/>
          <a:lstStyle>
            <a:lvl1pPr algn="ctr">
              <a:defRPr sz="6000"/>
            </a:lvl1pPr>
          </a:lstStyle>
          <a:p>
            <a:r>
              <a:rPr lang="zh-CN" altLang="en-US"/>
              <a:t>单击此处编辑母版标题样式</a:t>
            </a:r>
          </a:p>
        </p:txBody>
      </p:sp>
      <p:sp>
        <p:nvSpPr>
          <p:cNvPr id="3" name="副标题 2">
            <a:extLst>
              <a:ext uri="{FF2B5EF4-FFF2-40B4-BE49-F238E27FC236}">
                <a16:creationId xmlns:a16="http://schemas.microsoft.com/office/drawing/2014/main" xmlns="" id="{F39A4AE3-0AFB-45E1-AA58-43E1196F5FF4}"/>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zh-CN" altLang="en-US"/>
              <a:t>单击此处编辑母版副标题样式</a:t>
            </a:r>
          </a:p>
        </p:txBody>
      </p:sp>
      <p:sp>
        <p:nvSpPr>
          <p:cNvPr id="4" name="日期占位符 3">
            <a:extLst>
              <a:ext uri="{FF2B5EF4-FFF2-40B4-BE49-F238E27FC236}">
                <a16:creationId xmlns:a16="http://schemas.microsoft.com/office/drawing/2014/main" xmlns="" id="{0CC7C768-6DCA-47D4-8AF2-B839E7D85415}"/>
              </a:ext>
            </a:extLst>
          </p:cNvPr>
          <p:cNvSpPr>
            <a:spLocks noGrp="1"/>
          </p:cNvSpPr>
          <p:nvPr>
            <p:ph type="dt" sz="half" idx="10"/>
          </p:nvPr>
        </p:nvSpPr>
        <p:spPr/>
        <p:txBody>
          <a:bodyPr/>
          <a:lstStyle/>
          <a:p>
            <a:fld id="{49282D8F-2E0E-4B51-B6C2-801F926096C1}" type="datetime1">
              <a:rPr lang="zh-CN" altLang="en-US" smtClean="0"/>
              <a:t>2023-09-21</a:t>
            </a:fld>
            <a:endParaRPr lang="zh-CN" altLang="en-US"/>
          </a:p>
        </p:txBody>
      </p:sp>
      <p:sp>
        <p:nvSpPr>
          <p:cNvPr id="5" name="页脚占位符 4">
            <a:extLst>
              <a:ext uri="{FF2B5EF4-FFF2-40B4-BE49-F238E27FC236}">
                <a16:creationId xmlns:a16="http://schemas.microsoft.com/office/drawing/2014/main" xmlns="" id="{F197F837-A2D7-429E-8F91-88EB5FB91E3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4AC913CD-E3AC-43E5-A527-C43D3A461155}"/>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1641625055"/>
      </p:ext>
    </p:extLst>
  </p:cSld>
  <p:clrMapOvr>
    <a:masterClrMapping/>
  </p:clrMapOvr>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字">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18A3A476-5174-4DC6-AD69-513867967A5D}"/>
              </a:ext>
            </a:extLst>
          </p:cNvPr>
          <p:cNvSpPr>
            <a:spLocks noGrp="1"/>
          </p:cNvSpPr>
          <p:nvPr>
            <p:ph type="title"/>
          </p:nvPr>
        </p:nvSpPr>
        <p:spPr/>
        <p:txBody>
          <a:bodyPr/>
          <a:lstStyle/>
          <a:p>
            <a:r>
              <a:rPr lang="zh-CN" altLang="en-US"/>
              <a:t>单击此处编辑母版标题样式</a:t>
            </a:r>
          </a:p>
        </p:txBody>
      </p:sp>
      <p:sp>
        <p:nvSpPr>
          <p:cNvPr id="3" name="竖排文字占位符 2">
            <a:extLst>
              <a:ext uri="{FF2B5EF4-FFF2-40B4-BE49-F238E27FC236}">
                <a16:creationId xmlns:a16="http://schemas.microsoft.com/office/drawing/2014/main" xmlns="" id="{107D0980-EC2F-4371-8BF2-0A893532EB52}"/>
              </a:ext>
            </a:extLst>
          </p:cNvPr>
          <p:cNvSpPr>
            <a:spLocks noGrp="1"/>
          </p:cNvSpPr>
          <p:nvPr>
            <p:ph type="body" orient="vert" idx="1"/>
          </p:nvPr>
        </p:nvSpPr>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C48C9AF-DBD3-4DFC-BB77-AE1CEC30DD96}"/>
              </a:ext>
            </a:extLst>
          </p:cNvPr>
          <p:cNvSpPr>
            <a:spLocks noGrp="1"/>
          </p:cNvSpPr>
          <p:nvPr>
            <p:ph type="dt" sz="half" idx="10"/>
          </p:nvPr>
        </p:nvSpPr>
        <p:spPr/>
        <p:txBody>
          <a:bodyPr/>
          <a:lstStyle/>
          <a:p>
            <a:fld id="{BBE8009C-37BD-4532-A30B-4F9F614437FF}" type="datetime1">
              <a:rPr lang="zh-CN" altLang="en-US" smtClean="0"/>
              <a:t>2023-09-21</a:t>
            </a:fld>
            <a:endParaRPr lang="zh-CN" altLang="en-US"/>
          </a:p>
        </p:txBody>
      </p:sp>
      <p:sp>
        <p:nvSpPr>
          <p:cNvPr id="5" name="页脚占位符 4">
            <a:extLst>
              <a:ext uri="{FF2B5EF4-FFF2-40B4-BE49-F238E27FC236}">
                <a16:creationId xmlns:a16="http://schemas.microsoft.com/office/drawing/2014/main" xmlns="" id="{6A512DC4-43CE-46E3-A7F3-E04E6CB03692}"/>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5C7A7CA-D343-4E4B-95C6-7348E98FD6D1}"/>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2830406970"/>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与文本">
    <p:spTree>
      <p:nvGrpSpPr>
        <p:cNvPr id="1" name=""/>
        <p:cNvGrpSpPr/>
        <p:nvPr/>
      </p:nvGrpSpPr>
      <p:grpSpPr>
        <a:xfrm>
          <a:off x="0" y="0"/>
          <a:ext cx="0" cy="0"/>
          <a:chOff x="0" y="0"/>
          <a:chExt cx="0" cy="0"/>
        </a:xfrm>
      </p:grpSpPr>
      <p:sp>
        <p:nvSpPr>
          <p:cNvPr id="2" name="竖排标题 1">
            <a:extLst>
              <a:ext uri="{FF2B5EF4-FFF2-40B4-BE49-F238E27FC236}">
                <a16:creationId xmlns:a16="http://schemas.microsoft.com/office/drawing/2014/main" xmlns="" id="{41C30654-B605-4808-A1EE-56022F26CC45}"/>
              </a:ext>
            </a:extLst>
          </p:cNvPr>
          <p:cNvSpPr>
            <a:spLocks noGrp="1"/>
          </p:cNvSpPr>
          <p:nvPr>
            <p:ph type="title" orient="vert"/>
          </p:nvPr>
        </p:nvSpPr>
        <p:spPr>
          <a:xfrm>
            <a:off x="8724900" y="365125"/>
            <a:ext cx="2628900" cy="5811838"/>
          </a:xfrm>
        </p:spPr>
        <p:txBody>
          <a:bodyPr vert="eaVert"/>
          <a:lstStyle/>
          <a:p>
            <a:r>
              <a:rPr lang="zh-CN" altLang="en-US"/>
              <a:t>单击此处编辑母版标题样式</a:t>
            </a:r>
          </a:p>
        </p:txBody>
      </p:sp>
      <p:sp>
        <p:nvSpPr>
          <p:cNvPr id="3" name="竖排文字占位符 2">
            <a:extLst>
              <a:ext uri="{FF2B5EF4-FFF2-40B4-BE49-F238E27FC236}">
                <a16:creationId xmlns:a16="http://schemas.microsoft.com/office/drawing/2014/main" xmlns="" id="{1D4C2AFE-B6FD-4EAC-9D2A-708A636CDC64}"/>
              </a:ext>
            </a:extLst>
          </p:cNvPr>
          <p:cNvSpPr>
            <a:spLocks noGrp="1"/>
          </p:cNvSpPr>
          <p:nvPr>
            <p:ph type="body" orient="vert" idx="1"/>
          </p:nvPr>
        </p:nvSpPr>
        <p:spPr>
          <a:xfrm>
            <a:off x="838200" y="365125"/>
            <a:ext cx="7734300" cy="5811838"/>
          </a:xfrm>
        </p:spPr>
        <p:txBody>
          <a:bodyPr vert="eaVert"/>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10643EBA-AAD8-444F-83B9-64A3BA726C76}"/>
              </a:ext>
            </a:extLst>
          </p:cNvPr>
          <p:cNvSpPr>
            <a:spLocks noGrp="1"/>
          </p:cNvSpPr>
          <p:nvPr>
            <p:ph type="dt" sz="half" idx="10"/>
          </p:nvPr>
        </p:nvSpPr>
        <p:spPr/>
        <p:txBody>
          <a:bodyPr/>
          <a:lstStyle/>
          <a:p>
            <a:fld id="{9E13FDDA-5722-4D50-AC45-84BF0E543991}" type="datetime1">
              <a:rPr lang="zh-CN" altLang="en-US" smtClean="0"/>
              <a:t>2023-09-21</a:t>
            </a:fld>
            <a:endParaRPr lang="zh-CN" altLang="en-US"/>
          </a:p>
        </p:txBody>
      </p:sp>
      <p:sp>
        <p:nvSpPr>
          <p:cNvPr id="5" name="页脚占位符 4">
            <a:extLst>
              <a:ext uri="{FF2B5EF4-FFF2-40B4-BE49-F238E27FC236}">
                <a16:creationId xmlns:a16="http://schemas.microsoft.com/office/drawing/2014/main" xmlns="" id="{EFF02F58-08CB-4566-88F5-214B571991D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20936400-9A42-4E39-B4FE-77D12A367F05}"/>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3191996547"/>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userDrawn="1">
  <p:cSld name="2_节标题">
    <p:bg>
      <p:bgPr>
        <a:solidFill>
          <a:schemeClr val="bg1"/>
        </a:solidFill>
        <a:effectLst/>
      </p:bgPr>
    </p:bg>
    <p:spTree>
      <p:nvGrpSpPr>
        <p:cNvPr id="1" name=""/>
        <p:cNvGrpSpPr/>
        <p:nvPr/>
      </p:nvGrpSpPr>
      <p:grpSpPr>
        <a:xfrm>
          <a:off x="0" y="0"/>
          <a:ext cx="0" cy="0"/>
          <a:chOff x="0" y="0"/>
          <a:chExt cx="0" cy="0"/>
        </a:xfrm>
      </p:grpSpPr>
      <p:pic>
        <p:nvPicPr>
          <p:cNvPr id="2" name="图片 1"/>
          <p:cNvPicPr>
            <a:picLocks noChangeAspect="1"/>
          </p:cNvPicPr>
          <p:nvPr userDrawn="1"/>
        </p:nvPicPr>
        <p:blipFill>
          <a:blip r:embed="rId2" cstate="print">
            <a:extLst>
              <a:ext uri="{28A0092B-C50C-407E-A947-70E740481C1C}">
                <a14:useLocalDpi xmlns:a14="http://schemas.microsoft.com/office/drawing/2010/main" xmlns="" val="0"/>
              </a:ext>
            </a:extLst>
          </a:blip>
          <a:stretch>
            <a:fillRect/>
          </a:stretch>
        </p:blipFill>
        <p:spPr>
          <a:xfrm>
            <a:off x="1151" y="1"/>
            <a:ext cx="12190849" cy="6857999"/>
          </a:xfrm>
          <a:prstGeom prst="rect">
            <a:avLst/>
          </a:prstGeom>
        </p:spPr>
      </p:pic>
    </p:spTree>
    <p:extLst>
      <p:ext uri="{BB962C8B-B14F-4D97-AF65-F5344CB8AC3E}">
        <p14:creationId xmlns:p14="http://schemas.microsoft.com/office/powerpoint/2010/main" xmlns="" val="461953864"/>
      </p:ext>
    </p:extLst>
  </p:cSld>
  <p:clrMapOvr>
    <a:masterClrMapping/>
  </p:clrMapOvr>
  <p:transition/>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userDrawn="1">
  <p:cSld name="1_标题和内容">
    <p:spTree>
      <p:nvGrpSpPr>
        <p:cNvPr id="1" name=""/>
        <p:cNvGrpSpPr/>
        <p:nvPr/>
      </p:nvGrpSpPr>
      <p:grpSpPr>
        <a:xfrm>
          <a:off x="0" y="0"/>
          <a:ext cx="0" cy="0"/>
          <a:chOff x="0" y="0"/>
          <a:chExt cx="0" cy="0"/>
        </a:xfrm>
      </p:grpSpPr>
      <p:sp>
        <p:nvSpPr>
          <p:cNvPr id="25" name="TextBox 24"/>
          <p:cNvSpPr txBox="1"/>
          <p:nvPr userDrawn="1"/>
        </p:nvSpPr>
        <p:spPr>
          <a:xfrm>
            <a:off x="76769" y="117399"/>
            <a:ext cx="1701001" cy="676994"/>
          </a:xfrm>
          <a:prstGeom prst="rect">
            <a:avLst/>
          </a:prstGeom>
          <a:noFill/>
        </p:spPr>
        <p:txBody>
          <a:bodyPr wrap="square" lIns="121900" tIns="60949" rIns="121900" bIns="60949" rtlCol="0">
            <a:spAutoFit/>
          </a:bodyPr>
          <a:lstStyle/>
          <a:p>
            <a:r>
              <a:rPr lang="en-US" altLang="zh-CN" sz="3598" b="1" spc="-150">
                <a:solidFill>
                  <a:schemeClr val="dk2"/>
                </a:solidFill>
                <a:effectLst/>
                <a:latin typeface="Arial Black" pitchFamily="34" charset="0"/>
                <a:ea typeface="微软雅黑" panose="020B0503020204020204" pitchFamily="34" charset="-122"/>
              </a:rPr>
              <a:t>LOGO</a:t>
            </a:r>
            <a:endParaRPr lang="zh-CN" altLang="en-US" sz="3598" b="1" spc="-150">
              <a:solidFill>
                <a:schemeClr val="dk2"/>
              </a:solidFill>
              <a:effectLst/>
              <a:latin typeface="Arial Black" pitchFamily="34" charset="0"/>
              <a:ea typeface="微软雅黑" panose="020B0503020204020204" pitchFamily="34" charset="-122"/>
            </a:endParaRPr>
          </a:p>
        </p:txBody>
      </p:sp>
      <p:cxnSp>
        <p:nvCxnSpPr>
          <p:cNvPr id="3" name="直接连接符 2"/>
          <p:cNvCxnSpPr/>
          <p:nvPr userDrawn="1"/>
        </p:nvCxnSpPr>
        <p:spPr>
          <a:xfrm>
            <a:off x="1561858" y="693329"/>
            <a:ext cx="10630142" cy="0"/>
          </a:xfrm>
          <a:prstGeom prst="line">
            <a:avLst/>
          </a:prstGeom>
          <a:ln w="25400">
            <a:solidFill>
              <a:schemeClr val="tx1">
                <a:lumMod val="50000"/>
                <a:lumOff val="50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493055805"/>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F46C15D-73DE-4042-BAC3-3A10B4D02E2D}"/>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C6E58984-5B27-4770-871F-01DD00F59599}"/>
              </a:ext>
            </a:extLst>
          </p:cNvPr>
          <p:cNvSpPr>
            <a:spLocks noGrp="1"/>
          </p:cNvSpPr>
          <p:nvPr>
            <p:ph idx="1"/>
          </p:nvPr>
        </p:nvSpPr>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EFAE6593-6FF3-4538-9FD3-EBE2B50CCF78}"/>
              </a:ext>
            </a:extLst>
          </p:cNvPr>
          <p:cNvSpPr>
            <a:spLocks noGrp="1"/>
          </p:cNvSpPr>
          <p:nvPr>
            <p:ph type="dt" sz="half" idx="10"/>
          </p:nvPr>
        </p:nvSpPr>
        <p:spPr/>
        <p:txBody>
          <a:bodyPr/>
          <a:lstStyle/>
          <a:p>
            <a:fld id="{8D2BF0BA-0C6D-4641-A4BD-84DF2A67E857}" type="datetime1">
              <a:rPr lang="zh-CN" altLang="en-US" smtClean="0"/>
              <a:t>2023-09-21</a:t>
            </a:fld>
            <a:endParaRPr lang="zh-CN" altLang="en-US"/>
          </a:p>
        </p:txBody>
      </p:sp>
      <p:sp>
        <p:nvSpPr>
          <p:cNvPr id="5" name="页脚占位符 4">
            <a:extLst>
              <a:ext uri="{FF2B5EF4-FFF2-40B4-BE49-F238E27FC236}">
                <a16:creationId xmlns:a16="http://schemas.microsoft.com/office/drawing/2014/main" xmlns="" id="{E0844973-4DCB-4FF6-A34A-28549A532544}"/>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96E3274-1272-4A5E-AB77-FCAA303F42D0}"/>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2518806943"/>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9AC347DB-F839-418F-9764-C0DB322AACE0}"/>
              </a:ext>
            </a:extLst>
          </p:cNvPr>
          <p:cNvSpPr>
            <a:spLocks noGrp="1"/>
          </p:cNvSpPr>
          <p:nvPr>
            <p:ph type="title"/>
          </p:nvPr>
        </p:nvSpPr>
        <p:spPr>
          <a:xfrm>
            <a:off x="831850" y="1709738"/>
            <a:ext cx="10515600" cy="2852737"/>
          </a:xfrm>
        </p:spPr>
        <p:txBody>
          <a:bodyPr anchor="b"/>
          <a:lstStyle>
            <a:lvl1pPr>
              <a:defRPr sz="6000"/>
            </a:lvl1pPr>
          </a:lstStyle>
          <a:p>
            <a:r>
              <a:rPr lang="zh-CN" altLang="en-US"/>
              <a:t>单击此处编辑母版标题样式</a:t>
            </a:r>
          </a:p>
        </p:txBody>
      </p:sp>
      <p:sp>
        <p:nvSpPr>
          <p:cNvPr id="3" name="文本占位符 2">
            <a:extLst>
              <a:ext uri="{FF2B5EF4-FFF2-40B4-BE49-F238E27FC236}">
                <a16:creationId xmlns:a16="http://schemas.microsoft.com/office/drawing/2014/main" xmlns="" id="{ED902C8E-A830-4ADE-9FC2-9F7779DE7B9F}"/>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zh-CN" altLang="en-US"/>
              <a:t>单击此处编辑母版文本样式</a:t>
            </a:r>
          </a:p>
        </p:txBody>
      </p:sp>
      <p:sp>
        <p:nvSpPr>
          <p:cNvPr id="4" name="日期占位符 3">
            <a:extLst>
              <a:ext uri="{FF2B5EF4-FFF2-40B4-BE49-F238E27FC236}">
                <a16:creationId xmlns:a16="http://schemas.microsoft.com/office/drawing/2014/main" xmlns="" id="{C3635086-4723-47B5-AFF4-E4BF8CAE372F}"/>
              </a:ext>
            </a:extLst>
          </p:cNvPr>
          <p:cNvSpPr>
            <a:spLocks noGrp="1"/>
          </p:cNvSpPr>
          <p:nvPr>
            <p:ph type="dt" sz="half" idx="10"/>
          </p:nvPr>
        </p:nvSpPr>
        <p:spPr/>
        <p:txBody>
          <a:bodyPr/>
          <a:lstStyle/>
          <a:p>
            <a:fld id="{454F5F5B-033D-4AB6-B35A-DBF18782AFE3}" type="datetime1">
              <a:rPr lang="zh-CN" altLang="en-US" smtClean="0"/>
              <a:t>2023-09-21</a:t>
            </a:fld>
            <a:endParaRPr lang="zh-CN" altLang="en-US"/>
          </a:p>
        </p:txBody>
      </p:sp>
      <p:sp>
        <p:nvSpPr>
          <p:cNvPr id="5" name="页脚占位符 4">
            <a:extLst>
              <a:ext uri="{FF2B5EF4-FFF2-40B4-BE49-F238E27FC236}">
                <a16:creationId xmlns:a16="http://schemas.microsoft.com/office/drawing/2014/main" xmlns="" id="{0E020E32-512B-4D71-A649-2078DD709418}"/>
              </a:ext>
            </a:extLst>
          </p:cNvPr>
          <p:cNvSpPr>
            <a:spLocks noGrp="1"/>
          </p:cNvSpPr>
          <p:nvPr>
            <p:ph type="ftr" sz="quarter" idx="11"/>
          </p:nvPr>
        </p:nvSpPr>
        <p:spPr/>
        <p:txBody>
          <a:bodyPr/>
          <a:lstStyle/>
          <a:p>
            <a:endParaRPr lang="zh-CN" altLang="en-US"/>
          </a:p>
        </p:txBody>
      </p:sp>
      <p:sp>
        <p:nvSpPr>
          <p:cNvPr id="6" name="灯片编号占位符 5">
            <a:extLst>
              <a:ext uri="{FF2B5EF4-FFF2-40B4-BE49-F238E27FC236}">
                <a16:creationId xmlns:a16="http://schemas.microsoft.com/office/drawing/2014/main" xmlns="" id="{1566C3B9-1CA9-4B4C-B0FB-C4F8D0CD1B4A}"/>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3292421712"/>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栏内容">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34469A4E-48FC-4F3C-A8AD-F999467B7B27}"/>
              </a:ext>
            </a:extLst>
          </p:cNvPr>
          <p:cNvSpPr>
            <a:spLocks noGrp="1"/>
          </p:cNvSpPr>
          <p:nvPr>
            <p:ph type="title"/>
          </p:nvPr>
        </p:nvSpPr>
        <p:spPr/>
        <p:txBody>
          <a:bodyPr/>
          <a:lstStyle/>
          <a:p>
            <a:r>
              <a:rPr lang="zh-CN" altLang="en-US"/>
              <a:t>单击此处编辑母版标题样式</a:t>
            </a:r>
          </a:p>
        </p:txBody>
      </p:sp>
      <p:sp>
        <p:nvSpPr>
          <p:cNvPr id="3" name="内容占位符 2">
            <a:extLst>
              <a:ext uri="{FF2B5EF4-FFF2-40B4-BE49-F238E27FC236}">
                <a16:creationId xmlns:a16="http://schemas.microsoft.com/office/drawing/2014/main" xmlns="" id="{BECFC4B6-6310-4992-90BD-8160F34598A0}"/>
              </a:ext>
            </a:extLst>
          </p:cNvPr>
          <p:cNvSpPr>
            <a:spLocks noGrp="1"/>
          </p:cNvSpPr>
          <p:nvPr>
            <p:ph sz="half" idx="1"/>
          </p:nvPr>
        </p:nvSpPr>
        <p:spPr>
          <a:xfrm>
            <a:off x="838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内容占位符 3">
            <a:extLst>
              <a:ext uri="{FF2B5EF4-FFF2-40B4-BE49-F238E27FC236}">
                <a16:creationId xmlns:a16="http://schemas.microsoft.com/office/drawing/2014/main" xmlns="" id="{C312F0B5-9A02-470A-8F52-B381CEF335F8}"/>
              </a:ext>
            </a:extLst>
          </p:cNvPr>
          <p:cNvSpPr>
            <a:spLocks noGrp="1"/>
          </p:cNvSpPr>
          <p:nvPr>
            <p:ph sz="half" idx="2"/>
          </p:nvPr>
        </p:nvSpPr>
        <p:spPr>
          <a:xfrm>
            <a:off x="6172200" y="1825625"/>
            <a:ext cx="5181600" cy="435133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日期占位符 4">
            <a:extLst>
              <a:ext uri="{FF2B5EF4-FFF2-40B4-BE49-F238E27FC236}">
                <a16:creationId xmlns:a16="http://schemas.microsoft.com/office/drawing/2014/main" xmlns="" id="{5E79A1CC-9EC6-49C4-A2C0-7ACE6E8FA374}"/>
              </a:ext>
            </a:extLst>
          </p:cNvPr>
          <p:cNvSpPr>
            <a:spLocks noGrp="1"/>
          </p:cNvSpPr>
          <p:nvPr>
            <p:ph type="dt" sz="half" idx="10"/>
          </p:nvPr>
        </p:nvSpPr>
        <p:spPr/>
        <p:txBody>
          <a:bodyPr/>
          <a:lstStyle/>
          <a:p>
            <a:fld id="{60B12E03-9F6A-4DBE-907F-E3C56EB7CA03}" type="datetime1">
              <a:rPr lang="zh-CN" altLang="en-US" smtClean="0"/>
              <a:t>2023-09-21</a:t>
            </a:fld>
            <a:endParaRPr lang="zh-CN" altLang="en-US"/>
          </a:p>
        </p:txBody>
      </p:sp>
      <p:sp>
        <p:nvSpPr>
          <p:cNvPr id="6" name="页脚占位符 5">
            <a:extLst>
              <a:ext uri="{FF2B5EF4-FFF2-40B4-BE49-F238E27FC236}">
                <a16:creationId xmlns:a16="http://schemas.microsoft.com/office/drawing/2014/main" xmlns="" id="{3521B443-A938-4891-852E-5926894119E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DE89068F-4AAB-4156-AE53-2CC9CC5B8FD7}"/>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3179258803"/>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81183745-6EC2-4987-AB92-4FB9687D1A03}"/>
              </a:ext>
            </a:extLst>
          </p:cNvPr>
          <p:cNvSpPr>
            <a:spLocks noGrp="1"/>
          </p:cNvSpPr>
          <p:nvPr>
            <p:ph type="title"/>
          </p:nvPr>
        </p:nvSpPr>
        <p:spPr>
          <a:xfrm>
            <a:off x="839788" y="365125"/>
            <a:ext cx="10515600" cy="1325563"/>
          </a:xfrm>
        </p:spPr>
        <p:txBody>
          <a:bodyPr/>
          <a:lstStyle/>
          <a:p>
            <a:r>
              <a:rPr lang="zh-CN" altLang="en-US"/>
              <a:t>单击此处编辑母版标题样式</a:t>
            </a:r>
          </a:p>
        </p:txBody>
      </p:sp>
      <p:sp>
        <p:nvSpPr>
          <p:cNvPr id="3" name="文本占位符 2">
            <a:extLst>
              <a:ext uri="{FF2B5EF4-FFF2-40B4-BE49-F238E27FC236}">
                <a16:creationId xmlns:a16="http://schemas.microsoft.com/office/drawing/2014/main" xmlns="" id="{F51F1F1E-4E7B-4E2E-B0A8-84221CE5ADE6}"/>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4" name="内容占位符 3">
            <a:extLst>
              <a:ext uri="{FF2B5EF4-FFF2-40B4-BE49-F238E27FC236}">
                <a16:creationId xmlns:a16="http://schemas.microsoft.com/office/drawing/2014/main" xmlns="" id="{320E9E2C-1B56-4B6F-A2D5-F7BD5F8CFA34}"/>
              </a:ext>
            </a:extLst>
          </p:cNvPr>
          <p:cNvSpPr>
            <a:spLocks noGrp="1"/>
          </p:cNvSpPr>
          <p:nvPr>
            <p:ph sz="half" idx="2"/>
          </p:nvPr>
        </p:nvSpPr>
        <p:spPr>
          <a:xfrm>
            <a:off x="839788" y="2505075"/>
            <a:ext cx="5157787"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5" name="文本占位符 4">
            <a:extLst>
              <a:ext uri="{FF2B5EF4-FFF2-40B4-BE49-F238E27FC236}">
                <a16:creationId xmlns:a16="http://schemas.microsoft.com/office/drawing/2014/main" xmlns="" id="{BFC7C6E4-C312-4BE0-B8FC-4D0A8A199F4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a:t>单击此处编辑母版文本样式</a:t>
            </a:r>
          </a:p>
        </p:txBody>
      </p:sp>
      <p:sp>
        <p:nvSpPr>
          <p:cNvPr id="6" name="内容占位符 5">
            <a:extLst>
              <a:ext uri="{FF2B5EF4-FFF2-40B4-BE49-F238E27FC236}">
                <a16:creationId xmlns:a16="http://schemas.microsoft.com/office/drawing/2014/main" xmlns="" id="{E1FF227C-2741-4A8D-B346-B0E20B8C5969}"/>
              </a:ext>
            </a:extLst>
          </p:cNvPr>
          <p:cNvSpPr>
            <a:spLocks noGrp="1"/>
          </p:cNvSpPr>
          <p:nvPr>
            <p:ph sz="quarter" idx="4"/>
          </p:nvPr>
        </p:nvSpPr>
        <p:spPr>
          <a:xfrm>
            <a:off x="6172200" y="2505075"/>
            <a:ext cx="5183188" cy="3684588"/>
          </a:xfrm>
        </p:spPr>
        <p:txBody>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7" name="日期占位符 6">
            <a:extLst>
              <a:ext uri="{FF2B5EF4-FFF2-40B4-BE49-F238E27FC236}">
                <a16:creationId xmlns:a16="http://schemas.microsoft.com/office/drawing/2014/main" xmlns="" id="{5EE747E8-A4BF-4F21-98D6-D53AB416A6F3}"/>
              </a:ext>
            </a:extLst>
          </p:cNvPr>
          <p:cNvSpPr>
            <a:spLocks noGrp="1"/>
          </p:cNvSpPr>
          <p:nvPr>
            <p:ph type="dt" sz="half" idx="10"/>
          </p:nvPr>
        </p:nvSpPr>
        <p:spPr/>
        <p:txBody>
          <a:bodyPr/>
          <a:lstStyle/>
          <a:p>
            <a:fld id="{A5BEBC19-BADD-4D81-8958-C6D90462CFA6}" type="datetime1">
              <a:rPr lang="zh-CN" altLang="en-US" smtClean="0"/>
              <a:t>2023-09-21</a:t>
            </a:fld>
            <a:endParaRPr lang="zh-CN" altLang="en-US"/>
          </a:p>
        </p:txBody>
      </p:sp>
      <p:sp>
        <p:nvSpPr>
          <p:cNvPr id="8" name="页脚占位符 7">
            <a:extLst>
              <a:ext uri="{FF2B5EF4-FFF2-40B4-BE49-F238E27FC236}">
                <a16:creationId xmlns:a16="http://schemas.microsoft.com/office/drawing/2014/main" xmlns="" id="{ECF3B099-4065-41BC-8E06-E26EFF504808}"/>
              </a:ext>
            </a:extLst>
          </p:cNvPr>
          <p:cNvSpPr>
            <a:spLocks noGrp="1"/>
          </p:cNvSpPr>
          <p:nvPr>
            <p:ph type="ftr" sz="quarter" idx="11"/>
          </p:nvPr>
        </p:nvSpPr>
        <p:spPr/>
        <p:txBody>
          <a:bodyPr/>
          <a:lstStyle/>
          <a:p>
            <a:endParaRPr lang="zh-CN" altLang="en-US"/>
          </a:p>
        </p:txBody>
      </p:sp>
      <p:sp>
        <p:nvSpPr>
          <p:cNvPr id="9" name="灯片编号占位符 8">
            <a:extLst>
              <a:ext uri="{FF2B5EF4-FFF2-40B4-BE49-F238E27FC236}">
                <a16:creationId xmlns:a16="http://schemas.microsoft.com/office/drawing/2014/main" xmlns="" id="{12CB71A4-3F1F-448C-8F37-C6D8EB48EEE6}"/>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246215090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77BDE2A1-8246-4C00-8A79-F41ECBB7C117}"/>
              </a:ext>
            </a:extLst>
          </p:cNvPr>
          <p:cNvSpPr>
            <a:spLocks noGrp="1"/>
          </p:cNvSpPr>
          <p:nvPr>
            <p:ph type="title"/>
          </p:nvPr>
        </p:nvSpPr>
        <p:spPr/>
        <p:txBody>
          <a:bodyPr/>
          <a:lstStyle/>
          <a:p>
            <a:r>
              <a:rPr lang="zh-CN" altLang="en-US"/>
              <a:t>单击此处编辑母版标题样式</a:t>
            </a:r>
          </a:p>
        </p:txBody>
      </p:sp>
      <p:sp>
        <p:nvSpPr>
          <p:cNvPr id="3" name="日期占位符 2">
            <a:extLst>
              <a:ext uri="{FF2B5EF4-FFF2-40B4-BE49-F238E27FC236}">
                <a16:creationId xmlns:a16="http://schemas.microsoft.com/office/drawing/2014/main" xmlns="" id="{6E619D44-A549-4878-81C7-C98B180D9D4E}"/>
              </a:ext>
            </a:extLst>
          </p:cNvPr>
          <p:cNvSpPr>
            <a:spLocks noGrp="1"/>
          </p:cNvSpPr>
          <p:nvPr>
            <p:ph type="dt" sz="half" idx="10"/>
          </p:nvPr>
        </p:nvSpPr>
        <p:spPr/>
        <p:txBody>
          <a:bodyPr/>
          <a:lstStyle/>
          <a:p>
            <a:fld id="{FABAFFDC-3B4D-42D2-BE1D-041CC88568C7}" type="datetime1">
              <a:rPr lang="zh-CN" altLang="en-US" smtClean="0"/>
              <a:t>2023-09-21</a:t>
            </a:fld>
            <a:endParaRPr lang="zh-CN" altLang="en-US"/>
          </a:p>
        </p:txBody>
      </p:sp>
      <p:sp>
        <p:nvSpPr>
          <p:cNvPr id="4" name="页脚占位符 3">
            <a:extLst>
              <a:ext uri="{FF2B5EF4-FFF2-40B4-BE49-F238E27FC236}">
                <a16:creationId xmlns:a16="http://schemas.microsoft.com/office/drawing/2014/main" xmlns="" id="{EEC7BB26-E5F8-4BFC-BFC8-234B682A00D3}"/>
              </a:ext>
            </a:extLst>
          </p:cNvPr>
          <p:cNvSpPr>
            <a:spLocks noGrp="1"/>
          </p:cNvSpPr>
          <p:nvPr>
            <p:ph type="ftr" sz="quarter" idx="11"/>
          </p:nvPr>
        </p:nvSpPr>
        <p:spPr/>
        <p:txBody>
          <a:bodyPr/>
          <a:lstStyle/>
          <a:p>
            <a:endParaRPr lang="zh-CN" altLang="en-US"/>
          </a:p>
        </p:txBody>
      </p:sp>
      <p:sp>
        <p:nvSpPr>
          <p:cNvPr id="5" name="灯片编号占位符 4">
            <a:extLst>
              <a:ext uri="{FF2B5EF4-FFF2-40B4-BE49-F238E27FC236}">
                <a16:creationId xmlns:a16="http://schemas.microsoft.com/office/drawing/2014/main" xmlns="" id="{13F403E9-B6EF-4739-869F-503DBC87EE0A}"/>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1639630074"/>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a:extLst>
              <a:ext uri="{FF2B5EF4-FFF2-40B4-BE49-F238E27FC236}">
                <a16:creationId xmlns:a16="http://schemas.microsoft.com/office/drawing/2014/main" xmlns="" id="{249391B2-9B85-4ED9-9BE6-0785A7584340}"/>
              </a:ext>
            </a:extLst>
          </p:cNvPr>
          <p:cNvSpPr>
            <a:spLocks noGrp="1"/>
          </p:cNvSpPr>
          <p:nvPr>
            <p:ph type="dt" sz="half" idx="10"/>
          </p:nvPr>
        </p:nvSpPr>
        <p:spPr/>
        <p:txBody>
          <a:bodyPr/>
          <a:lstStyle/>
          <a:p>
            <a:fld id="{7757E16C-1343-493F-A234-99198AF9B22B}" type="datetime1">
              <a:rPr lang="zh-CN" altLang="en-US" smtClean="0"/>
              <a:t>2023-09-21</a:t>
            </a:fld>
            <a:endParaRPr lang="zh-CN" altLang="en-US"/>
          </a:p>
        </p:txBody>
      </p:sp>
      <p:sp>
        <p:nvSpPr>
          <p:cNvPr id="3" name="页脚占位符 2">
            <a:extLst>
              <a:ext uri="{FF2B5EF4-FFF2-40B4-BE49-F238E27FC236}">
                <a16:creationId xmlns:a16="http://schemas.microsoft.com/office/drawing/2014/main" xmlns="" id="{F451EC19-039A-4A3A-8D01-F331B853F7AE}"/>
              </a:ext>
            </a:extLst>
          </p:cNvPr>
          <p:cNvSpPr>
            <a:spLocks noGrp="1"/>
          </p:cNvSpPr>
          <p:nvPr>
            <p:ph type="ftr" sz="quarter" idx="11"/>
          </p:nvPr>
        </p:nvSpPr>
        <p:spPr/>
        <p:txBody>
          <a:bodyPr/>
          <a:lstStyle/>
          <a:p>
            <a:endParaRPr lang="zh-CN" altLang="en-US"/>
          </a:p>
        </p:txBody>
      </p:sp>
      <p:sp>
        <p:nvSpPr>
          <p:cNvPr id="4" name="灯片编号占位符 3">
            <a:extLst>
              <a:ext uri="{FF2B5EF4-FFF2-40B4-BE49-F238E27FC236}">
                <a16:creationId xmlns:a16="http://schemas.microsoft.com/office/drawing/2014/main" xmlns="" id="{7A8FEB6F-C3E8-4D0F-B81F-CB3C12FDCF52}"/>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3830053456"/>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B5C5579E-504E-48EE-9123-095691EE24B7}"/>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内容占位符 2">
            <a:extLst>
              <a:ext uri="{FF2B5EF4-FFF2-40B4-BE49-F238E27FC236}">
                <a16:creationId xmlns:a16="http://schemas.microsoft.com/office/drawing/2014/main" xmlns="" id="{C9305956-B5E6-4B87-8E10-C00FF8E3C8D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文本占位符 3">
            <a:extLst>
              <a:ext uri="{FF2B5EF4-FFF2-40B4-BE49-F238E27FC236}">
                <a16:creationId xmlns:a16="http://schemas.microsoft.com/office/drawing/2014/main" xmlns="" id="{C263065D-51EE-4FFF-AFD5-4EFD4CF46F7F}"/>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4DCEE90D-9F0C-4D6D-A4D1-C223E0AB16E6}"/>
              </a:ext>
            </a:extLst>
          </p:cNvPr>
          <p:cNvSpPr>
            <a:spLocks noGrp="1"/>
          </p:cNvSpPr>
          <p:nvPr>
            <p:ph type="dt" sz="half" idx="10"/>
          </p:nvPr>
        </p:nvSpPr>
        <p:spPr/>
        <p:txBody>
          <a:bodyPr/>
          <a:lstStyle/>
          <a:p>
            <a:fld id="{4788B75D-1DD8-44CA-BA3F-5E8CD6CBEAA4}" type="datetime1">
              <a:rPr lang="zh-CN" altLang="en-US" smtClean="0"/>
              <a:t>2023-09-21</a:t>
            </a:fld>
            <a:endParaRPr lang="zh-CN" altLang="en-US"/>
          </a:p>
        </p:txBody>
      </p:sp>
      <p:sp>
        <p:nvSpPr>
          <p:cNvPr id="6" name="页脚占位符 5">
            <a:extLst>
              <a:ext uri="{FF2B5EF4-FFF2-40B4-BE49-F238E27FC236}">
                <a16:creationId xmlns:a16="http://schemas.microsoft.com/office/drawing/2014/main" xmlns="" id="{81F472D6-1282-4832-91EE-C9AE85F8260B}"/>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54F0A236-A481-442D-A442-1E650520D57F}"/>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750839705"/>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a:extLst>
              <a:ext uri="{FF2B5EF4-FFF2-40B4-BE49-F238E27FC236}">
                <a16:creationId xmlns:a16="http://schemas.microsoft.com/office/drawing/2014/main" xmlns="" id="{D8DAE610-89FE-48C7-8F90-85DDEF4F9298}"/>
              </a:ext>
            </a:extLst>
          </p:cNvPr>
          <p:cNvSpPr>
            <a:spLocks noGrp="1"/>
          </p:cNvSpPr>
          <p:nvPr>
            <p:ph type="title"/>
          </p:nvPr>
        </p:nvSpPr>
        <p:spPr>
          <a:xfrm>
            <a:off x="839788" y="457200"/>
            <a:ext cx="3932237" cy="1600200"/>
          </a:xfrm>
        </p:spPr>
        <p:txBody>
          <a:bodyPr anchor="b"/>
          <a:lstStyle>
            <a:lvl1pPr>
              <a:defRPr sz="3200"/>
            </a:lvl1pPr>
          </a:lstStyle>
          <a:p>
            <a:r>
              <a:rPr lang="zh-CN" altLang="en-US"/>
              <a:t>单击此处编辑母版标题样式</a:t>
            </a:r>
          </a:p>
        </p:txBody>
      </p:sp>
      <p:sp>
        <p:nvSpPr>
          <p:cNvPr id="3" name="图片占位符 2">
            <a:extLst>
              <a:ext uri="{FF2B5EF4-FFF2-40B4-BE49-F238E27FC236}">
                <a16:creationId xmlns:a16="http://schemas.microsoft.com/office/drawing/2014/main" xmlns="" id="{BFF8D157-F79D-49DF-A206-36F9C2288CB7}"/>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zh-CN" altLang="en-US"/>
          </a:p>
        </p:txBody>
      </p:sp>
      <p:sp>
        <p:nvSpPr>
          <p:cNvPr id="4" name="文本占位符 3">
            <a:extLst>
              <a:ext uri="{FF2B5EF4-FFF2-40B4-BE49-F238E27FC236}">
                <a16:creationId xmlns:a16="http://schemas.microsoft.com/office/drawing/2014/main" xmlns="" id="{D6D56171-5830-4719-81F5-3610BA5CBE9D}"/>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zh-CN" altLang="en-US"/>
              <a:t>单击此处编辑母版文本样式</a:t>
            </a:r>
          </a:p>
        </p:txBody>
      </p:sp>
      <p:sp>
        <p:nvSpPr>
          <p:cNvPr id="5" name="日期占位符 4">
            <a:extLst>
              <a:ext uri="{FF2B5EF4-FFF2-40B4-BE49-F238E27FC236}">
                <a16:creationId xmlns:a16="http://schemas.microsoft.com/office/drawing/2014/main" xmlns="" id="{8BAD5024-D435-44EA-B3CA-45519252424E}"/>
              </a:ext>
            </a:extLst>
          </p:cNvPr>
          <p:cNvSpPr>
            <a:spLocks noGrp="1"/>
          </p:cNvSpPr>
          <p:nvPr>
            <p:ph type="dt" sz="half" idx="10"/>
          </p:nvPr>
        </p:nvSpPr>
        <p:spPr/>
        <p:txBody>
          <a:bodyPr/>
          <a:lstStyle/>
          <a:p>
            <a:fld id="{46BA64CD-9BA5-47B3-A38C-AB476BF575F5}" type="datetime1">
              <a:rPr lang="zh-CN" altLang="en-US" smtClean="0"/>
              <a:t>2023-09-21</a:t>
            </a:fld>
            <a:endParaRPr lang="zh-CN" altLang="en-US"/>
          </a:p>
        </p:txBody>
      </p:sp>
      <p:sp>
        <p:nvSpPr>
          <p:cNvPr id="6" name="页脚占位符 5">
            <a:extLst>
              <a:ext uri="{FF2B5EF4-FFF2-40B4-BE49-F238E27FC236}">
                <a16:creationId xmlns:a16="http://schemas.microsoft.com/office/drawing/2014/main" xmlns="" id="{97FCF2E2-C4E0-4E95-871F-BDE4E5AF8E3E}"/>
              </a:ext>
            </a:extLst>
          </p:cNvPr>
          <p:cNvSpPr>
            <a:spLocks noGrp="1"/>
          </p:cNvSpPr>
          <p:nvPr>
            <p:ph type="ftr" sz="quarter" idx="11"/>
          </p:nvPr>
        </p:nvSpPr>
        <p:spPr/>
        <p:txBody>
          <a:bodyPr/>
          <a:lstStyle/>
          <a:p>
            <a:endParaRPr lang="zh-CN" altLang="en-US"/>
          </a:p>
        </p:txBody>
      </p:sp>
      <p:sp>
        <p:nvSpPr>
          <p:cNvPr id="7" name="灯片编号占位符 6">
            <a:extLst>
              <a:ext uri="{FF2B5EF4-FFF2-40B4-BE49-F238E27FC236}">
                <a16:creationId xmlns:a16="http://schemas.microsoft.com/office/drawing/2014/main" xmlns="" id="{7170396E-4829-40F3-A15B-640677F17484}"/>
              </a:ext>
            </a:extLst>
          </p:cNvPr>
          <p:cNvSpPr>
            <a:spLocks noGrp="1"/>
          </p:cNvSpPr>
          <p:nvPr>
            <p:ph type="sldNum" sz="quarter" idx="12"/>
          </p:nvPr>
        </p:nvSpPr>
        <p:spPr/>
        <p:txBody>
          <a:body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166432094"/>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theme" Target="../theme/theme1.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标题占位符 1">
            <a:extLst>
              <a:ext uri="{FF2B5EF4-FFF2-40B4-BE49-F238E27FC236}">
                <a16:creationId xmlns:a16="http://schemas.microsoft.com/office/drawing/2014/main" xmlns="" id="{4D50217A-1935-49C1-93BB-C5BFEEA1529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zh-CN" altLang="en-US"/>
              <a:t>单击此处编辑母版标题样式</a:t>
            </a:r>
          </a:p>
        </p:txBody>
      </p:sp>
      <p:sp>
        <p:nvSpPr>
          <p:cNvPr id="3" name="文本占位符 2">
            <a:extLst>
              <a:ext uri="{FF2B5EF4-FFF2-40B4-BE49-F238E27FC236}">
                <a16:creationId xmlns:a16="http://schemas.microsoft.com/office/drawing/2014/main" xmlns="" id="{0705D030-CC68-433D-8231-CF322C00D127}"/>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zh-CN" altLang="en-US"/>
              <a:t>单击此处编辑母版文本样式</a:t>
            </a:r>
          </a:p>
          <a:p>
            <a:pPr lvl="1"/>
            <a:r>
              <a:rPr lang="zh-CN" altLang="en-US"/>
              <a:t>二级</a:t>
            </a:r>
          </a:p>
          <a:p>
            <a:pPr lvl="2"/>
            <a:r>
              <a:rPr lang="zh-CN" altLang="en-US"/>
              <a:t>三级</a:t>
            </a:r>
          </a:p>
          <a:p>
            <a:pPr lvl="3"/>
            <a:r>
              <a:rPr lang="zh-CN" altLang="en-US"/>
              <a:t>四级</a:t>
            </a:r>
          </a:p>
          <a:p>
            <a:pPr lvl="4"/>
            <a:r>
              <a:rPr lang="zh-CN" altLang="en-US"/>
              <a:t>五级</a:t>
            </a:r>
          </a:p>
        </p:txBody>
      </p:sp>
      <p:sp>
        <p:nvSpPr>
          <p:cNvPr id="4" name="日期占位符 3">
            <a:extLst>
              <a:ext uri="{FF2B5EF4-FFF2-40B4-BE49-F238E27FC236}">
                <a16:creationId xmlns:a16="http://schemas.microsoft.com/office/drawing/2014/main" xmlns="" id="{B19022BB-6706-4B47-A631-DB2A1A4BE107}"/>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2B56188F-3F5B-4F21-8780-FFABEFEDFF7F}" type="datetime1">
              <a:rPr lang="zh-CN" altLang="en-US" smtClean="0"/>
              <a:t>2023-09-21</a:t>
            </a:fld>
            <a:endParaRPr lang="zh-CN" altLang="en-US"/>
          </a:p>
        </p:txBody>
      </p:sp>
      <p:sp>
        <p:nvSpPr>
          <p:cNvPr id="5" name="页脚占位符 4">
            <a:extLst>
              <a:ext uri="{FF2B5EF4-FFF2-40B4-BE49-F238E27FC236}">
                <a16:creationId xmlns:a16="http://schemas.microsoft.com/office/drawing/2014/main" xmlns="" id="{6C883B54-6F3A-4D88-A464-F3E9ED195558}"/>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zh-CN" altLang="en-US"/>
          </a:p>
        </p:txBody>
      </p:sp>
      <p:sp>
        <p:nvSpPr>
          <p:cNvPr id="6" name="灯片编号占位符 5">
            <a:extLst>
              <a:ext uri="{FF2B5EF4-FFF2-40B4-BE49-F238E27FC236}">
                <a16:creationId xmlns:a16="http://schemas.microsoft.com/office/drawing/2014/main" xmlns="" id="{BE38087A-2A9F-4BCF-8A35-1429FE3461BC}"/>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18147D7F-A0C9-48DA-A568-8B71CB9ABE51}" type="slidenum">
              <a:rPr lang="zh-CN" altLang="en-US" smtClean="0"/>
              <a:pPr/>
              <a:t>‹#›</a:t>
            </a:fld>
            <a:endParaRPr lang="zh-CN" altLang="en-US"/>
          </a:p>
        </p:txBody>
      </p:sp>
    </p:spTree>
    <p:extLst>
      <p:ext uri="{BB962C8B-B14F-4D97-AF65-F5344CB8AC3E}">
        <p14:creationId xmlns:p14="http://schemas.microsoft.com/office/powerpoint/2010/main" xmlns="" val="317148645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 id="2147483661" r:id="rId13"/>
  </p:sldLayoutIdLst>
  <p:transition/>
  <p:hf hdr="0" ftr="0" dt="0"/>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6">
            <a:extLst>
              <a:ext uri="{FF2B5EF4-FFF2-40B4-BE49-F238E27FC236}">
                <a16:creationId xmlns:a16="http://schemas.microsoft.com/office/drawing/2014/main" xmlns="" id="{4E2CC18B-A8F6-1346-82EB-ACA957CF78B3}"/>
              </a:ext>
            </a:extLst>
          </p:cNvPr>
          <p:cNvSpPr>
            <a:spLocks noChangeAspect="1"/>
          </p:cNvSpPr>
          <p:nvPr/>
        </p:nvSpPr>
        <p:spPr>
          <a:xfrm rot="2580000">
            <a:off x="4084658" y="-853729"/>
            <a:ext cx="3812008" cy="3812008"/>
          </a:xfrm>
          <a:prstGeom prst="ellipse">
            <a:avLst/>
          </a:prstGeom>
          <a:noFill/>
          <a:ln w="38100">
            <a:solidFill>
              <a:schemeClr val="bg1">
                <a:lumMod val="95000"/>
              </a:schemeClr>
            </a:solidFill>
          </a:ln>
          <a:extLst>
            <a:ext uri="{909E8E84-426E-40DD-AFC4-6F175D3DCCD1}">
              <a14:hiddenFill xmlns:a14="http://schemas.microsoft.com/office/drawing/2010/main" xmlns="">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4">
            <a:extLst>
              <a:ext uri="{FF2B5EF4-FFF2-40B4-BE49-F238E27FC236}">
                <a16:creationId xmlns:a16="http://schemas.microsoft.com/office/drawing/2014/main" xmlns="" id="{7C6C6220-2E2F-2D4F-A7E1-1F6AB7AAC958}"/>
              </a:ext>
            </a:extLst>
          </p:cNvPr>
          <p:cNvSpPr>
            <a:spLocks noChangeAspect="1"/>
          </p:cNvSpPr>
          <p:nvPr/>
        </p:nvSpPr>
        <p:spPr>
          <a:xfrm>
            <a:off x="1676338" y="1169840"/>
            <a:ext cx="1584680" cy="158468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22">
            <a:extLst>
              <a:ext uri="{FF2B5EF4-FFF2-40B4-BE49-F238E27FC236}">
                <a16:creationId xmlns:a16="http://schemas.microsoft.com/office/drawing/2014/main" xmlns="" id="{ED96049A-9D5D-5541-BCF2-6F9F5A6668B8}"/>
              </a:ext>
            </a:extLst>
          </p:cNvPr>
          <p:cNvSpPr>
            <a:spLocks noChangeAspect="1"/>
          </p:cNvSpPr>
          <p:nvPr/>
        </p:nvSpPr>
        <p:spPr>
          <a:xfrm>
            <a:off x="843714" y="5154212"/>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24">
            <a:extLst>
              <a:ext uri="{FF2B5EF4-FFF2-40B4-BE49-F238E27FC236}">
                <a16:creationId xmlns:a16="http://schemas.microsoft.com/office/drawing/2014/main" xmlns="" id="{8007C61D-627A-B745-9ECC-B95580A4FC4B}"/>
              </a:ext>
            </a:extLst>
          </p:cNvPr>
          <p:cNvSpPr>
            <a:spLocks noChangeAspect="1"/>
          </p:cNvSpPr>
          <p:nvPr/>
        </p:nvSpPr>
        <p:spPr>
          <a:xfrm>
            <a:off x="371274" y="691160"/>
            <a:ext cx="472440" cy="47244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7" name="PA-文本框 25">
            <a:extLst>
              <a:ext uri="{FF2B5EF4-FFF2-40B4-BE49-F238E27FC236}">
                <a16:creationId xmlns:a16="http://schemas.microsoft.com/office/drawing/2014/main" xmlns="" id="{88AE8EE8-C7A4-8342-A5F0-1C55C0AC302E}"/>
              </a:ext>
            </a:extLst>
          </p:cNvPr>
          <p:cNvSpPr txBox="1"/>
          <p:nvPr>
            <p:custDataLst>
              <p:tags r:id="rId1"/>
            </p:custDataLst>
          </p:nvPr>
        </p:nvSpPr>
        <p:spPr>
          <a:xfrm>
            <a:off x="4452062" y="1102958"/>
            <a:ext cx="3077202" cy="830997"/>
          </a:xfrm>
          <a:prstGeom prst="rect">
            <a:avLst/>
          </a:prstGeom>
          <a:noFill/>
        </p:spPr>
        <p:txBody>
          <a:bodyPr wrap="square" rtlCol="0">
            <a:spAutoFit/>
          </a:bodyPr>
          <a:lstStyle/>
          <a:p>
            <a:pPr algn="ctr"/>
            <a:r>
              <a:rPr lang="zh-CN" altLang="en-US" sz="4800" b="1" dirty="0" smtClean="0">
                <a:solidFill>
                  <a:schemeClr val="accent1"/>
                </a:solidFill>
                <a:cs typeface="+mn-ea"/>
                <a:sym typeface="+mn-lt"/>
              </a:rPr>
              <a:t>结题汇报</a:t>
            </a:r>
            <a:endParaRPr lang="zh-CN" altLang="en-US" sz="4800" b="1" dirty="0">
              <a:solidFill>
                <a:schemeClr val="accent1"/>
              </a:solidFill>
              <a:cs typeface="+mn-ea"/>
              <a:sym typeface="+mn-lt"/>
            </a:endParaRPr>
          </a:p>
        </p:txBody>
      </p:sp>
      <p:sp>
        <p:nvSpPr>
          <p:cNvPr id="8" name="AutoShape 137">
            <a:extLst>
              <a:ext uri="{FF2B5EF4-FFF2-40B4-BE49-F238E27FC236}">
                <a16:creationId xmlns:a16="http://schemas.microsoft.com/office/drawing/2014/main" xmlns="" id="{365AC003-9224-3647-ABAD-78D445EF54E3}"/>
              </a:ext>
            </a:extLst>
          </p:cNvPr>
          <p:cNvSpPr/>
          <p:nvPr/>
        </p:nvSpPr>
        <p:spPr bwMode="auto">
          <a:xfrm>
            <a:off x="2182390" y="1748141"/>
            <a:ext cx="572577" cy="568681"/>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rgbClr val="FFFFFF"/>
          </a:solidFill>
          <a:ln>
            <a:noFill/>
          </a:ln>
        </p:spPr>
        <p:txBody>
          <a:bodyPr lIns="0" tIns="0" rIns="0" bIns="0"/>
          <a:lstStyle/>
          <a:p>
            <a:endParaRPr lang="en-US" sz="1600">
              <a:cs typeface="+mn-ea"/>
              <a:sym typeface="+mn-lt"/>
            </a:endParaRPr>
          </a:p>
        </p:txBody>
      </p:sp>
      <p:sp>
        <p:nvSpPr>
          <p:cNvPr id="9" name="文本框 9">
            <a:extLst>
              <a:ext uri="{FF2B5EF4-FFF2-40B4-BE49-F238E27FC236}">
                <a16:creationId xmlns:a16="http://schemas.microsoft.com/office/drawing/2014/main" xmlns="" id="{83E27F3A-2CB4-1C42-820A-FEE5CAAB7DEF}"/>
              </a:ext>
            </a:extLst>
          </p:cNvPr>
          <p:cNvSpPr txBox="1"/>
          <p:nvPr/>
        </p:nvSpPr>
        <p:spPr>
          <a:xfrm>
            <a:off x="3185798" y="2306112"/>
            <a:ext cx="5609727" cy="1754326"/>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lvl="0">
              <a:spcBef>
                <a:spcPct val="0"/>
              </a:spcBef>
              <a:spcAft>
                <a:spcPct val="0"/>
              </a:spcAft>
              <a:defRPr/>
            </a:pPr>
            <a:r>
              <a:rPr lang="zh-CN" altLang="zh-CN" sz="5400" dirty="0" smtClean="0">
                <a:solidFill>
                  <a:schemeClr val="tx1">
                    <a:lumMod val="85000"/>
                    <a:lumOff val="15000"/>
                  </a:schemeClr>
                </a:solidFill>
                <a:effectLst>
                  <a:outerShdw blurRad="63500" sx="102000" sy="102000" algn="ctr" rotWithShape="0">
                    <a:schemeClr val="bg1">
                      <a:alpha val="20000"/>
                    </a:schemeClr>
                  </a:outerShdw>
                </a:effectLst>
                <a:cs typeface="+mn-ea"/>
                <a:sym typeface="+mn-lt"/>
              </a:rPr>
              <a:t>徐州市高中生碳排放调查研究</a:t>
            </a:r>
            <a:endParaRPr kumimoji="0" lang="zh-CN" altLang="en-US" sz="5400" b="0" i="0" u="none" strike="noStrike" kern="1200" cap="none" spc="0" normalizeH="0" baseline="0" noProof="0" dirty="0">
              <a:ln>
                <a:noFill/>
              </a:ln>
              <a:solidFill>
                <a:schemeClr val="tx1">
                  <a:lumMod val="85000"/>
                  <a:lumOff val="15000"/>
                </a:schemeClr>
              </a:solidFill>
              <a:effectLst>
                <a:outerShdw blurRad="63500" sx="102000" sy="102000" algn="ctr" rotWithShape="0">
                  <a:schemeClr val="bg1">
                    <a:alpha val="20000"/>
                  </a:schemeClr>
                </a:outerShdw>
              </a:effectLst>
              <a:uLnTx/>
              <a:uFillTx/>
              <a:cs typeface="+mn-ea"/>
              <a:sym typeface="+mn-lt"/>
            </a:endParaRPr>
          </a:p>
        </p:txBody>
      </p:sp>
      <p:sp>
        <p:nvSpPr>
          <p:cNvPr id="10" name="文本框 10">
            <a:extLst>
              <a:ext uri="{FF2B5EF4-FFF2-40B4-BE49-F238E27FC236}">
                <a16:creationId xmlns:a16="http://schemas.microsoft.com/office/drawing/2014/main" xmlns="" id="{71DAFF5F-BEE3-8D4B-9863-0062FDC0368E}"/>
              </a:ext>
            </a:extLst>
          </p:cNvPr>
          <p:cNvSpPr txBox="1"/>
          <p:nvPr/>
        </p:nvSpPr>
        <p:spPr>
          <a:xfrm>
            <a:off x="3520855" y="4493639"/>
            <a:ext cx="4346191" cy="830997"/>
          </a:xfrm>
          <a:prstGeom prst="rect">
            <a:avLst/>
          </a:prstGeom>
          <a:noFill/>
        </p:spPr>
        <p:txBody>
          <a:bodyPr wrap="square" rtlCol="0">
            <a:spAutoFit/>
          </a:bodyPr>
          <a:lstStyle/>
          <a:p>
            <a:pPr algn="ctr"/>
            <a:r>
              <a:rPr lang="zh-CN" altLang="en-US" sz="2400" dirty="0" smtClean="0">
                <a:solidFill>
                  <a:schemeClr val="bg1">
                    <a:lumMod val="50000"/>
                  </a:schemeClr>
                </a:solidFill>
                <a:cs typeface="+mn-ea"/>
                <a:sym typeface="+mn-lt"/>
              </a:rPr>
              <a:t>汇报人：华郡浦  </a:t>
            </a:r>
            <a:endParaRPr lang="en-US" altLang="zh-CN" sz="2400" dirty="0" smtClean="0">
              <a:solidFill>
                <a:schemeClr val="bg1">
                  <a:lumMod val="50000"/>
                </a:schemeClr>
              </a:solidFill>
              <a:cs typeface="+mn-ea"/>
              <a:sym typeface="+mn-lt"/>
            </a:endParaRPr>
          </a:p>
          <a:p>
            <a:pPr algn="ctr"/>
            <a:r>
              <a:rPr lang="zh-CN" altLang="en-US" sz="2400" dirty="0" smtClean="0">
                <a:solidFill>
                  <a:schemeClr val="bg1">
                    <a:lumMod val="50000"/>
                  </a:schemeClr>
                </a:solidFill>
                <a:cs typeface="+mn-ea"/>
                <a:sym typeface="+mn-lt"/>
              </a:rPr>
              <a:t>指导教师：李腾</a:t>
            </a:r>
            <a:endParaRPr lang="zh-CN" altLang="en-US" sz="2400" dirty="0">
              <a:solidFill>
                <a:schemeClr val="bg1">
                  <a:lumMod val="50000"/>
                </a:schemeClr>
              </a:solidFill>
              <a:cs typeface="+mn-ea"/>
              <a:sym typeface="+mn-lt"/>
            </a:endParaRPr>
          </a:p>
        </p:txBody>
      </p:sp>
      <p:sp>
        <p:nvSpPr>
          <p:cNvPr id="11" name="矩形 2">
            <a:extLst>
              <a:ext uri="{FF2B5EF4-FFF2-40B4-BE49-F238E27FC236}">
                <a16:creationId xmlns:a16="http://schemas.microsoft.com/office/drawing/2014/main" xmlns="" id="{93F5E87A-F0A3-984A-893D-6F4C0F3C9D28}"/>
              </a:ext>
            </a:extLst>
          </p:cNvPr>
          <p:cNvSpPr/>
          <p:nvPr/>
        </p:nvSpPr>
        <p:spPr>
          <a:xfrm>
            <a:off x="0" y="6482974"/>
            <a:ext cx="12192000" cy="375026"/>
          </a:xfrm>
          <a:prstGeom prst="rect">
            <a:avLst/>
          </a:prstGeom>
          <a:gradFill>
            <a:gsLst>
              <a:gs pos="100000">
                <a:schemeClr val="accent1"/>
              </a:gs>
              <a:gs pos="8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2">
            <a:extLst>
              <a:ext uri="{FF2B5EF4-FFF2-40B4-BE49-F238E27FC236}">
                <a16:creationId xmlns:a16="http://schemas.microsoft.com/office/drawing/2014/main" xmlns="" id="{8D105D71-F69F-4E84-AC12-C5EBB742A3A6}"/>
              </a:ext>
            </a:extLst>
          </p:cNvPr>
          <p:cNvSpPr/>
          <p:nvPr/>
        </p:nvSpPr>
        <p:spPr>
          <a:xfrm>
            <a:off x="0" y="-676"/>
            <a:ext cx="12192000" cy="375026"/>
          </a:xfrm>
          <a:prstGeom prst="rect">
            <a:avLst/>
          </a:prstGeom>
          <a:gradFill>
            <a:gsLst>
              <a:gs pos="100000">
                <a:schemeClr val="accent1"/>
              </a:gs>
              <a:gs pos="8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22">
            <a:extLst>
              <a:ext uri="{FF2B5EF4-FFF2-40B4-BE49-F238E27FC236}">
                <a16:creationId xmlns:a16="http://schemas.microsoft.com/office/drawing/2014/main" xmlns="" id="{BE2ACB2C-09B1-42A7-A09B-1989C1719373}"/>
              </a:ext>
            </a:extLst>
          </p:cNvPr>
          <p:cNvSpPr>
            <a:spLocks noChangeAspect="1"/>
          </p:cNvSpPr>
          <p:nvPr/>
        </p:nvSpPr>
        <p:spPr>
          <a:xfrm>
            <a:off x="8191137" y="5179404"/>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22">
            <a:extLst>
              <a:ext uri="{FF2B5EF4-FFF2-40B4-BE49-F238E27FC236}">
                <a16:creationId xmlns:a16="http://schemas.microsoft.com/office/drawing/2014/main" xmlns="" id="{A5B5DA6A-7EC5-4339-B399-D90B99822A27}"/>
              </a:ext>
            </a:extLst>
          </p:cNvPr>
          <p:cNvSpPr>
            <a:spLocks noChangeAspect="1"/>
          </p:cNvSpPr>
          <p:nvPr/>
        </p:nvSpPr>
        <p:spPr>
          <a:xfrm>
            <a:off x="9791501" y="3825449"/>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AutoShape 137">
            <a:extLst>
              <a:ext uri="{FF2B5EF4-FFF2-40B4-BE49-F238E27FC236}">
                <a16:creationId xmlns:a16="http://schemas.microsoft.com/office/drawing/2014/main" xmlns="" id="{0BD293AB-FBBB-4C20-9159-BD8D474281A4}"/>
              </a:ext>
            </a:extLst>
          </p:cNvPr>
          <p:cNvSpPr/>
          <p:nvPr/>
        </p:nvSpPr>
        <p:spPr bwMode="auto">
          <a:xfrm>
            <a:off x="10017709" y="4082883"/>
            <a:ext cx="572577" cy="568681"/>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rgbClr val="FFFFFF"/>
          </a:solidFill>
          <a:ln>
            <a:noFill/>
          </a:ln>
        </p:spPr>
        <p:txBody>
          <a:bodyPr lIns="0" tIns="0" rIns="0" bIns="0"/>
          <a:lstStyle/>
          <a:p>
            <a:endParaRPr lang="en-US" sz="1600">
              <a:cs typeface="+mn-ea"/>
              <a:sym typeface="+mn-lt"/>
            </a:endParaRPr>
          </a:p>
        </p:txBody>
      </p:sp>
      <p:sp>
        <p:nvSpPr>
          <p:cNvPr id="16" name="椭圆 22">
            <a:extLst>
              <a:ext uri="{FF2B5EF4-FFF2-40B4-BE49-F238E27FC236}">
                <a16:creationId xmlns:a16="http://schemas.microsoft.com/office/drawing/2014/main" xmlns="" id="{177E6806-5CC0-4C8A-85D5-EADB91A5518B}"/>
              </a:ext>
            </a:extLst>
          </p:cNvPr>
          <p:cNvSpPr>
            <a:spLocks noChangeAspect="1"/>
          </p:cNvSpPr>
          <p:nvPr/>
        </p:nvSpPr>
        <p:spPr>
          <a:xfrm>
            <a:off x="10554929" y="631784"/>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灯片编号占位符 16"/>
          <p:cNvSpPr>
            <a:spLocks noGrp="1"/>
          </p:cNvSpPr>
          <p:nvPr>
            <p:ph type="sldNum" sz="quarter" idx="12"/>
          </p:nvPr>
        </p:nvSpPr>
        <p:spPr/>
        <p:txBody>
          <a:bodyPr/>
          <a:lstStyle/>
          <a:p>
            <a:fld id="{18147D7F-A0C9-48DA-A568-8B71CB9ABE51}" type="slidenum">
              <a:rPr lang="zh-CN" altLang="en-US" smtClean="0"/>
              <a:pPr/>
              <a:t>1</a:t>
            </a:fld>
            <a:endParaRPr lang="zh-CN" altLang="en-US"/>
          </a:p>
        </p:txBody>
      </p:sp>
    </p:spTree>
    <p:extLst>
      <p:ext uri="{BB962C8B-B14F-4D97-AF65-F5344CB8AC3E}">
        <p14:creationId xmlns:p14="http://schemas.microsoft.com/office/powerpoint/2010/main" xmlns="" val="2363998851"/>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17" presetClass="entr" presetSubtype="10" fill="hold" grpId="0" nodeType="withEffec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strVal val="#ppt_h"/>
                                          </p:val>
                                        </p:tav>
                                        <p:tav tm="100000">
                                          <p:val>
                                            <p:strVal val="#ppt_h"/>
                                          </p:val>
                                        </p:tav>
                                      </p:tavLst>
                                    </p:anim>
                                  </p:childTnLst>
                                </p:cTn>
                              </p:par>
                              <p:par>
                                <p:cTn id="13" presetID="2" presetClass="entr" presetSubtype="4" fill="hold" grpId="3" nodeType="withEffec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2" nodeType="withEffec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par>
                                <p:cTn id="21" presetID="42" presetClass="entr" presetSubtype="0" fill="hold" grpId="4" nodeType="withEffect">
                                  <p:childTnLst>
                                    <p:set>
                                      <p:cBhvr>
                                        <p:cTn id="22" dur="1" fill="hold">
                                          <p:stCondLst>
                                            <p:cond delay="0"/>
                                          </p:stCondLst>
                                        </p:cTn>
                                        <p:tgtEl>
                                          <p:spTgt spid="7"/>
                                        </p:tgtEl>
                                        <p:attrNameLst>
                                          <p:attrName>style.visibility</p:attrName>
                                        </p:attrNameLst>
                                      </p:cBhvr>
                                      <p:to>
                                        <p:strVal val="visible"/>
                                      </p:to>
                                    </p:set>
                                    <p:animEffect transition="in" filter="fade">
                                      <p:cBhvr>
                                        <p:cTn id="23" dur="1000"/>
                                        <p:tgtEl>
                                          <p:spTgt spid="7"/>
                                        </p:tgtEl>
                                      </p:cBhvr>
                                    </p:animEffect>
                                    <p:anim calcmode="lin" valueType="num">
                                      <p:cBhvr>
                                        <p:cTn id="24" dur="1000" fill="hold"/>
                                        <p:tgtEl>
                                          <p:spTgt spid="7"/>
                                        </p:tgtEl>
                                        <p:attrNameLst>
                                          <p:attrName>ppt_x</p:attrName>
                                        </p:attrNameLst>
                                      </p:cBhvr>
                                      <p:tavLst>
                                        <p:tav tm="0">
                                          <p:val>
                                            <p:strVal val="#ppt_x"/>
                                          </p:val>
                                        </p:tav>
                                        <p:tav tm="100000">
                                          <p:val>
                                            <p:strVal val="#ppt_x"/>
                                          </p:val>
                                        </p:tav>
                                      </p:tavLst>
                                    </p:anim>
                                    <p:anim calcmode="lin" valueType="num">
                                      <p:cBhvr>
                                        <p:cTn id="25" dur="1000" fill="hold"/>
                                        <p:tgtEl>
                                          <p:spTgt spid="7"/>
                                        </p:tgtEl>
                                        <p:attrNameLst>
                                          <p:attrName>ppt_y</p:attrName>
                                        </p:attrNameLst>
                                      </p:cBhvr>
                                      <p:tavLst>
                                        <p:tav tm="0">
                                          <p:val>
                                            <p:strVal val="#ppt_y+.1"/>
                                          </p:val>
                                        </p:tav>
                                        <p:tav tm="100000">
                                          <p:val>
                                            <p:strVal val="#ppt_y"/>
                                          </p:val>
                                        </p:tav>
                                      </p:tavLst>
                                    </p:anim>
                                  </p:childTnLst>
                                </p:cTn>
                              </p:par>
                              <p:par>
                                <p:cTn id="26" presetID="2" presetClass="entr" presetSubtype="4" fill="hold" grpId="7" nodeType="withEffect">
                                  <p:stCondLst>
                                    <p:cond delay="0"/>
                                  </p:stCondLst>
                                  <p:childTnLst>
                                    <p:set>
                                      <p:cBhvr>
                                        <p:cTn id="27" dur="1" fill="hold">
                                          <p:stCondLst>
                                            <p:cond delay="0"/>
                                          </p:stCondLst>
                                        </p:cTn>
                                        <p:tgtEl>
                                          <p:spTgt spid="12"/>
                                        </p:tgtEl>
                                        <p:attrNameLst>
                                          <p:attrName>style.visibility</p:attrName>
                                        </p:attrNameLst>
                                      </p:cBhvr>
                                      <p:to>
                                        <p:strVal val="visible"/>
                                      </p:to>
                                    </p:set>
                                    <p:anim calcmode="lin" valueType="num">
                                      <p:cBhvr additive="base">
                                        <p:cTn id="28" dur="500" fill="hold"/>
                                        <p:tgtEl>
                                          <p:spTgt spid="12"/>
                                        </p:tgtEl>
                                        <p:attrNameLst>
                                          <p:attrName>ppt_x</p:attrName>
                                        </p:attrNameLst>
                                      </p:cBhvr>
                                      <p:tavLst>
                                        <p:tav tm="0">
                                          <p:val>
                                            <p:strVal val="#ppt_x"/>
                                          </p:val>
                                        </p:tav>
                                        <p:tav tm="100000">
                                          <p:val>
                                            <p:strVal val="#ppt_x"/>
                                          </p:val>
                                        </p:tav>
                                      </p:tavLst>
                                    </p:anim>
                                    <p:anim calcmode="lin" valueType="num">
                                      <p:cBhvr additive="base">
                                        <p:cTn id="29" dur="500" fill="hold"/>
                                        <p:tgtEl>
                                          <p:spTgt spid="12"/>
                                        </p:tgtEl>
                                        <p:attrNameLst>
                                          <p:attrName>ppt_y</p:attrName>
                                        </p:attrNameLst>
                                      </p:cBhvr>
                                      <p:tavLst>
                                        <p:tav tm="0">
                                          <p:val>
                                            <p:strVal val="1+#ppt_h/2"/>
                                          </p:val>
                                        </p:tav>
                                        <p:tav tm="100000">
                                          <p:val>
                                            <p:strVal val="#ppt_y"/>
                                          </p:val>
                                        </p:tav>
                                      </p:tavLst>
                                    </p:anim>
                                  </p:childTnLst>
                                </p:cTn>
                              </p:par>
                              <p:par>
                                <p:cTn id="30" presetID="2" presetClass="entr" presetSubtype="4" fill="hold" grpId="6" nodeType="withEffect">
                                  <p:stCondLst>
                                    <p:cond delay="0"/>
                                  </p:stCondLst>
                                  <p:childTnLst>
                                    <p:set>
                                      <p:cBhvr>
                                        <p:cTn id="31" dur="1" fill="hold">
                                          <p:stCondLst>
                                            <p:cond delay="0"/>
                                          </p:stCondLst>
                                        </p:cTn>
                                        <p:tgtEl>
                                          <p:spTgt spid="11"/>
                                        </p:tgtEl>
                                        <p:attrNameLst>
                                          <p:attrName>style.visibility</p:attrName>
                                        </p:attrNameLst>
                                      </p:cBhvr>
                                      <p:to>
                                        <p:strVal val="visible"/>
                                      </p:to>
                                    </p:set>
                                    <p:anim calcmode="lin" valueType="num">
                                      <p:cBhvr additive="base">
                                        <p:cTn id="32" dur="500" fill="hold"/>
                                        <p:tgtEl>
                                          <p:spTgt spid="11"/>
                                        </p:tgtEl>
                                        <p:attrNameLst>
                                          <p:attrName>ppt_x</p:attrName>
                                        </p:attrNameLst>
                                      </p:cBhvr>
                                      <p:tavLst>
                                        <p:tav tm="0">
                                          <p:val>
                                            <p:strVal val="#ppt_x"/>
                                          </p:val>
                                        </p:tav>
                                        <p:tav tm="100000">
                                          <p:val>
                                            <p:strVal val="#ppt_x"/>
                                          </p:val>
                                        </p:tav>
                                      </p:tavLst>
                                    </p:anim>
                                    <p:anim calcmode="lin" valueType="num">
                                      <p:cBhvr additive="base">
                                        <p:cTn id="33" dur="500" fill="hold"/>
                                        <p:tgtEl>
                                          <p:spTgt spid="11"/>
                                        </p:tgtEl>
                                        <p:attrNameLst>
                                          <p:attrName>ppt_y</p:attrName>
                                        </p:attrNameLst>
                                      </p:cBhvr>
                                      <p:tavLst>
                                        <p:tav tm="0">
                                          <p:val>
                                            <p:strVal val="1+#ppt_h/2"/>
                                          </p:val>
                                        </p:tav>
                                        <p:tav tm="100000">
                                          <p:val>
                                            <p:strVal val="#ppt_y"/>
                                          </p:val>
                                        </p:tav>
                                      </p:tavLst>
                                    </p:anim>
                                  </p:childTnLst>
                                </p:cTn>
                              </p:par>
                            </p:childTnLst>
                          </p:cTn>
                        </p:par>
                        <p:par>
                          <p:cTn id="34" fill="hold">
                            <p:stCondLst>
                              <p:cond delay="1000"/>
                            </p:stCondLst>
                            <p:childTnLst>
                              <p:par>
                                <p:cTn id="35" presetID="12" presetClass="entr" presetSubtype="1" fill="hold" grpId="5" nodeType="afterEffect">
                                  <p:stCondLst>
                                    <p:cond delay="0"/>
                                  </p:stCondLst>
                                  <p:childTnLst>
                                    <p:set>
                                      <p:cBhvr>
                                        <p:cTn id="36" dur="1" fill="hold">
                                          <p:stCondLst>
                                            <p:cond delay="0"/>
                                          </p:stCondLst>
                                        </p:cTn>
                                        <p:tgtEl>
                                          <p:spTgt spid="9"/>
                                        </p:tgtEl>
                                        <p:attrNameLst>
                                          <p:attrName>style.visibility</p:attrName>
                                        </p:attrNameLst>
                                      </p:cBhvr>
                                      <p:to>
                                        <p:strVal val="visible"/>
                                      </p:to>
                                    </p:set>
                                    <p:anim calcmode="lin" valueType="num">
                                      <p:cBhvr additive="base">
                                        <p:cTn id="37" dur="500"/>
                                        <p:tgtEl>
                                          <p:spTgt spid="9"/>
                                        </p:tgtEl>
                                        <p:attrNameLst>
                                          <p:attrName>ppt_y</p:attrName>
                                        </p:attrNameLst>
                                      </p:cBhvr>
                                      <p:tavLst>
                                        <p:tav tm="0">
                                          <p:val>
                                            <p:strVal val="#ppt_y-#ppt_h*1.125000"/>
                                          </p:val>
                                        </p:tav>
                                        <p:tav tm="100000">
                                          <p:val>
                                            <p:strVal val="#ppt_y"/>
                                          </p:val>
                                        </p:tav>
                                      </p:tavLst>
                                    </p:anim>
                                    <p:animEffect transition="in" filter="wipe(down)">
                                      <p:cBhvr>
                                        <p:cTn id="38" dur="500"/>
                                        <p:tgtEl>
                                          <p:spTgt spid="9"/>
                                        </p:tgtEl>
                                      </p:cBhvr>
                                    </p:animEffect>
                                  </p:childTnLst>
                                </p:cTn>
                              </p:par>
                              <p:par>
                                <p:cTn id="39" presetID="2" presetClass="entr" presetSubtype="4" fill="hold" grpId="8" nodeType="withEffect">
                                  <p:childTnLst>
                                    <p:set>
                                      <p:cBhvr>
                                        <p:cTn id="40" dur="1" fill="hold">
                                          <p:stCondLst>
                                            <p:cond delay="0"/>
                                          </p:stCondLst>
                                        </p:cTn>
                                        <p:tgtEl>
                                          <p:spTgt spid="13"/>
                                        </p:tgtEl>
                                        <p:attrNameLst>
                                          <p:attrName>style.visibility</p:attrName>
                                        </p:attrNameLst>
                                      </p:cBhvr>
                                      <p:to>
                                        <p:strVal val="visible"/>
                                      </p:to>
                                    </p:set>
                                    <p:anim calcmode="lin" valueType="num">
                                      <p:cBhvr additive="base">
                                        <p:cTn id="41" dur="500" fill="hold"/>
                                        <p:tgtEl>
                                          <p:spTgt spid="13"/>
                                        </p:tgtEl>
                                        <p:attrNameLst>
                                          <p:attrName>ppt_x</p:attrName>
                                        </p:attrNameLst>
                                      </p:cBhvr>
                                      <p:tavLst>
                                        <p:tav tm="0">
                                          <p:val>
                                            <p:strVal val="#ppt_x"/>
                                          </p:val>
                                        </p:tav>
                                        <p:tav tm="100000">
                                          <p:val>
                                            <p:strVal val="#ppt_x"/>
                                          </p:val>
                                        </p:tav>
                                      </p:tavLst>
                                    </p:anim>
                                    <p:anim calcmode="lin" valueType="num">
                                      <p:cBhvr additive="base">
                                        <p:cTn id="42" dur="500" fill="hold"/>
                                        <p:tgtEl>
                                          <p:spTgt spid="13"/>
                                        </p:tgtEl>
                                        <p:attrNameLst>
                                          <p:attrName>ppt_y</p:attrName>
                                        </p:attrNameLst>
                                      </p:cBhvr>
                                      <p:tavLst>
                                        <p:tav tm="0">
                                          <p:val>
                                            <p:strVal val="1+#ppt_h/2"/>
                                          </p:val>
                                        </p:tav>
                                        <p:tav tm="100000">
                                          <p:val>
                                            <p:strVal val="#ppt_y"/>
                                          </p:val>
                                        </p:tav>
                                      </p:tavLst>
                                    </p:anim>
                                  </p:childTnLst>
                                </p:cTn>
                              </p:par>
                              <p:par>
                                <p:cTn id="43" presetID="2" presetClass="entr" presetSubtype="4" fill="hold" grpId="9" nodeType="withEffect">
                                  <p:childTnLst>
                                    <p:set>
                                      <p:cBhvr>
                                        <p:cTn id="44" dur="1" fill="hold">
                                          <p:stCondLst>
                                            <p:cond delay="0"/>
                                          </p:stCondLst>
                                        </p:cTn>
                                        <p:tgtEl>
                                          <p:spTgt spid="14"/>
                                        </p:tgtEl>
                                        <p:attrNameLst>
                                          <p:attrName>style.visibility</p:attrName>
                                        </p:attrNameLst>
                                      </p:cBhvr>
                                      <p:to>
                                        <p:strVal val="visible"/>
                                      </p:to>
                                    </p:set>
                                    <p:anim calcmode="lin" valueType="num">
                                      <p:cBhvr additive="base">
                                        <p:cTn id="45" dur="500" fill="hold"/>
                                        <p:tgtEl>
                                          <p:spTgt spid="14"/>
                                        </p:tgtEl>
                                        <p:attrNameLst>
                                          <p:attrName>ppt_x</p:attrName>
                                        </p:attrNameLst>
                                      </p:cBhvr>
                                      <p:tavLst>
                                        <p:tav tm="0">
                                          <p:val>
                                            <p:strVal val="#ppt_x"/>
                                          </p:val>
                                        </p:tav>
                                        <p:tav tm="100000">
                                          <p:val>
                                            <p:strVal val="#ppt_x"/>
                                          </p:val>
                                        </p:tav>
                                      </p:tavLst>
                                    </p:anim>
                                    <p:anim calcmode="lin" valueType="num">
                                      <p:cBhvr additive="base">
                                        <p:cTn id="46" dur="500" fill="hold"/>
                                        <p:tgtEl>
                                          <p:spTgt spid="14"/>
                                        </p:tgtEl>
                                        <p:attrNameLst>
                                          <p:attrName>ppt_y</p:attrName>
                                        </p:attrNameLst>
                                      </p:cBhvr>
                                      <p:tavLst>
                                        <p:tav tm="0">
                                          <p:val>
                                            <p:strVal val="1+#ppt_h/2"/>
                                          </p:val>
                                        </p:tav>
                                        <p:tav tm="100000">
                                          <p:val>
                                            <p:strVal val="#ppt_y"/>
                                          </p:val>
                                        </p:tav>
                                      </p:tavLst>
                                    </p:anim>
                                  </p:childTnLst>
                                </p:cTn>
                              </p:par>
                              <p:par>
                                <p:cTn id="47" presetID="2" presetClass="entr" presetSubtype="4" fill="hold" grpId="11" nodeType="withEffect">
                                  <p:childTnLst>
                                    <p:set>
                                      <p:cBhvr>
                                        <p:cTn id="48" dur="1" fill="hold">
                                          <p:stCondLst>
                                            <p:cond delay="0"/>
                                          </p:stCondLst>
                                        </p:cTn>
                                        <p:tgtEl>
                                          <p:spTgt spid="16"/>
                                        </p:tgtEl>
                                        <p:attrNameLst>
                                          <p:attrName>style.visibility</p:attrName>
                                        </p:attrNameLst>
                                      </p:cBhvr>
                                      <p:to>
                                        <p:strVal val="visible"/>
                                      </p:to>
                                    </p:set>
                                    <p:anim calcmode="lin" valueType="num">
                                      <p:cBhvr additive="base">
                                        <p:cTn id="49" dur="500" fill="hold"/>
                                        <p:tgtEl>
                                          <p:spTgt spid="16"/>
                                        </p:tgtEl>
                                        <p:attrNameLst>
                                          <p:attrName>ppt_x</p:attrName>
                                        </p:attrNameLst>
                                      </p:cBhvr>
                                      <p:tavLst>
                                        <p:tav tm="0">
                                          <p:val>
                                            <p:strVal val="#ppt_x"/>
                                          </p:val>
                                        </p:tav>
                                        <p:tav tm="100000">
                                          <p:val>
                                            <p:strVal val="#ppt_x"/>
                                          </p:val>
                                        </p:tav>
                                      </p:tavLst>
                                    </p:anim>
                                    <p:anim calcmode="lin" valueType="num">
                                      <p:cBhvr additive="base">
                                        <p:cTn id="50" dur="500" fill="hold"/>
                                        <p:tgtEl>
                                          <p:spTgt spid="16"/>
                                        </p:tgtEl>
                                        <p:attrNameLst>
                                          <p:attrName>ppt_y</p:attrName>
                                        </p:attrNameLst>
                                      </p:cBhvr>
                                      <p:tavLst>
                                        <p:tav tm="0">
                                          <p:val>
                                            <p:strVal val="1+#ppt_h/2"/>
                                          </p:val>
                                        </p:tav>
                                        <p:tav tm="100000">
                                          <p:val>
                                            <p:strVal val="#ppt_y"/>
                                          </p:val>
                                        </p:tav>
                                      </p:tavLst>
                                    </p:anim>
                                  </p:childTnLst>
                                </p:cTn>
                              </p:par>
                              <p:par>
                                <p:cTn id="51" presetID="2" presetClass="entr" presetSubtype="4" fill="hold" grpId="10" nodeType="withEffect">
                                  <p:childTnLst>
                                    <p:set>
                                      <p:cBhvr>
                                        <p:cTn id="52" dur="1" fill="hold">
                                          <p:stCondLst>
                                            <p:cond delay="0"/>
                                          </p:stCondLst>
                                        </p:cTn>
                                        <p:tgtEl>
                                          <p:spTgt spid="15"/>
                                        </p:tgtEl>
                                        <p:attrNameLst>
                                          <p:attrName>style.visibility</p:attrName>
                                        </p:attrNameLst>
                                      </p:cBhvr>
                                      <p:to>
                                        <p:strVal val="visible"/>
                                      </p:to>
                                    </p:set>
                                    <p:anim calcmode="lin" valueType="num">
                                      <p:cBhvr additive="base">
                                        <p:cTn id="53" dur="500" fill="hold"/>
                                        <p:tgtEl>
                                          <p:spTgt spid="15"/>
                                        </p:tgtEl>
                                        <p:attrNameLst>
                                          <p:attrName>ppt_x</p:attrName>
                                        </p:attrNameLst>
                                      </p:cBhvr>
                                      <p:tavLst>
                                        <p:tav tm="0">
                                          <p:val>
                                            <p:strVal val="#ppt_x"/>
                                          </p:val>
                                        </p:tav>
                                        <p:tav tm="100000">
                                          <p:val>
                                            <p:strVal val="#ppt_x"/>
                                          </p:val>
                                        </p:tav>
                                      </p:tavLst>
                                    </p:anim>
                                    <p:anim calcmode="lin" valueType="num">
                                      <p:cBhvr additive="base">
                                        <p:cTn id="54" dur="500" fill="hold"/>
                                        <p:tgtEl>
                                          <p:spTgt spid="15"/>
                                        </p:tgtEl>
                                        <p:attrNameLst>
                                          <p:attrName>ppt_y</p:attrName>
                                        </p:attrNameLst>
                                      </p:cBhvr>
                                      <p:tavLst>
                                        <p:tav tm="0">
                                          <p:val>
                                            <p:strVal val="1+#ppt_h/2"/>
                                          </p:val>
                                        </p:tav>
                                        <p:tav tm="100000">
                                          <p:val>
                                            <p:strVal val="#ppt_y"/>
                                          </p:val>
                                        </p:tav>
                                      </p:tavLst>
                                    </p:anim>
                                  </p:childTnLst>
                                </p:cTn>
                              </p:par>
                            </p:childTnLst>
                          </p:cTn>
                        </p:par>
                        <p:par>
                          <p:cTn id="55" fill="hold">
                            <p:stCondLst>
                              <p:cond delay="1500"/>
                            </p:stCondLst>
                            <p:childTnLst>
                              <p:par>
                                <p:cTn id="56" presetID="14" presetClass="entr" presetSubtype="10" fill="hold" grpId="0" nodeType="afterEffect">
                                  <p:stCondLst>
                                    <p:cond delay="0"/>
                                  </p:stCondLst>
                                  <p:childTnLst>
                                    <p:set>
                                      <p:cBhvr>
                                        <p:cTn id="57" dur="1" fill="hold">
                                          <p:stCondLst>
                                            <p:cond delay="0"/>
                                          </p:stCondLst>
                                        </p:cTn>
                                        <p:tgtEl>
                                          <p:spTgt spid="10"/>
                                        </p:tgtEl>
                                        <p:attrNameLst>
                                          <p:attrName>style.visibility</p:attrName>
                                        </p:attrNameLst>
                                      </p:cBhvr>
                                      <p:to>
                                        <p:strVal val="visible"/>
                                      </p:to>
                                    </p:set>
                                    <p:animEffect transition="in" filter="randombar(horizontal)">
                                      <p:cBhvr>
                                        <p:cTn id="58" dur="500"/>
                                        <p:tgtEl>
                                          <p:spTgt spid="10"/>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1" animBg="1"/>
      <p:bldP spid="4" grpId="2" animBg="1"/>
      <p:bldP spid="5" grpId="3" animBg="1"/>
      <p:bldP spid="7" grpId="4"/>
      <p:bldP spid="9" grpId="5"/>
      <p:bldP spid="10" grpId="0"/>
      <p:bldP spid="11" grpId="6" animBg="1"/>
      <p:bldP spid="12" grpId="7" animBg="1"/>
      <p:bldP spid="13" grpId="8" animBg="1"/>
      <p:bldP spid="14" grpId="9" animBg="1"/>
      <p:bldP spid="15" grpId="10" animBg="1"/>
      <p:bldP spid="16" grpId="11"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椭圆 6">
            <a:extLst>
              <a:ext uri="{FF2B5EF4-FFF2-40B4-BE49-F238E27FC236}">
                <a16:creationId xmlns:a16="http://schemas.microsoft.com/office/drawing/2014/main" xmlns="" id="{4E2CC18B-A8F6-1346-82EB-ACA957CF78B3}"/>
              </a:ext>
            </a:extLst>
          </p:cNvPr>
          <p:cNvSpPr>
            <a:spLocks noChangeAspect="1"/>
          </p:cNvSpPr>
          <p:nvPr/>
        </p:nvSpPr>
        <p:spPr>
          <a:xfrm rot="2580000">
            <a:off x="4084658" y="-853729"/>
            <a:ext cx="3812008" cy="3812008"/>
          </a:xfrm>
          <a:prstGeom prst="ellipse">
            <a:avLst/>
          </a:prstGeom>
          <a:noFill/>
          <a:ln w="38100">
            <a:solidFill>
              <a:schemeClr val="bg1">
                <a:lumMod val="95000"/>
              </a:schemeClr>
            </a:solidFill>
          </a:ln>
          <a:extLst>
            <a:ext uri="{909E8E84-426E-40DD-AFC4-6F175D3DCCD1}">
              <a14:hiddenFill xmlns:a14="http://schemas.microsoft.com/office/drawing/2010/main" xmlns="">
                <a:solidFill>
                  <a:schemeClr val="accent1"/>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3" name="椭圆 4">
            <a:extLst>
              <a:ext uri="{FF2B5EF4-FFF2-40B4-BE49-F238E27FC236}">
                <a16:creationId xmlns:a16="http://schemas.microsoft.com/office/drawing/2014/main" xmlns="" id="{7C6C6220-2E2F-2D4F-A7E1-1F6AB7AAC958}"/>
              </a:ext>
            </a:extLst>
          </p:cNvPr>
          <p:cNvSpPr>
            <a:spLocks noChangeAspect="1"/>
          </p:cNvSpPr>
          <p:nvPr/>
        </p:nvSpPr>
        <p:spPr>
          <a:xfrm>
            <a:off x="1676338" y="1169840"/>
            <a:ext cx="1584680" cy="158468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4" name="椭圆 22">
            <a:extLst>
              <a:ext uri="{FF2B5EF4-FFF2-40B4-BE49-F238E27FC236}">
                <a16:creationId xmlns:a16="http://schemas.microsoft.com/office/drawing/2014/main" xmlns="" id="{ED96049A-9D5D-5541-BCF2-6F9F5A6668B8}"/>
              </a:ext>
            </a:extLst>
          </p:cNvPr>
          <p:cNvSpPr>
            <a:spLocks noChangeAspect="1"/>
          </p:cNvSpPr>
          <p:nvPr/>
        </p:nvSpPr>
        <p:spPr>
          <a:xfrm>
            <a:off x="843714" y="5154212"/>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5" name="椭圆 24">
            <a:extLst>
              <a:ext uri="{FF2B5EF4-FFF2-40B4-BE49-F238E27FC236}">
                <a16:creationId xmlns:a16="http://schemas.microsoft.com/office/drawing/2014/main" xmlns="" id="{8007C61D-627A-B745-9ECC-B95580A4FC4B}"/>
              </a:ext>
            </a:extLst>
          </p:cNvPr>
          <p:cNvSpPr>
            <a:spLocks noChangeAspect="1"/>
          </p:cNvSpPr>
          <p:nvPr/>
        </p:nvSpPr>
        <p:spPr>
          <a:xfrm>
            <a:off x="371274" y="691160"/>
            <a:ext cx="472440" cy="47244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8" name="AutoShape 137">
            <a:extLst>
              <a:ext uri="{FF2B5EF4-FFF2-40B4-BE49-F238E27FC236}">
                <a16:creationId xmlns:a16="http://schemas.microsoft.com/office/drawing/2014/main" xmlns="" id="{365AC003-9224-3647-ABAD-78D445EF54E3}"/>
              </a:ext>
            </a:extLst>
          </p:cNvPr>
          <p:cNvSpPr/>
          <p:nvPr/>
        </p:nvSpPr>
        <p:spPr bwMode="auto">
          <a:xfrm>
            <a:off x="2182390" y="1748141"/>
            <a:ext cx="572577" cy="568681"/>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rgbClr val="FFFFFF"/>
          </a:solidFill>
          <a:ln>
            <a:noFill/>
          </a:ln>
        </p:spPr>
        <p:txBody>
          <a:bodyPr lIns="0" tIns="0" rIns="0" bIns="0"/>
          <a:lstStyle/>
          <a:p>
            <a:endParaRPr lang="en-US" sz="1600">
              <a:cs typeface="+mn-ea"/>
              <a:sym typeface="+mn-lt"/>
            </a:endParaRPr>
          </a:p>
        </p:txBody>
      </p:sp>
      <p:sp>
        <p:nvSpPr>
          <p:cNvPr id="9" name="文本框 9">
            <a:extLst>
              <a:ext uri="{FF2B5EF4-FFF2-40B4-BE49-F238E27FC236}">
                <a16:creationId xmlns:a16="http://schemas.microsoft.com/office/drawing/2014/main" xmlns="" id="{83E27F3A-2CB4-1C42-820A-FEE5CAAB7DEF}"/>
              </a:ext>
            </a:extLst>
          </p:cNvPr>
          <p:cNvSpPr txBox="1"/>
          <p:nvPr/>
        </p:nvSpPr>
        <p:spPr>
          <a:xfrm>
            <a:off x="3185798" y="2859184"/>
            <a:ext cx="5609727" cy="1015663"/>
          </a:xfrm>
          <a:prstGeom prst="rect">
            <a:avLst/>
          </a:prstGeom>
          <a:noFill/>
        </p:spPr>
        <p:txBody>
          <a:bodyPr wrap="square" rtlCol="0">
            <a:spAutoFit/>
            <a:scene3d>
              <a:camera prst="orthographicFront"/>
              <a:lightRig rig="threePt" dir="t">
                <a:rot lat="0" lon="0" rev="0"/>
              </a:lightRig>
            </a:scene3d>
            <a:sp3d contourW="12700"/>
          </a:bodyPr>
          <a:lstStyle>
            <a:defPPr>
              <a:defRPr lang="zh-CN"/>
            </a:defPPr>
            <a:lvl1pPr algn="dist">
              <a:defRPr sz="9600"/>
            </a:lvl1pPr>
          </a:lstStyle>
          <a:p>
            <a:pPr lvl="0">
              <a:defRPr/>
            </a:pPr>
            <a:r>
              <a:rPr lang="zh-CN" altLang="en-US" sz="6000" dirty="0">
                <a:solidFill>
                  <a:schemeClr val="tx1">
                    <a:lumMod val="85000"/>
                    <a:lumOff val="15000"/>
                  </a:schemeClr>
                </a:solidFill>
                <a:effectLst>
                  <a:outerShdw blurRad="63500" sx="102000" sy="102000" algn="ctr" rotWithShape="0">
                    <a:schemeClr val="bg1">
                      <a:alpha val="20000"/>
                    </a:schemeClr>
                  </a:outerShdw>
                </a:effectLst>
                <a:cs typeface="+mn-ea"/>
                <a:sym typeface="+mn-lt"/>
              </a:rPr>
              <a:t>谢谢观看</a:t>
            </a:r>
          </a:p>
        </p:txBody>
      </p:sp>
      <p:sp>
        <p:nvSpPr>
          <p:cNvPr id="11" name="矩形 2">
            <a:extLst>
              <a:ext uri="{FF2B5EF4-FFF2-40B4-BE49-F238E27FC236}">
                <a16:creationId xmlns:a16="http://schemas.microsoft.com/office/drawing/2014/main" xmlns="" id="{93F5E87A-F0A3-984A-893D-6F4C0F3C9D28}"/>
              </a:ext>
            </a:extLst>
          </p:cNvPr>
          <p:cNvSpPr/>
          <p:nvPr/>
        </p:nvSpPr>
        <p:spPr>
          <a:xfrm>
            <a:off x="0" y="6482974"/>
            <a:ext cx="12192000" cy="375026"/>
          </a:xfrm>
          <a:prstGeom prst="rect">
            <a:avLst/>
          </a:prstGeom>
          <a:gradFill>
            <a:gsLst>
              <a:gs pos="100000">
                <a:schemeClr val="accent1"/>
              </a:gs>
              <a:gs pos="8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2" name="矩形 2">
            <a:extLst>
              <a:ext uri="{FF2B5EF4-FFF2-40B4-BE49-F238E27FC236}">
                <a16:creationId xmlns:a16="http://schemas.microsoft.com/office/drawing/2014/main" xmlns="" id="{8D105D71-F69F-4E84-AC12-C5EBB742A3A6}"/>
              </a:ext>
            </a:extLst>
          </p:cNvPr>
          <p:cNvSpPr/>
          <p:nvPr/>
        </p:nvSpPr>
        <p:spPr>
          <a:xfrm>
            <a:off x="0" y="-676"/>
            <a:ext cx="12192000" cy="375026"/>
          </a:xfrm>
          <a:prstGeom prst="rect">
            <a:avLst/>
          </a:prstGeom>
          <a:gradFill>
            <a:gsLst>
              <a:gs pos="100000">
                <a:schemeClr val="accent1"/>
              </a:gs>
              <a:gs pos="8000">
                <a:schemeClr val="accent2"/>
              </a:gs>
            </a:gsLst>
            <a:lin ang="42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3" name="椭圆 22">
            <a:extLst>
              <a:ext uri="{FF2B5EF4-FFF2-40B4-BE49-F238E27FC236}">
                <a16:creationId xmlns:a16="http://schemas.microsoft.com/office/drawing/2014/main" xmlns="" id="{BE2ACB2C-09B1-42A7-A09B-1989C1719373}"/>
              </a:ext>
            </a:extLst>
          </p:cNvPr>
          <p:cNvSpPr>
            <a:spLocks noChangeAspect="1"/>
          </p:cNvSpPr>
          <p:nvPr/>
        </p:nvSpPr>
        <p:spPr>
          <a:xfrm>
            <a:off x="8191137" y="5179404"/>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4" name="椭圆 22">
            <a:extLst>
              <a:ext uri="{FF2B5EF4-FFF2-40B4-BE49-F238E27FC236}">
                <a16:creationId xmlns:a16="http://schemas.microsoft.com/office/drawing/2014/main" xmlns="" id="{A5B5DA6A-7EC5-4339-B399-D90B99822A27}"/>
              </a:ext>
            </a:extLst>
          </p:cNvPr>
          <p:cNvSpPr>
            <a:spLocks noChangeAspect="1"/>
          </p:cNvSpPr>
          <p:nvPr/>
        </p:nvSpPr>
        <p:spPr>
          <a:xfrm>
            <a:off x="9791501" y="3825449"/>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5" name="AutoShape 137">
            <a:extLst>
              <a:ext uri="{FF2B5EF4-FFF2-40B4-BE49-F238E27FC236}">
                <a16:creationId xmlns:a16="http://schemas.microsoft.com/office/drawing/2014/main" xmlns="" id="{0BD293AB-FBBB-4C20-9159-BD8D474281A4}"/>
              </a:ext>
            </a:extLst>
          </p:cNvPr>
          <p:cNvSpPr/>
          <p:nvPr/>
        </p:nvSpPr>
        <p:spPr bwMode="auto">
          <a:xfrm>
            <a:off x="10017709" y="4082883"/>
            <a:ext cx="572577" cy="568681"/>
          </a:xfrm>
          <a:custGeom>
            <a:avLst/>
            <a:gdLst>
              <a:gd name="T0" fmla="*/ 278227252 w 21437"/>
              <a:gd name="T1" fmla="*/ 181512920 h 21437"/>
              <a:gd name="T2" fmla="*/ 224525382 w 21437"/>
              <a:gd name="T3" fmla="*/ 186253815 h 21437"/>
              <a:gd name="T4" fmla="*/ 163746388 w 21437"/>
              <a:gd name="T5" fmla="*/ 127098893 h 21437"/>
              <a:gd name="T6" fmla="*/ 297860420 w 21437"/>
              <a:gd name="T7" fmla="*/ 48183154 h 21437"/>
              <a:gd name="T8" fmla="*/ 275053811 w 21437"/>
              <a:gd name="T9" fmla="*/ 25990522 h 21437"/>
              <a:gd name="T10" fmla="*/ 103373648 w 21437"/>
              <a:gd name="T11" fmla="*/ 68352185 h 21437"/>
              <a:gd name="T12" fmla="*/ 39968114 w 21437"/>
              <a:gd name="T13" fmla="*/ 6668302 h 21437"/>
              <a:gd name="T14" fmla="*/ 6852655 w 21437"/>
              <a:gd name="T15" fmla="*/ 6668302 h 21437"/>
              <a:gd name="T16" fmla="*/ 6852655 w 21437"/>
              <a:gd name="T17" fmla="*/ 38890974 h 21437"/>
              <a:gd name="T18" fmla="*/ 70245387 w 21437"/>
              <a:gd name="T19" fmla="*/ 100574975 h 21437"/>
              <a:gd name="T20" fmla="*/ 26808398 w 21437"/>
              <a:gd name="T21" fmla="*/ 267534270 h 21437"/>
              <a:gd name="T22" fmla="*/ 49629224 w 21437"/>
              <a:gd name="T23" fmla="*/ 289739412 h 21437"/>
              <a:gd name="T24" fmla="*/ 130630929 w 21437"/>
              <a:gd name="T25" fmla="*/ 159320396 h 21437"/>
              <a:gd name="T26" fmla="*/ 191411339 w 21437"/>
              <a:gd name="T27" fmla="*/ 218476486 h 21437"/>
              <a:gd name="T28" fmla="*/ 186538780 w 21437"/>
              <a:gd name="T29" fmla="*/ 270731883 h 21437"/>
              <a:gd name="T30" fmla="*/ 209344203 w 21437"/>
              <a:gd name="T31" fmla="*/ 292937024 h 21437"/>
              <a:gd name="T32" fmla="*/ 242459541 w 21437"/>
              <a:gd name="T33" fmla="*/ 235926948 h 21437"/>
              <a:gd name="T34" fmla="*/ 301048198 w 21437"/>
              <a:gd name="T35" fmla="*/ 203704266 h 21437"/>
              <a:gd name="T36" fmla="*/ 278227252 w 21437"/>
              <a:gd name="T37" fmla="*/ 181512920 h 21437"/>
              <a:gd name="T38" fmla="*/ 278227252 w 21437"/>
              <a:gd name="T39" fmla="*/ 181512920 h 21437"/>
              <a:gd name="T40" fmla="*/ 0 60000 65536"/>
              <a:gd name="T41" fmla="*/ 0 60000 65536"/>
              <a:gd name="T42" fmla="*/ 0 60000 65536"/>
              <a:gd name="T43" fmla="*/ 0 60000 65536"/>
              <a:gd name="T44" fmla="*/ 0 60000 65536"/>
              <a:gd name="T45" fmla="*/ 0 60000 65536"/>
              <a:gd name="T46" fmla="*/ 0 60000 65536"/>
              <a:gd name="T47" fmla="*/ 0 60000 65536"/>
              <a:gd name="T48" fmla="*/ 0 60000 65536"/>
              <a:gd name="T49" fmla="*/ 0 60000 65536"/>
              <a:gd name="T50" fmla="*/ 0 60000 65536"/>
              <a:gd name="T51" fmla="*/ 0 60000 65536"/>
              <a:gd name="T52" fmla="*/ 0 60000 65536"/>
              <a:gd name="T53" fmla="*/ 0 60000 65536"/>
              <a:gd name="T54" fmla="*/ 0 60000 65536"/>
              <a:gd name="T55" fmla="*/ 0 60000 65536"/>
              <a:gd name="T56" fmla="*/ 0 60000 65536"/>
              <a:gd name="T57" fmla="*/ 0 60000 65536"/>
              <a:gd name="T58" fmla="*/ 0 60000 65536"/>
              <a:gd name="T59" fmla="*/ 0 60000 65536"/>
            </a:gdLst>
            <a:ahLst/>
            <a:cxnLst>
              <a:cxn ang="T40">
                <a:pos x="T0" y="T1"/>
              </a:cxn>
              <a:cxn ang="T41">
                <a:pos x="T2" y="T3"/>
              </a:cxn>
              <a:cxn ang="T42">
                <a:pos x="T4" y="T5"/>
              </a:cxn>
              <a:cxn ang="T43">
                <a:pos x="T6" y="T7"/>
              </a:cxn>
              <a:cxn ang="T44">
                <a:pos x="T8" y="T9"/>
              </a:cxn>
              <a:cxn ang="T45">
                <a:pos x="T10" y="T11"/>
              </a:cxn>
              <a:cxn ang="T46">
                <a:pos x="T12" y="T13"/>
              </a:cxn>
              <a:cxn ang="T47">
                <a:pos x="T14" y="T15"/>
              </a:cxn>
              <a:cxn ang="T48">
                <a:pos x="T16" y="T17"/>
              </a:cxn>
              <a:cxn ang="T49">
                <a:pos x="T18" y="T19"/>
              </a:cxn>
              <a:cxn ang="T50">
                <a:pos x="T20" y="T21"/>
              </a:cxn>
              <a:cxn ang="T51">
                <a:pos x="T22" y="T23"/>
              </a:cxn>
              <a:cxn ang="T52">
                <a:pos x="T24" y="T25"/>
              </a:cxn>
              <a:cxn ang="T53">
                <a:pos x="T26" y="T27"/>
              </a:cxn>
              <a:cxn ang="T54">
                <a:pos x="T28" y="T29"/>
              </a:cxn>
              <a:cxn ang="T55">
                <a:pos x="T30" y="T31"/>
              </a:cxn>
              <a:cxn ang="T56">
                <a:pos x="T32" y="T33"/>
              </a:cxn>
              <a:cxn ang="T57">
                <a:pos x="T34" y="T35"/>
              </a:cxn>
              <a:cxn ang="T58">
                <a:pos x="T36" y="T37"/>
              </a:cxn>
              <a:cxn ang="T59">
                <a:pos x="T38" y="T39"/>
              </a:cxn>
            </a:cxnLst>
            <a:rect l="0" t="0" r="r" b="b"/>
            <a:pathLst>
              <a:path w="21437" h="21437">
                <a:moveTo>
                  <a:pt x="19812" y="13283"/>
                </a:moveTo>
                <a:lnTo>
                  <a:pt x="15988" y="13630"/>
                </a:lnTo>
                <a:lnTo>
                  <a:pt x="11660" y="9301"/>
                </a:lnTo>
                <a:lnTo>
                  <a:pt x="21210" y="3526"/>
                </a:lnTo>
                <a:lnTo>
                  <a:pt x="19586" y="1902"/>
                </a:lnTo>
                <a:lnTo>
                  <a:pt x="7361" y="5002"/>
                </a:lnTo>
                <a:lnTo>
                  <a:pt x="2846" y="488"/>
                </a:lnTo>
                <a:cubicBezTo>
                  <a:pt x="2195" y="-163"/>
                  <a:pt x="1140" y="-163"/>
                  <a:pt x="488" y="488"/>
                </a:cubicBezTo>
                <a:cubicBezTo>
                  <a:pt x="-163" y="1140"/>
                  <a:pt x="-163" y="2195"/>
                  <a:pt x="488" y="2846"/>
                </a:cubicBezTo>
                <a:lnTo>
                  <a:pt x="5002" y="7360"/>
                </a:lnTo>
                <a:lnTo>
                  <a:pt x="1909" y="19578"/>
                </a:lnTo>
                <a:lnTo>
                  <a:pt x="3534" y="21203"/>
                </a:lnTo>
                <a:lnTo>
                  <a:pt x="9302" y="11659"/>
                </a:lnTo>
                <a:lnTo>
                  <a:pt x="13630" y="15988"/>
                </a:lnTo>
                <a:lnTo>
                  <a:pt x="13283" y="19812"/>
                </a:lnTo>
                <a:lnTo>
                  <a:pt x="14907" y="21437"/>
                </a:lnTo>
                <a:lnTo>
                  <a:pt x="17265" y="17265"/>
                </a:lnTo>
                <a:lnTo>
                  <a:pt x="21437" y="14907"/>
                </a:lnTo>
                <a:lnTo>
                  <a:pt x="19812" y="13283"/>
                </a:lnTo>
                <a:close/>
                <a:moveTo>
                  <a:pt x="19812" y="13283"/>
                </a:moveTo>
              </a:path>
            </a:pathLst>
          </a:custGeom>
          <a:solidFill>
            <a:srgbClr val="FFFFFF"/>
          </a:solidFill>
          <a:ln>
            <a:noFill/>
          </a:ln>
        </p:spPr>
        <p:txBody>
          <a:bodyPr lIns="0" tIns="0" rIns="0" bIns="0"/>
          <a:lstStyle/>
          <a:p>
            <a:endParaRPr lang="en-US" sz="1600">
              <a:cs typeface="+mn-ea"/>
              <a:sym typeface="+mn-lt"/>
            </a:endParaRPr>
          </a:p>
        </p:txBody>
      </p:sp>
      <p:sp>
        <p:nvSpPr>
          <p:cNvPr id="16" name="椭圆 22">
            <a:extLst>
              <a:ext uri="{FF2B5EF4-FFF2-40B4-BE49-F238E27FC236}">
                <a16:creationId xmlns:a16="http://schemas.microsoft.com/office/drawing/2014/main" xmlns="" id="{177E6806-5CC0-4C8A-85D5-EADB91A5518B}"/>
              </a:ext>
            </a:extLst>
          </p:cNvPr>
          <p:cNvSpPr>
            <a:spLocks noChangeAspect="1"/>
          </p:cNvSpPr>
          <p:nvPr/>
        </p:nvSpPr>
        <p:spPr>
          <a:xfrm>
            <a:off x="10554929" y="631784"/>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cs typeface="+mn-ea"/>
              <a:sym typeface="+mn-lt"/>
            </a:endParaRPr>
          </a:p>
        </p:txBody>
      </p:sp>
      <p:sp>
        <p:nvSpPr>
          <p:cNvPr id="17" name="灯片编号占位符 16"/>
          <p:cNvSpPr>
            <a:spLocks noGrp="1"/>
          </p:cNvSpPr>
          <p:nvPr>
            <p:ph type="sldNum" sz="quarter" idx="12"/>
          </p:nvPr>
        </p:nvSpPr>
        <p:spPr/>
        <p:txBody>
          <a:bodyPr/>
          <a:lstStyle/>
          <a:p>
            <a:fld id="{18147D7F-A0C9-48DA-A568-8B71CB9ABE51}" type="slidenum">
              <a:rPr lang="zh-CN" altLang="en-US" smtClean="0"/>
              <a:pPr/>
              <a:t>10</a:t>
            </a:fld>
            <a:endParaRPr lang="zh-CN" altLang="en-US"/>
          </a:p>
        </p:txBody>
      </p:sp>
    </p:spTree>
    <p:extLst>
      <p:ext uri="{BB962C8B-B14F-4D97-AF65-F5344CB8AC3E}">
        <p14:creationId xmlns:p14="http://schemas.microsoft.com/office/powerpoint/2010/main" xmlns="" val="3090762860"/>
      </p:ext>
    </p:extLst>
  </p:cSld>
  <p:clrMapOvr>
    <a:masterClrMapping/>
  </p:clrMapOvr>
  <p:transition/>
  <p:timing>
    <p:tnLst>
      <p:par>
        <p:cTn id="1" dur="indefinite" restart="never" nodeType="tmRoot">
          <p:childTnLst>
            <p:seq concurrent="1" nextAc="seek">
              <p:cTn id="2" dur="indefinite" nodeType="mainSeq">
                <p:childTnLst>
                  <p:par>
                    <p:cTn id="3" fill="hold" nodeType="clickPar">
                      <p:stCondLst>
                        <p:cond delay="indefinite"/>
                      </p:stCondLst>
                      <p:childTnLst>
                        <p:par>
                          <p:cTn id="4" fill="hold" nodeType="afterGroup">
                            <p:stCondLst>
                              <p:cond delay="0"/>
                            </p:stCondLst>
                            <p:childTnLst>
                              <p:par>
                                <p:cTn id="5" presetID="2" presetClass="entr" presetSubtype="4" fill="hold" grpId="1" nodeType="clickEffect">
                                  <p:childTnLst>
                                    <p:set>
                                      <p:cBhvr>
                                        <p:cTn id="6" dur="1" fill="hold">
                                          <p:stCondLst>
                                            <p:cond delay="0"/>
                                          </p:stCondLst>
                                        </p:cTn>
                                        <p:tgtEl>
                                          <p:spTgt spid="3"/>
                                        </p:tgtEl>
                                        <p:attrNameLst>
                                          <p:attrName>style.visibility</p:attrName>
                                        </p:attrNameLst>
                                      </p:cBhvr>
                                      <p:to>
                                        <p:strVal val="visible"/>
                                      </p:to>
                                    </p:set>
                                    <p:anim calcmode="lin" valueType="num">
                                      <p:cBhvr additive="base">
                                        <p:cTn id="7" dur="500" fill="hold"/>
                                        <p:tgtEl>
                                          <p:spTgt spid="3"/>
                                        </p:tgtEl>
                                        <p:attrNameLst>
                                          <p:attrName>ppt_x</p:attrName>
                                        </p:attrNameLst>
                                      </p:cBhvr>
                                      <p:tavLst>
                                        <p:tav tm="0">
                                          <p:val>
                                            <p:strVal val="#ppt_x"/>
                                          </p:val>
                                        </p:tav>
                                        <p:tav tm="100000">
                                          <p:val>
                                            <p:strVal val="#ppt_x"/>
                                          </p:val>
                                        </p:tav>
                                      </p:tavLst>
                                    </p:anim>
                                    <p:anim calcmode="lin" valueType="num">
                                      <p:cBhvr additive="base">
                                        <p:cTn id="8" dur="500" fill="hold"/>
                                        <p:tgtEl>
                                          <p:spTgt spid="3"/>
                                        </p:tgtEl>
                                        <p:attrNameLst>
                                          <p:attrName>ppt_y</p:attrName>
                                        </p:attrNameLst>
                                      </p:cBhvr>
                                      <p:tavLst>
                                        <p:tav tm="0">
                                          <p:val>
                                            <p:strVal val="1+#ppt_h/2"/>
                                          </p:val>
                                        </p:tav>
                                        <p:tav tm="100000">
                                          <p:val>
                                            <p:strVal val="#ppt_y"/>
                                          </p:val>
                                        </p:tav>
                                      </p:tavLst>
                                    </p:anim>
                                  </p:childTnLst>
                                </p:cTn>
                              </p:par>
                              <p:par>
                                <p:cTn id="9" presetID="17" presetClass="entr" presetSubtype="10" fill="hold" grpId="0" nodeType="withEffect">
                                  <p:childTnLst>
                                    <p:set>
                                      <p:cBhvr>
                                        <p:cTn id="10" dur="1" fill="hold">
                                          <p:stCondLst>
                                            <p:cond delay="0"/>
                                          </p:stCondLst>
                                        </p:cTn>
                                        <p:tgtEl>
                                          <p:spTgt spid="2"/>
                                        </p:tgtEl>
                                        <p:attrNameLst>
                                          <p:attrName>style.visibility</p:attrName>
                                        </p:attrNameLst>
                                      </p:cBhvr>
                                      <p:to>
                                        <p:strVal val="visible"/>
                                      </p:to>
                                    </p:set>
                                    <p:anim calcmode="lin" valueType="num">
                                      <p:cBhvr>
                                        <p:cTn id="11" dur="500" fill="hold"/>
                                        <p:tgtEl>
                                          <p:spTgt spid="2"/>
                                        </p:tgtEl>
                                        <p:attrNameLst>
                                          <p:attrName>ppt_w</p:attrName>
                                        </p:attrNameLst>
                                      </p:cBhvr>
                                      <p:tavLst>
                                        <p:tav tm="0">
                                          <p:val>
                                            <p:fltVal val="0"/>
                                          </p:val>
                                        </p:tav>
                                        <p:tav tm="100000">
                                          <p:val>
                                            <p:strVal val="#ppt_w"/>
                                          </p:val>
                                        </p:tav>
                                      </p:tavLst>
                                    </p:anim>
                                    <p:anim calcmode="lin" valueType="num">
                                      <p:cBhvr>
                                        <p:cTn id="12" dur="500" fill="hold"/>
                                        <p:tgtEl>
                                          <p:spTgt spid="2"/>
                                        </p:tgtEl>
                                        <p:attrNameLst>
                                          <p:attrName>ppt_h</p:attrName>
                                        </p:attrNameLst>
                                      </p:cBhvr>
                                      <p:tavLst>
                                        <p:tav tm="0">
                                          <p:val>
                                            <p:strVal val="#ppt_h"/>
                                          </p:val>
                                        </p:tav>
                                        <p:tav tm="100000">
                                          <p:val>
                                            <p:strVal val="#ppt_h"/>
                                          </p:val>
                                        </p:tav>
                                      </p:tavLst>
                                    </p:anim>
                                  </p:childTnLst>
                                </p:cTn>
                              </p:par>
                              <p:par>
                                <p:cTn id="13" presetID="2" presetClass="entr" presetSubtype="4" fill="hold" grpId="3" nodeType="withEffect">
                                  <p:childTnLst>
                                    <p:set>
                                      <p:cBhvr>
                                        <p:cTn id="14" dur="1" fill="hold">
                                          <p:stCondLst>
                                            <p:cond delay="0"/>
                                          </p:stCondLst>
                                        </p:cTn>
                                        <p:tgtEl>
                                          <p:spTgt spid="5"/>
                                        </p:tgtEl>
                                        <p:attrNameLst>
                                          <p:attrName>style.visibility</p:attrName>
                                        </p:attrNameLst>
                                      </p:cBhvr>
                                      <p:to>
                                        <p:strVal val="visible"/>
                                      </p:to>
                                    </p:set>
                                    <p:anim calcmode="lin" valueType="num">
                                      <p:cBhvr additive="base">
                                        <p:cTn id="15" dur="500" fill="hold"/>
                                        <p:tgtEl>
                                          <p:spTgt spid="5"/>
                                        </p:tgtEl>
                                        <p:attrNameLst>
                                          <p:attrName>ppt_x</p:attrName>
                                        </p:attrNameLst>
                                      </p:cBhvr>
                                      <p:tavLst>
                                        <p:tav tm="0">
                                          <p:val>
                                            <p:strVal val="#ppt_x"/>
                                          </p:val>
                                        </p:tav>
                                        <p:tav tm="100000">
                                          <p:val>
                                            <p:strVal val="#ppt_x"/>
                                          </p:val>
                                        </p:tav>
                                      </p:tavLst>
                                    </p:anim>
                                    <p:anim calcmode="lin" valueType="num">
                                      <p:cBhvr additive="base">
                                        <p:cTn id="16" dur="500" fill="hold"/>
                                        <p:tgtEl>
                                          <p:spTgt spid="5"/>
                                        </p:tgtEl>
                                        <p:attrNameLst>
                                          <p:attrName>ppt_y</p:attrName>
                                        </p:attrNameLst>
                                      </p:cBhvr>
                                      <p:tavLst>
                                        <p:tav tm="0">
                                          <p:val>
                                            <p:strVal val="1+#ppt_h/2"/>
                                          </p:val>
                                        </p:tav>
                                        <p:tav tm="100000">
                                          <p:val>
                                            <p:strVal val="#ppt_y"/>
                                          </p:val>
                                        </p:tav>
                                      </p:tavLst>
                                    </p:anim>
                                  </p:childTnLst>
                                </p:cTn>
                              </p:par>
                              <p:par>
                                <p:cTn id="17" presetID="2" presetClass="entr" presetSubtype="4" fill="hold" grpId="2" nodeType="withEffect">
                                  <p:childTnLst>
                                    <p:set>
                                      <p:cBhvr>
                                        <p:cTn id="18" dur="1" fill="hold">
                                          <p:stCondLst>
                                            <p:cond delay="0"/>
                                          </p:stCondLst>
                                        </p:cTn>
                                        <p:tgtEl>
                                          <p:spTgt spid="4"/>
                                        </p:tgtEl>
                                        <p:attrNameLst>
                                          <p:attrName>style.visibility</p:attrName>
                                        </p:attrNameLst>
                                      </p:cBhvr>
                                      <p:to>
                                        <p:strVal val="visible"/>
                                      </p:to>
                                    </p:set>
                                    <p:anim calcmode="lin" valueType="num">
                                      <p:cBhvr additive="base">
                                        <p:cTn id="19" dur="500" fill="hold"/>
                                        <p:tgtEl>
                                          <p:spTgt spid="4"/>
                                        </p:tgtEl>
                                        <p:attrNameLst>
                                          <p:attrName>ppt_x</p:attrName>
                                        </p:attrNameLst>
                                      </p:cBhvr>
                                      <p:tavLst>
                                        <p:tav tm="0">
                                          <p:val>
                                            <p:strVal val="#ppt_x"/>
                                          </p:val>
                                        </p:tav>
                                        <p:tav tm="100000">
                                          <p:val>
                                            <p:strVal val="#ppt_x"/>
                                          </p:val>
                                        </p:tav>
                                      </p:tavLst>
                                    </p:anim>
                                    <p:anim calcmode="lin" valueType="num">
                                      <p:cBhvr additive="base">
                                        <p:cTn id="20" dur="500" fill="hold"/>
                                        <p:tgtEl>
                                          <p:spTgt spid="4"/>
                                        </p:tgtEl>
                                        <p:attrNameLst>
                                          <p:attrName>ppt_y</p:attrName>
                                        </p:attrNameLst>
                                      </p:cBhvr>
                                      <p:tavLst>
                                        <p:tav tm="0">
                                          <p:val>
                                            <p:strVal val="1+#ppt_h/2"/>
                                          </p:val>
                                        </p:tav>
                                        <p:tav tm="100000">
                                          <p:val>
                                            <p:strVal val="#ppt_y"/>
                                          </p:val>
                                        </p:tav>
                                      </p:tavLst>
                                    </p:anim>
                                  </p:childTnLst>
                                </p:cTn>
                              </p:par>
                            </p:childTnLst>
                          </p:cTn>
                        </p:par>
                        <p:par>
                          <p:cTn id="21" fill="hold">
                            <p:stCondLst>
                              <p:cond delay="500"/>
                            </p:stCondLst>
                            <p:childTnLst>
                              <p:par>
                                <p:cTn id="22" presetID="12" presetClass="entr" presetSubtype="1" fill="hold" grpId="5" nodeType="afterEffect">
                                  <p:stCondLst>
                                    <p:cond delay="0"/>
                                  </p:stCondLst>
                                  <p:childTnLst>
                                    <p:set>
                                      <p:cBhvr>
                                        <p:cTn id="23" dur="1" fill="hold">
                                          <p:stCondLst>
                                            <p:cond delay="0"/>
                                          </p:stCondLst>
                                        </p:cTn>
                                        <p:tgtEl>
                                          <p:spTgt spid="9"/>
                                        </p:tgtEl>
                                        <p:attrNameLst>
                                          <p:attrName>style.visibility</p:attrName>
                                        </p:attrNameLst>
                                      </p:cBhvr>
                                      <p:to>
                                        <p:strVal val="visible"/>
                                      </p:to>
                                    </p:set>
                                    <p:anim calcmode="lin" valueType="num">
                                      <p:cBhvr additive="base">
                                        <p:cTn id="24" dur="500"/>
                                        <p:tgtEl>
                                          <p:spTgt spid="9"/>
                                        </p:tgtEl>
                                        <p:attrNameLst>
                                          <p:attrName>ppt_y</p:attrName>
                                        </p:attrNameLst>
                                      </p:cBhvr>
                                      <p:tavLst>
                                        <p:tav tm="0">
                                          <p:val>
                                            <p:strVal val="#ppt_y-#ppt_h*1.125000"/>
                                          </p:val>
                                        </p:tav>
                                        <p:tav tm="100000">
                                          <p:val>
                                            <p:strVal val="#ppt_y"/>
                                          </p:val>
                                        </p:tav>
                                      </p:tavLst>
                                    </p:anim>
                                    <p:animEffect transition="in" filter="wipe(down)">
                                      <p:cBhvr>
                                        <p:cTn id="25" dur="500"/>
                                        <p:tgtEl>
                                          <p:spTgt spid="9"/>
                                        </p:tgtEl>
                                      </p:cBhvr>
                                    </p:animEffect>
                                  </p:childTnLst>
                                </p:cTn>
                              </p:par>
                              <p:par>
                                <p:cTn id="26" presetID="2" presetClass="entr" presetSubtype="4" fill="hold" grpId="8" nodeType="withEffect">
                                  <p:childTnLst>
                                    <p:set>
                                      <p:cBhvr>
                                        <p:cTn id="27" dur="1" fill="hold">
                                          <p:stCondLst>
                                            <p:cond delay="0"/>
                                          </p:stCondLst>
                                        </p:cTn>
                                        <p:tgtEl>
                                          <p:spTgt spid="13"/>
                                        </p:tgtEl>
                                        <p:attrNameLst>
                                          <p:attrName>style.visibility</p:attrName>
                                        </p:attrNameLst>
                                      </p:cBhvr>
                                      <p:to>
                                        <p:strVal val="visible"/>
                                      </p:to>
                                    </p:set>
                                    <p:anim calcmode="lin" valueType="num">
                                      <p:cBhvr additive="base">
                                        <p:cTn id="28" dur="500" fill="hold"/>
                                        <p:tgtEl>
                                          <p:spTgt spid="13"/>
                                        </p:tgtEl>
                                        <p:attrNameLst>
                                          <p:attrName>ppt_x</p:attrName>
                                        </p:attrNameLst>
                                      </p:cBhvr>
                                      <p:tavLst>
                                        <p:tav tm="0">
                                          <p:val>
                                            <p:strVal val="#ppt_x"/>
                                          </p:val>
                                        </p:tav>
                                        <p:tav tm="100000">
                                          <p:val>
                                            <p:strVal val="#ppt_x"/>
                                          </p:val>
                                        </p:tav>
                                      </p:tavLst>
                                    </p:anim>
                                    <p:anim calcmode="lin" valueType="num">
                                      <p:cBhvr additive="base">
                                        <p:cTn id="29" dur="500" fill="hold"/>
                                        <p:tgtEl>
                                          <p:spTgt spid="13"/>
                                        </p:tgtEl>
                                        <p:attrNameLst>
                                          <p:attrName>ppt_y</p:attrName>
                                        </p:attrNameLst>
                                      </p:cBhvr>
                                      <p:tavLst>
                                        <p:tav tm="0">
                                          <p:val>
                                            <p:strVal val="1+#ppt_h/2"/>
                                          </p:val>
                                        </p:tav>
                                        <p:tav tm="100000">
                                          <p:val>
                                            <p:strVal val="#ppt_y"/>
                                          </p:val>
                                        </p:tav>
                                      </p:tavLst>
                                    </p:anim>
                                  </p:childTnLst>
                                </p:cTn>
                              </p:par>
                              <p:par>
                                <p:cTn id="30" presetID="2" presetClass="entr" presetSubtype="4" fill="hold" grpId="9" nodeType="withEffect">
                                  <p:childTnLst>
                                    <p:set>
                                      <p:cBhvr>
                                        <p:cTn id="31" dur="1" fill="hold">
                                          <p:stCondLst>
                                            <p:cond delay="0"/>
                                          </p:stCondLst>
                                        </p:cTn>
                                        <p:tgtEl>
                                          <p:spTgt spid="14"/>
                                        </p:tgtEl>
                                        <p:attrNameLst>
                                          <p:attrName>style.visibility</p:attrName>
                                        </p:attrNameLst>
                                      </p:cBhvr>
                                      <p:to>
                                        <p:strVal val="visible"/>
                                      </p:to>
                                    </p:set>
                                    <p:anim calcmode="lin" valueType="num">
                                      <p:cBhvr additive="base">
                                        <p:cTn id="32" dur="500" fill="hold"/>
                                        <p:tgtEl>
                                          <p:spTgt spid="14"/>
                                        </p:tgtEl>
                                        <p:attrNameLst>
                                          <p:attrName>ppt_x</p:attrName>
                                        </p:attrNameLst>
                                      </p:cBhvr>
                                      <p:tavLst>
                                        <p:tav tm="0">
                                          <p:val>
                                            <p:strVal val="#ppt_x"/>
                                          </p:val>
                                        </p:tav>
                                        <p:tav tm="100000">
                                          <p:val>
                                            <p:strVal val="#ppt_x"/>
                                          </p:val>
                                        </p:tav>
                                      </p:tavLst>
                                    </p:anim>
                                    <p:anim calcmode="lin" valueType="num">
                                      <p:cBhvr additive="base">
                                        <p:cTn id="33" dur="500" fill="hold"/>
                                        <p:tgtEl>
                                          <p:spTgt spid="14"/>
                                        </p:tgtEl>
                                        <p:attrNameLst>
                                          <p:attrName>ppt_y</p:attrName>
                                        </p:attrNameLst>
                                      </p:cBhvr>
                                      <p:tavLst>
                                        <p:tav tm="0">
                                          <p:val>
                                            <p:strVal val="1+#ppt_h/2"/>
                                          </p:val>
                                        </p:tav>
                                        <p:tav tm="100000">
                                          <p:val>
                                            <p:strVal val="#ppt_y"/>
                                          </p:val>
                                        </p:tav>
                                      </p:tavLst>
                                    </p:anim>
                                  </p:childTnLst>
                                </p:cTn>
                              </p:par>
                              <p:par>
                                <p:cTn id="34" presetID="2" presetClass="entr" presetSubtype="4" fill="hold" grpId="11" nodeType="withEffect">
                                  <p:childTnLst>
                                    <p:set>
                                      <p:cBhvr>
                                        <p:cTn id="35" dur="1" fill="hold">
                                          <p:stCondLst>
                                            <p:cond delay="0"/>
                                          </p:stCondLst>
                                        </p:cTn>
                                        <p:tgtEl>
                                          <p:spTgt spid="16"/>
                                        </p:tgtEl>
                                        <p:attrNameLst>
                                          <p:attrName>style.visibility</p:attrName>
                                        </p:attrNameLst>
                                      </p:cBhvr>
                                      <p:to>
                                        <p:strVal val="visible"/>
                                      </p:to>
                                    </p:set>
                                    <p:anim calcmode="lin" valueType="num">
                                      <p:cBhvr additive="base">
                                        <p:cTn id="36" dur="500" fill="hold"/>
                                        <p:tgtEl>
                                          <p:spTgt spid="16"/>
                                        </p:tgtEl>
                                        <p:attrNameLst>
                                          <p:attrName>ppt_x</p:attrName>
                                        </p:attrNameLst>
                                      </p:cBhvr>
                                      <p:tavLst>
                                        <p:tav tm="0">
                                          <p:val>
                                            <p:strVal val="#ppt_x"/>
                                          </p:val>
                                        </p:tav>
                                        <p:tav tm="100000">
                                          <p:val>
                                            <p:strVal val="#ppt_x"/>
                                          </p:val>
                                        </p:tav>
                                      </p:tavLst>
                                    </p:anim>
                                    <p:anim calcmode="lin" valueType="num">
                                      <p:cBhvr additive="base">
                                        <p:cTn id="37" dur="500" fill="hold"/>
                                        <p:tgtEl>
                                          <p:spTgt spid="16"/>
                                        </p:tgtEl>
                                        <p:attrNameLst>
                                          <p:attrName>ppt_y</p:attrName>
                                        </p:attrNameLst>
                                      </p:cBhvr>
                                      <p:tavLst>
                                        <p:tav tm="0">
                                          <p:val>
                                            <p:strVal val="1+#ppt_h/2"/>
                                          </p:val>
                                        </p:tav>
                                        <p:tav tm="100000">
                                          <p:val>
                                            <p:strVal val="#ppt_y"/>
                                          </p:val>
                                        </p:tav>
                                      </p:tavLst>
                                    </p:anim>
                                  </p:childTnLst>
                                </p:cTn>
                              </p:par>
                              <p:par>
                                <p:cTn id="38" presetID="2" presetClass="entr" presetSubtype="4" fill="hold" grpId="7" nodeType="withEffect">
                                  <p:childTnLst>
                                    <p:set>
                                      <p:cBhvr>
                                        <p:cTn id="39" dur="1" fill="hold">
                                          <p:stCondLst>
                                            <p:cond delay="0"/>
                                          </p:stCondLst>
                                        </p:cTn>
                                        <p:tgtEl>
                                          <p:spTgt spid="12"/>
                                        </p:tgtEl>
                                        <p:attrNameLst>
                                          <p:attrName>style.visibility</p:attrName>
                                        </p:attrNameLst>
                                      </p:cBhvr>
                                      <p:to>
                                        <p:strVal val="visible"/>
                                      </p:to>
                                    </p:set>
                                    <p:anim calcmode="lin" valueType="num">
                                      <p:cBhvr additive="base">
                                        <p:cTn id="40" dur="500" fill="hold"/>
                                        <p:tgtEl>
                                          <p:spTgt spid="12"/>
                                        </p:tgtEl>
                                        <p:attrNameLst>
                                          <p:attrName>ppt_x</p:attrName>
                                        </p:attrNameLst>
                                      </p:cBhvr>
                                      <p:tavLst>
                                        <p:tav tm="0">
                                          <p:val>
                                            <p:strVal val="#ppt_x"/>
                                          </p:val>
                                        </p:tav>
                                        <p:tav tm="100000">
                                          <p:val>
                                            <p:strVal val="#ppt_x"/>
                                          </p:val>
                                        </p:tav>
                                      </p:tavLst>
                                    </p:anim>
                                    <p:anim calcmode="lin" valueType="num">
                                      <p:cBhvr additive="base">
                                        <p:cTn id="41" dur="500" fill="hold"/>
                                        <p:tgtEl>
                                          <p:spTgt spid="12"/>
                                        </p:tgtEl>
                                        <p:attrNameLst>
                                          <p:attrName>ppt_y</p:attrName>
                                        </p:attrNameLst>
                                      </p:cBhvr>
                                      <p:tavLst>
                                        <p:tav tm="0">
                                          <p:val>
                                            <p:strVal val="1+#ppt_h/2"/>
                                          </p:val>
                                        </p:tav>
                                        <p:tav tm="100000">
                                          <p:val>
                                            <p:strVal val="#ppt_y"/>
                                          </p:val>
                                        </p:tav>
                                      </p:tavLst>
                                    </p:anim>
                                  </p:childTnLst>
                                </p:cTn>
                              </p:par>
                              <p:par>
                                <p:cTn id="42" presetID="2" presetClass="entr" presetSubtype="4" fill="hold" grpId="6" nodeType="withEffect">
                                  <p:childTnLst>
                                    <p:set>
                                      <p:cBhvr>
                                        <p:cTn id="43" dur="1" fill="hold">
                                          <p:stCondLst>
                                            <p:cond delay="0"/>
                                          </p:stCondLst>
                                        </p:cTn>
                                        <p:tgtEl>
                                          <p:spTgt spid="11"/>
                                        </p:tgtEl>
                                        <p:attrNameLst>
                                          <p:attrName>style.visibility</p:attrName>
                                        </p:attrNameLst>
                                      </p:cBhvr>
                                      <p:to>
                                        <p:strVal val="visible"/>
                                      </p:to>
                                    </p:set>
                                    <p:anim calcmode="lin" valueType="num">
                                      <p:cBhvr additive="base">
                                        <p:cTn id="44" dur="500" fill="hold"/>
                                        <p:tgtEl>
                                          <p:spTgt spid="11"/>
                                        </p:tgtEl>
                                        <p:attrNameLst>
                                          <p:attrName>ppt_x</p:attrName>
                                        </p:attrNameLst>
                                      </p:cBhvr>
                                      <p:tavLst>
                                        <p:tav tm="0">
                                          <p:val>
                                            <p:strVal val="#ppt_x"/>
                                          </p:val>
                                        </p:tav>
                                        <p:tav tm="100000">
                                          <p:val>
                                            <p:strVal val="#ppt_x"/>
                                          </p:val>
                                        </p:tav>
                                      </p:tavLst>
                                    </p:anim>
                                    <p:anim calcmode="lin" valueType="num">
                                      <p:cBhvr additive="base">
                                        <p:cTn id="45" dur="500" fill="hold"/>
                                        <p:tgtEl>
                                          <p:spTgt spid="11"/>
                                        </p:tgtEl>
                                        <p:attrNameLst>
                                          <p:attrName>ppt_y</p:attrName>
                                        </p:attrNameLst>
                                      </p:cBhvr>
                                      <p:tavLst>
                                        <p:tav tm="0">
                                          <p:val>
                                            <p:strVal val="1+#ppt_h/2"/>
                                          </p:val>
                                        </p:tav>
                                        <p:tav tm="100000">
                                          <p:val>
                                            <p:strVal val="#ppt_y"/>
                                          </p:val>
                                        </p:tav>
                                      </p:tavLst>
                                    </p:anim>
                                  </p:childTnLst>
                                </p:cTn>
                              </p:par>
                              <p:par>
                                <p:cTn id="46" presetID="2" presetClass="entr" presetSubtype="4" fill="hold" grpId="10" nodeType="withEffect">
                                  <p:childTnLst>
                                    <p:set>
                                      <p:cBhvr>
                                        <p:cTn id="47" dur="1" fill="hold">
                                          <p:stCondLst>
                                            <p:cond delay="0"/>
                                          </p:stCondLst>
                                        </p:cTn>
                                        <p:tgtEl>
                                          <p:spTgt spid="15"/>
                                        </p:tgtEl>
                                        <p:attrNameLst>
                                          <p:attrName>style.visibility</p:attrName>
                                        </p:attrNameLst>
                                      </p:cBhvr>
                                      <p:to>
                                        <p:strVal val="visible"/>
                                      </p:to>
                                    </p:set>
                                    <p:anim calcmode="lin" valueType="num">
                                      <p:cBhvr additive="base">
                                        <p:cTn id="48" dur="500" fill="hold"/>
                                        <p:tgtEl>
                                          <p:spTgt spid="15"/>
                                        </p:tgtEl>
                                        <p:attrNameLst>
                                          <p:attrName>ppt_x</p:attrName>
                                        </p:attrNameLst>
                                      </p:cBhvr>
                                      <p:tavLst>
                                        <p:tav tm="0">
                                          <p:val>
                                            <p:strVal val="#ppt_x"/>
                                          </p:val>
                                        </p:tav>
                                        <p:tav tm="100000">
                                          <p:val>
                                            <p:strVal val="#ppt_x"/>
                                          </p:val>
                                        </p:tav>
                                      </p:tavLst>
                                    </p:anim>
                                    <p:anim calcmode="lin" valueType="num">
                                      <p:cBhvr additive="base">
                                        <p:cTn id="49" dur="500" fill="hold"/>
                                        <p:tgtEl>
                                          <p:spTgt spid="1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animBg="1"/>
      <p:bldP spid="3" grpId="1" animBg="1"/>
      <p:bldP spid="4" grpId="2" animBg="1"/>
      <p:bldP spid="5" grpId="3" animBg="1"/>
      <p:bldP spid="9" grpId="5"/>
      <p:bldP spid="11" grpId="6" animBg="1"/>
      <p:bldP spid="12" grpId="7" animBg="1"/>
      <p:bldP spid="13" grpId="8" animBg="1"/>
      <p:bldP spid="14" grpId="9" animBg="1"/>
      <p:bldP spid="15" grpId="10" animBg="1"/>
      <p:bldP spid="16" grpId="11" animBg="1"/>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0" name="椭圆 29">
            <a:extLst>
              <a:ext uri="{FF2B5EF4-FFF2-40B4-BE49-F238E27FC236}">
                <a16:creationId xmlns:a16="http://schemas.microsoft.com/office/drawing/2014/main" xmlns="" id="{AAEB22AF-AB79-436C-871A-22E2F82C4E72}"/>
              </a:ext>
            </a:extLst>
          </p:cNvPr>
          <p:cNvSpPr/>
          <p:nvPr/>
        </p:nvSpPr>
        <p:spPr>
          <a:xfrm>
            <a:off x="-4986181" y="-833058"/>
            <a:ext cx="8935986" cy="8935986"/>
          </a:xfrm>
          <a:prstGeom prst="ellipse">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1" name="圆角矩形 30"/>
          <p:cNvSpPr/>
          <p:nvPr/>
        </p:nvSpPr>
        <p:spPr>
          <a:xfrm>
            <a:off x="5454166" y="1573898"/>
            <a:ext cx="512994" cy="511238"/>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r>
              <a:rPr lang="en-US" altLang="zh-CN" sz="3598" dirty="0">
                <a:cs typeface="+mn-ea"/>
                <a:sym typeface="+mn-lt"/>
              </a:rPr>
              <a:t>1</a:t>
            </a:r>
            <a:endParaRPr lang="zh-CN" altLang="en-US" sz="3598" dirty="0">
              <a:cs typeface="+mn-ea"/>
              <a:sym typeface="+mn-lt"/>
            </a:endParaRPr>
          </a:p>
        </p:txBody>
      </p:sp>
      <p:grpSp>
        <p:nvGrpSpPr>
          <p:cNvPr id="4" name="组合 3"/>
          <p:cNvGrpSpPr/>
          <p:nvPr/>
        </p:nvGrpSpPr>
        <p:grpSpPr>
          <a:xfrm>
            <a:off x="6335797" y="1573898"/>
            <a:ext cx="3742467" cy="511238"/>
            <a:chOff x="6339097" y="1573726"/>
            <a:chExt cx="3744416" cy="511504"/>
          </a:xfrm>
        </p:grpSpPr>
        <p:sp>
          <p:nvSpPr>
            <p:cNvPr id="17" name="圆角矩形 16"/>
            <p:cNvSpPr/>
            <p:nvPr/>
          </p:nvSpPr>
          <p:spPr>
            <a:xfrm>
              <a:off x="6339097" y="1573726"/>
              <a:ext cx="3744416" cy="511504"/>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endParaRPr lang="zh-CN" altLang="en-US" sz="3598">
                <a:cs typeface="+mn-ea"/>
                <a:sym typeface="+mn-lt"/>
              </a:endParaRPr>
            </a:p>
          </p:txBody>
        </p:sp>
        <p:sp>
          <p:nvSpPr>
            <p:cNvPr id="32" name="矩形 31"/>
            <p:cNvSpPr/>
            <p:nvPr/>
          </p:nvSpPr>
          <p:spPr>
            <a:xfrm>
              <a:off x="6723350" y="1614014"/>
              <a:ext cx="2653074" cy="430959"/>
            </a:xfrm>
            <a:prstGeom prst="rect">
              <a:avLst/>
            </a:prstGeom>
          </p:spPr>
          <p:txBody>
            <a:bodyPr wrap="square" lIns="121897" tIns="60948" rIns="121897" bIns="60948">
              <a:spAutoFit/>
            </a:bodyPr>
            <a:lstStyle/>
            <a:p>
              <a:pPr>
                <a:defRPr/>
              </a:pPr>
              <a:r>
                <a:rPr lang="zh-CN" altLang="en-US" sz="1999" b="1" kern="100" dirty="0" smtClean="0">
                  <a:solidFill>
                    <a:schemeClr val="bg1"/>
                  </a:solidFill>
                  <a:cs typeface="+mn-ea"/>
                  <a:sym typeface="+mn-lt"/>
                </a:rPr>
                <a:t>研究过程</a:t>
              </a:r>
              <a:endParaRPr lang="zh-CN" altLang="zh-CN" sz="1999" b="1" kern="100" dirty="0">
                <a:solidFill>
                  <a:schemeClr val="bg1"/>
                </a:solidFill>
                <a:cs typeface="+mn-ea"/>
                <a:sym typeface="+mn-lt"/>
              </a:endParaRPr>
            </a:p>
          </p:txBody>
        </p:sp>
      </p:grpSp>
      <p:sp>
        <p:nvSpPr>
          <p:cNvPr id="33" name="圆角矩形 32"/>
          <p:cNvSpPr/>
          <p:nvPr/>
        </p:nvSpPr>
        <p:spPr>
          <a:xfrm>
            <a:off x="5454166" y="2409915"/>
            <a:ext cx="512994" cy="511238"/>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r>
              <a:rPr lang="en-US" altLang="zh-CN" sz="3598">
                <a:cs typeface="+mn-ea"/>
                <a:sym typeface="+mn-lt"/>
              </a:rPr>
              <a:t>2</a:t>
            </a:r>
            <a:endParaRPr lang="zh-CN" altLang="en-US" sz="3598">
              <a:cs typeface="+mn-ea"/>
              <a:sym typeface="+mn-lt"/>
            </a:endParaRPr>
          </a:p>
        </p:txBody>
      </p:sp>
      <p:grpSp>
        <p:nvGrpSpPr>
          <p:cNvPr id="5" name="组合 4"/>
          <p:cNvGrpSpPr/>
          <p:nvPr/>
        </p:nvGrpSpPr>
        <p:grpSpPr>
          <a:xfrm>
            <a:off x="6311911" y="2409915"/>
            <a:ext cx="3742467" cy="511238"/>
            <a:chOff x="6315199" y="2410178"/>
            <a:chExt cx="3744416" cy="511504"/>
          </a:xfrm>
        </p:grpSpPr>
        <p:sp>
          <p:nvSpPr>
            <p:cNvPr id="18" name="圆角矩形 17"/>
            <p:cNvSpPr/>
            <p:nvPr/>
          </p:nvSpPr>
          <p:spPr>
            <a:xfrm>
              <a:off x="6315199" y="2410178"/>
              <a:ext cx="3744416" cy="511504"/>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endParaRPr lang="zh-CN" altLang="en-US" sz="3598">
                <a:cs typeface="+mn-ea"/>
                <a:sym typeface="+mn-lt"/>
              </a:endParaRPr>
            </a:p>
          </p:txBody>
        </p:sp>
        <p:sp>
          <p:nvSpPr>
            <p:cNvPr id="35" name="矩形 34"/>
            <p:cNvSpPr/>
            <p:nvPr/>
          </p:nvSpPr>
          <p:spPr>
            <a:xfrm>
              <a:off x="6747248" y="2450466"/>
              <a:ext cx="2653074" cy="430928"/>
            </a:xfrm>
            <a:prstGeom prst="rect">
              <a:avLst/>
            </a:prstGeom>
          </p:spPr>
          <p:txBody>
            <a:bodyPr wrap="square" lIns="121897" tIns="60948" rIns="121897" bIns="60948">
              <a:spAutoFit/>
            </a:bodyPr>
            <a:lstStyle/>
            <a:p>
              <a:pPr>
                <a:defRPr/>
              </a:pPr>
              <a:r>
                <a:rPr lang="zh-CN" altLang="en-US" sz="1999" b="1" kern="100" dirty="0" smtClean="0">
                  <a:solidFill>
                    <a:schemeClr val="bg1"/>
                  </a:solidFill>
                  <a:cs typeface="+mn-ea"/>
                  <a:sym typeface="+mn-lt"/>
                </a:rPr>
                <a:t>调查结果</a:t>
              </a:r>
              <a:endParaRPr lang="zh-CN" altLang="zh-CN" sz="1999" b="1" kern="100" dirty="0">
                <a:solidFill>
                  <a:schemeClr val="bg1"/>
                </a:solidFill>
                <a:cs typeface="+mn-ea"/>
                <a:sym typeface="+mn-lt"/>
              </a:endParaRPr>
            </a:p>
          </p:txBody>
        </p:sp>
      </p:grpSp>
      <p:sp>
        <p:nvSpPr>
          <p:cNvPr id="36" name="圆角矩形 35"/>
          <p:cNvSpPr/>
          <p:nvPr/>
        </p:nvSpPr>
        <p:spPr>
          <a:xfrm>
            <a:off x="5454166" y="3295306"/>
            <a:ext cx="512994" cy="511238"/>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r>
              <a:rPr lang="en-US" altLang="zh-CN" sz="3598">
                <a:cs typeface="+mn-ea"/>
                <a:sym typeface="+mn-lt"/>
              </a:rPr>
              <a:t>3</a:t>
            </a:r>
            <a:endParaRPr lang="zh-CN" altLang="en-US" sz="3598">
              <a:cs typeface="+mn-ea"/>
              <a:sym typeface="+mn-lt"/>
            </a:endParaRPr>
          </a:p>
        </p:txBody>
      </p:sp>
      <p:grpSp>
        <p:nvGrpSpPr>
          <p:cNvPr id="6" name="组合 5"/>
          <p:cNvGrpSpPr/>
          <p:nvPr/>
        </p:nvGrpSpPr>
        <p:grpSpPr>
          <a:xfrm>
            <a:off x="6335797" y="3295306"/>
            <a:ext cx="3742467" cy="511238"/>
            <a:chOff x="6339097" y="3296031"/>
            <a:chExt cx="3744416" cy="511504"/>
          </a:xfrm>
        </p:grpSpPr>
        <p:sp>
          <p:nvSpPr>
            <p:cNvPr id="25" name="圆角矩形 24"/>
            <p:cNvSpPr/>
            <p:nvPr/>
          </p:nvSpPr>
          <p:spPr>
            <a:xfrm>
              <a:off x="6339097" y="3296031"/>
              <a:ext cx="3744416" cy="511504"/>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endParaRPr lang="zh-CN" altLang="en-US" sz="3598">
                <a:cs typeface="+mn-ea"/>
                <a:sym typeface="+mn-lt"/>
              </a:endParaRPr>
            </a:p>
          </p:txBody>
        </p:sp>
        <p:sp>
          <p:nvSpPr>
            <p:cNvPr id="37" name="矩形 36"/>
            <p:cNvSpPr/>
            <p:nvPr/>
          </p:nvSpPr>
          <p:spPr>
            <a:xfrm>
              <a:off x="6723349" y="3336319"/>
              <a:ext cx="2736304" cy="430928"/>
            </a:xfrm>
            <a:prstGeom prst="rect">
              <a:avLst/>
            </a:prstGeom>
          </p:spPr>
          <p:txBody>
            <a:bodyPr wrap="square" lIns="121897" tIns="60948" rIns="121897" bIns="60948">
              <a:spAutoFit/>
            </a:bodyPr>
            <a:lstStyle/>
            <a:p>
              <a:pPr>
                <a:defRPr/>
              </a:pPr>
              <a:r>
                <a:rPr lang="zh-CN" altLang="en-US" sz="1999" b="1" kern="100" dirty="0" smtClean="0">
                  <a:solidFill>
                    <a:schemeClr val="bg1"/>
                  </a:solidFill>
                  <a:cs typeface="+mn-ea"/>
                  <a:sym typeface="+mn-lt"/>
                </a:rPr>
                <a:t>低碳生活的建议</a:t>
              </a:r>
              <a:endParaRPr lang="zh-CN" altLang="zh-CN" sz="1999" b="1" kern="100" dirty="0">
                <a:solidFill>
                  <a:schemeClr val="bg1"/>
                </a:solidFill>
                <a:cs typeface="+mn-ea"/>
                <a:sym typeface="+mn-lt"/>
              </a:endParaRPr>
            </a:p>
          </p:txBody>
        </p:sp>
      </p:grpSp>
      <p:sp>
        <p:nvSpPr>
          <p:cNvPr id="38" name="圆角矩形 37"/>
          <p:cNvSpPr/>
          <p:nvPr/>
        </p:nvSpPr>
        <p:spPr>
          <a:xfrm>
            <a:off x="5465741" y="4168143"/>
            <a:ext cx="512994" cy="511238"/>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r>
              <a:rPr lang="en-US" altLang="zh-CN" sz="3598">
                <a:cs typeface="+mn-ea"/>
                <a:sym typeface="+mn-lt"/>
              </a:rPr>
              <a:t>4</a:t>
            </a:r>
            <a:endParaRPr lang="zh-CN" altLang="en-US" sz="3598">
              <a:cs typeface="+mn-ea"/>
              <a:sym typeface="+mn-lt"/>
            </a:endParaRPr>
          </a:p>
        </p:txBody>
      </p:sp>
      <p:grpSp>
        <p:nvGrpSpPr>
          <p:cNvPr id="7" name="组合 6"/>
          <p:cNvGrpSpPr/>
          <p:nvPr/>
        </p:nvGrpSpPr>
        <p:grpSpPr>
          <a:xfrm>
            <a:off x="6335797" y="4179718"/>
            <a:ext cx="3742467" cy="511238"/>
            <a:chOff x="6339097" y="4180903"/>
            <a:chExt cx="3744416" cy="511504"/>
          </a:xfrm>
        </p:grpSpPr>
        <p:sp>
          <p:nvSpPr>
            <p:cNvPr id="21" name="圆角矩形 20"/>
            <p:cNvSpPr/>
            <p:nvPr/>
          </p:nvSpPr>
          <p:spPr>
            <a:xfrm>
              <a:off x="6339097" y="4180903"/>
              <a:ext cx="3744416" cy="511504"/>
            </a:xfrm>
            <a:prstGeom prst="roundRect">
              <a:avLst/>
            </a:prstGeom>
            <a:solidFill>
              <a:schemeClr val="dk2">
                <a:lumMod val="100000"/>
              </a:schemeClr>
            </a:solidFill>
            <a:ln>
              <a:noFill/>
            </a:ln>
            <a:effectLst>
              <a:outerShdw blurRad="50800" dist="38100" dir="5400000" algn="t" rotWithShape="0">
                <a:schemeClr val="lt1">
                  <a:alpha val="40000"/>
                </a:schemeClr>
              </a:outerShdw>
            </a:effectLst>
          </p:spPr>
          <p:style>
            <a:lnRef idx="2">
              <a:schemeClr val="accent1">
                <a:shade val="50000"/>
              </a:schemeClr>
            </a:lnRef>
            <a:fillRef idx="1">
              <a:schemeClr val="accent1"/>
            </a:fillRef>
            <a:effectRef idx="0">
              <a:schemeClr val="accent1"/>
            </a:effectRef>
            <a:fontRef idx="minor">
              <a:schemeClr val="lt1"/>
            </a:fontRef>
          </p:style>
          <p:txBody>
            <a:bodyPr lIns="121897" tIns="60948" rIns="121897" bIns="60948" anchor="ctr"/>
            <a:lstStyle/>
            <a:p>
              <a:pPr algn="ctr">
                <a:defRPr/>
              </a:pPr>
              <a:endParaRPr lang="zh-CN" altLang="en-US" sz="3598">
                <a:cs typeface="+mn-ea"/>
                <a:sym typeface="+mn-lt"/>
              </a:endParaRPr>
            </a:p>
          </p:txBody>
        </p:sp>
        <p:sp>
          <p:nvSpPr>
            <p:cNvPr id="39" name="矩形 38"/>
            <p:cNvSpPr/>
            <p:nvPr/>
          </p:nvSpPr>
          <p:spPr>
            <a:xfrm>
              <a:off x="6723349" y="4221882"/>
              <a:ext cx="2736304" cy="430928"/>
            </a:xfrm>
            <a:prstGeom prst="rect">
              <a:avLst/>
            </a:prstGeom>
          </p:spPr>
          <p:txBody>
            <a:bodyPr wrap="square" lIns="121897" tIns="60948" rIns="121897" bIns="60948">
              <a:spAutoFit/>
            </a:bodyPr>
            <a:lstStyle/>
            <a:p>
              <a:pPr>
                <a:defRPr/>
              </a:pPr>
              <a:r>
                <a:rPr lang="zh-CN" altLang="en-US" sz="1999" b="1" kern="100" dirty="0" smtClean="0">
                  <a:solidFill>
                    <a:schemeClr val="bg1"/>
                  </a:solidFill>
                  <a:cs typeface="+mn-ea"/>
                  <a:sym typeface="+mn-lt"/>
                </a:rPr>
                <a:t>收获与不足</a:t>
              </a:r>
              <a:endParaRPr lang="zh-CN" altLang="zh-CN" sz="1999" b="1" kern="100" dirty="0">
                <a:solidFill>
                  <a:schemeClr val="bg1"/>
                </a:solidFill>
                <a:cs typeface="+mn-ea"/>
                <a:sym typeface="+mn-lt"/>
              </a:endParaRPr>
            </a:p>
          </p:txBody>
        </p:sp>
      </p:grpSp>
      <p:sp>
        <p:nvSpPr>
          <p:cNvPr id="22" name="TextBox 21"/>
          <p:cNvSpPr txBox="1"/>
          <p:nvPr/>
        </p:nvSpPr>
        <p:spPr>
          <a:xfrm>
            <a:off x="194418" y="2219404"/>
            <a:ext cx="2806850" cy="2092522"/>
          </a:xfrm>
          <a:prstGeom prst="rect">
            <a:avLst/>
          </a:prstGeom>
          <a:noFill/>
        </p:spPr>
        <p:txBody>
          <a:bodyPr wrap="square" lIns="121885" tIns="60941" rIns="121885" bIns="60941">
            <a:spAutoFit/>
          </a:bodyPr>
          <a:lstStyle/>
          <a:p>
            <a:pPr algn="r">
              <a:defRPr/>
            </a:pPr>
            <a:r>
              <a:rPr lang="zh-CN" altLang="en-US" sz="9600" b="1" spc="200" dirty="0">
                <a:solidFill>
                  <a:schemeClr val="bg1"/>
                </a:solidFill>
                <a:cs typeface="+mn-ea"/>
                <a:sym typeface="+mn-lt"/>
              </a:rPr>
              <a:t>目录 </a:t>
            </a:r>
            <a:endParaRPr lang="en-US" altLang="zh-CN" sz="9600" b="1" spc="200" dirty="0">
              <a:solidFill>
                <a:schemeClr val="bg1"/>
              </a:solidFill>
              <a:cs typeface="+mn-ea"/>
              <a:sym typeface="+mn-lt"/>
            </a:endParaRPr>
          </a:p>
          <a:p>
            <a:pPr algn="r">
              <a:defRPr/>
            </a:pPr>
            <a:r>
              <a:rPr lang="en-US" altLang="zh-CN" sz="3198" b="1" spc="200" dirty="0">
                <a:solidFill>
                  <a:schemeClr val="bg1"/>
                </a:solidFill>
                <a:cs typeface="+mn-ea"/>
                <a:sym typeface="+mn-lt"/>
              </a:rPr>
              <a:t>CONTENTS</a:t>
            </a:r>
            <a:endParaRPr lang="zh-CN" altLang="en-US" sz="3198" b="1" spc="200" dirty="0">
              <a:solidFill>
                <a:schemeClr val="bg1"/>
              </a:solidFill>
              <a:cs typeface="+mn-ea"/>
              <a:sym typeface="+mn-lt"/>
            </a:endParaRPr>
          </a:p>
        </p:txBody>
      </p:sp>
      <p:sp>
        <p:nvSpPr>
          <p:cNvPr id="2" name="下箭头 1"/>
          <p:cNvSpPr/>
          <p:nvPr/>
        </p:nvSpPr>
        <p:spPr>
          <a:xfrm rot="16200000">
            <a:off x="4276622" y="1505912"/>
            <a:ext cx="575764" cy="679474"/>
          </a:xfrm>
          <a:prstGeom prst="downArrow">
            <a:avLst/>
          </a:prstGeom>
          <a:solidFill>
            <a:schemeClr val="dk2">
              <a:lumMod val="10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sz="1799">
              <a:cs typeface="+mn-ea"/>
              <a:sym typeface="+mn-lt"/>
            </a:endParaRPr>
          </a:p>
        </p:txBody>
      </p:sp>
      <p:sp>
        <p:nvSpPr>
          <p:cNvPr id="26" name="椭圆 13">
            <a:extLst>
              <a:ext uri="{FF2B5EF4-FFF2-40B4-BE49-F238E27FC236}">
                <a16:creationId xmlns:a16="http://schemas.microsoft.com/office/drawing/2014/main" xmlns="" id="{7F59C0DD-057B-4902-96FB-193D8E23E78F}"/>
              </a:ext>
            </a:extLst>
          </p:cNvPr>
          <p:cNvSpPr/>
          <p:nvPr/>
        </p:nvSpPr>
        <p:spPr>
          <a:xfrm>
            <a:off x="7340596" y="381929"/>
            <a:ext cx="563359" cy="563358"/>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7" name="椭圆 14">
            <a:extLst>
              <a:ext uri="{FF2B5EF4-FFF2-40B4-BE49-F238E27FC236}">
                <a16:creationId xmlns:a16="http://schemas.microsoft.com/office/drawing/2014/main" xmlns="" id="{6F1FEDAA-2987-4611-B6C7-DBB446D4E906}"/>
              </a:ext>
            </a:extLst>
          </p:cNvPr>
          <p:cNvSpPr/>
          <p:nvPr/>
        </p:nvSpPr>
        <p:spPr>
          <a:xfrm>
            <a:off x="7607731" y="362510"/>
            <a:ext cx="781083" cy="781082"/>
          </a:xfrm>
          <a:prstGeom prst="ellipse">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8" name="椭圆 13">
            <a:extLst>
              <a:ext uri="{FF2B5EF4-FFF2-40B4-BE49-F238E27FC236}">
                <a16:creationId xmlns:a16="http://schemas.microsoft.com/office/drawing/2014/main" xmlns="" id="{6FD96A11-BBE6-47C7-8503-C47A3613DBC8}"/>
              </a:ext>
            </a:extLst>
          </p:cNvPr>
          <p:cNvSpPr/>
          <p:nvPr/>
        </p:nvSpPr>
        <p:spPr>
          <a:xfrm>
            <a:off x="10302332" y="5799650"/>
            <a:ext cx="563359" cy="563358"/>
          </a:xfrm>
          <a:prstGeom prst="ellipse">
            <a:avLst/>
          </a:prstGeom>
          <a:solidFill>
            <a:schemeClr val="tx1">
              <a:lumMod val="95000"/>
              <a:lumOff val="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29" name="椭圆 14">
            <a:extLst>
              <a:ext uri="{FF2B5EF4-FFF2-40B4-BE49-F238E27FC236}">
                <a16:creationId xmlns:a16="http://schemas.microsoft.com/office/drawing/2014/main" xmlns="" id="{96B8A7EF-0C39-44A9-8FC7-0ABEEAFD0B9D}"/>
              </a:ext>
            </a:extLst>
          </p:cNvPr>
          <p:cNvSpPr/>
          <p:nvPr/>
        </p:nvSpPr>
        <p:spPr>
          <a:xfrm>
            <a:off x="10569467" y="5780231"/>
            <a:ext cx="781083" cy="781082"/>
          </a:xfrm>
          <a:prstGeom prst="ellipse">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kumimoji="1" lang="zh-CN" altLang="en-US">
              <a:cs typeface="+mn-ea"/>
              <a:sym typeface="+mn-lt"/>
            </a:endParaRPr>
          </a:p>
        </p:txBody>
      </p:sp>
      <p:sp>
        <p:nvSpPr>
          <p:cNvPr id="34" name="灯片编号占位符 33"/>
          <p:cNvSpPr>
            <a:spLocks noGrp="1"/>
          </p:cNvSpPr>
          <p:nvPr>
            <p:ph type="sldNum" sz="quarter" idx="12"/>
          </p:nvPr>
        </p:nvSpPr>
        <p:spPr/>
        <p:txBody>
          <a:bodyPr/>
          <a:lstStyle/>
          <a:p>
            <a:fld id="{18147D7F-A0C9-48DA-A568-8B71CB9ABE51}" type="slidenum">
              <a:rPr lang="zh-CN" altLang="en-US" smtClean="0"/>
              <a:pPr/>
              <a:t>2</a:t>
            </a:fld>
            <a:endParaRPr lang="zh-CN" altLang="en-US"/>
          </a:p>
        </p:txBody>
      </p:sp>
    </p:spTree>
    <p:extLst>
      <p:ext uri="{BB962C8B-B14F-4D97-AF65-F5344CB8AC3E}">
        <p14:creationId xmlns:p14="http://schemas.microsoft.com/office/powerpoint/2010/main" xmlns="" val="2114673189"/>
      </p:ext>
    </p:extLst>
  </p:cSld>
  <p:clrMapOvr>
    <a:masterClrMapping/>
  </p:clrMapOvr>
  <p:transition spd="slow" advClick="0">
    <p:randomBar dir="vert"/>
  </p:transition>
  <p:timing>
    <p:tnLst>
      <p:par>
        <p:cTn id="1" dur="indefinite" restart="never" nodeType="tmRoot">
          <p:childTnLst>
            <p:seq concurrent="1" nextAc="seek">
              <p:cTn id="2" dur="indefinite" nodeType="mainSeq">
                <p:childTnLst>
                  <p:par>
                    <p:cTn id="3" fill="hold" nodeType="clickPar">
                      <p:stCondLst>
                        <p:cond delay="indefinite"/>
                        <p:cond evt="onBegin" delay="0">
                          <p:tn val="2"/>
                        </p:cond>
                      </p:stCondLst>
                      <p:childTnLst>
                        <p:par>
                          <p:cTn id="4" fill="hold" nodeType="withGroup">
                            <p:stCondLst>
                              <p:cond delay="0"/>
                            </p:stCondLst>
                          </p:cTn>
                        </p:par>
                        <p:par>
                          <p:cTn id="5" fill="hold" nodeType="afterGroup">
                            <p:stCondLst>
                              <p:cond delay="0"/>
                            </p:stCondLst>
                            <p:childTnLst>
                              <p:par>
                                <p:cTn id="6" presetID="17" presetClass="entr" presetSubtype="1" fill="hold" grpId="11" nodeType="afterEffect">
                                  <p:iterate type="lt">
                                    <p:tmPct val="40000"/>
                                  </p:iterate>
                                  <p:childTnLst>
                                    <p:set>
                                      <p:cBhvr>
                                        <p:cTn id="7" dur="1" fill="hold">
                                          <p:stCondLst>
                                            <p:cond delay="0"/>
                                          </p:stCondLst>
                                        </p:cTn>
                                        <p:tgtEl>
                                          <p:spTgt spid="22"/>
                                        </p:tgtEl>
                                        <p:attrNameLst>
                                          <p:attrName>style.visibility</p:attrName>
                                        </p:attrNameLst>
                                      </p:cBhvr>
                                      <p:to>
                                        <p:strVal val="visible"/>
                                      </p:to>
                                    </p:set>
                                    <p:anim calcmode="lin" valueType="num">
                                      <p:cBhvr>
                                        <p:cTn id="8" dur="250" fill="hold"/>
                                        <p:tgtEl>
                                          <p:spTgt spid="22"/>
                                        </p:tgtEl>
                                        <p:attrNameLst>
                                          <p:attrName>ppt_x</p:attrName>
                                        </p:attrNameLst>
                                      </p:cBhvr>
                                      <p:tavLst>
                                        <p:tav tm="0">
                                          <p:val>
                                            <p:strVal val="#ppt_x"/>
                                          </p:val>
                                        </p:tav>
                                        <p:tav tm="100000">
                                          <p:val>
                                            <p:strVal val="#ppt_x"/>
                                          </p:val>
                                        </p:tav>
                                      </p:tavLst>
                                    </p:anim>
                                    <p:anim calcmode="lin" valueType="num">
                                      <p:cBhvr>
                                        <p:cTn id="9" dur="250" fill="hold"/>
                                        <p:tgtEl>
                                          <p:spTgt spid="22"/>
                                        </p:tgtEl>
                                        <p:attrNameLst>
                                          <p:attrName>ppt_y</p:attrName>
                                        </p:attrNameLst>
                                      </p:cBhvr>
                                      <p:tavLst>
                                        <p:tav tm="0">
                                          <p:val>
                                            <p:strVal val="#ppt_y-#ppt_h/2"/>
                                          </p:val>
                                        </p:tav>
                                        <p:tav tm="100000">
                                          <p:val>
                                            <p:strVal val="#ppt_y"/>
                                          </p:val>
                                        </p:tav>
                                      </p:tavLst>
                                    </p:anim>
                                    <p:anim calcmode="lin" valueType="num">
                                      <p:cBhvr>
                                        <p:cTn id="10" dur="250" fill="hold"/>
                                        <p:tgtEl>
                                          <p:spTgt spid="22"/>
                                        </p:tgtEl>
                                        <p:attrNameLst>
                                          <p:attrName>ppt_w</p:attrName>
                                        </p:attrNameLst>
                                      </p:cBhvr>
                                      <p:tavLst>
                                        <p:tav tm="0">
                                          <p:val>
                                            <p:strVal val="#ppt_w"/>
                                          </p:val>
                                        </p:tav>
                                        <p:tav tm="100000">
                                          <p:val>
                                            <p:strVal val="#ppt_w"/>
                                          </p:val>
                                        </p:tav>
                                      </p:tavLst>
                                    </p:anim>
                                    <p:anim calcmode="lin" valueType="num">
                                      <p:cBhvr>
                                        <p:cTn id="11" dur="250" fill="hold"/>
                                        <p:tgtEl>
                                          <p:spTgt spid="22"/>
                                        </p:tgtEl>
                                        <p:attrNameLst>
                                          <p:attrName>ppt_h</p:attrName>
                                        </p:attrNameLst>
                                      </p:cBhvr>
                                      <p:tavLst>
                                        <p:tav tm="0">
                                          <p:val>
                                            <p:fltVal val="0"/>
                                          </p:val>
                                        </p:tav>
                                        <p:tav tm="100000">
                                          <p:val>
                                            <p:strVal val="#ppt_h"/>
                                          </p:val>
                                        </p:tav>
                                      </p:tavLst>
                                    </p:anim>
                                  </p:childTnLst>
                                </p:cTn>
                              </p:par>
                            </p:childTnLst>
                          </p:cTn>
                        </p:par>
                        <p:par>
                          <p:cTn id="12" fill="hold" nodeType="withGroup">
                            <p:stCondLst>
                              <p:cond delay="1150"/>
                            </p:stCondLst>
                            <p:childTnLst>
                              <p:par>
                                <p:cTn id="13" presetID="10" presetClass="entr" presetSubtype="0" fill="hold" grpId="0" nodeType="afterEffect">
                                  <p:childTnLst>
                                    <p:set>
                                      <p:cBhvr>
                                        <p:cTn id="14" dur="1" fill="hold">
                                          <p:stCondLst>
                                            <p:cond delay="0"/>
                                          </p:stCondLst>
                                        </p:cTn>
                                        <p:tgtEl>
                                          <p:spTgt spid="31"/>
                                        </p:tgtEl>
                                        <p:attrNameLst>
                                          <p:attrName>style.visibility</p:attrName>
                                        </p:attrNameLst>
                                      </p:cBhvr>
                                      <p:to>
                                        <p:strVal val="visible"/>
                                      </p:to>
                                    </p:set>
                                    <p:animEffect transition="in" filter="fade">
                                      <p:cBhvr>
                                        <p:cTn id="15" dur="1000"/>
                                        <p:tgtEl>
                                          <p:spTgt spid="31"/>
                                        </p:tgtEl>
                                      </p:cBhvr>
                                    </p:animEffect>
                                  </p:childTnLst>
                                </p:cTn>
                              </p:par>
                              <p:par>
                                <p:cTn id="16" presetID="56" presetClass="path" presetSubtype="0" accel="50000" decel="50000" fill="hold" grpId="1" nodeType="withEffect">
                                  <p:childTnLst>
                                    <p:animMotion origin="layout" path="M -0.03737 0.04121 L -6.25E-07 -3.33333E-06" pathEditMode="relative" rAng="0" ptsTypes="AA">
                                      <p:cBhvr>
                                        <p:cTn id="17" dur="700" fill="hold"/>
                                        <p:tgtEl>
                                          <p:spTgt spid="31"/>
                                        </p:tgtEl>
                                        <p:attrNameLst>
                                          <p:attrName>ppt_x</p:attrName>
                                          <p:attrName>ppt_y</p:attrName>
                                        </p:attrNameLst>
                                      </p:cBhvr>
                                      <p:rCtr x="1862" y="-2060"/>
                                    </p:animMotion>
                                  </p:childTnLst>
                                </p:cTn>
                              </p:par>
                              <p:par>
                                <p:cTn id="18" presetID="22" presetClass="entr" presetSubtype="8" fill="hold" nodeType="withEffect">
                                  <p:childTnLst>
                                    <p:set>
                                      <p:cBhvr>
                                        <p:cTn id="19" dur="1" fill="hold">
                                          <p:stCondLst>
                                            <p:cond delay="0"/>
                                          </p:stCondLst>
                                        </p:cTn>
                                        <p:tgtEl>
                                          <p:spTgt spid="4"/>
                                        </p:tgtEl>
                                        <p:attrNameLst>
                                          <p:attrName>style.visibility</p:attrName>
                                        </p:attrNameLst>
                                      </p:cBhvr>
                                      <p:to>
                                        <p:strVal val="visible"/>
                                      </p:to>
                                    </p:set>
                                    <p:animEffect transition="in" filter="wipe(left)">
                                      <p:cBhvr>
                                        <p:cTn id="20" dur="500"/>
                                        <p:tgtEl>
                                          <p:spTgt spid="4"/>
                                        </p:tgtEl>
                                      </p:cBhvr>
                                    </p:animEffect>
                                  </p:childTnLst>
                                </p:cTn>
                              </p:par>
                              <p:par>
                                <p:cTn id="21" presetID="10" presetClass="entr" presetSubtype="0" fill="hold" grpId="3" nodeType="withEffect">
                                  <p:childTnLst>
                                    <p:set>
                                      <p:cBhvr>
                                        <p:cTn id="22" dur="1" fill="hold">
                                          <p:stCondLst>
                                            <p:cond delay="0"/>
                                          </p:stCondLst>
                                        </p:cTn>
                                        <p:tgtEl>
                                          <p:spTgt spid="33"/>
                                        </p:tgtEl>
                                        <p:attrNameLst>
                                          <p:attrName>style.visibility</p:attrName>
                                        </p:attrNameLst>
                                      </p:cBhvr>
                                      <p:to>
                                        <p:strVal val="visible"/>
                                      </p:to>
                                    </p:set>
                                    <p:animEffect transition="in" filter="fade">
                                      <p:cBhvr>
                                        <p:cTn id="23" dur="1000"/>
                                        <p:tgtEl>
                                          <p:spTgt spid="33"/>
                                        </p:tgtEl>
                                      </p:cBhvr>
                                    </p:animEffect>
                                  </p:childTnLst>
                                </p:cTn>
                              </p:par>
                              <p:par>
                                <p:cTn id="24" presetID="56" presetClass="path" presetSubtype="0" accel="50000" decel="50000" fill="hold" grpId="4" nodeType="withEffect">
                                  <p:childTnLst>
                                    <p:animMotion origin="layout" path="M -0.03737 0.0412 L -6.25E-07 2.96296E-06" pathEditMode="relative" rAng="0" ptsTypes="AA">
                                      <p:cBhvr>
                                        <p:cTn id="25" dur="700" fill="hold"/>
                                        <p:tgtEl>
                                          <p:spTgt spid="33"/>
                                        </p:tgtEl>
                                        <p:attrNameLst>
                                          <p:attrName>ppt_x</p:attrName>
                                          <p:attrName>ppt_y</p:attrName>
                                        </p:attrNameLst>
                                      </p:cBhvr>
                                      <p:rCtr x="1862" y="-2060"/>
                                    </p:animMotion>
                                  </p:childTnLst>
                                </p:cTn>
                              </p:par>
                              <p:par>
                                <p:cTn id="26" presetID="22" presetClass="entr" presetSubtype="8" fill="hold" nodeType="withEffect">
                                  <p:childTnLst>
                                    <p:set>
                                      <p:cBhvr>
                                        <p:cTn id="27" dur="1" fill="hold">
                                          <p:stCondLst>
                                            <p:cond delay="0"/>
                                          </p:stCondLst>
                                        </p:cTn>
                                        <p:tgtEl>
                                          <p:spTgt spid="5"/>
                                        </p:tgtEl>
                                        <p:attrNameLst>
                                          <p:attrName>style.visibility</p:attrName>
                                        </p:attrNameLst>
                                      </p:cBhvr>
                                      <p:to>
                                        <p:strVal val="visible"/>
                                      </p:to>
                                    </p:set>
                                    <p:animEffect transition="in" filter="wipe(left)">
                                      <p:cBhvr>
                                        <p:cTn id="28" dur="500"/>
                                        <p:tgtEl>
                                          <p:spTgt spid="5"/>
                                        </p:tgtEl>
                                      </p:cBhvr>
                                    </p:animEffect>
                                  </p:childTnLst>
                                </p:cTn>
                              </p:par>
                              <p:par>
                                <p:cTn id="29" presetID="10" presetClass="entr" presetSubtype="0" fill="hold" grpId="5" nodeType="withEffect">
                                  <p:childTnLst>
                                    <p:set>
                                      <p:cBhvr>
                                        <p:cTn id="30" dur="1" fill="hold">
                                          <p:stCondLst>
                                            <p:cond delay="0"/>
                                          </p:stCondLst>
                                        </p:cTn>
                                        <p:tgtEl>
                                          <p:spTgt spid="36"/>
                                        </p:tgtEl>
                                        <p:attrNameLst>
                                          <p:attrName>style.visibility</p:attrName>
                                        </p:attrNameLst>
                                      </p:cBhvr>
                                      <p:to>
                                        <p:strVal val="visible"/>
                                      </p:to>
                                    </p:set>
                                    <p:animEffect transition="in" filter="fade">
                                      <p:cBhvr>
                                        <p:cTn id="31" dur="1000"/>
                                        <p:tgtEl>
                                          <p:spTgt spid="36"/>
                                        </p:tgtEl>
                                      </p:cBhvr>
                                    </p:animEffect>
                                  </p:childTnLst>
                                </p:cTn>
                              </p:par>
                              <p:par>
                                <p:cTn id="32" presetID="56" presetClass="path" presetSubtype="0" accel="50000" decel="50000" fill="hold" grpId="6" nodeType="withEffect">
                                  <p:childTnLst>
                                    <p:animMotion origin="layout" path="M -0.03737 0.0412 L -6.25E-07 -7.40741E-07" pathEditMode="relative" rAng="0" ptsTypes="AA">
                                      <p:cBhvr>
                                        <p:cTn id="33" dur="700" fill="hold"/>
                                        <p:tgtEl>
                                          <p:spTgt spid="36"/>
                                        </p:tgtEl>
                                        <p:attrNameLst>
                                          <p:attrName>ppt_x</p:attrName>
                                          <p:attrName>ppt_y</p:attrName>
                                        </p:attrNameLst>
                                      </p:cBhvr>
                                      <p:rCtr x="1862" y="-2060"/>
                                    </p:animMotion>
                                  </p:childTnLst>
                                </p:cTn>
                              </p:par>
                              <p:par>
                                <p:cTn id="34" presetID="22" presetClass="entr" presetSubtype="8" fill="hold" nodeType="withEffect">
                                  <p:childTnLst>
                                    <p:set>
                                      <p:cBhvr>
                                        <p:cTn id="35" dur="1" fill="hold">
                                          <p:stCondLst>
                                            <p:cond delay="0"/>
                                          </p:stCondLst>
                                        </p:cTn>
                                        <p:tgtEl>
                                          <p:spTgt spid="6"/>
                                        </p:tgtEl>
                                        <p:attrNameLst>
                                          <p:attrName>style.visibility</p:attrName>
                                        </p:attrNameLst>
                                      </p:cBhvr>
                                      <p:to>
                                        <p:strVal val="visible"/>
                                      </p:to>
                                    </p:set>
                                    <p:animEffect transition="in" filter="wipe(left)">
                                      <p:cBhvr>
                                        <p:cTn id="36" dur="500"/>
                                        <p:tgtEl>
                                          <p:spTgt spid="6"/>
                                        </p:tgtEl>
                                      </p:cBhvr>
                                    </p:animEffect>
                                  </p:childTnLst>
                                </p:cTn>
                              </p:par>
                              <p:par>
                                <p:cTn id="37" presetID="10" presetClass="entr" presetSubtype="0" fill="hold" grpId="7" nodeType="withEffect">
                                  <p:childTnLst>
                                    <p:set>
                                      <p:cBhvr>
                                        <p:cTn id="38" dur="1" fill="hold">
                                          <p:stCondLst>
                                            <p:cond delay="0"/>
                                          </p:stCondLst>
                                        </p:cTn>
                                        <p:tgtEl>
                                          <p:spTgt spid="38"/>
                                        </p:tgtEl>
                                        <p:attrNameLst>
                                          <p:attrName>style.visibility</p:attrName>
                                        </p:attrNameLst>
                                      </p:cBhvr>
                                      <p:to>
                                        <p:strVal val="visible"/>
                                      </p:to>
                                    </p:set>
                                    <p:animEffect transition="in" filter="fade">
                                      <p:cBhvr>
                                        <p:cTn id="39" dur="1000"/>
                                        <p:tgtEl>
                                          <p:spTgt spid="38"/>
                                        </p:tgtEl>
                                      </p:cBhvr>
                                    </p:animEffect>
                                  </p:childTnLst>
                                </p:cTn>
                              </p:par>
                              <p:par>
                                <p:cTn id="40" presetID="56" presetClass="path" presetSubtype="0" accel="50000" decel="50000" fill="hold" grpId="8" nodeType="withEffect">
                                  <p:childTnLst>
                                    <p:animMotion origin="layout" path="M -0.03737 0.04121 L -6.25E-07 -4.44444E-06" pathEditMode="relative" rAng="0" ptsTypes="AA">
                                      <p:cBhvr>
                                        <p:cTn id="41" dur="700" fill="hold"/>
                                        <p:tgtEl>
                                          <p:spTgt spid="38"/>
                                        </p:tgtEl>
                                        <p:attrNameLst>
                                          <p:attrName>ppt_x</p:attrName>
                                          <p:attrName>ppt_y</p:attrName>
                                        </p:attrNameLst>
                                      </p:cBhvr>
                                      <p:rCtr x="1862" y="-2060"/>
                                    </p:animMotion>
                                  </p:childTnLst>
                                </p:cTn>
                              </p:par>
                              <p:par>
                                <p:cTn id="42" presetID="22" presetClass="entr" presetSubtype="8" fill="hold" nodeType="withEffect">
                                  <p:childTnLst>
                                    <p:set>
                                      <p:cBhvr>
                                        <p:cTn id="43" dur="1" fill="hold">
                                          <p:stCondLst>
                                            <p:cond delay="0"/>
                                          </p:stCondLst>
                                        </p:cTn>
                                        <p:tgtEl>
                                          <p:spTgt spid="7"/>
                                        </p:tgtEl>
                                        <p:attrNameLst>
                                          <p:attrName>style.visibility</p:attrName>
                                        </p:attrNameLst>
                                      </p:cBhvr>
                                      <p:to>
                                        <p:strVal val="visible"/>
                                      </p:to>
                                    </p:set>
                                    <p:animEffect transition="in" filter="wipe(left)">
                                      <p:cBhvr>
                                        <p:cTn id="44" dur="500"/>
                                        <p:tgtEl>
                                          <p:spTgt spid="7"/>
                                        </p:tgtEl>
                                      </p:cBhvr>
                                    </p:animEffect>
                                  </p:childTnLst>
                                </p:cTn>
                              </p:par>
                            </p:childTnLst>
                          </p:cTn>
                        </p:par>
                        <p:par>
                          <p:cTn id="45" fill="hold" nodeType="withGroup">
                            <p:stCondLst>
                              <p:cond delay="2150"/>
                            </p:stCondLst>
                            <p:childTnLst>
                              <p:par>
                                <p:cTn id="46" presetID="2" presetClass="entr" presetSubtype="8" fill="hold" grpId="12" nodeType="afterEffect">
                                  <p:childTnLst>
                                    <p:set>
                                      <p:cBhvr>
                                        <p:cTn id="47" dur="1" fill="hold">
                                          <p:stCondLst>
                                            <p:cond delay="0"/>
                                          </p:stCondLst>
                                        </p:cTn>
                                        <p:tgtEl>
                                          <p:spTgt spid="2"/>
                                        </p:tgtEl>
                                        <p:attrNameLst>
                                          <p:attrName>style.visibility</p:attrName>
                                        </p:attrNameLst>
                                      </p:cBhvr>
                                      <p:to>
                                        <p:strVal val="visible"/>
                                      </p:to>
                                    </p:set>
                                    <p:anim calcmode="lin" valueType="num">
                                      <p:cBhvr additive="base">
                                        <p:cTn id="48" dur="500" fill="hold"/>
                                        <p:tgtEl>
                                          <p:spTgt spid="2"/>
                                        </p:tgtEl>
                                        <p:attrNameLst>
                                          <p:attrName>ppt_x</p:attrName>
                                        </p:attrNameLst>
                                      </p:cBhvr>
                                      <p:tavLst>
                                        <p:tav tm="0">
                                          <p:val>
                                            <p:strVal val="0-#ppt_w/2"/>
                                          </p:val>
                                        </p:tav>
                                        <p:tav tm="100000">
                                          <p:val>
                                            <p:strVal val="#ppt_x"/>
                                          </p:val>
                                        </p:tav>
                                      </p:tavLst>
                                    </p:anim>
                                    <p:anim calcmode="lin" valueType="num">
                                      <p:cBhvr additive="base">
                                        <p:cTn id="49" dur="500" fill="hold"/>
                                        <p:tgtEl>
                                          <p:spTgt spid="2"/>
                                        </p:tgtEl>
                                        <p:attrNameLst>
                                          <p:attrName>ppt_y</p:attrName>
                                        </p:attrNameLst>
                                      </p:cBhvr>
                                      <p:tavLst>
                                        <p:tav tm="0">
                                          <p:val>
                                            <p:strVal val="#ppt_y"/>
                                          </p:val>
                                        </p:tav>
                                        <p:tav tm="100000">
                                          <p:val>
                                            <p:strVal val="#ppt_y"/>
                                          </p:val>
                                        </p:tav>
                                      </p:tavLst>
                                    </p:anim>
                                  </p:childTnLst>
                                </p:cTn>
                              </p:par>
                            </p:childTnLst>
                          </p:cTn>
                        </p:par>
                        <p:par>
                          <p:cTn id="50" fill="hold" nodeType="withGroup">
                            <p:stCondLst>
                              <p:cond delay="2650"/>
                            </p:stCondLst>
                            <p:childTnLst>
                              <p:par>
                                <p:cTn id="51" presetID="26" presetClass="emph" presetSubtype="0" fill="hold" grpId="2" nodeType="afterEffect">
                                  <p:childTnLst>
                                    <p:animEffect transition="out" filter="fade">
                                      <p:cBhvr>
                                        <p:cTn id="52" dur="500" tmFilter="0, 0; .2, .5; .8, .5; 1, 0"/>
                                        <p:tgtEl>
                                          <p:spTgt spid="31"/>
                                        </p:tgtEl>
                                      </p:cBhvr>
                                    </p:animEffect>
                                    <p:animScale>
                                      <p:cBhvr>
                                        <p:cTn id="53" dur="250" autoRev="1" fill="hold"/>
                                        <p:tgtEl>
                                          <p:spTgt spid="31"/>
                                        </p:tgtEl>
                                      </p:cBhvr>
                                      <p:by x="105000" y="105000"/>
                                    </p:animScale>
                                  </p:childTnLst>
                                </p:cTn>
                              </p:par>
                              <p:par>
                                <p:cTn id="54" presetID="26" presetClass="emph" presetSubtype="0" fill="hold" nodeType="withEffect">
                                  <p:childTnLst>
                                    <p:animEffect transition="out" filter="fade">
                                      <p:cBhvr>
                                        <p:cTn id="55" dur="500" tmFilter="0, 0; .2, .5; .8, .5; 1, 0"/>
                                        <p:tgtEl>
                                          <p:spTgt spid="4"/>
                                        </p:tgtEl>
                                      </p:cBhvr>
                                    </p:animEffect>
                                    <p:animScale>
                                      <p:cBhvr>
                                        <p:cTn id="56" dur="250" autoRev="1" fill="hold"/>
                                        <p:tgtEl>
                                          <p:spTgt spid="4"/>
                                        </p:tgtEl>
                                      </p:cBhvr>
                                      <p:by x="105000" y="105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animBg="1"/>
      <p:bldP spid="31" grpId="1" animBg="1"/>
      <p:bldP spid="31" grpId="2" animBg="1"/>
      <p:bldP spid="33" grpId="3" animBg="1"/>
      <p:bldP spid="33" grpId="4" animBg="1"/>
      <p:bldP spid="36" grpId="5" animBg="1"/>
      <p:bldP spid="36" grpId="6" animBg="1"/>
      <p:bldP spid="38" grpId="7" animBg="1"/>
      <p:bldP spid="38" grpId="8" animBg="1"/>
      <p:bldP spid="22" grpId="11"/>
      <p:bldP spid="2" grpId="12" animBg="1"/>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a:extLst>
              <a:ext uri="{FF2B5EF4-FFF2-40B4-BE49-F238E27FC236}">
                <a16:creationId xmlns:a16="http://schemas.microsoft.com/office/drawing/2014/main" xmlns="" id="{70735E72-A1A2-4DA2-83BD-87906CF57A97}"/>
              </a:ext>
            </a:extLst>
          </p:cNvPr>
          <p:cNvSpPr/>
          <p:nvPr/>
        </p:nvSpPr>
        <p:spPr>
          <a:xfrm>
            <a:off x="1208380" y="231708"/>
            <a:ext cx="2414496" cy="516437"/>
          </a:xfrm>
          <a:prstGeom prst="rect">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zh-CN" altLang="en-US" sz="2800" dirty="0" smtClean="0">
                <a:cs typeface="+mn-ea"/>
                <a:sym typeface="+mn-lt"/>
              </a:rPr>
              <a:t>研究过程</a:t>
            </a:r>
            <a:endParaRPr lang="zh-CN" altLang="en-US" sz="2800" dirty="0">
              <a:cs typeface="+mn-ea"/>
              <a:sym typeface="+mn-lt"/>
            </a:endParaRPr>
          </a:p>
        </p:txBody>
      </p:sp>
      <p:sp>
        <p:nvSpPr>
          <p:cNvPr id="39" name="椭圆 22">
            <a:extLst>
              <a:ext uri="{FF2B5EF4-FFF2-40B4-BE49-F238E27FC236}">
                <a16:creationId xmlns:a16="http://schemas.microsoft.com/office/drawing/2014/main" xmlns="" id="{379AB0BF-E3D7-4430-ACC4-E5BF915E6333}"/>
              </a:ext>
            </a:extLst>
          </p:cNvPr>
          <p:cNvSpPr>
            <a:spLocks noChangeAspect="1"/>
          </p:cNvSpPr>
          <p:nvPr/>
        </p:nvSpPr>
        <p:spPr>
          <a:xfrm>
            <a:off x="9313" y="-29963"/>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3598" dirty="0">
                <a:cs typeface="+mn-ea"/>
                <a:sym typeface="+mn-lt"/>
              </a:rPr>
              <a:t>1</a:t>
            </a:r>
            <a:endParaRPr lang="zh-CN" altLang="en-US" sz="3598" dirty="0">
              <a:cs typeface="+mn-ea"/>
              <a:sym typeface="+mn-lt"/>
            </a:endParaRPr>
          </a:p>
        </p:txBody>
      </p:sp>
      <p:sp>
        <p:nvSpPr>
          <p:cNvPr id="86017" name="Rectangle 1"/>
          <p:cNvSpPr>
            <a:spLocks noChangeArrowheads="1"/>
          </p:cNvSpPr>
          <p:nvPr/>
        </p:nvSpPr>
        <p:spPr bwMode="auto">
          <a:xfrm>
            <a:off x="1157468" y="1097361"/>
            <a:ext cx="2835798"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a:t>
            </a:r>
            <a:r>
              <a:rPr kumimoji="0" lang="en-US" altLang="zh-CN"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1</a:t>
            </a:r>
            <a:r>
              <a:rPr kumimoji="0" lang="zh-CN" altLang="en-US"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）确立选题</a:t>
            </a:r>
            <a:endParaRPr kumimoji="0" lang="zh-CN" altLang="en-US"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1" name="矩形 20"/>
          <p:cNvSpPr/>
          <p:nvPr/>
        </p:nvSpPr>
        <p:spPr>
          <a:xfrm>
            <a:off x="694481" y="1724627"/>
            <a:ext cx="10787605" cy="830997"/>
          </a:xfrm>
          <a:prstGeom prst="rect">
            <a:avLst/>
          </a:prstGeom>
        </p:spPr>
        <p:txBody>
          <a:bodyPr wrap="square">
            <a:spAutoFit/>
          </a:bodyPr>
          <a:lstStyle/>
          <a:p>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我国于</a:t>
            </a:r>
            <a:r>
              <a:rPr lang="en-US" altLang="zh-CN" sz="2400" dirty="0" smtClean="0">
                <a:latin typeface="宋体" pitchFamily="2" charset="-122"/>
                <a:ea typeface="宋体" pitchFamily="2" charset="-122"/>
              </a:rPr>
              <a:t>2020</a:t>
            </a:r>
            <a:r>
              <a:rPr lang="zh-CN" altLang="zh-CN" sz="2400" dirty="0" smtClean="0">
                <a:latin typeface="宋体" pitchFamily="2" charset="-122"/>
                <a:ea typeface="宋体" pitchFamily="2" charset="-122"/>
              </a:rPr>
              <a:t>年提出了“双碳”目标，即二氧化碳排放力争于</a:t>
            </a:r>
            <a:r>
              <a:rPr lang="en-US" altLang="zh-CN" sz="2400" dirty="0" smtClean="0">
                <a:latin typeface="宋体" pitchFamily="2" charset="-122"/>
                <a:ea typeface="宋体" pitchFamily="2" charset="-122"/>
              </a:rPr>
              <a:t> 2030 </a:t>
            </a:r>
            <a:r>
              <a:rPr lang="zh-CN" altLang="zh-CN" sz="2400" dirty="0" smtClean="0">
                <a:latin typeface="宋体" pitchFamily="2" charset="-122"/>
                <a:ea typeface="宋体" pitchFamily="2" charset="-122"/>
              </a:rPr>
              <a:t>年前达到峰值，努力争取</a:t>
            </a:r>
            <a:r>
              <a:rPr lang="en-US" altLang="zh-CN" sz="2400" dirty="0" smtClean="0">
                <a:latin typeface="宋体" pitchFamily="2" charset="-122"/>
                <a:ea typeface="宋体" pitchFamily="2" charset="-122"/>
              </a:rPr>
              <a:t> 2060 </a:t>
            </a:r>
            <a:r>
              <a:rPr lang="zh-CN" altLang="zh-CN" sz="2400" dirty="0" smtClean="0">
                <a:latin typeface="宋体" pitchFamily="2" charset="-122"/>
                <a:ea typeface="宋体" pitchFamily="2" charset="-122"/>
              </a:rPr>
              <a:t>年前实现碳中和”的目标。</a:t>
            </a:r>
            <a:endParaRPr lang="zh-CN" altLang="en-US" sz="2400" dirty="0">
              <a:latin typeface="宋体" pitchFamily="2" charset="-122"/>
              <a:ea typeface="宋体" pitchFamily="2" charset="-122"/>
            </a:endParaRPr>
          </a:p>
        </p:txBody>
      </p:sp>
      <p:sp>
        <p:nvSpPr>
          <p:cNvPr id="86018" name="Rectangle 2"/>
          <p:cNvSpPr>
            <a:spLocks noChangeArrowheads="1"/>
          </p:cNvSpPr>
          <p:nvPr/>
        </p:nvSpPr>
        <p:spPr bwMode="auto">
          <a:xfrm>
            <a:off x="787079" y="2634960"/>
            <a:ext cx="10637134"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04800" fontAlgn="base">
              <a:spcBef>
                <a:spcPct val="0"/>
              </a:spcBef>
              <a:spcAft>
                <a:spcPct val="0"/>
              </a:spcAft>
            </a:pPr>
            <a:r>
              <a:rPr lang="zh-CN" altLang="zh-CN" sz="2400" dirty="0" smtClean="0">
                <a:latin typeface="宋体" pitchFamily="2" charset="-122"/>
                <a:ea typeface="宋体" pitchFamily="2" charset="-122"/>
              </a:rPr>
              <a:t>关于低碳方面的调查把高中学生作为研究对象的文章主要研究的是环保意识培养方面，</a:t>
            </a:r>
            <a:r>
              <a:rPr lang="zh-CN" altLang="en-US" sz="2400" dirty="0" smtClean="0">
                <a:latin typeface="宋体" pitchFamily="2" charset="-122"/>
                <a:ea typeface="宋体" pitchFamily="2" charset="-122"/>
              </a:rPr>
              <a:t>前人</a:t>
            </a:r>
            <a:r>
              <a:rPr lang="zh-CN" altLang="zh-CN" sz="2400" dirty="0" smtClean="0">
                <a:latin typeface="宋体" pitchFamily="2" charset="-122"/>
                <a:ea typeface="宋体" pitchFamily="2" charset="-122"/>
              </a:rPr>
              <a:t>的研究主要是从教师的角度研究如何培养环保意识，并未对高中学生进行问卷调查，因此选择高中生碳排放调查作为研究课题。</a:t>
            </a:r>
          </a:p>
        </p:txBody>
      </p:sp>
      <p:sp>
        <p:nvSpPr>
          <p:cNvPr id="26" name="矩形 25"/>
          <p:cNvSpPr/>
          <p:nvPr/>
        </p:nvSpPr>
        <p:spPr>
          <a:xfrm>
            <a:off x="891251" y="3907266"/>
            <a:ext cx="10498238" cy="1938992"/>
          </a:xfrm>
          <a:prstGeom prst="rect">
            <a:avLst/>
          </a:prstGeom>
        </p:spPr>
        <p:txBody>
          <a:bodyPr wrap="square">
            <a:spAutoFit/>
          </a:bodyPr>
          <a:lstStyle/>
          <a:p>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目前</a:t>
            </a:r>
            <a:r>
              <a:rPr lang="zh-CN" altLang="zh-CN" sz="2400" dirty="0" smtClean="0">
                <a:latin typeface="宋体" pitchFamily="2" charset="-122"/>
                <a:ea typeface="宋体" pitchFamily="2" charset="-122"/>
              </a:rPr>
              <a:t>在校的高中生大学毕业后将在</a:t>
            </a:r>
            <a:r>
              <a:rPr lang="en-US" altLang="zh-CN" sz="2400" dirty="0" smtClean="0">
                <a:latin typeface="宋体" pitchFamily="2" charset="-122"/>
                <a:ea typeface="宋体" pitchFamily="2" charset="-122"/>
              </a:rPr>
              <a:t>2030</a:t>
            </a:r>
            <a:r>
              <a:rPr lang="zh-CN" altLang="zh-CN" sz="2400" dirty="0" smtClean="0">
                <a:latin typeface="宋体" pitchFamily="2" charset="-122"/>
                <a:ea typeface="宋体" pitchFamily="2" charset="-122"/>
              </a:rPr>
              <a:t>年前后开始工作，到时这些人将成为社会建设的主力军，此时碳达峰时间已到，中国将进入“碳中和”时期，从</a:t>
            </a:r>
            <a:r>
              <a:rPr lang="en-US" altLang="zh-CN" sz="2400" dirty="0" smtClean="0">
                <a:latin typeface="宋体" pitchFamily="2" charset="-122"/>
                <a:ea typeface="宋体" pitchFamily="2" charset="-122"/>
              </a:rPr>
              <a:t>2030</a:t>
            </a:r>
            <a:r>
              <a:rPr lang="zh-CN" altLang="zh-CN" sz="2400" dirty="0" smtClean="0">
                <a:latin typeface="宋体" pitchFamily="2" charset="-122"/>
                <a:ea typeface="宋体" pitchFamily="2" charset="-122"/>
              </a:rPr>
              <a:t>年至</a:t>
            </a:r>
            <a:r>
              <a:rPr lang="en-US" altLang="zh-CN" sz="2400" dirty="0" smtClean="0">
                <a:latin typeface="宋体" pitchFamily="2" charset="-122"/>
                <a:ea typeface="宋体" pitchFamily="2" charset="-122"/>
              </a:rPr>
              <a:t>2060</a:t>
            </a:r>
            <a:r>
              <a:rPr lang="zh-CN" altLang="zh-CN" sz="2400" dirty="0" smtClean="0">
                <a:latin typeface="宋体" pitchFamily="2" charset="-122"/>
                <a:ea typeface="宋体" pitchFamily="2" charset="-122"/>
              </a:rPr>
              <a:t>年</a:t>
            </a:r>
            <a:r>
              <a:rPr lang="en-US" altLang="zh-CN" sz="2400" dirty="0" smtClean="0">
                <a:latin typeface="宋体" pitchFamily="2" charset="-122"/>
                <a:ea typeface="宋体" pitchFamily="2" charset="-122"/>
              </a:rPr>
              <a:t>30</a:t>
            </a:r>
            <a:r>
              <a:rPr lang="zh-CN" altLang="zh-CN" sz="2400" dirty="0" smtClean="0">
                <a:latin typeface="宋体" pitchFamily="2" charset="-122"/>
                <a:ea typeface="宋体" pitchFamily="2" charset="-122"/>
              </a:rPr>
              <a:t>年的时间，这部分高中生将是中国社会的中流砥柱，我们的低碳生产生活的理念及执行力对于我国到</a:t>
            </a:r>
            <a:r>
              <a:rPr lang="en-US" altLang="zh-CN" sz="2400" dirty="0" smtClean="0">
                <a:latin typeface="宋体" pitchFamily="2" charset="-122"/>
                <a:ea typeface="宋体" pitchFamily="2" charset="-122"/>
              </a:rPr>
              <a:t>2060</a:t>
            </a:r>
            <a:r>
              <a:rPr lang="zh-CN" altLang="zh-CN" sz="2400" dirty="0" smtClean="0">
                <a:latin typeface="宋体" pitchFamily="2" charset="-122"/>
                <a:ea typeface="宋体" pitchFamily="2" charset="-122"/>
              </a:rPr>
              <a:t>年实现“碳中和”目标来说至关重要。</a:t>
            </a:r>
            <a:endParaRPr lang="zh-CN" altLang="en-US" sz="2400" dirty="0" smtClean="0">
              <a:latin typeface="宋体" pitchFamily="2" charset="-122"/>
              <a:ea typeface="宋体" pitchFamily="2" charset="-122"/>
            </a:endParaRPr>
          </a:p>
        </p:txBody>
      </p:sp>
      <p:sp>
        <p:nvSpPr>
          <p:cNvPr id="8" name="灯片编号占位符 7"/>
          <p:cNvSpPr>
            <a:spLocks noGrp="1"/>
          </p:cNvSpPr>
          <p:nvPr>
            <p:ph type="sldNum" sz="quarter" idx="12"/>
          </p:nvPr>
        </p:nvSpPr>
        <p:spPr/>
        <p:txBody>
          <a:bodyPr/>
          <a:lstStyle/>
          <a:p>
            <a:fld id="{18147D7F-A0C9-48DA-A568-8B71CB9ABE51}" type="slidenum">
              <a:rPr lang="zh-CN" altLang="en-US" smtClean="0"/>
              <a:pPr/>
              <a:t>3</a:t>
            </a:fld>
            <a:endParaRPr lang="zh-CN" altLang="en-US"/>
          </a:p>
        </p:txBody>
      </p:sp>
    </p:spTree>
    <p:extLst>
      <p:ext uri="{BB962C8B-B14F-4D97-AF65-F5344CB8AC3E}">
        <p14:creationId xmlns:p14="http://schemas.microsoft.com/office/powerpoint/2010/main" xmlns="" val="363993176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Rectangle 1"/>
          <p:cNvSpPr>
            <a:spLocks noChangeArrowheads="1"/>
          </p:cNvSpPr>
          <p:nvPr/>
        </p:nvSpPr>
        <p:spPr bwMode="auto">
          <a:xfrm>
            <a:off x="3796496" y="449179"/>
            <a:ext cx="3229337"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a:t>
            </a:r>
            <a:r>
              <a:rPr kumimoji="0" lang="en-US" altLang="zh-CN"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2</a:t>
            </a:r>
            <a:r>
              <a:rPr kumimoji="0" lang="zh-CN" altLang="en-US"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）设计问卷</a:t>
            </a:r>
            <a:endParaRPr kumimoji="0" lang="zh-CN" altLang="en-US"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14" name="流程图: 过程 13"/>
          <p:cNvSpPr/>
          <p:nvPr/>
        </p:nvSpPr>
        <p:spPr>
          <a:xfrm>
            <a:off x="1539434" y="1736203"/>
            <a:ext cx="2349660" cy="65975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设计原则</a:t>
            </a:r>
            <a:endParaRPr lang="zh-CN" altLang="en-US" dirty="0"/>
          </a:p>
        </p:txBody>
      </p:sp>
      <p:sp>
        <p:nvSpPr>
          <p:cNvPr id="15" name="流程图: 过程 14"/>
          <p:cNvSpPr/>
          <p:nvPr/>
        </p:nvSpPr>
        <p:spPr>
          <a:xfrm>
            <a:off x="7257327" y="1666754"/>
            <a:ext cx="2349660" cy="659757"/>
          </a:xfrm>
          <a:prstGeom prst="flowChartProcess">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zh-CN" altLang="en-US" dirty="0" smtClean="0"/>
              <a:t>内容设计</a:t>
            </a:r>
            <a:endParaRPr lang="zh-CN" altLang="en-US" dirty="0"/>
          </a:p>
        </p:txBody>
      </p:sp>
      <p:sp>
        <p:nvSpPr>
          <p:cNvPr id="26" name="矩形 25"/>
          <p:cNvSpPr/>
          <p:nvPr/>
        </p:nvSpPr>
        <p:spPr>
          <a:xfrm>
            <a:off x="7036105" y="3035990"/>
            <a:ext cx="677108" cy="2311514"/>
          </a:xfrm>
          <a:prstGeom prst="rect">
            <a:avLst/>
          </a:prstGeom>
        </p:spPr>
        <p:txBody>
          <a:bodyPr vert="eaVert" wrap="square">
            <a:spAutoFit/>
          </a:bodyPr>
          <a:lstStyle/>
          <a:p>
            <a:r>
              <a:rPr lang="zh-CN" altLang="zh-CN" sz="1600" dirty="0" smtClean="0"/>
              <a:t>是否了解“双碳”目标及如何降碳</a:t>
            </a:r>
            <a:endParaRPr lang="zh-CN" altLang="en-US" sz="1600" dirty="0"/>
          </a:p>
        </p:txBody>
      </p:sp>
      <p:sp>
        <p:nvSpPr>
          <p:cNvPr id="27" name="矩形 26"/>
          <p:cNvSpPr/>
          <p:nvPr/>
        </p:nvSpPr>
        <p:spPr>
          <a:xfrm>
            <a:off x="9326241" y="3001578"/>
            <a:ext cx="677108" cy="2241754"/>
          </a:xfrm>
          <a:prstGeom prst="rect">
            <a:avLst/>
          </a:prstGeom>
        </p:spPr>
        <p:txBody>
          <a:bodyPr vert="eaVert" wrap="square">
            <a:spAutoFit/>
          </a:bodyPr>
          <a:lstStyle/>
          <a:p>
            <a:r>
              <a:rPr lang="zh-CN" altLang="zh-CN" sz="1600" dirty="0" smtClean="0"/>
              <a:t>有关碳排放日常行为方面的调查</a:t>
            </a:r>
            <a:endParaRPr lang="zh-CN" altLang="en-US" sz="1600" dirty="0"/>
          </a:p>
        </p:txBody>
      </p:sp>
      <p:sp>
        <p:nvSpPr>
          <p:cNvPr id="19" name="矩形 18"/>
          <p:cNvSpPr/>
          <p:nvPr/>
        </p:nvSpPr>
        <p:spPr>
          <a:xfrm>
            <a:off x="1465861" y="3371656"/>
            <a:ext cx="461665" cy="1015663"/>
          </a:xfrm>
          <a:prstGeom prst="rect">
            <a:avLst/>
          </a:prstGeom>
        </p:spPr>
        <p:txBody>
          <a:bodyPr vert="eaVert" wrap="none">
            <a:spAutoFit/>
          </a:bodyPr>
          <a:lstStyle/>
          <a:p>
            <a:r>
              <a:rPr lang="zh-CN" altLang="zh-CN" dirty="0" smtClean="0"/>
              <a:t>主题明确</a:t>
            </a:r>
            <a:endParaRPr lang="zh-CN" altLang="en-US" dirty="0"/>
          </a:p>
        </p:txBody>
      </p:sp>
      <p:sp>
        <p:nvSpPr>
          <p:cNvPr id="29" name="矩形 28"/>
          <p:cNvSpPr/>
          <p:nvPr/>
        </p:nvSpPr>
        <p:spPr>
          <a:xfrm>
            <a:off x="2171917" y="3406380"/>
            <a:ext cx="461665" cy="1015663"/>
          </a:xfrm>
          <a:prstGeom prst="rect">
            <a:avLst/>
          </a:prstGeom>
        </p:spPr>
        <p:txBody>
          <a:bodyPr vert="eaVert" wrap="none">
            <a:spAutoFit/>
          </a:bodyPr>
          <a:lstStyle/>
          <a:p>
            <a:r>
              <a:rPr lang="zh-CN" altLang="en-US" dirty="0" smtClean="0"/>
              <a:t>语言简洁</a:t>
            </a:r>
            <a:endParaRPr lang="zh-CN" altLang="en-US" dirty="0"/>
          </a:p>
        </p:txBody>
      </p:sp>
      <p:grpSp>
        <p:nvGrpSpPr>
          <p:cNvPr id="38" name="组合 37"/>
          <p:cNvGrpSpPr/>
          <p:nvPr/>
        </p:nvGrpSpPr>
        <p:grpSpPr>
          <a:xfrm>
            <a:off x="1689905" y="891251"/>
            <a:ext cx="7963382" cy="4398380"/>
            <a:chOff x="1678330" y="1226916"/>
            <a:chExt cx="7963382" cy="4849793"/>
          </a:xfrm>
        </p:grpSpPr>
        <p:sp>
          <p:nvSpPr>
            <p:cNvPr id="7" name="下箭头 6"/>
            <p:cNvSpPr/>
            <p:nvPr/>
          </p:nvSpPr>
          <p:spPr>
            <a:xfrm>
              <a:off x="5405377" y="1226916"/>
              <a:ext cx="150471" cy="289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cxnSp>
          <p:nvCxnSpPr>
            <p:cNvPr id="9" name="直接连接符 8"/>
            <p:cNvCxnSpPr/>
            <p:nvPr/>
          </p:nvCxnSpPr>
          <p:spPr>
            <a:xfrm flipV="1">
              <a:off x="2592729" y="1493135"/>
              <a:ext cx="5914663" cy="69448"/>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11" name="直接箭头连接符 10"/>
            <p:cNvCxnSpPr/>
            <p:nvPr/>
          </p:nvCxnSpPr>
          <p:spPr>
            <a:xfrm>
              <a:off x="2604305" y="1551007"/>
              <a:ext cx="11573" cy="50928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6" name="直接箭头连接符 15"/>
            <p:cNvCxnSpPr/>
            <p:nvPr/>
          </p:nvCxnSpPr>
          <p:spPr>
            <a:xfrm>
              <a:off x="8495818" y="1481559"/>
              <a:ext cx="11574" cy="486137"/>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7" name="直接箭头连接符 16"/>
            <p:cNvCxnSpPr/>
            <p:nvPr/>
          </p:nvCxnSpPr>
          <p:spPr>
            <a:xfrm flipH="1">
              <a:off x="8576841" y="2592729"/>
              <a:ext cx="11576" cy="254643"/>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18" name="直接连接符 17"/>
            <p:cNvCxnSpPr/>
            <p:nvPr/>
          </p:nvCxnSpPr>
          <p:spPr>
            <a:xfrm flipV="1">
              <a:off x="7338350" y="2835798"/>
              <a:ext cx="2303362" cy="1157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2" name="直接箭头连接符 21"/>
            <p:cNvCxnSpPr/>
            <p:nvPr/>
          </p:nvCxnSpPr>
          <p:spPr>
            <a:xfrm>
              <a:off x="7373073" y="2847372"/>
              <a:ext cx="1586" cy="48956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0" name="直接箭头连接符 29"/>
            <p:cNvCxnSpPr/>
            <p:nvPr/>
          </p:nvCxnSpPr>
          <p:spPr>
            <a:xfrm>
              <a:off x="2639028" y="2696902"/>
              <a:ext cx="0" cy="474561"/>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0" name="直接连接符 19"/>
            <p:cNvCxnSpPr/>
            <p:nvPr/>
          </p:nvCxnSpPr>
          <p:spPr>
            <a:xfrm flipV="1">
              <a:off x="1678330" y="3171464"/>
              <a:ext cx="2303362" cy="11575"/>
            </a:xfrm>
            <a:prstGeom prst="line">
              <a:avLst/>
            </a:prstGeom>
            <a:ln w="25400"/>
          </p:spPr>
          <p:style>
            <a:lnRef idx="1">
              <a:schemeClr val="accent1"/>
            </a:lnRef>
            <a:fillRef idx="0">
              <a:schemeClr val="accent1"/>
            </a:fillRef>
            <a:effectRef idx="0">
              <a:schemeClr val="accent1"/>
            </a:effectRef>
            <a:fontRef idx="minor">
              <a:schemeClr val="tx1"/>
            </a:fontRef>
          </p:style>
        </p:cxnSp>
        <p:cxnSp>
          <p:nvCxnSpPr>
            <p:cNvPr id="21" name="直接箭头连接符 20"/>
            <p:cNvCxnSpPr/>
            <p:nvPr/>
          </p:nvCxnSpPr>
          <p:spPr>
            <a:xfrm>
              <a:off x="1689903" y="3183037"/>
              <a:ext cx="1586" cy="48956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24" name="直接箭头连接符 23"/>
            <p:cNvCxnSpPr/>
            <p:nvPr/>
          </p:nvCxnSpPr>
          <p:spPr>
            <a:xfrm>
              <a:off x="2384384" y="3194612"/>
              <a:ext cx="1" cy="49771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4" name="直接箭头连接符 33"/>
            <p:cNvCxnSpPr/>
            <p:nvPr/>
          </p:nvCxnSpPr>
          <p:spPr>
            <a:xfrm>
              <a:off x="3264060" y="3194612"/>
              <a:ext cx="1" cy="49771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35" name="直接箭头连接符 34"/>
            <p:cNvCxnSpPr/>
            <p:nvPr/>
          </p:nvCxnSpPr>
          <p:spPr>
            <a:xfrm>
              <a:off x="3970116" y="3217762"/>
              <a:ext cx="1" cy="497712"/>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cxnSp>
          <p:nvCxnSpPr>
            <p:cNvPr id="45" name="直接箭头连接符 44"/>
            <p:cNvCxnSpPr/>
            <p:nvPr/>
          </p:nvCxnSpPr>
          <p:spPr>
            <a:xfrm>
              <a:off x="9630137" y="2824223"/>
              <a:ext cx="1586" cy="489560"/>
            </a:xfrm>
            <a:prstGeom prst="straightConnector1">
              <a:avLst/>
            </a:prstGeom>
            <a:ln w="25400">
              <a:tailEnd type="arrow"/>
            </a:ln>
          </p:spPr>
          <p:style>
            <a:lnRef idx="1">
              <a:schemeClr val="accent1"/>
            </a:lnRef>
            <a:fillRef idx="0">
              <a:schemeClr val="accent1"/>
            </a:fillRef>
            <a:effectRef idx="0">
              <a:schemeClr val="accent1"/>
            </a:effectRef>
            <a:fontRef idx="minor">
              <a:schemeClr val="tx1"/>
            </a:fontRef>
          </p:style>
        </p:cxnSp>
        <p:sp>
          <p:nvSpPr>
            <p:cNvPr id="50" name="下箭头 49"/>
            <p:cNvSpPr/>
            <p:nvPr/>
          </p:nvSpPr>
          <p:spPr>
            <a:xfrm>
              <a:off x="5428526" y="5787341"/>
              <a:ext cx="150471" cy="289368"/>
            </a:xfrm>
            <a:prstGeom prst="down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zh-CN" altLang="en-US"/>
            </a:p>
          </p:txBody>
        </p:sp>
      </p:grpSp>
      <p:sp>
        <p:nvSpPr>
          <p:cNvPr id="36" name="矩形 35"/>
          <p:cNvSpPr/>
          <p:nvPr/>
        </p:nvSpPr>
        <p:spPr>
          <a:xfrm>
            <a:off x="3028444" y="3383230"/>
            <a:ext cx="461665" cy="1477328"/>
          </a:xfrm>
          <a:prstGeom prst="rect">
            <a:avLst/>
          </a:prstGeom>
        </p:spPr>
        <p:txBody>
          <a:bodyPr vert="eaVert" wrap="none">
            <a:spAutoFit/>
          </a:bodyPr>
          <a:lstStyle/>
          <a:p>
            <a:r>
              <a:rPr lang="zh-CN" altLang="zh-CN" dirty="0" smtClean="0"/>
              <a:t>选项切合实际</a:t>
            </a:r>
            <a:endParaRPr lang="zh-CN" altLang="en-US" dirty="0"/>
          </a:p>
        </p:txBody>
      </p:sp>
      <p:sp>
        <p:nvSpPr>
          <p:cNvPr id="37" name="矩形 36"/>
          <p:cNvSpPr/>
          <p:nvPr/>
        </p:nvSpPr>
        <p:spPr>
          <a:xfrm>
            <a:off x="3746074" y="3394805"/>
            <a:ext cx="461665" cy="1477328"/>
          </a:xfrm>
          <a:prstGeom prst="rect">
            <a:avLst/>
          </a:prstGeom>
        </p:spPr>
        <p:txBody>
          <a:bodyPr vert="eaVert" wrap="none">
            <a:spAutoFit/>
          </a:bodyPr>
          <a:lstStyle/>
          <a:p>
            <a:r>
              <a:rPr lang="zh-CN" altLang="en-US" dirty="0" smtClean="0"/>
              <a:t>问题数量适当</a:t>
            </a:r>
            <a:endParaRPr lang="zh-CN" altLang="en-US" dirty="0"/>
          </a:p>
        </p:txBody>
      </p:sp>
      <p:sp>
        <p:nvSpPr>
          <p:cNvPr id="39" name="Rectangle 1"/>
          <p:cNvSpPr>
            <a:spLocks noChangeArrowheads="1"/>
          </p:cNvSpPr>
          <p:nvPr/>
        </p:nvSpPr>
        <p:spPr bwMode="auto">
          <a:xfrm>
            <a:off x="3958542" y="5345270"/>
            <a:ext cx="3275637"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304800" algn="l" defTabSz="914400" rtl="0" eaLnBrk="1" fontAlgn="base" latinLnBrk="0" hangingPunct="1">
              <a:lnSpc>
                <a:spcPct val="100000"/>
              </a:lnSpc>
              <a:spcBef>
                <a:spcPct val="0"/>
              </a:spcBef>
              <a:spcAft>
                <a:spcPct val="0"/>
              </a:spcAft>
              <a:buClrTx/>
              <a:buSzTx/>
              <a:buFontTx/>
              <a:buNone/>
              <a:tabLst/>
            </a:pPr>
            <a:r>
              <a:rPr kumimoji="0" lang="zh-CN" altLang="en-US"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a:t>
            </a:r>
            <a:r>
              <a:rPr kumimoji="0" lang="en-US" altLang="zh-CN"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3</a:t>
            </a:r>
            <a:r>
              <a:rPr kumimoji="0" lang="zh-CN" altLang="en-US" sz="2400" b="0" i="0" u="none" strike="noStrike" cap="none" normalizeH="0" baseline="0" dirty="0" smtClean="0">
                <a:ln>
                  <a:noFill/>
                </a:ln>
                <a:solidFill>
                  <a:srgbClr val="000000"/>
                </a:solidFill>
                <a:effectLst/>
                <a:latin typeface="Times New Roman" pitchFamily="18" charset="0"/>
                <a:ea typeface="宋体" pitchFamily="2" charset="-122"/>
                <a:cs typeface="宋体" pitchFamily="2" charset="-122"/>
              </a:rPr>
              <a:t>）发放问卷</a:t>
            </a:r>
            <a:endParaRPr kumimoji="0" lang="zh-CN" altLang="en-US" sz="2400" b="0" i="0" u="none" strike="noStrike" cap="none" normalizeH="0" baseline="0" dirty="0" smtClean="0">
              <a:ln>
                <a:noFill/>
              </a:ln>
              <a:solidFill>
                <a:schemeClr val="tx1"/>
              </a:solidFill>
              <a:effectLst/>
              <a:latin typeface="Arial" pitchFamily="34" charset="0"/>
              <a:ea typeface="宋体" pitchFamily="2" charset="-122"/>
              <a:cs typeface="宋体" pitchFamily="2" charset="-122"/>
            </a:endParaRPr>
          </a:p>
        </p:txBody>
      </p:sp>
      <p:sp>
        <p:nvSpPr>
          <p:cNvPr id="28" name="灯片编号占位符 27"/>
          <p:cNvSpPr>
            <a:spLocks noGrp="1"/>
          </p:cNvSpPr>
          <p:nvPr>
            <p:ph type="sldNum" sz="quarter" idx="12"/>
          </p:nvPr>
        </p:nvSpPr>
        <p:spPr/>
        <p:txBody>
          <a:bodyPr/>
          <a:lstStyle/>
          <a:p>
            <a:fld id="{18147D7F-A0C9-48DA-A568-8B71CB9ABE51}" type="slidenum">
              <a:rPr lang="zh-CN" altLang="en-US" smtClean="0"/>
              <a:pPr/>
              <a:t>4</a:t>
            </a:fld>
            <a:endParaRPr lang="zh-CN" altLang="en-US"/>
          </a:p>
        </p:txBody>
      </p:sp>
    </p:spTree>
  </p:cSld>
  <p:clrMapOvr>
    <a:masterClrMapping/>
  </p:clrMapOvr>
  <p:transition/>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a:extLst>
              <a:ext uri="{FF2B5EF4-FFF2-40B4-BE49-F238E27FC236}">
                <a16:creationId xmlns:a16="http://schemas.microsoft.com/office/drawing/2014/main" xmlns="" id="{70735E72-A1A2-4DA2-83BD-87906CF57A97}"/>
              </a:ext>
            </a:extLst>
          </p:cNvPr>
          <p:cNvSpPr/>
          <p:nvPr/>
        </p:nvSpPr>
        <p:spPr>
          <a:xfrm>
            <a:off x="1208380" y="231708"/>
            <a:ext cx="2958506" cy="516437"/>
          </a:xfrm>
          <a:prstGeom prst="rect">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zh-CN" altLang="en-US" sz="2800" dirty="0" smtClean="0">
                <a:cs typeface="+mn-ea"/>
                <a:sym typeface="+mn-lt"/>
              </a:rPr>
              <a:t>调查结果</a:t>
            </a:r>
            <a:endParaRPr lang="zh-CN" altLang="en-US" sz="2800" dirty="0">
              <a:cs typeface="+mn-ea"/>
              <a:sym typeface="+mn-lt"/>
            </a:endParaRPr>
          </a:p>
        </p:txBody>
      </p:sp>
      <p:sp>
        <p:nvSpPr>
          <p:cNvPr id="39" name="椭圆 22">
            <a:extLst>
              <a:ext uri="{FF2B5EF4-FFF2-40B4-BE49-F238E27FC236}">
                <a16:creationId xmlns:a16="http://schemas.microsoft.com/office/drawing/2014/main" xmlns="" id="{379AB0BF-E3D7-4430-ACC4-E5BF915E6333}"/>
              </a:ext>
            </a:extLst>
          </p:cNvPr>
          <p:cNvSpPr>
            <a:spLocks noChangeAspect="1"/>
          </p:cNvSpPr>
          <p:nvPr/>
        </p:nvSpPr>
        <p:spPr>
          <a:xfrm>
            <a:off x="9313" y="-29963"/>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3598" dirty="0" smtClean="0">
                <a:cs typeface="+mn-ea"/>
                <a:sym typeface="+mn-lt"/>
              </a:rPr>
              <a:t>2</a:t>
            </a:r>
            <a:endParaRPr lang="zh-CN" altLang="en-US" sz="3598" dirty="0">
              <a:cs typeface="+mn-ea"/>
              <a:sym typeface="+mn-lt"/>
            </a:endParaRPr>
          </a:p>
        </p:txBody>
      </p:sp>
      <p:sp>
        <p:nvSpPr>
          <p:cNvPr id="86017" name="Rectangle 1"/>
          <p:cNvSpPr>
            <a:spLocks noChangeArrowheads="1"/>
          </p:cNvSpPr>
          <p:nvPr/>
        </p:nvSpPr>
        <p:spPr bwMode="auto">
          <a:xfrm>
            <a:off x="856525" y="1016338"/>
            <a:ext cx="8275899"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zh-CN" altLang="en-US"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a:t>
            </a: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1</a:t>
            </a:r>
            <a:r>
              <a:rPr kumimoji="0" lang="zh-CN" altLang="en-US"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a:t>
            </a:r>
            <a:r>
              <a:rPr lang="zh-CN" altLang="zh-CN" sz="2400" dirty="0" smtClean="0">
                <a:latin typeface="宋体" pitchFamily="2" charset="-122"/>
                <a:ea typeface="宋体" pitchFamily="2" charset="-122"/>
              </a:rPr>
              <a:t> 关于是否了解“双碳”目标和降碳方法的调查</a:t>
            </a:r>
            <a:endParaRPr lang="zh-CN" altLang="zh-CN" sz="2400" dirty="0">
              <a:latin typeface="宋体" pitchFamily="2" charset="-122"/>
              <a:ea typeface="宋体" pitchFamily="2" charset="-122"/>
            </a:endParaRPr>
          </a:p>
        </p:txBody>
      </p:sp>
      <p:sp>
        <p:nvSpPr>
          <p:cNvPr id="21" name="矩形 20"/>
          <p:cNvSpPr/>
          <p:nvPr/>
        </p:nvSpPr>
        <p:spPr>
          <a:xfrm>
            <a:off x="740780" y="1608880"/>
            <a:ext cx="10625559" cy="830997"/>
          </a:xfrm>
          <a:prstGeom prst="rect">
            <a:avLst/>
          </a:prstGeom>
        </p:spPr>
        <p:txBody>
          <a:bodyPr wrap="square">
            <a:spAutoFit/>
          </a:bodyPr>
          <a:lstStyle/>
          <a:p>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高中生</a:t>
            </a:r>
            <a:r>
              <a:rPr lang="zh-CN" altLang="zh-CN" sz="2400" dirty="0" smtClean="0">
                <a:latin typeface="宋体" pitchFamily="2" charset="-122"/>
                <a:ea typeface="宋体" pitchFamily="2" charset="-122"/>
              </a:rPr>
              <a:t>这个群体对“双碳”目标和碳排放不了解的比例较低，大部分同学是有所了解的。</a:t>
            </a:r>
            <a:endParaRPr lang="zh-CN" altLang="en-US" sz="2400" dirty="0">
              <a:latin typeface="宋体" pitchFamily="2" charset="-122"/>
              <a:ea typeface="宋体" pitchFamily="2" charset="-122"/>
            </a:endParaRPr>
          </a:p>
        </p:txBody>
      </p:sp>
      <p:sp>
        <p:nvSpPr>
          <p:cNvPr id="86018" name="Rectangle 2"/>
          <p:cNvSpPr>
            <a:spLocks noChangeArrowheads="1"/>
          </p:cNvSpPr>
          <p:nvPr/>
        </p:nvSpPr>
        <p:spPr bwMode="auto">
          <a:xfrm>
            <a:off x="937550" y="3028500"/>
            <a:ext cx="10382491" cy="1200329"/>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lvl="0" indent="304800" fontAlgn="base">
              <a:spcBef>
                <a:spcPct val="0"/>
              </a:spcBef>
              <a:spcAft>
                <a:spcPct val="0"/>
              </a:spcAft>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在</a:t>
            </a:r>
            <a:r>
              <a:rPr lang="zh-CN" altLang="zh-CN" sz="2400" dirty="0" smtClean="0">
                <a:latin typeface="宋体" pitchFamily="2" charset="-122"/>
                <a:ea typeface="宋体" pitchFamily="2" charset="-122"/>
              </a:rPr>
              <a:t>日常行为中存在着较严重的浪费资源行为，这些行为都会增加碳排放。</a:t>
            </a:r>
            <a:endParaRPr lang="en-US" altLang="zh-CN" sz="2400" dirty="0" smtClean="0">
              <a:latin typeface="宋体" pitchFamily="2" charset="-122"/>
              <a:ea typeface="宋体" pitchFamily="2" charset="-122"/>
            </a:endParaRPr>
          </a:p>
          <a:p>
            <a:pPr lvl="0" indent="304800" fontAlgn="base">
              <a:spcBef>
                <a:spcPct val="0"/>
              </a:spcBef>
              <a:spcAft>
                <a:spcPct val="0"/>
              </a:spcAft>
            </a:pPr>
            <a:r>
              <a:rPr lang="en-US" altLang="zh-CN" sz="2400" dirty="0" smtClean="0">
                <a:latin typeface="宋体" pitchFamily="2" charset="-122"/>
                <a:ea typeface="宋体" pitchFamily="2" charset="-122"/>
              </a:rPr>
              <a:t> </a:t>
            </a:r>
            <a:r>
              <a:rPr lang="zh-CN" altLang="en-US" sz="2400" dirty="0" smtClean="0">
                <a:latin typeface="宋体" pitchFamily="2" charset="-122"/>
                <a:ea typeface="宋体" pitchFamily="2" charset="-122"/>
              </a:rPr>
              <a:t>从</a:t>
            </a:r>
            <a:r>
              <a:rPr lang="zh-CN" altLang="zh-CN" sz="2400" dirty="0" smtClean="0">
                <a:latin typeface="宋体" pitchFamily="2" charset="-122"/>
                <a:ea typeface="宋体" pitchFamily="2" charset="-122"/>
              </a:rPr>
              <a:t>能够</a:t>
            </a:r>
            <a:r>
              <a:rPr lang="zh-CN" altLang="zh-CN" sz="2400" dirty="0" smtClean="0">
                <a:latin typeface="宋体" pitchFamily="2" charset="-122"/>
                <a:ea typeface="宋体" pitchFamily="2" charset="-122"/>
              </a:rPr>
              <a:t>降低碳排放的日常行为来看，除了书籍的处理比较符合降碳措施要求之外，其他的并不特别在意要降低碳排放。</a:t>
            </a:r>
          </a:p>
        </p:txBody>
      </p:sp>
      <p:sp>
        <p:nvSpPr>
          <p:cNvPr id="26" name="矩形 25"/>
          <p:cNvSpPr/>
          <p:nvPr/>
        </p:nvSpPr>
        <p:spPr>
          <a:xfrm>
            <a:off x="929831" y="5000263"/>
            <a:ext cx="10367060" cy="1200329"/>
          </a:xfrm>
          <a:prstGeom prst="rect">
            <a:avLst/>
          </a:prstGeom>
        </p:spPr>
        <p:txBody>
          <a:bodyPr wrap="square">
            <a:spAutoFit/>
          </a:bodyPr>
          <a:lstStyle/>
          <a:p>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对于</a:t>
            </a:r>
            <a:r>
              <a:rPr lang="zh-CN" altLang="zh-CN" sz="2400" dirty="0" smtClean="0">
                <a:latin typeface="宋体" pitchFamily="2" charset="-122"/>
                <a:ea typeface="宋体" pitchFamily="2" charset="-122"/>
              </a:rPr>
              <a:t>“双碳”目标和降碳方法大部分同学都有所了解，但体现在日常行为表现上则呈现出自制力不足的状况</a:t>
            </a:r>
            <a:r>
              <a:rPr lang="zh-CN" altLang="en-US" sz="2400" dirty="0" smtClean="0">
                <a:latin typeface="宋体" pitchFamily="2" charset="-122"/>
                <a:ea typeface="宋体" pitchFamily="2" charset="-122"/>
              </a:rPr>
              <a:t>，</a:t>
            </a:r>
            <a:r>
              <a:rPr lang="zh-CN" altLang="zh-CN" sz="2400" dirty="0" smtClean="0">
                <a:latin typeface="宋体" pitchFamily="2" charset="-122"/>
                <a:ea typeface="宋体" pitchFamily="2" charset="-122"/>
              </a:rPr>
              <a:t>反映了在降低碳排放方面高中生的行为与认知相矛盾，行动力不够。</a:t>
            </a:r>
            <a:endParaRPr lang="zh-CN" altLang="en-US" sz="2400" dirty="0" smtClean="0">
              <a:latin typeface="宋体" pitchFamily="2" charset="-122"/>
              <a:ea typeface="宋体" pitchFamily="2" charset="-122"/>
            </a:endParaRPr>
          </a:p>
        </p:txBody>
      </p:sp>
      <p:sp>
        <p:nvSpPr>
          <p:cNvPr id="8" name="Rectangle 1"/>
          <p:cNvSpPr>
            <a:spLocks noChangeArrowheads="1"/>
          </p:cNvSpPr>
          <p:nvPr/>
        </p:nvSpPr>
        <p:spPr bwMode="auto">
          <a:xfrm>
            <a:off x="868101" y="2532622"/>
            <a:ext cx="8275899"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zh-CN" altLang="en-US"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a:t>
            </a: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2</a:t>
            </a:r>
            <a:r>
              <a:rPr kumimoji="0" lang="zh-CN" altLang="en-US"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a:t>
            </a:r>
            <a:r>
              <a:rPr lang="zh-CN" altLang="zh-CN" sz="2400" dirty="0" smtClean="0">
                <a:latin typeface="宋体" pitchFamily="2" charset="-122"/>
                <a:ea typeface="宋体" pitchFamily="2" charset="-122"/>
              </a:rPr>
              <a:t> 徐州市高中生有关碳排放日常行为方面的调查</a:t>
            </a:r>
            <a:endParaRPr lang="zh-CN" altLang="zh-CN" sz="2400" dirty="0">
              <a:latin typeface="宋体" pitchFamily="2" charset="-122"/>
              <a:ea typeface="宋体" pitchFamily="2" charset="-122"/>
            </a:endParaRPr>
          </a:p>
        </p:txBody>
      </p:sp>
      <p:sp>
        <p:nvSpPr>
          <p:cNvPr id="9" name="Rectangle 1"/>
          <p:cNvSpPr>
            <a:spLocks noChangeArrowheads="1"/>
          </p:cNvSpPr>
          <p:nvPr/>
        </p:nvSpPr>
        <p:spPr bwMode="auto">
          <a:xfrm>
            <a:off x="937548" y="4430870"/>
            <a:ext cx="8275899"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kumimoji="0" lang="zh-CN" altLang="en-US"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a:t>
            </a:r>
            <a:r>
              <a:rPr kumimoji="0" lang="en-US" altLang="zh-CN"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3</a:t>
            </a:r>
            <a:r>
              <a:rPr kumimoji="0" lang="zh-CN" altLang="en-US" sz="2400" b="0" i="0" u="none" strike="noStrike" cap="none" normalizeH="0" baseline="0" dirty="0" smtClean="0">
                <a:ln>
                  <a:noFill/>
                </a:ln>
                <a:solidFill>
                  <a:srgbClr val="000000"/>
                </a:solidFill>
                <a:effectLst/>
                <a:latin typeface="宋体" pitchFamily="2" charset="-122"/>
                <a:ea typeface="宋体" pitchFamily="2" charset="-122"/>
                <a:cs typeface="宋体" pitchFamily="2" charset="-122"/>
              </a:rPr>
              <a:t>）</a:t>
            </a:r>
            <a:r>
              <a:rPr lang="zh-CN" altLang="zh-CN" sz="2400" dirty="0" smtClean="0">
                <a:latin typeface="宋体" pitchFamily="2" charset="-122"/>
                <a:ea typeface="宋体" pitchFamily="2" charset="-122"/>
              </a:rPr>
              <a:t>调查结果分析</a:t>
            </a:r>
            <a:endParaRPr lang="zh-CN" altLang="zh-CN" sz="2400" dirty="0">
              <a:latin typeface="宋体" pitchFamily="2" charset="-122"/>
              <a:ea typeface="宋体" pitchFamily="2" charset="-122"/>
            </a:endParaRPr>
          </a:p>
        </p:txBody>
      </p:sp>
      <p:sp>
        <p:nvSpPr>
          <p:cNvPr id="10" name="灯片编号占位符 9"/>
          <p:cNvSpPr>
            <a:spLocks noGrp="1"/>
          </p:cNvSpPr>
          <p:nvPr>
            <p:ph type="sldNum" sz="quarter" idx="12"/>
          </p:nvPr>
        </p:nvSpPr>
        <p:spPr/>
        <p:txBody>
          <a:bodyPr/>
          <a:lstStyle/>
          <a:p>
            <a:fld id="{18147D7F-A0C9-48DA-A568-8B71CB9ABE51}" type="slidenum">
              <a:rPr lang="zh-CN" altLang="en-US" smtClean="0"/>
              <a:pPr/>
              <a:t>5</a:t>
            </a:fld>
            <a:endParaRPr lang="zh-CN" altLang="en-US"/>
          </a:p>
        </p:txBody>
      </p:sp>
    </p:spTree>
    <p:extLst>
      <p:ext uri="{BB962C8B-B14F-4D97-AF65-F5344CB8AC3E}">
        <p14:creationId xmlns:p14="http://schemas.microsoft.com/office/powerpoint/2010/main" xmlns="" val="363993176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5" name="Picture 1" descr="C:\Users\Administrator\AppData\Roaming\Tencent\Users\191828495\QQ\WinTemp\RichOle\CX9$X778V1X4D0_8K$4@}}O.png"/>
          <p:cNvPicPr>
            <a:picLocks noChangeAspect="1" noChangeArrowheads="1"/>
          </p:cNvPicPr>
          <p:nvPr/>
        </p:nvPicPr>
        <p:blipFill>
          <a:blip r:embed="rId2" cstate="print"/>
          <a:srcRect/>
          <a:stretch>
            <a:fillRect/>
          </a:stretch>
        </p:blipFill>
        <p:spPr bwMode="auto">
          <a:xfrm>
            <a:off x="544010" y="1284790"/>
            <a:ext cx="10343320" cy="3865944"/>
          </a:xfrm>
          <a:prstGeom prst="rect">
            <a:avLst/>
          </a:prstGeom>
          <a:noFill/>
        </p:spPr>
      </p:pic>
      <p:sp>
        <p:nvSpPr>
          <p:cNvPr id="6" name="灯片编号占位符 5"/>
          <p:cNvSpPr>
            <a:spLocks noGrp="1"/>
          </p:cNvSpPr>
          <p:nvPr>
            <p:ph type="sldNum" sz="quarter" idx="12"/>
          </p:nvPr>
        </p:nvSpPr>
        <p:spPr/>
        <p:txBody>
          <a:bodyPr/>
          <a:lstStyle/>
          <a:p>
            <a:fld id="{18147D7F-A0C9-48DA-A568-8B71CB9ABE51}" type="slidenum">
              <a:rPr lang="zh-CN" altLang="en-US" smtClean="0"/>
              <a:pPr/>
              <a:t>6</a:t>
            </a:fld>
            <a:endParaRPr lang="zh-CN" altLang="en-US"/>
          </a:p>
        </p:txBody>
      </p:sp>
    </p:spTree>
  </p:cSld>
  <p:clrMapOvr>
    <a:masterClrMapping/>
  </p:clrMapOvr>
  <p:transition/>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2769" name="Picture 1" descr="C:\Users\Administrator\AppData\Roaming\Tencent\Users\191828495\QQ\WinTemp\RichOle\J~G1WC%Q]49Z4)QN5~~7J0T.png"/>
          <p:cNvPicPr>
            <a:picLocks noChangeAspect="1" noChangeArrowheads="1"/>
          </p:cNvPicPr>
          <p:nvPr/>
        </p:nvPicPr>
        <p:blipFill>
          <a:blip r:embed="rId2" cstate="print"/>
          <a:srcRect/>
          <a:stretch>
            <a:fillRect/>
          </a:stretch>
        </p:blipFill>
        <p:spPr bwMode="auto">
          <a:xfrm>
            <a:off x="937549" y="868100"/>
            <a:ext cx="10440365" cy="4512587"/>
          </a:xfrm>
          <a:prstGeom prst="rect">
            <a:avLst/>
          </a:prstGeom>
          <a:noFill/>
        </p:spPr>
      </p:pic>
      <p:sp>
        <p:nvSpPr>
          <p:cNvPr id="5" name="灯片编号占位符 4"/>
          <p:cNvSpPr>
            <a:spLocks noGrp="1"/>
          </p:cNvSpPr>
          <p:nvPr>
            <p:ph type="sldNum" sz="quarter" idx="12"/>
          </p:nvPr>
        </p:nvSpPr>
        <p:spPr/>
        <p:txBody>
          <a:bodyPr/>
          <a:lstStyle/>
          <a:p>
            <a:fld id="{18147D7F-A0C9-48DA-A568-8B71CB9ABE51}" type="slidenum">
              <a:rPr lang="zh-CN" altLang="en-US" smtClean="0"/>
              <a:pPr/>
              <a:t>7</a:t>
            </a:fld>
            <a:endParaRPr lang="zh-CN" altLang="en-US"/>
          </a:p>
        </p:txBody>
      </p:sp>
    </p:spTree>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a:extLst>
              <a:ext uri="{FF2B5EF4-FFF2-40B4-BE49-F238E27FC236}">
                <a16:creationId xmlns:a16="http://schemas.microsoft.com/office/drawing/2014/main" xmlns="" id="{70735E72-A1A2-4DA2-83BD-87906CF57A97}"/>
              </a:ext>
            </a:extLst>
          </p:cNvPr>
          <p:cNvSpPr/>
          <p:nvPr/>
        </p:nvSpPr>
        <p:spPr>
          <a:xfrm>
            <a:off x="1173656" y="231708"/>
            <a:ext cx="3506124" cy="516437"/>
          </a:xfrm>
          <a:prstGeom prst="rect">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zh-CN" altLang="zh-CN" sz="2800" dirty="0" smtClean="0"/>
              <a:t>低碳生活的建议</a:t>
            </a:r>
            <a:endParaRPr lang="zh-CN" altLang="en-US" sz="2800" dirty="0">
              <a:cs typeface="+mn-ea"/>
              <a:sym typeface="+mn-lt"/>
            </a:endParaRPr>
          </a:p>
        </p:txBody>
      </p:sp>
      <p:sp>
        <p:nvSpPr>
          <p:cNvPr id="39" name="椭圆 22">
            <a:extLst>
              <a:ext uri="{FF2B5EF4-FFF2-40B4-BE49-F238E27FC236}">
                <a16:creationId xmlns:a16="http://schemas.microsoft.com/office/drawing/2014/main" xmlns="" id="{379AB0BF-E3D7-4430-ACC4-E5BF915E6333}"/>
              </a:ext>
            </a:extLst>
          </p:cNvPr>
          <p:cNvSpPr>
            <a:spLocks noChangeAspect="1"/>
          </p:cNvSpPr>
          <p:nvPr/>
        </p:nvSpPr>
        <p:spPr>
          <a:xfrm>
            <a:off x="9313" y="-29963"/>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3598" dirty="0" smtClean="0">
                <a:cs typeface="+mn-ea"/>
                <a:sym typeface="+mn-lt"/>
              </a:rPr>
              <a:t>3</a:t>
            </a:r>
            <a:endParaRPr lang="zh-CN" altLang="en-US" sz="3598" dirty="0">
              <a:cs typeface="+mn-ea"/>
              <a:sym typeface="+mn-lt"/>
            </a:endParaRPr>
          </a:p>
        </p:txBody>
      </p:sp>
      <p:sp>
        <p:nvSpPr>
          <p:cNvPr id="26" name="矩形 25"/>
          <p:cNvSpPr/>
          <p:nvPr/>
        </p:nvSpPr>
        <p:spPr>
          <a:xfrm>
            <a:off x="918256" y="1551008"/>
            <a:ext cx="10563830" cy="4457310"/>
          </a:xfrm>
          <a:prstGeom prst="rect">
            <a:avLst/>
          </a:prstGeom>
        </p:spPr>
        <p:txBody>
          <a:bodyPr wrap="square">
            <a:spAutoFit/>
          </a:bodyPr>
          <a:lstStyle/>
          <a:p>
            <a:pPr>
              <a:lnSpc>
                <a:spcPts val="2800"/>
              </a:lnSpc>
              <a:spcBef>
                <a:spcPts val="600"/>
              </a:spcBef>
              <a:spcAft>
                <a:spcPts val="600"/>
              </a:spcAft>
            </a:pPr>
            <a:r>
              <a:rPr lang="en-US" altLang="zh-CN" sz="2000" dirty="0" smtClean="0">
                <a:latin typeface="宋体" pitchFamily="2" charset="-122"/>
                <a:ea typeface="宋体" pitchFamily="2" charset="-122"/>
              </a:rPr>
              <a:t>    </a:t>
            </a:r>
            <a:r>
              <a:rPr lang="zh-CN" altLang="zh-CN" sz="2000" dirty="0" smtClean="0">
                <a:latin typeface="宋体" pitchFamily="2" charset="-122"/>
                <a:ea typeface="宋体" pitchFamily="2" charset="-122"/>
              </a:rPr>
              <a:t>一</a:t>
            </a:r>
            <a:r>
              <a:rPr lang="zh-CN" altLang="zh-CN" sz="2000" dirty="0" smtClean="0">
                <a:latin typeface="宋体" pitchFamily="2" charset="-122"/>
                <a:ea typeface="宋体" pitchFamily="2" charset="-122"/>
              </a:rPr>
              <a:t>是社会层面，加大对降碳的要求，在生活的各个方面加大低碳的实施，让全民养成低碳生活的习惯，就像节约用纸的习惯从小养成一样。</a:t>
            </a:r>
            <a:endParaRPr lang="en-US" altLang="zh-CN" sz="2000" dirty="0" smtClean="0">
              <a:latin typeface="宋体" pitchFamily="2" charset="-122"/>
              <a:ea typeface="宋体" pitchFamily="2" charset="-122"/>
            </a:endParaRPr>
          </a:p>
          <a:p>
            <a:pPr>
              <a:lnSpc>
                <a:spcPts val="2800"/>
              </a:lnSpc>
              <a:spcBef>
                <a:spcPts val="600"/>
              </a:spcBef>
              <a:spcAft>
                <a:spcPts val="600"/>
              </a:spcAft>
            </a:pPr>
            <a:r>
              <a:rPr lang="en-US" altLang="zh-CN" sz="2000" dirty="0" smtClean="0">
                <a:latin typeface="宋体" pitchFamily="2" charset="-122"/>
                <a:ea typeface="宋体" pitchFamily="2" charset="-122"/>
              </a:rPr>
              <a:t>    </a:t>
            </a:r>
            <a:r>
              <a:rPr lang="zh-CN" altLang="zh-CN" sz="2000" dirty="0" smtClean="0">
                <a:latin typeface="宋体" pitchFamily="2" charset="-122"/>
                <a:ea typeface="宋体" pitchFamily="2" charset="-122"/>
              </a:rPr>
              <a:t>二</a:t>
            </a:r>
            <a:r>
              <a:rPr lang="zh-CN" altLang="zh-CN" sz="2000" dirty="0" smtClean="0">
                <a:latin typeface="宋体" pitchFamily="2" charset="-122"/>
                <a:ea typeface="宋体" pitchFamily="2" charset="-122"/>
              </a:rPr>
              <a:t>是学校层面。通过上述两类调查，可以得出大部分高中生思想上已经对低碳有认知，所以学校不需占用课堂时间做宣传讲解，只需在课外的一些活动上做些宣传，比如增加低碳科技知识普及的海报等来增加同学对低碳的认知。学校主要是从在校生活、学习的环节加强低碳行为的实施。</a:t>
            </a:r>
            <a:endParaRPr lang="en-US" altLang="zh-CN" sz="2000" dirty="0" smtClean="0">
              <a:latin typeface="宋体" pitchFamily="2" charset="-122"/>
              <a:ea typeface="宋体" pitchFamily="2" charset="-122"/>
            </a:endParaRPr>
          </a:p>
          <a:p>
            <a:pPr>
              <a:lnSpc>
                <a:spcPts val="2800"/>
              </a:lnSpc>
              <a:spcBef>
                <a:spcPts val="600"/>
              </a:spcBef>
              <a:spcAft>
                <a:spcPts val="600"/>
              </a:spcAft>
            </a:pPr>
            <a:r>
              <a:rPr lang="en-US" altLang="zh-CN" sz="2000" dirty="0" smtClean="0">
                <a:latin typeface="宋体" pitchFamily="2" charset="-122"/>
                <a:ea typeface="宋体" pitchFamily="2" charset="-122"/>
              </a:rPr>
              <a:t>    </a:t>
            </a:r>
            <a:r>
              <a:rPr lang="zh-CN" altLang="zh-CN" sz="2000" dirty="0" smtClean="0">
                <a:latin typeface="宋体" pitchFamily="2" charset="-122"/>
                <a:ea typeface="宋体" pitchFamily="2" charset="-122"/>
              </a:rPr>
              <a:t>三是</a:t>
            </a:r>
            <a:r>
              <a:rPr lang="zh-CN" altLang="zh-CN" sz="2000" dirty="0" smtClean="0">
                <a:latin typeface="宋体" pitchFamily="2" charset="-122"/>
                <a:ea typeface="宋体" pitchFamily="2" charset="-122"/>
              </a:rPr>
              <a:t>家庭，家庭成员在日常生活、工作中自觉实施低碳行为，给同学们营造低碳生活的氛围和榜样，让同学们在潜移默化中不自觉的就做出来低碳的行为。</a:t>
            </a:r>
            <a:endParaRPr lang="en-US" altLang="zh-CN" sz="2000" dirty="0" smtClean="0">
              <a:latin typeface="宋体" pitchFamily="2" charset="-122"/>
              <a:ea typeface="宋体" pitchFamily="2" charset="-122"/>
            </a:endParaRPr>
          </a:p>
          <a:p>
            <a:pPr>
              <a:lnSpc>
                <a:spcPts val="2800"/>
              </a:lnSpc>
              <a:spcBef>
                <a:spcPts val="600"/>
              </a:spcBef>
              <a:spcAft>
                <a:spcPts val="600"/>
              </a:spcAft>
            </a:pPr>
            <a:r>
              <a:rPr lang="en-US" altLang="zh-CN" sz="2000" dirty="0" smtClean="0">
                <a:latin typeface="宋体" pitchFamily="2" charset="-122"/>
                <a:ea typeface="宋体" pitchFamily="2" charset="-122"/>
              </a:rPr>
              <a:t>    </a:t>
            </a:r>
            <a:r>
              <a:rPr lang="zh-CN" altLang="zh-CN" sz="2000" dirty="0" smtClean="0">
                <a:latin typeface="宋体" pitchFamily="2" charset="-122"/>
                <a:ea typeface="宋体" pitchFamily="2" charset="-122"/>
              </a:rPr>
              <a:t>最后</a:t>
            </a:r>
            <a:r>
              <a:rPr lang="zh-CN" altLang="zh-CN" sz="2000" dirty="0" smtClean="0">
                <a:latin typeface="宋体" pitchFamily="2" charset="-122"/>
                <a:ea typeface="宋体" pitchFamily="2" charset="-122"/>
              </a:rPr>
              <a:t>，同学们自己也要发挥主观能动性，思考自身有哪些行为可以降低碳排放，或者在课外阅读一些和低碳相关的杂志、书籍，增强降低碳排放方面的知识，为将来更好地建设“碳中和”社会打好基础。</a:t>
            </a:r>
            <a:endParaRPr lang="zh-CN" altLang="en-US" sz="2000" dirty="0" smtClean="0">
              <a:latin typeface="宋体" pitchFamily="2" charset="-122"/>
              <a:ea typeface="宋体" pitchFamily="2" charset="-122"/>
            </a:endParaRPr>
          </a:p>
        </p:txBody>
      </p:sp>
      <p:sp>
        <p:nvSpPr>
          <p:cNvPr id="8" name="Rectangle 1"/>
          <p:cNvSpPr>
            <a:spLocks noChangeArrowheads="1"/>
          </p:cNvSpPr>
          <p:nvPr/>
        </p:nvSpPr>
        <p:spPr bwMode="auto">
          <a:xfrm>
            <a:off x="1053295" y="946889"/>
            <a:ext cx="8275899"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r>
              <a:rPr lang="zh-CN" altLang="zh-CN" sz="2400" dirty="0" smtClean="0">
                <a:latin typeface="黑体" pitchFamily="49" charset="-122"/>
                <a:ea typeface="黑体" pitchFamily="49" charset="-122"/>
              </a:rPr>
              <a:t>从四个层面采取措施</a:t>
            </a:r>
            <a:r>
              <a:rPr lang="zh-CN" altLang="en-US" sz="2400" dirty="0" smtClean="0">
                <a:latin typeface="黑体" pitchFamily="49" charset="-122"/>
                <a:ea typeface="黑体" pitchFamily="49" charset="-122"/>
              </a:rPr>
              <a:t>提升降碳的行动力：</a:t>
            </a:r>
            <a:endParaRPr lang="en-US" altLang="zh-CN" sz="2400" dirty="0" smtClean="0">
              <a:latin typeface="黑体" pitchFamily="49" charset="-122"/>
              <a:ea typeface="黑体" pitchFamily="49" charset="-122"/>
            </a:endParaRPr>
          </a:p>
        </p:txBody>
      </p:sp>
      <p:sp>
        <p:nvSpPr>
          <p:cNvPr id="9" name="灯片编号占位符 8"/>
          <p:cNvSpPr>
            <a:spLocks noGrp="1"/>
          </p:cNvSpPr>
          <p:nvPr>
            <p:ph type="sldNum" sz="quarter" idx="12"/>
          </p:nvPr>
        </p:nvSpPr>
        <p:spPr/>
        <p:txBody>
          <a:bodyPr/>
          <a:lstStyle/>
          <a:p>
            <a:fld id="{18147D7F-A0C9-48DA-A568-8B71CB9ABE51}" type="slidenum">
              <a:rPr lang="zh-CN" altLang="en-US" smtClean="0"/>
              <a:pPr/>
              <a:t>8</a:t>
            </a:fld>
            <a:endParaRPr lang="zh-CN" altLang="en-US"/>
          </a:p>
        </p:txBody>
      </p:sp>
    </p:spTree>
    <p:extLst>
      <p:ext uri="{BB962C8B-B14F-4D97-AF65-F5344CB8AC3E}">
        <p14:creationId xmlns:p14="http://schemas.microsoft.com/office/powerpoint/2010/main" xmlns="" val="363993176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矩形 37">
            <a:extLst>
              <a:ext uri="{FF2B5EF4-FFF2-40B4-BE49-F238E27FC236}">
                <a16:creationId xmlns:a16="http://schemas.microsoft.com/office/drawing/2014/main" xmlns="" id="{70735E72-A1A2-4DA2-83BD-87906CF57A97}"/>
              </a:ext>
            </a:extLst>
          </p:cNvPr>
          <p:cNvSpPr/>
          <p:nvPr/>
        </p:nvSpPr>
        <p:spPr>
          <a:xfrm>
            <a:off x="1173656" y="231708"/>
            <a:ext cx="2842759" cy="516437"/>
          </a:xfrm>
          <a:prstGeom prst="rect">
            <a:avLst/>
          </a:prstGeom>
          <a:gradFill>
            <a:gsLst>
              <a:gs pos="100000">
                <a:schemeClr val="accent1"/>
              </a:gs>
              <a:gs pos="8000">
                <a:schemeClr val="accent2"/>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lIns="91424" tIns="45712" rIns="91424" bIns="45712" rtlCol="0" anchor="ctr"/>
          <a:lstStyle/>
          <a:p>
            <a:pPr algn="ctr"/>
            <a:r>
              <a:rPr lang="zh-CN" altLang="zh-CN" sz="2800" dirty="0" smtClean="0"/>
              <a:t>收获</a:t>
            </a:r>
            <a:r>
              <a:rPr lang="zh-CN" altLang="zh-CN" sz="2800" dirty="0" smtClean="0"/>
              <a:t>与不足</a:t>
            </a:r>
            <a:endParaRPr lang="zh-CN" altLang="zh-CN" sz="2800" dirty="0"/>
          </a:p>
        </p:txBody>
      </p:sp>
      <p:sp>
        <p:nvSpPr>
          <p:cNvPr id="39" name="椭圆 22">
            <a:extLst>
              <a:ext uri="{FF2B5EF4-FFF2-40B4-BE49-F238E27FC236}">
                <a16:creationId xmlns:a16="http://schemas.microsoft.com/office/drawing/2014/main" xmlns="" id="{379AB0BF-E3D7-4430-ACC4-E5BF915E6333}"/>
              </a:ext>
            </a:extLst>
          </p:cNvPr>
          <p:cNvSpPr>
            <a:spLocks noChangeAspect="1"/>
          </p:cNvSpPr>
          <p:nvPr/>
        </p:nvSpPr>
        <p:spPr>
          <a:xfrm>
            <a:off x="9313" y="-29963"/>
            <a:ext cx="986760" cy="986760"/>
          </a:xfrm>
          <a:prstGeom prst="ellipse">
            <a:avLst/>
          </a:prstGeom>
          <a:gradFill>
            <a:gsLst>
              <a:gs pos="100000">
                <a:schemeClr val="accent1"/>
              </a:gs>
              <a:gs pos="8000">
                <a:schemeClr val="accent2"/>
              </a:gs>
            </a:gsLst>
            <a:lin ang="5400000" scaled="0"/>
          </a:gradFill>
          <a:ln w="38100">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defRPr/>
            </a:pPr>
            <a:r>
              <a:rPr lang="en-US" altLang="zh-CN" sz="3598" dirty="0" smtClean="0">
                <a:cs typeface="+mn-ea"/>
                <a:sym typeface="+mn-lt"/>
              </a:rPr>
              <a:t>4</a:t>
            </a:r>
            <a:endParaRPr lang="zh-CN" altLang="en-US" sz="3598" dirty="0">
              <a:cs typeface="+mn-ea"/>
              <a:sym typeface="+mn-lt"/>
            </a:endParaRPr>
          </a:p>
        </p:txBody>
      </p:sp>
      <p:sp>
        <p:nvSpPr>
          <p:cNvPr id="26" name="矩形 25"/>
          <p:cNvSpPr/>
          <p:nvPr/>
        </p:nvSpPr>
        <p:spPr>
          <a:xfrm>
            <a:off x="976129" y="1754375"/>
            <a:ext cx="10066117" cy="3554819"/>
          </a:xfrm>
          <a:prstGeom prst="rect">
            <a:avLst/>
          </a:prstGeom>
        </p:spPr>
        <p:txBody>
          <a:bodyPr wrap="square">
            <a:spAutoFit/>
          </a:bodyPr>
          <a:lstStyle/>
          <a:p>
            <a:pPr>
              <a:lnSpc>
                <a:spcPts val="3000"/>
              </a:lnSpc>
              <a:buFont typeface="Arial" pitchFamily="34" charset="0"/>
              <a:buChar char="•"/>
            </a:pPr>
            <a:r>
              <a:rPr lang="zh-CN" altLang="en-US" sz="2400" dirty="0" smtClean="0">
                <a:latin typeface="宋体" pitchFamily="2" charset="-122"/>
                <a:ea typeface="宋体" pitchFamily="2" charset="-122"/>
              </a:rPr>
              <a:t>学会了</a:t>
            </a:r>
            <a:r>
              <a:rPr lang="zh-CN" altLang="zh-CN" sz="2400" dirty="0" smtClean="0">
                <a:latin typeface="宋体" pitchFamily="2" charset="-122"/>
                <a:ea typeface="宋体" pitchFamily="2" charset="-122"/>
              </a:rPr>
              <a:t>问卷</a:t>
            </a:r>
            <a:r>
              <a:rPr lang="zh-CN" altLang="zh-CN" sz="2400" dirty="0" smtClean="0">
                <a:latin typeface="宋体" pitchFamily="2" charset="-122"/>
                <a:ea typeface="宋体" pitchFamily="2" charset="-122"/>
              </a:rPr>
              <a:t>的设计并进行问卷调查</a:t>
            </a:r>
            <a:r>
              <a:rPr lang="zh-CN" altLang="zh-CN" sz="2400" dirty="0" smtClean="0">
                <a:latin typeface="宋体" pitchFamily="2" charset="-122"/>
                <a:ea typeface="宋体" pitchFamily="2" charset="-122"/>
              </a:rPr>
              <a:t>，学会</a:t>
            </a:r>
            <a:r>
              <a:rPr lang="zh-CN" altLang="zh-CN" sz="2400" dirty="0" smtClean="0">
                <a:latin typeface="宋体" pitchFamily="2" charset="-122"/>
                <a:ea typeface="宋体" pitchFamily="2" charset="-122"/>
              </a:rPr>
              <a:t>了研究性报告的书写步骤</a:t>
            </a:r>
            <a:r>
              <a:rPr lang="zh-CN" altLang="zh-CN" sz="2400" dirty="0" smtClean="0">
                <a:latin typeface="宋体" pitchFamily="2" charset="-122"/>
                <a:ea typeface="宋体" pitchFamily="2" charset="-122"/>
              </a:rPr>
              <a:t>；</a:t>
            </a:r>
            <a:endParaRPr lang="en-US" altLang="zh-CN" sz="2400" dirty="0" smtClean="0">
              <a:latin typeface="宋体" pitchFamily="2" charset="-122"/>
              <a:ea typeface="宋体" pitchFamily="2" charset="-122"/>
            </a:endParaRPr>
          </a:p>
          <a:p>
            <a:pPr>
              <a:lnSpc>
                <a:spcPts val="3000"/>
              </a:lnSpc>
              <a:buFont typeface="Arial" pitchFamily="34" charset="0"/>
              <a:buChar char="•"/>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对</a:t>
            </a:r>
            <a:r>
              <a:rPr lang="zh-CN" altLang="zh-CN" sz="2400" dirty="0" smtClean="0">
                <a:latin typeface="宋体" pitchFamily="2" charset="-122"/>
                <a:ea typeface="宋体" pitchFamily="2" charset="-122"/>
              </a:rPr>
              <a:t>降低碳排放有了更深入的了解</a:t>
            </a:r>
            <a:r>
              <a:rPr lang="zh-CN" altLang="zh-CN" sz="2400" dirty="0" smtClean="0">
                <a:latin typeface="宋体" pitchFamily="2" charset="-122"/>
                <a:ea typeface="宋体" pitchFamily="2" charset="-122"/>
              </a:rPr>
              <a:t>，激励</a:t>
            </a:r>
            <a:r>
              <a:rPr lang="zh-CN" altLang="zh-CN" sz="2400" dirty="0" smtClean="0">
                <a:latin typeface="宋体" pitchFamily="2" charset="-122"/>
                <a:ea typeface="宋体" pitchFamily="2" charset="-122"/>
              </a:rPr>
              <a:t>我在学习、生活中努力做到低碳生活</a:t>
            </a:r>
            <a:r>
              <a:rPr lang="zh-CN" altLang="zh-CN" sz="2400" dirty="0" smtClean="0">
                <a:latin typeface="宋体" pitchFamily="2" charset="-122"/>
                <a:ea typeface="宋体" pitchFamily="2" charset="-122"/>
              </a:rPr>
              <a:t>。</a:t>
            </a:r>
            <a:endParaRPr lang="en-US" altLang="zh-CN" sz="2400" dirty="0" smtClean="0">
              <a:latin typeface="宋体" pitchFamily="2" charset="-122"/>
              <a:ea typeface="宋体" pitchFamily="2" charset="-122"/>
            </a:endParaRPr>
          </a:p>
          <a:p>
            <a:pPr>
              <a:lnSpc>
                <a:spcPts val="3000"/>
              </a:lnSpc>
              <a:buFont typeface="Arial" pitchFamily="34" charset="0"/>
              <a:buChar char="•"/>
            </a:pPr>
            <a:endParaRPr lang="en-US" altLang="zh-CN" sz="2400" dirty="0" smtClean="0">
              <a:latin typeface="宋体" pitchFamily="2" charset="-122"/>
              <a:ea typeface="宋体" pitchFamily="2" charset="-122"/>
            </a:endParaRPr>
          </a:p>
          <a:p>
            <a:pPr>
              <a:lnSpc>
                <a:spcPts val="3000"/>
              </a:lnSpc>
              <a:buFont typeface="Arial" pitchFamily="34" charset="0"/>
              <a:buChar char="•"/>
            </a:pPr>
            <a:endParaRPr lang="en-US" altLang="zh-CN" sz="2400" dirty="0" smtClean="0">
              <a:latin typeface="宋体" pitchFamily="2" charset="-122"/>
              <a:ea typeface="宋体" pitchFamily="2" charset="-122"/>
            </a:endParaRPr>
          </a:p>
          <a:p>
            <a:pPr>
              <a:lnSpc>
                <a:spcPts val="3000"/>
              </a:lnSpc>
              <a:buFont typeface="Arial" pitchFamily="34" charset="0"/>
              <a:buChar char="•"/>
            </a:pPr>
            <a:r>
              <a:rPr lang="zh-CN" altLang="zh-CN" sz="2400" dirty="0" smtClean="0">
                <a:latin typeface="宋体" pitchFamily="2" charset="-122"/>
                <a:ea typeface="宋体" pitchFamily="2" charset="-122"/>
              </a:rPr>
              <a:t>第一次</a:t>
            </a:r>
            <a:r>
              <a:rPr lang="zh-CN" altLang="zh-CN" sz="2400" dirty="0" smtClean="0">
                <a:latin typeface="宋体" pitchFamily="2" charset="-122"/>
                <a:ea typeface="宋体" pitchFamily="2" charset="-122"/>
              </a:rPr>
              <a:t>设计问卷进行调查，问卷的题目较少，问卷回收的数量也不多，导致分析的结果代表性不</a:t>
            </a:r>
            <a:r>
              <a:rPr lang="zh-CN" altLang="zh-CN" sz="2400" dirty="0" smtClean="0">
                <a:latin typeface="宋体" pitchFamily="2" charset="-122"/>
                <a:ea typeface="宋体" pitchFamily="2" charset="-122"/>
              </a:rPr>
              <a:t>强</a:t>
            </a:r>
            <a:r>
              <a:rPr lang="zh-CN" altLang="en-US" sz="2400" dirty="0" smtClean="0">
                <a:latin typeface="宋体" pitchFamily="2" charset="-122"/>
                <a:ea typeface="宋体" pitchFamily="2" charset="-122"/>
              </a:rPr>
              <a:t>；</a:t>
            </a:r>
            <a:endParaRPr lang="en-US" altLang="zh-CN" sz="2400" dirty="0" smtClean="0">
              <a:latin typeface="宋体" pitchFamily="2" charset="-122"/>
              <a:ea typeface="宋体" pitchFamily="2" charset="-122"/>
            </a:endParaRPr>
          </a:p>
          <a:p>
            <a:pPr>
              <a:lnSpc>
                <a:spcPts val="3000"/>
              </a:lnSpc>
              <a:buFont typeface="Arial" pitchFamily="34" charset="0"/>
              <a:buChar char="•"/>
            </a:pPr>
            <a:r>
              <a:rPr lang="en-US" altLang="zh-CN" sz="2400" dirty="0" smtClean="0">
                <a:latin typeface="宋体" pitchFamily="2" charset="-122"/>
                <a:ea typeface="宋体" pitchFamily="2" charset="-122"/>
              </a:rPr>
              <a:t> </a:t>
            </a:r>
            <a:r>
              <a:rPr lang="zh-CN" altLang="zh-CN" sz="2400" dirty="0" smtClean="0">
                <a:latin typeface="宋体" pitchFamily="2" charset="-122"/>
                <a:ea typeface="宋体" pitchFamily="2" charset="-122"/>
              </a:rPr>
              <a:t>填写</a:t>
            </a:r>
            <a:r>
              <a:rPr lang="zh-CN" altLang="zh-CN" sz="2400" dirty="0" smtClean="0">
                <a:latin typeface="宋体" pitchFamily="2" charset="-122"/>
                <a:ea typeface="宋体" pitchFamily="2" charset="-122"/>
              </a:rPr>
              <a:t>问卷的同学高中学校比较集中</a:t>
            </a:r>
            <a:r>
              <a:rPr lang="zh-CN" altLang="zh-CN" sz="2400" dirty="0" smtClean="0">
                <a:latin typeface="宋体" pitchFamily="2" charset="-122"/>
                <a:ea typeface="宋体" pitchFamily="2" charset="-122"/>
              </a:rPr>
              <a:t>，</a:t>
            </a:r>
            <a:r>
              <a:rPr lang="zh-CN" altLang="en-US" sz="2400" dirty="0" smtClean="0">
                <a:latin typeface="宋体" pitchFamily="2" charset="-122"/>
                <a:ea typeface="宋体" pitchFamily="2" charset="-122"/>
              </a:rPr>
              <a:t>调查对象</a:t>
            </a:r>
            <a:r>
              <a:rPr lang="zh-CN" altLang="zh-CN" sz="2400" dirty="0" smtClean="0">
                <a:latin typeface="宋体" pitchFamily="2" charset="-122"/>
                <a:ea typeface="宋体" pitchFamily="2" charset="-122"/>
              </a:rPr>
              <a:t>的</a:t>
            </a:r>
            <a:r>
              <a:rPr lang="zh-CN" altLang="zh-CN" sz="2400" dirty="0" smtClean="0">
                <a:latin typeface="宋体" pitchFamily="2" charset="-122"/>
                <a:ea typeface="宋体" pitchFamily="2" charset="-122"/>
              </a:rPr>
              <a:t>分散度不够，这些都会</a:t>
            </a:r>
            <a:r>
              <a:rPr lang="zh-CN" altLang="zh-CN" sz="2400" dirty="0" smtClean="0">
                <a:latin typeface="宋体" pitchFamily="2" charset="-122"/>
                <a:ea typeface="宋体" pitchFamily="2" charset="-122"/>
              </a:rPr>
              <a:t>影响分析</a:t>
            </a:r>
            <a:r>
              <a:rPr lang="zh-CN" altLang="zh-CN" sz="2400" dirty="0" smtClean="0">
                <a:latin typeface="宋体" pitchFamily="2" charset="-122"/>
                <a:ea typeface="宋体" pitchFamily="2" charset="-122"/>
              </a:rPr>
              <a:t>结果</a:t>
            </a:r>
            <a:r>
              <a:rPr lang="zh-CN" altLang="zh-CN" sz="2400" dirty="0" smtClean="0">
                <a:latin typeface="宋体" pitchFamily="2" charset="-122"/>
                <a:ea typeface="宋体" pitchFamily="2" charset="-122"/>
              </a:rPr>
              <a:t>。</a:t>
            </a:r>
            <a:endParaRPr lang="zh-CN" altLang="zh-CN" sz="2400" dirty="0" smtClean="0">
              <a:latin typeface="宋体" pitchFamily="2" charset="-122"/>
              <a:ea typeface="宋体" pitchFamily="2" charset="-122"/>
            </a:endParaRPr>
          </a:p>
        </p:txBody>
      </p:sp>
      <p:sp>
        <p:nvSpPr>
          <p:cNvPr id="5" name="Rectangle 1"/>
          <p:cNvSpPr>
            <a:spLocks noChangeArrowheads="1"/>
          </p:cNvSpPr>
          <p:nvPr/>
        </p:nvSpPr>
        <p:spPr bwMode="auto">
          <a:xfrm>
            <a:off x="949122" y="1201533"/>
            <a:ext cx="1932973"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zh-CN" altLang="zh-CN" sz="2400" b="1" dirty="0" smtClean="0">
                <a:latin typeface="宋体" pitchFamily="2" charset="-122"/>
                <a:ea typeface="宋体" pitchFamily="2" charset="-122"/>
              </a:rPr>
              <a:t>收获：</a:t>
            </a:r>
            <a:endParaRPr lang="en-US" altLang="zh-CN" sz="2400" b="1" dirty="0" smtClean="0">
              <a:latin typeface="宋体" pitchFamily="2" charset="-122"/>
              <a:ea typeface="宋体" pitchFamily="2" charset="-122"/>
            </a:endParaRPr>
          </a:p>
        </p:txBody>
      </p:sp>
      <p:sp>
        <p:nvSpPr>
          <p:cNvPr id="6" name="Rectangle 1"/>
          <p:cNvSpPr>
            <a:spLocks noChangeArrowheads="1"/>
          </p:cNvSpPr>
          <p:nvPr/>
        </p:nvSpPr>
        <p:spPr bwMode="auto">
          <a:xfrm>
            <a:off x="1053293" y="3215528"/>
            <a:ext cx="1736205" cy="461665"/>
          </a:xfrm>
          <a:prstGeom prst="rect">
            <a:avLst/>
          </a:prstGeom>
          <a:gradFill>
            <a:gsLst>
              <a:gs pos="0">
                <a:srgbClr val="5E9EFF"/>
              </a:gs>
              <a:gs pos="39999">
                <a:srgbClr val="85C2FF"/>
              </a:gs>
              <a:gs pos="70000">
                <a:srgbClr val="C4D6EB"/>
              </a:gs>
              <a:gs pos="100000">
                <a:srgbClr val="FFEBFA"/>
              </a:gs>
            </a:gsLst>
            <a:lin ang="5400000" scaled="0"/>
          </a:grad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algn="ctr"/>
            <a:r>
              <a:rPr lang="zh-CN" altLang="zh-CN" sz="2400" b="1" dirty="0" smtClean="0">
                <a:latin typeface="宋体" pitchFamily="2" charset="-122"/>
                <a:ea typeface="宋体" pitchFamily="2" charset="-122"/>
              </a:rPr>
              <a:t>不足</a:t>
            </a:r>
            <a:r>
              <a:rPr lang="zh-CN" altLang="zh-CN" sz="2400" b="1" dirty="0" smtClean="0">
                <a:latin typeface="宋体" pitchFamily="2" charset="-122"/>
                <a:ea typeface="宋体" pitchFamily="2" charset="-122"/>
              </a:rPr>
              <a:t>：</a:t>
            </a:r>
            <a:endParaRPr lang="en-US" altLang="zh-CN" sz="2400" b="1" dirty="0" smtClean="0">
              <a:latin typeface="宋体" pitchFamily="2" charset="-122"/>
              <a:ea typeface="宋体" pitchFamily="2" charset="-122"/>
            </a:endParaRPr>
          </a:p>
        </p:txBody>
      </p:sp>
      <p:sp>
        <p:nvSpPr>
          <p:cNvPr id="7" name="灯片编号占位符 6"/>
          <p:cNvSpPr>
            <a:spLocks noGrp="1"/>
          </p:cNvSpPr>
          <p:nvPr>
            <p:ph type="sldNum" sz="quarter" idx="12"/>
          </p:nvPr>
        </p:nvSpPr>
        <p:spPr/>
        <p:txBody>
          <a:bodyPr/>
          <a:lstStyle/>
          <a:p>
            <a:fld id="{18147D7F-A0C9-48DA-A568-8B71CB9ABE51}" type="slidenum">
              <a:rPr lang="zh-CN" altLang="en-US" smtClean="0"/>
              <a:pPr/>
              <a:t>9</a:t>
            </a:fld>
            <a:endParaRPr lang="zh-CN" altLang="en-US"/>
          </a:p>
        </p:txBody>
      </p:sp>
    </p:spTree>
    <p:extLst>
      <p:ext uri="{BB962C8B-B14F-4D97-AF65-F5344CB8AC3E}">
        <p14:creationId xmlns:p14="http://schemas.microsoft.com/office/powerpoint/2010/main" xmlns="" val="3639931764"/>
      </p:ext>
    </p:extLst>
  </p:cSld>
  <p:clrMapOvr>
    <a:masterClrMapping/>
  </p:clrMapOvr>
  <mc:AlternateContent xmlns:mc="http://schemas.openxmlformats.org/markup-compatibility/2006">
    <mc:Choice xmlns:p14="http://schemas.microsoft.com/office/powerpoint/2010/main" xmlns="" Requires="p14">
      <p:transition spd="slow" p14:dur="1400">
        <p14:doors dir="vert"/>
      </p:transition>
    </mc:Choice>
    <mc:Fallback>
      <p:transition spd="slow">
        <p:fade/>
      </p:transition>
    </mc:Fallback>
  </mc:AlternateContent>
  <p:timing>
    <p:tnLst>
      <p:par>
        <p:cTn id="1" dur="indefinite" restart="never" nodeType="tmRoot"/>
      </p:par>
    </p:tnLst>
  </p:timing>
</p:sld>
</file>

<file path=ppt/tags/tag1.xml><?xml version="1.0" encoding="utf-8"?>
<p:tagLst xmlns:a="http://schemas.openxmlformats.org/drawingml/2006/main" xmlns:r="http://schemas.openxmlformats.org/officeDocument/2006/relationships" xmlns:p="http://schemas.openxmlformats.org/presentationml/2006/main">
  <p:tag name="AS_NET" val="4.0.30319.42000"/>
  <p:tag name="AS_OS" val="Microsoft Windows NT 6.2.9200.0"/>
  <p:tag name="AS_RELEASE_DATE" val="2016.09.30"/>
  <p:tag name="AS_TITLE" val="Aspose.Slides for .NET 2.0"/>
  <p:tag name="AS_VERSION" val="16.9.0.0"/>
</p:tagLst>
</file>

<file path=ppt/tags/tag2.xml><?xml version="1.0" encoding="utf-8"?>
<p:tagLst xmlns:a="http://schemas.openxmlformats.org/drawingml/2006/main" xmlns:r="http://schemas.openxmlformats.org/officeDocument/2006/relationships" xmlns:p="http://schemas.openxmlformats.org/presentationml/2006/main">
  <p:tag name="PA" val="v5.1.0"/>
</p:tagLst>
</file>

<file path=ppt/theme/theme1.xml><?xml version="1.0" encoding="utf-8"?>
<a:theme xmlns:a="http://schemas.openxmlformats.org/drawingml/2006/main" name="Office 主题​​">
  <a:themeElements>
    <a:clrScheme name="Custom 53">
      <a:dk1>
        <a:srgbClr val="000000"/>
      </a:dk1>
      <a:lt1>
        <a:srgbClr val="FFFFFF"/>
      </a:lt1>
      <a:dk2>
        <a:srgbClr val="44546A"/>
      </a:dk2>
      <a:lt2>
        <a:srgbClr val="E7E6E6"/>
      </a:lt2>
      <a:accent1>
        <a:srgbClr val="687696"/>
      </a:accent1>
      <a:accent2>
        <a:srgbClr val="1E2635"/>
      </a:accent2>
      <a:accent3>
        <a:srgbClr val="A5A5A5"/>
      </a:accent3>
      <a:accent4>
        <a:srgbClr val="FFC000"/>
      </a:accent4>
      <a:accent5>
        <a:srgbClr val="5B9BD5"/>
      </a:accent5>
      <a:accent6>
        <a:srgbClr val="70AD47"/>
      </a:accent6>
      <a:hlink>
        <a:srgbClr val="0563C1"/>
      </a:hlink>
      <a:folHlink>
        <a:srgbClr val="954F72"/>
      </a:folHlink>
    </a:clrScheme>
    <a:fontScheme name="mxp0kxp5">
      <a:majorFont>
        <a:latin typeface="微软雅黑"/>
        <a:ea typeface="微软雅黑"/>
        <a:cs typeface="Arial"/>
      </a:majorFont>
      <a:minorFont>
        <a:latin typeface="微软雅黑"/>
        <a:ea typeface="微软雅黑"/>
        <a:cs typeface="Arial"/>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2.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Arial"/>
        <a:cs typeface="Arial"/>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Arial"/>
        <a:cs typeface="Arial"/>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emplate>www.515ppt.com</Template>
  <TotalTime>147</TotalTime>
  <Words>780</Words>
  <Application>Microsoft Office PowerPoint</Application>
  <PresentationFormat>自定义</PresentationFormat>
  <Paragraphs>75</Paragraphs>
  <Slides>10</Slides>
  <Notes>7</Notes>
  <HiddenSlides>0</HiddenSlides>
  <MMClips>0</MMClips>
  <ScaleCrop>false</ScaleCrop>
  <HeadingPairs>
    <vt:vector size="4" baseType="variant">
      <vt:variant>
        <vt:lpstr>主题</vt:lpstr>
      </vt:variant>
      <vt:variant>
        <vt:i4>1</vt:i4>
      </vt:variant>
      <vt:variant>
        <vt:lpstr>幻灯片标题</vt:lpstr>
      </vt:variant>
      <vt:variant>
        <vt:i4>10</vt:i4>
      </vt:variant>
    </vt:vector>
  </HeadingPairs>
  <TitlesOfParts>
    <vt:vector size="11" baseType="lpstr">
      <vt:lpstr>Office 主题​​</vt:lpstr>
      <vt:lpstr>幻灯片 1</vt:lpstr>
      <vt:lpstr>幻灯片 2</vt:lpstr>
      <vt:lpstr>幻灯片 3</vt:lpstr>
      <vt:lpstr>幻灯片 4</vt:lpstr>
      <vt:lpstr>幻灯片 5</vt:lpstr>
      <vt:lpstr>幻灯片 6</vt:lpstr>
      <vt:lpstr>幻灯片 7</vt:lpstr>
      <vt:lpstr>幻灯片 8</vt:lpstr>
      <vt:lpstr>幻灯片 9</vt:lpstr>
      <vt:lpstr>幻灯片 10</vt:lpstr>
    </vt:vector>
  </TitlesOfParts>
  <Manager>www.515ppt.com</Manager>
  <Company>苏州珀菲科特网络科技有限公司</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www.515ppt.com</dc:title>
  <dc:subject>www.515ppt.com</dc:subject>
  <dc:creator>www.515ppt.com</dc:creator>
  <cp:keywords>更多精品文档，请访问www.515ppt.com</cp:keywords>
  <dc:description>更多精品文档，请访问www.515ppt.com</dc:description>
  <cp:lastModifiedBy>深度联盟http://www.deepbbs.org</cp:lastModifiedBy>
  <cp:revision>475</cp:revision>
  <dcterms:created xsi:type="dcterms:W3CDTF">2019-11-12T09:04:31Z</dcterms:created>
  <dcterms:modified xsi:type="dcterms:W3CDTF">2023-09-21T02:49:18Z</dcterms:modified>
  <cp:category>www.515ppt.com</cp:category>
</cp:coreProperties>
</file>