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7" r:id="rId3"/>
  </p:sldMasterIdLst>
  <p:notesMasterIdLst>
    <p:notesMasterId r:id="rId17"/>
  </p:notesMasterIdLst>
  <p:sldIdLst>
    <p:sldId id="257" r:id="rId4"/>
    <p:sldId id="258" r:id="rId5"/>
    <p:sldId id="259" r:id="rId6"/>
    <p:sldId id="319" r:id="rId7"/>
    <p:sldId id="263" r:id="rId8"/>
    <p:sldId id="320" r:id="rId9"/>
    <p:sldId id="265" r:id="rId10"/>
    <p:sldId id="321" r:id="rId11"/>
    <p:sldId id="322" r:id="rId12"/>
    <p:sldId id="323" r:id="rId13"/>
    <p:sldId id="324" r:id="rId14"/>
    <p:sldId id="268" r:id="rId15"/>
    <p:sldId id="271" r:id="rId16"/>
    <p:sldId id="325" r:id="rId18"/>
    <p:sldId id="326" r:id="rId19"/>
    <p:sldId id="270" r:id="rId20"/>
    <p:sldId id="269" r:id="rId21"/>
    <p:sldId id="262" r:id="rId22"/>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作者" initials="A" lastIdx="0" clrIdx="3"/>
  <p:cmAuthor id="5" name="zong fengxia" initials="fz" lastIdx="6" clrIdx="4"/>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64" d="100"/>
          <a:sy n="64" d="100"/>
        </p:scale>
        <p:origin x="52" y="36"/>
      </p:cViewPr>
      <p:guideLst>
        <p:guide orient="horz" pos="2133"/>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7" Type="http://schemas.openxmlformats.org/officeDocument/2006/relationships/tags" Target="tags/tag475.xml"/><Relationship Id="rId26" Type="http://schemas.openxmlformats.org/officeDocument/2006/relationships/commentAuthors" Target="commentAuthors.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notesMaster" Target="notesMasters/notesMaster1.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5" dt="2024-08-13T16:51:01.280" idx="1">
    <p:pos x="10" y="10"/>
    <p:text/>
  </p:cm>
</p:cmLst>
</file>

<file path=ppt/comments/comment2.xml><?xml version="1.0" encoding="utf-8"?>
<p:cmLst xmlns:a="http://schemas.openxmlformats.org/drawingml/2006/main" xmlns:r="http://schemas.openxmlformats.org/officeDocument/2006/relationships" xmlns:p="http://schemas.openxmlformats.org/presentationml/2006/main">
  <p:cm authorId="5" dt="2024-08-13T16:51:01.280" idx="2">
    <p:pos x="10" y="10"/>
    <p:text/>
  </p:cm>
</p:cmLst>
</file>

<file path=ppt/comments/comment3.xml><?xml version="1.0" encoding="utf-8"?>
<p:cmLst xmlns:a="http://schemas.openxmlformats.org/drawingml/2006/main" xmlns:r="http://schemas.openxmlformats.org/officeDocument/2006/relationships" xmlns:p="http://schemas.openxmlformats.org/presentationml/2006/main">
  <p:cm authorId="5" dt="2024-08-13T16:51:01.280" idx="3">
    <p:pos x="10" y="10"/>
    <p:text/>
  </p:cm>
</p:cmLst>
</file>

<file path=ppt/comments/comment4.xml><?xml version="1.0" encoding="utf-8"?>
<p:cmLst xmlns:a="http://schemas.openxmlformats.org/drawingml/2006/main" xmlns:r="http://schemas.openxmlformats.org/officeDocument/2006/relationships" xmlns:p="http://schemas.openxmlformats.org/presentationml/2006/main">
  <p:cm authorId="5" dt="2024-08-13T16:51:01.280" idx="4">
    <p:pos x="10" y="10"/>
    <p:text/>
  </p:cm>
</p:cmLst>
</file>

<file path=ppt/comments/comment5.xml><?xml version="1.0" encoding="utf-8"?>
<p:cmLst xmlns:a="http://schemas.openxmlformats.org/drawingml/2006/main" xmlns:r="http://schemas.openxmlformats.org/officeDocument/2006/relationships" xmlns:p="http://schemas.openxmlformats.org/presentationml/2006/main">
  <p:cm authorId="5" dt="2024-08-13T16:51:01.280" idx="6">
    <p:pos x="10" y="10"/>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421D011-EC35-498F-ADE3-3197FF1A64D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png"/><Relationship Id="rId2" Type="http://schemas.openxmlformats.org/officeDocument/2006/relationships/tags" Target="../tags/tag1.xml"/><Relationship Id="rId10" Type="http://schemas.openxmlformats.org/officeDocument/2006/relationships/tags" Target="../tags/tag8.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tags" Target="../tags/tag92.xml"/><Relationship Id="rId8" Type="http://schemas.openxmlformats.org/officeDocument/2006/relationships/tags" Target="../tags/tag91.xml"/><Relationship Id="rId7" Type="http://schemas.openxmlformats.org/officeDocument/2006/relationships/tags" Target="../tags/tag90.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3" Type="http://schemas.openxmlformats.org/officeDocument/2006/relationships/tags" Target="../tags/tag86.xml"/><Relationship Id="rId2" Type="http://schemas.openxmlformats.org/officeDocument/2006/relationships/tags" Target="../tags/tag85.xml"/><Relationship Id="rId11" Type="http://schemas.openxmlformats.org/officeDocument/2006/relationships/tags" Target="../tags/tag94.xml"/><Relationship Id="rId10" Type="http://schemas.openxmlformats.org/officeDocument/2006/relationships/tags" Target="../tags/tag93.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100.xml"/><Relationship Id="rId7" Type="http://schemas.openxmlformats.org/officeDocument/2006/relationships/tags" Target="../tags/tag99.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image" Target="../media/image3.png"/><Relationship Id="rId2" Type="http://schemas.openxmlformats.org/officeDocument/2006/relationships/tags" Target="../tags/tag95.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108.xml"/><Relationship Id="rId8" Type="http://schemas.openxmlformats.org/officeDocument/2006/relationships/tags" Target="../tags/tag107.xml"/><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1" Type="http://schemas.openxmlformats.org/officeDocument/2006/relationships/tags" Target="../tags/tag110.xml"/><Relationship Id="rId10" Type="http://schemas.openxmlformats.org/officeDocument/2006/relationships/tags" Target="../tags/tag109.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118.xml"/><Relationship Id="rId8" Type="http://schemas.openxmlformats.org/officeDocument/2006/relationships/tags" Target="../tags/tag117.xml"/><Relationship Id="rId7" Type="http://schemas.openxmlformats.org/officeDocument/2006/relationships/tags" Target="../tags/tag116.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 Id="rId3" Type="http://schemas.openxmlformats.org/officeDocument/2006/relationships/tags" Target="../tags/tag112.xml"/><Relationship Id="rId2" Type="http://schemas.openxmlformats.org/officeDocument/2006/relationships/tags" Target="../tags/tag111.xml"/><Relationship Id="rId16" Type="http://schemas.openxmlformats.org/officeDocument/2006/relationships/tags" Target="../tags/tag125.xml"/><Relationship Id="rId15" Type="http://schemas.openxmlformats.org/officeDocument/2006/relationships/tags" Target="../tags/tag124.xml"/><Relationship Id="rId14" Type="http://schemas.openxmlformats.org/officeDocument/2006/relationships/tags" Target="../tags/tag123.xml"/><Relationship Id="rId13" Type="http://schemas.openxmlformats.org/officeDocument/2006/relationships/tags" Target="../tags/tag122.xml"/><Relationship Id="rId12" Type="http://schemas.openxmlformats.org/officeDocument/2006/relationships/tags" Target="../tags/tag121.xml"/><Relationship Id="rId11" Type="http://schemas.openxmlformats.org/officeDocument/2006/relationships/tags" Target="../tags/tag120.xml"/><Relationship Id="rId10" Type="http://schemas.openxmlformats.org/officeDocument/2006/relationships/tags" Target="../tags/tag119.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132.xml"/><Relationship Id="rId8" Type="http://schemas.openxmlformats.org/officeDocument/2006/relationships/tags" Target="../tags/tag131.xml"/><Relationship Id="rId7" Type="http://schemas.openxmlformats.org/officeDocument/2006/relationships/tags" Target="../tags/tag130.xml"/><Relationship Id="rId6" Type="http://schemas.openxmlformats.org/officeDocument/2006/relationships/tags" Target="../tags/tag129.xml"/><Relationship Id="rId5" Type="http://schemas.openxmlformats.org/officeDocument/2006/relationships/tags" Target="../tags/tag128.xml"/><Relationship Id="rId4" Type="http://schemas.openxmlformats.org/officeDocument/2006/relationships/tags" Target="../tags/tag127.xml"/><Relationship Id="rId3" Type="http://schemas.openxmlformats.org/officeDocument/2006/relationships/image" Target="../media/image4.png"/><Relationship Id="rId2" Type="http://schemas.openxmlformats.org/officeDocument/2006/relationships/tags" Target="../tags/tag126.xml"/><Relationship Id="rId10" Type="http://schemas.openxmlformats.org/officeDocument/2006/relationships/tags" Target="../tags/tag133.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40.xml"/><Relationship Id="rId8" Type="http://schemas.openxmlformats.org/officeDocument/2006/relationships/tags" Target="../tags/tag139.xml"/><Relationship Id="rId7" Type="http://schemas.openxmlformats.org/officeDocument/2006/relationships/tags" Target="../tags/tag138.xml"/><Relationship Id="rId6" Type="http://schemas.openxmlformats.org/officeDocument/2006/relationships/tags" Target="../tags/tag137.xml"/><Relationship Id="rId5" Type="http://schemas.openxmlformats.org/officeDocument/2006/relationships/tags" Target="../tags/tag136.xml"/><Relationship Id="rId4" Type="http://schemas.openxmlformats.org/officeDocument/2006/relationships/tags" Target="../tags/tag135.xml"/><Relationship Id="rId3" Type="http://schemas.openxmlformats.org/officeDocument/2006/relationships/image" Target="../media/image4.png"/><Relationship Id="rId2" Type="http://schemas.openxmlformats.org/officeDocument/2006/relationships/tags" Target="../tags/tag134.xml"/><Relationship Id="rId10" Type="http://schemas.openxmlformats.org/officeDocument/2006/relationships/tags" Target="../tags/tag141.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49.xml"/><Relationship Id="rId8" Type="http://schemas.openxmlformats.org/officeDocument/2006/relationships/tags" Target="../tags/tag148.xml"/><Relationship Id="rId7" Type="http://schemas.openxmlformats.org/officeDocument/2006/relationships/tags" Target="../tags/tag147.xml"/><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tags" Target="../tags/tag144.xml"/><Relationship Id="rId3" Type="http://schemas.openxmlformats.org/officeDocument/2006/relationships/tags" Target="../tags/tag143.xml"/><Relationship Id="rId20" Type="http://schemas.openxmlformats.org/officeDocument/2006/relationships/tags" Target="../tags/tag160.xml"/><Relationship Id="rId2" Type="http://schemas.openxmlformats.org/officeDocument/2006/relationships/tags" Target="../tags/tag142.xml"/><Relationship Id="rId19" Type="http://schemas.openxmlformats.org/officeDocument/2006/relationships/tags" Target="../tags/tag159.xml"/><Relationship Id="rId18" Type="http://schemas.openxmlformats.org/officeDocument/2006/relationships/tags" Target="../tags/tag158.xml"/><Relationship Id="rId17" Type="http://schemas.openxmlformats.org/officeDocument/2006/relationships/tags" Target="../tags/tag157.xml"/><Relationship Id="rId16" Type="http://schemas.openxmlformats.org/officeDocument/2006/relationships/tags" Target="../tags/tag156.xml"/><Relationship Id="rId15" Type="http://schemas.openxmlformats.org/officeDocument/2006/relationships/tags" Target="../tags/tag155.xml"/><Relationship Id="rId14" Type="http://schemas.openxmlformats.org/officeDocument/2006/relationships/tags" Target="../tags/tag154.xml"/><Relationship Id="rId13" Type="http://schemas.openxmlformats.org/officeDocument/2006/relationships/tags" Target="../tags/tag153.xml"/><Relationship Id="rId12" Type="http://schemas.openxmlformats.org/officeDocument/2006/relationships/tags" Target="../tags/tag152.xml"/><Relationship Id="rId11" Type="http://schemas.openxmlformats.org/officeDocument/2006/relationships/tags" Target="../tags/tag151.xml"/><Relationship Id="rId10" Type="http://schemas.openxmlformats.org/officeDocument/2006/relationships/tags" Target="../tags/tag150.xm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67.xml"/><Relationship Id="rId8" Type="http://schemas.openxmlformats.org/officeDocument/2006/relationships/tags" Target="../tags/tag166.xml"/><Relationship Id="rId7" Type="http://schemas.openxmlformats.org/officeDocument/2006/relationships/tags" Target="../tags/tag165.xml"/><Relationship Id="rId6" Type="http://schemas.openxmlformats.org/officeDocument/2006/relationships/tags" Target="../tags/tag164.xml"/><Relationship Id="rId5" Type="http://schemas.openxmlformats.org/officeDocument/2006/relationships/tags" Target="../tags/tag163.xml"/><Relationship Id="rId4" Type="http://schemas.openxmlformats.org/officeDocument/2006/relationships/tags" Target="../tags/tag162.xml"/><Relationship Id="rId3" Type="http://schemas.openxmlformats.org/officeDocument/2006/relationships/image" Target="../media/image4.png"/><Relationship Id="rId2" Type="http://schemas.openxmlformats.org/officeDocument/2006/relationships/tags" Target="../tags/tag161.xml"/><Relationship Id="rId12" Type="http://schemas.openxmlformats.org/officeDocument/2006/relationships/tags" Target="../tags/tag170.xml"/><Relationship Id="rId11" Type="http://schemas.openxmlformats.org/officeDocument/2006/relationships/tags" Target="../tags/tag169.xml"/><Relationship Id="rId10" Type="http://schemas.openxmlformats.org/officeDocument/2006/relationships/tags" Target="../tags/tag168.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78.xml"/><Relationship Id="rId8" Type="http://schemas.openxmlformats.org/officeDocument/2006/relationships/tags" Target="../tags/tag177.xml"/><Relationship Id="rId7" Type="http://schemas.openxmlformats.org/officeDocument/2006/relationships/tags" Target="../tags/tag176.xml"/><Relationship Id="rId6" Type="http://schemas.openxmlformats.org/officeDocument/2006/relationships/tags" Target="../tags/tag175.xml"/><Relationship Id="rId5" Type="http://schemas.openxmlformats.org/officeDocument/2006/relationships/tags" Target="../tags/tag174.xml"/><Relationship Id="rId4" Type="http://schemas.openxmlformats.org/officeDocument/2006/relationships/tags" Target="../tags/tag173.xml"/><Relationship Id="rId31" Type="http://schemas.openxmlformats.org/officeDocument/2006/relationships/tags" Target="../tags/tag200.xml"/><Relationship Id="rId30" Type="http://schemas.openxmlformats.org/officeDocument/2006/relationships/tags" Target="../tags/tag199.xml"/><Relationship Id="rId3" Type="http://schemas.openxmlformats.org/officeDocument/2006/relationships/tags" Target="../tags/tag172.xml"/><Relationship Id="rId29" Type="http://schemas.openxmlformats.org/officeDocument/2006/relationships/tags" Target="../tags/tag198.xml"/><Relationship Id="rId28" Type="http://schemas.openxmlformats.org/officeDocument/2006/relationships/tags" Target="../tags/tag197.xml"/><Relationship Id="rId27" Type="http://schemas.openxmlformats.org/officeDocument/2006/relationships/tags" Target="../tags/tag196.xml"/><Relationship Id="rId26" Type="http://schemas.openxmlformats.org/officeDocument/2006/relationships/tags" Target="../tags/tag195.xml"/><Relationship Id="rId25" Type="http://schemas.openxmlformats.org/officeDocument/2006/relationships/tags" Target="../tags/tag194.xml"/><Relationship Id="rId24" Type="http://schemas.openxmlformats.org/officeDocument/2006/relationships/tags" Target="../tags/tag193.xml"/><Relationship Id="rId23" Type="http://schemas.openxmlformats.org/officeDocument/2006/relationships/tags" Target="../tags/tag192.xml"/><Relationship Id="rId22" Type="http://schemas.openxmlformats.org/officeDocument/2006/relationships/tags" Target="../tags/tag191.xml"/><Relationship Id="rId21" Type="http://schemas.openxmlformats.org/officeDocument/2006/relationships/tags" Target="../tags/tag190.xml"/><Relationship Id="rId20" Type="http://schemas.openxmlformats.org/officeDocument/2006/relationships/tags" Target="../tags/tag189.xml"/><Relationship Id="rId2" Type="http://schemas.openxmlformats.org/officeDocument/2006/relationships/tags" Target="../tags/tag171.xml"/><Relationship Id="rId19" Type="http://schemas.openxmlformats.org/officeDocument/2006/relationships/tags" Target="../tags/tag188.xml"/><Relationship Id="rId18" Type="http://schemas.openxmlformats.org/officeDocument/2006/relationships/tags" Target="../tags/tag187.xml"/><Relationship Id="rId17" Type="http://schemas.openxmlformats.org/officeDocument/2006/relationships/tags" Target="../tags/tag186.xml"/><Relationship Id="rId16" Type="http://schemas.openxmlformats.org/officeDocument/2006/relationships/tags" Target="../tags/tag185.xml"/><Relationship Id="rId15" Type="http://schemas.openxmlformats.org/officeDocument/2006/relationships/tags" Target="../tags/tag184.xml"/><Relationship Id="rId14" Type="http://schemas.openxmlformats.org/officeDocument/2006/relationships/tags" Target="../tags/tag183.xml"/><Relationship Id="rId13" Type="http://schemas.openxmlformats.org/officeDocument/2006/relationships/tags" Target="../tags/tag182.xml"/><Relationship Id="rId12" Type="http://schemas.openxmlformats.org/officeDocument/2006/relationships/tags" Target="../tags/tag181.xml"/><Relationship Id="rId11" Type="http://schemas.openxmlformats.org/officeDocument/2006/relationships/tags" Target="../tags/tag180.xml"/><Relationship Id="rId10" Type="http://schemas.openxmlformats.org/officeDocument/2006/relationships/tags" Target="../tags/tag179.xm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9" Type="http://schemas.openxmlformats.org/officeDocument/2006/relationships/tags" Target="../tags/tag213.xml"/><Relationship Id="rId8" Type="http://schemas.openxmlformats.org/officeDocument/2006/relationships/tags" Target="../tags/tag212.xml"/><Relationship Id="rId7" Type="http://schemas.openxmlformats.org/officeDocument/2006/relationships/tags" Target="../tags/tag211.xml"/><Relationship Id="rId6" Type="http://schemas.openxmlformats.org/officeDocument/2006/relationships/tags" Target="../tags/tag210.xml"/><Relationship Id="rId5" Type="http://schemas.openxmlformats.org/officeDocument/2006/relationships/tags" Target="../tags/tag209.xml"/><Relationship Id="rId4" Type="http://schemas.openxmlformats.org/officeDocument/2006/relationships/tags" Target="../tags/tag208.xml"/><Relationship Id="rId3" Type="http://schemas.openxmlformats.org/officeDocument/2006/relationships/image" Target="../media/image1.png"/><Relationship Id="rId2" Type="http://schemas.openxmlformats.org/officeDocument/2006/relationships/tags" Target="../tags/tag207.xml"/><Relationship Id="rId10" Type="http://schemas.openxmlformats.org/officeDocument/2006/relationships/tags" Target="../tags/tag214.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tags" Target="../tags/tag16.xml"/><Relationship Id="rId8" Type="http://schemas.openxmlformats.org/officeDocument/2006/relationships/tags" Target="../tags/tag15.xml"/><Relationship Id="rId7" Type="http://schemas.openxmlformats.org/officeDocument/2006/relationships/tags" Target="../tags/tag14.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tags" Target="../tags/tag9.xml"/><Relationship Id="rId12" Type="http://schemas.openxmlformats.org/officeDocument/2006/relationships/tags" Target="../tags/tag19.xml"/><Relationship Id="rId11" Type="http://schemas.openxmlformats.org/officeDocument/2006/relationships/tags" Target="../tags/tag18.xml"/><Relationship Id="rId10" Type="http://schemas.openxmlformats.org/officeDocument/2006/relationships/tags" Target="../tags/tag17.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222.xml"/><Relationship Id="rId8" Type="http://schemas.openxmlformats.org/officeDocument/2006/relationships/tags" Target="../tags/tag221.xml"/><Relationship Id="rId7" Type="http://schemas.openxmlformats.org/officeDocument/2006/relationships/tags" Target="../tags/tag220.xml"/><Relationship Id="rId6" Type="http://schemas.openxmlformats.org/officeDocument/2006/relationships/tags" Target="../tags/tag219.xml"/><Relationship Id="rId5" Type="http://schemas.openxmlformats.org/officeDocument/2006/relationships/tags" Target="../tags/tag218.xml"/><Relationship Id="rId4" Type="http://schemas.openxmlformats.org/officeDocument/2006/relationships/tags" Target="../tags/tag217.xml"/><Relationship Id="rId3" Type="http://schemas.openxmlformats.org/officeDocument/2006/relationships/tags" Target="../tags/tag216.xml"/><Relationship Id="rId2" Type="http://schemas.openxmlformats.org/officeDocument/2006/relationships/tags" Target="../tags/tag215.xml"/><Relationship Id="rId12" Type="http://schemas.openxmlformats.org/officeDocument/2006/relationships/tags" Target="../tags/tag225.xml"/><Relationship Id="rId11" Type="http://schemas.openxmlformats.org/officeDocument/2006/relationships/tags" Target="../tags/tag224.xml"/><Relationship Id="rId10" Type="http://schemas.openxmlformats.org/officeDocument/2006/relationships/tags" Target="../tags/tag223.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9" Type="http://schemas.openxmlformats.org/officeDocument/2006/relationships/tags" Target="../tags/tag232.xml"/><Relationship Id="rId8" Type="http://schemas.openxmlformats.org/officeDocument/2006/relationships/tags" Target="../tags/tag231.xml"/><Relationship Id="rId7" Type="http://schemas.openxmlformats.org/officeDocument/2006/relationships/tags" Target="../tags/tag230.xml"/><Relationship Id="rId6" Type="http://schemas.openxmlformats.org/officeDocument/2006/relationships/tags" Target="../tags/tag229.xml"/><Relationship Id="rId5" Type="http://schemas.openxmlformats.org/officeDocument/2006/relationships/tags" Target="../tags/tag228.xml"/><Relationship Id="rId4" Type="http://schemas.openxmlformats.org/officeDocument/2006/relationships/tags" Target="../tags/tag227.xml"/><Relationship Id="rId3" Type="http://schemas.openxmlformats.org/officeDocument/2006/relationships/image" Target="../media/image2.png"/><Relationship Id="rId2" Type="http://schemas.openxmlformats.org/officeDocument/2006/relationships/tags" Target="../tags/tag22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240.xml"/><Relationship Id="rId8" Type="http://schemas.openxmlformats.org/officeDocument/2006/relationships/tags" Target="../tags/tag239.xml"/><Relationship Id="rId7" Type="http://schemas.openxmlformats.org/officeDocument/2006/relationships/tags" Target="../tags/tag238.xml"/><Relationship Id="rId6" Type="http://schemas.openxmlformats.org/officeDocument/2006/relationships/tags" Target="../tags/tag237.xml"/><Relationship Id="rId5" Type="http://schemas.openxmlformats.org/officeDocument/2006/relationships/tags" Target="../tags/tag236.xml"/><Relationship Id="rId4" Type="http://schemas.openxmlformats.org/officeDocument/2006/relationships/tags" Target="../tags/tag235.xml"/><Relationship Id="rId3" Type="http://schemas.openxmlformats.org/officeDocument/2006/relationships/tags" Target="../tags/tag234.xml"/><Relationship Id="rId2" Type="http://schemas.openxmlformats.org/officeDocument/2006/relationships/tags" Target="../tags/tag233.xml"/><Relationship Id="rId13" Type="http://schemas.openxmlformats.org/officeDocument/2006/relationships/tags" Target="../tags/tag244.xml"/><Relationship Id="rId12" Type="http://schemas.openxmlformats.org/officeDocument/2006/relationships/tags" Target="../tags/tag243.xml"/><Relationship Id="rId11" Type="http://schemas.openxmlformats.org/officeDocument/2006/relationships/tags" Target="../tags/tag242.xml"/><Relationship Id="rId10" Type="http://schemas.openxmlformats.org/officeDocument/2006/relationships/tags" Target="../tags/tag241.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252.xml"/><Relationship Id="rId8" Type="http://schemas.openxmlformats.org/officeDocument/2006/relationships/tags" Target="../tags/tag251.xml"/><Relationship Id="rId7" Type="http://schemas.openxmlformats.org/officeDocument/2006/relationships/tags" Target="../tags/tag250.xml"/><Relationship Id="rId6" Type="http://schemas.openxmlformats.org/officeDocument/2006/relationships/tags" Target="../tags/tag249.xml"/><Relationship Id="rId5" Type="http://schemas.openxmlformats.org/officeDocument/2006/relationships/tags" Target="../tags/tag248.xml"/><Relationship Id="rId4" Type="http://schemas.openxmlformats.org/officeDocument/2006/relationships/tags" Target="../tags/tag247.xml"/><Relationship Id="rId3" Type="http://schemas.openxmlformats.org/officeDocument/2006/relationships/tags" Target="../tags/tag246.xml"/><Relationship Id="rId2" Type="http://schemas.openxmlformats.org/officeDocument/2006/relationships/tags" Target="../tags/tag245.xml"/><Relationship Id="rId15" Type="http://schemas.openxmlformats.org/officeDocument/2006/relationships/tags" Target="../tags/tag258.xml"/><Relationship Id="rId14" Type="http://schemas.openxmlformats.org/officeDocument/2006/relationships/tags" Target="../tags/tag257.xml"/><Relationship Id="rId13" Type="http://schemas.openxmlformats.org/officeDocument/2006/relationships/tags" Target="../tags/tag256.xml"/><Relationship Id="rId12" Type="http://schemas.openxmlformats.org/officeDocument/2006/relationships/tags" Target="../tags/tag255.xml"/><Relationship Id="rId11" Type="http://schemas.openxmlformats.org/officeDocument/2006/relationships/tags" Target="../tags/tag254.xml"/><Relationship Id="rId10" Type="http://schemas.openxmlformats.org/officeDocument/2006/relationships/tags" Target="../tags/tag253.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8" Type="http://schemas.openxmlformats.org/officeDocument/2006/relationships/tags" Target="../tags/tag264.xml"/><Relationship Id="rId7" Type="http://schemas.openxmlformats.org/officeDocument/2006/relationships/tags" Target="../tags/tag263.xml"/><Relationship Id="rId6" Type="http://schemas.openxmlformats.org/officeDocument/2006/relationships/tags" Target="../tags/tag262.xml"/><Relationship Id="rId5" Type="http://schemas.openxmlformats.org/officeDocument/2006/relationships/tags" Target="../tags/tag261.xml"/><Relationship Id="rId4" Type="http://schemas.openxmlformats.org/officeDocument/2006/relationships/tags" Target="../tags/tag260.xml"/><Relationship Id="rId3" Type="http://schemas.openxmlformats.org/officeDocument/2006/relationships/image" Target="../media/image1.png"/><Relationship Id="rId2" Type="http://schemas.openxmlformats.org/officeDocument/2006/relationships/tags" Target="../tags/tag259.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4" Type="http://schemas.openxmlformats.org/officeDocument/2006/relationships/tags" Target="../tags/tag267.xml"/><Relationship Id="rId3" Type="http://schemas.openxmlformats.org/officeDocument/2006/relationships/tags" Target="../tags/tag266.xml"/><Relationship Id="rId2" Type="http://schemas.openxmlformats.org/officeDocument/2006/relationships/tags" Target="../tags/tag265.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9" Type="http://schemas.openxmlformats.org/officeDocument/2006/relationships/tags" Target="../tags/tag275.xml"/><Relationship Id="rId8" Type="http://schemas.openxmlformats.org/officeDocument/2006/relationships/tags" Target="../tags/tag274.xml"/><Relationship Id="rId7" Type="http://schemas.openxmlformats.org/officeDocument/2006/relationships/tags" Target="../tags/tag273.xml"/><Relationship Id="rId6" Type="http://schemas.openxmlformats.org/officeDocument/2006/relationships/tags" Target="../tags/tag272.xml"/><Relationship Id="rId5" Type="http://schemas.openxmlformats.org/officeDocument/2006/relationships/tags" Target="../tags/tag271.xml"/><Relationship Id="rId4" Type="http://schemas.openxmlformats.org/officeDocument/2006/relationships/tags" Target="../tags/tag270.xml"/><Relationship Id="rId3" Type="http://schemas.openxmlformats.org/officeDocument/2006/relationships/tags" Target="../tags/tag269.xml"/><Relationship Id="rId2" Type="http://schemas.openxmlformats.org/officeDocument/2006/relationships/tags" Target="../tags/tag268.xml"/><Relationship Id="rId13" Type="http://schemas.openxmlformats.org/officeDocument/2006/relationships/tags" Target="../tags/tag279.xml"/><Relationship Id="rId12" Type="http://schemas.openxmlformats.org/officeDocument/2006/relationships/tags" Target="../tags/tag278.xml"/><Relationship Id="rId11" Type="http://schemas.openxmlformats.org/officeDocument/2006/relationships/tags" Target="../tags/tag277.xml"/><Relationship Id="rId10" Type="http://schemas.openxmlformats.org/officeDocument/2006/relationships/tags" Target="../tags/tag276.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287.xml"/><Relationship Id="rId8" Type="http://schemas.openxmlformats.org/officeDocument/2006/relationships/tags" Target="../tags/tag286.xml"/><Relationship Id="rId7" Type="http://schemas.openxmlformats.org/officeDocument/2006/relationships/tags" Target="../tags/tag285.xml"/><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3" Type="http://schemas.openxmlformats.org/officeDocument/2006/relationships/tags" Target="../tags/tag281.xml"/><Relationship Id="rId2" Type="http://schemas.openxmlformats.org/officeDocument/2006/relationships/tags" Target="../tags/tag280.xml"/><Relationship Id="rId12" Type="http://schemas.openxmlformats.org/officeDocument/2006/relationships/tags" Target="../tags/tag290.xml"/><Relationship Id="rId11" Type="http://schemas.openxmlformats.org/officeDocument/2006/relationships/tags" Target="../tags/tag289.xml"/><Relationship Id="rId10" Type="http://schemas.openxmlformats.org/officeDocument/2006/relationships/tags" Target="../tags/tag288.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9" Type="http://schemas.openxmlformats.org/officeDocument/2006/relationships/tags" Target="../tags/tag298.xml"/><Relationship Id="rId8" Type="http://schemas.openxmlformats.org/officeDocument/2006/relationships/tags" Target="../tags/tag297.xml"/><Relationship Id="rId7" Type="http://schemas.openxmlformats.org/officeDocument/2006/relationships/tags" Target="../tags/tag296.xml"/><Relationship Id="rId6" Type="http://schemas.openxmlformats.org/officeDocument/2006/relationships/tags" Target="../tags/tag295.xml"/><Relationship Id="rId5" Type="http://schemas.openxmlformats.org/officeDocument/2006/relationships/tags" Target="../tags/tag294.xml"/><Relationship Id="rId4" Type="http://schemas.openxmlformats.org/officeDocument/2006/relationships/tags" Target="../tags/tag293.xml"/><Relationship Id="rId3" Type="http://schemas.openxmlformats.org/officeDocument/2006/relationships/tags" Target="../tags/tag292.xml"/><Relationship Id="rId2" Type="http://schemas.openxmlformats.org/officeDocument/2006/relationships/tags" Target="../tags/tag291.xml"/><Relationship Id="rId11" Type="http://schemas.openxmlformats.org/officeDocument/2006/relationships/tags" Target="../tags/tag300.xml"/><Relationship Id="rId10" Type="http://schemas.openxmlformats.org/officeDocument/2006/relationships/tags" Target="../tags/tag299.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306.xml"/><Relationship Id="rId7" Type="http://schemas.openxmlformats.org/officeDocument/2006/relationships/tags" Target="../tags/tag305.xml"/><Relationship Id="rId6" Type="http://schemas.openxmlformats.org/officeDocument/2006/relationships/tags" Target="../tags/tag304.xml"/><Relationship Id="rId5" Type="http://schemas.openxmlformats.org/officeDocument/2006/relationships/tags" Target="../tags/tag303.xml"/><Relationship Id="rId4" Type="http://schemas.openxmlformats.org/officeDocument/2006/relationships/tags" Target="../tags/tag302.xml"/><Relationship Id="rId3" Type="http://schemas.openxmlformats.org/officeDocument/2006/relationships/image" Target="../media/image3.png"/><Relationship Id="rId2" Type="http://schemas.openxmlformats.org/officeDocument/2006/relationships/tags" Target="../tags/tag301.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26.xml"/><Relationship Id="rId8" Type="http://schemas.openxmlformats.org/officeDocument/2006/relationships/tags" Target="../tags/tag25.xml"/><Relationship Id="rId7" Type="http://schemas.openxmlformats.org/officeDocument/2006/relationships/tags" Target="../tags/tag24.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image" Target="../media/image2.png"/><Relationship Id="rId2" Type="http://schemas.openxmlformats.org/officeDocument/2006/relationships/tags" Target="../tags/tag20.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314.xml"/><Relationship Id="rId8" Type="http://schemas.openxmlformats.org/officeDocument/2006/relationships/tags" Target="../tags/tag313.xml"/><Relationship Id="rId7" Type="http://schemas.openxmlformats.org/officeDocument/2006/relationships/tags" Target="../tags/tag312.xml"/><Relationship Id="rId6" Type="http://schemas.openxmlformats.org/officeDocument/2006/relationships/tags" Target="../tags/tag311.xml"/><Relationship Id="rId5" Type="http://schemas.openxmlformats.org/officeDocument/2006/relationships/tags" Target="../tags/tag310.xml"/><Relationship Id="rId4" Type="http://schemas.openxmlformats.org/officeDocument/2006/relationships/tags" Target="../tags/tag309.xml"/><Relationship Id="rId3" Type="http://schemas.openxmlformats.org/officeDocument/2006/relationships/tags" Target="../tags/tag308.xml"/><Relationship Id="rId2" Type="http://schemas.openxmlformats.org/officeDocument/2006/relationships/tags" Target="../tags/tag307.xml"/><Relationship Id="rId11" Type="http://schemas.openxmlformats.org/officeDocument/2006/relationships/tags" Target="../tags/tag316.xml"/><Relationship Id="rId10" Type="http://schemas.openxmlformats.org/officeDocument/2006/relationships/tags" Target="../tags/tag315.xml"/><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324.xml"/><Relationship Id="rId8" Type="http://schemas.openxmlformats.org/officeDocument/2006/relationships/tags" Target="../tags/tag323.xml"/><Relationship Id="rId7" Type="http://schemas.openxmlformats.org/officeDocument/2006/relationships/tags" Target="../tags/tag322.xml"/><Relationship Id="rId6" Type="http://schemas.openxmlformats.org/officeDocument/2006/relationships/tags" Target="../tags/tag321.xml"/><Relationship Id="rId5" Type="http://schemas.openxmlformats.org/officeDocument/2006/relationships/tags" Target="../tags/tag320.xml"/><Relationship Id="rId4" Type="http://schemas.openxmlformats.org/officeDocument/2006/relationships/tags" Target="../tags/tag319.xml"/><Relationship Id="rId3" Type="http://schemas.openxmlformats.org/officeDocument/2006/relationships/tags" Target="../tags/tag318.xml"/><Relationship Id="rId2" Type="http://schemas.openxmlformats.org/officeDocument/2006/relationships/tags" Target="../tags/tag317.xml"/><Relationship Id="rId16" Type="http://schemas.openxmlformats.org/officeDocument/2006/relationships/tags" Target="../tags/tag331.xml"/><Relationship Id="rId15" Type="http://schemas.openxmlformats.org/officeDocument/2006/relationships/tags" Target="../tags/tag330.xml"/><Relationship Id="rId14" Type="http://schemas.openxmlformats.org/officeDocument/2006/relationships/tags" Target="../tags/tag329.xml"/><Relationship Id="rId13" Type="http://schemas.openxmlformats.org/officeDocument/2006/relationships/tags" Target="../tags/tag328.xml"/><Relationship Id="rId12" Type="http://schemas.openxmlformats.org/officeDocument/2006/relationships/tags" Target="../tags/tag327.xml"/><Relationship Id="rId11" Type="http://schemas.openxmlformats.org/officeDocument/2006/relationships/tags" Target="../tags/tag326.xml"/><Relationship Id="rId10" Type="http://schemas.openxmlformats.org/officeDocument/2006/relationships/tags" Target="../tags/tag325.xml"/><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9" Type="http://schemas.openxmlformats.org/officeDocument/2006/relationships/tags" Target="../tags/tag338.xml"/><Relationship Id="rId8" Type="http://schemas.openxmlformats.org/officeDocument/2006/relationships/tags" Target="../tags/tag337.xml"/><Relationship Id="rId7" Type="http://schemas.openxmlformats.org/officeDocument/2006/relationships/tags" Target="../tags/tag336.xml"/><Relationship Id="rId6" Type="http://schemas.openxmlformats.org/officeDocument/2006/relationships/tags" Target="../tags/tag335.xml"/><Relationship Id="rId5" Type="http://schemas.openxmlformats.org/officeDocument/2006/relationships/tags" Target="../tags/tag334.xml"/><Relationship Id="rId4" Type="http://schemas.openxmlformats.org/officeDocument/2006/relationships/tags" Target="../tags/tag333.xml"/><Relationship Id="rId3" Type="http://schemas.openxmlformats.org/officeDocument/2006/relationships/image" Target="../media/image4.png"/><Relationship Id="rId2" Type="http://schemas.openxmlformats.org/officeDocument/2006/relationships/tags" Target="../tags/tag332.xml"/><Relationship Id="rId10" Type="http://schemas.openxmlformats.org/officeDocument/2006/relationships/tags" Target="../tags/tag339.xml"/><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9" Type="http://schemas.openxmlformats.org/officeDocument/2006/relationships/tags" Target="../tags/tag346.xml"/><Relationship Id="rId8" Type="http://schemas.openxmlformats.org/officeDocument/2006/relationships/tags" Target="../tags/tag345.xml"/><Relationship Id="rId7" Type="http://schemas.openxmlformats.org/officeDocument/2006/relationships/tags" Target="../tags/tag344.xml"/><Relationship Id="rId6" Type="http://schemas.openxmlformats.org/officeDocument/2006/relationships/tags" Target="../tags/tag343.xml"/><Relationship Id="rId5" Type="http://schemas.openxmlformats.org/officeDocument/2006/relationships/tags" Target="../tags/tag342.xml"/><Relationship Id="rId4" Type="http://schemas.openxmlformats.org/officeDocument/2006/relationships/tags" Target="../tags/tag341.xml"/><Relationship Id="rId3" Type="http://schemas.openxmlformats.org/officeDocument/2006/relationships/image" Target="../media/image4.png"/><Relationship Id="rId2" Type="http://schemas.openxmlformats.org/officeDocument/2006/relationships/tags" Target="../tags/tag340.xml"/><Relationship Id="rId10" Type="http://schemas.openxmlformats.org/officeDocument/2006/relationships/tags" Target="../tags/tag347.xml"/><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9" Type="http://schemas.openxmlformats.org/officeDocument/2006/relationships/tags" Target="../tags/tag355.xml"/><Relationship Id="rId8" Type="http://schemas.openxmlformats.org/officeDocument/2006/relationships/tags" Target="../tags/tag354.xml"/><Relationship Id="rId7" Type="http://schemas.openxmlformats.org/officeDocument/2006/relationships/tags" Target="../tags/tag353.xml"/><Relationship Id="rId6" Type="http://schemas.openxmlformats.org/officeDocument/2006/relationships/tags" Target="../tags/tag352.xml"/><Relationship Id="rId5" Type="http://schemas.openxmlformats.org/officeDocument/2006/relationships/tags" Target="../tags/tag351.xml"/><Relationship Id="rId4" Type="http://schemas.openxmlformats.org/officeDocument/2006/relationships/tags" Target="../tags/tag350.xml"/><Relationship Id="rId3" Type="http://schemas.openxmlformats.org/officeDocument/2006/relationships/tags" Target="../tags/tag349.xml"/><Relationship Id="rId20" Type="http://schemas.openxmlformats.org/officeDocument/2006/relationships/tags" Target="../tags/tag366.xml"/><Relationship Id="rId2" Type="http://schemas.openxmlformats.org/officeDocument/2006/relationships/tags" Target="../tags/tag348.xml"/><Relationship Id="rId19" Type="http://schemas.openxmlformats.org/officeDocument/2006/relationships/tags" Target="../tags/tag365.xml"/><Relationship Id="rId18" Type="http://schemas.openxmlformats.org/officeDocument/2006/relationships/tags" Target="../tags/tag364.xml"/><Relationship Id="rId17" Type="http://schemas.openxmlformats.org/officeDocument/2006/relationships/tags" Target="../tags/tag363.xml"/><Relationship Id="rId16" Type="http://schemas.openxmlformats.org/officeDocument/2006/relationships/tags" Target="../tags/tag362.xml"/><Relationship Id="rId15" Type="http://schemas.openxmlformats.org/officeDocument/2006/relationships/tags" Target="../tags/tag361.xml"/><Relationship Id="rId14" Type="http://schemas.openxmlformats.org/officeDocument/2006/relationships/tags" Target="../tags/tag360.xml"/><Relationship Id="rId13" Type="http://schemas.openxmlformats.org/officeDocument/2006/relationships/tags" Target="../tags/tag359.xml"/><Relationship Id="rId12" Type="http://schemas.openxmlformats.org/officeDocument/2006/relationships/tags" Target="../tags/tag358.xml"/><Relationship Id="rId11" Type="http://schemas.openxmlformats.org/officeDocument/2006/relationships/tags" Target="../tags/tag357.xml"/><Relationship Id="rId10" Type="http://schemas.openxmlformats.org/officeDocument/2006/relationships/tags" Target="../tags/tag356.xml"/><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9" Type="http://schemas.openxmlformats.org/officeDocument/2006/relationships/tags" Target="../tags/tag373.xml"/><Relationship Id="rId8" Type="http://schemas.openxmlformats.org/officeDocument/2006/relationships/tags" Target="../tags/tag372.xml"/><Relationship Id="rId7" Type="http://schemas.openxmlformats.org/officeDocument/2006/relationships/tags" Target="../tags/tag371.xml"/><Relationship Id="rId6" Type="http://schemas.openxmlformats.org/officeDocument/2006/relationships/tags" Target="../tags/tag370.xml"/><Relationship Id="rId5" Type="http://schemas.openxmlformats.org/officeDocument/2006/relationships/tags" Target="../tags/tag369.xml"/><Relationship Id="rId4" Type="http://schemas.openxmlformats.org/officeDocument/2006/relationships/tags" Target="../tags/tag368.xml"/><Relationship Id="rId3" Type="http://schemas.openxmlformats.org/officeDocument/2006/relationships/image" Target="../media/image4.png"/><Relationship Id="rId2" Type="http://schemas.openxmlformats.org/officeDocument/2006/relationships/tags" Target="../tags/tag367.xml"/><Relationship Id="rId12" Type="http://schemas.openxmlformats.org/officeDocument/2006/relationships/tags" Target="../tags/tag376.xml"/><Relationship Id="rId11" Type="http://schemas.openxmlformats.org/officeDocument/2006/relationships/tags" Target="../tags/tag375.xml"/><Relationship Id="rId10" Type="http://schemas.openxmlformats.org/officeDocument/2006/relationships/tags" Target="../tags/tag374.xml"/><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9" Type="http://schemas.openxmlformats.org/officeDocument/2006/relationships/tags" Target="../tags/tag384.xml"/><Relationship Id="rId8" Type="http://schemas.openxmlformats.org/officeDocument/2006/relationships/tags" Target="../tags/tag383.xml"/><Relationship Id="rId7" Type="http://schemas.openxmlformats.org/officeDocument/2006/relationships/tags" Target="../tags/tag382.xml"/><Relationship Id="rId6" Type="http://schemas.openxmlformats.org/officeDocument/2006/relationships/tags" Target="../tags/tag381.xml"/><Relationship Id="rId5" Type="http://schemas.openxmlformats.org/officeDocument/2006/relationships/tags" Target="../tags/tag380.xml"/><Relationship Id="rId4" Type="http://schemas.openxmlformats.org/officeDocument/2006/relationships/tags" Target="../tags/tag379.xml"/><Relationship Id="rId31" Type="http://schemas.openxmlformats.org/officeDocument/2006/relationships/tags" Target="../tags/tag406.xml"/><Relationship Id="rId30" Type="http://schemas.openxmlformats.org/officeDocument/2006/relationships/tags" Target="../tags/tag405.xml"/><Relationship Id="rId3" Type="http://schemas.openxmlformats.org/officeDocument/2006/relationships/tags" Target="../tags/tag378.xml"/><Relationship Id="rId29" Type="http://schemas.openxmlformats.org/officeDocument/2006/relationships/tags" Target="../tags/tag404.xml"/><Relationship Id="rId28" Type="http://schemas.openxmlformats.org/officeDocument/2006/relationships/tags" Target="../tags/tag403.xml"/><Relationship Id="rId27" Type="http://schemas.openxmlformats.org/officeDocument/2006/relationships/tags" Target="../tags/tag402.xml"/><Relationship Id="rId26" Type="http://schemas.openxmlformats.org/officeDocument/2006/relationships/tags" Target="../tags/tag401.xml"/><Relationship Id="rId25" Type="http://schemas.openxmlformats.org/officeDocument/2006/relationships/tags" Target="../tags/tag400.xml"/><Relationship Id="rId24" Type="http://schemas.openxmlformats.org/officeDocument/2006/relationships/tags" Target="../tags/tag399.xml"/><Relationship Id="rId23" Type="http://schemas.openxmlformats.org/officeDocument/2006/relationships/tags" Target="../tags/tag398.xml"/><Relationship Id="rId22" Type="http://schemas.openxmlformats.org/officeDocument/2006/relationships/tags" Target="../tags/tag397.xml"/><Relationship Id="rId21" Type="http://schemas.openxmlformats.org/officeDocument/2006/relationships/tags" Target="../tags/tag396.xml"/><Relationship Id="rId20" Type="http://schemas.openxmlformats.org/officeDocument/2006/relationships/tags" Target="../tags/tag395.xml"/><Relationship Id="rId2" Type="http://schemas.openxmlformats.org/officeDocument/2006/relationships/tags" Target="../tags/tag377.xml"/><Relationship Id="rId19" Type="http://schemas.openxmlformats.org/officeDocument/2006/relationships/tags" Target="../tags/tag394.xml"/><Relationship Id="rId18" Type="http://schemas.openxmlformats.org/officeDocument/2006/relationships/tags" Target="../tags/tag393.xml"/><Relationship Id="rId17" Type="http://schemas.openxmlformats.org/officeDocument/2006/relationships/tags" Target="../tags/tag392.xml"/><Relationship Id="rId16" Type="http://schemas.openxmlformats.org/officeDocument/2006/relationships/tags" Target="../tags/tag391.xml"/><Relationship Id="rId15" Type="http://schemas.openxmlformats.org/officeDocument/2006/relationships/tags" Target="../tags/tag390.xml"/><Relationship Id="rId14" Type="http://schemas.openxmlformats.org/officeDocument/2006/relationships/tags" Target="../tags/tag389.xml"/><Relationship Id="rId13" Type="http://schemas.openxmlformats.org/officeDocument/2006/relationships/tags" Target="../tags/tag388.xml"/><Relationship Id="rId12" Type="http://schemas.openxmlformats.org/officeDocument/2006/relationships/tags" Target="../tags/tag387.xml"/><Relationship Id="rId11" Type="http://schemas.openxmlformats.org/officeDocument/2006/relationships/tags" Target="../tags/tag386.xml"/><Relationship Id="rId10" Type="http://schemas.openxmlformats.org/officeDocument/2006/relationships/tags" Target="../tags/tag385.xml"/><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9" Type="http://schemas.openxmlformats.org/officeDocument/2006/relationships/tags" Target="../tags/tag34.xml"/><Relationship Id="rId8" Type="http://schemas.openxmlformats.org/officeDocument/2006/relationships/tags" Target="../tags/tag33.xml"/><Relationship Id="rId7" Type="http://schemas.openxmlformats.org/officeDocument/2006/relationships/tags" Target="../tags/tag32.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3" Type="http://schemas.openxmlformats.org/officeDocument/2006/relationships/tags" Target="../tags/tag38.xml"/><Relationship Id="rId12" Type="http://schemas.openxmlformats.org/officeDocument/2006/relationships/tags" Target="../tags/tag37.xml"/><Relationship Id="rId11" Type="http://schemas.openxmlformats.org/officeDocument/2006/relationships/tags" Target="../tags/tag36.xml"/><Relationship Id="rId10" Type="http://schemas.openxmlformats.org/officeDocument/2006/relationships/tags" Target="../tags/tag35.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5" Type="http://schemas.openxmlformats.org/officeDocument/2006/relationships/tags" Target="../tags/tag52.xml"/><Relationship Id="rId14" Type="http://schemas.openxmlformats.org/officeDocument/2006/relationships/tags" Target="../tags/tag51.xml"/><Relationship Id="rId13" Type="http://schemas.openxmlformats.org/officeDocument/2006/relationships/tags" Target="../tags/tag50.xml"/><Relationship Id="rId12" Type="http://schemas.openxmlformats.org/officeDocument/2006/relationships/tags" Target="../tags/tag49.xml"/><Relationship Id="rId11" Type="http://schemas.openxmlformats.org/officeDocument/2006/relationships/tags" Target="../tags/tag48.xml"/><Relationship Id="rId10" Type="http://schemas.openxmlformats.org/officeDocument/2006/relationships/tags" Target="../tags/tag47.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58.xml"/><Relationship Id="rId7" Type="http://schemas.openxmlformats.org/officeDocument/2006/relationships/tags" Target="../tags/tag57.xml"/><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image" Target="../media/image1.png"/><Relationship Id="rId2" Type="http://schemas.openxmlformats.org/officeDocument/2006/relationships/tags" Target="../tags/tag53.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61.xml"/><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 Id="rId3" Type="http://schemas.openxmlformats.org/officeDocument/2006/relationships/tags" Target="../tags/tag63.xml"/><Relationship Id="rId2" Type="http://schemas.openxmlformats.org/officeDocument/2006/relationships/tags" Target="../tags/tag62.xml"/><Relationship Id="rId13" Type="http://schemas.openxmlformats.org/officeDocument/2006/relationships/tags" Target="../tags/tag73.xml"/><Relationship Id="rId12" Type="http://schemas.openxmlformats.org/officeDocument/2006/relationships/tags" Target="../tags/tag72.xml"/><Relationship Id="rId11" Type="http://schemas.openxmlformats.org/officeDocument/2006/relationships/tags" Target="../tags/tag71.xml"/><Relationship Id="rId10" Type="http://schemas.openxmlformats.org/officeDocument/2006/relationships/tags" Target="../tags/tag70.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9" Type="http://schemas.openxmlformats.org/officeDocument/2006/relationships/tags" Target="../tags/tag81.xml"/><Relationship Id="rId8" Type="http://schemas.openxmlformats.org/officeDocument/2006/relationships/tags" Target="../tags/tag80.xml"/><Relationship Id="rId7" Type="http://schemas.openxmlformats.org/officeDocument/2006/relationships/tags" Target="../tags/tag79.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 Id="rId3" Type="http://schemas.openxmlformats.org/officeDocument/2006/relationships/tags" Target="../tags/tag75.xml"/><Relationship Id="rId2" Type="http://schemas.openxmlformats.org/officeDocument/2006/relationships/tags" Target="../tags/tag74.xml"/><Relationship Id="rId12" Type="http://schemas.openxmlformats.org/officeDocument/2006/relationships/tags" Target="../tags/tag84.xml"/><Relationship Id="rId11" Type="http://schemas.openxmlformats.org/officeDocument/2006/relationships/tags" Target="../tags/tag83.xml"/><Relationship Id="rId10" Type="http://schemas.openxmlformats.org/officeDocument/2006/relationships/tags" Target="../tags/tag82.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4" name="图片 3"/>
          <p:cNvPicPr>
            <a:picLocks noChangeAspect="1"/>
          </p:cNvPicPr>
          <p:nvPr userDrawn="1">
            <p:custDataLst>
              <p:tags r:id="rId2"/>
            </p:custDataLst>
          </p:nvPr>
        </p:nvPicPr>
        <p:blipFill>
          <a:blip r:embed="rId3"/>
          <a:stretch>
            <a:fillRect/>
          </a:stretch>
        </p:blipFill>
        <p:spPr>
          <a:xfrm>
            <a:off x="0" y="3298825"/>
            <a:ext cx="12192000" cy="3554732"/>
          </a:xfrm>
          <a:prstGeom prst="rect">
            <a:avLst/>
          </a:prstGeom>
        </p:spPr>
      </p:pic>
      <p:sp>
        <p:nvSpPr>
          <p:cNvPr id="2" name="标题 1"/>
          <p:cNvSpPr>
            <a:spLocks noGrp="1"/>
          </p:cNvSpPr>
          <p:nvPr>
            <p:ph type="ctrTitle" hasCustomPrompt="1"/>
            <p:custDataLst>
              <p:tags r:id="rId4"/>
            </p:custDataLst>
          </p:nvPr>
        </p:nvSpPr>
        <p:spPr>
          <a:xfrm>
            <a:off x="2110105" y="2051685"/>
            <a:ext cx="8213090" cy="1247140"/>
          </a:xfrm>
        </p:spPr>
        <p:txBody>
          <a:bodyPr wrap="square" lIns="90000" tIns="46800" rIns="90000" bIns="46800" anchor="b" anchorCtr="0">
            <a:normAutofit/>
          </a:bodyPr>
          <a:lstStyle>
            <a:lvl1pPr algn="ctr">
              <a:defRPr sz="6000" spc="600" baseline="0">
                <a:solidFill>
                  <a:schemeClr val="accent1"/>
                </a:solidFill>
                <a:ea typeface="汉仪旗黑-85S"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5"/>
            </p:custDataLst>
          </p:nvPr>
        </p:nvSpPr>
        <p:spPr>
          <a:xfrm>
            <a:off x="2110105" y="3308350"/>
            <a:ext cx="8213090" cy="565150"/>
          </a:xfrm>
        </p:spPr>
        <p:txBody>
          <a:bodyPr wrap="square" lIns="90000" tIns="46800" rIns="90000" bIns="46800">
            <a:normAutofit/>
          </a:bodyPr>
          <a:lstStyle>
            <a:lvl1pPr marL="0" indent="0" algn="ctr" eaLnBrk="1" fontAlgn="auto" latinLnBrk="0" hangingPunct="1">
              <a:lnSpc>
                <a:spcPct val="100000"/>
              </a:lnSpc>
              <a:buNone/>
              <a:defRPr sz="2800" u="none" strike="noStrike" kern="1200" cap="none" spc="0" normalizeH="0" baseline="0">
                <a:solidFill>
                  <a:schemeClr val="tx1">
                    <a:lumMod val="50000"/>
                    <a:lumOff val="50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6"/>
            </p:custDataLst>
          </p:nvPr>
        </p:nvSpPr>
        <p:spPr/>
        <p:txBody>
          <a:bodyPr wrap="square">
            <a:normAutofit/>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7"/>
            </p:custDataLst>
          </p:nvPr>
        </p:nvSpPr>
        <p:spPr/>
        <p:txBody>
          <a:bodyPr wrap="square">
            <a:normAutofit/>
          </a:bodyPr>
          <a:lstStyle/>
          <a:p>
            <a:endParaRPr lang="zh-CN" altLang="en-US" dirty="0"/>
          </a:p>
        </p:txBody>
      </p:sp>
      <p:sp>
        <p:nvSpPr>
          <p:cNvPr id="18" name="灯片编号占位符 17"/>
          <p:cNvSpPr>
            <a:spLocks noGrp="1"/>
          </p:cNvSpPr>
          <p:nvPr>
            <p:ph type="sldNum" sz="quarter" idx="12"/>
            <p:custDataLst>
              <p:tags r:id="rId8"/>
            </p:custDataLst>
          </p:nvPr>
        </p:nvSpPr>
        <p:spPr/>
        <p:txBody>
          <a:bodyPr wrap="square">
            <a:normAutofit/>
          </a:bodyPr>
          <a:lstStyle/>
          <a:p>
            <a:fld id="{49AE70B2-8BF9-45C0-BB95-33D1B9D3A854}" type="slidenum">
              <a:rPr lang="zh-CN" altLang="en-US" smtClean="0"/>
            </a:fld>
            <a:endParaRPr lang="zh-CN" altLang="en-US" dirty="0"/>
          </a:p>
        </p:txBody>
      </p:sp>
      <p:sp>
        <p:nvSpPr>
          <p:cNvPr id="91" name="文本占位符 90"/>
          <p:cNvSpPr>
            <a:spLocks noGrp="1"/>
          </p:cNvSpPr>
          <p:nvPr>
            <p:ph type="body" sz="quarter" idx="13" hasCustomPrompt="1"/>
            <p:custDataLst>
              <p:tags r:id="rId9"/>
            </p:custDataLst>
          </p:nvPr>
        </p:nvSpPr>
        <p:spPr>
          <a:xfrm>
            <a:off x="3921125" y="3921970"/>
            <a:ext cx="2303780" cy="467271"/>
          </a:xfrm>
        </p:spPr>
        <p:txBody>
          <a:bodyPr wrap="square" lIns="90000" tIns="46800" rIns="90000" bIns="46800">
            <a:normAutofit/>
          </a:bodyPr>
          <a:lstStyle>
            <a:lvl1pPr marL="0" indent="0" algn="r">
              <a:buNone/>
              <a:defRPr>
                <a:solidFill>
                  <a:schemeClr val="accent1"/>
                </a:solidFill>
              </a:defRPr>
            </a:lvl1pPr>
          </a:lstStyle>
          <a:p>
            <a:pPr lvl="0"/>
            <a:r>
              <a:rPr lang="zh-CN" altLang="en-US" dirty="0"/>
              <a:t>汇报人姓名</a:t>
            </a:r>
            <a:endParaRPr lang="zh-CN" altLang="en-US" dirty="0"/>
          </a:p>
        </p:txBody>
      </p:sp>
      <p:sp>
        <p:nvSpPr>
          <p:cNvPr id="5" name="文本占位符 4"/>
          <p:cNvSpPr>
            <a:spLocks noGrp="1"/>
          </p:cNvSpPr>
          <p:nvPr>
            <p:ph type="body" sz="quarter" idx="14" hasCustomPrompt="1"/>
            <p:custDataLst>
              <p:tags r:id="rId10"/>
            </p:custDataLst>
          </p:nvPr>
        </p:nvSpPr>
        <p:spPr>
          <a:xfrm>
            <a:off x="6274230" y="3924300"/>
            <a:ext cx="2304000" cy="460800"/>
          </a:xfrm>
        </p:spPr>
        <p:txBody>
          <a:bodyPr wrap="square">
            <a:normAutofit/>
          </a:bodyPr>
          <a:lstStyle>
            <a:lvl1pPr marL="0" indent="0" algn="l">
              <a:lnSpc>
                <a:spcPct val="150000"/>
              </a:lnSpc>
              <a:buNone/>
              <a:defRPr>
                <a:solidFill>
                  <a:schemeClr val="accent1"/>
                </a:solidFill>
              </a:defRPr>
            </a:lvl1pPr>
          </a:lstStyle>
          <a:p>
            <a:pPr lvl="0"/>
            <a:r>
              <a:rPr lang="zh-CN" altLang="en-US" dirty="0"/>
              <a:t>汇报日期</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974153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3"/>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4"/>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5"/>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6"/>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7"/>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3" name="日期占位符 2"/>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p>
            <a:endParaRPr lang="zh-CN" altLang="en-US"/>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1"/>
            </p:custDataLst>
          </p:nvPr>
        </p:nvSpPr>
        <p:spPr>
          <a:xfrm>
            <a:off x="669930" y="952508"/>
            <a:ext cx="10852237" cy="5388907"/>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pic>
        <p:nvPicPr>
          <p:cNvPr id="75" name="图片 74"/>
          <p:cNvPicPr>
            <a:picLocks noChangeAspect="1"/>
          </p:cNvPicPr>
          <p:nvPr userDrawn="1">
            <p:custDataLst>
              <p:tags r:id="rId2"/>
            </p:custDataLst>
          </p:nvPr>
        </p:nvPicPr>
        <p:blipFill>
          <a:blip r:embed="rId3"/>
          <a:stretch>
            <a:fillRect/>
          </a:stretch>
        </p:blipFill>
        <p:spPr>
          <a:xfrm>
            <a:off x="14186" y="0"/>
            <a:ext cx="12177814" cy="6858000"/>
          </a:xfrm>
          <a:prstGeom prst="rect">
            <a:avLst/>
          </a:prstGeom>
        </p:spPr>
      </p:pic>
      <p:sp>
        <p:nvSpPr>
          <p:cNvPr id="76" name="矩形 75"/>
          <p:cNvSpPr/>
          <p:nvPr userDrawn="1">
            <p:custDataLst>
              <p:tags r:id="rId4"/>
            </p:custDataLst>
          </p:nvPr>
        </p:nvSpPr>
        <p:spPr>
          <a:xfrm>
            <a:off x="635" y="-19685"/>
            <a:ext cx="12186285" cy="6874510"/>
          </a:xfrm>
          <a:prstGeom prst="rect">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5"/>
            </p:custDataLst>
          </p:nvPr>
        </p:nvSpPr>
        <p:spPr>
          <a:xfrm>
            <a:off x="1804035" y="2473325"/>
            <a:ext cx="8353425" cy="1743075"/>
          </a:xfrm>
        </p:spPr>
        <p:txBody>
          <a:bodyPr vert="horz" lIns="90000" tIns="46800" rIns="90000" bIns="46800" rtlCol="0" anchor="ctr" anchorCtr="0">
            <a:normAutofit/>
          </a:bodyPr>
          <a:lstStyle>
            <a:lvl1pPr marL="0" marR="0" algn="ctr" defTabSz="914400" rtl="0" eaLnBrk="1" fontAlgn="auto" latinLnBrk="0" hangingPunct="1">
              <a:lnSpc>
                <a:spcPct val="100000"/>
              </a:lnSpc>
              <a:buNone/>
              <a:defRPr kumimoji="0" lang="zh-CN" altLang="en-US" sz="7200" b="1" i="0" u="none" strike="noStrike" kern="1200" cap="none" spc="600" normalizeH="0" baseline="0" noProof="1" dirty="0">
                <a:solidFill>
                  <a:schemeClr val="accent1"/>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单击此处编辑标题</a:t>
            </a:r>
            <a:endParaRPr dirty="0">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974153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3"/>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4"/>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5"/>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6"/>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7"/>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p:custDataLst>
              <p:tags r:id="rId8"/>
            </p:custDataLst>
          </p:nvPr>
        </p:nvSpPr>
        <p:spPr/>
        <p:txBody>
          <a:bodyPr lIns="90000" tIns="46800" rIns="90000" bIns="46800">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p>
            <a:endParaRPr lang="zh-CN" altLang="en-US" dirty="0"/>
          </a:p>
        </p:txBody>
      </p:sp>
      <p:sp>
        <p:nvSpPr>
          <p:cNvPr id="5" name="灯片编号占位符 4"/>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68300" y="399415"/>
            <a:ext cx="11430000" cy="59505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fld>
            <a:endParaRPr lang="zh-CN" altLang="en-US" dirty="0"/>
          </a:p>
        </p:txBody>
      </p:sp>
      <p:grpSp>
        <p:nvGrpSpPr>
          <p:cNvPr id="11" name="组合 10"/>
          <p:cNvGrpSpPr/>
          <p:nvPr userDrawn="1">
            <p:custDataLst>
              <p:tags r:id="rId4"/>
            </p:custDataLst>
          </p:nvPr>
        </p:nvGrpSpPr>
        <p:grpSpPr>
          <a:xfrm>
            <a:off x="368935" y="397510"/>
            <a:ext cx="648335" cy="397510"/>
            <a:chOff x="581" y="626"/>
            <a:chExt cx="1021" cy="626"/>
          </a:xfrm>
        </p:grpSpPr>
        <p:sp>
          <p:nvSpPr>
            <p:cNvPr id="9" name="等腰三角形 8"/>
            <p:cNvSpPr/>
            <p:nvPr userDrawn="1">
              <p:custDataLst>
                <p:tags r:id="rId5"/>
              </p:custDataLst>
            </p:nvPr>
          </p:nvSpPr>
          <p:spPr>
            <a:xfrm rot="10800000">
              <a:off x="581" y="626"/>
              <a:ext cx="577" cy="390"/>
            </a:xfrm>
            <a:prstGeom prst="triangle">
              <a:avLst/>
            </a:prstGeom>
            <a:solidFill>
              <a:srgbClr val="FBE5D6"/>
            </a:solidFill>
            <a:ln>
              <a:noFill/>
            </a:ln>
          </p:spPr>
          <p:style>
            <a:lnRef idx="2">
              <a:srgbClr val="5B9BD5">
                <a:shade val="50000"/>
              </a:srgbClr>
            </a:lnRef>
            <a:fillRef idx="1">
              <a:srgbClr val="5B9BD5"/>
            </a:fillRef>
            <a:effectRef idx="0">
              <a:srgbClr val="5B9BD5"/>
            </a:effectRef>
            <a:fontRef idx="minor">
              <a:sysClr val="window" lastClr="FFFFFF"/>
            </a:fontRef>
          </p:style>
          <p:txBody>
            <a:bodyPr rtlCol="0" anchor="ctr"/>
            <a:lstStyle/>
            <a:p>
              <a:pPr algn="ctr"/>
              <a:endParaRPr lang="zh-CN" altLang="en-US"/>
            </a:p>
          </p:txBody>
        </p:sp>
        <p:sp>
          <p:nvSpPr>
            <p:cNvPr id="14" name="等腰三角形 13"/>
            <p:cNvSpPr/>
            <p:nvPr userDrawn="1">
              <p:custDataLst>
                <p:tags r:id="rId6"/>
              </p:custDataLst>
            </p:nvPr>
          </p:nvSpPr>
          <p:spPr>
            <a:xfrm rot="10800000">
              <a:off x="1158" y="1016"/>
              <a:ext cx="444" cy="237"/>
            </a:xfrm>
            <a:prstGeom prst="triangle">
              <a:avLst/>
            </a:prstGeom>
            <a:solidFill>
              <a:srgbClr val="4472C4">
                <a:lumMod val="40000"/>
                <a:lumOff val="60000"/>
              </a:srgbClr>
            </a:solidFill>
            <a:ln>
              <a:noFill/>
            </a:ln>
          </p:spPr>
          <p:style>
            <a:lnRef idx="2">
              <a:srgbClr val="5B9BD5">
                <a:shade val="50000"/>
              </a:srgbClr>
            </a:lnRef>
            <a:fillRef idx="1">
              <a:srgbClr val="5B9BD5"/>
            </a:fillRef>
            <a:effectRef idx="0">
              <a:srgbClr val="5B9BD5"/>
            </a:effectRef>
            <a:fontRef idx="minor">
              <a:sysClr val="window" lastClr="FFFFFF"/>
            </a:fontRef>
          </p:style>
          <p:txBody>
            <a:bodyPr rtlCol="0" anchor="ctr"/>
            <a:lstStyle/>
            <a:p>
              <a:pPr algn="ctr"/>
              <a:endParaRPr lang="zh-CN" altLang="en-US"/>
            </a:p>
          </p:txBody>
        </p:sp>
      </p:grpSp>
      <p:grpSp>
        <p:nvGrpSpPr>
          <p:cNvPr id="10" name="组合 9"/>
          <p:cNvGrpSpPr/>
          <p:nvPr userDrawn="1">
            <p:custDataLst>
              <p:tags r:id="rId7"/>
            </p:custDataLst>
          </p:nvPr>
        </p:nvGrpSpPr>
        <p:grpSpPr>
          <a:xfrm>
            <a:off x="9741535" y="5808345"/>
            <a:ext cx="2451100" cy="1047750"/>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8"/>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9"/>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10"/>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11"/>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12"/>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hasCustomPrompt="1"/>
            <p:custDataLst>
              <p:tags r:id="rId13"/>
            </p:custDataLst>
          </p:nvPr>
        </p:nvSpPr>
        <p:spPr>
          <a:xfrm>
            <a:off x="1281600" y="1249200"/>
            <a:ext cx="9626400" cy="723600"/>
          </a:xfrm>
        </p:spPr>
        <p:txBody>
          <a:bodyPr lIns="90000" tIns="46800" rIns="90000" bIns="46800" anchor="ctr">
            <a:normAutofit/>
          </a:bodyPr>
          <a:lstStyle>
            <a:lvl1pP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4"/>
            </p:custDataLst>
          </p:nvPr>
        </p:nvSpPr>
        <p:spPr>
          <a:xfrm>
            <a:off x="1281113" y="2163600"/>
            <a:ext cx="9626600" cy="3445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6"/>
            </p:custDataLst>
          </p:nvPr>
        </p:nvSpPr>
        <p:spPr/>
        <p:txBody>
          <a:bodyPr/>
          <a:lstStyle/>
          <a:p>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pic>
        <p:nvPicPr>
          <p:cNvPr id="8" name="图片 7"/>
          <p:cNvPicPr>
            <a:picLocks noChangeAspect="1"/>
          </p:cNvPicPr>
          <p:nvPr userDrawn="1">
            <p:custDataLst>
              <p:tags r:id="rId2"/>
            </p:custDataLst>
          </p:nvPr>
        </p:nvPicPr>
        <p:blipFill>
          <a:blip r:embed="rId3"/>
          <a:stretch>
            <a:fillRect/>
          </a:stretch>
        </p:blipFill>
        <p:spPr>
          <a:xfrm>
            <a:off x="10940415" y="4510591"/>
            <a:ext cx="1152244" cy="2249619"/>
          </a:xfrm>
          <a:prstGeom prst="rect">
            <a:avLst/>
          </a:prstGeom>
        </p:spPr>
      </p:pic>
      <p:sp>
        <p:nvSpPr>
          <p:cNvPr id="6" name="矩形 5"/>
          <p:cNvSpPr/>
          <p:nvPr userDrawn="1">
            <p:custDataLst>
              <p:tags r:id="rId4"/>
            </p:custDataLst>
          </p:nvPr>
        </p:nvSpPr>
        <p:spPr>
          <a:xfrm>
            <a:off x="-13970" y="-2540"/>
            <a:ext cx="4857115" cy="6856730"/>
          </a:xfrm>
          <a:prstGeom prst="rect">
            <a:avLst/>
          </a:prstGeom>
          <a:solidFill>
            <a:schemeClr val="tx2"/>
          </a:solidFill>
          <a:ln>
            <a:noFill/>
          </a:ln>
        </p:spPr>
        <p:style>
          <a:lnRef idx="2">
            <a:srgbClr val="5B9BD5">
              <a:shade val="50000"/>
            </a:srgbClr>
          </a:lnRef>
          <a:fillRef idx="1">
            <a:srgbClr val="5B9BD5"/>
          </a:fillRef>
          <a:effectRef idx="0">
            <a:srgbClr val="5B9BD5"/>
          </a:effectRef>
          <a:fontRef idx="minor">
            <a:sysClr val="window" lastClr="FFFFFF"/>
          </a:fontRef>
        </p:style>
        <p:txBody>
          <a:bodyPr rtlCol="0" anchor="ctr"/>
          <a:lstStyle/>
          <a:p>
            <a:pPr algn="ctr"/>
            <a:endParaRPr lang="zh-CN" altLang="en-US"/>
          </a:p>
        </p:txBody>
      </p:sp>
      <p:sp>
        <p:nvSpPr>
          <p:cNvPr id="2" name="标题 1"/>
          <p:cNvSpPr>
            <a:spLocks noGrp="1"/>
          </p:cNvSpPr>
          <p:nvPr>
            <p:ph type="title" hasCustomPrompt="1"/>
            <p:custDataLst>
              <p:tags r:id="rId5"/>
            </p:custDataLst>
          </p:nvPr>
        </p:nvSpPr>
        <p:spPr>
          <a:xfrm>
            <a:off x="583200" y="770400"/>
            <a:ext cx="3960000" cy="882000"/>
          </a:xfrm>
        </p:spPr>
        <p:txBody>
          <a:bodyPr lIns="90000" tIns="46800" rIns="90000" bIns="46800" anchor="ctr">
            <a:normAutofit/>
          </a:bodyPr>
          <a:lstStyle>
            <a:lvl1pP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pic>
        <p:nvPicPr>
          <p:cNvPr id="22" name="图片 21"/>
          <p:cNvPicPr>
            <a:picLocks noChangeAspect="1"/>
          </p:cNvPicPr>
          <p:nvPr userDrawn="1">
            <p:custDataLst>
              <p:tags r:id="rId2"/>
            </p:custDataLst>
          </p:nvPr>
        </p:nvPicPr>
        <p:blipFill>
          <a:blip r:embed="rId3"/>
          <a:stretch>
            <a:fillRect/>
          </a:stretch>
        </p:blipFill>
        <p:spPr>
          <a:xfrm>
            <a:off x="10940415" y="4510591"/>
            <a:ext cx="1152244" cy="2249619"/>
          </a:xfrm>
          <a:prstGeom prst="rect">
            <a:avLst/>
          </a:prstGeom>
        </p:spPr>
      </p:pic>
      <p:sp>
        <p:nvSpPr>
          <p:cNvPr id="10" name="矩形 9"/>
          <p:cNvSpPr/>
          <p:nvPr userDrawn="1">
            <p:custDataLst>
              <p:tags r:id="rId4"/>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5"/>
            </p:custDataLst>
          </p:nvPr>
        </p:nvSpPr>
        <p:spPr>
          <a:xfrm>
            <a:off x="612000" y="656655"/>
            <a:ext cx="10976400" cy="750945"/>
          </a:xfrm>
        </p:spPr>
        <p:txBody>
          <a:bodyPr lIns="90000" tIns="46800" rIns="90000" bIns="46800" anchor="ctr">
            <a:normAutofit/>
          </a:bodyPr>
          <a:lstStyle>
            <a:lvl1pPr algn="ct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lIns="90000" tIns="46800" rIns="90000" bIns="46800">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grpSp>
        <p:nvGrpSpPr>
          <p:cNvPr id="6" name="组合 5"/>
          <p:cNvGrpSpPr/>
          <p:nvPr userDrawn="1">
            <p:custDataLst>
              <p:tags r:id="rId2"/>
            </p:custDataLst>
          </p:nvPr>
        </p:nvGrpSpPr>
        <p:grpSpPr>
          <a:xfrm>
            <a:off x="53340" y="15240"/>
            <a:ext cx="2931795" cy="1076325"/>
            <a:chOff x="84" y="24"/>
            <a:chExt cx="4617" cy="1695"/>
          </a:xfrm>
        </p:grpSpPr>
        <p:sp>
          <p:nvSpPr>
            <p:cNvPr id="41" name="矩形 2"/>
            <p:cNvSpPr/>
            <p:nvPr userDrawn="1">
              <p:custDataLst>
                <p:tags r:id="rId3"/>
              </p:custDataLst>
            </p:nvPr>
          </p:nvSpPr>
          <p:spPr>
            <a:xfrm rot="10800000">
              <a:off x="952" y="24"/>
              <a:ext cx="1068" cy="89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3" name="矩形 2"/>
            <p:cNvSpPr/>
            <p:nvPr userDrawn="1">
              <p:custDataLst>
                <p:tags r:id="rId4"/>
              </p:custDataLst>
            </p:nvPr>
          </p:nvSpPr>
          <p:spPr>
            <a:xfrm rot="10800000">
              <a:off x="2379" y="618"/>
              <a:ext cx="640" cy="53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4" name="矩形 2"/>
            <p:cNvSpPr/>
            <p:nvPr userDrawn="1">
              <p:custDataLst>
                <p:tags r:id="rId5"/>
              </p:custDataLst>
            </p:nvPr>
          </p:nvSpPr>
          <p:spPr>
            <a:xfrm rot="10800000">
              <a:off x="1589" y="618"/>
              <a:ext cx="1036" cy="869"/>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6" name="矩形 2"/>
            <p:cNvSpPr/>
            <p:nvPr userDrawn="1">
              <p:custDataLst>
                <p:tags r:id="rId6"/>
              </p:custDataLst>
            </p:nvPr>
          </p:nvSpPr>
          <p:spPr>
            <a:xfrm rot="10800000">
              <a:off x="2020" y="236"/>
              <a:ext cx="435" cy="365"/>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7" name="矩形 2"/>
            <p:cNvSpPr/>
            <p:nvPr userDrawn="1">
              <p:custDataLst>
                <p:tags r:id="rId7"/>
              </p:custDataLst>
            </p:nvPr>
          </p:nvSpPr>
          <p:spPr>
            <a:xfrm rot="10800000">
              <a:off x="2866" y="410"/>
              <a:ext cx="435" cy="365"/>
            </a:xfrm>
            <a:custGeom>
              <a:avLst/>
              <a:gdLst/>
              <a:ahLst/>
              <a:cxnLst/>
              <a:rect l="l" t="t" r="r" b="b"/>
              <a:pathLst>
                <a:path w="421675" h="210838">
                  <a:moveTo>
                    <a:pt x="210838" y="0"/>
                  </a:moveTo>
                  <a:lnTo>
                    <a:pt x="421675" y="210838"/>
                  </a:lnTo>
                  <a:lnTo>
                    <a:pt x="0" y="210838"/>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8"/>
              </p:custDataLst>
            </p:nvPr>
          </p:nvSpPr>
          <p:spPr>
            <a:xfrm rot="10800000">
              <a:off x="191" y="497"/>
              <a:ext cx="1455" cy="1222"/>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8" name="矩形 2"/>
            <p:cNvSpPr/>
            <p:nvPr userDrawn="1">
              <p:custDataLst>
                <p:tags r:id="rId9"/>
              </p:custDataLst>
            </p:nvPr>
          </p:nvSpPr>
          <p:spPr>
            <a:xfrm rot="10800000">
              <a:off x="2558" y="24"/>
              <a:ext cx="461" cy="386"/>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5" name="矩形 2"/>
            <p:cNvSpPr/>
            <p:nvPr userDrawn="1">
              <p:custDataLst>
                <p:tags r:id="rId10"/>
              </p:custDataLst>
            </p:nvPr>
          </p:nvSpPr>
          <p:spPr>
            <a:xfrm rot="10800000">
              <a:off x="3877" y="378"/>
              <a:ext cx="287" cy="240"/>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6" name="矩形 2"/>
            <p:cNvSpPr/>
            <p:nvPr userDrawn="1">
              <p:custDataLst>
                <p:tags r:id="rId11"/>
              </p:custDataLst>
            </p:nvPr>
          </p:nvSpPr>
          <p:spPr>
            <a:xfrm rot="10800000">
              <a:off x="84" y="24"/>
              <a:ext cx="707" cy="59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7" name="矩形 2"/>
            <p:cNvSpPr/>
            <p:nvPr userDrawn="1">
              <p:custDataLst>
                <p:tags r:id="rId12"/>
              </p:custDataLst>
            </p:nvPr>
          </p:nvSpPr>
          <p:spPr>
            <a:xfrm rot="10800000">
              <a:off x="3301" y="41"/>
              <a:ext cx="420" cy="353"/>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13"/>
              </p:custDataLst>
            </p:nvPr>
          </p:nvSpPr>
          <p:spPr>
            <a:xfrm rot="10800000">
              <a:off x="4493" y="236"/>
              <a:ext cx="208" cy="17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8" name="矩形 7"/>
          <p:cNvSpPr/>
          <p:nvPr userDrawn="1">
            <p:custDataLst>
              <p:tags r:id="rId14"/>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15"/>
            </p:custDataLst>
          </p:nvPr>
        </p:nvSpPr>
        <p:spPr>
          <a:xfrm>
            <a:off x="604800" y="524511"/>
            <a:ext cx="10976400" cy="710289"/>
          </a:xfrm>
        </p:spPr>
        <p:txBody>
          <a:bodyPr lIns="90000" tIns="46800" rIns="90000" bIns="46800" anchor="ctr">
            <a:normAutofit/>
          </a:bodyPr>
          <a:lstStyle>
            <a:lvl1pPr algn="ct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p>
            <a:endParaRPr lang="zh-CN" altLang="en-US" dirty="0"/>
          </a:p>
        </p:txBody>
      </p:sp>
      <p:sp>
        <p:nvSpPr>
          <p:cNvPr id="5" name="灯片编号占位符 4"/>
          <p:cNvSpPr>
            <a:spLocks noGrp="1"/>
          </p:cNvSpPr>
          <p:nvPr>
            <p:ph type="sldNum" sz="quarter" idx="12"/>
            <p:custDataLst>
              <p:tags r:id="rId18"/>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9"/>
            </p:custDataLst>
          </p:nvPr>
        </p:nvSpPr>
        <p:spPr>
          <a:xfrm>
            <a:off x="604837" y="1681200"/>
            <a:ext cx="10990800" cy="321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20"/>
            </p:custDataLst>
          </p:nvPr>
        </p:nvSpPr>
        <p:spPr>
          <a:xfrm>
            <a:off x="594000" y="5180400"/>
            <a:ext cx="11001600" cy="10116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stretch>
            <a:fillRect/>
          </a:stretch>
        </p:blipFill>
        <p:spPr>
          <a:xfrm>
            <a:off x="10940415" y="4510591"/>
            <a:ext cx="1152244" cy="2249619"/>
          </a:xfrm>
          <a:prstGeom prst="rect">
            <a:avLst/>
          </a:prstGeom>
        </p:spPr>
      </p:pic>
      <p:sp>
        <p:nvSpPr>
          <p:cNvPr id="10" name="矩形 9"/>
          <p:cNvSpPr/>
          <p:nvPr userDrawn="1">
            <p:custDataLst>
              <p:tags r:id="rId4"/>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5"/>
            </p:custDataLst>
          </p:nvPr>
        </p:nvSpPr>
        <p:spPr>
          <a:xfrm>
            <a:off x="579600" y="237600"/>
            <a:ext cx="11037600" cy="4863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grpSp>
        <p:nvGrpSpPr>
          <p:cNvPr id="12" name="组合 11"/>
          <p:cNvGrpSpPr/>
          <p:nvPr userDrawn="1">
            <p:custDataLst>
              <p:tags r:id="rId3"/>
            </p:custDataLst>
          </p:nvPr>
        </p:nvGrpSpPr>
        <p:grpSpPr>
          <a:xfrm>
            <a:off x="10501630" y="3612515"/>
            <a:ext cx="1612265" cy="3147695"/>
            <a:chOff x="16538" y="5689"/>
            <a:chExt cx="2539" cy="4957"/>
          </a:xfrm>
        </p:grpSpPr>
        <p:sp>
          <p:nvSpPr>
            <p:cNvPr id="8" name="矩形 2"/>
            <p:cNvSpPr/>
            <p:nvPr userDrawn="1">
              <p:custDataLst>
                <p:tags r:id="rId4"/>
              </p:custDataLst>
            </p:nvPr>
          </p:nvSpPr>
          <p:spPr>
            <a:xfrm>
              <a:off x="16538" y="9249"/>
              <a:ext cx="1068" cy="89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 name="矩形 2"/>
            <p:cNvSpPr/>
            <p:nvPr userDrawn="1">
              <p:custDataLst>
                <p:tags r:id="rId5"/>
              </p:custDataLst>
            </p:nvPr>
          </p:nvSpPr>
          <p:spPr>
            <a:xfrm>
              <a:off x="18437" y="8546"/>
              <a:ext cx="640" cy="53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1" name="矩形 2"/>
            <p:cNvSpPr/>
            <p:nvPr userDrawn="1">
              <p:custDataLst>
                <p:tags r:id="rId6"/>
              </p:custDataLst>
            </p:nvPr>
          </p:nvSpPr>
          <p:spPr>
            <a:xfrm>
              <a:off x="17606" y="8546"/>
              <a:ext cx="1036" cy="869"/>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3" name="矩形 2"/>
            <p:cNvSpPr/>
            <p:nvPr userDrawn="1">
              <p:custDataLst>
                <p:tags r:id="rId7"/>
              </p:custDataLst>
            </p:nvPr>
          </p:nvSpPr>
          <p:spPr>
            <a:xfrm>
              <a:off x="18539" y="9084"/>
              <a:ext cx="435" cy="365"/>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4" name="矩形 2"/>
            <p:cNvSpPr/>
            <p:nvPr userDrawn="1">
              <p:custDataLst>
                <p:tags r:id="rId8"/>
              </p:custDataLst>
            </p:nvPr>
          </p:nvSpPr>
          <p:spPr>
            <a:xfrm>
              <a:off x="18642" y="9782"/>
              <a:ext cx="435" cy="365"/>
            </a:xfrm>
            <a:custGeom>
              <a:avLst/>
              <a:gdLst/>
              <a:ahLst/>
              <a:cxnLst/>
              <a:rect l="l" t="t" r="r" b="b"/>
              <a:pathLst>
                <a:path w="421675" h="210838">
                  <a:moveTo>
                    <a:pt x="210838" y="0"/>
                  </a:moveTo>
                  <a:lnTo>
                    <a:pt x="421675" y="210838"/>
                  </a:lnTo>
                  <a:lnTo>
                    <a:pt x="0" y="210838"/>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5" name="矩形 2"/>
            <p:cNvSpPr/>
            <p:nvPr userDrawn="1">
              <p:custDataLst>
                <p:tags r:id="rId9"/>
              </p:custDataLst>
            </p:nvPr>
          </p:nvSpPr>
          <p:spPr>
            <a:xfrm>
              <a:off x="17292" y="9224"/>
              <a:ext cx="1455" cy="1222"/>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6" name="矩形 2"/>
            <p:cNvSpPr/>
            <p:nvPr userDrawn="1">
              <p:custDataLst>
                <p:tags r:id="rId10"/>
              </p:custDataLst>
            </p:nvPr>
          </p:nvSpPr>
          <p:spPr>
            <a:xfrm>
              <a:off x="18607" y="7349"/>
              <a:ext cx="461" cy="386"/>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7" name="矩形 2"/>
            <p:cNvSpPr/>
            <p:nvPr userDrawn="1">
              <p:custDataLst>
                <p:tags r:id="rId11"/>
              </p:custDataLst>
            </p:nvPr>
          </p:nvSpPr>
          <p:spPr>
            <a:xfrm>
              <a:off x="18694" y="6737"/>
              <a:ext cx="287" cy="240"/>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8" name="矩形 2"/>
            <p:cNvSpPr/>
            <p:nvPr userDrawn="1">
              <p:custDataLst>
                <p:tags r:id="rId12"/>
              </p:custDataLst>
            </p:nvPr>
          </p:nvSpPr>
          <p:spPr>
            <a:xfrm>
              <a:off x="18095" y="10052"/>
              <a:ext cx="707" cy="59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9" name="矩形 2"/>
            <p:cNvSpPr/>
            <p:nvPr userDrawn="1">
              <p:custDataLst>
                <p:tags r:id="rId13"/>
              </p:custDataLst>
            </p:nvPr>
          </p:nvSpPr>
          <p:spPr>
            <a:xfrm>
              <a:off x="18238" y="7735"/>
              <a:ext cx="420" cy="353"/>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20" name="矩形 2"/>
            <p:cNvSpPr/>
            <p:nvPr userDrawn="1">
              <p:custDataLst>
                <p:tags r:id="rId14"/>
              </p:custDataLst>
            </p:nvPr>
          </p:nvSpPr>
          <p:spPr>
            <a:xfrm>
              <a:off x="18539" y="5689"/>
              <a:ext cx="208" cy="17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grpSp>
        <p:nvGrpSpPr>
          <p:cNvPr id="6" name="组合 5"/>
          <p:cNvGrpSpPr/>
          <p:nvPr userDrawn="1">
            <p:custDataLst>
              <p:tags r:id="rId15"/>
            </p:custDataLst>
          </p:nvPr>
        </p:nvGrpSpPr>
        <p:grpSpPr>
          <a:xfrm>
            <a:off x="53340" y="15240"/>
            <a:ext cx="2931795" cy="944245"/>
            <a:chOff x="84" y="24"/>
            <a:chExt cx="4617" cy="1487"/>
          </a:xfrm>
        </p:grpSpPr>
        <p:sp>
          <p:nvSpPr>
            <p:cNvPr id="41" name="矩形 2"/>
            <p:cNvSpPr/>
            <p:nvPr userDrawn="1">
              <p:custDataLst>
                <p:tags r:id="rId16"/>
              </p:custDataLst>
            </p:nvPr>
          </p:nvSpPr>
          <p:spPr>
            <a:xfrm rot="10800000">
              <a:off x="952" y="24"/>
              <a:ext cx="1068" cy="89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3" name="矩形 2"/>
            <p:cNvSpPr/>
            <p:nvPr userDrawn="1">
              <p:custDataLst>
                <p:tags r:id="rId17"/>
              </p:custDataLst>
            </p:nvPr>
          </p:nvSpPr>
          <p:spPr>
            <a:xfrm rot="10800000">
              <a:off x="2379" y="618"/>
              <a:ext cx="640" cy="53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4" name="矩形 2"/>
            <p:cNvSpPr/>
            <p:nvPr userDrawn="1">
              <p:custDataLst>
                <p:tags r:id="rId18"/>
              </p:custDataLst>
            </p:nvPr>
          </p:nvSpPr>
          <p:spPr>
            <a:xfrm rot="10800000">
              <a:off x="1589" y="618"/>
              <a:ext cx="1036" cy="869"/>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6" name="矩形 2"/>
            <p:cNvSpPr/>
            <p:nvPr userDrawn="1">
              <p:custDataLst>
                <p:tags r:id="rId19"/>
              </p:custDataLst>
            </p:nvPr>
          </p:nvSpPr>
          <p:spPr>
            <a:xfrm rot="10800000">
              <a:off x="2020" y="236"/>
              <a:ext cx="435" cy="365"/>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7" name="矩形 2"/>
            <p:cNvSpPr/>
            <p:nvPr userDrawn="1">
              <p:custDataLst>
                <p:tags r:id="rId20"/>
              </p:custDataLst>
            </p:nvPr>
          </p:nvSpPr>
          <p:spPr>
            <a:xfrm rot="10800000">
              <a:off x="2866" y="410"/>
              <a:ext cx="435" cy="365"/>
            </a:xfrm>
            <a:custGeom>
              <a:avLst/>
              <a:gdLst/>
              <a:ahLst/>
              <a:cxnLst/>
              <a:rect l="l" t="t" r="r" b="b"/>
              <a:pathLst>
                <a:path w="421675" h="210838">
                  <a:moveTo>
                    <a:pt x="210838" y="0"/>
                  </a:moveTo>
                  <a:lnTo>
                    <a:pt x="421675" y="210838"/>
                  </a:lnTo>
                  <a:lnTo>
                    <a:pt x="0" y="210838"/>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21"/>
              </p:custDataLst>
            </p:nvPr>
          </p:nvSpPr>
          <p:spPr>
            <a:xfrm rot="10800000">
              <a:off x="191" y="497"/>
              <a:ext cx="1455" cy="1014"/>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8" name="矩形 2"/>
            <p:cNvSpPr/>
            <p:nvPr userDrawn="1">
              <p:custDataLst>
                <p:tags r:id="rId22"/>
              </p:custDataLst>
            </p:nvPr>
          </p:nvSpPr>
          <p:spPr>
            <a:xfrm rot="10800000">
              <a:off x="2558" y="24"/>
              <a:ext cx="461" cy="386"/>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5" name="矩形 2"/>
            <p:cNvSpPr/>
            <p:nvPr userDrawn="1">
              <p:custDataLst>
                <p:tags r:id="rId23"/>
              </p:custDataLst>
            </p:nvPr>
          </p:nvSpPr>
          <p:spPr>
            <a:xfrm rot="10800000">
              <a:off x="3877" y="378"/>
              <a:ext cx="287" cy="240"/>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6" name="矩形 2"/>
            <p:cNvSpPr/>
            <p:nvPr userDrawn="1">
              <p:custDataLst>
                <p:tags r:id="rId24"/>
              </p:custDataLst>
            </p:nvPr>
          </p:nvSpPr>
          <p:spPr>
            <a:xfrm rot="10800000">
              <a:off x="84" y="24"/>
              <a:ext cx="707" cy="59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7" name="矩形 2"/>
            <p:cNvSpPr/>
            <p:nvPr userDrawn="1">
              <p:custDataLst>
                <p:tags r:id="rId25"/>
              </p:custDataLst>
            </p:nvPr>
          </p:nvSpPr>
          <p:spPr>
            <a:xfrm rot="10800000">
              <a:off x="3301" y="41"/>
              <a:ext cx="420" cy="353"/>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26"/>
              </p:custDataLst>
            </p:nvPr>
          </p:nvSpPr>
          <p:spPr>
            <a:xfrm rot="10800000">
              <a:off x="4493" y="236"/>
              <a:ext cx="208" cy="17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hasCustomPrompt="1"/>
            <p:custDataLst>
              <p:tags r:id="rId27"/>
            </p:custDataLst>
          </p:nvPr>
        </p:nvSpPr>
        <p:spPr>
          <a:xfrm>
            <a:off x="1522800" y="1339200"/>
            <a:ext cx="9144000" cy="2386800"/>
          </a:xfrm>
        </p:spPr>
        <p:txBody>
          <a:bodyPr lIns="90000" tIns="46800" rIns="90000" bIns="46800" anchor="b">
            <a:normAutofit/>
          </a:bodyPr>
          <a:lstStyle>
            <a:lvl1pPr algn="ctr">
              <a:defRPr sz="60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2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29"/>
            </p:custDataLst>
          </p:nvPr>
        </p:nvSpPr>
        <p:spPr/>
        <p:txBody>
          <a:bodyPr/>
          <a:lstStyle/>
          <a:p>
            <a:endParaRPr lang="zh-CN" altLang="en-US" dirty="0"/>
          </a:p>
        </p:txBody>
      </p:sp>
      <p:sp>
        <p:nvSpPr>
          <p:cNvPr id="5" name="灯片编号占位符 4"/>
          <p:cNvSpPr>
            <a:spLocks noGrp="1"/>
          </p:cNvSpPr>
          <p:nvPr>
            <p:ph type="sldNum" sz="quarter" idx="12"/>
            <p:custDataLst>
              <p:tags r:id="rId30"/>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31"/>
            </p:custDataLst>
          </p:nvPr>
        </p:nvSpPr>
        <p:spPr>
          <a:xfrm>
            <a:off x="1522413" y="3862800"/>
            <a:ext cx="9144000" cy="1656000"/>
          </a:xfrm>
        </p:spPr>
        <p:txBody>
          <a:bodyPr lIns="90000" tIns="46800" rIns="90000" bIns="46800">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custDataLst>
              <p:tags r:id="rId2"/>
            </p:custDataLst>
          </p:nvPr>
        </p:nvPicPr>
        <p:blipFill>
          <a:blip r:embed="rId3"/>
          <a:stretch>
            <a:fillRect/>
          </a:stretch>
        </p:blipFill>
        <p:spPr>
          <a:xfrm>
            <a:off x="0" y="3298825"/>
            <a:ext cx="12192000" cy="3554732"/>
          </a:xfrm>
          <a:prstGeom prst="rect">
            <a:avLst/>
          </a:prstGeom>
        </p:spPr>
      </p:pic>
      <p:sp>
        <p:nvSpPr>
          <p:cNvPr id="2" name="标题 1"/>
          <p:cNvSpPr>
            <a:spLocks noGrp="1"/>
          </p:cNvSpPr>
          <p:nvPr>
            <p:ph type="ctrTitle" hasCustomPrompt="1"/>
            <p:custDataLst>
              <p:tags r:id="rId4"/>
            </p:custDataLst>
          </p:nvPr>
        </p:nvSpPr>
        <p:spPr>
          <a:xfrm>
            <a:off x="2110105" y="2051685"/>
            <a:ext cx="8213090" cy="1247140"/>
          </a:xfrm>
        </p:spPr>
        <p:txBody>
          <a:bodyPr wrap="square" lIns="90000" tIns="46800" rIns="90000" bIns="46800" anchor="b" anchorCtr="0">
            <a:normAutofit/>
          </a:bodyPr>
          <a:lstStyle>
            <a:lvl1pPr algn="ctr">
              <a:defRPr sz="6000" spc="600" baseline="0">
                <a:solidFill>
                  <a:schemeClr val="accent1"/>
                </a:solidFill>
                <a:ea typeface="汉仪旗黑-85S"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5"/>
            </p:custDataLst>
          </p:nvPr>
        </p:nvSpPr>
        <p:spPr>
          <a:xfrm>
            <a:off x="2110105" y="3308350"/>
            <a:ext cx="8213090" cy="565150"/>
          </a:xfrm>
        </p:spPr>
        <p:txBody>
          <a:bodyPr wrap="square" lIns="90000" tIns="46800" rIns="90000" bIns="46800">
            <a:normAutofit/>
          </a:bodyPr>
          <a:lstStyle>
            <a:lvl1pPr marL="0" indent="0" algn="ctr" eaLnBrk="1" fontAlgn="auto" latinLnBrk="0" hangingPunct="1">
              <a:lnSpc>
                <a:spcPct val="100000"/>
              </a:lnSpc>
              <a:buNone/>
              <a:defRPr sz="2800" u="none" strike="noStrike" kern="1200" cap="none" spc="0" normalizeH="0" baseline="0">
                <a:solidFill>
                  <a:schemeClr val="tx1">
                    <a:lumMod val="50000"/>
                    <a:lumOff val="50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6"/>
            </p:custDataLst>
          </p:nvPr>
        </p:nvSpPr>
        <p:spPr/>
        <p:txBody>
          <a:bodyPr wrap="square">
            <a:normAutofit/>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7"/>
            </p:custDataLst>
          </p:nvPr>
        </p:nvSpPr>
        <p:spPr/>
        <p:txBody>
          <a:bodyPr wrap="square">
            <a:normAutofit/>
          </a:bodyPr>
          <a:lstStyle/>
          <a:p>
            <a:endParaRPr lang="zh-CN" altLang="en-US" dirty="0"/>
          </a:p>
        </p:txBody>
      </p:sp>
      <p:sp>
        <p:nvSpPr>
          <p:cNvPr id="18" name="灯片编号占位符 17"/>
          <p:cNvSpPr>
            <a:spLocks noGrp="1"/>
          </p:cNvSpPr>
          <p:nvPr>
            <p:ph type="sldNum" sz="quarter" idx="12"/>
            <p:custDataLst>
              <p:tags r:id="rId8"/>
            </p:custDataLst>
          </p:nvPr>
        </p:nvSpPr>
        <p:spPr/>
        <p:txBody>
          <a:bodyPr wrap="square">
            <a:normAutofit/>
          </a:bodyPr>
          <a:lstStyle/>
          <a:p>
            <a:fld id="{49AE70B2-8BF9-45C0-BB95-33D1B9D3A854}" type="slidenum">
              <a:rPr lang="zh-CN" altLang="en-US" smtClean="0"/>
            </a:fld>
            <a:endParaRPr lang="zh-CN" altLang="en-US" dirty="0"/>
          </a:p>
        </p:txBody>
      </p:sp>
      <p:sp>
        <p:nvSpPr>
          <p:cNvPr id="91" name="文本占位符 90"/>
          <p:cNvSpPr>
            <a:spLocks noGrp="1"/>
          </p:cNvSpPr>
          <p:nvPr>
            <p:ph type="body" sz="quarter" idx="13" hasCustomPrompt="1"/>
            <p:custDataLst>
              <p:tags r:id="rId9"/>
            </p:custDataLst>
          </p:nvPr>
        </p:nvSpPr>
        <p:spPr>
          <a:xfrm>
            <a:off x="3921125" y="3921970"/>
            <a:ext cx="2303780" cy="467271"/>
          </a:xfrm>
        </p:spPr>
        <p:txBody>
          <a:bodyPr wrap="square" lIns="90000" tIns="46800" rIns="90000" bIns="46800">
            <a:normAutofit/>
          </a:bodyPr>
          <a:lstStyle>
            <a:lvl1pPr marL="0" indent="0" algn="r">
              <a:buNone/>
              <a:defRPr>
                <a:solidFill>
                  <a:schemeClr val="accent1"/>
                </a:solidFill>
              </a:defRPr>
            </a:lvl1pPr>
          </a:lstStyle>
          <a:p>
            <a:pPr lvl="0"/>
            <a:r>
              <a:rPr lang="zh-CN" altLang="en-US" dirty="0"/>
              <a:t>汇报人姓名</a:t>
            </a:r>
            <a:endParaRPr lang="zh-CN" altLang="en-US" dirty="0"/>
          </a:p>
        </p:txBody>
      </p:sp>
      <p:sp>
        <p:nvSpPr>
          <p:cNvPr id="5" name="文本占位符 4"/>
          <p:cNvSpPr>
            <a:spLocks noGrp="1"/>
          </p:cNvSpPr>
          <p:nvPr>
            <p:ph type="body" sz="quarter" idx="14" hasCustomPrompt="1"/>
            <p:custDataLst>
              <p:tags r:id="rId10"/>
            </p:custDataLst>
          </p:nvPr>
        </p:nvSpPr>
        <p:spPr>
          <a:xfrm>
            <a:off x="6274230" y="3924300"/>
            <a:ext cx="2304000" cy="460800"/>
          </a:xfrm>
        </p:spPr>
        <p:txBody>
          <a:bodyPr wrap="square">
            <a:normAutofit/>
          </a:bodyPr>
          <a:lstStyle>
            <a:lvl1pPr marL="0" indent="0" algn="l">
              <a:lnSpc>
                <a:spcPct val="150000"/>
              </a:lnSpc>
              <a:buNone/>
              <a:defRPr>
                <a:solidFill>
                  <a:schemeClr val="accent1"/>
                </a:solidFill>
              </a:defRPr>
            </a:lvl1pPr>
          </a:lstStyle>
          <a:p>
            <a:pPr lvl="0"/>
            <a:r>
              <a:rPr lang="zh-CN" altLang="en-US" dirty="0"/>
              <a:t>汇报日期</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974153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3"/>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4"/>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5"/>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6"/>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7"/>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p:custDataLst>
              <p:tags r:id="rId8"/>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9"/>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p>
            <a:endParaRPr lang="zh-CN" altLang="en-US"/>
          </a:p>
        </p:txBody>
      </p:sp>
      <p:sp>
        <p:nvSpPr>
          <p:cNvPr id="6" name="灯片编号占位符 5"/>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974153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3"/>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4"/>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5"/>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6"/>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7"/>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p:custDataLst>
              <p:tags r:id="rId8"/>
            </p:custDataLst>
          </p:nvPr>
        </p:nvSpPr>
        <p:spPr>
          <a:xfrm>
            <a:off x="669882" y="443234"/>
            <a:ext cx="10852237" cy="441964"/>
          </a:xfrm>
        </p:spPr>
        <p:txBody>
          <a:bodyPr vert="horz" lIns="101600" tIns="38100" rIns="76200" bIns="38100" rtlCol="0" anchor="t" anchorCtr="0">
            <a:no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9"/>
            </p:custDataLst>
          </p:nvPr>
        </p:nvSpPr>
        <p:spPr>
          <a:xfrm>
            <a:off x="669882" y="952508"/>
            <a:ext cx="10852237"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p>
            <a:endParaRPr lang="zh-CN" altLang="en-US"/>
          </a:p>
        </p:txBody>
      </p:sp>
      <p:sp>
        <p:nvSpPr>
          <p:cNvPr id="6" name="灯片编号占位符 5"/>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2"/>
        </a:solidFill>
        <a:effectLst/>
      </p:bgPr>
    </p:bg>
    <p:spTree>
      <p:nvGrpSpPr>
        <p:cNvPr id="1" name=""/>
        <p:cNvGrpSpPr/>
        <p:nvPr/>
      </p:nvGrpSpPr>
      <p:grpSpPr>
        <a:xfrm>
          <a:off x="0" y="0"/>
          <a:ext cx="0" cy="0"/>
          <a:chOff x="0" y="0"/>
          <a:chExt cx="0" cy="0"/>
        </a:xfrm>
      </p:grpSpPr>
      <p:pic>
        <p:nvPicPr>
          <p:cNvPr id="77" name="图片 76"/>
          <p:cNvPicPr>
            <a:picLocks noChangeAspect="1"/>
          </p:cNvPicPr>
          <p:nvPr userDrawn="1">
            <p:custDataLst>
              <p:tags r:id="rId2"/>
            </p:custDataLst>
          </p:nvPr>
        </p:nvPicPr>
        <p:blipFill>
          <a:blip r:embed="rId3"/>
          <a:stretch>
            <a:fillRect/>
          </a:stretch>
        </p:blipFill>
        <p:spPr>
          <a:xfrm>
            <a:off x="7093" y="0"/>
            <a:ext cx="12177814" cy="6858000"/>
          </a:xfrm>
          <a:prstGeom prst="rect">
            <a:avLst/>
          </a:prstGeom>
        </p:spPr>
      </p:pic>
      <p:sp>
        <p:nvSpPr>
          <p:cNvPr id="76" name="矩形 75"/>
          <p:cNvSpPr/>
          <p:nvPr userDrawn="1">
            <p:custDataLst>
              <p:tags r:id="rId4"/>
            </p:custDataLst>
          </p:nvPr>
        </p:nvSpPr>
        <p:spPr>
          <a:xfrm>
            <a:off x="11302" y="-16510"/>
            <a:ext cx="12186285" cy="6874510"/>
          </a:xfrm>
          <a:prstGeom prst="rect">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5"/>
            </p:custDataLst>
          </p:nvPr>
        </p:nvSpPr>
        <p:spPr>
          <a:xfrm>
            <a:off x="2697220" y="2796079"/>
            <a:ext cx="6798492" cy="774150"/>
          </a:xfrm>
        </p:spPr>
        <p:txBody>
          <a:bodyPr lIns="90000" tIns="46800" rIns="90000" bIns="46800" anchor="b" anchorCtr="0">
            <a:normAutofit/>
          </a:bodyPr>
          <a:lstStyle>
            <a:lvl1pPr algn="ctr">
              <a:defRPr sz="4400" u="none" strike="noStrike" kern="1200" cap="none" spc="300" normalizeH="0" baseline="0">
                <a:solidFill>
                  <a:schemeClr val="accent1"/>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6"/>
            </p:custDataLst>
          </p:nvPr>
        </p:nvSpPr>
        <p:spPr>
          <a:xfrm>
            <a:off x="2696753" y="3641680"/>
            <a:ext cx="6798493" cy="1411950"/>
          </a:xfrm>
        </p:spPr>
        <p:txBody>
          <a:bodyPr lIns="90000" tIns="46800" rIns="90000" bIns="46800">
            <a:normAutofit/>
          </a:bodyPr>
          <a:lstStyle>
            <a:lvl1pPr marL="0" indent="0" algn="ctr" eaLnBrk="1" fontAlgn="auto" latinLnBrk="0" hangingPunct="1">
              <a:buNone/>
              <a:defRPr kumimoji="0" lang="zh-CN" altLang="en-US" sz="1800" b="0" i="0" u="none" strike="noStrike" kern="1200" cap="none" spc="150" normalizeH="0" baseline="0" noProof="1">
                <a:solidFill>
                  <a:schemeClr val="tx1">
                    <a:lumMod val="50000"/>
                    <a:lumOff val="50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8"/>
            </p:custDataLst>
          </p:nvPr>
        </p:nvSpPr>
        <p:spPr/>
        <p:txBody>
          <a:bodyPr/>
          <a:lstStyle/>
          <a:p>
            <a:endParaRPr lang="zh-CN" altLang="en-US"/>
          </a:p>
        </p:txBody>
      </p:sp>
      <p:sp>
        <p:nvSpPr>
          <p:cNvPr id="6" name="灯片编号占位符 5"/>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974153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3"/>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4"/>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5"/>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6"/>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7"/>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p:custDataLst>
              <p:tags r:id="rId8"/>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9"/>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0"/>
            </p:custDataLst>
          </p:nvPr>
        </p:nvSpPr>
        <p:spPr>
          <a:xfrm>
            <a:off x="6238877" y="952508"/>
            <a:ext cx="5283242" cy="5388907"/>
          </a:xfrm>
        </p:spPr>
        <p:txBody>
          <a:bodyPr>
            <a:noAutofit/>
          </a:bodyPr>
          <a:lstStyle>
            <a:lvl1pPr>
              <a:defRPr sz="1600">
                <a:latin typeface="微软雅黑" panose="020B0503020204020204" charset="-122"/>
                <a:ea typeface="微软雅黑" panose="020B0503020204020204" charset="-122"/>
              </a:defRPr>
            </a:lvl1pPr>
            <a:lvl2pPr>
              <a:defRPr sz="1600">
                <a:latin typeface="微软雅黑" panose="020B0503020204020204" charset="-122"/>
                <a:ea typeface="微软雅黑" panose="020B0503020204020204" charset="-122"/>
              </a:defRPr>
            </a:lvl2pPr>
            <a:lvl3pPr>
              <a:defRPr sz="1600">
                <a:latin typeface="微软雅黑" panose="020B0503020204020204" charset="-122"/>
                <a:ea typeface="微软雅黑" panose="020B0503020204020204" charset="-122"/>
              </a:defRPr>
            </a:lvl3pPr>
            <a:lvl4pPr>
              <a:defRPr sz="1600">
                <a:latin typeface="微软雅黑" panose="020B0503020204020204" charset="-122"/>
                <a:ea typeface="微软雅黑" panose="020B0503020204020204" charset="-122"/>
              </a:defRPr>
            </a:lvl4pPr>
            <a:lvl5pPr>
              <a:defRPr sz="1600">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2"/>
            </p:custDataLst>
          </p:nvPr>
        </p:nvSpPr>
        <p:spPr/>
        <p:txBody>
          <a:bodyPr/>
          <a:lstStyle/>
          <a:p>
            <a:endParaRPr lang="zh-CN" altLang="en-US"/>
          </a:p>
        </p:txBody>
      </p:sp>
      <p:sp>
        <p:nvSpPr>
          <p:cNvPr id="7" name="灯片编号占位符 6"/>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9741530" y="5808652"/>
            <a:ext cx="2451251" cy="1047605"/>
            <a:chOff x="8387715" y="5596255"/>
            <a:chExt cx="3832225" cy="1250950"/>
          </a:xfrm>
        </p:grpSpPr>
        <p:grpSp>
          <p:nvGrpSpPr>
            <p:cNvPr id="11" name="组合 10"/>
            <p:cNvGrpSpPr/>
            <p:nvPr userDrawn="1"/>
          </p:nvGrpSpPr>
          <p:grpSpPr>
            <a:xfrm>
              <a:off x="8387715" y="5596255"/>
              <a:ext cx="3832225" cy="1250950"/>
              <a:chOff x="8387715" y="5596255"/>
              <a:chExt cx="3832225" cy="1250950"/>
            </a:xfrm>
          </p:grpSpPr>
          <p:sp>
            <p:nvSpPr>
              <p:cNvPr id="44" name="矩形 2"/>
              <p:cNvSpPr/>
              <p:nvPr userDrawn="1">
                <p:custDataLst>
                  <p:tags r:id="rId3"/>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4"/>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5"/>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6"/>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7"/>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p:custDataLst>
              <p:tags r:id="rId8"/>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9"/>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charset="-122"/>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0"/>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1"/>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2"/>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3"/>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4"/>
            </p:custDataLst>
          </p:nvPr>
        </p:nvSpPr>
        <p:spPr/>
        <p:txBody>
          <a:bodyPr/>
          <a:lstStyle/>
          <a:p>
            <a:endParaRPr lang="zh-CN" altLang="en-US"/>
          </a:p>
        </p:txBody>
      </p:sp>
      <p:sp>
        <p:nvSpPr>
          <p:cNvPr id="9" name="灯片编号占位符 8"/>
          <p:cNvSpPr>
            <a:spLocks noGrp="1"/>
          </p:cNvSpPr>
          <p:nvPr>
            <p:ph type="sldNum" sz="quarter" idx="12"/>
            <p:custDataLst>
              <p:tags r:id="rId1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2"/>
        </a:solidFill>
        <a:effectLst/>
      </p:bgPr>
    </p:bg>
    <p:spTree>
      <p:nvGrpSpPr>
        <p:cNvPr id="1" name=""/>
        <p:cNvGrpSpPr/>
        <p:nvPr/>
      </p:nvGrpSpPr>
      <p:grpSpPr>
        <a:xfrm>
          <a:off x="0" y="0"/>
          <a:ext cx="0" cy="0"/>
          <a:chOff x="0" y="0"/>
          <a:chExt cx="0" cy="0"/>
        </a:xfrm>
      </p:grpSpPr>
      <p:pic>
        <p:nvPicPr>
          <p:cNvPr id="7" name="图片 6"/>
          <p:cNvPicPr>
            <a:picLocks noChangeAspect="1"/>
          </p:cNvPicPr>
          <p:nvPr userDrawn="1">
            <p:custDataLst>
              <p:tags r:id="rId2"/>
            </p:custDataLst>
          </p:nvPr>
        </p:nvPicPr>
        <p:blipFill>
          <a:blip r:embed="rId3"/>
          <a:stretch>
            <a:fillRect/>
          </a:stretch>
        </p:blipFill>
        <p:spPr>
          <a:xfrm>
            <a:off x="15240" y="3307084"/>
            <a:ext cx="12192000" cy="3554732"/>
          </a:xfrm>
          <a:prstGeom prst="rect">
            <a:avLst/>
          </a:prstGeom>
        </p:spPr>
      </p:pic>
      <p:sp>
        <p:nvSpPr>
          <p:cNvPr id="6" name="矩形 5"/>
          <p:cNvSpPr/>
          <p:nvPr userDrawn="1">
            <p:custDataLst>
              <p:tags r:id="rId4"/>
            </p:custDataLst>
          </p:nvPr>
        </p:nvSpPr>
        <p:spPr>
          <a:xfrm>
            <a:off x="635" y="-19685"/>
            <a:ext cx="12186285" cy="6874510"/>
          </a:xfrm>
          <a:prstGeom prst="rect">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974153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3"/>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4"/>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5"/>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6"/>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7"/>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p:custDataLst>
              <p:tags r:id="rId8"/>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9"/>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0"/>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1"/>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2"/>
            </p:custDataLst>
          </p:nvPr>
        </p:nvSpPr>
        <p:spPr/>
        <p:txBody>
          <a:bodyPr/>
          <a:lstStyle/>
          <a:p>
            <a:endParaRPr lang="zh-CN" altLang="en-US" dirty="0"/>
          </a:p>
        </p:txBody>
      </p:sp>
      <p:sp>
        <p:nvSpPr>
          <p:cNvPr id="7" name="灯片编号占位符 6"/>
          <p:cNvSpPr>
            <a:spLocks noGrp="1"/>
          </p:cNvSpPr>
          <p:nvPr>
            <p:ph type="sldNum" sz="quarter" idx="12"/>
            <p:custDataLst>
              <p:tags r:id="rId13"/>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952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3"/>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4"/>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5"/>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6"/>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7"/>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竖排标题 1"/>
          <p:cNvSpPr>
            <a:spLocks noGrp="1"/>
          </p:cNvSpPr>
          <p:nvPr>
            <p:ph type="title" orient="vert"/>
            <p:custDataLst>
              <p:tags r:id="rId8"/>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9"/>
            </p:custDataLst>
          </p:nvPr>
        </p:nvSpPr>
        <p:spPr>
          <a:xfrm>
            <a:off x="669925" y="952500"/>
            <a:ext cx="9828101" cy="5388907"/>
          </a:xfrm>
        </p:spPr>
        <p:txBody>
          <a:bodyPr vert="eaVert"/>
          <a:lstStyle>
            <a:lvl1pPr indent="0" eaLnBrk="1" fontAlgn="auto" latinLnBrk="0" hangingPunct="1">
              <a:defRPr>
                <a:latin typeface="微软雅黑" panose="020B0503020204020204" charset="-122"/>
                <a:ea typeface="微软雅黑" panose="020B0503020204020204" charset="-122"/>
              </a:defRPr>
            </a:lvl1pPr>
            <a:lvl2pPr indent="0" eaLnBrk="1" fontAlgn="auto" latinLnBrk="0" hangingPunct="1">
              <a:defRPr>
                <a:latin typeface="微软雅黑" panose="020B0503020204020204" charset="-122"/>
                <a:ea typeface="微软雅黑" panose="020B0503020204020204" charset="-122"/>
              </a:defRPr>
            </a:lvl2pPr>
            <a:lvl3pPr indent="0" eaLnBrk="1" fontAlgn="auto" latinLnBrk="0" hangingPunct="1">
              <a:defRPr>
                <a:latin typeface="微软雅黑" panose="020B0503020204020204" charset="-122"/>
                <a:ea typeface="微软雅黑" panose="020B0503020204020204" charset="-122"/>
              </a:defRPr>
            </a:lvl3pPr>
            <a:lvl4pPr indent="0" eaLnBrk="1" fontAlgn="auto" latinLnBrk="0" hangingPunct="1">
              <a:defRPr>
                <a:latin typeface="微软雅黑" panose="020B0503020204020204" charset="-122"/>
                <a:ea typeface="微软雅黑" panose="020B0503020204020204" charset="-122"/>
              </a:defRPr>
            </a:lvl4pPr>
            <a:lvl5pPr indent="0" eaLnBrk="1" fontAlgn="auto" latinLnBrk="0" hangingPunct="1">
              <a:defRPr>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p>
            <a:endParaRPr lang="zh-CN" altLang="en-US"/>
          </a:p>
        </p:txBody>
      </p:sp>
      <p:sp>
        <p:nvSpPr>
          <p:cNvPr id="6" name="灯片编号占位符 5"/>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974153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3"/>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4"/>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5"/>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6"/>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7"/>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3" name="日期占位符 2"/>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p>
            <a:endParaRPr lang="zh-CN" altLang="en-US"/>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11"/>
            </p:custDataLst>
          </p:nvPr>
        </p:nvSpPr>
        <p:spPr>
          <a:xfrm>
            <a:off x="669930" y="952508"/>
            <a:ext cx="10852237" cy="5388907"/>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2"/>
        </a:solidFill>
        <a:effectLst/>
      </p:bgPr>
    </p:bg>
    <p:spTree>
      <p:nvGrpSpPr>
        <p:cNvPr id="1" name=""/>
        <p:cNvGrpSpPr/>
        <p:nvPr/>
      </p:nvGrpSpPr>
      <p:grpSpPr>
        <a:xfrm>
          <a:off x="0" y="0"/>
          <a:ext cx="0" cy="0"/>
          <a:chOff x="0" y="0"/>
          <a:chExt cx="0" cy="0"/>
        </a:xfrm>
      </p:grpSpPr>
      <p:pic>
        <p:nvPicPr>
          <p:cNvPr id="75" name="图片 74"/>
          <p:cNvPicPr>
            <a:picLocks noChangeAspect="1"/>
          </p:cNvPicPr>
          <p:nvPr userDrawn="1">
            <p:custDataLst>
              <p:tags r:id="rId2"/>
            </p:custDataLst>
          </p:nvPr>
        </p:nvPicPr>
        <p:blipFill>
          <a:blip r:embed="rId3"/>
          <a:stretch>
            <a:fillRect/>
          </a:stretch>
        </p:blipFill>
        <p:spPr>
          <a:xfrm>
            <a:off x="14186" y="0"/>
            <a:ext cx="12177814" cy="6858000"/>
          </a:xfrm>
          <a:prstGeom prst="rect">
            <a:avLst/>
          </a:prstGeom>
        </p:spPr>
      </p:pic>
      <p:sp>
        <p:nvSpPr>
          <p:cNvPr id="76" name="矩形 75"/>
          <p:cNvSpPr/>
          <p:nvPr userDrawn="1">
            <p:custDataLst>
              <p:tags r:id="rId4"/>
            </p:custDataLst>
          </p:nvPr>
        </p:nvSpPr>
        <p:spPr>
          <a:xfrm>
            <a:off x="635" y="-19685"/>
            <a:ext cx="12186285" cy="6874510"/>
          </a:xfrm>
          <a:prstGeom prst="rect">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5"/>
            </p:custDataLst>
          </p:nvPr>
        </p:nvSpPr>
        <p:spPr>
          <a:xfrm>
            <a:off x="1804035" y="2473325"/>
            <a:ext cx="8353425" cy="1743075"/>
          </a:xfrm>
        </p:spPr>
        <p:txBody>
          <a:bodyPr vert="horz" lIns="90000" tIns="46800" rIns="90000" bIns="46800" rtlCol="0" anchor="ctr" anchorCtr="0">
            <a:normAutofit/>
          </a:bodyPr>
          <a:lstStyle>
            <a:lvl1pPr marL="0" marR="0" algn="ctr" defTabSz="914400" rtl="0" eaLnBrk="1" fontAlgn="auto" latinLnBrk="0" hangingPunct="1">
              <a:lnSpc>
                <a:spcPct val="100000"/>
              </a:lnSpc>
              <a:buNone/>
              <a:defRPr kumimoji="0" lang="zh-CN" altLang="en-US" sz="7200" b="1" i="0" u="none" strike="noStrike" kern="1200" cap="none" spc="600" normalizeH="0" baseline="0" noProof="1" dirty="0">
                <a:solidFill>
                  <a:schemeClr val="accent1"/>
                </a:solidFill>
                <a:uFillTx/>
                <a:latin typeface="Arial" panose="020B0604020202020204" pitchFamily="34" charset="0"/>
                <a:ea typeface="汉仪旗黑-85S" panose="00020600040101010101" pitchFamily="18" charset="-122"/>
                <a:cs typeface="+mj-cs"/>
                <a:sym typeface="+mn-ea"/>
              </a:defRPr>
            </a:lvl1pPr>
          </a:lstStyle>
          <a:p>
            <a:pPr lvl="0"/>
            <a:r>
              <a:rPr dirty="0">
                <a:sym typeface="+mn-ea"/>
              </a:rPr>
              <a:t>单击此处编辑标题</a:t>
            </a:r>
            <a:endParaRPr dirty="0">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77" name="图片 76"/>
          <p:cNvPicPr>
            <a:picLocks noChangeAspect="1"/>
          </p:cNvPicPr>
          <p:nvPr userDrawn="1">
            <p:custDataLst>
              <p:tags r:id="rId2"/>
            </p:custDataLst>
          </p:nvPr>
        </p:nvPicPr>
        <p:blipFill>
          <a:blip r:embed="rId3"/>
          <a:stretch>
            <a:fillRect/>
          </a:stretch>
        </p:blipFill>
        <p:spPr>
          <a:xfrm>
            <a:off x="7093" y="0"/>
            <a:ext cx="12177814" cy="6858000"/>
          </a:xfrm>
          <a:prstGeom prst="rect">
            <a:avLst/>
          </a:prstGeom>
        </p:spPr>
      </p:pic>
      <p:sp>
        <p:nvSpPr>
          <p:cNvPr id="76" name="矩形 75"/>
          <p:cNvSpPr/>
          <p:nvPr userDrawn="1">
            <p:custDataLst>
              <p:tags r:id="rId4"/>
            </p:custDataLst>
          </p:nvPr>
        </p:nvSpPr>
        <p:spPr>
          <a:xfrm>
            <a:off x="11302" y="-16510"/>
            <a:ext cx="12186285" cy="6874510"/>
          </a:xfrm>
          <a:prstGeom prst="rect">
            <a:avLst/>
          </a:prstGeom>
          <a:solidFill>
            <a:schemeClr val="bg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5"/>
            </p:custDataLst>
          </p:nvPr>
        </p:nvSpPr>
        <p:spPr>
          <a:xfrm>
            <a:off x="2697220" y="2796079"/>
            <a:ext cx="6798492" cy="774150"/>
          </a:xfrm>
        </p:spPr>
        <p:txBody>
          <a:bodyPr lIns="90000" tIns="46800" rIns="90000" bIns="46800" anchor="b" anchorCtr="0">
            <a:normAutofit/>
          </a:bodyPr>
          <a:lstStyle>
            <a:lvl1pPr algn="ctr">
              <a:defRPr sz="4400" u="none" strike="noStrike" kern="1200" cap="none" spc="300" normalizeH="0" baseline="0">
                <a:solidFill>
                  <a:schemeClr val="accent1"/>
                </a:solidFill>
                <a:uFillTx/>
                <a:latin typeface="Arial" panose="020B0604020202020204" pitchFamily="34" charset="0"/>
                <a:ea typeface="汉仪旗黑-85S" panose="00020600040101010101" pitchFamily="18" charset="-122"/>
              </a:defRPr>
            </a:lvl1pPr>
          </a:lstStyle>
          <a:p>
            <a:r>
              <a:rPr lang="zh-CN" altLang="en-US" dirty="0"/>
              <a:t>单击此处编辑标题</a:t>
            </a:r>
            <a:endParaRPr lang="zh-CN" altLang="en-US" dirty="0"/>
          </a:p>
        </p:txBody>
      </p:sp>
      <p:sp>
        <p:nvSpPr>
          <p:cNvPr id="3" name="文本占位符 2"/>
          <p:cNvSpPr>
            <a:spLocks noGrp="1"/>
          </p:cNvSpPr>
          <p:nvPr>
            <p:ph type="body" idx="1"/>
            <p:custDataLst>
              <p:tags r:id="rId6"/>
            </p:custDataLst>
          </p:nvPr>
        </p:nvSpPr>
        <p:spPr>
          <a:xfrm>
            <a:off x="2696753" y="3641680"/>
            <a:ext cx="6798493" cy="1411950"/>
          </a:xfrm>
        </p:spPr>
        <p:txBody>
          <a:bodyPr lIns="90000" tIns="46800" rIns="90000" bIns="46800">
            <a:normAutofit/>
          </a:bodyPr>
          <a:lstStyle>
            <a:lvl1pPr marL="0" indent="0" algn="ctr" eaLnBrk="1" fontAlgn="auto" latinLnBrk="0" hangingPunct="1">
              <a:buNone/>
              <a:defRPr kumimoji="0" lang="zh-CN" altLang="en-US" sz="1800" b="0" i="0" u="none" strike="noStrike" kern="1200" cap="none" spc="150" normalizeH="0" baseline="0" noProof="1">
                <a:solidFill>
                  <a:schemeClr val="tx1">
                    <a:lumMod val="50000"/>
                    <a:lumOff val="50000"/>
                  </a:schemeClr>
                </a:solidFill>
                <a:uFillTx/>
                <a:latin typeface="Arial" panose="020B0604020202020204" pitchFamily="34" charset="0"/>
                <a:ea typeface="微软雅黑" panose="020B050302020402020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8"/>
            </p:custDataLst>
          </p:nvPr>
        </p:nvSpPr>
        <p:spPr/>
        <p:txBody>
          <a:bodyPr/>
          <a:lstStyle/>
          <a:p>
            <a:endParaRPr lang="zh-CN" altLang="en-US"/>
          </a:p>
        </p:txBody>
      </p:sp>
      <p:sp>
        <p:nvSpPr>
          <p:cNvPr id="6" name="灯片编号占位符 5"/>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974153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3"/>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4"/>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5"/>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6"/>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7"/>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p:custDataLst>
              <p:tags r:id="rId8"/>
            </p:custDataLst>
          </p:nvPr>
        </p:nvSpPr>
        <p:spPr/>
        <p:txBody>
          <a:bodyPr lIns="90000" tIns="46800" rIns="90000" bIns="46800">
            <a:normAutofit/>
          </a:body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9"/>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0"/>
            </p:custDataLst>
          </p:nvPr>
        </p:nvSpPr>
        <p:spPr/>
        <p:txBody>
          <a:bodyPr/>
          <a:lstStyle/>
          <a:p>
            <a:endParaRPr lang="zh-CN" altLang="en-US" dirty="0"/>
          </a:p>
        </p:txBody>
      </p:sp>
      <p:sp>
        <p:nvSpPr>
          <p:cNvPr id="5" name="灯片编号占位符 4"/>
          <p:cNvSpPr>
            <a:spLocks noGrp="1"/>
          </p:cNvSpPr>
          <p:nvPr>
            <p:ph type="sldNum" sz="quarter" idx="12"/>
            <p:custDataLst>
              <p:tags r:id="rId11"/>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bg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68300" y="399415"/>
            <a:ext cx="11430000" cy="595058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fld>
            <a:endParaRPr lang="zh-CN" altLang="en-US" dirty="0"/>
          </a:p>
        </p:txBody>
      </p:sp>
      <p:grpSp>
        <p:nvGrpSpPr>
          <p:cNvPr id="11" name="组合 10"/>
          <p:cNvGrpSpPr/>
          <p:nvPr userDrawn="1">
            <p:custDataLst>
              <p:tags r:id="rId4"/>
            </p:custDataLst>
          </p:nvPr>
        </p:nvGrpSpPr>
        <p:grpSpPr>
          <a:xfrm>
            <a:off x="368935" y="397510"/>
            <a:ext cx="648335" cy="397510"/>
            <a:chOff x="581" y="626"/>
            <a:chExt cx="1021" cy="626"/>
          </a:xfrm>
        </p:grpSpPr>
        <p:sp>
          <p:nvSpPr>
            <p:cNvPr id="9" name="等腰三角形 8"/>
            <p:cNvSpPr/>
            <p:nvPr userDrawn="1">
              <p:custDataLst>
                <p:tags r:id="rId5"/>
              </p:custDataLst>
            </p:nvPr>
          </p:nvSpPr>
          <p:spPr>
            <a:xfrm rot="10800000">
              <a:off x="581" y="626"/>
              <a:ext cx="577" cy="390"/>
            </a:xfrm>
            <a:prstGeom prst="triangle">
              <a:avLst/>
            </a:prstGeom>
            <a:solidFill>
              <a:srgbClr val="FBE5D6"/>
            </a:solidFill>
            <a:ln>
              <a:noFill/>
            </a:ln>
          </p:spPr>
          <p:style>
            <a:lnRef idx="2">
              <a:srgbClr val="5B9BD5">
                <a:shade val="50000"/>
              </a:srgbClr>
            </a:lnRef>
            <a:fillRef idx="1">
              <a:srgbClr val="5B9BD5"/>
            </a:fillRef>
            <a:effectRef idx="0">
              <a:srgbClr val="5B9BD5"/>
            </a:effectRef>
            <a:fontRef idx="minor">
              <a:sysClr val="window" lastClr="FFFFFF"/>
            </a:fontRef>
          </p:style>
          <p:txBody>
            <a:bodyPr rtlCol="0" anchor="ctr"/>
            <a:lstStyle/>
            <a:p>
              <a:pPr algn="ctr"/>
              <a:endParaRPr lang="zh-CN" altLang="en-US"/>
            </a:p>
          </p:txBody>
        </p:sp>
        <p:sp>
          <p:nvSpPr>
            <p:cNvPr id="14" name="等腰三角形 13"/>
            <p:cNvSpPr/>
            <p:nvPr userDrawn="1">
              <p:custDataLst>
                <p:tags r:id="rId6"/>
              </p:custDataLst>
            </p:nvPr>
          </p:nvSpPr>
          <p:spPr>
            <a:xfrm rot="10800000">
              <a:off x="1158" y="1016"/>
              <a:ext cx="444" cy="237"/>
            </a:xfrm>
            <a:prstGeom prst="triangle">
              <a:avLst/>
            </a:prstGeom>
            <a:solidFill>
              <a:srgbClr val="4472C4">
                <a:lumMod val="40000"/>
                <a:lumOff val="60000"/>
              </a:srgbClr>
            </a:solidFill>
            <a:ln>
              <a:noFill/>
            </a:ln>
          </p:spPr>
          <p:style>
            <a:lnRef idx="2">
              <a:srgbClr val="5B9BD5">
                <a:shade val="50000"/>
              </a:srgbClr>
            </a:lnRef>
            <a:fillRef idx="1">
              <a:srgbClr val="5B9BD5"/>
            </a:fillRef>
            <a:effectRef idx="0">
              <a:srgbClr val="5B9BD5"/>
            </a:effectRef>
            <a:fontRef idx="minor">
              <a:sysClr val="window" lastClr="FFFFFF"/>
            </a:fontRef>
          </p:style>
          <p:txBody>
            <a:bodyPr rtlCol="0" anchor="ctr"/>
            <a:lstStyle/>
            <a:p>
              <a:pPr algn="ctr"/>
              <a:endParaRPr lang="zh-CN" altLang="en-US"/>
            </a:p>
          </p:txBody>
        </p:sp>
      </p:grpSp>
      <p:grpSp>
        <p:nvGrpSpPr>
          <p:cNvPr id="10" name="组合 9"/>
          <p:cNvGrpSpPr/>
          <p:nvPr userDrawn="1">
            <p:custDataLst>
              <p:tags r:id="rId7"/>
            </p:custDataLst>
          </p:nvPr>
        </p:nvGrpSpPr>
        <p:grpSpPr>
          <a:xfrm>
            <a:off x="9741535" y="5808345"/>
            <a:ext cx="2451100" cy="1047750"/>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8"/>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9"/>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10"/>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11"/>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12"/>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hasCustomPrompt="1"/>
            <p:custDataLst>
              <p:tags r:id="rId13"/>
            </p:custDataLst>
          </p:nvPr>
        </p:nvSpPr>
        <p:spPr>
          <a:xfrm>
            <a:off x="1281600" y="1249200"/>
            <a:ext cx="9626400" cy="723600"/>
          </a:xfrm>
        </p:spPr>
        <p:txBody>
          <a:bodyPr lIns="90000" tIns="46800" rIns="90000" bIns="46800" anchor="ctr">
            <a:normAutofit/>
          </a:bodyPr>
          <a:lstStyle>
            <a:lvl1pP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4"/>
            </p:custDataLst>
          </p:nvPr>
        </p:nvSpPr>
        <p:spPr>
          <a:xfrm>
            <a:off x="1281113" y="2163600"/>
            <a:ext cx="9626600" cy="3445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5"/>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6"/>
            </p:custDataLst>
          </p:nvPr>
        </p:nvSpPr>
        <p:spPr/>
        <p:txBody>
          <a:bodyPr/>
          <a:lstStyle/>
          <a:p>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custDataLst>
              <p:tags r:id="rId2"/>
            </p:custDataLst>
          </p:nvPr>
        </p:nvPicPr>
        <p:blipFill>
          <a:blip r:embed="rId3"/>
          <a:stretch>
            <a:fillRect/>
          </a:stretch>
        </p:blipFill>
        <p:spPr>
          <a:xfrm>
            <a:off x="10940415" y="4510591"/>
            <a:ext cx="1152244" cy="2249619"/>
          </a:xfrm>
          <a:prstGeom prst="rect">
            <a:avLst/>
          </a:prstGeom>
        </p:spPr>
      </p:pic>
      <p:sp>
        <p:nvSpPr>
          <p:cNvPr id="6" name="矩形 5"/>
          <p:cNvSpPr/>
          <p:nvPr userDrawn="1">
            <p:custDataLst>
              <p:tags r:id="rId4"/>
            </p:custDataLst>
          </p:nvPr>
        </p:nvSpPr>
        <p:spPr>
          <a:xfrm>
            <a:off x="-13970" y="-2540"/>
            <a:ext cx="4857115" cy="6856730"/>
          </a:xfrm>
          <a:prstGeom prst="rect">
            <a:avLst/>
          </a:prstGeom>
          <a:solidFill>
            <a:schemeClr val="tx2"/>
          </a:solidFill>
          <a:ln>
            <a:noFill/>
          </a:ln>
        </p:spPr>
        <p:style>
          <a:lnRef idx="2">
            <a:srgbClr val="5B9BD5">
              <a:shade val="50000"/>
            </a:srgbClr>
          </a:lnRef>
          <a:fillRef idx="1">
            <a:srgbClr val="5B9BD5"/>
          </a:fillRef>
          <a:effectRef idx="0">
            <a:srgbClr val="5B9BD5"/>
          </a:effectRef>
          <a:fontRef idx="minor">
            <a:sysClr val="window" lastClr="FFFFFF"/>
          </a:fontRef>
        </p:style>
        <p:txBody>
          <a:bodyPr rtlCol="0" anchor="ctr"/>
          <a:lstStyle/>
          <a:p>
            <a:pPr algn="ctr"/>
            <a:endParaRPr lang="zh-CN" altLang="en-US"/>
          </a:p>
        </p:txBody>
      </p:sp>
      <p:sp>
        <p:nvSpPr>
          <p:cNvPr id="2" name="标题 1"/>
          <p:cNvSpPr>
            <a:spLocks noGrp="1"/>
          </p:cNvSpPr>
          <p:nvPr>
            <p:ph type="title" hasCustomPrompt="1"/>
            <p:custDataLst>
              <p:tags r:id="rId5"/>
            </p:custDataLst>
          </p:nvPr>
        </p:nvSpPr>
        <p:spPr>
          <a:xfrm>
            <a:off x="583200" y="770400"/>
            <a:ext cx="3960000" cy="882000"/>
          </a:xfrm>
        </p:spPr>
        <p:txBody>
          <a:bodyPr lIns="90000" tIns="46800" rIns="90000" bIns="46800" anchor="ctr">
            <a:normAutofit/>
          </a:bodyPr>
          <a:lstStyle>
            <a:lvl1pP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586800" y="1764000"/>
            <a:ext cx="3956400" cy="4093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5101200" y="769938"/>
            <a:ext cx="6480000" cy="5087937"/>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pic>
        <p:nvPicPr>
          <p:cNvPr id="22" name="图片 21"/>
          <p:cNvPicPr>
            <a:picLocks noChangeAspect="1"/>
          </p:cNvPicPr>
          <p:nvPr userDrawn="1">
            <p:custDataLst>
              <p:tags r:id="rId2"/>
            </p:custDataLst>
          </p:nvPr>
        </p:nvPicPr>
        <p:blipFill>
          <a:blip r:embed="rId3"/>
          <a:stretch>
            <a:fillRect/>
          </a:stretch>
        </p:blipFill>
        <p:spPr>
          <a:xfrm>
            <a:off x="10940415" y="4510591"/>
            <a:ext cx="1152244" cy="2249619"/>
          </a:xfrm>
          <a:prstGeom prst="rect">
            <a:avLst/>
          </a:prstGeom>
        </p:spPr>
      </p:pic>
      <p:sp>
        <p:nvSpPr>
          <p:cNvPr id="10" name="矩形 9"/>
          <p:cNvSpPr/>
          <p:nvPr userDrawn="1">
            <p:custDataLst>
              <p:tags r:id="rId4"/>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5"/>
            </p:custDataLst>
          </p:nvPr>
        </p:nvSpPr>
        <p:spPr>
          <a:xfrm>
            <a:off x="612000" y="656655"/>
            <a:ext cx="10976400" cy="750945"/>
          </a:xfrm>
        </p:spPr>
        <p:txBody>
          <a:bodyPr lIns="90000" tIns="46800" rIns="90000" bIns="46800" anchor="ctr">
            <a:normAutofit/>
          </a:bodyPr>
          <a:lstStyle>
            <a:lvl1pPr algn="ctr">
              <a:defRPr sz="36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lIns="90000" tIns="46800" rIns="90000" bIns="46800">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2"/>
            </p:custDataLst>
          </p:nvPr>
        </p:nvGrpSpPr>
        <p:grpSpPr>
          <a:xfrm>
            <a:off x="53340" y="15240"/>
            <a:ext cx="2931795" cy="1076325"/>
            <a:chOff x="84" y="24"/>
            <a:chExt cx="4617" cy="1695"/>
          </a:xfrm>
        </p:grpSpPr>
        <p:sp>
          <p:nvSpPr>
            <p:cNvPr id="41" name="矩形 2"/>
            <p:cNvSpPr/>
            <p:nvPr userDrawn="1">
              <p:custDataLst>
                <p:tags r:id="rId3"/>
              </p:custDataLst>
            </p:nvPr>
          </p:nvSpPr>
          <p:spPr>
            <a:xfrm rot="10800000">
              <a:off x="952" y="24"/>
              <a:ext cx="1068" cy="89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3" name="矩形 2"/>
            <p:cNvSpPr/>
            <p:nvPr userDrawn="1">
              <p:custDataLst>
                <p:tags r:id="rId4"/>
              </p:custDataLst>
            </p:nvPr>
          </p:nvSpPr>
          <p:spPr>
            <a:xfrm rot="10800000">
              <a:off x="2379" y="618"/>
              <a:ext cx="640" cy="53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4" name="矩形 2"/>
            <p:cNvSpPr/>
            <p:nvPr userDrawn="1">
              <p:custDataLst>
                <p:tags r:id="rId5"/>
              </p:custDataLst>
            </p:nvPr>
          </p:nvSpPr>
          <p:spPr>
            <a:xfrm rot="10800000">
              <a:off x="1589" y="618"/>
              <a:ext cx="1036" cy="869"/>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6" name="矩形 2"/>
            <p:cNvSpPr/>
            <p:nvPr userDrawn="1">
              <p:custDataLst>
                <p:tags r:id="rId6"/>
              </p:custDataLst>
            </p:nvPr>
          </p:nvSpPr>
          <p:spPr>
            <a:xfrm rot="10800000">
              <a:off x="2020" y="236"/>
              <a:ext cx="435" cy="365"/>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7" name="矩形 2"/>
            <p:cNvSpPr/>
            <p:nvPr userDrawn="1">
              <p:custDataLst>
                <p:tags r:id="rId7"/>
              </p:custDataLst>
            </p:nvPr>
          </p:nvSpPr>
          <p:spPr>
            <a:xfrm rot="10800000">
              <a:off x="2866" y="410"/>
              <a:ext cx="435" cy="365"/>
            </a:xfrm>
            <a:custGeom>
              <a:avLst/>
              <a:gdLst/>
              <a:ahLst/>
              <a:cxnLst/>
              <a:rect l="l" t="t" r="r" b="b"/>
              <a:pathLst>
                <a:path w="421675" h="210838">
                  <a:moveTo>
                    <a:pt x="210838" y="0"/>
                  </a:moveTo>
                  <a:lnTo>
                    <a:pt x="421675" y="210838"/>
                  </a:lnTo>
                  <a:lnTo>
                    <a:pt x="0" y="210838"/>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8"/>
              </p:custDataLst>
            </p:nvPr>
          </p:nvSpPr>
          <p:spPr>
            <a:xfrm rot="10800000">
              <a:off x="191" y="497"/>
              <a:ext cx="1455" cy="1222"/>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8" name="矩形 2"/>
            <p:cNvSpPr/>
            <p:nvPr userDrawn="1">
              <p:custDataLst>
                <p:tags r:id="rId9"/>
              </p:custDataLst>
            </p:nvPr>
          </p:nvSpPr>
          <p:spPr>
            <a:xfrm rot="10800000">
              <a:off x="2558" y="24"/>
              <a:ext cx="461" cy="386"/>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5" name="矩形 2"/>
            <p:cNvSpPr/>
            <p:nvPr userDrawn="1">
              <p:custDataLst>
                <p:tags r:id="rId10"/>
              </p:custDataLst>
            </p:nvPr>
          </p:nvSpPr>
          <p:spPr>
            <a:xfrm rot="10800000">
              <a:off x="3877" y="378"/>
              <a:ext cx="287" cy="240"/>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6" name="矩形 2"/>
            <p:cNvSpPr/>
            <p:nvPr userDrawn="1">
              <p:custDataLst>
                <p:tags r:id="rId11"/>
              </p:custDataLst>
            </p:nvPr>
          </p:nvSpPr>
          <p:spPr>
            <a:xfrm rot="10800000">
              <a:off x="84" y="24"/>
              <a:ext cx="707" cy="59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7" name="矩形 2"/>
            <p:cNvSpPr/>
            <p:nvPr userDrawn="1">
              <p:custDataLst>
                <p:tags r:id="rId12"/>
              </p:custDataLst>
            </p:nvPr>
          </p:nvSpPr>
          <p:spPr>
            <a:xfrm rot="10800000">
              <a:off x="3301" y="41"/>
              <a:ext cx="420" cy="353"/>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13"/>
              </p:custDataLst>
            </p:nvPr>
          </p:nvSpPr>
          <p:spPr>
            <a:xfrm rot="10800000">
              <a:off x="4493" y="236"/>
              <a:ext cx="208" cy="17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8" name="矩形 7"/>
          <p:cNvSpPr/>
          <p:nvPr userDrawn="1">
            <p:custDataLst>
              <p:tags r:id="rId14"/>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15"/>
            </p:custDataLst>
          </p:nvPr>
        </p:nvSpPr>
        <p:spPr>
          <a:xfrm>
            <a:off x="604800" y="524511"/>
            <a:ext cx="10976400" cy="710289"/>
          </a:xfrm>
        </p:spPr>
        <p:txBody>
          <a:bodyPr lIns="90000" tIns="46800" rIns="90000" bIns="46800" anchor="ctr">
            <a:normAutofit/>
          </a:bodyPr>
          <a:lstStyle>
            <a:lvl1pPr algn="ctr">
              <a:defRPr sz="32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p>
            <a:endParaRPr lang="zh-CN" altLang="en-US" dirty="0"/>
          </a:p>
        </p:txBody>
      </p:sp>
      <p:sp>
        <p:nvSpPr>
          <p:cNvPr id="5" name="灯片编号占位符 4"/>
          <p:cNvSpPr>
            <a:spLocks noGrp="1"/>
          </p:cNvSpPr>
          <p:nvPr>
            <p:ph type="sldNum" sz="quarter" idx="12"/>
            <p:custDataLst>
              <p:tags r:id="rId18"/>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9"/>
            </p:custDataLst>
          </p:nvPr>
        </p:nvSpPr>
        <p:spPr>
          <a:xfrm>
            <a:off x="604837" y="1681200"/>
            <a:ext cx="10990800" cy="321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20"/>
            </p:custDataLst>
          </p:nvPr>
        </p:nvSpPr>
        <p:spPr>
          <a:xfrm>
            <a:off x="594000" y="5180400"/>
            <a:ext cx="11001600" cy="1011600"/>
          </a:xfrm>
        </p:spPr>
        <p:txBody>
          <a:bodyPr lIns="90000" tIns="46800" rIns="90000" bIns="46800">
            <a:normAutofit/>
          </a:bodyPr>
          <a:lstStyle>
            <a:lvl1pPr marL="0" indent="0">
              <a:buNone/>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stretch>
            <a:fillRect/>
          </a:stretch>
        </p:blipFill>
        <p:spPr>
          <a:xfrm>
            <a:off x="10940415" y="4510591"/>
            <a:ext cx="1152244" cy="2249619"/>
          </a:xfrm>
          <a:prstGeom prst="rect">
            <a:avLst/>
          </a:prstGeom>
        </p:spPr>
      </p:pic>
      <p:sp>
        <p:nvSpPr>
          <p:cNvPr id="10" name="矩形 9"/>
          <p:cNvSpPr/>
          <p:nvPr userDrawn="1">
            <p:custDataLst>
              <p:tags r:id="rId4"/>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5"/>
            </p:custDataLst>
          </p:nvPr>
        </p:nvSpPr>
        <p:spPr>
          <a:xfrm>
            <a:off x="579600" y="237600"/>
            <a:ext cx="11037600" cy="4863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vl2pPr>
              <a:defRPr baseline="0">
                <a:solidFill>
                  <a:schemeClr val="tx1">
                    <a:lumMod val="85000"/>
                    <a:lumOff val="15000"/>
                  </a:schemeClr>
                </a:solidFill>
                <a:latin typeface="Arial" panose="020B0604020202020204" pitchFamily="34" charset="0"/>
                <a:ea typeface="微软雅黑" panose="020B0503020204020204" charset="-122"/>
              </a:defRPr>
            </a:lvl2pPr>
            <a:lvl3pPr>
              <a:defRPr baseline="0">
                <a:solidFill>
                  <a:schemeClr val="tx1">
                    <a:lumMod val="85000"/>
                    <a:lumOff val="15000"/>
                  </a:schemeClr>
                </a:solidFill>
                <a:latin typeface="Arial" panose="020B0604020202020204" pitchFamily="34" charset="0"/>
                <a:ea typeface="微软雅黑" panose="020B0503020204020204" charset="-122"/>
              </a:defRPr>
            </a:lvl3pPr>
            <a:lvl4pPr>
              <a:defRPr baseline="0">
                <a:solidFill>
                  <a:schemeClr val="tx1">
                    <a:lumMod val="85000"/>
                    <a:lumOff val="15000"/>
                  </a:schemeClr>
                </a:solidFill>
                <a:latin typeface="Arial" panose="020B0604020202020204" pitchFamily="34" charset="0"/>
                <a:ea typeface="微软雅黑" panose="020B0503020204020204" charset="-122"/>
              </a:defRPr>
            </a:lvl4pPr>
            <a:lvl5pPr>
              <a:defRPr baseline="0">
                <a:solidFill>
                  <a:schemeClr val="tx1">
                    <a:lumMod val="85000"/>
                    <a:lumOff val="15000"/>
                  </a:schemeClr>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lIns="90000" tIns="46800" rIns="90000" bIns="46800">
            <a:normAutofit/>
          </a:bodyPr>
          <a:lstStyle>
            <a:lvl1pP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grpSp>
        <p:nvGrpSpPr>
          <p:cNvPr id="12" name="组合 11"/>
          <p:cNvGrpSpPr/>
          <p:nvPr userDrawn="1">
            <p:custDataLst>
              <p:tags r:id="rId3"/>
            </p:custDataLst>
          </p:nvPr>
        </p:nvGrpSpPr>
        <p:grpSpPr>
          <a:xfrm>
            <a:off x="10501630" y="3612515"/>
            <a:ext cx="1612265" cy="3147695"/>
            <a:chOff x="16538" y="5689"/>
            <a:chExt cx="2539" cy="4957"/>
          </a:xfrm>
        </p:grpSpPr>
        <p:sp>
          <p:nvSpPr>
            <p:cNvPr id="8" name="矩形 2"/>
            <p:cNvSpPr/>
            <p:nvPr userDrawn="1">
              <p:custDataLst>
                <p:tags r:id="rId4"/>
              </p:custDataLst>
            </p:nvPr>
          </p:nvSpPr>
          <p:spPr>
            <a:xfrm>
              <a:off x="16538" y="9249"/>
              <a:ext cx="1068" cy="89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 name="矩形 2"/>
            <p:cNvSpPr/>
            <p:nvPr userDrawn="1">
              <p:custDataLst>
                <p:tags r:id="rId5"/>
              </p:custDataLst>
            </p:nvPr>
          </p:nvSpPr>
          <p:spPr>
            <a:xfrm>
              <a:off x="18437" y="8546"/>
              <a:ext cx="640" cy="53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1" name="矩形 2"/>
            <p:cNvSpPr/>
            <p:nvPr userDrawn="1">
              <p:custDataLst>
                <p:tags r:id="rId6"/>
              </p:custDataLst>
            </p:nvPr>
          </p:nvSpPr>
          <p:spPr>
            <a:xfrm>
              <a:off x="17606" y="8546"/>
              <a:ext cx="1036" cy="869"/>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3" name="矩形 2"/>
            <p:cNvSpPr/>
            <p:nvPr userDrawn="1">
              <p:custDataLst>
                <p:tags r:id="rId7"/>
              </p:custDataLst>
            </p:nvPr>
          </p:nvSpPr>
          <p:spPr>
            <a:xfrm>
              <a:off x="18539" y="9084"/>
              <a:ext cx="435" cy="365"/>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4" name="矩形 2"/>
            <p:cNvSpPr/>
            <p:nvPr userDrawn="1">
              <p:custDataLst>
                <p:tags r:id="rId8"/>
              </p:custDataLst>
            </p:nvPr>
          </p:nvSpPr>
          <p:spPr>
            <a:xfrm>
              <a:off x="18642" y="9782"/>
              <a:ext cx="435" cy="365"/>
            </a:xfrm>
            <a:custGeom>
              <a:avLst/>
              <a:gdLst/>
              <a:ahLst/>
              <a:cxnLst/>
              <a:rect l="l" t="t" r="r" b="b"/>
              <a:pathLst>
                <a:path w="421675" h="210838">
                  <a:moveTo>
                    <a:pt x="210838" y="0"/>
                  </a:moveTo>
                  <a:lnTo>
                    <a:pt x="421675" y="210838"/>
                  </a:lnTo>
                  <a:lnTo>
                    <a:pt x="0" y="210838"/>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5" name="矩形 2"/>
            <p:cNvSpPr/>
            <p:nvPr userDrawn="1">
              <p:custDataLst>
                <p:tags r:id="rId9"/>
              </p:custDataLst>
            </p:nvPr>
          </p:nvSpPr>
          <p:spPr>
            <a:xfrm>
              <a:off x="17292" y="9224"/>
              <a:ext cx="1455" cy="1222"/>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6" name="矩形 2"/>
            <p:cNvSpPr/>
            <p:nvPr userDrawn="1">
              <p:custDataLst>
                <p:tags r:id="rId10"/>
              </p:custDataLst>
            </p:nvPr>
          </p:nvSpPr>
          <p:spPr>
            <a:xfrm>
              <a:off x="18607" y="7349"/>
              <a:ext cx="461" cy="386"/>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7" name="矩形 2"/>
            <p:cNvSpPr/>
            <p:nvPr userDrawn="1">
              <p:custDataLst>
                <p:tags r:id="rId11"/>
              </p:custDataLst>
            </p:nvPr>
          </p:nvSpPr>
          <p:spPr>
            <a:xfrm>
              <a:off x="18694" y="6737"/>
              <a:ext cx="287" cy="240"/>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8" name="矩形 2"/>
            <p:cNvSpPr/>
            <p:nvPr userDrawn="1">
              <p:custDataLst>
                <p:tags r:id="rId12"/>
              </p:custDataLst>
            </p:nvPr>
          </p:nvSpPr>
          <p:spPr>
            <a:xfrm>
              <a:off x="18095" y="10052"/>
              <a:ext cx="707" cy="59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9" name="矩形 2"/>
            <p:cNvSpPr/>
            <p:nvPr userDrawn="1">
              <p:custDataLst>
                <p:tags r:id="rId13"/>
              </p:custDataLst>
            </p:nvPr>
          </p:nvSpPr>
          <p:spPr>
            <a:xfrm>
              <a:off x="18238" y="7735"/>
              <a:ext cx="420" cy="353"/>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20" name="矩形 2"/>
            <p:cNvSpPr/>
            <p:nvPr userDrawn="1">
              <p:custDataLst>
                <p:tags r:id="rId14"/>
              </p:custDataLst>
            </p:nvPr>
          </p:nvSpPr>
          <p:spPr>
            <a:xfrm>
              <a:off x="18539" y="5689"/>
              <a:ext cx="208" cy="17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grpSp>
        <p:nvGrpSpPr>
          <p:cNvPr id="6" name="组合 5"/>
          <p:cNvGrpSpPr/>
          <p:nvPr userDrawn="1">
            <p:custDataLst>
              <p:tags r:id="rId15"/>
            </p:custDataLst>
          </p:nvPr>
        </p:nvGrpSpPr>
        <p:grpSpPr>
          <a:xfrm>
            <a:off x="53340" y="15240"/>
            <a:ext cx="2931795" cy="944245"/>
            <a:chOff x="84" y="24"/>
            <a:chExt cx="4617" cy="1487"/>
          </a:xfrm>
        </p:grpSpPr>
        <p:sp>
          <p:nvSpPr>
            <p:cNvPr id="41" name="矩形 2"/>
            <p:cNvSpPr/>
            <p:nvPr userDrawn="1">
              <p:custDataLst>
                <p:tags r:id="rId16"/>
              </p:custDataLst>
            </p:nvPr>
          </p:nvSpPr>
          <p:spPr>
            <a:xfrm rot="10800000">
              <a:off x="952" y="24"/>
              <a:ext cx="1068" cy="89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3" name="矩形 2"/>
            <p:cNvSpPr/>
            <p:nvPr userDrawn="1">
              <p:custDataLst>
                <p:tags r:id="rId17"/>
              </p:custDataLst>
            </p:nvPr>
          </p:nvSpPr>
          <p:spPr>
            <a:xfrm rot="10800000">
              <a:off x="2379" y="618"/>
              <a:ext cx="640" cy="538"/>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4" name="矩形 2"/>
            <p:cNvSpPr/>
            <p:nvPr userDrawn="1">
              <p:custDataLst>
                <p:tags r:id="rId18"/>
              </p:custDataLst>
            </p:nvPr>
          </p:nvSpPr>
          <p:spPr>
            <a:xfrm rot="10800000">
              <a:off x="1589" y="618"/>
              <a:ext cx="1036" cy="869"/>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6" name="矩形 2"/>
            <p:cNvSpPr/>
            <p:nvPr userDrawn="1">
              <p:custDataLst>
                <p:tags r:id="rId19"/>
              </p:custDataLst>
            </p:nvPr>
          </p:nvSpPr>
          <p:spPr>
            <a:xfrm rot="10800000">
              <a:off x="2020" y="236"/>
              <a:ext cx="435" cy="365"/>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47" name="矩形 2"/>
            <p:cNvSpPr/>
            <p:nvPr userDrawn="1">
              <p:custDataLst>
                <p:tags r:id="rId20"/>
              </p:custDataLst>
            </p:nvPr>
          </p:nvSpPr>
          <p:spPr>
            <a:xfrm rot="10800000">
              <a:off x="2866" y="410"/>
              <a:ext cx="435" cy="365"/>
            </a:xfrm>
            <a:custGeom>
              <a:avLst/>
              <a:gdLst/>
              <a:ahLst/>
              <a:cxnLst/>
              <a:rect l="l" t="t" r="r" b="b"/>
              <a:pathLst>
                <a:path w="421675" h="210838">
                  <a:moveTo>
                    <a:pt x="210838" y="0"/>
                  </a:moveTo>
                  <a:lnTo>
                    <a:pt x="421675" y="210838"/>
                  </a:lnTo>
                  <a:lnTo>
                    <a:pt x="0" y="210838"/>
                  </a:lnTo>
                  <a:close/>
                </a:path>
              </a:pathLst>
            </a:cu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21"/>
              </p:custDataLst>
            </p:nvPr>
          </p:nvSpPr>
          <p:spPr>
            <a:xfrm rot="10800000">
              <a:off x="191" y="497"/>
              <a:ext cx="1455" cy="1014"/>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8" name="矩形 2"/>
            <p:cNvSpPr/>
            <p:nvPr userDrawn="1">
              <p:custDataLst>
                <p:tags r:id="rId22"/>
              </p:custDataLst>
            </p:nvPr>
          </p:nvSpPr>
          <p:spPr>
            <a:xfrm rot="10800000">
              <a:off x="2558" y="24"/>
              <a:ext cx="461" cy="386"/>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5" name="矩形 2"/>
            <p:cNvSpPr/>
            <p:nvPr userDrawn="1">
              <p:custDataLst>
                <p:tags r:id="rId23"/>
              </p:custDataLst>
            </p:nvPr>
          </p:nvSpPr>
          <p:spPr>
            <a:xfrm rot="10800000">
              <a:off x="3877" y="378"/>
              <a:ext cx="287" cy="240"/>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6" name="矩形 2"/>
            <p:cNvSpPr/>
            <p:nvPr userDrawn="1">
              <p:custDataLst>
                <p:tags r:id="rId24"/>
              </p:custDataLst>
            </p:nvPr>
          </p:nvSpPr>
          <p:spPr>
            <a:xfrm rot="10800000">
              <a:off x="84" y="24"/>
              <a:ext cx="707" cy="59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7" name="矩形 2"/>
            <p:cNvSpPr/>
            <p:nvPr userDrawn="1">
              <p:custDataLst>
                <p:tags r:id="rId25"/>
              </p:custDataLst>
            </p:nvPr>
          </p:nvSpPr>
          <p:spPr>
            <a:xfrm rot="10800000">
              <a:off x="3301" y="41"/>
              <a:ext cx="420" cy="353"/>
            </a:xfrm>
            <a:custGeom>
              <a:avLst/>
              <a:gdLst/>
              <a:ahLst/>
              <a:cxnLst/>
              <a:rect l="l" t="t" r="r" b="b"/>
              <a:pathLst>
                <a:path w="421675" h="210838">
                  <a:moveTo>
                    <a:pt x="210838" y="0"/>
                  </a:moveTo>
                  <a:lnTo>
                    <a:pt x="421675" y="210838"/>
                  </a:lnTo>
                  <a:lnTo>
                    <a:pt x="0" y="210838"/>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26"/>
              </p:custDataLst>
            </p:nvPr>
          </p:nvSpPr>
          <p:spPr>
            <a:xfrm rot="10800000">
              <a:off x="4493" y="236"/>
              <a:ext cx="208" cy="174"/>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hasCustomPrompt="1"/>
            <p:custDataLst>
              <p:tags r:id="rId27"/>
            </p:custDataLst>
          </p:nvPr>
        </p:nvSpPr>
        <p:spPr>
          <a:xfrm>
            <a:off x="1522800" y="1339200"/>
            <a:ext cx="9144000" cy="2386800"/>
          </a:xfrm>
        </p:spPr>
        <p:txBody>
          <a:bodyPr lIns="90000" tIns="46800" rIns="90000" bIns="46800" anchor="b">
            <a:normAutofit/>
          </a:bodyPr>
          <a:lstStyle>
            <a:lvl1pPr algn="ctr">
              <a:defRPr sz="6000" baseline="0">
                <a:solidFill>
                  <a:schemeClr val="tx1">
                    <a:lumMod val="85000"/>
                    <a:lumOff val="15000"/>
                  </a:schemeClr>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2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29"/>
            </p:custDataLst>
          </p:nvPr>
        </p:nvSpPr>
        <p:spPr/>
        <p:txBody>
          <a:bodyPr/>
          <a:lstStyle/>
          <a:p>
            <a:endParaRPr lang="zh-CN" altLang="en-US" dirty="0"/>
          </a:p>
        </p:txBody>
      </p:sp>
      <p:sp>
        <p:nvSpPr>
          <p:cNvPr id="5" name="灯片编号占位符 4"/>
          <p:cNvSpPr>
            <a:spLocks noGrp="1"/>
          </p:cNvSpPr>
          <p:nvPr>
            <p:ph type="sldNum" sz="quarter" idx="12"/>
            <p:custDataLst>
              <p:tags r:id="rId30"/>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31"/>
            </p:custDataLst>
          </p:nvPr>
        </p:nvSpPr>
        <p:spPr>
          <a:xfrm>
            <a:off x="1522413" y="3862800"/>
            <a:ext cx="9144000" cy="1656000"/>
          </a:xfrm>
        </p:spPr>
        <p:txBody>
          <a:bodyPr lIns="90000" tIns="46800" rIns="90000" bIns="46800">
            <a:normAutofit/>
          </a:bodyPr>
          <a:lstStyle>
            <a:lvl1pPr algn="ctr">
              <a:defRPr baseline="0">
                <a:solidFill>
                  <a:schemeClr val="tx1">
                    <a:lumMod val="85000"/>
                    <a:lumOff val="15000"/>
                  </a:schemeClr>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974153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3"/>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4"/>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5"/>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6"/>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7"/>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p:custDataLst>
              <p:tags r:id="rId8"/>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9"/>
            </p:custDataLst>
          </p:nvPr>
        </p:nvSpPr>
        <p:spPr>
          <a:xfrm>
            <a:off x="669930" y="952508"/>
            <a:ext cx="5283242" cy="5388907"/>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10"/>
            </p:custDataLst>
          </p:nvPr>
        </p:nvSpPr>
        <p:spPr>
          <a:xfrm>
            <a:off x="6238877" y="952508"/>
            <a:ext cx="5283242" cy="5388907"/>
          </a:xfrm>
        </p:spPr>
        <p:txBody>
          <a:bodyPr>
            <a:noAutofit/>
          </a:bodyPr>
          <a:lstStyle>
            <a:lvl1pPr>
              <a:defRPr sz="1600">
                <a:latin typeface="微软雅黑" panose="020B0503020204020204" charset="-122"/>
                <a:ea typeface="微软雅黑" panose="020B0503020204020204" charset="-122"/>
              </a:defRPr>
            </a:lvl1pPr>
            <a:lvl2pPr>
              <a:defRPr sz="1600">
                <a:latin typeface="微软雅黑" panose="020B0503020204020204" charset="-122"/>
                <a:ea typeface="微软雅黑" panose="020B0503020204020204" charset="-122"/>
              </a:defRPr>
            </a:lvl2pPr>
            <a:lvl3pPr>
              <a:defRPr sz="1600">
                <a:latin typeface="微软雅黑" panose="020B0503020204020204" charset="-122"/>
                <a:ea typeface="微软雅黑" panose="020B0503020204020204" charset="-122"/>
              </a:defRPr>
            </a:lvl3pPr>
            <a:lvl4pPr>
              <a:defRPr sz="1600">
                <a:latin typeface="微软雅黑" panose="020B0503020204020204" charset="-122"/>
                <a:ea typeface="微软雅黑" panose="020B0503020204020204" charset="-122"/>
              </a:defRPr>
            </a:lvl4pPr>
            <a:lvl5pPr>
              <a:defRPr sz="1600">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12"/>
            </p:custDataLst>
          </p:nvPr>
        </p:nvSpPr>
        <p:spPr/>
        <p:txBody>
          <a:bodyPr/>
          <a:lstStyle/>
          <a:p>
            <a:endParaRPr lang="zh-CN" altLang="en-US"/>
          </a:p>
        </p:txBody>
      </p:sp>
      <p:sp>
        <p:nvSpPr>
          <p:cNvPr id="7" name="灯片编号占位符 6"/>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9741530" y="5808652"/>
            <a:ext cx="2451251" cy="1047605"/>
            <a:chOff x="8387715" y="5596255"/>
            <a:chExt cx="3832225" cy="1250950"/>
          </a:xfrm>
        </p:grpSpPr>
        <p:grpSp>
          <p:nvGrpSpPr>
            <p:cNvPr id="11" name="组合 10"/>
            <p:cNvGrpSpPr/>
            <p:nvPr userDrawn="1"/>
          </p:nvGrpSpPr>
          <p:grpSpPr>
            <a:xfrm>
              <a:off x="8387715" y="5596255"/>
              <a:ext cx="3832225" cy="1250950"/>
              <a:chOff x="8387715" y="5596255"/>
              <a:chExt cx="3832225" cy="1250950"/>
            </a:xfrm>
          </p:grpSpPr>
          <p:sp>
            <p:nvSpPr>
              <p:cNvPr id="44" name="矩形 2"/>
              <p:cNvSpPr/>
              <p:nvPr userDrawn="1">
                <p:custDataLst>
                  <p:tags r:id="rId3"/>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4"/>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5"/>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6"/>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7"/>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p:custDataLst>
              <p:tags r:id="rId8"/>
            </p:custDataLst>
          </p:nvPr>
        </p:nvSpPr>
        <p:spPr>
          <a:xfrm>
            <a:off x="669882"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9"/>
            </p:custDataLst>
          </p:nvPr>
        </p:nvSpPr>
        <p:spPr>
          <a:xfrm>
            <a:off x="669930" y="952508"/>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solidFill>
                <a:uFillTx/>
                <a:latin typeface="微软雅黑" panose="020B0503020204020204" charset="-122"/>
                <a:ea typeface="微软雅黑" panose="020B050302020402020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10"/>
            </p:custDataLst>
          </p:nvPr>
        </p:nvSpPr>
        <p:spPr>
          <a:xfrm>
            <a:off x="669925" y="1406525"/>
            <a:ext cx="5283200"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11"/>
            </p:custDataLst>
          </p:nvPr>
        </p:nvSpPr>
        <p:spPr>
          <a:xfrm>
            <a:off x="6235750" y="952508"/>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12"/>
            </p:custDataLst>
          </p:nvPr>
        </p:nvSpPr>
        <p:spPr>
          <a:xfrm>
            <a:off x="6235750" y="1406525"/>
            <a:ext cx="5283242" cy="4934752"/>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微软雅黑" panose="020B0503020204020204" charset="-122"/>
                <a:ea typeface="微软雅黑" panose="020B050302020402020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13"/>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4"/>
            </p:custDataLst>
          </p:nvPr>
        </p:nvSpPr>
        <p:spPr/>
        <p:txBody>
          <a:bodyPr/>
          <a:lstStyle/>
          <a:p>
            <a:endParaRPr lang="zh-CN" altLang="en-US"/>
          </a:p>
        </p:txBody>
      </p:sp>
      <p:sp>
        <p:nvSpPr>
          <p:cNvPr id="9" name="灯片编号占位符 8"/>
          <p:cNvSpPr>
            <a:spLocks noGrp="1"/>
          </p:cNvSpPr>
          <p:nvPr>
            <p:ph type="sldNum" sz="quarter" idx="12"/>
            <p:custDataLst>
              <p:tags r:id="rId1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7" name="图片 6"/>
          <p:cNvPicPr>
            <a:picLocks noChangeAspect="1"/>
          </p:cNvPicPr>
          <p:nvPr userDrawn="1">
            <p:custDataLst>
              <p:tags r:id="rId2"/>
            </p:custDataLst>
          </p:nvPr>
        </p:nvPicPr>
        <p:blipFill>
          <a:blip r:embed="rId3"/>
          <a:stretch>
            <a:fillRect/>
          </a:stretch>
        </p:blipFill>
        <p:spPr>
          <a:xfrm>
            <a:off x="15240" y="3307084"/>
            <a:ext cx="12192000" cy="3554732"/>
          </a:xfrm>
          <a:prstGeom prst="rect">
            <a:avLst/>
          </a:prstGeom>
        </p:spPr>
      </p:pic>
      <p:sp>
        <p:nvSpPr>
          <p:cNvPr id="6" name="矩形 5"/>
          <p:cNvSpPr/>
          <p:nvPr userDrawn="1">
            <p:custDataLst>
              <p:tags r:id="rId4"/>
            </p:custDataLst>
          </p:nvPr>
        </p:nvSpPr>
        <p:spPr>
          <a:xfrm>
            <a:off x="635" y="-19685"/>
            <a:ext cx="12186285" cy="6874510"/>
          </a:xfrm>
          <a:prstGeom prst="rect">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custDataLst>
              <p:tags r:id="rId5"/>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6"/>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p>
            <a:endParaRPr lang="zh-CN" altLang="en-US"/>
          </a:p>
        </p:txBody>
      </p:sp>
      <p:sp>
        <p:nvSpPr>
          <p:cNvPr id="5" name="灯片编号占位符 4"/>
          <p:cNvSpPr>
            <a:spLocks noGrp="1"/>
          </p:cNvSpPr>
          <p:nvPr>
            <p:ph type="sldNum" sz="quarter" idx="12"/>
            <p:custDataLst>
              <p:tags r:id="rId8"/>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974153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3"/>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4"/>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5"/>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6"/>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7"/>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标题 1"/>
          <p:cNvSpPr>
            <a:spLocks noGrp="1"/>
          </p:cNvSpPr>
          <p:nvPr>
            <p:ph type="title"/>
            <p:custDataLst>
              <p:tags r:id="rId8"/>
            </p:custDataLst>
          </p:nvPr>
        </p:nvSpPr>
        <p:spPr>
          <a:xfrm>
            <a:off x="669930" y="443234"/>
            <a:ext cx="10852237" cy="441964"/>
          </a:xfrm>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9"/>
            </p:custDataLst>
          </p:nvPr>
        </p:nvSpPr>
        <p:spPr>
          <a:xfrm>
            <a:off x="669930" y="952508"/>
            <a:ext cx="5283242" cy="5388907"/>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10"/>
            </p:custDataLst>
          </p:nvPr>
        </p:nvSpPr>
        <p:spPr>
          <a:xfrm>
            <a:off x="6238925" y="952508"/>
            <a:ext cx="5283242" cy="5388907"/>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微软雅黑" panose="020B0503020204020204" charset="-122"/>
                <a:ea typeface="微软雅黑" panose="020B0503020204020204"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11"/>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12"/>
            </p:custDataLst>
          </p:nvPr>
        </p:nvSpPr>
        <p:spPr/>
        <p:txBody>
          <a:bodyPr/>
          <a:lstStyle/>
          <a:p>
            <a:endParaRPr lang="zh-CN" altLang="en-US" dirty="0"/>
          </a:p>
        </p:txBody>
      </p:sp>
      <p:sp>
        <p:nvSpPr>
          <p:cNvPr id="7" name="灯片编号占位符 6"/>
          <p:cNvSpPr>
            <a:spLocks noGrp="1"/>
          </p:cNvSpPr>
          <p:nvPr>
            <p:ph type="sldNum" sz="quarter" idx="12"/>
            <p:custDataLst>
              <p:tags r:id="rId13"/>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grpSp>
        <p:nvGrpSpPr>
          <p:cNvPr id="10" name="组合 9"/>
          <p:cNvGrpSpPr/>
          <p:nvPr userDrawn="1">
            <p:custDataLst>
              <p:tags r:id="rId2"/>
            </p:custDataLst>
          </p:nvPr>
        </p:nvGrpSpPr>
        <p:grpSpPr>
          <a:xfrm>
            <a:off x="9520" y="5808652"/>
            <a:ext cx="2451251" cy="1047605"/>
            <a:chOff x="8387715" y="5596255"/>
            <a:chExt cx="3832225" cy="1250950"/>
          </a:xfrm>
        </p:grpSpPr>
        <p:grpSp>
          <p:nvGrpSpPr>
            <p:cNvPr id="8" name="组合 7"/>
            <p:cNvGrpSpPr/>
            <p:nvPr userDrawn="1"/>
          </p:nvGrpSpPr>
          <p:grpSpPr>
            <a:xfrm>
              <a:off x="8387715" y="5596255"/>
              <a:ext cx="3832225" cy="1250950"/>
              <a:chOff x="8387715" y="5596255"/>
              <a:chExt cx="3832225" cy="1250950"/>
            </a:xfrm>
          </p:grpSpPr>
          <p:sp>
            <p:nvSpPr>
              <p:cNvPr id="44" name="矩形 2"/>
              <p:cNvSpPr/>
              <p:nvPr userDrawn="1">
                <p:custDataLst>
                  <p:tags r:id="rId3"/>
                </p:custDataLst>
              </p:nvPr>
            </p:nvSpPr>
            <p:spPr>
              <a:xfrm>
                <a:off x="8809355" y="5596255"/>
                <a:ext cx="1461135" cy="634365"/>
              </a:xfrm>
              <a:custGeom>
                <a:avLst/>
                <a:gdLst/>
                <a:ahLst/>
                <a:cxnLst/>
                <a:rect l="l" t="t" r="r" b="b"/>
                <a:pathLst>
                  <a:path w="421675" h="210838">
                    <a:moveTo>
                      <a:pt x="210838" y="0"/>
                    </a:moveTo>
                    <a:lnTo>
                      <a:pt x="421675" y="210838"/>
                    </a:lnTo>
                    <a:lnTo>
                      <a:pt x="0" y="210838"/>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57" name="矩形 2"/>
              <p:cNvSpPr/>
              <p:nvPr userDrawn="1">
                <p:custDataLst>
                  <p:tags r:id="rId4"/>
                </p:custDataLst>
              </p:nvPr>
            </p:nvSpPr>
            <p:spPr>
              <a:xfrm>
                <a:off x="8387715" y="5955030"/>
                <a:ext cx="2051050" cy="892175"/>
              </a:xfrm>
              <a:custGeom>
                <a:avLst/>
                <a:gdLst/>
                <a:ahLst/>
                <a:cxnLst/>
                <a:rect l="l" t="t" r="r" b="b"/>
                <a:pathLst>
                  <a:path w="421675" h="210838">
                    <a:moveTo>
                      <a:pt x="210838" y="0"/>
                    </a:moveTo>
                    <a:lnTo>
                      <a:pt x="421675" y="210838"/>
                    </a:lnTo>
                    <a:lnTo>
                      <a:pt x="0" y="210838"/>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108" name="矩形 2"/>
              <p:cNvSpPr/>
              <p:nvPr userDrawn="1">
                <p:custDataLst>
                  <p:tags r:id="rId5"/>
                </p:custDataLst>
              </p:nvPr>
            </p:nvSpPr>
            <p:spPr>
              <a:xfrm>
                <a:off x="9978390" y="5608955"/>
                <a:ext cx="292100" cy="12700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sp>
            <p:nvSpPr>
              <p:cNvPr id="96" name="矩形 2"/>
              <p:cNvSpPr/>
              <p:nvPr userDrawn="1">
                <p:custDataLst>
                  <p:tags r:id="rId6"/>
                </p:custDataLst>
              </p:nvPr>
            </p:nvSpPr>
            <p:spPr>
              <a:xfrm>
                <a:off x="9336405" y="5596255"/>
                <a:ext cx="2883535" cy="1250950"/>
              </a:xfrm>
              <a:custGeom>
                <a:avLst/>
                <a:gdLst/>
                <a:ahLst/>
                <a:cxnLst/>
                <a:rect l="l" t="t" r="r" b="b"/>
                <a:pathLst>
                  <a:path w="421675" h="210838">
                    <a:moveTo>
                      <a:pt x="210838" y="0"/>
                    </a:moveTo>
                    <a:lnTo>
                      <a:pt x="421675" y="210838"/>
                    </a:lnTo>
                    <a:lnTo>
                      <a:pt x="0" y="210838"/>
                    </a:lnTo>
                    <a:close/>
                  </a:path>
                </a:pathLst>
              </a:custGeom>
              <a:solidFill>
                <a:srgbClr val="FFF2C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106" name="矩形 2"/>
            <p:cNvSpPr/>
            <p:nvPr userDrawn="1">
              <p:custDataLst>
                <p:tags r:id="rId7"/>
              </p:custDataLst>
            </p:nvPr>
          </p:nvSpPr>
          <p:spPr>
            <a:xfrm>
              <a:off x="9911715" y="6414135"/>
              <a:ext cx="996315" cy="433070"/>
            </a:xfrm>
            <a:custGeom>
              <a:avLst/>
              <a:gdLst/>
              <a:ahLst/>
              <a:cxnLst/>
              <a:rect l="l" t="t" r="r" b="b"/>
              <a:pathLst>
                <a:path w="421675" h="210838">
                  <a:moveTo>
                    <a:pt x="210838" y="0"/>
                  </a:moveTo>
                  <a:lnTo>
                    <a:pt x="421675" y="210838"/>
                  </a:lnTo>
                  <a:lnTo>
                    <a:pt x="0" y="210838"/>
                  </a:lnTo>
                  <a:close/>
                </a:path>
              </a:pathLst>
            </a:cu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charset="-122"/>
                <a:ea typeface="微软雅黑" panose="020B0503020204020204" charset="-122"/>
              </a:endParaRPr>
            </a:p>
          </p:txBody>
        </p:sp>
      </p:grpSp>
      <p:sp>
        <p:nvSpPr>
          <p:cNvPr id="2" name="竖排标题 1"/>
          <p:cNvSpPr>
            <a:spLocks noGrp="1"/>
          </p:cNvSpPr>
          <p:nvPr>
            <p:ph type="title" orient="vert"/>
            <p:custDataLst>
              <p:tags r:id="rId8"/>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微软雅黑" panose="020B0503020204020204" charset="-122"/>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9"/>
            </p:custDataLst>
          </p:nvPr>
        </p:nvSpPr>
        <p:spPr>
          <a:xfrm>
            <a:off x="669925" y="952500"/>
            <a:ext cx="9828101" cy="5388907"/>
          </a:xfrm>
        </p:spPr>
        <p:txBody>
          <a:bodyPr vert="eaVert"/>
          <a:lstStyle>
            <a:lvl1pPr indent="0" eaLnBrk="1" fontAlgn="auto" latinLnBrk="0" hangingPunct="1">
              <a:defRPr>
                <a:latin typeface="微软雅黑" panose="020B0503020204020204" charset="-122"/>
                <a:ea typeface="微软雅黑" panose="020B0503020204020204" charset="-122"/>
              </a:defRPr>
            </a:lvl1pPr>
            <a:lvl2pPr indent="0" eaLnBrk="1" fontAlgn="auto" latinLnBrk="0" hangingPunct="1">
              <a:defRPr>
                <a:latin typeface="微软雅黑" panose="020B0503020204020204" charset="-122"/>
                <a:ea typeface="微软雅黑" panose="020B0503020204020204" charset="-122"/>
              </a:defRPr>
            </a:lvl2pPr>
            <a:lvl3pPr indent="0" eaLnBrk="1" fontAlgn="auto" latinLnBrk="0" hangingPunct="1">
              <a:defRPr>
                <a:latin typeface="微软雅黑" panose="020B0503020204020204" charset="-122"/>
                <a:ea typeface="微软雅黑" panose="020B0503020204020204" charset="-122"/>
              </a:defRPr>
            </a:lvl3pPr>
            <a:lvl4pPr indent="0" eaLnBrk="1" fontAlgn="auto" latinLnBrk="0" hangingPunct="1">
              <a:defRPr>
                <a:latin typeface="微软雅黑" panose="020B0503020204020204" charset="-122"/>
                <a:ea typeface="微软雅黑" panose="020B0503020204020204" charset="-122"/>
              </a:defRPr>
            </a:lvl4pPr>
            <a:lvl5pPr indent="0" eaLnBrk="1" fontAlgn="auto" latinLnBrk="0" hangingPunct="1">
              <a:defRPr>
                <a:latin typeface="微软雅黑" panose="020B0503020204020204" charset="-122"/>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p:txBody>
          <a:bodyPr/>
          <a:lstStyle/>
          <a:p>
            <a:endParaRPr lang="zh-CN" altLang="en-US"/>
          </a:p>
        </p:txBody>
      </p:sp>
      <p:sp>
        <p:nvSpPr>
          <p:cNvPr id="6" name="灯片编号占位符 5"/>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tags" Target="../tags/tag206.xml"/><Relationship Id="rId23" Type="http://schemas.openxmlformats.org/officeDocument/2006/relationships/tags" Target="../tags/tag205.xml"/><Relationship Id="rId22" Type="http://schemas.openxmlformats.org/officeDocument/2006/relationships/tags" Target="../tags/tag204.xml"/><Relationship Id="rId21" Type="http://schemas.openxmlformats.org/officeDocument/2006/relationships/tags" Target="../tags/tag203.xml"/><Relationship Id="rId20" Type="http://schemas.openxmlformats.org/officeDocument/2006/relationships/tags" Target="../tags/tag202.xml"/><Relationship Id="rId2" Type="http://schemas.openxmlformats.org/officeDocument/2006/relationships/slideLayout" Target="../slideLayouts/slideLayout2.xml"/><Relationship Id="rId19" Type="http://schemas.openxmlformats.org/officeDocument/2006/relationships/tags" Target="../tags/tag20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7.xml"/><Relationship Id="rId8" Type="http://schemas.openxmlformats.org/officeDocument/2006/relationships/slideLayout" Target="../slideLayouts/slideLayout26.xml"/><Relationship Id="rId7" Type="http://schemas.openxmlformats.org/officeDocument/2006/relationships/slideLayout" Target="../slideLayouts/slideLayout25.xml"/><Relationship Id="rId6" Type="http://schemas.openxmlformats.org/officeDocument/2006/relationships/slideLayout" Target="../slideLayouts/slideLayout24.xml"/><Relationship Id="rId5" Type="http://schemas.openxmlformats.org/officeDocument/2006/relationships/slideLayout" Target="../slideLayouts/slideLayout23.xml"/><Relationship Id="rId4" Type="http://schemas.openxmlformats.org/officeDocument/2006/relationships/slideLayout" Target="../slideLayouts/slideLayout22.xml"/><Relationship Id="rId3" Type="http://schemas.openxmlformats.org/officeDocument/2006/relationships/slideLayout" Target="../slideLayouts/slideLayout21.xml"/><Relationship Id="rId25" Type="http://schemas.openxmlformats.org/officeDocument/2006/relationships/theme" Target="../theme/theme2.xml"/><Relationship Id="rId24" Type="http://schemas.openxmlformats.org/officeDocument/2006/relationships/tags" Target="../tags/tag412.xml"/><Relationship Id="rId23" Type="http://schemas.openxmlformats.org/officeDocument/2006/relationships/tags" Target="../tags/tag411.xml"/><Relationship Id="rId22" Type="http://schemas.openxmlformats.org/officeDocument/2006/relationships/tags" Target="../tags/tag410.xml"/><Relationship Id="rId21" Type="http://schemas.openxmlformats.org/officeDocument/2006/relationships/tags" Target="../tags/tag409.xml"/><Relationship Id="rId20" Type="http://schemas.openxmlformats.org/officeDocument/2006/relationships/tags" Target="../tags/tag408.xml"/><Relationship Id="rId2" Type="http://schemas.openxmlformats.org/officeDocument/2006/relationships/slideLayout" Target="../slideLayouts/slideLayout20.xml"/><Relationship Id="rId19" Type="http://schemas.openxmlformats.org/officeDocument/2006/relationships/tags" Target="../tags/tag407.xml"/><Relationship Id="rId18" Type="http://schemas.openxmlformats.org/officeDocument/2006/relationships/slideLayout" Target="../slideLayouts/slideLayout36.xml"/><Relationship Id="rId17" Type="http://schemas.openxmlformats.org/officeDocument/2006/relationships/slideLayout" Target="../slideLayouts/slideLayout35.xml"/><Relationship Id="rId16" Type="http://schemas.openxmlformats.org/officeDocument/2006/relationships/slideLayout" Target="../slideLayouts/slideLayout34.xml"/><Relationship Id="rId15" Type="http://schemas.openxmlformats.org/officeDocument/2006/relationships/slideLayout" Target="../slideLayouts/slideLayout33.xml"/><Relationship Id="rId14" Type="http://schemas.openxmlformats.org/officeDocument/2006/relationships/slideLayout" Target="../slideLayouts/slideLayout32.xml"/><Relationship Id="rId13" Type="http://schemas.openxmlformats.org/officeDocument/2006/relationships/slideLayout" Target="../slideLayouts/slideLayout31.xml"/><Relationship Id="rId12" Type="http://schemas.openxmlformats.org/officeDocument/2006/relationships/slideLayout" Target="../slideLayouts/slideLayout30.xml"/><Relationship Id="rId11" Type="http://schemas.openxmlformats.org/officeDocument/2006/relationships/slideLayout" Target="../slideLayouts/slideLayout29.xml"/><Relationship Id="rId10" Type="http://schemas.openxmlformats.org/officeDocument/2006/relationships/slideLayout" Target="../slideLayouts/slideLayout28.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101600" tIns="38100" rIns="76200" bIns="38100" rtlCol="0" anchor="t"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5"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tags" Target="../tags/tag418.xml"/><Relationship Id="rId5" Type="http://schemas.openxmlformats.org/officeDocument/2006/relationships/tags" Target="../tags/tag417.xml"/><Relationship Id="rId4" Type="http://schemas.openxmlformats.org/officeDocument/2006/relationships/tags" Target="../tags/tag416.xml"/><Relationship Id="rId3" Type="http://schemas.openxmlformats.org/officeDocument/2006/relationships/tags" Target="../tags/tag415.xml"/><Relationship Id="rId2" Type="http://schemas.openxmlformats.org/officeDocument/2006/relationships/tags" Target="../tags/tag414.xml"/><Relationship Id="rId1" Type="http://schemas.openxmlformats.org/officeDocument/2006/relationships/tags" Target="../tags/tag413.xml"/></Relationships>
</file>

<file path=ppt/slides/_rels/slide10.xml.rels><?xml version="1.0" encoding="UTF-8" standalone="yes"?>
<Relationships xmlns="http://schemas.openxmlformats.org/package/2006/relationships"><Relationship Id="rId4" Type="http://schemas.openxmlformats.org/officeDocument/2006/relationships/comments" Target="../comments/comment4.xml"/><Relationship Id="rId3" Type="http://schemas.openxmlformats.org/officeDocument/2006/relationships/slideLayout" Target="../slideLayouts/slideLayout36.xml"/><Relationship Id="rId2" Type="http://schemas.openxmlformats.org/officeDocument/2006/relationships/tags" Target="../tags/tag454.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4" Type="http://schemas.openxmlformats.org/officeDocument/2006/relationships/comments" Target="../comments/comment5.xml"/><Relationship Id="rId3" Type="http://schemas.openxmlformats.org/officeDocument/2006/relationships/slideLayout" Target="../slideLayouts/slideLayout36.xml"/><Relationship Id="rId2" Type="http://schemas.openxmlformats.org/officeDocument/2006/relationships/tags" Target="../tags/tag455.xml"/><Relationship Id="rId1" Type="http://schemas.openxmlformats.org/officeDocument/2006/relationships/image" Target="../media/image17.jpe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21.xml"/><Relationship Id="rId4" Type="http://schemas.openxmlformats.org/officeDocument/2006/relationships/themeOverride" Target="../theme/themeOverride4.xml"/><Relationship Id="rId3" Type="http://schemas.openxmlformats.org/officeDocument/2006/relationships/tags" Target="../tags/tag458.xml"/><Relationship Id="rId2" Type="http://schemas.openxmlformats.org/officeDocument/2006/relationships/tags" Target="../tags/tag457.xml"/><Relationship Id="rId1" Type="http://schemas.openxmlformats.org/officeDocument/2006/relationships/tags" Target="../tags/tag456.xml"/></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31.xml"/><Relationship Id="rId4" Type="http://schemas.openxmlformats.org/officeDocument/2006/relationships/themeOverride" Target="../theme/themeOverride5.xml"/><Relationship Id="rId3" Type="http://schemas.openxmlformats.org/officeDocument/2006/relationships/tags" Target="../tags/tag461.xml"/><Relationship Id="rId2" Type="http://schemas.openxmlformats.org/officeDocument/2006/relationships/tags" Target="../tags/tag460.xml"/><Relationship Id="rId1" Type="http://schemas.openxmlformats.org/officeDocument/2006/relationships/tags" Target="../tags/tag459.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31.xml"/><Relationship Id="rId2" Type="http://schemas.openxmlformats.org/officeDocument/2006/relationships/tags" Target="../tags/tag463.xml"/><Relationship Id="rId1" Type="http://schemas.openxmlformats.org/officeDocument/2006/relationships/tags" Target="../tags/tag462.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31.xml"/><Relationship Id="rId2" Type="http://schemas.openxmlformats.org/officeDocument/2006/relationships/tags" Target="../tags/tag465.xml"/><Relationship Id="rId1" Type="http://schemas.openxmlformats.org/officeDocument/2006/relationships/tags" Target="../tags/tag464.xml"/></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21.xml"/><Relationship Id="rId4" Type="http://schemas.openxmlformats.org/officeDocument/2006/relationships/themeOverride" Target="../theme/themeOverride6.xml"/><Relationship Id="rId3" Type="http://schemas.openxmlformats.org/officeDocument/2006/relationships/tags" Target="../tags/tag468.xml"/><Relationship Id="rId2" Type="http://schemas.openxmlformats.org/officeDocument/2006/relationships/tags" Target="../tags/tag467.xml"/><Relationship Id="rId1" Type="http://schemas.openxmlformats.org/officeDocument/2006/relationships/tags" Target="../tags/tag466.xml"/></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31.xml"/><Relationship Id="rId4" Type="http://schemas.openxmlformats.org/officeDocument/2006/relationships/themeOverride" Target="../theme/themeOverride7.xml"/><Relationship Id="rId3" Type="http://schemas.openxmlformats.org/officeDocument/2006/relationships/tags" Target="../tags/tag471.xml"/><Relationship Id="rId2" Type="http://schemas.openxmlformats.org/officeDocument/2006/relationships/tags" Target="../tags/tag470.xml"/><Relationship Id="rId1" Type="http://schemas.openxmlformats.org/officeDocument/2006/relationships/tags" Target="../tags/tag469.xml"/></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29.xml"/><Relationship Id="rId5" Type="http://schemas.openxmlformats.org/officeDocument/2006/relationships/themeOverride" Target="../theme/themeOverride8.xml"/><Relationship Id="rId4" Type="http://schemas.openxmlformats.org/officeDocument/2006/relationships/tags" Target="../tags/tag474.xml"/><Relationship Id="rId3" Type="http://schemas.openxmlformats.org/officeDocument/2006/relationships/image" Target="../media/image18.png"/><Relationship Id="rId2" Type="http://schemas.openxmlformats.org/officeDocument/2006/relationships/tags" Target="../tags/tag473.xml"/><Relationship Id="rId1" Type="http://schemas.openxmlformats.org/officeDocument/2006/relationships/tags" Target="../tags/tag472.xml"/></Relationships>
</file>

<file path=ppt/slides/_rels/slide2.xml.rels><?xml version="1.0" encoding="UTF-8" standalone="yes"?>
<Relationships xmlns="http://schemas.openxmlformats.org/package/2006/relationships"><Relationship Id="rId9" Type="http://schemas.openxmlformats.org/officeDocument/2006/relationships/tags" Target="../tags/tag427.xml"/><Relationship Id="rId8" Type="http://schemas.openxmlformats.org/officeDocument/2006/relationships/tags" Target="../tags/tag426.xml"/><Relationship Id="rId7" Type="http://schemas.openxmlformats.org/officeDocument/2006/relationships/tags" Target="../tags/tag425.xml"/><Relationship Id="rId6" Type="http://schemas.openxmlformats.org/officeDocument/2006/relationships/tags" Target="../tags/tag424.xml"/><Relationship Id="rId5" Type="http://schemas.openxmlformats.org/officeDocument/2006/relationships/tags" Target="../tags/tag423.xml"/><Relationship Id="rId4" Type="http://schemas.openxmlformats.org/officeDocument/2006/relationships/tags" Target="../tags/tag422.xml"/><Relationship Id="rId3" Type="http://schemas.openxmlformats.org/officeDocument/2006/relationships/tags" Target="../tags/tag421.xml"/><Relationship Id="rId22" Type="http://schemas.openxmlformats.org/officeDocument/2006/relationships/slideLayout" Target="../slideLayouts/slideLayout24.xml"/><Relationship Id="rId21" Type="http://schemas.openxmlformats.org/officeDocument/2006/relationships/themeOverride" Target="../theme/themeOverride1.xml"/><Relationship Id="rId20" Type="http://schemas.openxmlformats.org/officeDocument/2006/relationships/tags" Target="../tags/tag438.xml"/><Relationship Id="rId2" Type="http://schemas.openxmlformats.org/officeDocument/2006/relationships/tags" Target="../tags/tag420.xml"/><Relationship Id="rId19" Type="http://schemas.openxmlformats.org/officeDocument/2006/relationships/tags" Target="../tags/tag437.xml"/><Relationship Id="rId18" Type="http://schemas.openxmlformats.org/officeDocument/2006/relationships/tags" Target="../tags/tag436.xml"/><Relationship Id="rId17" Type="http://schemas.openxmlformats.org/officeDocument/2006/relationships/tags" Target="../tags/tag435.xml"/><Relationship Id="rId16" Type="http://schemas.openxmlformats.org/officeDocument/2006/relationships/tags" Target="../tags/tag434.xml"/><Relationship Id="rId15" Type="http://schemas.openxmlformats.org/officeDocument/2006/relationships/tags" Target="../tags/tag433.xml"/><Relationship Id="rId14" Type="http://schemas.openxmlformats.org/officeDocument/2006/relationships/tags" Target="../tags/tag432.xml"/><Relationship Id="rId13" Type="http://schemas.openxmlformats.org/officeDocument/2006/relationships/tags" Target="../tags/tag431.xml"/><Relationship Id="rId12" Type="http://schemas.openxmlformats.org/officeDocument/2006/relationships/tags" Target="../tags/tag430.xml"/><Relationship Id="rId11" Type="http://schemas.openxmlformats.org/officeDocument/2006/relationships/tags" Target="../tags/tag429.xml"/><Relationship Id="rId10" Type="http://schemas.openxmlformats.org/officeDocument/2006/relationships/tags" Target="../tags/tag428.xml"/><Relationship Id="rId1" Type="http://schemas.openxmlformats.org/officeDocument/2006/relationships/tags" Target="../tags/tag419.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21.xml"/><Relationship Id="rId4" Type="http://schemas.openxmlformats.org/officeDocument/2006/relationships/themeOverride" Target="../theme/themeOverride2.xml"/><Relationship Id="rId3" Type="http://schemas.openxmlformats.org/officeDocument/2006/relationships/tags" Target="../tags/tag441.xml"/><Relationship Id="rId2" Type="http://schemas.openxmlformats.org/officeDocument/2006/relationships/tags" Target="../tags/tag440.xml"/><Relationship Id="rId1" Type="http://schemas.openxmlformats.org/officeDocument/2006/relationships/tags" Target="../tags/tag439.xml"/></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20.xml"/><Relationship Id="rId7" Type="http://schemas.openxmlformats.org/officeDocument/2006/relationships/image" Target="../media/image5.jpeg"/><Relationship Id="rId6" Type="http://schemas.openxmlformats.org/officeDocument/2006/relationships/tags" Target="../tags/tag447.xml"/><Relationship Id="rId5" Type="http://schemas.openxmlformats.org/officeDocument/2006/relationships/tags" Target="../tags/tag446.xml"/><Relationship Id="rId4" Type="http://schemas.openxmlformats.org/officeDocument/2006/relationships/tags" Target="../tags/tag445.xml"/><Relationship Id="rId3" Type="http://schemas.openxmlformats.org/officeDocument/2006/relationships/tags" Target="../tags/tag444.xml"/><Relationship Id="rId2" Type="http://schemas.openxmlformats.org/officeDocument/2006/relationships/tags" Target="../tags/tag443.xml"/><Relationship Id="rId1" Type="http://schemas.openxmlformats.org/officeDocument/2006/relationships/tags" Target="../tags/tag442.xml"/></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21.xml"/><Relationship Id="rId4" Type="http://schemas.openxmlformats.org/officeDocument/2006/relationships/themeOverride" Target="../theme/themeOverride3.xml"/><Relationship Id="rId3" Type="http://schemas.openxmlformats.org/officeDocument/2006/relationships/tags" Target="../tags/tag450.xml"/><Relationship Id="rId2" Type="http://schemas.openxmlformats.org/officeDocument/2006/relationships/tags" Target="../tags/tag449.xml"/><Relationship Id="rId1" Type="http://schemas.openxmlformats.org/officeDocument/2006/relationships/tags" Target="../tags/tag448.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0.xml"/><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5" Type="http://schemas.openxmlformats.org/officeDocument/2006/relationships/comments" Target="../comments/comment1.xml"/><Relationship Id="rId4" Type="http://schemas.openxmlformats.org/officeDocument/2006/relationships/slideLayout" Target="../slideLayouts/slideLayout36.xml"/><Relationship Id="rId3" Type="http://schemas.openxmlformats.org/officeDocument/2006/relationships/tags" Target="../tags/tag451.xml"/><Relationship Id="rId2" Type="http://schemas.openxmlformats.org/officeDocument/2006/relationships/image" Target="../media/image10.jpeg"/><Relationship Id="rId1" Type="http://schemas.openxmlformats.org/officeDocument/2006/relationships/image" Target="../media/image9.jpeg"/></Relationships>
</file>

<file path=ppt/slides/_rels/slide8.xml.rels><?xml version="1.0" encoding="UTF-8" standalone="yes"?>
<Relationships xmlns="http://schemas.openxmlformats.org/package/2006/relationships"><Relationship Id="rId7" Type="http://schemas.openxmlformats.org/officeDocument/2006/relationships/comments" Target="../comments/comment2.xml"/><Relationship Id="rId6" Type="http://schemas.openxmlformats.org/officeDocument/2006/relationships/slideLayout" Target="../slideLayouts/slideLayout36.xml"/><Relationship Id="rId5" Type="http://schemas.openxmlformats.org/officeDocument/2006/relationships/tags" Target="../tags/tag452.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image" Target="../media/image11.jpeg"/></Relationships>
</file>

<file path=ppt/slides/_rels/slide9.xml.rels><?xml version="1.0" encoding="UTF-8" standalone="yes"?>
<Relationships xmlns="http://schemas.openxmlformats.org/package/2006/relationships"><Relationship Id="rId4" Type="http://schemas.openxmlformats.org/officeDocument/2006/relationships/comments" Target="../comments/comment3.xml"/><Relationship Id="rId3" Type="http://schemas.openxmlformats.org/officeDocument/2006/relationships/slideLayout" Target="../slideLayouts/slideLayout36.xml"/><Relationship Id="rId2" Type="http://schemas.openxmlformats.org/officeDocument/2006/relationships/tags" Target="../tags/tag453.xml"/><Relationship Id="rId1"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custDataLst>
              <p:tags r:id="rId1"/>
            </p:custDataLst>
          </p:nvPr>
        </p:nvSpPr>
        <p:spPr>
          <a:xfrm>
            <a:off x="1931035" y="993775"/>
            <a:ext cx="9857105" cy="1247140"/>
          </a:xfrm>
        </p:spPr>
        <p:txBody>
          <a:bodyPr>
            <a:normAutofit fontScale="90000"/>
          </a:bodyPr>
          <a:lstStyle/>
          <a:p>
            <a:r>
              <a:rPr lang="zh-CN">
                <a:solidFill>
                  <a:schemeClr val="accent1"/>
                </a:solidFill>
                <a:sym typeface="+mn-ea"/>
              </a:rPr>
              <a:t>《揭秘无形热影——红外线之原理及应用的调查研究》</a:t>
            </a:r>
            <a:endParaRPr lang="zh-CN">
              <a:solidFill>
                <a:schemeClr val="accent1"/>
              </a:solidFill>
              <a:sym typeface="+mn-ea"/>
            </a:endParaRPr>
          </a:p>
        </p:txBody>
      </p:sp>
      <p:sp>
        <p:nvSpPr>
          <p:cNvPr id="5" name="副标题 4"/>
          <p:cNvSpPr>
            <a:spLocks noGrp="1"/>
          </p:cNvSpPr>
          <p:nvPr>
            <p:ph type="subTitle" idx="1"/>
            <p:custDataLst>
              <p:tags r:id="rId2"/>
            </p:custDataLst>
          </p:nvPr>
        </p:nvSpPr>
        <p:spPr/>
        <p:txBody>
          <a:bodyPr/>
          <a:lstStyle/>
          <a:p>
            <a:r>
              <a:rPr lang="en-US" altLang="zh-CN">
                <a:solidFill>
                  <a:schemeClr val="dk1">
                    <a:lumMod val="50000"/>
                    <a:lumOff val="50000"/>
                  </a:schemeClr>
                </a:solidFill>
              </a:rPr>
              <a:t>单击此处添加副标题</a:t>
            </a:r>
            <a:endParaRPr lang="en-US" altLang="zh-CN">
              <a:solidFill>
                <a:schemeClr val="dk1">
                  <a:lumMod val="50000"/>
                  <a:lumOff val="50000"/>
                </a:schemeClr>
              </a:solidFill>
            </a:endParaRPr>
          </a:p>
        </p:txBody>
      </p:sp>
      <p:sp>
        <p:nvSpPr>
          <p:cNvPr id="15" name="文本占位符 14"/>
          <p:cNvSpPr>
            <a:spLocks noGrp="1"/>
          </p:cNvSpPr>
          <p:nvPr>
            <p:ph type="body" sz="quarter" idx="13"/>
            <p:custDataLst>
              <p:tags r:id="rId3"/>
            </p:custDataLst>
          </p:nvPr>
        </p:nvSpPr>
        <p:spPr/>
        <p:txBody>
          <a:bodyPr/>
          <a:lstStyle/>
          <a:p>
            <a:r>
              <a:rPr lang="zh-CN" altLang="en-US" sz="1800" dirty="0">
                <a:solidFill>
                  <a:schemeClr val="accent1"/>
                </a:solidFill>
              </a:rPr>
              <a:t>汇报人姓名</a:t>
            </a:r>
            <a:endParaRPr lang="zh-CN" altLang="en-US" sz="1800" dirty="0">
              <a:solidFill>
                <a:schemeClr val="accent1"/>
              </a:solidFill>
            </a:endParaRPr>
          </a:p>
        </p:txBody>
      </p:sp>
      <p:sp>
        <p:nvSpPr>
          <p:cNvPr id="16" name="文本占位符 15"/>
          <p:cNvSpPr>
            <a:spLocks noGrp="1"/>
          </p:cNvSpPr>
          <p:nvPr>
            <p:custDataLst>
              <p:tags r:id="rId4"/>
            </p:custDataLst>
          </p:nvPr>
        </p:nvSpPr>
        <p:spPr>
          <a:xfrm>
            <a:off x="9803560" y="5316855"/>
            <a:ext cx="2304000" cy="460800"/>
          </a:xfrm>
          <a:prstGeom prst="rect">
            <a:avLst/>
          </a:prstGeom>
        </p:spPr>
        <p:txBody>
          <a:bodyPr vert="horz" wrap="square" lIns="101600" tIns="0" rIns="82550" bIns="0" rtlCol="0">
            <a:normAutofit/>
          </a:bodyPr>
          <a:lstStyle>
            <a:lvl1pPr marL="0" indent="0" algn="l" defTabSz="914400" rtl="0" eaLnBrk="1" fontAlgn="auto" latinLnBrk="0" hangingPunct="1">
              <a:lnSpc>
                <a:spcPct val="150000"/>
              </a:lnSpc>
              <a:spcBef>
                <a:spcPts val="0"/>
              </a:spcBef>
              <a:spcAft>
                <a:spcPts val="1000"/>
              </a:spcAft>
              <a:buFont typeface="Arial" panose="020B0604020202020204" pitchFamily="34" charset="0"/>
              <a:buNone/>
              <a:defRPr sz="1600" u="none" strike="noStrike" kern="1200" cap="none" spc="150" normalizeH="0" baseline="0">
                <a:solidFill>
                  <a:schemeClr val="accent1"/>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800" dirty="0">
                <a:solidFill>
                  <a:schemeClr val="accent1"/>
                </a:solidFill>
              </a:rPr>
              <a:t>2024</a:t>
            </a:r>
            <a:r>
              <a:rPr lang="zh-CN" altLang="en-US" sz="1800" dirty="0">
                <a:solidFill>
                  <a:schemeClr val="accent1"/>
                </a:solidFill>
              </a:rPr>
              <a:t>年</a:t>
            </a:r>
            <a:r>
              <a:rPr lang="en-US" altLang="zh-CN" sz="1800" dirty="0">
                <a:solidFill>
                  <a:schemeClr val="accent1"/>
                </a:solidFill>
              </a:rPr>
              <a:t>8</a:t>
            </a:r>
            <a:endParaRPr lang="en-US" altLang="zh-CN" sz="1800" dirty="0">
              <a:solidFill>
                <a:schemeClr val="accent1"/>
              </a:solidFill>
            </a:endParaRPr>
          </a:p>
        </p:txBody>
      </p:sp>
      <p:graphicFrame>
        <p:nvGraphicFramePr>
          <p:cNvPr id="3" name="表格 2"/>
          <p:cNvGraphicFramePr/>
          <p:nvPr>
            <p:custDataLst>
              <p:tags r:id="rId5"/>
            </p:custDataLst>
          </p:nvPr>
        </p:nvGraphicFramePr>
        <p:xfrm>
          <a:off x="2310765" y="2470150"/>
          <a:ext cx="7452995" cy="3385185"/>
        </p:xfrm>
        <a:graphic>
          <a:graphicData uri="http://schemas.openxmlformats.org/drawingml/2006/table">
            <a:tbl>
              <a:tblPr firstRow="1" bandRow="1">
                <a:tableStyleId>{5C22544A-7EE6-4342-B048-85BDC9FD1C3A}</a:tableStyleId>
              </a:tblPr>
              <a:tblGrid>
                <a:gridCol w="1771015"/>
                <a:gridCol w="5681980"/>
              </a:tblGrid>
              <a:tr h="688975">
                <a:tc>
                  <a:txBody>
                    <a:bodyPr/>
                    <a:lstStyle/>
                    <a:p>
                      <a:pPr>
                        <a:buNone/>
                      </a:pPr>
                      <a:r>
                        <a:rPr lang="zh-CN" altLang="en-US" sz="2400"/>
                        <a:t>课题名称</a:t>
                      </a:r>
                      <a:endParaRPr lang="zh-CN" altLang="en-US" sz="2400"/>
                    </a:p>
                  </a:txBody>
                  <a:tcPr/>
                </a:tc>
                <a:tc>
                  <a:txBody>
                    <a:bodyPr/>
                    <a:lstStyle/>
                    <a:p>
                      <a:pPr>
                        <a:buNone/>
                      </a:pPr>
                      <a:r>
                        <a:rPr lang="en-US" altLang="zh-CN" sz="2400" dirty="0"/>
                        <a:t> </a:t>
                      </a:r>
                      <a:r>
                        <a:rPr lang="zh-CN" altLang="en-US" sz="2400" dirty="0"/>
                        <a:t>揭秘无形热影</a:t>
                      </a:r>
                      <a:r>
                        <a:rPr lang="en-US" altLang="zh-CN" sz="2400" dirty="0"/>
                        <a:t>——</a:t>
                      </a:r>
                      <a:r>
                        <a:rPr lang="zh-CN" altLang="en-US" sz="2400" dirty="0"/>
                        <a:t>红外线的原理与应用</a:t>
                      </a:r>
                      <a:endParaRPr lang="zh-CN" altLang="en-US" sz="2400" dirty="0"/>
                    </a:p>
                  </a:txBody>
                  <a:tcPr/>
                </a:tc>
              </a:tr>
              <a:tr h="645160">
                <a:tc>
                  <a:txBody>
                    <a:bodyPr/>
                    <a:lstStyle/>
                    <a:p>
                      <a:pPr>
                        <a:buNone/>
                      </a:pPr>
                      <a:r>
                        <a:rPr lang="zh-CN" sz="2400">
                          <a:solidFill>
                            <a:schemeClr val="tx1"/>
                          </a:solidFill>
                          <a:latin typeface="华文楷体" panose="02010600040101010101" charset="-122"/>
                          <a:ea typeface="华文楷体" panose="02010600040101010101" charset="-122"/>
                          <a:cs typeface="华文楷体" panose="02010600040101010101" charset="-122"/>
                        </a:rPr>
                        <a:t>课题组成员</a:t>
                      </a:r>
                      <a:endParaRPr lang="zh-CN" sz="2400">
                        <a:solidFill>
                          <a:schemeClr val="tx1"/>
                        </a:solidFill>
                        <a:latin typeface="华文楷体" panose="02010600040101010101" charset="-122"/>
                        <a:ea typeface="华文楷体" panose="02010600040101010101" charset="-122"/>
                        <a:cs typeface="华文楷体" panose="02010600040101010101" charset="-122"/>
                      </a:endParaRPr>
                    </a:p>
                  </a:txBody>
                  <a:tcPr/>
                </a:tc>
                <a:tc>
                  <a:txBody>
                    <a:bodyPr/>
                    <a:lstStyle/>
                    <a:p>
                      <a:pPr>
                        <a:buNone/>
                      </a:pPr>
                      <a:r>
                        <a:rPr lang="en-US" altLang="zh-CN" sz="2400" dirty="0">
                          <a:solidFill>
                            <a:schemeClr val="tx1"/>
                          </a:solidFill>
                          <a:latin typeface="华文楷体" panose="02010600040101010101" charset="-122"/>
                          <a:ea typeface="华文楷体" panose="02010600040101010101" charset="-122"/>
                          <a:cs typeface="华文楷体" panose="02010600040101010101" charset="-122"/>
                        </a:rPr>
                        <a:t>       </a:t>
                      </a:r>
                      <a:r>
                        <a:rPr lang="zh-CN" sz="2400" dirty="0">
                          <a:solidFill>
                            <a:schemeClr val="tx1"/>
                          </a:solidFill>
                          <a:latin typeface="华文楷体" panose="02010600040101010101" charset="-122"/>
                          <a:ea typeface="华文楷体" panose="02010600040101010101" charset="-122"/>
                          <a:cs typeface="华文楷体" panose="02010600040101010101" charset="-122"/>
                        </a:rPr>
                        <a:t>季欣苒 </a:t>
                      </a:r>
                      <a:r>
                        <a:rPr lang="en-US" altLang="zh-CN" sz="2400" dirty="0">
                          <a:solidFill>
                            <a:schemeClr val="tx1"/>
                          </a:solidFill>
                          <a:latin typeface="华文楷体" panose="02010600040101010101" charset="-122"/>
                          <a:ea typeface="华文楷体" panose="02010600040101010101" charset="-122"/>
                          <a:cs typeface="华文楷体" panose="02010600040101010101" charset="-122"/>
                        </a:rPr>
                        <a:t> </a:t>
                      </a:r>
                      <a:r>
                        <a:rPr lang="zh-CN" sz="2400" dirty="0">
                          <a:solidFill>
                            <a:schemeClr val="tx1"/>
                          </a:solidFill>
                          <a:latin typeface="华文楷体" panose="02010600040101010101" charset="-122"/>
                          <a:ea typeface="华文楷体" panose="02010600040101010101" charset="-122"/>
                          <a:cs typeface="华文楷体" panose="02010600040101010101" charset="-122"/>
                          <a:sym typeface="+mn-ea"/>
                        </a:rPr>
                        <a:t>缪可言</a:t>
                      </a:r>
                      <a:r>
                        <a:rPr lang="en-US" altLang="zh-CN" sz="2400" dirty="0">
                          <a:solidFill>
                            <a:schemeClr val="tx1"/>
                          </a:solidFill>
                          <a:latin typeface="华文楷体" panose="02010600040101010101" charset="-122"/>
                          <a:ea typeface="华文楷体" panose="02010600040101010101" charset="-122"/>
                          <a:cs typeface="华文楷体" panose="02010600040101010101" charset="-122"/>
                          <a:sym typeface="+mn-ea"/>
                        </a:rPr>
                        <a:t> </a:t>
                      </a:r>
                      <a:r>
                        <a:rPr lang="zh-CN" sz="2400" dirty="0">
                          <a:solidFill>
                            <a:schemeClr val="tx1"/>
                          </a:solidFill>
                          <a:latin typeface="华文楷体" panose="02010600040101010101" charset="-122"/>
                          <a:ea typeface="华文楷体" panose="02010600040101010101" charset="-122"/>
                          <a:cs typeface="华文楷体" panose="02010600040101010101" charset="-122"/>
                        </a:rPr>
                        <a:t>王语辰 朱羿霖</a:t>
                      </a:r>
                      <a:endParaRPr lang="zh-CN" sz="2400" dirty="0">
                        <a:solidFill>
                          <a:schemeClr val="tx1"/>
                        </a:solidFill>
                        <a:latin typeface="华文楷体" panose="02010600040101010101" charset="-122"/>
                        <a:ea typeface="华文楷体" panose="02010600040101010101" charset="-122"/>
                        <a:cs typeface="华文楷体" panose="02010600040101010101" charset="-122"/>
                      </a:endParaRPr>
                    </a:p>
                    <a:p>
                      <a:pPr>
                        <a:buNone/>
                      </a:pPr>
                      <a:r>
                        <a:rPr lang="en-US" altLang="zh-CN" sz="2000" dirty="0">
                          <a:solidFill>
                            <a:schemeClr val="tx1"/>
                          </a:solidFill>
                          <a:latin typeface="华文楷体" panose="02010600040101010101" charset="-122"/>
                          <a:ea typeface="华文楷体" panose="02010600040101010101" charset="-122"/>
                          <a:cs typeface="华文楷体" panose="02010600040101010101" charset="-122"/>
                        </a:rPr>
                        <a:t>                      </a:t>
                      </a:r>
                      <a:r>
                        <a:rPr lang="zh-CN" sz="2000" dirty="0">
                          <a:solidFill>
                            <a:schemeClr val="tx1"/>
                          </a:solidFill>
                          <a:latin typeface="华文楷体" panose="02010600040101010101" charset="-122"/>
                          <a:ea typeface="华文楷体" panose="02010600040101010101" charset="-122"/>
                          <a:cs typeface="华文楷体" panose="02010600040101010101" charset="-122"/>
                        </a:rPr>
                        <a:t>（排名</a:t>
                      </a:r>
                      <a:r>
                        <a:rPr lang="zh-CN" altLang="en-US" sz="2000" dirty="0">
                          <a:solidFill>
                            <a:schemeClr val="tx1"/>
                          </a:solidFill>
                          <a:latin typeface="华文楷体" panose="02010600040101010101" charset="-122"/>
                          <a:ea typeface="华文楷体" panose="02010600040101010101" charset="-122"/>
                          <a:cs typeface="华文楷体" panose="02010600040101010101" charset="-122"/>
                        </a:rPr>
                        <a:t>不分先后</a:t>
                      </a:r>
                      <a:r>
                        <a:rPr lang="zh-CN" sz="2000" dirty="0">
                          <a:solidFill>
                            <a:schemeClr val="tx1"/>
                          </a:solidFill>
                          <a:latin typeface="华文楷体" panose="02010600040101010101" charset="-122"/>
                          <a:ea typeface="华文楷体" panose="02010600040101010101" charset="-122"/>
                          <a:cs typeface="华文楷体" panose="02010600040101010101" charset="-122"/>
                        </a:rPr>
                        <a:t>）</a:t>
                      </a:r>
                      <a:endParaRPr lang="zh-CN" sz="2000" dirty="0">
                        <a:solidFill>
                          <a:schemeClr val="tx1"/>
                        </a:solidFill>
                        <a:latin typeface="华文楷体" panose="02010600040101010101" charset="-122"/>
                        <a:ea typeface="华文楷体" panose="02010600040101010101" charset="-122"/>
                        <a:cs typeface="华文楷体" panose="02010600040101010101" charset="-122"/>
                      </a:endParaRPr>
                    </a:p>
                  </a:txBody>
                  <a:tcPr/>
                </a:tc>
              </a:tr>
              <a:tr h="644525">
                <a:tc>
                  <a:txBody>
                    <a:bodyPr/>
                    <a:lstStyle/>
                    <a:p>
                      <a:pPr>
                        <a:buNone/>
                      </a:pPr>
                      <a:r>
                        <a:rPr lang="en-US" altLang="zh-CN" sz="2400"/>
                        <a:t>   </a:t>
                      </a:r>
                      <a:r>
                        <a:rPr lang="zh-CN" sz="2400">
                          <a:solidFill>
                            <a:schemeClr val="tx1"/>
                          </a:solidFill>
                          <a:latin typeface="华文楷体" panose="02010600040101010101" charset="-122"/>
                          <a:ea typeface="华文楷体" panose="02010600040101010101" charset="-122"/>
                          <a:cs typeface="华文楷体" panose="02010600040101010101" charset="-122"/>
                        </a:rPr>
                        <a:t> </a:t>
                      </a:r>
                      <a:r>
                        <a:rPr lang="en-US" altLang="zh-CN" sz="2400">
                          <a:solidFill>
                            <a:schemeClr val="tx1"/>
                          </a:solidFill>
                          <a:latin typeface="华文楷体" panose="02010600040101010101" charset="-122"/>
                          <a:ea typeface="华文楷体" panose="02010600040101010101" charset="-122"/>
                          <a:cs typeface="华文楷体" panose="02010600040101010101" charset="-122"/>
                        </a:rPr>
                        <a:t> </a:t>
                      </a:r>
                      <a:r>
                        <a:rPr lang="zh-CN" sz="2400">
                          <a:solidFill>
                            <a:schemeClr val="tx1"/>
                          </a:solidFill>
                          <a:latin typeface="华文楷体" panose="02010600040101010101" charset="-122"/>
                          <a:ea typeface="华文楷体" panose="02010600040101010101" charset="-122"/>
                          <a:cs typeface="华文楷体" panose="02010600040101010101" charset="-122"/>
                        </a:rPr>
                        <a:t>班级</a:t>
                      </a:r>
                      <a:endParaRPr lang="zh-CN" sz="2400">
                        <a:solidFill>
                          <a:schemeClr val="tx1"/>
                        </a:solidFill>
                        <a:latin typeface="华文楷体" panose="02010600040101010101" charset="-122"/>
                        <a:ea typeface="华文楷体" panose="02010600040101010101" charset="-122"/>
                        <a:cs typeface="华文楷体" panose="02010600040101010101" charset="-122"/>
                      </a:endParaRPr>
                    </a:p>
                  </a:txBody>
                  <a:tcPr/>
                </a:tc>
                <a:tc>
                  <a:txBody>
                    <a:bodyPr/>
                    <a:lstStyle/>
                    <a:p>
                      <a:pPr algn="ctr">
                        <a:buNone/>
                      </a:pPr>
                      <a:r>
                        <a:rPr lang="en-US" altLang="zh-CN" sz="2400">
                          <a:solidFill>
                            <a:schemeClr val="tx1"/>
                          </a:solidFill>
                          <a:latin typeface="华文楷体" panose="02010600040101010101" charset="-122"/>
                          <a:ea typeface="华文楷体" panose="02010600040101010101" charset="-122"/>
                          <a:cs typeface="华文楷体" panose="02010600040101010101" charset="-122"/>
                        </a:rPr>
                        <a:t>      </a:t>
                      </a:r>
                      <a:r>
                        <a:rPr lang="zh-CN" sz="2400">
                          <a:solidFill>
                            <a:schemeClr val="tx1"/>
                          </a:solidFill>
                          <a:latin typeface="华文楷体" panose="02010600040101010101" charset="-122"/>
                          <a:ea typeface="华文楷体" panose="02010600040101010101" charset="-122"/>
                          <a:cs typeface="华文楷体" panose="02010600040101010101" charset="-122"/>
                        </a:rPr>
                        <a:t>初二（1）及初二（3）</a:t>
                      </a:r>
                      <a:endParaRPr lang="zh-CN" altLang="en-US" sz="2400"/>
                    </a:p>
                  </a:txBody>
                  <a:tcPr/>
                </a:tc>
              </a:tr>
              <a:tr h="645160">
                <a:tc>
                  <a:txBody>
                    <a:bodyPr/>
                    <a:lstStyle/>
                    <a:p>
                      <a:pPr>
                        <a:buNone/>
                      </a:pPr>
                      <a:r>
                        <a:rPr lang="en-US" altLang="zh-CN" sz="2400">
                          <a:solidFill>
                            <a:schemeClr val="tx1"/>
                          </a:solidFill>
                          <a:latin typeface="华文楷体" panose="02010600040101010101" charset="-122"/>
                          <a:ea typeface="华文楷体" panose="02010600040101010101" charset="-122"/>
                          <a:cs typeface="华文楷体" panose="02010600040101010101" charset="-122"/>
                        </a:rPr>
                        <a:t> </a:t>
                      </a:r>
                      <a:r>
                        <a:rPr lang="zh-CN" sz="2400">
                          <a:solidFill>
                            <a:schemeClr val="tx1"/>
                          </a:solidFill>
                          <a:latin typeface="华文楷体" panose="02010600040101010101" charset="-122"/>
                          <a:ea typeface="华文楷体" panose="02010600040101010101" charset="-122"/>
                          <a:cs typeface="华文楷体" panose="02010600040101010101" charset="-122"/>
                        </a:rPr>
                        <a:t>主导课程</a:t>
                      </a:r>
                      <a:endParaRPr lang="zh-CN" sz="2400">
                        <a:solidFill>
                          <a:schemeClr val="tx1"/>
                        </a:solidFill>
                        <a:latin typeface="华文楷体" panose="02010600040101010101" charset="-122"/>
                        <a:ea typeface="华文楷体" panose="02010600040101010101" charset="-122"/>
                        <a:cs typeface="华文楷体" panose="02010600040101010101" charset="-122"/>
                      </a:endParaRPr>
                    </a:p>
                  </a:txBody>
                  <a:tcPr/>
                </a:tc>
                <a:tc>
                  <a:txBody>
                    <a:bodyPr/>
                    <a:lstStyle/>
                    <a:p>
                      <a:pPr>
                        <a:buNone/>
                      </a:pPr>
                      <a:r>
                        <a:rPr lang="en-US" altLang="zh-CN" sz="2400">
                          <a:solidFill>
                            <a:schemeClr val="tx1"/>
                          </a:solidFill>
                          <a:latin typeface="华文楷体" panose="02010600040101010101" charset="-122"/>
                          <a:ea typeface="华文楷体" panose="02010600040101010101" charset="-122"/>
                          <a:cs typeface="华文楷体" panose="02010600040101010101" charset="-122"/>
                        </a:rPr>
                        <a:t>                         </a:t>
                      </a:r>
                      <a:r>
                        <a:rPr lang="zh-CN" sz="2400">
                          <a:solidFill>
                            <a:schemeClr val="tx1"/>
                          </a:solidFill>
                          <a:latin typeface="华文楷体" panose="02010600040101010101" charset="-122"/>
                          <a:ea typeface="华文楷体" panose="02010600040101010101" charset="-122"/>
                          <a:cs typeface="华文楷体" panose="02010600040101010101" charset="-122"/>
                        </a:rPr>
                        <a:t>物理</a:t>
                      </a:r>
                      <a:endParaRPr lang="zh-CN" altLang="en-US"/>
                    </a:p>
                  </a:txBody>
                  <a:tcPr/>
                </a:tc>
              </a:tr>
              <a:tr h="644525">
                <a:tc>
                  <a:txBody>
                    <a:bodyPr/>
                    <a:lstStyle/>
                    <a:p>
                      <a:pPr>
                        <a:buNone/>
                      </a:pPr>
                      <a:r>
                        <a:rPr lang="en-US" altLang="zh-CN" sz="2400">
                          <a:solidFill>
                            <a:schemeClr val="tx1"/>
                          </a:solidFill>
                          <a:latin typeface="华文楷体" panose="02010600040101010101" charset="-122"/>
                          <a:ea typeface="华文楷体" panose="02010600040101010101" charset="-122"/>
                          <a:cs typeface="华文楷体" panose="02010600040101010101" charset="-122"/>
                        </a:rPr>
                        <a:t> </a:t>
                      </a:r>
                      <a:r>
                        <a:rPr lang="zh-CN" sz="2400">
                          <a:solidFill>
                            <a:schemeClr val="tx1"/>
                          </a:solidFill>
                          <a:latin typeface="华文楷体" panose="02010600040101010101" charset="-122"/>
                          <a:ea typeface="华文楷体" panose="02010600040101010101" charset="-122"/>
                          <a:cs typeface="华文楷体" panose="02010600040101010101" charset="-122"/>
                        </a:rPr>
                        <a:t>指导老师</a:t>
                      </a:r>
                      <a:endParaRPr lang="zh-CN" altLang="en-US"/>
                    </a:p>
                  </a:txBody>
                  <a:tcPr/>
                </a:tc>
                <a:tc>
                  <a:txBody>
                    <a:bodyPr/>
                    <a:lstStyle/>
                    <a:p>
                      <a:pPr>
                        <a:buNone/>
                      </a:pPr>
                      <a:r>
                        <a:rPr lang="en-US" altLang="zh-CN" sz="2400" dirty="0">
                          <a:latin typeface="华文楷体" panose="02010600040101010101" charset="-122"/>
                          <a:ea typeface="华文楷体" panose="02010600040101010101" charset="-122"/>
                        </a:rPr>
                        <a:t>                       </a:t>
                      </a:r>
                      <a:r>
                        <a:rPr lang="zh-CN" altLang="en-US" sz="2400" dirty="0">
                          <a:latin typeface="华文楷体" panose="02010600040101010101" charset="-122"/>
                          <a:ea typeface="华文楷体" panose="02010600040101010101" charset="-122"/>
                        </a:rPr>
                        <a:t>季</a:t>
                      </a:r>
                      <a:r>
                        <a:rPr lang="zh-CN" sz="2400" b="0" dirty="0">
                          <a:solidFill>
                            <a:schemeClr val="tx1"/>
                          </a:solidFill>
                          <a:latin typeface="华文楷体" panose="02010600040101010101" charset="-122"/>
                          <a:ea typeface="华文楷体" panose="02010600040101010101" charset="-122"/>
                          <a:cs typeface="华文楷体" panose="02010600040101010101" charset="-122"/>
                          <a:sym typeface="+mn-ea"/>
                        </a:rPr>
                        <a:t>峥嵘</a:t>
                      </a:r>
                      <a:r>
                        <a:rPr lang="en-US" sz="2400" b="0" dirty="0">
                          <a:solidFill>
                            <a:schemeClr val="tx1"/>
                          </a:solidFill>
                          <a:latin typeface="华文楷体" panose="02010600040101010101" charset="-122"/>
                          <a:ea typeface="华文楷体" panose="02010600040101010101" charset="-122"/>
                          <a:cs typeface="华文楷体" panose="02010600040101010101" charset="-122"/>
                          <a:sym typeface="+mn-ea"/>
                        </a:rPr>
                        <a:t> </a:t>
                      </a:r>
                      <a:endParaRPr lang="en-US" altLang="en-US" sz="2400" b="0" dirty="0">
                        <a:solidFill>
                          <a:schemeClr val="tx1"/>
                        </a:solidFill>
                        <a:latin typeface="华文楷体" panose="02010600040101010101" charset="-122"/>
                        <a:ea typeface="华文楷体" panose="02010600040101010101" charset="-122"/>
                        <a:cs typeface="华文楷体" panose="02010600040101010101" charset="-122"/>
                        <a:sym typeface="+mn-ea"/>
                      </a:endParaRPr>
                    </a:p>
                  </a:txBody>
                  <a:tcPr/>
                </a:tc>
              </a:tr>
            </a:tbl>
          </a:graphicData>
        </a:graphic>
      </p:graphicFrame>
    </p:spTree>
    <p:custDataLst>
      <p:tags r:id="rId6"/>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488482" y="280603"/>
            <a:ext cx="8366759" cy="523220"/>
          </a:xfrm>
          <a:prstGeom prst="rect">
            <a:avLst/>
          </a:prstGeom>
          <a:noFill/>
        </p:spPr>
        <p:txBody>
          <a:bodyPr wrap="square">
            <a:spAutoFit/>
          </a:bodyPr>
          <a:lstStyle/>
          <a:p>
            <a:pPr algn="just"/>
            <a:r>
              <a:rPr lang="zh-CN" altLang="en-US" sz="2800" b="1" kern="100" dirty="0">
                <a:effectLst/>
                <a:latin typeface="等线" panose="02010600030101010101" pitchFamily="2" charset="-122"/>
                <a:ea typeface="楷体" panose="02010609060101010101" pitchFamily="49" charset="-122"/>
                <a:cs typeface="Times New Roman" panose="02020603050405020304" pitchFamily="18" charset="0"/>
              </a:rPr>
              <a:t>实验三：聚焦遥控</a:t>
            </a:r>
            <a:r>
              <a:rPr lang="en-US" altLang="zh-CN" sz="2800" b="1" kern="100" dirty="0">
                <a:effectLst/>
                <a:latin typeface="等线" panose="02010600030101010101" pitchFamily="2" charset="-122"/>
                <a:ea typeface="楷体" panose="02010609060101010101" pitchFamily="49" charset="-122"/>
                <a:cs typeface="Times New Roman" panose="02020603050405020304" pitchFamily="18" charset="0"/>
              </a:rPr>
              <a:t>——</a:t>
            </a:r>
            <a:r>
              <a:rPr lang="zh-CN" altLang="en-US" sz="2800" b="1" kern="100" dirty="0">
                <a:effectLst/>
                <a:latin typeface="等线" panose="02010600030101010101" pitchFamily="2" charset="-122"/>
                <a:ea typeface="楷体" panose="02010609060101010101" pitchFamily="49" charset="-122"/>
                <a:cs typeface="Times New Roman" panose="02020603050405020304" pitchFamily="18" charset="0"/>
              </a:rPr>
              <a:t>红外线的反射性</a:t>
            </a:r>
            <a:endParaRPr lang="zh-CN" altLang="zh-CN"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3" name="文本框 2"/>
          <p:cNvSpPr txBox="1"/>
          <p:nvPr/>
        </p:nvSpPr>
        <p:spPr>
          <a:xfrm>
            <a:off x="288758" y="1139369"/>
            <a:ext cx="7394608" cy="3170099"/>
          </a:xfrm>
          <a:prstGeom prst="rect">
            <a:avLst/>
          </a:prstGeom>
          <a:noFill/>
        </p:spPr>
        <p:txBody>
          <a:bodyPr wrap="square">
            <a:spAutoFit/>
          </a:bodyPr>
          <a:lstStyle/>
          <a:p>
            <a:pPr algn="just"/>
            <a:r>
              <a:rPr lang="zh-CN" altLang="zh-CN" sz="2000" kern="100" dirty="0">
                <a:effectLst/>
                <a:latin typeface="等线" panose="02010600030101010101" pitchFamily="2" charset="-122"/>
                <a:ea typeface="楷体" panose="02010609060101010101" pitchFamily="49" charset="-122"/>
                <a:cs typeface="Times New Roman" panose="02020603050405020304" pitchFamily="18" charset="0"/>
              </a:rPr>
              <a:t>在深入探索红外线的广阔物理世界时，我们不可避免地会遇到其在实际应用中的璀璨篇章。其中，自动门作为红外线技术的一个生动展示窗口，不仅展现了物理学原理的巧妙应用，也揭示了科技如何以无形之手改善我们的日常生活。当我们站在自动门前，无需触碰，门便缓缓开启，这份便捷背后，正是红外线反射性原理的默默工作。</a:t>
            </a:r>
            <a:endParaRPr lang="zh-CN" alt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2000" kern="100" dirty="0">
                <a:effectLst/>
                <a:latin typeface="等线" panose="02010600030101010101" pitchFamily="2" charset="-122"/>
                <a:ea typeface="楷体" panose="02010609060101010101" pitchFamily="49" charset="-122"/>
                <a:cs typeface="Times New Roman" panose="02020603050405020304" pitchFamily="18" charset="0"/>
              </a:rPr>
              <a:t>现在，让我们将目光聚焦于本次实验的核心——“自动门：红外线的反射性”。本实验旨在通过一系列精心设计的步骤，揭开红外线如何在自动门系统中扮演关键角色的面纱。</a:t>
            </a:r>
            <a:endParaRPr lang="zh-CN" alt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en-US" sz="2000" kern="100" dirty="0">
                <a:latin typeface="等线" panose="02010600030101010101" pitchFamily="2" charset="-122"/>
                <a:ea typeface="楷体" panose="02010609060101010101" pitchFamily="49" charset="-122"/>
                <a:cs typeface="Times New Roman" panose="02020603050405020304" pitchFamily="18" charset="0"/>
              </a:rPr>
              <a:t>接下来，我们将用一个实验和数据让红外线的反射性可视化：</a:t>
            </a:r>
            <a:endParaRPr lang="zh-CN" altLang="zh-CN" sz="20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4" name="文本框 3"/>
          <p:cNvSpPr txBox="1"/>
          <p:nvPr/>
        </p:nvSpPr>
        <p:spPr>
          <a:xfrm>
            <a:off x="623235" y="4511917"/>
            <a:ext cx="6865220" cy="1631216"/>
          </a:xfrm>
          <a:prstGeom prst="rect">
            <a:avLst/>
          </a:prstGeom>
          <a:noFill/>
        </p:spPr>
        <p:txBody>
          <a:bodyPr wrap="square">
            <a:spAutoFit/>
          </a:bodyPr>
          <a:lstStyle/>
          <a:p>
            <a:pPr indent="355600" algn="just"/>
            <a:r>
              <a:rPr lang="zh-CN" altLang="zh-CN" sz="2000" b="1" kern="100" dirty="0">
                <a:effectLst/>
                <a:latin typeface="等线" panose="02010600030101010101" pitchFamily="2" charset="-122"/>
                <a:ea typeface="楷体" panose="02010609060101010101" pitchFamily="49" charset="-122"/>
                <a:cs typeface="Times New Roman" panose="02020603050405020304" pitchFamily="18" charset="0"/>
              </a:rPr>
              <a:t>具体步骤：</a:t>
            </a:r>
            <a:endParaRPr lang="zh-CN" alt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2000" b="1" kern="100" dirty="0">
                <a:effectLst/>
                <a:latin typeface="楷体" panose="02010609060101010101" pitchFamily="49" charset="-122"/>
                <a:ea typeface="等线" panose="02010600030101010101" pitchFamily="2" charset="-122"/>
                <a:cs typeface="Times New Roman" panose="02020603050405020304" pitchFamily="18" charset="0"/>
              </a:rPr>
              <a:t>1</a:t>
            </a:r>
            <a:r>
              <a:rPr lang="zh-CN" altLang="zh-CN" sz="2000" b="1" kern="100" dirty="0">
                <a:effectLst/>
                <a:latin typeface="等线" panose="02010600030101010101" pitchFamily="2" charset="-122"/>
                <a:ea typeface="楷体" panose="02010609060101010101" pitchFamily="49" charset="-122"/>
                <a:cs typeface="Times New Roman" panose="02020603050405020304" pitchFamily="18" charset="0"/>
              </a:rPr>
              <a:t>，准备好下方带有滑轮的实心板子和透明玻璃板各一个。</a:t>
            </a:r>
            <a:endParaRPr lang="zh-CN" alt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2000" b="1" kern="100" dirty="0">
                <a:effectLst/>
                <a:latin typeface="楷体" panose="02010609060101010101" pitchFamily="49" charset="-122"/>
                <a:ea typeface="等线" panose="02010600030101010101" pitchFamily="2" charset="-122"/>
                <a:cs typeface="Times New Roman" panose="02020603050405020304" pitchFamily="18" charset="0"/>
              </a:rPr>
              <a:t>2</a:t>
            </a:r>
            <a:r>
              <a:rPr lang="zh-CN" altLang="zh-CN" sz="2000" b="1" kern="100" dirty="0">
                <a:effectLst/>
                <a:latin typeface="等线" panose="02010600030101010101" pitchFamily="2" charset="-122"/>
                <a:ea typeface="楷体" panose="02010609060101010101" pitchFamily="49" charset="-122"/>
                <a:cs typeface="Times New Roman" panose="02020603050405020304" pitchFamily="18" charset="0"/>
              </a:rPr>
              <a:t>，来到有自动门的商场内，分别将两个板子向自动门滑出。 </a:t>
            </a:r>
            <a:endParaRPr lang="zh-CN" alt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2000" b="1" kern="100" dirty="0">
                <a:effectLst/>
                <a:latin typeface="楷体" panose="02010609060101010101" pitchFamily="49" charset="-122"/>
                <a:ea typeface="等线" panose="02010600030101010101" pitchFamily="2" charset="-122"/>
                <a:cs typeface="Times New Roman" panose="02020603050405020304" pitchFamily="18" charset="0"/>
              </a:rPr>
              <a:t>3</a:t>
            </a:r>
            <a:r>
              <a:rPr lang="zh-CN" altLang="zh-CN" sz="2000" b="1" kern="100" dirty="0">
                <a:effectLst/>
                <a:latin typeface="等线" panose="02010600030101010101" pitchFamily="2" charset="-122"/>
                <a:ea typeface="楷体" panose="02010609060101010101" pitchFamily="49" charset="-122"/>
                <a:cs typeface="Times New Roman" panose="02020603050405020304" pitchFamily="18" charset="0"/>
              </a:rPr>
              <a:t>，观察并记录两个板子是否能被自动门的红外线识别。</a:t>
            </a:r>
            <a:endParaRPr lang="zh-CN" alt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2000" b="1" kern="100" dirty="0">
                <a:effectLst/>
                <a:latin typeface="楷体" panose="02010609060101010101" pitchFamily="49" charset="-122"/>
                <a:ea typeface="等线" panose="02010600030101010101" pitchFamily="2" charset="-122"/>
                <a:cs typeface="Times New Roman" panose="02020603050405020304" pitchFamily="18" charset="0"/>
              </a:rPr>
              <a:t>4</a:t>
            </a:r>
            <a:r>
              <a:rPr lang="zh-CN" altLang="zh-CN" sz="2000" b="1" kern="100" dirty="0">
                <a:effectLst/>
                <a:latin typeface="等线" panose="02010600030101010101" pitchFamily="2" charset="-122"/>
                <a:ea typeface="楷体" panose="02010609060101010101" pitchFamily="49" charset="-122"/>
                <a:cs typeface="Times New Roman" panose="02020603050405020304" pitchFamily="18" charset="0"/>
              </a:rPr>
              <a:t>，记录下数据后，进行对比。</a:t>
            </a:r>
            <a:endParaRPr lang="zh-CN" altLang="zh-CN" sz="2000"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8217101" y="1967141"/>
            <a:ext cx="3481282" cy="3170098"/>
          </a:xfrm>
          <a:prstGeom prst="rect">
            <a:avLst/>
          </a:prstGeom>
          <a:noFill/>
          <a:ln>
            <a:noFill/>
          </a:ln>
        </p:spPr>
      </p:pic>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8245" y="274061"/>
            <a:ext cx="8366759" cy="523220"/>
          </a:xfrm>
          <a:prstGeom prst="rect">
            <a:avLst/>
          </a:prstGeom>
          <a:noFill/>
        </p:spPr>
        <p:txBody>
          <a:bodyPr wrap="square">
            <a:spAutoFit/>
          </a:bodyPr>
          <a:lstStyle/>
          <a:p>
            <a:pPr algn="just"/>
            <a:r>
              <a:rPr lang="zh-CN" altLang="en-US" sz="2800" b="1" kern="100" dirty="0">
                <a:effectLst/>
                <a:latin typeface="等线" panose="02010600030101010101" pitchFamily="2" charset="-122"/>
                <a:ea typeface="楷体" panose="02010609060101010101" pitchFamily="49" charset="-122"/>
                <a:cs typeface="Times New Roman" panose="02020603050405020304" pitchFamily="18" charset="0"/>
              </a:rPr>
              <a:t>实验三：聚焦遥控</a:t>
            </a:r>
            <a:r>
              <a:rPr lang="en-US" altLang="zh-CN" sz="2800" b="1" kern="100" dirty="0">
                <a:effectLst/>
                <a:latin typeface="等线" panose="02010600030101010101" pitchFamily="2" charset="-122"/>
                <a:ea typeface="楷体" panose="02010609060101010101" pitchFamily="49" charset="-122"/>
                <a:cs typeface="Times New Roman" panose="02020603050405020304" pitchFamily="18" charset="0"/>
              </a:rPr>
              <a:t>——</a:t>
            </a:r>
            <a:r>
              <a:rPr lang="zh-CN" altLang="en-US" sz="2800" b="1" kern="100" dirty="0">
                <a:effectLst/>
                <a:latin typeface="等线" panose="02010600030101010101" pitchFamily="2" charset="-122"/>
                <a:ea typeface="楷体" panose="02010609060101010101" pitchFamily="49" charset="-122"/>
                <a:cs typeface="Times New Roman" panose="02020603050405020304" pitchFamily="18" charset="0"/>
              </a:rPr>
              <a:t>红外线的反射性</a:t>
            </a:r>
            <a:endParaRPr lang="zh-CN" altLang="zh-CN"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4" name="文本框 3"/>
          <p:cNvSpPr txBox="1"/>
          <p:nvPr/>
        </p:nvSpPr>
        <p:spPr>
          <a:xfrm>
            <a:off x="1162249" y="1530025"/>
            <a:ext cx="9627671" cy="4154984"/>
          </a:xfrm>
          <a:prstGeom prst="rect">
            <a:avLst/>
          </a:prstGeom>
          <a:noFill/>
        </p:spPr>
        <p:txBody>
          <a:bodyPr wrap="square">
            <a:spAutoFit/>
          </a:bodyPr>
          <a:lstStyle/>
          <a:p>
            <a:pPr algn="just"/>
            <a:r>
              <a:rPr lang="zh-CN" altLang="zh-CN" sz="2400" b="1" kern="100" dirty="0">
                <a:effectLst/>
                <a:latin typeface="楷体" panose="02010609060101010101" pitchFamily="49" charset="-122"/>
                <a:ea typeface="楷体" panose="02010609060101010101" pitchFamily="49" charset="-122"/>
                <a:cs typeface="Courier New" panose="02070309020205020404" pitchFamily="49" charset="0"/>
              </a:rPr>
              <a:t>原理：</a:t>
            </a:r>
            <a:r>
              <a:rPr lang="zh-CN" altLang="zh-CN" sz="2400" b="1" kern="100" dirty="0">
                <a:effectLst/>
                <a:latin typeface="楷体" panose="02010609060101010101" pitchFamily="49" charset="-122"/>
                <a:ea typeface="楷体" panose="02010609060101010101" pitchFamily="49" charset="-122"/>
                <a:cs typeface="Times New Roman" panose="02020603050405020304" pitchFamily="18" charset="0"/>
              </a:rPr>
              <a:t>当透明玻璃靠近自动门时门不会打开</a:t>
            </a:r>
            <a:r>
              <a:rPr lang="zh-CN" altLang="zh-CN" sz="2400" b="1" kern="100" dirty="0">
                <a:effectLst/>
                <a:latin typeface="楷体" panose="02010609060101010101" pitchFamily="49" charset="-122"/>
                <a:ea typeface="楷体" panose="02010609060101010101" pitchFamily="49" charset="-122"/>
                <a:cs typeface="Courier New" panose="02070309020205020404" pitchFamily="49" charset="0"/>
              </a:rPr>
              <a:t>，</a:t>
            </a:r>
            <a:r>
              <a:rPr lang="zh-CN" altLang="zh-CN" sz="2400" b="1" kern="100" dirty="0">
                <a:effectLst/>
                <a:latin typeface="楷体" panose="02010609060101010101" pitchFamily="49" charset="-122"/>
                <a:ea typeface="楷体" panose="02010609060101010101" pitchFamily="49" charset="-122"/>
                <a:cs typeface="Times New Roman" panose="02020603050405020304" pitchFamily="18" charset="0"/>
              </a:rPr>
              <a:t>这是因为</a:t>
            </a:r>
            <a:r>
              <a:rPr lang="zh-CN" altLang="en-US" sz="2400" b="1" kern="100" dirty="0">
                <a:effectLst/>
                <a:latin typeface="楷体" panose="02010609060101010101" pitchFamily="49" charset="-122"/>
                <a:ea typeface="楷体" panose="02010609060101010101" pitchFamily="49" charset="-122"/>
                <a:cs typeface="Times New Roman" panose="02020603050405020304" pitchFamily="18" charset="0"/>
              </a:rPr>
              <a:t>红外线自动门</a:t>
            </a:r>
            <a:r>
              <a:rPr lang="en-US" altLang="zh-CN" sz="2400" b="1" kern="100" dirty="0">
                <a:effectLst/>
                <a:latin typeface="楷体" panose="02010609060101010101" pitchFamily="49" charset="-122"/>
                <a:ea typeface="楷体" panose="02010609060101010101" pitchFamily="49" charset="-122"/>
                <a:cs typeface="Times New Roman" panose="02020603050405020304" pitchFamily="18" charset="0"/>
              </a:rPr>
              <a:t>‌</a:t>
            </a:r>
            <a:r>
              <a:rPr lang="zh-CN" altLang="zh-CN" sz="2400" b="1" kern="100" dirty="0">
                <a:effectLst/>
                <a:latin typeface="楷体" panose="02010609060101010101" pitchFamily="49" charset="-122"/>
                <a:ea typeface="楷体" panose="02010609060101010101" pitchFamily="49" charset="-122"/>
                <a:cs typeface="Times New Roman" panose="02020603050405020304" pitchFamily="18" charset="0"/>
              </a:rPr>
              <a:t>的原理主要是基于</a:t>
            </a:r>
            <a:r>
              <a:rPr lang="zh-CN" altLang="en-US" sz="2400" b="1" kern="100" dirty="0">
                <a:effectLst/>
                <a:latin typeface="楷体" panose="02010609060101010101" pitchFamily="49" charset="-122"/>
                <a:ea typeface="楷体" panose="02010609060101010101" pitchFamily="49" charset="-122"/>
                <a:cs typeface="Times New Roman" panose="02020603050405020304" pitchFamily="18" charset="0"/>
              </a:rPr>
              <a:t>红外反射原理</a:t>
            </a:r>
            <a:r>
              <a:rPr lang="zh-CN" altLang="zh-CN" sz="2400" b="1" kern="100" dirty="0">
                <a:effectLst/>
                <a:latin typeface="楷体" panose="02010609060101010101" pitchFamily="49" charset="-122"/>
                <a:ea typeface="楷体" panose="02010609060101010101" pitchFamily="49" charset="-122"/>
                <a:cs typeface="Times New Roman" panose="02020603050405020304" pitchFamily="18" charset="0"/>
              </a:rPr>
              <a:t>。这种自动门利用人体发出的特定波长的红外线来感知人体的存在，从而自动开启。人体因为恒定的体温，会发出特定波长的红外线。当人体接近</a:t>
            </a:r>
            <a:r>
              <a:rPr lang="zh-CN" altLang="en-US" sz="2400" b="1" kern="100" dirty="0">
                <a:effectLst/>
                <a:latin typeface="楷体" panose="02010609060101010101" pitchFamily="49" charset="-122"/>
                <a:ea typeface="楷体" panose="02010609060101010101" pitchFamily="49" charset="-122"/>
                <a:cs typeface="Times New Roman" panose="02020603050405020304" pitchFamily="18" charset="0"/>
              </a:rPr>
              <a:t>红外线自动门</a:t>
            </a:r>
            <a:r>
              <a:rPr lang="zh-CN" altLang="zh-CN" sz="2400" b="1" kern="100" dirty="0">
                <a:effectLst/>
                <a:latin typeface="楷体" panose="02010609060101010101" pitchFamily="49" charset="-122"/>
                <a:ea typeface="楷体" panose="02010609060101010101" pitchFamily="49" charset="-122"/>
                <a:cs typeface="Times New Roman" panose="02020603050405020304" pitchFamily="18" charset="0"/>
              </a:rPr>
              <a:t>时，门上的</a:t>
            </a:r>
            <a:r>
              <a:rPr lang="zh-CN" altLang="en-US" sz="2400" b="1" kern="100" dirty="0">
                <a:effectLst/>
                <a:latin typeface="楷体" panose="02010609060101010101" pitchFamily="49" charset="-122"/>
                <a:ea typeface="楷体" panose="02010609060101010101" pitchFamily="49" charset="-122"/>
                <a:cs typeface="Times New Roman" panose="02020603050405020304" pitchFamily="18" charset="0"/>
              </a:rPr>
              <a:t>红外传感器</a:t>
            </a:r>
            <a:r>
              <a:rPr lang="zh-CN" altLang="zh-CN" sz="2400" b="1" kern="100" dirty="0">
                <a:effectLst/>
                <a:latin typeface="楷体" panose="02010609060101010101" pitchFamily="49" charset="-122"/>
                <a:ea typeface="楷体" panose="02010609060101010101" pitchFamily="49" charset="-122"/>
                <a:cs typeface="Times New Roman" panose="02020603050405020304" pitchFamily="18" charset="0"/>
              </a:rPr>
              <a:t>会发射出一定频率及一定功率的红外光，这些光线在遇到人体时会被反射回来。当红外传感器接收到反射回来的红外线时，会通过电路进行处理，进而控制门的开启。当物体靠近自动门时，传感器能够感知到物体的热量或移动，从而触发门的开启。然而，透明玻璃由于其透明性质，不会反射足够量的红外线给传感器，因此无法被红外线传感器检测到。此外，即使是微波传感器，透明玻璃也不会产生足够的反应来触发门的开启。</a:t>
            </a:r>
            <a:endParaRPr lang="zh-CN" altLang="zh-CN" sz="1600" kern="100" dirty="0">
              <a:effectLst/>
              <a:latin typeface="楷体" panose="02010609060101010101" pitchFamily="49" charset="-122"/>
              <a:ea typeface="楷体" panose="02010609060101010101" pitchFamily="49" charset="-122"/>
              <a:cs typeface="Times New Roman" panose="02020603050405020304" pitchFamily="18" charset="0"/>
            </a:endParaRPr>
          </a:p>
        </p:txBody>
      </p:sp>
      <p:pic>
        <p:nvPicPr>
          <p:cNvPr id="1026" name="Picture 2"/>
          <p:cNvPicPr>
            <a:picLocks noChangeAspect="1" noChangeArrowheads="1"/>
          </p:cNvPicPr>
          <p:nvPr/>
        </p:nvPicPr>
        <p:blipFill rotWithShape="1">
          <a:blip r:embed="rId1" cstate="print">
            <a:extLst>
              <a:ext uri="{28A0092B-C50C-407E-A947-70E740481C1C}">
                <a14:useLocalDpi xmlns:a14="http://schemas.microsoft.com/office/drawing/2010/main" val="0"/>
              </a:ext>
            </a:extLst>
          </a:blip>
          <a:srcRect t="6226" b="11992"/>
          <a:stretch>
            <a:fillRect/>
          </a:stretch>
        </p:blipFill>
        <p:spPr bwMode="auto">
          <a:xfrm>
            <a:off x="7448752" y="105372"/>
            <a:ext cx="2705900" cy="1383818"/>
          </a:xfrm>
          <a:prstGeom prst="rect">
            <a:avLst/>
          </a:prstGeom>
          <a:noFill/>
          <a:extLst>
            <a:ext uri="{909E8E84-426E-40DD-AFC4-6F175D3DCCD1}">
              <a14:hiddenFill xmlns:a14="http://schemas.microsoft.com/office/drawing/2010/main">
                <a:solidFill>
                  <a:srgbClr val="FFFFFF"/>
                </a:solidFill>
              </a14:hiddenFill>
            </a:ext>
          </a:extLst>
        </p:spPr>
      </p:pic>
      <p:sp>
        <p:nvSpPr>
          <p:cNvPr id="3" name="文本框 2"/>
          <p:cNvSpPr txBox="1"/>
          <p:nvPr/>
        </p:nvSpPr>
        <p:spPr>
          <a:xfrm>
            <a:off x="10491536" y="535671"/>
            <a:ext cx="1552476" cy="523220"/>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10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红外线反射示意图</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custDataLst>
              <p:tags r:id="rId1"/>
            </p:custDataLst>
          </p:nvPr>
        </p:nvSpPr>
        <p:spPr>
          <a:xfrm>
            <a:off x="4602010" y="1840088"/>
            <a:ext cx="2990275" cy="923330"/>
          </a:xfrm>
          <a:prstGeom prst="rect">
            <a:avLst/>
          </a:prstGeom>
          <a:noFill/>
        </p:spPr>
        <p:txBody>
          <a:bodyPr wrap="square" rtlCol="0">
            <a:normAutofit/>
          </a:bodyPr>
          <a:lstStyle/>
          <a:p>
            <a:r>
              <a:rPr lang="en-US" altLang="zh-CN" sz="5400" dirty="0">
                <a:solidFill>
                  <a:schemeClr val="accent1"/>
                </a:solidFill>
                <a:latin typeface="Arial" panose="020B0604020202020204" pitchFamily="34" charset="0"/>
                <a:ea typeface="微软雅黑" panose="020B0503020204020204" charset="-122"/>
              </a:rPr>
              <a:t>PART 03</a:t>
            </a:r>
            <a:endParaRPr lang="en-US" altLang="zh-CN" sz="5400" dirty="0">
              <a:solidFill>
                <a:schemeClr val="accent1"/>
              </a:solidFill>
              <a:latin typeface="Arial" panose="020B0604020202020204" pitchFamily="34" charset="0"/>
              <a:ea typeface="微软雅黑" panose="020B0503020204020204" charset="-122"/>
            </a:endParaRPr>
          </a:p>
        </p:txBody>
      </p:sp>
      <p:sp>
        <p:nvSpPr>
          <p:cNvPr id="5" name="标题 4"/>
          <p:cNvSpPr>
            <a:spLocks noGrp="1"/>
          </p:cNvSpPr>
          <p:nvPr>
            <p:ph type="title"/>
            <p:custDataLst>
              <p:tags r:id="rId2"/>
            </p:custDataLst>
          </p:nvPr>
        </p:nvSpPr>
        <p:spPr/>
        <p:txBody>
          <a:bodyPr>
            <a:noAutofit/>
          </a:bodyPr>
          <a:lstStyle/>
          <a:p>
            <a:r>
              <a:rPr lang="zh-CN" altLang="en-US" sz="5400" dirty="0">
                <a:solidFill>
                  <a:schemeClr val="accent1"/>
                </a:solidFill>
                <a:latin typeface="华文楷体" panose="02010600040101010101" charset="-122"/>
                <a:ea typeface="华文楷体" panose="02010600040101010101" charset="-122"/>
                <a:cs typeface="华文楷体" panose="02010600040101010101" charset="-122"/>
                <a:sym typeface="+mn-ea"/>
              </a:rPr>
              <a:t>研究成果分析</a:t>
            </a:r>
            <a:endParaRPr lang="zh-CN" altLang="en-US" sz="5400" dirty="0">
              <a:solidFill>
                <a:schemeClr val="accent1"/>
              </a:solidFill>
              <a:latin typeface="华文楷体" panose="02010600040101010101" charset="-122"/>
              <a:ea typeface="华文楷体" panose="02010600040101010101" charset="-122"/>
              <a:cs typeface="华文楷体" panose="02010600040101010101" charset="-122"/>
              <a:sym typeface="+mn-ea"/>
            </a:endParaRPr>
          </a:p>
        </p:txBody>
      </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526451" y="331770"/>
            <a:ext cx="9626400" cy="723600"/>
          </a:xfrm>
        </p:spPr>
        <p:txBody>
          <a:bodyPr>
            <a:normAutofit/>
          </a:bodyPr>
          <a:lstStyle/>
          <a:p>
            <a:r>
              <a:rPr lang="zh-CN" altLang="zh-CN" sz="3600" dirty="0">
                <a:latin typeface="华文楷体" panose="02010600040101010101" charset="-122"/>
                <a:ea typeface="华文楷体" panose="02010600040101010101" charset="-122"/>
                <a:cs typeface="华文楷体" panose="02010600040101010101" charset="-122"/>
              </a:rPr>
              <a:t>三、研究成果分析</a:t>
            </a:r>
            <a:endParaRPr lang="zh-CN" altLang="zh-CN" sz="3600" dirty="0">
              <a:latin typeface="华文楷体" panose="02010600040101010101" charset="-122"/>
              <a:ea typeface="华文楷体" panose="02010600040101010101" charset="-122"/>
              <a:cs typeface="华文楷体" panose="02010600040101010101" charset="-122"/>
            </a:endParaRPr>
          </a:p>
        </p:txBody>
      </p:sp>
      <p:sp>
        <p:nvSpPr>
          <p:cNvPr id="4" name="内容占位符 3"/>
          <p:cNvSpPr>
            <a:spLocks noGrp="1"/>
          </p:cNvSpPr>
          <p:nvPr>
            <p:ph sz="quarter" idx="13"/>
            <p:custDataLst>
              <p:tags r:id="rId2"/>
            </p:custDataLst>
          </p:nvPr>
        </p:nvSpPr>
        <p:spPr>
          <a:xfrm>
            <a:off x="418465" y="1055370"/>
            <a:ext cx="11400155" cy="5034280"/>
          </a:xfrm>
        </p:spPr>
        <p:txBody>
          <a:bodyPr>
            <a:noAutofit/>
          </a:bodyPr>
          <a:lstStyle/>
          <a:p>
            <a:pPr marL="0" indent="0">
              <a:buNone/>
            </a:pPr>
            <a:r>
              <a:rPr lang="zh-CN" altLang="en-US" sz="3200" dirty="0">
                <a:solidFill>
                  <a:schemeClr val="accent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rPr>
              <a:t>实验一：</a:t>
            </a:r>
            <a:r>
              <a:rPr lang="zh-CN" altLang="en-US" sz="2800" b="1" dirty="0">
                <a:latin typeface="华文楷体" panose="02010600040101010101" charset="-122"/>
                <a:ea typeface="华文楷体" panose="02010600040101010101" charset="-122"/>
                <a:cs typeface="华文楷体" panose="02010600040101010101" charset="-122"/>
              </a:rPr>
              <a:t>红外线是一种电磁波，波长比可见光长，位于人类可见光谱的波长范围之外，因此肉眼无法捕捉红外线。</a:t>
            </a:r>
            <a:endParaRPr lang="zh-CN" altLang="en-US" sz="2800" b="1" dirty="0">
              <a:latin typeface="华文楷体" panose="02010600040101010101" charset="-122"/>
              <a:ea typeface="华文楷体" panose="02010600040101010101" charset="-122"/>
              <a:cs typeface="华文楷体" panose="02010600040101010101" charset="-122"/>
            </a:endParaRPr>
          </a:p>
          <a:p>
            <a:pPr marL="0" indent="0">
              <a:buNone/>
            </a:pPr>
            <a:r>
              <a:rPr lang="zh-CN" altLang="en-US" sz="3200" dirty="0">
                <a:solidFill>
                  <a:schemeClr val="accent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rPr>
              <a:t>实验二：</a:t>
            </a:r>
            <a:r>
              <a:rPr lang="zh-CN" altLang="zh-CN" sz="2800" b="1" kern="100" dirty="0">
                <a:effectLst/>
                <a:latin typeface="等线" panose="02010600030101010101" pitchFamily="2" charset="-122"/>
                <a:ea typeface="楷体" panose="02010609060101010101" pitchFamily="49" charset="-122"/>
                <a:cs typeface="Times New Roman" panose="02020603050405020304" pitchFamily="18" charset="0"/>
              </a:rPr>
              <a:t>红外线热效应是指红外辐射被物体吸收后转化为热能，使物体温度升高的现象。</a:t>
            </a:r>
            <a:r>
              <a:rPr lang="en-US" altLang="zh-CN" sz="2800" b="1" kern="100" dirty="0">
                <a:effectLst/>
                <a:latin typeface="Courier New" panose="02070309020205020404" pitchFamily="49" charset="0"/>
                <a:ea typeface="楷体" panose="02010609060101010101" pitchFamily="49" charset="-122"/>
                <a:cs typeface="Times New Roman" panose="02020603050405020304" pitchFamily="18" charset="0"/>
              </a:rPr>
              <a:t>‌ </a:t>
            </a:r>
            <a:r>
              <a:rPr lang="zh-CN" altLang="zh-CN" sz="2800" b="1" kern="100" dirty="0">
                <a:effectLst/>
                <a:latin typeface="等线" panose="02010600030101010101" pitchFamily="2" charset="-122"/>
                <a:ea typeface="楷体" panose="02010609060101010101" pitchFamily="49" charset="-122"/>
                <a:cs typeface="Times New Roman" panose="02020603050405020304" pitchFamily="18" charset="0"/>
              </a:rPr>
              <a:t>红外线具有热效应，能够与大多数分子发生共振现象，将光能转化为分子内能，从而使物体升温。</a:t>
            </a:r>
            <a:r>
              <a:rPr lang="zh-CN" altLang="en-US" sz="2800" b="1" kern="100" dirty="0">
                <a:effectLst/>
                <a:latin typeface="等线" panose="02010600030101010101" pitchFamily="2" charset="-122"/>
                <a:ea typeface="楷体" panose="02010609060101010101" pitchFamily="49" charset="-122"/>
                <a:cs typeface="Times New Roman" panose="02020603050405020304" pitchFamily="18" charset="0"/>
              </a:rPr>
              <a:t>在生活中有加热物品，医疗应用等功能。</a:t>
            </a:r>
            <a:endParaRPr lang="zh-CN" altLang="en-US" sz="2800" dirty="0">
              <a:latin typeface="华文楷体" panose="02010600040101010101" charset="-122"/>
              <a:ea typeface="华文楷体" panose="02010600040101010101" charset="-122"/>
              <a:cs typeface="华文楷体" panose="02010600040101010101" charset="-122"/>
            </a:endParaRPr>
          </a:p>
          <a:p>
            <a:pPr marL="0" indent="0">
              <a:buNone/>
            </a:pPr>
            <a:r>
              <a:rPr lang="zh-CN" altLang="en-US" sz="3200" dirty="0">
                <a:solidFill>
                  <a:schemeClr val="accent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rPr>
              <a:t>实验三：</a:t>
            </a:r>
            <a:r>
              <a:rPr lang="zh-CN" altLang="zh-CN" sz="2800" b="1" kern="100" dirty="0">
                <a:effectLst/>
                <a:latin typeface="楷体" panose="02010609060101010101" pitchFamily="49" charset="-122"/>
                <a:ea typeface="楷体" panose="02010609060101010101" pitchFamily="49" charset="-122"/>
                <a:cs typeface="Times New Roman" panose="02020603050405020304" pitchFamily="18" charset="0"/>
              </a:rPr>
              <a:t>红外线</a:t>
            </a:r>
            <a:r>
              <a:rPr lang="zh-CN" altLang="en-US" sz="2800" b="1" kern="100" dirty="0">
                <a:effectLst/>
                <a:latin typeface="楷体" panose="02010609060101010101" pitchFamily="49" charset="-122"/>
                <a:ea typeface="楷体" panose="02010609060101010101" pitchFamily="49" charset="-122"/>
                <a:cs typeface="Times New Roman" panose="02020603050405020304" pitchFamily="18" charset="0"/>
              </a:rPr>
              <a:t>具有很强的</a:t>
            </a:r>
            <a:r>
              <a:rPr lang="zh-CN" altLang="zh-CN" sz="2800" b="1" kern="100" dirty="0">
                <a:effectLst/>
                <a:latin typeface="楷体" panose="02010609060101010101" pitchFamily="49" charset="-122"/>
                <a:ea typeface="楷体" panose="02010609060101010101" pitchFamily="49" charset="-122"/>
                <a:cs typeface="Times New Roman" panose="02020603050405020304" pitchFamily="18" charset="0"/>
              </a:rPr>
              <a:t>反射能力和绕射能力使其在许多应用中非常有用，例如</a:t>
            </a:r>
            <a:r>
              <a:rPr lang="zh-CN" altLang="en-US" sz="2800" b="1" kern="100" dirty="0">
                <a:solidFill>
                  <a:schemeClr val="tx1"/>
                </a:solidFill>
                <a:latin typeface="楷体" panose="02010609060101010101" pitchFamily="49" charset="-122"/>
                <a:ea typeface="楷体" panose="02010609060101010101" pitchFamily="49" charset="-122"/>
                <a:cs typeface="Times New Roman" panose="02020603050405020304" pitchFamily="18" charset="0"/>
              </a:rPr>
              <a:t>红外遥感技术</a:t>
            </a:r>
            <a:r>
              <a:rPr lang="zh-CN" altLang="zh-CN" sz="2800" b="1" kern="100" dirty="0">
                <a:effectLst/>
                <a:latin typeface="楷体" panose="02010609060101010101" pitchFamily="49" charset="-122"/>
                <a:ea typeface="楷体" panose="02010609060101010101" pitchFamily="49" charset="-122"/>
                <a:cs typeface="Times New Roman" panose="02020603050405020304" pitchFamily="18" charset="0"/>
              </a:rPr>
              <a:t>就利用了红外线的这些特性来进行远距离探测和温度测量</a:t>
            </a:r>
            <a:r>
              <a:rPr lang="en-US" altLang="zh-CN" sz="2800" b="1" kern="100" dirty="0">
                <a:effectLst/>
                <a:latin typeface="楷体" panose="02010609060101010101" pitchFamily="49" charset="-122"/>
                <a:ea typeface="楷体" panose="02010609060101010101" pitchFamily="49" charset="-122"/>
                <a:cs typeface="Times New Roman" panose="02020603050405020304" pitchFamily="18" charset="0"/>
              </a:rPr>
              <a:t>‌</a:t>
            </a:r>
            <a:r>
              <a:rPr lang="zh-CN" altLang="en-US" sz="2800" b="1" kern="100"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sz="2800" kern="100" dirty="0">
              <a:effectLst/>
              <a:latin typeface="楷体" panose="02010609060101010101" pitchFamily="49" charset="-122"/>
              <a:ea typeface="楷体" panose="02010609060101010101" pitchFamily="49" charset="-122"/>
              <a:cs typeface="Times New Roman" panose="02020603050405020304" pitchFamily="18" charset="0"/>
            </a:endParaRPr>
          </a:p>
          <a:p>
            <a:pPr marL="0" indent="0">
              <a:buNone/>
            </a:pPr>
            <a:endParaRPr lang="zh-CN" altLang="en-US" sz="3200" dirty="0">
              <a:solidFill>
                <a:schemeClr val="tx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endParaRPr>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325654" y="525600"/>
            <a:ext cx="11540691" cy="723600"/>
          </a:xfrm>
        </p:spPr>
        <p:txBody>
          <a:bodyPr>
            <a:normAutofit fontScale="90000"/>
          </a:bodyPr>
          <a:lstStyle/>
          <a:p>
            <a:r>
              <a:rPr lang="zh-CN" altLang="zh-CN" sz="3100" dirty="0">
                <a:latin typeface="华文楷体" panose="02010600040101010101" charset="-122"/>
                <a:ea typeface="华文楷体" panose="02010600040101010101" charset="-122"/>
                <a:cs typeface="华文楷体" panose="02010600040101010101" charset="-122"/>
              </a:rPr>
              <a:t>三、研究成果分析</a:t>
            </a:r>
            <a:r>
              <a:rPr lang="en-US" altLang="zh-CN" sz="3100" dirty="0">
                <a:latin typeface="华文楷体" panose="02010600040101010101" charset="-122"/>
                <a:ea typeface="华文楷体" panose="02010600040101010101" charset="-122"/>
                <a:cs typeface="华文楷体" panose="02010600040101010101" charset="-122"/>
              </a:rPr>
              <a:t>——</a:t>
            </a:r>
            <a:r>
              <a:rPr lang="zh-CN" altLang="zh-CN" sz="3100" b="1" kern="100" dirty="0">
                <a:effectLst/>
                <a:latin typeface="等线" panose="02010600030101010101" pitchFamily="2" charset="-122"/>
                <a:ea typeface="楷体" panose="02010609060101010101" pitchFamily="49" charset="-122"/>
                <a:cs typeface="Times New Roman" panose="02020603050405020304" pitchFamily="18" charset="0"/>
              </a:rPr>
              <a:t>红外探测技术研究的现状与潜在应用的分析</a:t>
            </a:r>
            <a:br>
              <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rPr>
            </a:br>
            <a:endParaRPr lang="zh-CN" altLang="zh-CN" sz="3600" dirty="0">
              <a:latin typeface="华文楷体" panose="02010600040101010101" charset="-122"/>
              <a:ea typeface="华文楷体" panose="02010600040101010101" charset="-122"/>
              <a:cs typeface="华文楷体" panose="02010600040101010101" charset="-122"/>
            </a:endParaRPr>
          </a:p>
        </p:txBody>
      </p:sp>
      <p:sp>
        <p:nvSpPr>
          <p:cNvPr id="7" name="内容占位符 6"/>
          <p:cNvSpPr>
            <a:spLocks noGrp="1"/>
          </p:cNvSpPr>
          <p:nvPr>
            <p:ph sz="quarter" idx="13"/>
          </p:nvPr>
        </p:nvSpPr>
        <p:spPr>
          <a:xfrm>
            <a:off x="144380" y="1155032"/>
            <a:ext cx="11627318" cy="5255393"/>
          </a:xfrm>
        </p:spPr>
        <p:txBody>
          <a:bodyPr>
            <a:normAutofit/>
          </a:bodyPr>
          <a:lstStyle/>
          <a:p>
            <a:pPr indent="0" algn="just">
              <a:buNone/>
            </a:pPr>
            <a:r>
              <a:rPr lang="zh-CN" altLang="zh-CN" sz="1800" kern="100" dirty="0">
                <a:effectLst/>
                <a:latin typeface="等线" panose="02010600030101010101" pitchFamily="2" charset="-122"/>
                <a:ea typeface="楷体" panose="02010609060101010101" pitchFamily="49" charset="-122"/>
                <a:cs typeface="Times New Roman" panose="02020603050405020304" pitchFamily="18" charset="0"/>
              </a:rPr>
              <a:t>军事应用需求的不断发展推动了红外探测技术的发展，而红外探测技术的发展又是以红外探测器的发展为核心。</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indent="0" algn="just">
              <a:buNone/>
            </a:pPr>
            <a:r>
              <a:rPr lang="zh-CN" altLang="zh-CN" sz="1800" kern="100" dirty="0">
                <a:effectLst/>
                <a:latin typeface="等线" panose="02010600030101010101" pitchFamily="2" charset="-122"/>
                <a:ea typeface="楷体" panose="02010609060101010101" pitchFamily="49" charset="-122"/>
                <a:cs typeface="Times New Roman" panose="02020603050405020304" pitchFamily="18" charset="0"/>
              </a:rPr>
              <a:t>红外探测器在最初是以热敏型为主，后来又发展到光电型、焦平面型，探测元数也从最初的单元发展到多元线列，现在红外探测器已经发展到焦平面阵列，并且正向着大面阵、高分辨率、多波段、智能灵巧型系统芯片发展，同时还要求芯片具有数字信号处理能力和单片多波段探测与识别能力。</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indent="0" algn="just">
              <a:buNone/>
            </a:pPr>
            <a:r>
              <a:rPr lang="zh-CN" altLang="zh-CN" sz="1800" kern="100" dirty="0">
                <a:effectLst/>
                <a:latin typeface="等线" panose="02010600030101010101" pitchFamily="2" charset="-122"/>
                <a:ea typeface="楷体" panose="02010609060101010101" pitchFamily="49" charset="-122"/>
                <a:cs typeface="Times New Roman" panose="02020603050405020304" pitchFamily="18" charset="0"/>
              </a:rPr>
              <a:t>随着红外探测器的发展，红外探测技术也从最初目标点源探测发展到目标成像探测。目标红外点源探测是最早的探测方式，把目标当做向外辐射红外线的一个点，这种探测方式只能显示目标的红外辐射能力，不能反映目标的具体结构，例如，第一代红外型空空导弹引导头工作波段为</a:t>
            </a:r>
            <a:r>
              <a:rPr lang="en-US" altLang="zh-CN" sz="1800" kern="100" dirty="0">
                <a:effectLst/>
                <a:latin typeface="等线" panose="02010600030101010101" pitchFamily="2" charset="-122"/>
                <a:ea typeface="楷体" panose="02010609060101010101" pitchFamily="49" charset="-122"/>
                <a:cs typeface="Times New Roman" panose="02020603050405020304" pitchFamily="18" charset="0"/>
              </a:rPr>
              <a:t>1-3</a:t>
            </a:r>
            <a:r>
              <a:rPr lang="zh-CN" altLang="zh-CN" sz="1800" kern="100" dirty="0">
                <a:effectLst/>
                <a:latin typeface="等线" panose="02010600030101010101" pitchFamily="2" charset="-122"/>
                <a:ea typeface="楷体" panose="02010609060101010101" pitchFamily="49" charset="-122"/>
                <a:cs typeface="Times New Roman" panose="02020603050405020304" pitchFamily="18" charset="0"/>
              </a:rPr>
              <a:t>μ</a:t>
            </a:r>
            <a:r>
              <a:rPr lang="en-US" altLang="zh-CN" sz="1800" kern="100" dirty="0">
                <a:effectLst/>
                <a:latin typeface="等线" panose="02010600030101010101" pitchFamily="2" charset="-122"/>
                <a:ea typeface="楷体" panose="02010609060101010101" pitchFamily="49" charset="-122"/>
                <a:cs typeface="Times New Roman" panose="02020603050405020304" pitchFamily="18" charset="0"/>
              </a:rPr>
              <a:t>m</a:t>
            </a:r>
            <a:r>
              <a:rPr lang="zh-CN" altLang="zh-CN" sz="1800" kern="100" dirty="0">
                <a:effectLst/>
                <a:latin typeface="等线" panose="02010600030101010101" pitchFamily="2" charset="-122"/>
                <a:ea typeface="楷体" panose="02010609060101010101" pitchFamily="49" charset="-122"/>
                <a:cs typeface="Times New Roman" panose="02020603050405020304" pitchFamily="18" charset="0"/>
              </a:rPr>
              <a:t>近红外波段。近红外波段的工作方式，决定了</a:t>
            </a:r>
            <a:endParaRPr lang="en-US" altLang="zh-CN" sz="1800" kern="100" dirty="0">
              <a:latin typeface="等线" panose="02010600030101010101" pitchFamily="2" charset="-122"/>
              <a:ea typeface="等线" panose="02010600030101010101" pitchFamily="2" charset="-122"/>
              <a:cs typeface="Times New Roman" panose="02020603050405020304" pitchFamily="18" charset="0"/>
            </a:endParaRPr>
          </a:p>
          <a:p>
            <a:pPr indent="0" algn="just">
              <a:buNone/>
            </a:pPr>
            <a:r>
              <a:rPr lang="zh-CN" altLang="zh-CN" sz="1800" kern="100" dirty="0">
                <a:effectLst/>
                <a:latin typeface="等线" panose="02010600030101010101" pitchFamily="2" charset="-122"/>
                <a:ea typeface="楷体" panose="02010609060101010101" pitchFamily="49" charset="-122"/>
                <a:cs typeface="Times New Roman" panose="02020603050405020304" pitchFamily="18" charset="0"/>
              </a:rPr>
              <a:t>这种探测器只具有尾后探测能力，即只能探测飞机发动机喷口的红外辐射，进行尾后攻击，攻击角度小，探测距离最大只有</a:t>
            </a:r>
            <a:r>
              <a:rPr lang="en-US" altLang="zh-CN" sz="1800" kern="100" dirty="0">
                <a:effectLst/>
                <a:latin typeface="等线" panose="02010600030101010101" pitchFamily="2" charset="-122"/>
                <a:ea typeface="楷体" panose="02010609060101010101" pitchFamily="49" charset="-122"/>
                <a:cs typeface="Times New Roman" panose="02020603050405020304" pitchFamily="18" charset="0"/>
              </a:rPr>
              <a:t>5km</a:t>
            </a:r>
            <a:r>
              <a:rPr lang="zh-CN" altLang="zh-CN" sz="1800" kern="100" dirty="0">
                <a:effectLst/>
                <a:latin typeface="等线" panose="02010600030101010101" pitchFamily="2" charset="-122"/>
                <a:ea typeface="楷体" panose="02010609060101010101" pitchFamily="49" charset="-122"/>
                <a:cs typeface="Times New Roman" panose="02020603050405020304" pitchFamily="18" charset="0"/>
              </a:rPr>
              <a:t>，同时不能避免背景、气象条件和红外诱饵的干扰。</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Tree>
    <p:custDataLst>
      <p:tags r:id="rId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325654" y="525600"/>
            <a:ext cx="11540691" cy="723600"/>
          </a:xfrm>
        </p:spPr>
        <p:txBody>
          <a:bodyPr>
            <a:normAutofit fontScale="90000"/>
          </a:bodyPr>
          <a:lstStyle/>
          <a:p>
            <a:r>
              <a:rPr lang="zh-CN" altLang="zh-CN" sz="3100" dirty="0">
                <a:latin typeface="华文楷体" panose="02010600040101010101" charset="-122"/>
                <a:ea typeface="华文楷体" panose="02010600040101010101" charset="-122"/>
                <a:cs typeface="华文楷体" panose="02010600040101010101" charset="-122"/>
              </a:rPr>
              <a:t>三、研究成果分析</a:t>
            </a:r>
            <a:r>
              <a:rPr lang="en-US" altLang="zh-CN" sz="3100" dirty="0">
                <a:latin typeface="华文楷体" panose="02010600040101010101" charset="-122"/>
                <a:ea typeface="华文楷体" panose="02010600040101010101" charset="-122"/>
                <a:cs typeface="华文楷体" panose="02010600040101010101" charset="-122"/>
              </a:rPr>
              <a:t>——</a:t>
            </a:r>
            <a:r>
              <a:rPr lang="zh-CN" altLang="zh-CN" sz="3100" b="1" kern="100" dirty="0">
                <a:effectLst/>
                <a:latin typeface="等线" panose="02010600030101010101" pitchFamily="2" charset="-122"/>
                <a:ea typeface="楷体" panose="02010609060101010101" pitchFamily="49" charset="-122"/>
                <a:cs typeface="Times New Roman" panose="02020603050405020304" pitchFamily="18" charset="0"/>
              </a:rPr>
              <a:t>红外探测技术研究的现状与潜在应用的分析</a:t>
            </a:r>
            <a:br>
              <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rPr>
            </a:br>
            <a:endParaRPr lang="zh-CN" altLang="zh-CN" sz="3600" dirty="0">
              <a:latin typeface="华文楷体" panose="02010600040101010101" charset="-122"/>
              <a:ea typeface="华文楷体" panose="02010600040101010101" charset="-122"/>
              <a:cs typeface="华文楷体" panose="02010600040101010101" charset="-122"/>
            </a:endParaRPr>
          </a:p>
        </p:txBody>
      </p:sp>
      <p:sp>
        <p:nvSpPr>
          <p:cNvPr id="7" name="内容占位符 6"/>
          <p:cNvSpPr>
            <a:spLocks noGrp="1"/>
          </p:cNvSpPr>
          <p:nvPr>
            <p:ph sz="quarter" idx="13"/>
          </p:nvPr>
        </p:nvSpPr>
        <p:spPr>
          <a:xfrm>
            <a:off x="67377" y="952901"/>
            <a:ext cx="11798967" cy="5650030"/>
          </a:xfrm>
        </p:spPr>
        <p:txBody>
          <a:bodyPr>
            <a:normAutofit lnSpcReduction="10000"/>
          </a:bodyPr>
          <a:lstStyle/>
          <a:p>
            <a:pPr indent="0" algn="just">
              <a:buNone/>
            </a:pPr>
            <a:r>
              <a:rPr lang="zh-CN" altLang="zh-CN" sz="1800" kern="100" dirty="0">
                <a:effectLst/>
                <a:latin typeface="等线" panose="02010600030101010101" pitchFamily="2" charset="-122"/>
                <a:ea typeface="楷体" panose="02010609060101010101" pitchFamily="49" charset="-122"/>
                <a:cs typeface="Times New Roman" panose="02020603050405020304" pitchFamily="18" charset="0"/>
              </a:rPr>
              <a:t>随着探测元数的增加，又出现了目标红外成像探测，这种探测方式能够根据目标发出的红外辐射显示目标的图像，便于对目标进行更精确地识别和跟踪。成像方式也从红外光学机械扫描成像发展到红外凝视焦平面阵列成像。</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indent="0" algn="just">
              <a:buNone/>
            </a:pPr>
            <a:r>
              <a:rPr lang="zh-CN" altLang="zh-CN" sz="1800" kern="100" dirty="0">
                <a:effectLst/>
                <a:latin typeface="等线" panose="02010600030101010101" pitchFamily="2" charset="-122"/>
                <a:ea typeface="楷体" panose="02010609060101010101" pitchFamily="49" charset="-122"/>
                <a:cs typeface="Times New Roman" panose="02020603050405020304" pitchFamily="18" charset="0"/>
              </a:rPr>
              <a:t>除了军事领域的应用，红外热成像技术广泛应用于民用领域。疫情期间，公共卫生事件的防控要求对红外测温仪的需求带来了行业爆发性的增长。随着后疫情时代的来临，虽然红外测温仪的需求会有所下滑，但随着测温技术的逐渐成熟，工业测温领域展现出越来越高的发展潜力。铁路行业需求带动了激光摄像机的需求增长。同时，农林防火也是热成像技术的重要应用领域。《森林防火视频监控系统技术规范》中明确图像传感器宜配备可见光和红外热成像双传感器监控火情，并要求平台软件具有智能烟火识别功能。</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indent="0" algn="just">
              <a:buNone/>
            </a:pPr>
            <a:r>
              <a:rPr lang="zh-CN" altLang="zh-CN" sz="1800" kern="100" dirty="0">
                <a:effectLst/>
                <a:latin typeface="等线" panose="02010600030101010101" pitchFamily="2" charset="-122"/>
                <a:ea typeface="楷体" panose="02010609060101010101" pitchFamily="49" charset="-122"/>
                <a:cs typeface="Times New Roman" panose="02020603050405020304" pitchFamily="18" charset="0"/>
              </a:rPr>
              <a:t>随着我国基础科学的不断进步和各行业的不断发展，用户对光电产品的功能和性能要求从最基本的“看得见”发展到“看得清”，近些年来进一步发展到“看得懂”，即光电系统可实现目标自动识别与分析、自动跟踪、自动巡航、自动告警等智能化功能，以实现无人值守、降低人为失误率、提升目标探测精确度等目标。</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indent="0" algn="just">
              <a:buNone/>
            </a:pPr>
            <a:r>
              <a:rPr lang="zh-CN" altLang="zh-CN" sz="1800" kern="100" dirty="0">
                <a:effectLst/>
                <a:latin typeface="等线" panose="02010600030101010101" pitchFamily="2" charset="-122"/>
                <a:ea typeface="楷体" panose="02010609060101010101" pitchFamily="49" charset="-122"/>
                <a:cs typeface="Times New Roman" panose="02020603050405020304" pitchFamily="18" charset="0"/>
              </a:rPr>
              <a:t>除实现基本智能功能外，人工智能技术与使用场景深度融合，针对具体使用需求为红外探测技术的发展深度赋能亦是行业发展方向之一。</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Tree>
    <p:custDataLst>
      <p:tags r:id="rId2"/>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custDataLst>
              <p:tags r:id="rId1"/>
            </p:custDataLst>
          </p:nvPr>
        </p:nvSpPr>
        <p:spPr>
          <a:xfrm>
            <a:off x="4602010" y="1840088"/>
            <a:ext cx="2990275" cy="923330"/>
          </a:xfrm>
          <a:prstGeom prst="rect">
            <a:avLst/>
          </a:prstGeom>
          <a:noFill/>
        </p:spPr>
        <p:txBody>
          <a:bodyPr wrap="square" rtlCol="0">
            <a:normAutofit/>
          </a:bodyPr>
          <a:lstStyle/>
          <a:p>
            <a:r>
              <a:rPr lang="en-US" altLang="zh-CN" sz="5400" dirty="0">
                <a:solidFill>
                  <a:schemeClr val="accent1"/>
                </a:solidFill>
                <a:latin typeface="Arial" panose="020B0604020202020204" pitchFamily="34" charset="0"/>
                <a:ea typeface="微软雅黑" panose="020B0503020204020204" charset="-122"/>
              </a:rPr>
              <a:t>PART 04</a:t>
            </a:r>
            <a:endParaRPr lang="en-US" altLang="zh-CN" sz="5400" dirty="0">
              <a:solidFill>
                <a:schemeClr val="accent1"/>
              </a:solidFill>
              <a:latin typeface="Arial" panose="020B0604020202020204" pitchFamily="34" charset="0"/>
              <a:ea typeface="微软雅黑" panose="020B0503020204020204" charset="-122"/>
            </a:endParaRPr>
          </a:p>
        </p:txBody>
      </p:sp>
      <p:sp>
        <p:nvSpPr>
          <p:cNvPr id="5" name="标题 4"/>
          <p:cNvSpPr>
            <a:spLocks noGrp="1"/>
          </p:cNvSpPr>
          <p:nvPr>
            <p:ph type="title"/>
            <p:custDataLst>
              <p:tags r:id="rId2"/>
            </p:custDataLst>
          </p:nvPr>
        </p:nvSpPr>
        <p:spPr/>
        <p:txBody>
          <a:bodyPr>
            <a:noAutofit/>
          </a:bodyPr>
          <a:lstStyle/>
          <a:p>
            <a:r>
              <a:rPr lang="zh-CN" altLang="en-US" sz="5400" dirty="0">
                <a:solidFill>
                  <a:schemeClr val="accent1"/>
                </a:solidFill>
                <a:latin typeface="华文楷体" panose="02010600040101010101" charset="-122"/>
                <a:ea typeface="华文楷体" panose="02010600040101010101" charset="-122"/>
                <a:cs typeface="华文楷体" panose="02010600040101010101" charset="-122"/>
                <a:sym typeface="+mn-ea"/>
              </a:rPr>
              <a:t>总结</a:t>
            </a:r>
            <a:endParaRPr lang="zh-CN" altLang="en-US" sz="5400" dirty="0">
              <a:solidFill>
                <a:schemeClr val="accent1"/>
              </a:solidFill>
              <a:latin typeface="华文楷体" panose="02010600040101010101" charset="-122"/>
              <a:ea typeface="华文楷体" panose="02010600040101010101" charset="-122"/>
              <a:cs typeface="华文楷体" panose="02010600040101010101" charset="-122"/>
              <a:sym typeface="+mn-ea"/>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custDataLst>
              <p:tags r:id="rId1"/>
            </p:custDataLst>
          </p:nvPr>
        </p:nvSpPr>
        <p:spPr>
          <a:xfrm>
            <a:off x="497576" y="1172611"/>
            <a:ext cx="9626400" cy="723600"/>
          </a:xfrm>
        </p:spPr>
        <p:txBody>
          <a:bodyPr>
            <a:normAutofit fontScale="90000"/>
          </a:bodyPr>
          <a:lstStyle/>
          <a:p>
            <a:r>
              <a:rPr lang="zh-CN" altLang="zh-CN" sz="4000" dirty="0">
                <a:latin typeface="华文楷体" panose="02010600040101010101" charset="-122"/>
                <a:ea typeface="华文楷体" panose="02010600040101010101" charset="-122"/>
                <a:cs typeface="华文楷体" panose="02010600040101010101" charset="-122"/>
              </a:rPr>
              <a:t>四、</a:t>
            </a:r>
            <a:r>
              <a:rPr lang="zh-CN" altLang="en-US" sz="4000" dirty="0">
                <a:solidFill>
                  <a:schemeClr val="tx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rPr>
              <a:t>研究收获及小结</a:t>
            </a:r>
            <a:br>
              <a:rPr lang="zh-CN" altLang="en-US" sz="4000" dirty="0">
                <a:solidFill>
                  <a:schemeClr val="accent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rPr>
            </a:br>
            <a:endParaRPr lang="zh-CN" altLang="zh-CN" sz="4000" dirty="0">
              <a:latin typeface="华文楷体" panose="02010600040101010101" charset="-122"/>
              <a:ea typeface="华文楷体" panose="02010600040101010101" charset="-122"/>
              <a:cs typeface="华文楷体" panose="02010600040101010101" charset="-122"/>
            </a:endParaRPr>
          </a:p>
        </p:txBody>
      </p:sp>
      <p:sp>
        <p:nvSpPr>
          <p:cNvPr id="4" name="内容占位符 3"/>
          <p:cNvSpPr>
            <a:spLocks noGrp="1"/>
          </p:cNvSpPr>
          <p:nvPr>
            <p:ph sz="quarter" idx="13"/>
            <p:custDataLst>
              <p:tags r:id="rId2"/>
            </p:custDataLst>
          </p:nvPr>
        </p:nvSpPr>
        <p:spPr>
          <a:xfrm>
            <a:off x="418465" y="1055370"/>
            <a:ext cx="11275959" cy="5034280"/>
          </a:xfrm>
        </p:spPr>
        <p:txBody>
          <a:bodyPr>
            <a:noAutofit/>
          </a:bodyPr>
          <a:lstStyle/>
          <a:p>
            <a:pPr marL="0" indent="0">
              <a:lnSpc>
                <a:spcPct val="100000"/>
              </a:lnSpc>
              <a:buNone/>
            </a:pPr>
            <a:endParaRPr lang="zh-CN" altLang="en-US" sz="3200" dirty="0">
              <a:solidFill>
                <a:schemeClr val="accent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endParaRPr>
          </a:p>
          <a:p>
            <a:pPr marL="0" indent="0">
              <a:lnSpc>
                <a:spcPct val="100000"/>
              </a:lnSpc>
              <a:buNone/>
            </a:pPr>
            <a:endParaRPr lang="zh-CN" altLang="en-US" sz="3200" dirty="0">
              <a:solidFill>
                <a:schemeClr val="accent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zh-CN" altLang="en-US" sz="2800" dirty="0">
                <a:solidFill>
                  <a:schemeClr val="tx1">
                    <a:lumMod val="75000"/>
                    <a:lumOff val="25000"/>
                  </a:schemeClr>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rPr>
              <a:t>本次课题中包含的三个实验，帮助了课题小组成员更全面地认识和了解了红外线的特性及其广泛的应用，提高了发现问题并提出问题、在日常生活中举一反三、动手操作和思辨能力，对于今后的课本学习以及课题研究学习都有极大的帮助。</a:t>
            </a:r>
            <a:endParaRPr lang="zh-CN" altLang="en-US" sz="2800" dirty="0">
              <a:solidFill>
                <a:schemeClr val="tx1">
                  <a:lumMod val="75000"/>
                  <a:lumOff val="25000"/>
                </a:schemeClr>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endParaRPr>
          </a:p>
          <a:p>
            <a:pPr marL="0" indent="0">
              <a:lnSpc>
                <a:spcPct val="100000"/>
              </a:lnSpc>
              <a:buNone/>
            </a:pPr>
            <a:r>
              <a:rPr lang="en-US" altLang="zh-CN" sz="2800" dirty="0">
                <a:solidFill>
                  <a:schemeClr val="accent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rPr>
              <a:t>   </a:t>
            </a:r>
            <a:r>
              <a:rPr lang="zh-CN" altLang="en-US" sz="2800" dirty="0">
                <a:solidFill>
                  <a:schemeClr val="accent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rPr>
              <a:t>致谢</a:t>
            </a:r>
            <a:r>
              <a:rPr lang="en-US" altLang="zh-CN" sz="2800" dirty="0">
                <a:solidFill>
                  <a:schemeClr val="accent1"/>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rPr>
              <a:t> </a:t>
            </a:r>
            <a:r>
              <a:rPr lang="zh-CN" altLang="en-US" sz="2000" dirty="0">
                <a:solidFill>
                  <a:schemeClr val="tx1">
                    <a:lumMod val="75000"/>
                    <a:lumOff val="25000"/>
                  </a:schemeClr>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rPr>
              <a:t>最后，感谢老师对本次实验探究的支持与指导，感谢学校为实验提供了合适场地，感谢组员对本次探究的极力配合，感谢其他同学及家人对我们的支持，祝贺本次课题圆满结题。</a:t>
            </a:r>
            <a:endParaRPr lang="zh-CN" altLang="en-US" sz="2000" dirty="0">
              <a:solidFill>
                <a:schemeClr val="tx1">
                  <a:lumMod val="75000"/>
                  <a:lumOff val="25000"/>
                </a:schemeClr>
              </a:solidFill>
              <a:effectLst>
                <a:outerShdw blurRad="38100" dist="25400" dir="5400000" algn="ctr" rotWithShape="0">
                  <a:srgbClr val="6E747A">
                    <a:alpha val="43000"/>
                  </a:srgbClr>
                </a:outerShdw>
              </a:effectLst>
              <a:latin typeface="华文楷体" panose="02010600040101010101" charset="-122"/>
              <a:ea typeface="华文楷体" panose="02010600040101010101" charset="-122"/>
              <a:cs typeface="华文楷体" panose="02010600040101010101" charset="-122"/>
            </a:endParaRPr>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标题 26"/>
          <p:cNvSpPr>
            <a:spLocks noGrp="1"/>
          </p:cNvSpPr>
          <p:nvPr>
            <p:ph type="title"/>
            <p:custDataLst>
              <p:tags r:id="rId1"/>
            </p:custDataLst>
          </p:nvPr>
        </p:nvSpPr>
        <p:spPr>
          <a:xfrm>
            <a:off x="1804035" y="1191260"/>
            <a:ext cx="8660765" cy="4266565"/>
          </a:xfrm>
        </p:spPr>
        <p:txBody>
          <a:bodyPr>
            <a:normAutofit fontScale="90000"/>
          </a:bodyPr>
          <a:lstStyle/>
          <a:p>
            <a:pPr>
              <a:lnSpc>
                <a:spcPct val="150000"/>
              </a:lnSpc>
            </a:pPr>
            <a:r>
              <a:rPr lang="zh-CN" altLang="en-US" sz="7335" dirty="0">
                <a:latin typeface="华文楷体" panose="02010600040101010101" charset="-122"/>
                <a:ea typeface="华文楷体" panose="02010600040101010101" charset="-122"/>
                <a:cs typeface="华文楷体" panose="02010600040101010101" charset="-122"/>
              </a:rPr>
              <a:t>谢谢观赏</a:t>
            </a:r>
            <a:br>
              <a:rPr lang="zh-CN" altLang="en-US" sz="7335" dirty="0">
                <a:latin typeface="华文楷体" panose="02010600040101010101" charset="-122"/>
                <a:ea typeface="华文楷体" panose="02010600040101010101" charset="-122"/>
                <a:cs typeface="华文楷体" panose="02010600040101010101" charset="-122"/>
              </a:rPr>
            </a:br>
            <a:r>
              <a:rPr sz="2665" dirty="0">
                <a:latin typeface="华文楷体" panose="02010600040101010101" charset="-122"/>
                <a:ea typeface="华文楷体" panose="02010600040101010101" charset="-122"/>
                <a:cs typeface="华文楷体" panose="02010600040101010101" charset="-122"/>
                <a:sym typeface="+mn-ea"/>
              </a:rPr>
              <a:t>揭秘无形热</a:t>
            </a:r>
            <a:r>
              <a:rPr lang="zh-CN" altLang="en-US" sz="2665" dirty="0">
                <a:latin typeface="华文楷体" panose="02010600040101010101" charset="-122"/>
                <a:ea typeface="华文楷体" panose="02010600040101010101" charset="-122"/>
                <a:cs typeface="华文楷体" panose="02010600040101010101" charset="-122"/>
              </a:rPr>
              <a:t>影</a:t>
            </a:r>
            <a:r>
              <a:rPr lang="en-US" altLang="zh-CN" sz="2665" dirty="0">
                <a:latin typeface="华文楷体" panose="02010600040101010101" charset="-122"/>
                <a:ea typeface="华文楷体" panose="02010600040101010101" charset="-122"/>
                <a:cs typeface="华文楷体" panose="02010600040101010101" charset="-122"/>
                <a:sym typeface="+mn-ea"/>
              </a:rPr>
              <a:t>——</a:t>
            </a:r>
            <a:r>
              <a:rPr sz="2665" dirty="0">
                <a:latin typeface="华文楷体" panose="02010600040101010101" charset="-122"/>
                <a:ea typeface="华文楷体" panose="02010600040101010101" charset="-122"/>
                <a:cs typeface="华文楷体" panose="02010600040101010101" charset="-122"/>
                <a:sym typeface="+mn-ea"/>
              </a:rPr>
              <a:t>红外线的原理与应用</a:t>
            </a:r>
            <a:br>
              <a:rPr sz="2665" dirty="0">
                <a:latin typeface="华文楷体" panose="02010600040101010101" charset="-122"/>
                <a:ea typeface="华文楷体" panose="02010600040101010101" charset="-122"/>
                <a:cs typeface="华文楷体" panose="02010600040101010101" charset="-122"/>
                <a:sym typeface="+mn-ea"/>
              </a:rPr>
            </a:br>
            <a:r>
              <a:rPr sz="2400" dirty="0">
                <a:solidFill>
                  <a:schemeClr val="tx1">
                    <a:lumMod val="75000"/>
                    <a:lumOff val="25000"/>
                  </a:schemeClr>
                </a:solidFill>
                <a:latin typeface="华文楷体" panose="02010600040101010101" charset="-122"/>
                <a:ea typeface="华文楷体" panose="02010600040101010101" charset="-122"/>
                <a:cs typeface="华文楷体" panose="02010600040101010101" charset="-122"/>
                <a:sym typeface="+mn-ea"/>
              </a:rPr>
              <a:t>课题组成员：季欣苒 王语辰 缪可言 朱羿霖</a:t>
            </a:r>
            <a:br>
              <a:rPr sz="2400" dirty="0">
                <a:solidFill>
                  <a:schemeClr val="tx1">
                    <a:lumMod val="75000"/>
                    <a:lumOff val="25000"/>
                  </a:schemeClr>
                </a:solidFill>
                <a:latin typeface="华文楷体" panose="02010600040101010101" charset="-122"/>
                <a:ea typeface="华文楷体" panose="02010600040101010101" charset="-122"/>
                <a:cs typeface="华文楷体" panose="02010600040101010101" charset="-122"/>
                <a:sym typeface="+mn-ea"/>
              </a:rPr>
            </a:br>
            <a:r>
              <a:rPr sz="2400" dirty="0">
                <a:solidFill>
                  <a:schemeClr val="tx1">
                    <a:lumMod val="75000"/>
                    <a:lumOff val="25000"/>
                  </a:schemeClr>
                </a:solidFill>
                <a:latin typeface="华文楷体" panose="02010600040101010101" charset="-122"/>
                <a:ea typeface="华文楷体" panose="02010600040101010101" charset="-122"/>
                <a:cs typeface="华文楷体" panose="02010600040101010101" charset="-122"/>
                <a:sym typeface="+mn-ea"/>
              </a:rPr>
              <a:t>（排名不分先后）</a:t>
            </a:r>
            <a:br>
              <a:rPr sz="2400" dirty="0">
                <a:solidFill>
                  <a:schemeClr val="tx1">
                    <a:lumMod val="75000"/>
                    <a:lumOff val="25000"/>
                  </a:schemeClr>
                </a:solidFill>
                <a:latin typeface="华文楷体" panose="02010600040101010101" charset="-122"/>
                <a:ea typeface="华文楷体" panose="02010600040101010101" charset="-122"/>
                <a:cs typeface="华文楷体" panose="02010600040101010101" charset="-122"/>
                <a:sym typeface="+mn-ea"/>
              </a:rPr>
            </a:br>
            <a:r>
              <a:rPr sz="2400" dirty="0">
                <a:solidFill>
                  <a:schemeClr val="tx1">
                    <a:lumMod val="75000"/>
                    <a:lumOff val="25000"/>
                  </a:schemeClr>
                </a:solidFill>
                <a:latin typeface="华文楷体" panose="02010600040101010101" charset="-122"/>
                <a:ea typeface="华文楷体" panose="02010600040101010101" charset="-122"/>
                <a:cs typeface="华文楷体" panose="02010600040101010101" charset="-122"/>
                <a:sym typeface="+mn-ea"/>
              </a:rPr>
              <a:t>指导老师：季峥嵘</a:t>
            </a:r>
            <a:br>
              <a:rPr sz="2400" dirty="0">
                <a:solidFill>
                  <a:schemeClr val="tx1">
                    <a:lumMod val="75000"/>
                    <a:lumOff val="25000"/>
                  </a:schemeClr>
                </a:solidFill>
                <a:latin typeface="华文楷体" panose="02010600040101010101" charset="-122"/>
                <a:ea typeface="华文楷体" panose="02010600040101010101" charset="-122"/>
                <a:cs typeface="华文楷体" panose="02010600040101010101" charset="-122"/>
                <a:sym typeface="+mn-ea"/>
              </a:rPr>
            </a:br>
            <a:endParaRPr lang="zh-CN" altLang="en-US" sz="2400" dirty="0">
              <a:solidFill>
                <a:schemeClr val="tx1">
                  <a:lumMod val="75000"/>
                  <a:lumOff val="25000"/>
                </a:schemeClr>
              </a:solidFill>
              <a:latin typeface="华文楷体" panose="02010600040101010101" charset="-122"/>
              <a:ea typeface="华文楷体" panose="02010600040101010101" charset="-122"/>
              <a:cs typeface="华文楷体" panose="02010600040101010101" charset="-122"/>
              <a:sym typeface="+mn-ea"/>
            </a:endParaRPr>
          </a:p>
        </p:txBody>
      </p:sp>
      <p:pic>
        <p:nvPicPr>
          <p:cNvPr id="75" name="图片 74" descr="图片1"/>
          <p:cNvPicPr>
            <a:picLocks noChangeAspect="1"/>
          </p:cNvPicPr>
          <p:nvPr userDrawn="1">
            <p:custDataLst>
              <p:tags r:id="rId2"/>
            </p:custDataLst>
          </p:nvPr>
        </p:nvPicPr>
        <p:blipFill>
          <a:blip r:embed="rId3"/>
          <a:stretch>
            <a:fillRect/>
          </a:stretch>
        </p:blipFill>
        <p:spPr>
          <a:xfrm>
            <a:off x="10057180" y="123555"/>
            <a:ext cx="1871345" cy="621665"/>
          </a:xfrm>
          <a:prstGeom prst="rect">
            <a:avLst/>
          </a:prstGeom>
        </p:spPr>
      </p:pic>
    </p:spTree>
    <p:custDataLst>
      <p:tags r:id="rId4"/>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矩形 72"/>
          <p:cNvSpPr/>
          <p:nvPr>
            <p:custDataLst>
              <p:tags r:id="rId1"/>
            </p:custDataLst>
          </p:nvPr>
        </p:nvSpPr>
        <p:spPr>
          <a:xfrm>
            <a:off x="2273935" y="2562860"/>
            <a:ext cx="1650365" cy="2072005"/>
          </a:xfrm>
          <a:prstGeom prst="rect">
            <a:avLst/>
          </a:prstGeom>
          <a:noFill/>
          <a:ln w="38100">
            <a:solidFill>
              <a:schemeClr val="tx2">
                <a:lumMod val="60000"/>
                <a:lumOff val="40000"/>
              </a:schemeClr>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75" name="矩形 74"/>
          <p:cNvSpPr/>
          <p:nvPr>
            <p:custDataLst>
              <p:tags r:id="rId2"/>
            </p:custDataLst>
          </p:nvPr>
        </p:nvSpPr>
        <p:spPr>
          <a:xfrm>
            <a:off x="2072640" y="3175635"/>
            <a:ext cx="2117725" cy="513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76" name="文本框 75"/>
          <p:cNvSpPr txBox="1"/>
          <p:nvPr>
            <p:custDataLst>
              <p:tags r:id="rId3"/>
            </p:custDataLst>
          </p:nvPr>
        </p:nvSpPr>
        <p:spPr>
          <a:xfrm>
            <a:off x="2134235" y="2856230"/>
            <a:ext cx="2467610" cy="645160"/>
          </a:xfrm>
          <a:prstGeom prst="rect">
            <a:avLst/>
          </a:prstGeom>
          <a:noFill/>
        </p:spPr>
        <p:txBody>
          <a:bodyPr wrap="square" rtlCol="0">
            <a:noAutofit/>
          </a:bodyPr>
          <a:lstStyle/>
          <a:p>
            <a:r>
              <a:rPr lang="zh-CN" altLang="en-US" sz="4800" dirty="0">
                <a:solidFill>
                  <a:schemeClr val="accent1"/>
                </a:solidFill>
                <a:latin typeface="Arial" panose="020B0604020202020204" pitchFamily="34" charset="0"/>
                <a:ea typeface="汉仪旗黑-85S" panose="00020600040101010101" pitchFamily="18" charset="-122"/>
              </a:rPr>
              <a:t>目录</a:t>
            </a:r>
            <a:endParaRPr lang="zh-CN" altLang="en-US" sz="4800" dirty="0">
              <a:solidFill>
                <a:schemeClr val="accent1"/>
              </a:solidFill>
              <a:latin typeface="Arial" panose="020B0604020202020204" pitchFamily="34" charset="0"/>
              <a:ea typeface="汉仪旗黑-85S" panose="00020600040101010101" pitchFamily="18" charset="-122"/>
            </a:endParaRPr>
          </a:p>
        </p:txBody>
      </p:sp>
      <p:sp>
        <p:nvSpPr>
          <p:cNvPr id="77" name="流程图: 终止 76"/>
          <p:cNvSpPr/>
          <p:nvPr>
            <p:custDataLst>
              <p:tags r:id="rId4"/>
            </p:custDataLst>
          </p:nvPr>
        </p:nvSpPr>
        <p:spPr>
          <a:xfrm>
            <a:off x="2830195" y="3954780"/>
            <a:ext cx="596265" cy="75565"/>
          </a:xfrm>
          <a:prstGeom prst="flowChartTerminator">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algn="ctr"/>
            <a:endParaRPr lang="zh-CN" altLang="en-US"/>
          </a:p>
        </p:txBody>
      </p:sp>
      <p:grpSp>
        <p:nvGrpSpPr>
          <p:cNvPr id="25" name="组合 24"/>
          <p:cNvGrpSpPr/>
          <p:nvPr>
            <p:custDataLst>
              <p:tags r:id="rId5"/>
            </p:custDataLst>
          </p:nvPr>
        </p:nvGrpSpPr>
        <p:grpSpPr>
          <a:xfrm>
            <a:off x="5325745" y="1731010"/>
            <a:ext cx="596265" cy="568325"/>
            <a:chOff x="5140325" y="770890"/>
            <a:chExt cx="596265" cy="568325"/>
          </a:xfrm>
        </p:grpSpPr>
        <p:sp>
          <p:nvSpPr>
            <p:cNvPr id="9" name="矩形 8"/>
            <p:cNvSpPr/>
            <p:nvPr>
              <p:custDataLst>
                <p:tags r:id="rId6"/>
              </p:custDataLst>
            </p:nvPr>
          </p:nvSpPr>
          <p:spPr>
            <a:xfrm>
              <a:off x="5140325" y="770890"/>
              <a:ext cx="596265" cy="568325"/>
            </a:xfrm>
            <a:prstGeom prst="rect">
              <a:avLst/>
            </a:prstGeom>
            <a:noFill/>
            <a:ln>
              <a:solidFill>
                <a:schemeClr val="tx2">
                  <a:lumMod val="60000"/>
                  <a:lumOff val="40000"/>
                </a:schemeClr>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30" name="ïšḻïďê-任意多边形: 形状 29"/>
            <p:cNvSpPr/>
            <p:nvPr>
              <p:custDataLst>
                <p:tags r:id="rId7"/>
              </p:custDataLst>
            </p:nvPr>
          </p:nvSpPr>
          <p:spPr>
            <a:xfrm>
              <a:off x="5262245" y="885825"/>
              <a:ext cx="351790" cy="338455"/>
            </a:xfrm>
            <a:custGeom>
              <a:avLst/>
              <a:gdLst/>
              <a:ahLst/>
              <a:cxnLst/>
              <a:rect l="0" t="0" r="0" b="0"/>
              <a:pathLst>
                <a:path w="120000" h="120000" extrusionOk="0">
                  <a:moveTo>
                    <a:pt x="0" y="117407"/>
                  </a:moveTo>
                  <a:lnTo>
                    <a:pt x="12184" y="80740"/>
                  </a:lnTo>
                  <a:lnTo>
                    <a:pt x="12184" y="80740"/>
                  </a:lnTo>
                  <a:lnTo>
                    <a:pt x="12553" y="80370"/>
                  </a:lnTo>
                  <a:lnTo>
                    <a:pt x="76430" y="15925"/>
                  </a:lnTo>
                  <a:lnTo>
                    <a:pt x="76800" y="15555"/>
                  </a:lnTo>
                  <a:lnTo>
                    <a:pt x="90461" y="1851"/>
                  </a:lnTo>
                  <a:lnTo>
                    <a:pt x="90461" y="1851"/>
                  </a:lnTo>
                  <a:lnTo>
                    <a:pt x="91569" y="1111"/>
                  </a:lnTo>
                  <a:lnTo>
                    <a:pt x="92307" y="370"/>
                  </a:lnTo>
                  <a:lnTo>
                    <a:pt x="93415" y="0"/>
                  </a:lnTo>
                  <a:lnTo>
                    <a:pt x="94523" y="0"/>
                  </a:lnTo>
                  <a:lnTo>
                    <a:pt x="94523" y="0"/>
                  </a:lnTo>
                  <a:lnTo>
                    <a:pt x="95630" y="0"/>
                  </a:lnTo>
                  <a:lnTo>
                    <a:pt x="96738" y="370"/>
                  </a:lnTo>
                  <a:lnTo>
                    <a:pt x="97846" y="1111"/>
                  </a:lnTo>
                  <a:lnTo>
                    <a:pt x="98584" y="1851"/>
                  </a:lnTo>
                  <a:lnTo>
                    <a:pt x="118523" y="21481"/>
                  </a:lnTo>
                  <a:lnTo>
                    <a:pt x="118523" y="21481"/>
                  </a:lnTo>
                  <a:lnTo>
                    <a:pt x="119630" y="23333"/>
                  </a:lnTo>
                  <a:lnTo>
                    <a:pt x="120000" y="25555"/>
                  </a:lnTo>
                  <a:lnTo>
                    <a:pt x="120000" y="25555"/>
                  </a:lnTo>
                  <a:lnTo>
                    <a:pt x="119630" y="27777"/>
                  </a:lnTo>
                  <a:lnTo>
                    <a:pt x="118523" y="30000"/>
                  </a:lnTo>
                  <a:lnTo>
                    <a:pt x="104861" y="43333"/>
                  </a:lnTo>
                  <a:lnTo>
                    <a:pt x="104492" y="43333"/>
                  </a:lnTo>
                  <a:lnTo>
                    <a:pt x="40984" y="108148"/>
                  </a:lnTo>
                  <a:lnTo>
                    <a:pt x="40984" y="108148"/>
                  </a:lnTo>
                  <a:lnTo>
                    <a:pt x="39507" y="108518"/>
                  </a:lnTo>
                  <a:lnTo>
                    <a:pt x="2215" y="120000"/>
                  </a:lnTo>
                  <a:lnTo>
                    <a:pt x="2215" y="120000"/>
                  </a:lnTo>
                  <a:lnTo>
                    <a:pt x="1846" y="120000"/>
                  </a:lnTo>
                  <a:lnTo>
                    <a:pt x="1846" y="120000"/>
                  </a:lnTo>
                  <a:lnTo>
                    <a:pt x="1107" y="120000"/>
                  </a:lnTo>
                  <a:lnTo>
                    <a:pt x="369" y="119259"/>
                  </a:lnTo>
                  <a:lnTo>
                    <a:pt x="369" y="119259"/>
                  </a:lnTo>
                  <a:lnTo>
                    <a:pt x="0" y="118518"/>
                  </a:lnTo>
                  <a:lnTo>
                    <a:pt x="0" y="117407"/>
                  </a:lnTo>
                  <a:lnTo>
                    <a:pt x="0" y="117407"/>
                  </a:lnTo>
                  <a:close/>
                  <a:moveTo>
                    <a:pt x="21046" y="2222"/>
                  </a:moveTo>
                  <a:lnTo>
                    <a:pt x="21046" y="2222"/>
                  </a:lnTo>
                  <a:lnTo>
                    <a:pt x="23261" y="1111"/>
                  </a:lnTo>
                  <a:lnTo>
                    <a:pt x="25846" y="370"/>
                  </a:lnTo>
                  <a:lnTo>
                    <a:pt x="25846" y="370"/>
                  </a:lnTo>
                  <a:lnTo>
                    <a:pt x="27323" y="370"/>
                  </a:lnTo>
                  <a:lnTo>
                    <a:pt x="28430" y="740"/>
                  </a:lnTo>
                  <a:lnTo>
                    <a:pt x="29907" y="1481"/>
                  </a:lnTo>
                  <a:lnTo>
                    <a:pt x="31384" y="2222"/>
                  </a:lnTo>
                  <a:lnTo>
                    <a:pt x="31384" y="2222"/>
                  </a:lnTo>
                  <a:lnTo>
                    <a:pt x="42461" y="14074"/>
                  </a:lnTo>
                  <a:lnTo>
                    <a:pt x="55015" y="27777"/>
                  </a:lnTo>
                  <a:lnTo>
                    <a:pt x="55015" y="27777"/>
                  </a:lnTo>
                  <a:lnTo>
                    <a:pt x="55753" y="28518"/>
                  </a:lnTo>
                  <a:lnTo>
                    <a:pt x="55753" y="29259"/>
                  </a:lnTo>
                  <a:lnTo>
                    <a:pt x="55384" y="29629"/>
                  </a:lnTo>
                  <a:lnTo>
                    <a:pt x="55015" y="30370"/>
                  </a:lnTo>
                  <a:lnTo>
                    <a:pt x="55015" y="30370"/>
                  </a:lnTo>
                  <a:lnTo>
                    <a:pt x="54276" y="30740"/>
                  </a:lnTo>
                  <a:lnTo>
                    <a:pt x="53907" y="31111"/>
                  </a:lnTo>
                  <a:lnTo>
                    <a:pt x="53169" y="30740"/>
                  </a:lnTo>
                  <a:lnTo>
                    <a:pt x="52430" y="30370"/>
                  </a:lnTo>
                  <a:lnTo>
                    <a:pt x="52430" y="30370"/>
                  </a:lnTo>
                  <a:lnTo>
                    <a:pt x="40246" y="17037"/>
                  </a:lnTo>
                  <a:lnTo>
                    <a:pt x="28430" y="4814"/>
                  </a:lnTo>
                  <a:lnTo>
                    <a:pt x="28430" y="4814"/>
                  </a:lnTo>
                  <a:lnTo>
                    <a:pt x="27323" y="4074"/>
                  </a:lnTo>
                  <a:lnTo>
                    <a:pt x="26215" y="3703"/>
                  </a:lnTo>
                  <a:lnTo>
                    <a:pt x="25107" y="4074"/>
                  </a:lnTo>
                  <a:lnTo>
                    <a:pt x="24000" y="5185"/>
                  </a:lnTo>
                  <a:lnTo>
                    <a:pt x="5169" y="24074"/>
                  </a:lnTo>
                  <a:lnTo>
                    <a:pt x="5169" y="24074"/>
                  </a:lnTo>
                  <a:lnTo>
                    <a:pt x="4061" y="25185"/>
                  </a:lnTo>
                  <a:lnTo>
                    <a:pt x="3692" y="26296"/>
                  </a:lnTo>
                  <a:lnTo>
                    <a:pt x="4061" y="27407"/>
                  </a:lnTo>
                  <a:lnTo>
                    <a:pt x="5169" y="28518"/>
                  </a:lnTo>
                  <a:lnTo>
                    <a:pt x="5169" y="28518"/>
                  </a:lnTo>
                  <a:lnTo>
                    <a:pt x="5538" y="29629"/>
                  </a:lnTo>
                  <a:lnTo>
                    <a:pt x="5538" y="29629"/>
                  </a:lnTo>
                  <a:lnTo>
                    <a:pt x="6646" y="30370"/>
                  </a:lnTo>
                  <a:lnTo>
                    <a:pt x="6646" y="30370"/>
                  </a:lnTo>
                  <a:lnTo>
                    <a:pt x="7753" y="31481"/>
                  </a:lnTo>
                  <a:lnTo>
                    <a:pt x="7753" y="31481"/>
                  </a:lnTo>
                  <a:lnTo>
                    <a:pt x="9600" y="32962"/>
                  </a:lnTo>
                  <a:lnTo>
                    <a:pt x="22892" y="19259"/>
                  </a:lnTo>
                  <a:lnTo>
                    <a:pt x="22892" y="19259"/>
                  </a:lnTo>
                  <a:lnTo>
                    <a:pt x="23630" y="18518"/>
                  </a:lnTo>
                  <a:lnTo>
                    <a:pt x="24369" y="18518"/>
                  </a:lnTo>
                  <a:lnTo>
                    <a:pt x="25107" y="18518"/>
                  </a:lnTo>
                  <a:lnTo>
                    <a:pt x="25476" y="19629"/>
                  </a:lnTo>
                  <a:lnTo>
                    <a:pt x="25476" y="19629"/>
                  </a:lnTo>
                  <a:lnTo>
                    <a:pt x="26215" y="20000"/>
                  </a:lnTo>
                  <a:lnTo>
                    <a:pt x="26215" y="20740"/>
                  </a:lnTo>
                  <a:lnTo>
                    <a:pt x="26215" y="21481"/>
                  </a:lnTo>
                  <a:lnTo>
                    <a:pt x="25846" y="22222"/>
                  </a:lnTo>
                  <a:lnTo>
                    <a:pt x="12184" y="35555"/>
                  </a:lnTo>
                  <a:lnTo>
                    <a:pt x="12184" y="35555"/>
                  </a:lnTo>
                  <a:lnTo>
                    <a:pt x="20676" y="44074"/>
                  </a:lnTo>
                  <a:lnTo>
                    <a:pt x="26584" y="37777"/>
                  </a:lnTo>
                  <a:lnTo>
                    <a:pt x="26584" y="37777"/>
                  </a:lnTo>
                  <a:lnTo>
                    <a:pt x="27323" y="37407"/>
                  </a:lnTo>
                  <a:lnTo>
                    <a:pt x="28061" y="37407"/>
                  </a:lnTo>
                  <a:lnTo>
                    <a:pt x="28800" y="37407"/>
                  </a:lnTo>
                  <a:lnTo>
                    <a:pt x="29169" y="38148"/>
                  </a:lnTo>
                  <a:lnTo>
                    <a:pt x="29169" y="38148"/>
                  </a:lnTo>
                  <a:lnTo>
                    <a:pt x="29907" y="38518"/>
                  </a:lnTo>
                  <a:lnTo>
                    <a:pt x="29907" y="39259"/>
                  </a:lnTo>
                  <a:lnTo>
                    <a:pt x="29907" y="40000"/>
                  </a:lnTo>
                  <a:lnTo>
                    <a:pt x="29538" y="40740"/>
                  </a:lnTo>
                  <a:lnTo>
                    <a:pt x="23261" y="46666"/>
                  </a:lnTo>
                  <a:lnTo>
                    <a:pt x="23261" y="46666"/>
                  </a:lnTo>
                  <a:lnTo>
                    <a:pt x="29538" y="52962"/>
                  </a:lnTo>
                  <a:lnTo>
                    <a:pt x="29538" y="52962"/>
                  </a:lnTo>
                  <a:lnTo>
                    <a:pt x="29907" y="53703"/>
                  </a:lnTo>
                  <a:lnTo>
                    <a:pt x="29907" y="54074"/>
                  </a:lnTo>
                  <a:lnTo>
                    <a:pt x="29907" y="54814"/>
                  </a:lnTo>
                  <a:lnTo>
                    <a:pt x="29538" y="55555"/>
                  </a:lnTo>
                  <a:lnTo>
                    <a:pt x="29538" y="55555"/>
                  </a:lnTo>
                  <a:lnTo>
                    <a:pt x="28800" y="55925"/>
                  </a:lnTo>
                  <a:lnTo>
                    <a:pt x="28061" y="56296"/>
                  </a:lnTo>
                  <a:lnTo>
                    <a:pt x="28061" y="56296"/>
                  </a:lnTo>
                  <a:lnTo>
                    <a:pt x="27323" y="55925"/>
                  </a:lnTo>
                  <a:lnTo>
                    <a:pt x="26953" y="55555"/>
                  </a:lnTo>
                  <a:lnTo>
                    <a:pt x="26953" y="55555"/>
                  </a:lnTo>
                  <a:lnTo>
                    <a:pt x="2584" y="31481"/>
                  </a:lnTo>
                  <a:lnTo>
                    <a:pt x="2584" y="31481"/>
                  </a:lnTo>
                  <a:lnTo>
                    <a:pt x="1476" y="30370"/>
                  </a:lnTo>
                  <a:lnTo>
                    <a:pt x="738" y="29259"/>
                  </a:lnTo>
                  <a:lnTo>
                    <a:pt x="369" y="27777"/>
                  </a:lnTo>
                  <a:lnTo>
                    <a:pt x="369" y="26666"/>
                  </a:lnTo>
                  <a:lnTo>
                    <a:pt x="369" y="26666"/>
                  </a:lnTo>
                  <a:lnTo>
                    <a:pt x="369" y="25185"/>
                  </a:lnTo>
                  <a:lnTo>
                    <a:pt x="738" y="23703"/>
                  </a:lnTo>
                  <a:lnTo>
                    <a:pt x="1476" y="22592"/>
                  </a:lnTo>
                  <a:lnTo>
                    <a:pt x="2215" y="21111"/>
                  </a:lnTo>
                  <a:lnTo>
                    <a:pt x="21046" y="2222"/>
                  </a:lnTo>
                  <a:close/>
                  <a:moveTo>
                    <a:pt x="4430" y="115555"/>
                  </a:moveTo>
                  <a:lnTo>
                    <a:pt x="36184" y="105555"/>
                  </a:lnTo>
                  <a:lnTo>
                    <a:pt x="33969" y="97407"/>
                  </a:lnTo>
                  <a:lnTo>
                    <a:pt x="24369" y="97407"/>
                  </a:lnTo>
                  <a:lnTo>
                    <a:pt x="24369" y="97407"/>
                  </a:lnTo>
                  <a:lnTo>
                    <a:pt x="23630" y="97407"/>
                  </a:lnTo>
                  <a:lnTo>
                    <a:pt x="22892" y="97037"/>
                  </a:lnTo>
                  <a:lnTo>
                    <a:pt x="22523" y="96296"/>
                  </a:lnTo>
                  <a:lnTo>
                    <a:pt x="22523" y="95555"/>
                  </a:lnTo>
                  <a:lnTo>
                    <a:pt x="22523" y="85555"/>
                  </a:lnTo>
                  <a:lnTo>
                    <a:pt x="15138" y="84074"/>
                  </a:lnTo>
                  <a:lnTo>
                    <a:pt x="4430" y="115555"/>
                  </a:lnTo>
                  <a:close/>
                  <a:moveTo>
                    <a:pt x="17353" y="80370"/>
                  </a:moveTo>
                  <a:lnTo>
                    <a:pt x="24000" y="81851"/>
                  </a:lnTo>
                  <a:lnTo>
                    <a:pt x="81969" y="23703"/>
                  </a:lnTo>
                  <a:lnTo>
                    <a:pt x="78276" y="20000"/>
                  </a:lnTo>
                  <a:lnTo>
                    <a:pt x="17353" y="80370"/>
                  </a:lnTo>
                  <a:close/>
                  <a:moveTo>
                    <a:pt x="26215" y="93703"/>
                  </a:moveTo>
                  <a:lnTo>
                    <a:pt x="34707" y="93703"/>
                  </a:lnTo>
                  <a:lnTo>
                    <a:pt x="93415" y="35555"/>
                  </a:lnTo>
                  <a:lnTo>
                    <a:pt x="84553" y="26296"/>
                  </a:lnTo>
                  <a:lnTo>
                    <a:pt x="26215" y="85185"/>
                  </a:lnTo>
                  <a:lnTo>
                    <a:pt x="26215" y="93703"/>
                  </a:lnTo>
                  <a:close/>
                  <a:moveTo>
                    <a:pt x="96000" y="38148"/>
                  </a:moveTo>
                  <a:lnTo>
                    <a:pt x="37292" y="95925"/>
                  </a:lnTo>
                  <a:lnTo>
                    <a:pt x="39507" y="103333"/>
                  </a:lnTo>
                  <a:lnTo>
                    <a:pt x="100430" y="42222"/>
                  </a:lnTo>
                  <a:lnTo>
                    <a:pt x="96000" y="38148"/>
                  </a:lnTo>
                  <a:close/>
                  <a:moveTo>
                    <a:pt x="81969" y="93333"/>
                  </a:moveTo>
                  <a:lnTo>
                    <a:pt x="75692" y="99259"/>
                  </a:lnTo>
                  <a:lnTo>
                    <a:pt x="75692" y="99259"/>
                  </a:lnTo>
                  <a:lnTo>
                    <a:pt x="84184" y="107777"/>
                  </a:lnTo>
                  <a:lnTo>
                    <a:pt x="97476" y="94074"/>
                  </a:lnTo>
                  <a:lnTo>
                    <a:pt x="97476" y="94074"/>
                  </a:lnTo>
                  <a:lnTo>
                    <a:pt x="98215" y="93703"/>
                  </a:lnTo>
                  <a:lnTo>
                    <a:pt x="98953" y="93703"/>
                  </a:lnTo>
                  <a:lnTo>
                    <a:pt x="99692" y="93703"/>
                  </a:lnTo>
                  <a:lnTo>
                    <a:pt x="100061" y="94444"/>
                  </a:lnTo>
                  <a:lnTo>
                    <a:pt x="100061" y="94444"/>
                  </a:lnTo>
                  <a:lnTo>
                    <a:pt x="100800" y="94814"/>
                  </a:lnTo>
                  <a:lnTo>
                    <a:pt x="100800" y="95555"/>
                  </a:lnTo>
                  <a:lnTo>
                    <a:pt x="100800" y="96296"/>
                  </a:lnTo>
                  <a:lnTo>
                    <a:pt x="100430" y="97037"/>
                  </a:lnTo>
                  <a:lnTo>
                    <a:pt x="86769" y="110370"/>
                  </a:lnTo>
                  <a:lnTo>
                    <a:pt x="86769" y="110370"/>
                  </a:lnTo>
                  <a:lnTo>
                    <a:pt x="91200" y="115185"/>
                  </a:lnTo>
                  <a:lnTo>
                    <a:pt x="91200" y="115185"/>
                  </a:lnTo>
                  <a:lnTo>
                    <a:pt x="91938" y="115925"/>
                  </a:lnTo>
                  <a:lnTo>
                    <a:pt x="93415" y="116296"/>
                  </a:lnTo>
                  <a:lnTo>
                    <a:pt x="93415" y="116296"/>
                  </a:lnTo>
                  <a:lnTo>
                    <a:pt x="94892" y="115925"/>
                  </a:lnTo>
                  <a:lnTo>
                    <a:pt x="95630" y="115185"/>
                  </a:lnTo>
                  <a:lnTo>
                    <a:pt x="114461" y="95925"/>
                  </a:lnTo>
                  <a:lnTo>
                    <a:pt x="114461" y="95925"/>
                  </a:lnTo>
                  <a:lnTo>
                    <a:pt x="115200" y="95185"/>
                  </a:lnTo>
                  <a:lnTo>
                    <a:pt x="115569" y="94444"/>
                  </a:lnTo>
                  <a:lnTo>
                    <a:pt x="115569" y="93703"/>
                  </a:lnTo>
                  <a:lnTo>
                    <a:pt x="114830" y="92962"/>
                  </a:lnTo>
                  <a:lnTo>
                    <a:pt x="89723" y="67777"/>
                  </a:lnTo>
                  <a:lnTo>
                    <a:pt x="89723" y="67777"/>
                  </a:lnTo>
                  <a:lnTo>
                    <a:pt x="89353" y="67037"/>
                  </a:lnTo>
                  <a:lnTo>
                    <a:pt x="88984" y="66296"/>
                  </a:lnTo>
                  <a:lnTo>
                    <a:pt x="89353" y="65555"/>
                  </a:lnTo>
                  <a:lnTo>
                    <a:pt x="89723" y="65185"/>
                  </a:lnTo>
                  <a:lnTo>
                    <a:pt x="89723" y="65185"/>
                  </a:lnTo>
                  <a:lnTo>
                    <a:pt x="90461" y="64444"/>
                  </a:lnTo>
                  <a:lnTo>
                    <a:pt x="91200" y="64444"/>
                  </a:lnTo>
                  <a:lnTo>
                    <a:pt x="91938" y="64814"/>
                  </a:lnTo>
                  <a:lnTo>
                    <a:pt x="92307" y="65185"/>
                  </a:lnTo>
                  <a:lnTo>
                    <a:pt x="117415" y="90370"/>
                  </a:lnTo>
                  <a:lnTo>
                    <a:pt x="117415" y="90370"/>
                  </a:lnTo>
                  <a:lnTo>
                    <a:pt x="118153" y="91111"/>
                  </a:lnTo>
                  <a:lnTo>
                    <a:pt x="118523" y="92222"/>
                  </a:lnTo>
                  <a:lnTo>
                    <a:pt x="118892" y="93333"/>
                  </a:lnTo>
                  <a:lnTo>
                    <a:pt x="118892" y="94444"/>
                  </a:lnTo>
                  <a:lnTo>
                    <a:pt x="118892" y="94444"/>
                  </a:lnTo>
                  <a:lnTo>
                    <a:pt x="118523" y="96666"/>
                  </a:lnTo>
                  <a:lnTo>
                    <a:pt x="117415" y="98888"/>
                  </a:lnTo>
                  <a:lnTo>
                    <a:pt x="98584" y="118148"/>
                  </a:lnTo>
                  <a:lnTo>
                    <a:pt x="98584" y="118148"/>
                  </a:lnTo>
                  <a:lnTo>
                    <a:pt x="97476" y="118888"/>
                  </a:lnTo>
                  <a:lnTo>
                    <a:pt x="96000" y="119259"/>
                  </a:lnTo>
                  <a:lnTo>
                    <a:pt x="94892" y="119629"/>
                  </a:lnTo>
                  <a:lnTo>
                    <a:pt x="93415" y="120000"/>
                  </a:lnTo>
                  <a:lnTo>
                    <a:pt x="93415" y="120000"/>
                  </a:lnTo>
                  <a:lnTo>
                    <a:pt x="91938" y="119629"/>
                  </a:lnTo>
                  <a:lnTo>
                    <a:pt x="90461" y="119259"/>
                  </a:lnTo>
                  <a:lnTo>
                    <a:pt x="89353" y="118888"/>
                  </a:lnTo>
                  <a:lnTo>
                    <a:pt x="88246" y="118148"/>
                  </a:lnTo>
                  <a:lnTo>
                    <a:pt x="88246" y="118148"/>
                  </a:lnTo>
                  <a:lnTo>
                    <a:pt x="78276" y="107037"/>
                  </a:lnTo>
                  <a:lnTo>
                    <a:pt x="64615" y="93333"/>
                  </a:lnTo>
                  <a:lnTo>
                    <a:pt x="64615" y="93333"/>
                  </a:lnTo>
                  <a:lnTo>
                    <a:pt x="64246" y="92592"/>
                  </a:lnTo>
                  <a:lnTo>
                    <a:pt x="63876" y="92222"/>
                  </a:lnTo>
                  <a:lnTo>
                    <a:pt x="64246" y="91481"/>
                  </a:lnTo>
                  <a:lnTo>
                    <a:pt x="64615" y="90740"/>
                  </a:lnTo>
                  <a:lnTo>
                    <a:pt x="64615" y="90740"/>
                  </a:lnTo>
                  <a:lnTo>
                    <a:pt x="65353" y="90370"/>
                  </a:lnTo>
                  <a:lnTo>
                    <a:pt x="66092" y="90000"/>
                  </a:lnTo>
                  <a:lnTo>
                    <a:pt x="66461" y="90370"/>
                  </a:lnTo>
                  <a:lnTo>
                    <a:pt x="67200" y="90740"/>
                  </a:lnTo>
                  <a:lnTo>
                    <a:pt x="67200" y="90740"/>
                  </a:lnTo>
                  <a:lnTo>
                    <a:pt x="73107" y="96666"/>
                  </a:lnTo>
                  <a:lnTo>
                    <a:pt x="79015" y="90370"/>
                  </a:lnTo>
                  <a:lnTo>
                    <a:pt x="79015" y="90370"/>
                  </a:lnTo>
                  <a:lnTo>
                    <a:pt x="79753" y="90000"/>
                  </a:lnTo>
                  <a:lnTo>
                    <a:pt x="80492" y="90000"/>
                  </a:lnTo>
                  <a:lnTo>
                    <a:pt x="81230" y="90000"/>
                  </a:lnTo>
                  <a:lnTo>
                    <a:pt x="81600" y="90740"/>
                  </a:lnTo>
                  <a:lnTo>
                    <a:pt x="81600" y="90740"/>
                  </a:lnTo>
                  <a:lnTo>
                    <a:pt x="82338" y="91111"/>
                  </a:lnTo>
                  <a:lnTo>
                    <a:pt x="82338" y="91851"/>
                  </a:lnTo>
                  <a:lnTo>
                    <a:pt x="82338" y="92592"/>
                  </a:lnTo>
                  <a:lnTo>
                    <a:pt x="81969" y="93333"/>
                  </a:lnTo>
                  <a:lnTo>
                    <a:pt x="81969" y="93333"/>
                  </a:lnTo>
                  <a:close/>
                  <a:moveTo>
                    <a:pt x="80492" y="17037"/>
                  </a:moveTo>
                  <a:lnTo>
                    <a:pt x="103015" y="39629"/>
                  </a:lnTo>
                  <a:lnTo>
                    <a:pt x="115569" y="27037"/>
                  </a:lnTo>
                  <a:lnTo>
                    <a:pt x="115569" y="27037"/>
                  </a:lnTo>
                  <a:lnTo>
                    <a:pt x="116307" y="26296"/>
                  </a:lnTo>
                  <a:lnTo>
                    <a:pt x="116307" y="25555"/>
                  </a:lnTo>
                  <a:lnTo>
                    <a:pt x="116307" y="25555"/>
                  </a:lnTo>
                  <a:lnTo>
                    <a:pt x="116307" y="24814"/>
                  </a:lnTo>
                  <a:lnTo>
                    <a:pt x="115569" y="24444"/>
                  </a:lnTo>
                  <a:lnTo>
                    <a:pt x="96000" y="4444"/>
                  </a:lnTo>
                  <a:lnTo>
                    <a:pt x="96000" y="4444"/>
                  </a:lnTo>
                  <a:lnTo>
                    <a:pt x="95261" y="4074"/>
                  </a:lnTo>
                  <a:lnTo>
                    <a:pt x="94523" y="3703"/>
                  </a:lnTo>
                  <a:lnTo>
                    <a:pt x="93784" y="4074"/>
                  </a:lnTo>
                  <a:lnTo>
                    <a:pt x="93046" y="4444"/>
                  </a:lnTo>
                  <a:lnTo>
                    <a:pt x="80492" y="17037"/>
                  </a:lnTo>
                  <a:close/>
                </a:path>
              </a:pathLst>
            </a:custGeom>
            <a:noFill/>
            <a:ln>
              <a:solidFill>
                <a:schemeClr val="accent1"/>
              </a:solidFill>
            </a:ln>
            <a:extLst>
              <a:ext uri="{909E8E84-426E-40DD-AFC4-6F175D3DCCD1}">
                <a14:hiddenFill xmlns:a14="http://schemas.microsoft.com/office/drawing/2010/main">
                  <a:solidFill>
                    <a:schemeClr val="accent5">
                      <a:lumMod val="60000"/>
                      <a:lumOff val="40000"/>
                    </a:schemeClr>
                  </a:solidFill>
                </a14:hiddenFill>
              </a:ext>
            </a:extLst>
          </p:spPr>
          <p:txBody>
            <a:bodyPr wrap="square" anchor="ctr">
              <a:normAutofit fontScale="25000" lnSpcReduction="20000"/>
            </a:bodyPr>
            <a:lstStyle/>
            <a:p>
              <a:pPr algn="ctr"/>
              <a:endParaRPr>
                <a:latin typeface="inpin heiti" panose="00000500000000000000" pitchFamily="2" charset="-122"/>
                <a:ea typeface="inpin heiti" panose="00000500000000000000" pitchFamily="2" charset="-122"/>
                <a:sym typeface="inpin heiti" panose="00000500000000000000" pitchFamily="2" charset="-122"/>
              </a:endParaRPr>
            </a:p>
          </p:txBody>
        </p:sp>
      </p:grpSp>
      <p:grpSp>
        <p:nvGrpSpPr>
          <p:cNvPr id="28" name="组合 27"/>
          <p:cNvGrpSpPr/>
          <p:nvPr>
            <p:custDataLst>
              <p:tags r:id="rId8"/>
            </p:custDataLst>
          </p:nvPr>
        </p:nvGrpSpPr>
        <p:grpSpPr>
          <a:xfrm>
            <a:off x="5325745" y="2830195"/>
            <a:ext cx="596265" cy="568325"/>
            <a:chOff x="5140325" y="1871345"/>
            <a:chExt cx="596265" cy="568325"/>
          </a:xfrm>
        </p:grpSpPr>
        <p:sp>
          <p:nvSpPr>
            <p:cNvPr id="10" name="矩形 9"/>
            <p:cNvSpPr/>
            <p:nvPr>
              <p:custDataLst>
                <p:tags r:id="rId9"/>
              </p:custDataLst>
            </p:nvPr>
          </p:nvSpPr>
          <p:spPr>
            <a:xfrm>
              <a:off x="5140325" y="1871345"/>
              <a:ext cx="596265" cy="568325"/>
            </a:xfrm>
            <a:prstGeom prst="rect">
              <a:avLst/>
            </a:prstGeom>
            <a:noFill/>
            <a:ln>
              <a:solidFill>
                <a:schemeClr val="tx2">
                  <a:lumMod val="60000"/>
                  <a:lumOff val="40000"/>
                </a:schemeClr>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26" name="ïšḻïďê-任意多边形: 形状 25"/>
            <p:cNvSpPr/>
            <p:nvPr>
              <p:custDataLst>
                <p:tags r:id="rId10"/>
              </p:custDataLst>
            </p:nvPr>
          </p:nvSpPr>
          <p:spPr>
            <a:xfrm>
              <a:off x="5241290" y="1978025"/>
              <a:ext cx="394335" cy="354330"/>
            </a:xfrm>
            <a:custGeom>
              <a:avLst/>
              <a:gdLst/>
              <a:ahLst/>
              <a:cxnLst/>
              <a:rect l="0" t="0" r="0" b="0"/>
              <a:pathLst>
                <a:path w="120000" h="120000" extrusionOk="0">
                  <a:moveTo>
                    <a:pt x="112941" y="60000"/>
                  </a:moveTo>
                  <a:lnTo>
                    <a:pt x="112941" y="60000"/>
                  </a:lnTo>
                  <a:lnTo>
                    <a:pt x="114635" y="62592"/>
                  </a:lnTo>
                  <a:lnTo>
                    <a:pt x="116047" y="65555"/>
                  </a:lnTo>
                  <a:lnTo>
                    <a:pt x="117176" y="68148"/>
                  </a:lnTo>
                  <a:lnTo>
                    <a:pt x="118023" y="71111"/>
                  </a:lnTo>
                  <a:lnTo>
                    <a:pt x="118870" y="74074"/>
                  </a:lnTo>
                  <a:lnTo>
                    <a:pt x="119435" y="77407"/>
                  </a:lnTo>
                  <a:lnTo>
                    <a:pt x="119717" y="80740"/>
                  </a:lnTo>
                  <a:lnTo>
                    <a:pt x="120000" y="84444"/>
                  </a:lnTo>
                  <a:lnTo>
                    <a:pt x="120000" y="84444"/>
                  </a:lnTo>
                  <a:lnTo>
                    <a:pt x="119717" y="87777"/>
                  </a:lnTo>
                  <a:lnTo>
                    <a:pt x="119435" y="90740"/>
                  </a:lnTo>
                  <a:lnTo>
                    <a:pt x="118870" y="93703"/>
                  </a:lnTo>
                  <a:lnTo>
                    <a:pt x="118023" y="96666"/>
                  </a:lnTo>
                  <a:lnTo>
                    <a:pt x="116894" y="99629"/>
                  </a:lnTo>
                  <a:lnTo>
                    <a:pt x="115482" y="102592"/>
                  </a:lnTo>
                  <a:lnTo>
                    <a:pt x="114070" y="105555"/>
                  </a:lnTo>
                  <a:lnTo>
                    <a:pt x="112094" y="108518"/>
                  </a:lnTo>
                  <a:lnTo>
                    <a:pt x="112094" y="108518"/>
                  </a:lnTo>
                  <a:lnTo>
                    <a:pt x="110117" y="111111"/>
                  </a:lnTo>
                  <a:lnTo>
                    <a:pt x="108141" y="113333"/>
                  </a:lnTo>
                  <a:lnTo>
                    <a:pt x="105882" y="115555"/>
                  </a:lnTo>
                  <a:lnTo>
                    <a:pt x="103905" y="117407"/>
                  </a:lnTo>
                  <a:lnTo>
                    <a:pt x="101647" y="118518"/>
                  </a:lnTo>
                  <a:lnTo>
                    <a:pt x="99388" y="119259"/>
                  </a:lnTo>
                  <a:lnTo>
                    <a:pt x="96564" y="120000"/>
                  </a:lnTo>
                  <a:lnTo>
                    <a:pt x="94305" y="120000"/>
                  </a:lnTo>
                  <a:lnTo>
                    <a:pt x="72847" y="120000"/>
                  </a:lnTo>
                  <a:lnTo>
                    <a:pt x="72847" y="120000"/>
                  </a:lnTo>
                  <a:lnTo>
                    <a:pt x="68894" y="119629"/>
                  </a:lnTo>
                  <a:lnTo>
                    <a:pt x="65788" y="118888"/>
                  </a:lnTo>
                  <a:lnTo>
                    <a:pt x="62964" y="117407"/>
                  </a:lnTo>
                  <a:lnTo>
                    <a:pt x="61835" y="116296"/>
                  </a:lnTo>
                  <a:lnTo>
                    <a:pt x="60988" y="115185"/>
                  </a:lnTo>
                  <a:lnTo>
                    <a:pt x="60988" y="115185"/>
                  </a:lnTo>
                  <a:lnTo>
                    <a:pt x="60141" y="113703"/>
                  </a:lnTo>
                  <a:lnTo>
                    <a:pt x="59294" y="112222"/>
                  </a:lnTo>
                  <a:lnTo>
                    <a:pt x="58164" y="108518"/>
                  </a:lnTo>
                  <a:lnTo>
                    <a:pt x="57317" y="104444"/>
                  </a:lnTo>
                  <a:lnTo>
                    <a:pt x="57317" y="99259"/>
                  </a:lnTo>
                  <a:lnTo>
                    <a:pt x="57317" y="47777"/>
                  </a:lnTo>
                  <a:lnTo>
                    <a:pt x="45458" y="63333"/>
                  </a:lnTo>
                  <a:lnTo>
                    <a:pt x="45458" y="63333"/>
                  </a:lnTo>
                  <a:lnTo>
                    <a:pt x="44894" y="63703"/>
                  </a:lnTo>
                  <a:lnTo>
                    <a:pt x="44329" y="63703"/>
                  </a:lnTo>
                  <a:lnTo>
                    <a:pt x="44047" y="63703"/>
                  </a:lnTo>
                  <a:lnTo>
                    <a:pt x="43482" y="63333"/>
                  </a:lnTo>
                  <a:lnTo>
                    <a:pt x="43482" y="63333"/>
                  </a:lnTo>
                  <a:lnTo>
                    <a:pt x="43200" y="62592"/>
                  </a:lnTo>
                  <a:lnTo>
                    <a:pt x="42917" y="61851"/>
                  </a:lnTo>
                  <a:lnTo>
                    <a:pt x="42917" y="61111"/>
                  </a:lnTo>
                  <a:lnTo>
                    <a:pt x="43482" y="60370"/>
                  </a:lnTo>
                  <a:lnTo>
                    <a:pt x="56470" y="43703"/>
                  </a:lnTo>
                  <a:lnTo>
                    <a:pt x="56470" y="43703"/>
                  </a:lnTo>
                  <a:lnTo>
                    <a:pt x="57600" y="42592"/>
                  </a:lnTo>
                  <a:lnTo>
                    <a:pt x="58729" y="42222"/>
                  </a:lnTo>
                  <a:lnTo>
                    <a:pt x="59858" y="42592"/>
                  </a:lnTo>
                  <a:lnTo>
                    <a:pt x="60988" y="43703"/>
                  </a:lnTo>
                  <a:lnTo>
                    <a:pt x="73976" y="60370"/>
                  </a:lnTo>
                  <a:lnTo>
                    <a:pt x="73976" y="60370"/>
                  </a:lnTo>
                  <a:lnTo>
                    <a:pt x="74258" y="61111"/>
                  </a:lnTo>
                  <a:lnTo>
                    <a:pt x="74258" y="61851"/>
                  </a:lnTo>
                  <a:lnTo>
                    <a:pt x="74258" y="62592"/>
                  </a:lnTo>
                  <a:lnTo>
                    <a:pt x="73976" y="63333"/>
                  </a:lnTo>
                  <a:lnTo>
                    <a:pt x="73976" y="63333"/>
                  </a:lnTo>
                  <a:lnTo>
                    <a:pt x="73129" y="63703"/>
                  </a:lnTo>
                  <a:lnTo>
                    <a:pt x="72564" y="63703"/>
                  </a:lnTo>
                  <a:lnTo>
                    <a:pt x="72564" y="63703"/>
                  </a:lnTo>
                  <a:lnTo>
                    <a:pt x="72000" y="63703"/>
                  </a:lnTo>
                  <a:lnTo>
                    <a:pt x="71435" y="63333"/>
                  </a:lnTo>
                  <a:lnTo>
                    <a:pt x="60141" y="47777"/>
                  </a:lnTo>
                  <a:lnTo>
                    <a:pt x="60141" y="99259"/>
                  </a:lnTo>
                  <a:lnTo>
                    <a:pt x="60141" y="99259"/>
                  </a:lnTo>
                  <a:lnTo>
                    <a:pt x="60141" y="103333"/>
                  </a:lnTo>
                  <a:lnTo>
                    <a:pt x="60705" y="107037"/>
                  </a:lnTo>
                  <a:lnTo>
                    <a:pt x="61552" y="110000"/>
                  </a:lnTo>
                  <a:lnTo>
                    <a:pt x="62964" y="112222"/>
                  </a:lnTo>
                  <a:lnTo>
                    <a:pt x="62964" y="112222"/>
                  </a:lnTo>
                  <a:lnTo>
                    <a:pt x="64658" y="113703"/>
                  </a:lnTo>
                  <a:lnTo>
                    <a:pt x="66917" y="115555"/>
                  </a:lnTo>
                  <a:lnTo>
                    <a:pt x="69458" y="116296"/>
                  </a:lnTo>
                  <a:lnTo>
                    <a:pt x="72847" y="116296"/>
                  </a:lnTo>
                  <a:lnTo>
                    <a:pt x="94305" y="116296"/>
                  </a:lnTo>
                  <a:lnTo>
                    <a:pt x="94305" y="116296"/>
                  </a:lnTo>
                  <a:lnTo>
                    <a:pt x="96282" y="116296"/>
                  </a:lnTo>
                  <a:lnTo>
                    <a:pt x="98823" y="115555"/>
                  </a:lnTo>
                  <a:lnTo>
                    <a:pt x="100800" y="114814"/>
                  </a:lnTo>
                  <a:lnTo>
                    <a:pt x="102776" y="113333"/>
                  </a:lnTo>
                  <a:lnTo>
                    <a:pt x="104752" y="111851"/>
                  </a:lnTo>
                  <a:lnTo>
                    <a:pt x="106729" y="110370"/>
                  </a:lnTo>
                  <a:lnTo>
                    <a:pt x="108423" y="108148"/>
                  </a:lnTo>
                  <a:lnTo>
                    <a:pt x="110117" y="105925"/>
                  </a:lnTo>
                  <a:lnTo>
                    <a:pt x="110117" y="105925"/>
                  </a:lnTo>
                  <a:lnTo>
                    <a:pt x="111811" y="103333"/>
                  </a:lnTo>
                  <a:lnTo>
                    <a:pt x="113223" y="100740"/>
                  </a:lnTo>
                  <a:lnTo>
                    <a:pt x="114352" y="98148"/>
                  </a:lnTo>
                  <a:lnTo>
                    <a:pt x="115482" y="95555"/>
                  </a:lnTo>
                  <a:lnTo>
                    <a:pt x="116047" y="92592"/>
                  </a:lnTo>
                  <a:lnTo>
                    <a:pt x="116611" y="90000"/>
                  </a:lnTo>
                  <a:lnTo>
                    <a:pt x="116894" y="87407"/>
                  </a:lnTo>
                  <a:lnTo>
                    <a:pt x="117176" y="84444"/>
                  </a:lnTo>
                  <a:lnTo>
                    <a:pt x="117176" y="84444"/>
                  </a:lnTo>
                  <a:lnTo>
                    <a:pt x="116894" y="81111"/>
                  </a:lnTo>
                  <a:lnTo>
                    <a:pt x="116611" y="78148"/>
                  </a:lnTo>
                  <a:lnTo>
                    <a:pt x="116047" y="75185"/>
                  </a:lnTo>
                  <a:lnTo>
                    <a:pt x="115482" y="72222"/>
                  </a:lnTo>
                  <a:lnTo>
                    <a:pt x="114635" y="69629"/>
                  </a:lnTo>
                  <a:lnTo>
                    <a:pt x="113505" y="67037"/>
                  </a:lnTo>
                  <a:lnTo>
                    <a:pt x="112094" y="64814"/>
                  </a:lnTo>
                  <a:lnTo>
                    <a:pt x="110682" y="62592"/>
                  </a:lnTo>
                  <a:lnTo>
                    <a:pt x="110682" y="62592"/>
                  </a:lnTo>
                  <a:lnTo>
                    <a:pt x="107576" y="58518"/>
                  </a:lnTo>
                  <a:lnTo>
                    <a:pt x="105882" y="57037"/>
                  </a:lnTo>
                  <a:lnTo>
                    <a:pt x="104188" y="55555"/>
                  </a:lnTo>
                  <a:lnTo>
                    <a:pt x="102494" y="54444"/>
                  </a:lnTo>
                  <a:lnTo>
                    <a:pt x="100800" y="53703"/>
                  </a:lnTo>
                  <a:lnTo>
                    <a:pt x="99105" y="52962"/>
                  </a:lnTo>
                  <a:lnTo>
                    <a:pt x="97411" y="52592"/>
                  </a:lnTo>
                  <a:lnTo>
                    <a:pt x="97411" y="58148"/>
                  </a:lnTo>
                  <a:lnTo>
                    <a:pt x="97411" y="58148"/>
                  </a:lnTo>
                  <a:lnTo>
                    <a:pt x="96847" y="58888"/>
                  </a:lnTo>
                  <a:lnTo>
                    <a:pt x="96564" y="59629"/>
                  </a:lnTo>
                  <a:lnTo>
                    <a:pt x="96282" y="60000"/>
                  </a:lnTo>
                  <a:lnTo>
                    <a:pt x="95717" y="60000"/>
                  </a:lnTo>
                  <a:lnTo>
                    <a:pt x="95717" y="60000"/>
                  </a:lnTo>
                  <a:lnTo>
                    <a:pt x="94870" y="60000"/>
                  </a:lnTo>
                  <a:lnTo>
                    <a:pt x="94588" y="59629"/>
                  </a:lnTo>
                  <a:lnTo>
                    <a:pt x="94305" y="58888"/>
                  </a:lnTo>
                  <a:lnTo>
                    <a:pt x="94305" y="58148"/>
                  </a:lnTo>
                  <a:lnTo>
                    <a:pt x="94305" y="52592"/>
                  </a:lnTo>
                  <a:lnTo>
                    <a:pt x="94305" y="52592"/>
                  </a:lnTo>
                  <a:lnTo>
                    <a:pt x="94023" y="47407"/>
                  </a:lnTo>
                  <a:lnTo>
                    <a:pt x="93741" y="42962"/>
                  </a:lnTo>
                  <a:lnTo>
                    <a:pt x="92894" y="38518"/>
                  </a:lnTo>
                  <a:lnTo>
                    <a:pt x="92047" y="34444"/>
                  </a:lnTo>
                  <a:lnTo>
                    <a:pt x="90635" y="30000"/>
                  </a:lnTo>
                  <a:lnTo>
                    <a:pt x="88941" y="26296"/>
                  </a:lnTo>
                  <a:lnTo>
                    <a:pt x="87247" y="22222"/>
                  </a:lnTo>
                  <a:lnTo>
                    <a:pt x="84988" y="18148"/>
                  </a:lnTo>
                  <a:lnTo>
                    <a:pt x="84988" y="18148"/>
                  </a:lnTo>
                  <a:lnTo>
                    <a:pt x="82729" y="14814"/>
                  </a:lnTo>
                  <a:lnTo>
                    <a:pt x="79905" y="11851"/>
                  </a:lnTo>
                  <a:lnTo>
                    <a:pt x="77082" y="9259"/>
                  </a:lnTo>
                  <a:lnTo>
                    <a:pt x="73976" y="7407"/>
                  </a:lnTo>
                  <a:lnTo>
                    <a:pt x="70305" y="5925"/>
                  </a:lnTo>
                  <a:lnTo>
                    <a:pt x="66635" y="4814"/>
                  </a:lnTo>
                  <a:lnTo>
                    <a:pt x="62682" y="4074"/>
                  </a:lnTo>
                  <a:lnTo>
                    <a:pt x="58729" y="3703"/>
                  </a:lnTo>
                  <a:lnTo>
                    <a:pt x="58729" y="3703"/>
                  </a:lnTo>
                  <a:lnTo>
                    <a:pt x="54776" y="4074"/>
                  </a:lnTo>
                  <a:lnTo>
                    <a:pt x="51105" y="4444"/>
                  </a:lnTo>
                  <a:lnTo>
                    <a:pt x="47152" y="5555"/>
                  </a:lnTo>
                  <a:lnTo>
                    <a:pt x="43764" y="7037"/>
                  </a:lnTo>
                  <a:lnTo>
                    <a:pt x="40658" y="8888"/>
                  </a:lnTo>
                  <a:lnTo>
                    <a:pt x="37835" y="11481"/>
                  </a:lnTo>
                  <a:lnTo>
                    <a:pt x="35011" y="14074"/>
                  </a:lnTo>
                  <a:lnTo>
                    <a:pt x="32470" y="17037"/>
                  </a:lnTo>
                  <a:lnTo>
                    <a:pt x="32470" y="17037"/>
                  </a:lnTo>
                  <a:lnTo>
                    <a:pt x="30211" y="21111"/>
                  </a:lnTo>
                  <a:lnTo>
                    <a:pt x="28235" y="24444"/>
                  </a:lnTo>
                  <a:lnTo>
                    <a:pt x="26258" y="28148"/>
                  </a:lnTo>
                  <a:lnTo>
                    <a:pt x="24564" y="32222"/>
                  </a:lnTo>
                  <a:lnTo>
                    <a:pt x="23435" y="36296"/>
                  </a:lnTo>
                  <a:lnTo>
                    <a:pt x="22588" y="40370"/>
                  </a:lnTo>
                  <a:lnTo>
                    <a:pt x="22023" y="44444"/>
                  </a:lnTo>
                  <a:lnTo>
                    <a:pt x="21458" y="48888"/>
                  </a:lnTo>
                  <a:lnTo>
                    <a:pt x="21458" y="48888"/>
                  </a:lnTo>
                  <a:lnTo>
                    <a:pt x="25694" y="48518"/>
                  </a:lnTo>
                  <a:lnTo>
                    <a:pt x="30211" y="48518"/>
                  </a:lnTo>
                  <a:lnTo>
                    <a:pt x="30211" y="48518"/>
                  </a:lnTo>
                  <a:lnTo>
                    <a:pt x="30776" y="48518"/>
                  </a:lnTo>
                  <a:lnTo>
                    <a:pt x="31058" y="48888"/>
                  </a:lnTo>
                  <a:lnTo>
                    <a:pt x="31341" y="49629"/>
                  </a:lnTo>
                  <a:lnTo>
                    <a:pt x="31623" y="50370"/>
                  </a:lnTo>
                  <a:lnTo>
                    <a:pt x="31623" y="50370"/>
                  </a:lnTo>
                  <a:lnTo>
                    <a:pt x="31341" y="51481"/>
                  </a:lnTo>
                  <a:lnTo>
                    <a:pt x="31058" y="52222"/>
                  </a:lnTo>
                  <a:lnTo>
                    <a:pt x="30776" y="52592"/>
                  </a:lnTo>
                  <a:lnTo>
                    <a:pt x="30211" y="52592"/>
                  </a:lnTo>
                  <a:lnTo>
                    <a:pt x="25694" y="52592"/>
                  </a:lnTo>
                  <a:lnTo>
                    <a:pt x="25694" y="52592"/>
                  </a:lnTo>
                  <a:lnTo>
                    <a:pt x="23152" y="52962"/>
                  </a:lnTo>
                  <a:lnTo>
                    <a:pt x="20611" y="53333"/>
                  </a:lnTo>
                  <a:lnTo>
                    <a:pt x="18352" y="54074"/>
                  </a:lnTo>
                  <a:lnTo>
                    <a:pt x="16376" y="55185"/>
                  </a:lnTo>
                  <a:lnTo>
                    <a:pt x="14400" y="56666"/>
                  </a:lnTo>
                  <a:lnTo>
                    <a:pt x="12423" y="58518"/>
                  </a:lnTo>
                  <a:lnTo>
                    <a:pt x="10729" y="60740"/>
                  </a:lnTo>
                  <a:lnTo>
                    <a:pt x="9317" y="63333"/>
                  </a:lnTo>
                  <a:lnTo>
                    <a:pt x="9317" y="63333"/>
                  </a:lnTo>
                  <a:lnTo>
                    <a:pt x="6494" y="68518"/>
                  </a:lnTo>
                  <a:lnTo>
                    <a:pt x="4517" y="73703"/>
                  </a:lnTo>
                  <a:lnTo>
                    <a:pt x="3952" y="76296"/>
                  </a:lnTo>
                  <a:lnTo>
                    <a:pt x="3388" y="78888"/>
                  </a:lnTo>
                  <a:lnTo>
                    <a:pt x="2823" y="81481"/>
                  </a:lnTo>
                  <a:lnTo>
                    <a:pt x="2823" y="84444"/>
                  </a:lnTo>
                  <a:lnTo>
                    <a:pt x="2823" y="84444"/>
                  </a:lnTo>
                  <a:lnTo>
                    <a:pt x="2823" y="87407"/>
                  </a:lnTo>
                  <a:lnTo>
                    <a:pt x="3388" y="90740"/>
                  </a:lnTo>
                  <a:lnTo>
                    <a:pt x="3952" y="93333"/>
                  </a:lnTo>
                  <a:lnTo>
                    <a:pt x="4800" y="96296"/>
                  </a:lnTo>
                  <a:lnTo>
                    <a:pt x="5647" y="98888"/>
                  </a:lnTo>
                  <a:lnTo>
                    <a:pt x="6776" y="101481"/>
                  </a:lnTo>
                  <a:lnTo>
                    <a:pt x="8188" y="104074"/>
                  </a:lnTo>
                  <a:lnTo>
                    <a:pt x="9882" y="106666"/>
                  </a:lnTo>
                  <a:lnTo>
                    <a:pt x="9882" y="106666"/>
                  </a:lnTo>
                  <a:lnTo>
                    <a:pt x="11576" y="108888"/>
                  </a:lnTo>
                  <a:lnTo>
                    <a:pt x="13270" y="110740"/>
                  </a:lnTo>
                  <a:lnTo>
                    <a:pt x="15247" y="112222"/>
                  </a:lnTo>
                  <a:lnTo>
                    <a:pt x="17223" y="113703"/>
                  </a:lnTo>
                  <a:lnTo>
                    <a:pt x="19200" y="115185"/>
                  </a:lnTo>
                  <a:lnTo>
                    <a:pt x="21176" y="115925"/>
                  </a:lnTo>
                  <a:lnTo>
                    <a:pt x="23435" y="116296"/>
                  </a:lnTo>
                  <a:lnTo>
                    <a:pt x="25694" y="116296"/>
                  </a:lnTo>
                  <a:lnTo>
                    <a:pt x="44329" y="116296"/>
                  </a:lnTo>
                  <a:lnTo>
                    <a:pt x="44329" y="116296"/>
                  </a:lnTo>
                  <a:lnTo>
                    <a:pt x="44894" y="116296"/>
                  </a:lnTo>
                  <a:lnTo>
                    <a:pt x="45176" y="116666"/>
                  </a:lnTo>
                  <a:lnTo>
                    <a:pt x="45458" y="117407"/>
                  </a:lnTo>
                  <a:lnTo>
                    <a:pt x="45741" y="118148"/>
                  </a:lnTo>
                  <a:lnTo>
                    <a:pt x="45741" y="118148"/>
                  </a:lnTo>
                  <a:lnTo>
                    <a:pt x="45458" y="118888"/>
                  </a:lnTo>
                  <a:lnTo>
                    <a:pt x="45176" y="119629"/>
                  </a:lnTo>
                  <a:lnTo>
                    <a:pt x="44894" y="120000"/>
                  </a:lnTo>
                  <a:lnTo>
                    <a:pt x="44329" y="120000"/>
                  </a:lnTo>
                  <a:lnTo>
                    <a:pt x="25694" y="120000"/>
                  </a:lnTo>
                  <a:lnTo>
                    <a:pt x="25694" y="120000"/>
                  </a:lnTo>
                  <a:lnTo>
                    <a:pt x="23152" y="120000"/>
                  </a:lnTo>
                  <a:lnTo>
                    <a:pt x="20611" y="119259"/>
                  </a:lnTo>
                  <a:lnTo>
                    <a:pt x="18352" y="118518"/>
                  </a:lnTo>
                  <a:lnTo>
                    <a:pt x="16094" y="117407"/>
                  </a:lnTo>
                  <a:lnTo>
                    <a:pt x="13835" y="115925"/>
                  </a:lnTo>
                  <a:lnTo>
                    <a:pt x="11858" y="113703"/>
                  </a:lnTo>
                  <a:lnTo>
                    <a:pt x="9600" y="111481"/>
                  </a:lnTo>
                  <a:lnTo>
                    <a:pt x="7905" y="109259"/>
                  </a:lnTo>
                  <a:lnTo>
                    <a:pt x="7905" y="109259"/>
                  </a:lnTo>
                  <a:lnTo>
                    <a:pt x="5929" y="106296"/>
                  </a:lnTo>
                  <a:lnTo>
                    <a:pt x="4517" y="103703"/>
                  </a:lnTo>
                  <a:lnTo>
                    <a:pt x="2823" y="100740"/>
                  </a:lnTo>
                  <a:lnTo>
                    <a:pt x="1694" y="97777"/>
                  </a:lnTo>
                  <a:lnTo>
                    <a:pt x="847" y="94444"/>
                  </a:lnTo>
                  <a:lnTo>
                    <a:pt x="282" y="91481"/>
                  </a:lnTo>
                  <a:lnTo>
                    <a:pt x="0" y="88148"/>
                  </a:lnTo>
                  <a:lnTo>
                    <a:pt x="0" y="84444"/>
                  </a:lnTo>
                  <a:lnTo>
                    <a:pt x="0" y="84444"/>
                  </a:lnTo>
                  <a:lnTo>
                    <a:pt x="282" y="79259"/>
                  </a:lnTo>
                  <a:lnTo>
                    <a:pt x="1129" y="74074"/>
                  </a:lnTo>
                  <a:lnTo>
                    <a:pt x="2823" y="69259"/>
                  </a:lnTo>
                  <a:lnTo>
                    <a:pt x="5082" y="64074"/>
                  </a:lnTo>
                  <a:lnTo>
                    <a:pt x="5082" y="64074"/>
                  </a:lnTo>
                  <a:lnTo>
                    <a:pt x="6494" y="61481"/>
                  </a:lnTo>
                  <a:lnTo>
                    <a:pt x="7905" y="59259"/>
                  </a:lnTo>
                  <a:lnTo>
                    <a:pt x="9317" y="57407"/>
                  </a:lnTo>
                  <a:lnTo>
                    <a:pt x="11011" y="55555"/>
                  </a:lnTo>
                  <a:lnTo>
                    <a:pt x="12705" y="54074"/>
                  </a:lnTo>
                  <a:lnTo>
                    <a:pt x="14682" y="52592"/>
                  </a:lnTo>
                  <a:lnTo>
                    <a:pt x="16376" y="51481"/>
                  </a:lnTo>
                  <a:lnTo>
                    <a:pt x="18635" y="50000"/>
                  </a:lnTo>
                  <a:lnTo>
                    <a:pt x="18635" y="50000"/>
                  </a:lnTo>
                  <a:lnTo>
                    <a:pt x="18917" y="44814"/>
                  </a:lnTo>
                  <a:lnTo>
                    <a:pt x="19482" y="39629"/>
                  </a:lnTo>
                  <a:lnTo>
                    <a:pt x="20611" y="35185"/>
                  </a:lnTo>
                  <a:lnTo>
                    <a:pt x="22023" y="30370"/>
                  </a:lnTo>
                  <a:lnTo>
                    <a:pt x="23435" y="26296"/>
                  </a:lnTo>
                  <a:lnTo>
                    <a:pt x="25411" y="22222"/>
                  </a:lnTo>
                  <a:lnTo>
                    <a:pt x="28235" y="17777"/>
                  </a:lnTo>
                  <a:lnTo>
                    <a:pt x="30776" y="14074"/>
                  </a:lnTo>
                  <a:lnTo>
                    <a:pt x="30776" y="14074"/>
                  </a:lnTo>
                  <a:lnTo>
                    <a:pt x="33600" y="10740"/>
                  </a:lnTo>
                  <a:lnTo>
                    <a:pt x="36705" y="8148"/>
                  </a:lnTo>
                  <a:lnTo>
                    <a:pt x="40094" y="5555"/>
                  </a:lnTo>
                  <a:lnTo>
                    <a:pt x="43482" y="3703"/>
                  </a:lnTo>
                  <a:lnTo>
                    <a:pt x="46870" y="2222"/>
                  </a:lnTo>
                  <a:lnTo>
                    <a:pt x="50823" y="1111"/>
                  </a:lnTo>
                  <a:lnTo>
                    <a:pt x="54776" y="370"/>
                  </a:lnTo>
                  <a:lnTo>
                    <a:pt x="58729" y="0"/>
                  </a:lnTo>
                  <a:lnTo>
                    <a:pt x="58729" y="0"/>
                  </a:lnTo>
                  <a:lnTo>
                    <a:pt x="62682" y="370"/>
                  </a:lnTo>
                  <a:lnTo>
                    <a:pt x="66635" y="1111"/>
                  </a:lnTo>
                  <a:lnTo>
                    <a:pt x="70305" y="2222"/>
                  </a:lnTo>
                  <a:lnTo>
                    <a:pt x="74258" y="3703"/>
                  </a:lnTo>
                  <a:lnTo>
                    <a:pt x="77364" y="5555"/>
                  </a:lnTo>
                  <a:lnTo>
                    <a:pt x="80470" y="8148"/>
                  </a:lnTo>
                  <a:lnTo>
                    <a:pt x="83294" y="10740"/>
                  </a:lnTo>
                  <a:lnTo>
                    <a:pt x="85835" y="14074"/>
                  </a:lnTo>
                  <a:lnTo>
                    <a:pt x="85835" y="14074"/>
                  </a:lnTo>
                  <a:lnTo>
                    <a:pt x="88376" y="17777"/>
                  </a:lnTo>
                  <a:lnTo>
                    <a:pt x="90352" y="21851"/>
                  </a:lnTo>
                  <a:lnTo>
                    <a:pt x="92047" y="25925"/>
                  </a:lnTo>
                  <a:lnTo>
                    <a:pt x="93741" y="30000"/>
                  </a:lnTo>
                  <a:lnTo>
                    <a:pt x="94870" y="34444"/>
                  </a:lnTo>
                  <a:lnTo>
                    <a:pt x="95717" y="38888"/>
                  </a:lnTo>
                  <a:lnTo>
                    <a:pt x="96564" y="43703"/>
                  </a:lnTo>
                  <a:lnTo>
                    <a:pt x="96847" y="48518"/>
                  </a:lnTo>
                  <a:lnTo>
                    <a:pt x="96847" y="48518"/>
                  </a:lnTo>
                  <a:lnTo>
                    <a:pt x="99388" y="48888"/>
                  </a:lnTo>
                  <a:lnTo>
                    <a:pt x="101364" y="49629"/>
                  </a:lnTo>
                  <a:lnTo>
                    <a:pt x="103341" y="51111"/>
                  </a:lnTo>
                  <a:lnTo>
                    <a:pt x="105317" y="52222"/>
                  </a:lnTo>
                  <a:lnTo>
                    <a:pt x="107294" y="53703"/>
                  </a:lnTo>
                  <a:lnTo>
                    <a:pt x="109270" y="55555"/>
                  </a:lnTo>
                  <a:lnTo>
                    <a:pt x="110964" y="57777"/>
                  </a:lnTo>
                  <a:lnTo>
                    <a:pt x="112941" y="60000"/>
                  </a:lnTo>
                  <a:lnTo>
                    <a:pt x="112941" y="60000"/>
                  </a:lnTo>
                  <a:close/>
                </a:path>
              </a:pathLst>
            </a:custGeom>
            <a:noFill/>
            <a:ln>
              <a:solidFill>
                <a:schemeClr val="accent1"/>
              </a:solidFill>
            </a:ln>
            <a:extLst>
              <a:ext uri="{909E8E84-426E-40DD-AFC4-6F175D3DCCD1}">
                <a14:hiddenFill xmlns:a14="http://schemas.microsoft.com/office/drawing/2010/main">
                  <a:solidFill>
                    <a:schemeClr val="accent5">
                      <a:lumMod val="60000"/>
                      <a:lumOff val="40000"/>
                    </a:schemeClr>
                  </a:solidFill>
                </a14:hiddenFill>
              </a:ext>
            </a:extLst>
          </p:spPr>
          <p:txBody>
            <a:bodyPr wrap="square" anchor="ctr">
              <a:normAutofit fontScale="25000" lnSpcReduction="20000"/>
            </a:bodyPr>
            <a:lstStyle/>
            <a:p>
              <a:pPr algn="ctr"/>
              <a:endParaRPr>
                <a:latin typeface="inpin heiti" panose="00000500000000000000" pitchFamily="2" charset="-122"/>
                <a:ea typeface="inpin heiti" panose="00000500000000000000" pitchFamily="2" charset="-122"/>
                <a:sym typeface="inpin heiti" panose="00000500000000000000" pitchFamily="2" charset="-122"/>
              </a:endParaRPr>
            </a:p>
          </p:txBody>
        </p:sp>
      </p:grpSp>
      <p:grpSp>
        <p:nvGrpSpPr>
          <p:cNvPr id="29" name="组合 28"/>
          <p:cNvGrpSpPr/>
          <p:nvPr>
            <p:custDataLst>
              <p:tags r:id="rId11"/>
            </p:custDataLst>
          </p:nvPr>
        </p:nvGrpSpPr>
        <p:grpSpPr>
          <a:xfrm>
            <a:off x="5325745" y="3929380"/>
            <a:ext cx="596265" cy="568325"/>
            <a:chOff x="5140325" y="2926080"/>
            <a:chExt cx="596265" cy="568325"/>
          </a:xfrm>
        </p:grpSpPr>
        <p:sp>
          <p:nvSpPr>
            <p:cNvPr id="11" name="矩形 10"/>
            <p:cNvSpPr/>
            <p:nvPr>
              <p:custDataLst>
                <p:tags r:id="rId12"/>
              </p:custDataLst>
            </p:nvPr>
          </p:nvSpPr>
          <p:spPr>
            <a:xfrm>
              <a:off x="5140325" y="2926080"/>
              <a:ext cx="596265" cy="568325"/>
            </a:xfrm>
            <a:prstGeom prst="rect">
              <a:avLst/>
            </a:prstGeom>
            <a:noFill/>
            <a:ln>
              <a:solidFill>
                <a:schemeClr val="tx2">
                  <a:lumMod val="60000"/>
                  <a:lumOff val="40000"/>
                </a:schemeClr>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27" name="ïšḻïďê-任意多边形: 形状 26"/>
            <p:cNvSpPr/>
            <p:nvPr>
              <p:custDataLst>
                <p:tags r:id="rId13"/>
              </p:custDataLst>
            </p:nvPr>
          </p:nvSpPr>
          <p:spPr>
            <a:xfrm>
              <a:off x="5260340" y="3042920"/>
              <a:ext cx="375285" cy="357505"/>
            </a:xfrm>
            <a:custGeom>
              <a:avLst/>
              <a:gdLst/>
              <a:ahLst/>
              <a:cxnLst/>
              <a:rect l="0" t="0" r="0" b="0"/>
              <a:pathLst>
                <a:path w="120000" h="120000" extrusionOk="0">
                  <a:moveTo>
                    <a:pt x="28339" y="66873"/>
                  </a:moveTo>
                  <a:lnTo>
                    <a:pt x="28339" y="66873"/>
                  </a:lnTo>
                  <a:lnTo>
                    <a:pt x="31881" y="61671"/>
                  </a:lnTo>
                  <a:lnTo>
                    <a:pt x="31881" y="61671"/>
                  </a:lnTo>
                  <a:lnTo>
                    <a:pt x="34095" y="56842"/>
                  </a:lnTo>
                  <a:lnTo>
                    <a:pt x="36752" y="50154"/>
                  </a:lnTo>
                  <a:lnTo>
                    <a:pt x="36752" y="50154"/>
                  </a:lnTo>
                  <a:lnTo>
                    <a:pt x="38523" y="46439"/>
                  </a:lnTo>
                  <a:lnTo>
                    <a:pt x="39409" y="43095"/>
                  </a:lnTo>
                  <a:lnTo>
                    <a:pt x="39852" y="39752"/>
                  </a:lnTo>
                  <a:lnTo>
                    <a:pt x="39852" y="36780"/>
                  </a:lnTo>
                  <a:lnTo>
                    <a:pt x="39852" y="9287"/>
                  </a:lnTo>
                  <a:lnTo>
                    <a:pt x="39852" y="9287"/>
                  </a:lnTo>
                  <a:lnTo>
                    <a:pt x="40295" y="8544"/>
                  </a:lnTo>
                  <a:lnTo>
                    <a:pt x="40738" y="7801"/>
                  </a:lnTo>
                  <a:lnTo>
                    <a:pt x="41180" y="7430"/>
                  </a:lnTo>
                  <a:lnTo>
                    <a:pt x="42066" y="7430"/>
                  </a:lnTo>
                  <a:lnTo>
                    <a:pt x="73062" y="7430"/>
                  </a:lnTo>
                  <a:lnTo>
                    <a:pt x="73062" y="7430"/>
                  </a:lnTo>
                  <a:lnTo>
                    <a:pt x="74833" y="7430"/>
                  </a:lnTo>
                  <a:lnTo>
                    <a:pt x="75276" y="7801"/>
                  </a:lnTo>
                  <a:lnTo>
                    <a:pt x="75719" y="8544"/>
                  </a:lnTo>
                  <a:lnTo>
                    <a:pt x="75719" y="9287"/>
                  </a:lnTo>
                  <a:lnTo>
                    <a:pt x="75719" y="36780"/>
                  </a:lnTo>
                  <a:lnTo>
                    <a:pt x="75719" y="36780"/>
                  </a:lnTo>
                  <a:lnTo>
                    <a:pt x="76162" y="40495"/>
                  </a:lnTo>
                  <a:lnTo>
                    <a:pt x="77047" y="44582"/>
                  </a:lnTo>
                  <a:lnTo>
                    <a:pt x="78376" y="49040"/>
                  </a:lnTo>
                  <a:lnTo>
                    <a:pt x="80147" y="53126"/>
                  </a:lnTo>
                  <a:lnTo>
                    <a:pt x="80147" y="53126"/>
                  </a:lnTo>
                  <a:lnTo>
                    <a:pt x="84575" y="60928"/>
                  </a:lnTo>
                  <a:lnTo>
                    <a:pt x="86346" y="63900"/>
                  </a:lnTo>
                  <a:lnTo>
                    <a:pt x="88118" y="66130"/>
                  </a:lnTo>
                  <a:lnTo>
                    <a:pt x="88560" y="66501"/>
                  </a:lnTo>
                  <a:lnTo>
                    <a:pt x="116014" y="104024"/>
                  </a:lnTo>
                  <a:lnTo>
                    <a:pt x="116014" y="104024"/>
                  </a:lnTo>
                  <a:lnTo>
                    <a:pt x="118671" y="106996"/>
                  </a:lnTo>
                  <a:lnTo>
                    <a:pt x="120000" y="109969"/>
                  </a:lnTo>
                  <a:lnTo>
                    <a:pt x="120000" y="112569"/>
                  </a:lnTo>
                  <a:lnTo>
                    <a:pt x="120000" y="114055"/>
                  </a:lnTo>
                  <a:lnTo>
                    <a:pt x="119114" y="115170"/>
                  </a:lnTo>
                  <a:lnTo>
                    <a:pt x="119114" y="115170"/>
                  </a:lnTo>
                  <a:lnTo>
                    <a:pt x="118228" y="116284"/>
                  </a:lnTo>
                  <a:lnTo>
                    <a:pt x="117343" y="117399"/>
                  </a:lnTo>
                  <a:lnTo>
                    <a:pt x="116014" y="118142"/>
                  </a:lnTo>
                  <a:lnTo>
                    <a:pt x="114243" y="118885"/>
                  </a:lnTo>
                  <a:lnTo>
                    <a:pt x="109815" y="119628"/>
                  </a:lnTo>
                  <a:lnTo>
                    <a:pt x="104501" y="120000"/>
                  </a:lnTo>
                  <a:lnTo>
                    <a:pt x="15055" y="120000"/>
                  </a:lnTo>
                  <a:lnTo>
                    <a:pt x="15055" y="120000"/>
                  </a:lnTo>
                  <a:lnTo>
                    <a:pt x="10184" y="119628"/>
                  </a:lnTo>
                  <a:lnTo>
                    <a:pt x="6199" y="118885"/>
                  </a:lnTo>
                  <a:lnTo>
                    <a:pt x="4428" y="118142"/>
                  </a:lnTo>
                  <a:lnTo>
                    <a:pt x="3099" y="117399"/>
                  </a:lnTo>
                  <a:lnTo>
                    <a:pt x="2214" y="116284"/>
                  </a:lnTo>
                  <a:lnTo>
                    <a:pt x="1328" y="115170"/>
                  </a:lnTo>
                  <a:lnTo>
                    <a:pt x="1328" y="115170"/>
                  </a:lnTo>
                  <a:lnTo>
                    <a:pt x="0" y="114055"/>
                  </a:lnTo>
                  <a:lnTo>
                    <a:pt x="0" y="112569"/>
                  </a:lnTo>
                  <a:lnTo>
                    <a:pt x="0" y="109969"/>
                  </a:lnTo>
                  <a:lnTo>
                    <a:pt x="1771" y="106996"/>
                  </a:lnTo>
                  <a:lnTo>
                    <a:pt x="3985" y="103653"/>
                  </a:lnTo>
                  <a:lnTo>
                    <a:pt x="28339" y="66873"/>
                  </a:lnTo>
                  <a:close/>
                  <a:moveTo>
                    <a:pt x="112472" y="105882"/>
                  </a:moveTo>
                  <a:lnTo>
                    <a:pt x="85461" y="69473"/>
                  </a:lnTo>
                  <a:lnTo>
                    <a:pt x="85461" y="69473"/>
                  </a:lnTo>
                  <a:lnTo>
                    <a:pt x="81918" y="69102"/>
                  </a:lnTo>
                  <a:lnTo>
                    <a:pt x="77933" y="68730"/>
                  </a:lnTo>
                  <a:lnTo>
                    <a:pt x="77933" y="68730"/>
                  </a:lnTo>
                  <a:lnTo>
                    <a:pt x="73948" y="69102"/>
                  </a:lnTo>
                  <a:lnTo>
                    <a:pt x="70405" y="69845"/>
                  </a:lnTo>
                  <a:lnTo>
                    <a:pt x="66863" y="70959"/>
                  </a:lnTo>
                  <a:lnTo>
                    <a:pt x="63321" y="72445"/>
                  </a:lnTo>
                  <a:lnTo>
                    <a:pt x="63321" y="72445"/>
                  </a:lnTo>
                  <a:lnTo>
                    <a:pt x="59335" y="73931"/>
                  </a:lnTo>
                  <a:lnTo>
                    <a:pt x="55350" y="75417"/>
                  </a:lnTo>
                  <a:lnTo>
                    <a:pt x="50922" y="76160"/>
                  </a:lnTo>
                  <a:lnTo>
                    <a:pt x="46937" y="76160"/>
                  </a:lnTo>
                  <a:lnTo>
                    <a:pt x="46937" y="76160"/>
                  </a:lnTo>
                  <a:lnTo>
                    <a:pt x="42952" y="76160"/>
                  </a:lnTo>
                  <a:lnTo>
                    <a:pt x="38523" y="75417"/>
                  </a:lnTo>
                  <a:lnTo>
                    <a:pt x="34095" y="73931"/>
                  </a:lnTo>
                  <a:lnTo>
                    <a:pt x="30110" y="72445"/>
                  </a:lnTo>
                  <a:lnTo>
                    <a:pt x="7970" y="105882"/>
                  </a:lnTo>
                  <a:lnTo>
                    <a:pt x="7970" y="105882"/>
                  </a:lnTo>
                  <a:lnTo>
                    <a:pt x="6199" y="108482"/>
                  </a:lnTo>
                  <a:lnTo>
                    <a:pt x="4870" y="110340"/>
                  </a:lnTo>
                  <a:lnTo>
                    <a:pt x="4870" y="112198"/>
                  </a:lnTo>
                  <a:lnTo>
                    <a:pt x="4870" y="113684"/>
                  </a:lnTo>
                  <a:lnTo>
                    <a:pt x="4870" y="113684"/>
                  </a:lnTo>
                  <a:lnTo>
                    <a:pt x="6199" y="114798"/>
                  </a:lnTo>
                  <a:lnTo>
                    <a:pt x="8413" y="115541"/>
                  </a:lnTo>
                  <a:lnTo>
                    <a:pt x="11512" y="116284"/>
                  </a:lnTo>
                  <a:lnTo>
                    <a:pt x="15055" y="116284"/>
                  </a:lnTo>
                  <a:lnTo>
                    <a:pt x="104501" y="116284"/>
                  </a:lnTo>
                  <a:lnTo>
                    <a:pt x="104501" y="116284"/>
                  </a:lnTo>
                  <a:lnTo>
                    <a:pt x="108487" y="116284"/>
                  </a:lnTo>
                  <a:lnTo>
                    <a:pt x="112029" y="115541"/>
                  </a:lnTo>
                  <a:lnTo>
                    <a:pt x="113800" y="114798"/>
                  </a:lnTo>
                  <a:lnTo>
                    <a:pt x="115571" y="113684"/>
                  </a:lnTo>
                  <a:lnTo>
                    <a:pt x="115571" y="113684"/>
                  </a:lnTo>
                  <a:lnTo>
                    <a:pt x="115571" y="112198"/>
                  </a:lnTo>
                  <a:lnTo>
                    <a:pt x="115571" y="110340"/>
                  </a:lnTo>
                  <a:lnTo>
                    <a:pt x="114243" y="108482"/>
                  </a:lnTo>
                  <a:lnTo>
                    <a:pt x="112472" y="105882"/>
                  </a:lnTo>
                  <a:lnTo>
                    <a:pt x="112472" y="105882"/>
                  </a:lnTo>
                  <a:close/>
                  <a:moveTo>
                    <a:pt x="41623" y="51269"/>
                  </a:moveTo>
                  <a:lnTo>
                    <a:pt x="41623" y="51269"/>
                  </a:lnTo>
                  <a:lnTo>
                    <a:pt x="38523" y="58328"/>
                  </a:lnTo>
                  <a:lnTo>
                    <a:pt x="35424" y="63529"/>
                  </a:lnTo>
                  <a:lnTo>
                    <a:pt x="35424" y="63529"/>
                  </a:lnTo>
                  <a:lnTo>
                    <a:pt x="32324" y="68730"/>
                  </a:lnTo>
                  <a:lnTo>
                    <a:pt x="32324" y="69102"/>
                  </a:lnTo>
                  <a:lnTo>
                    <a:pt x="32324" y="69102"/>
                  </a:lnTo>
                  <a:lnTo>
                    <a:pt x="35867" y="70588"/>
                  </a:lnTo>
                  <a:lnTo>
                    <a:pt x="39852" y="71702"/>
                  </a:lnTo>
                  <a:lnTo>
                    <a:pt x="43394" y="72445"/>
                  </a:lnTo>
                  <a:lnTo>
                    <a:pt x="46937" y="72445"/>
                  </a:lnTo>
                  <a:lnTo>
                    <a:pt x="46937" y="72445"/>
                  </a:lnTo>
                  <a:lnTo>
                    <a:pt x="50479" y="72445"/>
                  </a:lnTo>
                  <a:lnTo>
                    <a:pt x="54022" y="71702"/>
                  </a:lnTo>
                  <a:lnTo>
                    <a:pt x="57564" y="70588"/>
                  </a:lnTo>
                  <a:lnTo>
                    <a:pt x="61107" y="69102"/>
                  </a:lnTo>
                  <a:lnTo>
                    <a:pt x="61107" y="69102"/>
                  </a:lnTo>
                  <a:lnTo>
                    <a:pt x="65092" y="67244"/>
                  </a:lnTo>
                  <a:lnTo>
                    <a:pt x="69520" y="66130"/>
                  </a:lnTo>
                  <a:lnTo>
                    <a:pt x="73505" y="65386"/>
                  </a:lnTo>
                  <a:lnTo>
                    <a:pt x="77933" y="65015"/>
                  </a:lnTo>
                  <a:lnTo>
                    <a:pt x="77933" y="65015"/>
                  </a:lnTo>
                  <a:lnTo>
                    <a:pt x="81918" y="65386"/>
                  </a:lnTo>
                  <a:lnTo>
                    <a:pt x="81918" y="65386"/>
                  </a:lnTo>
                  <a:lnTo>
                    <a:pt x="77490" y="57213"/>
                  </a:lnTo>
                  <a:lnTo>
                    <a:pt x="73505" y="50154"/>
                  </a:lnTo>
                  <a:lnTo>
                    <a:pt x="72619" y="46439"/>
                  </a:lnTo>
                  <a:lnTo>
                    <a:pt x="71734" y="43095"/>
                  </a:lnTo>
                  <a:lnTo>
                    <a:pt x="71291" y="39752"/>
                  </a:lnTo>
                  <a:lnTo>
                    <a:pt x="70848" y="36780"/>
                  </a:lnTo>
                  <a:lnTo>
                    <a:pt x="70848" y="11145"/>
                  </a:lnTo>
                  <a:lnTo>
                    <a:pt x="44280" y="11145"/>
                  </a:lnTo>
                  <a:lnTo>
                    <a:pt x="44280" y="36780"/>
                  </a:lnTo>
                  <a:lnTo>
                    <a:pt x="44280" y="36780"/>
                  </a:lnTo>
                  <a:lnTo>
                    <a:pt x="44280" y="39752"/>
                  </a:lnTo>
                  <a:lnTo>
                    <a:pt x="43837" y="43467"/>
                  </a:lnTo>
                  <a:lnTo>
                    <a:pt x="42952" y="47182"/>
                  </a:lnTo>
                  <a:lnTo>
                    <a:pt x="41623" y="51269"/>
                  </a:lnTo>
                  <a:lnTo>
                    <a:pt x="41623" y="51269"/>
                  </a:lnTo>
                  <a:close/>
                  <a:moveTo>
                    <a:pt x="37195" y="3715"/>
                  </a:moveTo>
                  <a:lnTo>
                    <a:pt x="37195" y="3715"/>
                  </a:lnTo>
                  <a:lnTo>
                    <a:pt x="36309" y="3715"/>
                  </a:lnTo>
                  <a:lnTo>
                    <a:pt x="35867" y="3343"/>
                  </a:lnTo>
                  <a:lnTo>
                    <a:pt x="35424" y="2600"/>
                  </a:lnTo>
                  <a:lnTo>
                    <a:pt x="34981" y="1857"/>
                  </a:lnTo>
                  <a:lnTo>
                    <a:pt x="34981" y="1857"/>
                  </a:lnTo>
                  <a:lnTo>
                    <a:pt x="35424" y="1114"/>
                  </a:lnTo>
                  <a:lnTo>
                    <a:pt x="35867" y="371"/>
                  </a:lnTo>
                  <a:lnTo>
                    <a:pt x="36309" y="0"/>
                  </a:lnTo>
                  <a:lnTo>
                    <a:pt x="37195" y="0"/>
                  </a:lnTo>
                  <a:lnTo>
                    <a:pt x="77933" y="0"/>
                  </a:lnTo>
                  <a:lnTo>
                    <a:pt x="77933" y="0"/>
                  </a:lnTo>
                  <a:lnTo>
                    <a:pt x="79261" y="0"/>
                  </a:lnTo>
                  <a:lnTo>
                    <a:pt x="79704" y="371"/>
                  </a:lnTo>
                  <a:lnTo>
                    <a:pt x="80147" y="1114"/>
                  </a:lnTo>
                  <a:lnTo>
                    <a:pt x="80147" y="1857"/>
                  </a:lnTo>
                  <a:lnTo>
                    <a:pt x="80147" y="1857"/>
                  </a:lnTo>
                  <a:lnTo>
                    <a:pt x="80147" y="2600"/>
                  </a:lnTo>
                  <a:lnTo>
                    <a:pt x="79704" y="3343"/>
                  </a:lnTo>
                  <a:lnTo>
                    <a:pt x="79261" y="3715"/>
                  </a:lnTo>
                  <a:lnTo>
                    <a:pt x="77933" y="3715"/>
                  </a:lnTo>
                  <a:lnTo>
                    <a:pt x="37195" y="3715"/>
                  </a:lnTo>
                  <a:close/>
                </a:path>
              </a:pathLst>
            </a:custGeom>
            <a:noFill/>
            <a:ln>
              <a:solidFill>
                <a:schemeClr val="accent1"/>
              </a:solidFill>
            </a:ln>
            <a:extLst>
              <a:ext uri="{909E8E84-426E-40DD-AFC4-6F175D3DCCD1}">
                <a14:hiddenFill xmlns:a14="http://schemas.microsoft.com/office/drawing/2010/main">
                  <a:solidFill>
                    <a:schemeClr val="accent5">
                      <a:lumMod val="60000"/>
                      <a:lumOff val="40000"/>
                    </a:schemeClr>
                  </a:solidFill>
                </a14:hiddenFill>
              </a:ext>
            </a:extLst>
          </p:spPr>
          <p:txBody>
            <a:bodyPr wrap="square" anchor="ctr">
              <a:normAutofit fontScale="25000" lnSpcReduction="20000"/>
            </a:bodyPr>
            <a:lstStyle/>
            <a:p>
              <a:pPr algn="ctr"/>
              <a:endParaRPr>
                <a:latin typeface="inpin heiti" panose="00000500000000000000" pitchFamily="2" charset="-122"/>
                <a:ea typeface="inpin heiti" panose="00000500000000000000" pitchFamily="2" charset="-122"/>
                <a:sym typeface="inpin heiti" panose="00000500000000000000" pitchFamily="2" charset="-122"/>
              </a:endParaRPr>
            </a:p>
          </p:txBody>
        </p:sp>
      </p:grpSp>
      <p:sp>
        <p:nvSpPr>
          <p:cNvPr id="12" name="矩形 11"/>
          <p:cNvSpPr/>
          <p:nvPr>
            <p:custDataLst>
              <p:tags r:id="rId14"/>
            </p:custDataLst>
          </p:nvPr>
        </p:nvSpPr>
        <p:spPr>
          <a:xfrm>
            <a:off x="5325745" y="5028565"/>
            <a:ext cx="596265" cy="568325"/>
          </a:xfrm>
          <a:prstGeom prst="rect">
            <a:avLst/>
          </a:prstGeom>
          <a:noFill/>
          <a:ln>
            <a:solidFill>
              <a:schemeClr val="tx2">
                <a:lumMod val="60000"/>
                <a:lumOff val="40000"/>
              </a:schemeClr>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19" name="ïšḻïďê-任意多边形: 形状 23"/>
          <p:cNvSpPr/>
          <p:nvPr>
            <p:custDataLst>
              <p:tags r:id="rId15"/>
            </p:custDataLst>
          </p:nvPr>
        </p:nvSpPr>
        <p:spPr>
          <a:xfrm>
            <a:off x="5449570" y="5129530"/>
            <a:ext cx="371475" cy="358140"/>
          </a:xfrm>
          <a:custGeom>
            <a:avLst/>
            <a:gdLst/>
            <a:ahLst/>
            <a:cxnLst/>
            <a:rect l="0" t="0" r="0" b="0"/>
            <a:pathLst>
              <a:path w="120000" h="120000" extrusionOk="0">
                <a:moveTo>
                  <a:pt x="101165" y="11111"/>
                </a:moveTo>
                <a:lnTo>
                  <a:pt x="101165" y="11111"/>
                </a:lnTo>
                <a:lnTo>
                  <a:pt x="105470" y="14074"/>
                </a:lnTo>
                <a:lnTo>
                  <a:pt x="109237" y="17407"/>
                </a:lnTo>
                <a:lnTo>
                  <a:pt x="113004" y="21111"/>
                </a:lnTo>
                <a:lnTo>
                  <a:pt x="115156" y="24814"/>
                </a:lnTo>
                <a:lnTo>
                  <a:pt x="117309" y="28518"/>
                </a:lnTo>
                <a:lnTo>
                  <a:pt x="118923" y="32592"/>
                </a:lnTo>
                <a:lnTo>
                  <a:pt x="119461" y="36666"/>
                </a:lnTo>
                <a:lnTo>
                  <a:pt x="119999" y="41111"/>
                </a:lnTo>
                <a:lnTo>
                  <a:pt x="119999" y="41111"/>
                </a:lnTo>
                <a:lnTo>
                  <a:pt x="119461" y="45925"/>
                </a:lnTo>
                <a:lnTo>
                  <a:pt x="118385" y="50000"/>
                </a:lnTo>
                <a:lnTo>
                  <a:pt x="116771" y="54814"/>
                </a:lnTo>
                <a:lnTo>
                  <a:pt x="114618" y="58518"/>
                </a:lnTo>
                <a:lnTo>
                  <a:pt x="110852" y="62592"/>
                </a:lnTo>
                <a:lnTo>
                  <a:pt x="107623" y="65925"/>
                </a:lnTo>
                <a:lnTo>
                  <a:pt x="103318" y="69259"/>
                </a:lnTo>
                <a:lnTo>
                  <a:pt x="97937" y="72592"/>
                </a:lnTo>
                <a:lnTo>
                  <a:pt x="97937" y="72592"/>
                </a:lnTo>
                <a:lnTo>
                  <a:pt x="97937" y="72592"/>
                </a:lnTo>
                <a:lnTo>
                  <a:pt x="92017" y="77407"/>
                </a:lnTo>
                <a:lnTo>
                  <a:pt x="88789" y="80370"/>
                </a:lnTo>
                <a:lnTo>
                  <a:pt x="88789" y="80370"/>
                </a:lnTo>
                <a:lnTo>
                  <a:pt x="87713" y="82962"/>
                </a:lnTo>
                <a:lnTo>
                  <a:pt x="87174" y="85555"/>
                </a:lnTo>
                <a:lnTo>
                  <a:pt x="87174" y="85555"/>
                </a:lnTo>
                <a:lnTo>
                  <a:pt x="87174" y="85555"/>
                </a:lnTo>
                <a:lnTo>
                  <a:pt x="87174" y="86296"/>
                </a:lnTo>
                <a:lnTo>
                  <a:pt x="87174" y="86296"/>
                </a:lnTo>
                <a:lnTo>
                  <a:pt x="87174" y="86296"/>
                </a:lnTo>
                <a:lnTo>
                  <a:pt x="86098" y="88148"/>
                </a:lnTo>
                <a:lnTo>
                  <a:pt x="84484" y="89629"/>
                </a:lnTo>
                <a:lnTo>
                  <a:pt x="84484" y="89629"/>
                </a:lnTo>
                <a:lnTo>
                  <a:pt x="82331" y="90000"/>
                </a:lnTo>
                <a:lnTo>
                  <a:pt x="79103" y="90000"/>
                </a:lnTo>
                <a:lnTo>
                  <a:pt x="56502" y="86296"/>
                </a:lnTo>
                <a:lnTo>
                  <a:pt x="56502" y="86296"/>
                </a:lnTo>
                <a:lnTo>
                  <a:pt x="55426" y="85925"/>
                </a:lnTo>
                <a:lnTo>
                  <a:pt x="54887" y="85555"/>
                </a:lnTo>
                <a:lnTo>
                  <a:pt x="54349" y="84814"/>
                </a:lnTo>
                <a:lnTo>
                  <a:pt x="54349" y="84074"/>
                </a:lnTo>
                <a:lnTo>
                  <a:pt x="54349" y="84074"/>
                </a:lnTo>
                <a:lnTo>
                  <a:pt x="54887" y="83333"/>
                </a:lnTo>
                <a:lnTo>
                  <a:pt x="55426" y="82592"/>
                </a:lnTo>
                <a:lnTo>
                  <a:pt x="56502" y="82592"/>
                </a:lnTo>
                <a:lnTo>
                  <a:pt x="58116" y="82592"/>
                </a:lnTo>
                <a:lnTo>
                  <a:pt x="80717" y="86296"/>
                </a:lnTo>
                <a:lnTo>
                  <a:pt x="81793" y="86296"/>
                </a:lnTo>
                <a:lnTo>
                  <a:pt x="81793" y="86296"/>
                </a:lnTo>
                <a:lnTo>
                  <a:pt x="81793" y="85925"/>
                </a:lnTo>
                <a:lnTo>
                  <a:pt x="81793" y="85555"/>
                </a:lnTo>
                <a:lnTo>
                  <a:pt x="81793" y="85555"/>
                </a:lnTo>
                <a:lnTo>
                  <a:pt x="82331" y="81481"/>
                </a:lnTo>
                <a:lnTo>
                  <a:pt x="82869" y="80000"/>
                </a:lnTo>
                <a:lnTo>
                  <a:pt x="83946" y="78518"/>
                </a:lnTo>
                <a:lnTo>
                  <a:pt x="83946" y="78518"/>
                </a:lnTo>
                <a:lnTo>
                  <a:pt x="87713" y="75185"/>
                </a:lnTo>
                <a:lnTo>
                  <a:pt x="94170" y="70000"/>
                </a:lnTo>
                <a:lnTo>
                  <a:pt x="94170" y="70000"/>
                </a:lnTo>
                <a:lnTo>
                  <a:pt x="94708" y="69629"/>
                </a:lnTo>
                <a:lnTo>
                  <a:pt x="95246" y="69629"/>
                </a:lnTo>
                <a:lnTo>
                  <a:pt x="95246" y="69629"/>
                </a:lnTo>
                <a:lnTo>
                  <a:pt x="99551" y="66666"/>
                </a:lnTo>
                <a:lnTo>
                  <a:pt x="103318" y="63703"/>
                </a:lnTo>
                <a:lnTo>
                  <a:pt x="106547" y="60370"/>
                </a:lnTo>
                <a:lnTo>
                  <a:pt x="109237" y="57037"/>
                </a:lnTo>
                <a:lnTo>
                  <a:pt x="111390" y="53333"/>
                </a:lnTo>
                <a:lnTo>
                  <a:pt x="113542" y="49259"/>
                </a:lnTo>
                <a:lnTo>
                  <a:pt x="114080" y="45185"/>
                </a:lnTo>
                <a:lnTo>
                  <a:pt x="114618" y="41111"/>
                </a:lnTo>
                <a:lnTo>
                  <a:pt x="114618" y="41111"/>
                </a:lnTo>
                <a:lnTo>
                  <a:pt x="114080" y="37037"/>
                </a:lnTo>
                <a:lnTo>
                  <a:pt x="113542" y="33333"/>
                </a:lnTo>
                <a:lnTo>
                  <a:pt x="111390" y="29629"/>
                </a:lnTo>
                <a:lnTo>
                  <a:pt x="109775" y="26296"/>
                </a:lnTo>
                <a:lnTo>
                  <a:pt x="107623" y="22962"/>
                </a:lnTo>
                <a:lnTo>
                  <a:pt x="104932" y="20000"/>
                </a:lnTo>
                <a:lnTo>
                  <a:pt x="101165" y="16666"/>
                </a:lnTo>
                <a:lnTo>
                  <a:pt x="97399" y="14074"/>
                </a:lnTo>
                <a:lnTo>
                  <a:pt x="97399" y="14074"/>
                </a:lnTo>
                <a:lnTo>
                  <a:pt x="93632" y="11481"/>
                </a:lnTo>
                <a:lnTo>
                  <a:pt x="89327" y="9629"/>
                </a:lnTo>
                <a:lnTo>
                  <a:pt x="84484" y="7777"/>
                </a:lnTo>
                <a:lnTo>
                  <a:pt x="80179" y="6296"/>
                </a:lnTo>
                <a:lnTo>
                  <a:pt x="75336" y="5185"/>
                </a:lnTo>
                <a:lnTo>
                  <a:pt x="70493" y="4444"/>
                </a:lnTo>
                <a:lnTo>
                  <a:pt x="64573" y="4074"/>
                </a:lnTo>
                <a:lnTo>
                  <a:pt x="59730" y="3703"/>
                </a:lnTo>
                <a:lnTo>
                  <a:pt x="59730" y="3703"/>
                </a:lnTo>
                <a:lnTo>
                  <a:pt x="54349" y="4074"/>
                </a:lnTo>
                <a:lnTo>
                  <a:pt x="49506" y="4444"/>
                </a:lnTo>
                <a:lnTo>
                  <a:pt x="44663" y="5185"/>
                </a:lnTo>
                <a:lnTo>
                  <a:pt x="39820" y="6296"/>
                </a:lnTo>
                <a:lnTo>
                  <a:pt x="34977" y="7777"/>
                </a:lnTo>
                <a:lnTo>
                  <a:pt x="30672" y="9629"/>
                </a:lnTo>
                <a:lnTo>
                  <a:pt x="26367" y="11481"/>
                </a:lnTo>
                <a:lnTo>
                  <a:pt x="21524" y="14074"/>
                </a:lnTo>
                <a:lnTo>
                  <a:pt x="21524" y="14074"/>
                </a:lnTo>
                <a:lnTo>
                  <a:pt x="17757" y="16666"/>
                </a:lnTo>
                <a:lnTo>
                  <a:pt x="14529" y="20000"/>
                </a:lnTo>
                <a:lnTo>
                  <a:pt x="11838" y="22962"/>
                </a:lnTo>
                <a:lnTo>
                  <a:pt x="9147" y="26296"/>
                </a:lnTo>
                <a:lnTo>
                  <a:pt x="7533" y="29629"/>
                </a:lnTo>
                <a:lnTo>
                  <a:pt x="6457" y="33333"/>
                </a:lnTo>
                <a:lnTo>
                  <a:pt x="5381" y="37037"/>
                </a:lnTo>
                <a:lnTo>
                  <a:pt x="5381" y="41111"/>
                </a:lnTo>
                <a:lnTo>
                  <a:pt x="5381" y="41111"/>
                </a:lnTo>
                <a:lnTo>
                  <a:pt x="5381" y="45185"/>
                </a:lnTo>
                <a:lnTo>
                  <a:pt x="6457" y="49259"/>
                </a:lnTo>
                <a:lnTo>
                  <a:pt x="8071" y="53333"/>
                </a:lnTo>
                <a:lnTo>
                  <a:pt x="10224" y="57037"/>
                </a:lnTo>
                <a:lnTo>
                  <a:pt x="12914" y="60370"/>
                </a:lnTo>
                <a:lnTo>
                  <a:pt x="16143" y="63703"/>
                </a:lnTo>
                <a:lnTo>
                  <a:pt x="19910" y="66666"/>
                </a:lnTo>
                <a:lnTo>
                  <a:pt x="24753" y="69629"/>
                </a:lnTo>
                <a:lnTo>
                  <a:pt x="24753" y="69629"/>
                </a:lnTo>
                <a:lnTo>
                  <a:pt x="25829" y="70000"/>
                </a:lnTo>
                <a:lnTo>
                  <a:pt x="25829" y="70000"/>
                </a:lnTo>
                <a:lnTo>
                  <a:pt x="32286" y="75185"/>
                </a:lnTo>
                <a:lnTo>
                  <a:pt x="36053" y="78518"/>
                </a:lnTo>
                <a:lnTo>
                  <a:pt x="36053" y="78518"/>
                </a:lnTo>
                <a:lnTo>
                  <a:pt x="37668" y="81481"/>
                </a:lnTo>
                <a:lnTo>
                  <a:pt x="38206" y="85555"/>
                </a:lnTo>
                <a:lnTo>
                  <a:pt x="38206" y="87407"/>
                </a:lnTo>
                <a:lnTo>
                  <a:pt x="38206" y="88148"/>
                </a:lnTo>
                <a:lnTo>
                  <a:pt x="38206" y="88148"/>
                </a:lnTo>
                <a:lnTo>
                  <a:pt x="38206" y="89629"/>
                </a:lnTo>
                <a:lnTo>
                  <a:pt x="38744" y="90000"/>
                </a:lnTo>
                <a:lnTo>
                  <a:pt x="82869" y="96666"/>
                </a:lnTo>
                <a:lnTo>
                  <a:pt x="82869" y="96666"/>
                </a:lnTo>
                <a:lnTo>
                  <a:pt x="83946" y="97037"/>
                </a:lnTo>
                <a:lnTo>
                  <a:pt x="84484" y="97407"/>
                </a:lnTo>
                <a:lnTo>
                  <a:pt x="85022" y="98148"/>
                </a:lnTo>
                <a:lnTo>
                  <a:pt x="84484" y="98888"/>
                </a:lnTo>
                <a:lnTo>
                  <a:pt x="84484" y="98888"/>
                </a:lnTo>
                <a:lnTo>
                  <a:pt x="83946" y="100000"/>
                </a:lnTo>
                <a:lnTo>
                  <a:pt x="82331" y="100370"/>
                </a:lnTo>
                <a:lnTo>
                  <a:pt x="82331" y="100370"/>
                </a:lnTo>
                <a:lnTo>
                  <a:pt x="81793" y="100370"/>
                </a:lnTo>
                <a:lnTo>
                  <a:pt x="37130" y="93703"/>
                </a:lnTo>
                <a:lnTo>
                  <a:pt x="37130" y="93703"/>
                </a:lnTo>
                <a:lnTo>
                  <a:pt x="34977" y="92962"/>
                </a:lnTo>
                <a:lnTo>
                  <a:pt x="33901" y="91851"/>
                </a:lnTo>
                <a:lnTo>
                  <a:pt x="32825" y="90370"/>
                </a:lnTo>
                <a:lnTo>
                  <a:pt x="32825" y="88148"/>
                </a:lnTo>
                <a:lnTo>
                  <a:pt x="32825" y="87407"/>
                </a:lnTo>
                <a:lnTo>
                  <a:pt x="32825" y="87407"/>
                </a:lnTo>
                <a:lnTo>
                  <a:pt x="32825" y="85555"/>
                </a:lnTo>
                <a:lnTo>
                  <a:pt x="32825" y="85555"/>
                </a:lnTo>
                <a:lnTo>
                  <a:pt x="32286" y="82962"/>
                </a:lnTo>
                <a:lnTo>
                  <a:pt x="30672" y="80370"/>
                </a:lnTo>
                <a:lnTo>
                  <a:pt x="30672" y="80370"/>
                </a:lnTo>
                <a:lnTo>
                  <a:pt x="27443" y="77407"/>
                </a:lnTo>
                <a:lnTo>
                  <a:pt x="21524" y="72592"/>
                </a:lnTo>
                <a:lnTo>
                  <a:pt x="21524" y="72592"/>
                </a:lnTo>
                <a:lnTo>
                  <a:pt x="20448" y="72222"/>
                </a:lnTo>
                <a:lnTo>
                  <a:pt x="20448" y="72222"/>
                </a:lnTo>
                <a:lnTo>
                  <a:pt x="15605" y="69259"/>
                </a:lnTo>
                <a:lnTo>
                  <a:pt x="11300" y="65925"/>
                </a:lnTo>
                <a:lnTo>
                  <a:pt x="8071" y="62222"/>
                </a:lnTo>
                <a:lnTo>
                  <a:pt x="4843" y="58518"/>
                </a:lnTo>
                <a:lnTo>
                  <a:pt x="2690" y="54814"/>
                </a:lnTo>
                <a:lnTo>
                  <a:pt x="1076" y="50000"/>
                </a:lnTo>
                <a:lnTo>
                  <a:pt x="0" y="45925"/>
                </a:lnTo>
                <a:lnTo>
                  <a:pt x="0" y="41111"/>
                </a:lnTo>
                <a:lnTo>
                  <a:pt x="0" y="41111"/>
                </a:lnTo>
                <a:lnTo>
                  <a:pt x="0" y="36666"/>
                </a:lnTo>
                <a:lnTo>
                  <a:pt x="1076" y="32592"/>
                </a:lnTo>
                <a:lnTo>
                  <a:pt x="2152" y="28518"/>
                </a:lnTo>
                <a:lnTo>
                  <a:pt x="4304" y="24814"/>
                </a:lnTo>
                <a:lnTo>
                  <a:pt x="6995" y="21111"/>
                </a:lnTo>
                <a:lnTo>
                  <a:pt x="10224" y="17407"/>
                </a:lnTo>
                <a:lnTo>
                  <a:pt x="13991" y="14444"/>
                </a:lnTo>
                <a:lnTo>
                  <a:pt x="17757" y="11481"/>
                </a:lnTo>
                <a:lnTo>
                  <a:pt x="17757" y="11481"/>
                </a:lnTo>
                <a:lnTo>
                  <a:pt x="22600" y="8888"/>
                </a:lnTo>
                <a:lnTo>
                  <a:pt x="27982" y="6296"/>
                </a:lnTo>
                <a:lnTo>
                  <a:pt x="32825" y="4444"/>
                </a:lnTo>
                <a:lnTo>
                  <a:pt x="37668" y="2962"/>
                </a:lnTo>
                <a:lnTo>
                  <a:pt x="43049" y="1481"/>
                </a:lnTo>
                <a:lnTo>
                  <a:pt x="48430" y="740"/>
                </a:lnTo>
                <a:lnTo>
                  <a:pt x="53811" y="370"/>
                </a:lnTo>
                <a:lnTo>
                  <a:pt x="59730" y="0"/>
                </a:lnTo>
                <a:lnTo>
                  <a:pt x="59730" y="0"/>
                </a:lnTo>
                <a:lnTo>
                  <a:pt x="65112" y="370"/>
                </a:lnTo>
                <a:lnTo>
                  <a:pt x="71569" y="740"/>
                </a:lnTo>
                <a:lnTo>
                  <a:pt x="76950" y="1481"/>
                </a:lnTo>
                <a:lnTo>
                  <a:pt x="81793" y="2962"/>
                </a:lnTo>
                <a:lnTo>
                  <a:pt x="87174" y="4444"/>
                </a:lnTo>
                <a:lnTo>
                  <a:pt x="92017" y="6296"/>
                </a:lnTo>
                <a:lnTo>
                  <a:pt x="96860" y="8518"/>
                </a:lnTo>
                <a:lnTo>
                  <a:pt x="101165" y="11111"/>
                </a:lnTo>
                <a:lnTo>
                  <a:pt x="101165" y="11111"/>
                </a:lnTo>
                <a:close/>
                <a:moveTo>
                  <a:pt x="80717" y="110370"/>
                </a:moveTo>
                <a:lnTo>
                  <a:pt x="37130" y="103703"/>
                </a:lnTo>
                <a:lnTo>
                  <a:pt x="37130" y="103703"/>
                </a:lnTo>
                <a:lnTo>
                  <a:pt x="36053" y="103333"/>
                </a:lnTo>
                <a:lnTo>
                  <a:pt x="35515" y="102962"/>
                </a:lnTo>
                <a:lnTo>
                  <a:pt x="34977" y="102222"/>
                </a:lnTo>
                <a:lnTo>
                  <a:pt x="35515" y="101481"/>
                </a:lnTo>
                <a:lnTo>
                  <a:pt x="35515" y="101481"/>
                </a:lnTo>
                <a:lnTo>
                  <a:pt x="36053" y="100740"/>
                </a:lnTo>
                <a:lnTo>
                  <a:pt x="36591" y="100000"/>
                </a:lnTo>
                <a:lnTo>
                  <a:pt x="37668" y="100000"/>
                </a:lnTo>
                <a:lnTo>
                  <a:pt x="38744" y="100000"/>
                </a:lnTo>
                <a:lnTo>
                  <a:pt x="82331" y="106666"/>
                </a:lnTo>
                <a:lnTo>
                  <a:pt x="82331" y="106666"/>
                </a:lnTo>
                <a:lnTo>
                  <a:pt x="83408" y="107037"/>
                </a:lnTo>
                <a:lnTo>
                  <a:pt x="83946" y="107407"/>
                </a:lnTo>
                <a:lnTo>
                  <a:pt x="84484" y="108148"/>
                </a:lnTo>
                <a:lnTo>
                  <a:pt x="84484" y="108888"/>
                </a:lnTo>
                <a:lnTo>
                  <a:pt x="84484" y="108888"/>
                </a:lnTo>
                <a:lnTo>
                  <a:pt x="83408" y="110000"/>
                </a:lnTo>
                <a:lnTo>
                  <a:pt x="81793" y="110370"/>
                </a:lnTo>
                <a:lnTo>
                  <a:pt x="81793" y="110370"/>
                </a:lnTo>
                <a:lnTo>
                  <a:pt x="80717" y="110370"/>
                </a:lnTo>
                <a:lnTo>
                  <a:pt x="80717" y="110370"/>
                </a:lnTo>
                <a:close/>
                <a:moveTo>
                  <a:pt x="76950" y="116296"/>
                </a:moveTo>
                <a:lnTo>
                  <a:pt x="76950" y="116296"/>
                </a:lnTo>
                <a:lnTo>
                  <a:pt x="78026" y="116666"/>
                </a:lnTo>
                <a:lnTo>
                  <a:pt x="78565" y="117037"/>
                </a:lnTo>
                <a:lnTo>
                  <a:pt x="79103" y="117777"/>
                </a:lnTo>
                <a:lnTo>
                  <a:pt x="79103" y="118518"/>
                </a:lnTo>
                <a:lnTo>
                  <a:pt x="79103" y="118518"/>
                </a:lnTo>
                <a:lnTo>
                  <a:pt x="78026" y="119629"/>
                </a:lnTo>
                <a:lnTo>
                  <a:pt x="76412" y="120000"/>
                </a:lnTo>
                <a:lnTo>
                  <a:pt x="76412" y="120000"/>
                </a:lnTo>
                <a:lnTo>
                  <a:pt x="75336" y="120000"/>
                </a:lnTo>
                <a:lnTo>
                  <a:pt x="39820" y="114444"/>
                </a:lnTo>
                <a:lnTo>
                  <a:pt x="39820" y="114444"/>
                </a:lnTo>
                <a:lnTo>
                  <a:pt x="38744" y="114444"/>
                </a:lnTo>
                <a:lnTo>
                  <a:pt x="38206" y="113333"/>
                </a:lnTo>
                <a:lnTo>
                  <a:pt x="37668" y="112962"/>
                </a:lnTo>
                <a:lnTo>
                  <a:pt x="38206" y="112222"/>
                </a:lnTo>
                <a:lnTo>
                  <a:pt x="38206" y="112222"/>
                </a:lnTo>
                <a:lnTo>
                  <a:pt x="38744" y="111111"/>
                </a:lnTo>
                <a:lnTo>
                  <a:pt x="39282" y="110740"/>
                </a:lnTo>
                <a:lnTo>
                  <a:pt x="40358" y="110740"/>
                </a:lnTo>
                <a:lnTo>
                  <a:pt x="41434" y="110740"/>
                </a:lnTo>
                <a:lnTo>
                  <a:pt x="76950" y="116296"/>
                </a:lnTo>
                <a:close/>
              </a:path>
            </a:pathLst>
          </a:custGeom>
          <a:noFill/>
          <a:ln>
            <a:solidFill>
              <a:schemeClr val="accent1"/>
            </a:solidFill>
          </a:ln>
          <a:extLst>
            <a:ext uri="{909E8E84-426E-40DD-AFC4-6F175D3DCCD1}">
              <a14:hiddenFill xmlns:a14="http://schemas.microsoft.com/office/drawing/2010/main">
                <a:solidFill>
                  <a:schemeClr val="accent5">
                    <a:lumMod val="60000"/>
                    <a:lumOff val="40000"/>
                  </a:schemeClr>
                </a:solidFill>
              </a14:hiddenFill>
            </a:ext>
          </a:extLst>
        </p:spPr>
        <p:txBody>
          <a:bodyPr wrap="square" anchor="ctr">
            <a:normAutofit fontScale="25000" lnSpcReduction="20000"/>
          </a:bodyPr>
          <a:lstStyle/>
          <a:p>
            <a:pPr algn="ctr"/>
            <a:endParaRPr>
              <a:latin typeface="inpin heiti" panose="00000500000000000000" pitchFamily="2" charset="-122"/>
              <a:ea typeface="inpin heiti" panose="00000500000000000000" pitchFamily="2" charset="-122"/>
              <a:sym typeface="inpin heiti" panose="00000500000000000000" pitchFamily="2" charset="-122"/>
            </a:endParaRPr>
          </a:p>
        </p:txBody>
      </p:sp>
      <p:sp>
        <p:nvSpPr>
          <p:cNvPr id="24" name="文本框 23"/>
          <p:cNvSpPr txBox="1"/>
          <p:nvPr>
            <p:custDataLst>
              <p:tags r:id="rId16"/>
            </p:custDataLst>
          </p:nvPr>
        </p:nvSpPr>
        <p:spPr>
          <a:xfrm>
            <a:off x="6038215" y="1664970"/>
            <a:ext cx="2218055" cy="400050"/>
          </a:xfrm>
          <a:prstGeom prst="rect">
            <a:avLst/>
          </a:prstGeom>
          <a:noFill/>
        </p:spPr>
        <p:txBody>
          <a:bodyPr wrap="square" rtlCol="0">
            <a:noAutofit/>
          </a:bodyPr>
          <a:lstStyle/>
          <a:p>
            <a:r>
              <a:rPr lang="zh-CN" altLang="en-US" sz="4000" dirty="0">
                <a:solidFill>
                  <a:schemeClr val="accent1"/>
                </a:solidFill>
                <a:latin typeface="华文楷体" panose="02010600040101010101" charset="-122"/>
                <a:ea typeface="华文楷体" panose="02010600040101010101" charset="-122"/>
                <a:cs typeface="华文楷体" panose="02010600040101010101" charset="-122"/>
                <a:sym typeface="+mn-ea"/>
              </a:rPr>
              <a:t>绪   论</a:t>
            </a:r>
            <a:endParaRPr lang="zh-CN" altLang="en-US" sz="4000" spc="100" dirty="0">
              <a:solidFill>
                <a:schemeClr val="accent1"/>
              </a:solidFill>
              <a:latin typeface="华文楷体" panose="02010600040101010101" charset="-122"/>
              <a:ea typeface="华文楷体" panose="02010600040101010101" charset="-122"/>
              <a:cs typeface="华文楷体" panose="02010600040101010101" charset="-122"/>
              <a:sym typeface="+mn-ea"/>
            </a:endParaRPr>
          </a:p>
        </p:txBody>
      </p:sp>
      <p:sp>
        <p:nvSpPr>
          <p:cNvPr id="13" name="文本框 12"/>
          <p:cNvSpPr txBox="1"/>
          <p:nvPr>
            <p:custDataLst>
              <p:tags r:id="rId17"/>
            </p:custDataLst>
          </p:nvPr>
        </p:nvSpPr>
        <p:spPr>
          <a:xfrm>
            <a:off x="5973445" y="2891155"/>
            <a:ext cx="2218055" cy="400050"/>
          </a:xfrm>
          <a:prstGeom prst="rect">
            <a:avLst/>
          </a:prstGeom>
          <a:noFill/>
        </p:spPr>
        <p:txBody>
          <a:bodyPr wrap="square" rtlCol="0">
            <a:noAutofit/>
          </a:bodyPr>
          <a:lstStyle/>
          <a:p>
            <a:pPr algn="l">
              <a:buClrTx/>
              <a:buSzTx/>
              <a:buFontTx/>
            </a:pPr>
            <a:r>
              <a:rPr lang="zh-CN" altLang="en-US" sz="3900" dirty="0">
                <a:solidFill>
                  <a:schemeClr val="accent1"/>
                </a:solidFill>
                <a:latin typeface="华文楷体" panose="02010600040101010101" charset="-122"/>
                <a:ea typeface="华文楷体" panose="02010600040101010101" charset="-122"/>
                <a:cs typeface="华文楷体" panose="02010600040101010101" charset="-122"/>
              </a:rPr>
              <a:t>研究过程</a:t>
            </a:r>
            <a:endParaRPr lang="zh-CN" altLang="en-US" sz="3900" dirty="0">
              <a:solidFill>
                <a:schemeClr val="accent1"/>
              </a:solidFill>
              <a:latin typeface="华文楷体" panose="02010600040101010101" charset="-122"/>
              <a:ea typeface="华文楷体" panose="02010600040101010101" charset="-122"/>
              <a:cs typeface="华文楷体" panose="02010600040101010101" charset="-122"/>
            </a:endParaRPr>
          </a:p>
        </p:txBody>
      </p:sp>
      <p:sp>
        <p:nvSpPr>
          <p:cNvPr id="14" name="文本框 13"/>
          <p:cNvSpPr txBox="1"/>
          <p:nvPr>
            <p:custDataLst>
              <p:tags r:id="rId18"/>
            </p:custDataLst>
          </p:nvPr>
        </p:nvSpPr>
        <p:spPr>
          <a:xfrm>
            <a:off x="6038215" y="3874135"/>
            <a:ext cx="2218055" cy="400050"/>
          </a:xfrm>
          <a:prstGeom prst="rect">
            <a:avLst/>
          </a:prstGeom>
          <a:noFill/>
        </p:spPr>
        <p:txBody>
          <a:bodyPr wrap="square" rtlCol="0">
            <a:noAutofit/>
          </a:bodyPr>
          <a:lstStyle/>
          <a:p>
            <a:pPr algn="l">
              <a:buClrTx/>
              <a:buSzTx/>
              <a:buFontTx/>
            </a:pPr>
            <a:r>
              <a:rPr lang="zh-CN" altLang="en-US" sz="3900" dirty="0">
                <a:solidFill>
                  <a:schemeClr val="accent1"/>
                </a:solidFill>
                <a:latin typeface="华文楷体" panose="02010600040101010101" charset="-122"/>
                <a:ea typeface="华文楷体" panose="02010600040101010101" charset="-122"/>
                <a:cs typeface="华文楷体" panose="02010600040101010101" charset="-122"/>
              </a:rPr>
              <a:t>研究结果</a:t>
            </a:r>
            <a:endParaRPr lang="zh-CN" altLang="en-US" sz="3900" dirty="0">
              <a:solidFill>
                <a:schemeClr val="accent1"/>
              </a:solidFill>
              <a:latin typeface="华文楷体" panose="02010600040101010101" charset="-122"/>
              <a:ea typeface="华文楷体" panose="02010600040101010101" charset="-122"/>
              <a:cs typeface="华文楷体" panose="02010600040101010101" charset="-122"/>
            </a:endParaRPr>
          </a:p>
        </p:txBody>
      </p:sp>
      <p:sp>
        <p:nvSpPr>
          <p:cNvPr id="15" name="文本框 14"/>
          <p:cNvSpPr txBox="1"/>
          <p:nvPr>
            <p:custDataLst>
              <p:tags r:id="rId19"/>
            </p:custDataLst>
          </p:nvPr>
        </p:nvSpPr>
        <p:spPr>
          <a:xfrm>
            <a:off x="6038215" y="5028565"/>
            <a:ext cx="2218055" cy="400050"/>
          </a:xfrm>
          <a:prstGeom prst="rect">
            <a:avLst/>
          </a:prstGeom>
          <a:noFill/>
        </p:spPr>
        <p:txBody>
          <a:bodyPr wrap="square" rtlCol="0">
            <a:noAutofit/>
          </a:bodyPr>
          <a:lstStyle/>
          <a:p>
            <a:r>
              <a:rPr lang="zh-CN" altLang="en-US" sz="4000" spc="100" dirty="0">
                <a:solidFill>
                  <a:schemeClr val="accent1"/>
                </a:solidFill>
                <a:latin typeface="华文楷体" panose="02010600040101010101" charset="-122"/>
                <a:ea typeface="华文楷体" panose="02010600040101010101" charset="-122"/>
              </a:rPr>
              <a:t>总结</a:t>
            </a:r>
            <a:endParaRPr lang="zh-CN" altLang="en-US" sz="4000" spc="100" dirty="0">
              <a:solidFill>
                <a:schemeClr val="accent1"/>
              </a:solidFill>
              <a:latin typeface="华文楷体" panose="02010600040101010101" charset="-122"/>
              <a:ea typeface="华文楷体" panose="02010600040101010101" charset="-122"/>
            </a:endParaRPr>
          </a:p>
        </p:txBody>
      </p:sp>
    </p:spTree>
    <p:custDataLst>
      <p:tags r:id="rId20"/>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custDataLst>
              <p:tags r:id="rId1"/>
            </p:custDataLst>
          </p:nvPr>
        </p:nvSpPr>
        <p:spPr>
          <a:xfrm>
            <a:off x="4664875" y="1840088"/>
            <a:ext cx="2990275" cy="923330"/>
          </a:xfrm>
          <a:prstGeom prst="rect">
            <a:avLst/>
          </a:prstGeom>
          <a:noFill/>
        </p:spPr>
        <p:txBody>
          <a:bodyPr wrap="square" rtlCol="0">
            <a:normAutofit/>
          </a:bodyPr>
          <a:lstStyle/>
          <a:p>
            <a:r>
              <a:rPr lang="en-US" altLang="zh-CN" sz="5400" dirty="0">
                <a:solidFill>
                  <a:schemeClr val="accent1"/>
                </a:solidFill>
                <a:latin typeface="Arial" panose="020B0604020202020204" pitchFamily="34" charset="0"/>
                <a:ea typeface="微软雅黑" panose="020B0503020204020204" charset="-122"/>
              </a:rPr>
              <a:t>PART 01</a:t>
            </a:r>
            <a:endParaRPr lang="en-US" altLang="zh-CN" sz="5400" dirty="0">
              <a:solidFill>
                <a:schemeClr val="accent1"/>
              </a:solidFill>
              <a:latin typeface="Arial" panose="020B0604020202020204" pitchFamily="34" charset="0"/>
              <a:ea typeface="微软雅黑" panose="020B0503020204020204" charset="-122"/>
            </a:endParaRPr>
          </a:p>
        </p:txBody>
      </p:sp>
      <p:sp>
        <p:nvSpPr>
          <p:cNvPr id="5" name="标题 4"/>
          <p:cNvSpPr>
            <a:spLocks noGrp="1"/>
          </p:cNvSpPr>
          <p:nvPr>
            <p:ph type="title"/>
            <p:custDataLst>
              <p:tags r:id="rId2"/>
            </p:custDataLst>
          </p:nvPr>
        </p:nvSpPr>
        <p:spPr/>
        <p:txBody>
          <a:bodyPr>
            <a:noAutofit/>
          </a:bodyPr>
          <a:lstStyle/>
          <a:p>
            <a:r>
              <a:rPr lang="zh-CN" altLang="en-US" sz="5400" dirty="0">
                <a:latin typeface="华文楷体" panose="02010600040101010101" charset="-122"/>
                <a:ea typeface="华文楷体" panose="02010600040101010101" charset="-122"/>
                <a:cs typeface="华文楷体" panose="02010600040101010101" charset="-122"/>
                <a:sym typeface="+mn-ea"/>
              </a:rPr>
              <a:t>绪   论</a:t>
            </a:r>
            <a:endParaRPr lang="zh-CN" altLang="en-US" sz="5400" dirty="0">
              <a:solidFill>
                <a:schemeClr val="accent1"/>
              </a:solidFill>
              <a:latin typeface="华文楷体" panose="02010600040101010101" charset="-122"/>
              <a:ea typeface="华文楷体" panose="02010600040101010101" charset="-122"/>
              <a:cs typeface="华文楷体" panose="02010600040101010101" charset="-122"/>
              <a:sym typeface="+mn-ea"/>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20"/>
          <p:cNvSpPr txBox="1"/>
          <p:nvPr/>
        </p:nvSpPr>
        <p:spPr>
          <a:xfrm>
            <a:off x="613624" y="853036"/>
            <a:ext cx="1216992" cy="435693"/>
          </a:xfrm>
          <a:prstGeom prst="rect">
            <a:avLst/>
          </a:prstGeom>
          <a:noFill/>
        </p:spPr>
        <p:txBody>
          <a:bodyPr wrap="none" lIns="91436" tIns="45718" rIns="91436" bIns="45718" rtlCol="0">
            <a:spAutoFit/>
          </a:bodyPr>
          <a:lstStyle/>
          <a:p>
            <a:pPr>
              <a:lnSpc>
                <a:spcPct val="130000"/>
              </a:lnSpc>
            </a:pPr>
            <a:r>
              <a:rPr lang="zh-CN" altLang="en-US" sz="2000" b="1" dirty="0">
                <a:latin typeface="宋体" panose="02010600030101010101" pitchFamily="2" charset="-122"/>
                <a:ea typeface="宋体" panose="02010600030101010101" pitchFamily="2" charset="-122"/>
              </a:rPr>
              <a:t>研究背景</a:t>
            </a:r>
            <a:endParaRPr lang="zh-CN" altLang="en-US" sz="2000" b="1" dirty="0">
              <a:latin typeface="宋体" panose="02010600030101010101" pitchFamily="2" charset="-122"/>
              <a:ea typeface="宋体" panose="02010600030101010101" pitchFamily="2" charset="-122"/>
            </a:endParaRPr>
          </a:p>
        </p:txBody>
      </p:sp>
      <p:cxnSp>
        <p:nvCxnSpPr>
          <p:cNvPr id="22" name="直接连接符 21"/>
          <p:cNvCxnSpPr/>
          <p:nvPr/>
        </p:nvCxnSpPr>
        <p:spPr>
          <a:xfrm>
            <a:off x="712165" y="1260942"/>
            <a:ext cx="2905225" cy="1611"/>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23" name="圆角矩形 22"/>
          <p:cNvSpPr/>
          <p:nvPr/>
        </p:nvSpPr>
        <p:spPr>
          <a:xfrm>
            <a:off x="236220" y="1345412"/>
            <a:ext cx="7754085" cy="2867793"/>
          </a:xfrm>
          <a:prstGeom prst="roundRect">
            <a:avLst>
              <a:gd name="adj" fmla="val 3819"/>
            </a:avLst>
          </a:prstGeom>
          <a:solidFill>
            <a:srgbClr val="4472C4">
              <a:alpha val="63000"/>
            </a:srgbClr>
          </a:solidFill>
        </p:spPr>
        <p:txBody>
          <a:bodyPr wrap="square" lIns="91436" tIns="45718" rIns="91436" bIns="45718">
            <a:noAutofit/>
          </a:bodyPr>
          <a:lstStyle/>
          <a:p>
            <a:pPr indent="356870" algn="just"/>
            <a:r>
              <a:rPr lang="zh-CN" altLang="zh-CN" sz="1900" kern="100" dirty="0">
                <a:effectLst/>
                <a:latin typeface="等线" panose="02010600030101010101" pitchFamily="2" charset="-122"/>
                <a:ea typeface="楷体" panose="02010609060101010101" pitchFamily="49" charset="-122"/>
                <a:cs typeface="Times New Roman" panose="02020603050405020304" pitchFamily="18" charset="0"/>
              </a:rPr>
              <a:t>红外线作为电磁波谱中的一个重要部分，自其被发现以来，一直吸引着科学家们的广泛关注与研究。红外线的存在最早由英国天文学家威廉·赫歇尔在</a:t>
            </a:r>
            <a:r>
              <a:rPr lang="en-US" altLang="zh-CN" sz="1900" kern="100" dirty="0">
                <a:effectLst/>
                <a:latin typeface="等线" panose="02010600030101010101" pitchFamily="2" charset="-122"/>
                <a:ea typeface="楷体" panose="02010609060101010101" pitchFamily="49" charset="-122"/>
                <a:cs typeface="Times New Roman" panose="02020603050405020304" pitchFamily="18" charset="0"/>
              </a:rPr>
              <a:t>19</a:t>
            </a:r>
            <a:r>
              <a:rPr lang="zh-CN" altLang="zh-CN" sz="1900" kern="100" dirty="0">
                <a:effectLst/>
                <a:latin typeface="等线" panose="02010600030101010101" pitchFamily="2" charset="-122"/>
                <a:ea typeface="楷体" panose="02010609060101010101" pitchFamily="49" charset="-122"/>
                <a:cs typeface="Times New Roman" panose="02020603050405020304" pitchFamily="18" charset="0"/>
              </a:rPr>
              <a:t>世纪初通过实验证实，他发现太阳光通过棱镜分散后，在红色光谱之外仍存在一种肉眼无法察觉的热辐射，即红外线。这一发现不仅开启了红外科学的新纪元，也为后续的研究奠定了坚实的基础。</a:t>
            </a:r>
            <a:endParaRPr lang="zh-CN" altLang="zh-CN" sz="1900" kern="100" dirty="0">
              <a:effectLst/>
              <a:latin typeface="等线" panose="02010600030101010101" pitchFamily="2" charset="-122"/>
              <a:ea typeface="等线" panose="02010600030101010101" pitchFamily="2" charset="-122"/>
              <a:cs typeface="Times New Roman" panose="02020603050405020304" pitchFamily="18" charset="0"/>
            </a:endParaRPr>
          </a:p>
          <a:p>
            <a:pPr indent="356870" algn="just"/>
            <a:r>
              <a:rPr lang="zh-CN" altLang="zh-CN" sz="1900" kern="100" dirty="0">
                <a:effectLst/>
                <a:latin typeface="等线" panose="02010600030101010101" pitchFamily="2" charset="-122"/>
                <a:ea typeface="楷体" panose="02010609060101010101" pitchFamily="49" charset="-122"/>
                <a:cs typeface="Times New Roman" panose="02020603050405020304" pitchFamily="18" charset="0"/>
              </a:rPr>
              <a:t>红外线在生活中的应用比比皆是，例如：夜视仪，热成像仪，红外烤箱，自动门等等。本课题旨在通过“红外光影”的视角，探索红外线的存在、特点及其在生活中的广泛应用，以其为相关领域的研究和应用提供新的思路和见解。</a:t>
            </a:r>
            <a:endParaRPr lang="zh-CN" altLang="zh-CN" sz="19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24" name="圆角矩形 23"/>
          <p:cNvSpPr/>
          <p:nvPr/>
        </p:nvSpPr>
        <p:spPr>
          <a:xfrm rot="10800000" flipV="1">
            <a:off x="206495" y="4264117"/>
            <a:ext cx="272237" cy="276076"/>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r>
              <a:rPr lang="en-US" altLang="zh-CN" sz="1800" dirty="0">
                <a:sym typeface="+mn-ea"/>
              </a:rPr>
              <a:t>2</a:t>
            </a:r>
            <a:endParaRPr lang="en-US" altLang="zh-CN" sz="1800" dirty="0">
              <a:sym typeface="+mn-ea"/>
            </a:endParaRPr>
          </a:p>
        </p:txBody>
      </p:sp>
      <p:cxnSp>
        <p:nvCxnSpPr>
          <p:cNvPr id="26" name="直接连接符 25"/>
          <p:cNvCxnSpPr/>
          <p:nvPr/>
        </p:nvCxnSpPr>
        <p:spPr>
          <a:xfrm>
            <a:off x="543391" y="4609933"/>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53" name="矩形 52"/>
          <p:cNvSpPr/>
          <p:nvPr/>
        </p:nvSpPr>
        <p:spPr>
          <a:xfrm>
            <a:off x="2438403" y="252859"/>
            <a:ext cx="9753599" cy="484285"/>
          </a:xfrm>
          <a:prstGeom prst="rect">
            <a:avLst/>
          </a:prstGeom>
          <a:gradFill>
            <a:gsLst>
              <a:gs pos="0">
                <a:schemeClr val="accent1">
                  <a:lumMod val="5000"/>
                  <a:lumOff val="95000"/>
                  <a:alpha val="0"/>
                </a:schemeClr>
              </a:gs>
              <a:gs pos="78000">
                <a:schemeClr val="accent5"/>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54" name="圆角矩形 53"/>
          <p:cNvSpPr/>
          <p:nvPr/>
        </p:nvSpPr>
        <p:spPr>
          <a:xfrm rot="10800000" flipV="1">
            <a:off x="-5664" y="249441"/>
            <a:ext cx="484287" cy="491115"/>
          </a:xfrm>
          <a:prstGeom prst="roundRect">
            <a:avLst>
              <a:gd name="adj" fmla="val 5039"/>
            </a:avLst>
          </a:prstGeom>
          <a:solidFill>
            <a:schemeClr val="accent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zh-CN" altLang="en-US" sz="2800" dirty="0"/>
              <a:t>一</a:t>
            </a:r>
            <a:endParaRPr lang="zh-CN" altLang="en-US" sz="2800" dirty="0"/>
          </a:p>
        </p:txBody>
      </p:sp>
      <p:sp>
        <p:nvSpPr>
          <p:cNvPr id="55" name="文本框 54"/>
          <p:cNvSpPr txBox="1"/>
          <p:nvPr/>
        </p:nvSpPr>
        <p:spPr>
          <a:xfrm>
            <a:off x="478623" y="236352"/>
            <a:ext cx="1800485" cy="523216"/>
          </a:xfrm>
          <a:prstGeom prst="rect">
            <a:avLst/>
          </a:prstGeom>
          <a:noFill/>
        </p:spPr>
        <p:txBody>
          <a:bodyPr wrap="none" lIns="91436" tIns="45718" rIns="91436" bIns="45718" rtlCol="0">
            <a:spAutoFit/>
          </a:bodyPr>
          <a:lstStyle/>
          <a:p>
            <a:pPr algn="l"/>
            <a:r>
              <a:rPr lang="en-US" altLang="zh-CN" sz="2400" b="1" spc="600" dirty="0">
                <a:latin typeface="仿宋" panose="02010609060101010101" pitchFamily="49" charset="-122"/>
                <a:ea typeface="仿宋" panose="02010609060101010101" pitchFamily="49" charset="-122"/>
              </a:rPr>
              <a:t> </a:t>
            </a:r>
            <a:r>
              <a:rPr lang="zh-CN" altLang="en-US" sz="2800" b="1" spc="600" dirty="0">
                <a:latin typeface="楷体" panose="02010609060101010101" pitchFamily="49" charset="-122"/>
                <a:ea typeface="楷体" panose="02010609060101010101" pitchFamily="49" charset="-122"/>
              </a:rPr>
              <a:t>绪</a:t>
            </a:r>
            <a:r>
              <a:rPr lang="en-US" altLang="zh-CN" sz="2800" b="1" spc="600" dirty="0">
                <a:latin typeface="楷体" panose="02010609060101010101" pitchFamily="49" charset="-122"/>
                <a:ea typeface="楷体" panose="02010609060101010101" pitchFamily="49" charset="-122"/>
              </a:rPr>
              <a:t>  </a:t>
            </a:r>
            <a:r>
              <a:rPr lang="zh-CN" altLang="en-US" sz="2800" b="1" spc="600" dirty="0">
                <a:latin typeface="楷体" panose="02010609060101010101" pitchFamily="49" charset="-122"/>
                <a:ea typeface="楷体" panose="02010609060101010101" pitchFamily="49" charset="-122"/>
              </a:rPr>
              <a:t>论</a:t>
            </a:r>
            <a:endParaRPr lang="zh-CN" altLang="en-US" sz="2400" b="1" spc="600" dirty="0">
              <a:latin typeface="楷体" panose="02010609060101010101" pitchFamily="49" charset="-122"/>
              <a:ea typeface="楷体" panose="02010609060101010101" pitchFamily="49" charset="-122"/>
            </a:endParaRPr>
          </a:p>
        </p:txBody>
      </p:sp>
      <p:sp>
        <p:nvSpPr>
          <p:cNvPr id="56" name="矩形 55"/>
          <p:cNvSpPr/>
          <p:nvPr/>
        </p:nvSpPr>
        <p:spPr>
          <a:xfrm>
            <a:off x="2649508" y="327539"/>
            <a:ext cx="2034540" cy="367030"/>
          </a:xfrm>
          <a:prstGeom prst="rect">
            <a:avLst/>
          </a:prstGeom>
        </p:spPr>
        <p:txBody>
          <a:bodyPr wrap="none" lIns="91436" tIns="45718" rIns="91436" bIns="45718">
            <a:spAutoFit/>
          </a:bodyPr>
          <a:lstStyle/>
          <a:p>
            <a:pPr algn="ctr"/>
            <a:r>
              <a:rPr lang="en-US" altLang="zh-CN" sz="1800" dirty="0">
                <a:solidFill>
                  <a:schemeClr val="bg1"/>
                </a:solidFill>
                <a:latin typeface="微软雅黑" panose="020B0503020204020204" charset="-122"/>
                <a:ea typeface="微软雅黑" panose="020B0503020204020204" charset="-122"/>
              </a:rPr>
              <a:t>INTRODUCTION </a:t>
            </a:r>
            <a:endParaRPr lang="en-US" altLang="zh-CN" sz="1800" dirty="0">
              <a:solidFill>
                <a:schemeClr val="bg1"/>
              </a:solidFill>
              <a:latin typeface="微软雅黑" panose="020B0503020204020204" charset="-122"/>
              <a:ea typeface="微软雅黑" panose="020B0503020204020204" charset="-122"/>
            </a:endParaRPr>
          </a:p>
        </p:txBody>
      </p:sp>
      <p:grpSp>
        <p:nvGrpSpPr>
          <p:cNvPr id="58" name="组 57"/>
          <p:cNvGrpSpPr/>
          <p:nvPr/>
        </p:nvGrpSpPr>
        <p:grpSpPr>
          <a:xfrm>
            <a:off x="11454106" y="252857"/>
            <a:ext cx="737892" cy="484288"/>
            <a:chOff x="11454105" y="252856"/>
            <a:chExt cx="737892" cy="484288"/>
          </a:xfrm>
        </p:grpSpPr>
        <p:grpSp>
          <p:nvGrpSpPr>
            <p:cNvPr id="60" name="组 59"/>
            <p:cNvGrpSpPr/>
            <p:nvPr/>
          </p:nvGrpSpPr>
          <p:grpSpPr>
            <a:xfrm>
              <a:off x="12039604" y="252856"/>
              <a:ext cx="152393" cy="484287"/>
              <a:chOff x="12039604" y="252856"/>
              <a:chExt cx="152393" cy="484287"/>
            </a:xfrm>
          </p:grpSpPr>
          <p:sp>
            <p:nvSpPr>
              <p:cNvPr id="64" name="圆角矩形 63"/>
              <p:cNvSpPr/>
              <p:nvPr/>
            </p:nvSpPr>
            <p:spPr>
              <a:xfrm rot="16200000" flipV="1">
                <a:off x="12072988" y="518121"/>
                <a:ext cx="85626" cy="152392"/>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圆角矩形 64"/>
              <p:cNvSpPr/>
              <p:nvPr/>
            </p:nvSpPr>
            <p:spPr>
              <a:xfrm rot="16200000" flipV="1">
                <a:off x="12072988" y="618134"/>
                <a:ext cx="85626" cy="152392"/>
              </a:xfrm>
              <a:prstGeom prst="roundRect">
                <a:avLst>
                  <a:gd name="adj" fmla="val 5039"/>
                </a:avLst>
              </a:prstGeom>
              <a:solidFill>
                <a:srgbClr val="2F559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圆角矩形 65"/>
              <p:cNvSpPr/>
              <p:nvPr/>
            </p:nvSpPr>
            <p:spPr>
              <a:xfrm rot="16200000" flipV="1">
                <a:off x="12072988" y="321750"/>
                <a:ext cx="85626" cy="152392"/>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rot="16200000" flipV="1">
                <a:off x="12072988" y="421763"/>
                <a:ext cx="85626" cy="152392"/>
              </a:xfrm>
              <a:prstGeom prst="roundRect">
                <a:avLst>
                  <a:gd name="adj" fmla="val 5039"/>
                </a:avLst>
              </a:prstGeom>
              <a:solidFill>
                <a:srgbClr val="2F559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圆角矩形 67"/>
              <p:cNvSpPr/>
              <p:nvPr/>
            </p:nvSpPr>
            <p:spPr>
              <a:xfrm rot="16200000" flipV="1">
                <a:off x="12072987" y="219473"/>
                <a:ext cx="85626" cy="152392"/>
              </a:xfrm>
              <a:prstGeom prst="roundRect">
                <a:avLst>
                  <a:gd name="adj" fmla="val 5039"/>
                </a:avLst>
              </a:prstGeom>
              <a:solidFill>
                <a:srgbClr val="2F559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99"/>
            <p:cNvGrpSpPr/>
            <p:nvPr/>
          </p:nvGrpSpPr>
          <p:grpSpPr>
            <a:xfrm>
              <a:off x="11454105" y="252857"/>
              <a:ext cx="491115" cy="484287"/>
              <a:chOff x="1528923" y="220268"/>
              <a:chExt cx="1284096" cy="1266241"/>
            </a:xfrm>
          </p:grpSpPr>
          <p:sp>
            <p:nvSpPr>
              <p:cNvPr id="62" name="圆角矩形 61"/>
              <p:cNvSpPr/>
              <p:nvPr/>
            </p:nvSpPr>
            <p:spPr>
              <a:xfrm rot="16200000" flipV="1">
                <a:off x="1537850" y="211341"/>
                <a:ext cx="1266241" cy="1284096"/>
              </a:xfrm>
              <a:prstGeom prst="roundRect">
                <a:avLst>
                  <a:gd name="adj" fmla="val 5039"/>
                </a:avLst>
              </a:prstGeom>
              <a:solidFill>
                <a:schemeClr val="accent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Freeform 96"/>
              <p:cNvSpPr/>
              <p:nvPr/>
            </p:nvSpPr>
            <p:spPr bwMode="auto">
              <a:xfrm>
                <a:off x="1804148" y="499514"/>
                <a:ext cx="733647" cy="707752"/>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grpSp>
      </p:grpSp>
      <p:sp>
        <p:nvSpPr>
          <p:cNvPr id="12" name="矩形 11"/>
          <p:cNvSpPr/>
          <p:nvPr>
            <p:custDataLst>
              <p:tags r:id="rId1"/>
            </p:custDataLst>
          </p:nvPr>
        </p:nvSpPr>
        <p:spPr>
          <a:xfrm>
            <a:off x="274753" y="4756038"/>
            <a:ext cx="4018114" cy="2031321"/>
          </a:xfrm>
          <a:prstGeom prst="rect">
            <a:avLst/>
          </a:prstGeom>
        </p:spPr>
        <p:txBody>
          <a:bodyPr wrap="square" lIns="91436" tIns="45718" rIns="91436" bIns="45718">
            <a:spAutoFit/>
          </a:bodyPr>
          <a:lstStyle/>
          <a:p>
            <a:pPr indent="355600" algn="just"/>
            <a:r>
              <a:rPr lang="en-US" altLang="zh-CN" sz="1800" kern="100" dirty="0">
                <a:effectLst/>
                <a:latin typeface="楷体" panose="02010609060101010101" pitchFamily="49" charset="-122"/>
                <a:ea typeface="等线" panose="02010600030101010101" pitchFamily="2" charset="-122"/>
                <a:cs typeface="Times New Roman" panose="02020603050405020304" pitchFamily="18" charset="0"/>
              </a:rPr>
              <a:t>1.</a:t>
            </a:r>
            <a:r>
              <a:rPr lang="zh-CN" altLang="zh-CN" sz="1800" kern="100" dirty="0">
                <a:effectLst/>
                <a:latin typeface="等线" panose="02010600030101010101" pitchFamily="2" charset="-122"/>
                <a:ea typeface="楷体" panose="02010609060101010101" pitchFamily="49" charset="-122"/>
                <a:cs typeface="Times New Roman" panose="02020603050405020304" pitchFamily="18" charset="0"/>
              </a:rPr>
              <a:t>理解红外线的科学原理，亲身实践，培养科学探究精神。</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indent="355600" algn="just"/>
            <a:r>
              <a:rPr lang="en-US" altLang="zh-CN" sz="1800" kern="100" dirty="0">
                <a:effectLst/>
                <a:latin typeface="楷体" panose="02010609060101010101" pitchFamily="49" charset="-122"/>
                <a:ea typeface="等线" panose="02010600030101010101" pitchFamily="2" charset="-122"/>
                <a:cs typeface="Times New Roman" panose="02020603050405020304" pitchFamily="18" charset="0"/>
              </a:rPr>
              <a:t>2.</a:t>
            </a:r>
            <a:r>
              <a:rPr lang="zh-CN" altLang="zh-CN" sz="1800" kern="100" dirty="0">
                <a:effectLst/>
                <a:latin typeface="等线" panose="02010600030101010101" pitchFamily="2" charset="-122"/>
                <a:ea typeface="楷体" panose="02010609060101010101" pitchFamily="49" charset="-122"/>
                <a:cs typeface="Times New Roman" panose="02020603050405020304" pitchFamily="18" charset="0"/>
              </a:rPr>
              <a:t>拓展学生的知识面，了解现代科技红外线在日常生活中的应用。</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indent="355600" algn="just"/>
            <a:r>
              <a:rPr lang="en-US" altLang="zh-CN" sz="1800" kern="100" dirty="0">
                <a:effectLst/>
                <a:latin typeface="楷体" panose="02010609060101010101" pitchFamily="49" charset="-122"/>
                <a:ea typeface="等线" panose="02010600030101010101" pitchFamily="2" charset="-122"/>
                <a:cs typeface="Times New Roman" panose="02020603050405020304" pitchFamily="18" charset="0"/>
              </a:rPr>
              <a:t>3.</a:t>
            </a:r>
            <a:r>
              <a:rPr lang="zh-CN" altLang="zh-CN" sz="1800" kern="100" dirty="0">
                <a:effectLst/>
                <a:latin typeface="等线" panose="02010600030101010101" pitchFamily="2" charset="-122"/>
                <a:ea typeface="楷体" panose="02010609060101010101" pitchFamily="49" charset="-122"/>
                <a:cs typeface="Times New Roman" panose="02020603050405020304" pitchFamily="18" charset="0"/>
              </a:rPr>
              <a:t>通过小组合作学习与交流，培养学生合作的意识、创新的意识和善于表达的能力。</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37" name="文本框 36"/>
          <p:cNvSpPr txBox="1"/>
          <p:nvPr>
            <p:custDataLst>
              <p:tags r:id="rId2"/>
            </p:custDataLst>
          </p:nvPr>
        </p:nvSpPr>
        <p:spPr>
          <a:xfrm>
            <a:off x="484064" y="4168644"/>
            <a:ext cx="2055363" cy="453453"/>
          </a:xfrm>
          <a:prstGeom prst="rect">
            <a:avLst/>
          </a:prstGeom>
          <a:noFill/>
        </p:spPr>
        <p:txBody>
          <a:bodyPr wrap="square" lIns="91436" tIns="45718" rIns="91436" bIns="45718" rtlCol="0">
            <a:spAutoFit/>
          </a:bodyPr>
          <a:lstStyle/>
          <a:p>
            <a:pPr>
              <a:lnSpc>
                <a:spcPct val="130000"/>
              </a:lnSpc>
            </a:pPr>
            <a:r>
              <a:rPr lang="zh-CN" altLang="en-US" sz="2000" dirty="0">
                <a:latin typeface="微软雅黑" panose="020B0503020204020204" charset="-122"/>
                <a:ea typeface="微软雅黑" panose="020B0503020204020204" charset="-122"/>
              </a:rPr>
              <a:t>研究意义与价值</a:t>
            </a:r>
            <a:endParaRPr lang="zh-CN" altLang="en-US" sz="2000" dirty="0">
              <a:latin typeface="微软雅黑" panose="020B0503020204020204" charset="-122"/>
              <a:ea typeface="微软雅黑" panose="020B0503020204020204" charset="-122"/>
            </a:endParaRPr>
          </a:p>
        </p:txBody>
      </p:sp>
      <p:sp>
        <p:nvSpPr>
          <p:cNvPr id="38" name="矩形 37"/>
          <p:cNvSpPr/>
          <p:nvPr>
            <p:custDataLst>
              <p:tags r:id="rId3"/>
            </p:custDataLst>
          </p:nvPr>
        </p:nvSpPr>
        <p:spPr>
          <a:xfrm>
            <a:off x="8122579" y="1496585"/>
            <a:ext cx="3822642" cy="2058380"/>
          </a:xfrm>
          <a:prstGeom prst="rect">
            <a:avLst/>
          </a:prstGeom>
        </p:spPr>
        <p:txBody>
          <a:bodyPr wrap="square" lIns="91436" tIns="45718" rIns="91436" bIns="45718">
            <a:spAutoFit/>
          </a:bodyPr>
          <a:lstStyle/>
          <a:p>
            <a:pPr algn="just">
              <a:lnSpc>
                <a:spcPts val="2200"/>
              </a:lnSpc>
            </a:pPr>
            <a:r>
              <a:rPr lang="en-US" altLang="zh-CN" sz="1900" kern="100" dirty="0">
                <a:solidFill>
                  <a:srgbClr val="000000"/>
                </a:solidFill>
                <a:effectLst/>
                <a:highlight>
                  <a:srgbClr val="FFFFFF"/>
                </a:highlight>
                <a:latin typeface="楷体" panose="02010609060101010101" pitchFamily="49" charset="-122"/>
                <a:ea typeface="楷体" panose="02010609060101010101" pitchFamily="49" charset="-122"/>
                <a:cs typeface="Times New Roman" panose="02020603050405020304" pitchFamily="18" charset="0"/>
              </a:rPr>
              <a:t>1.</a:t>
            </a:r>
            <a:r>
              <a:rPr lang="zh-CN" altLang="zh-CN" sz="1900" kern="100" dirty="0">
                <a:solidFill>
                  <a:srgbClr val="000000"/>
                </a:solidFill>
                <a:effectLst/>
                <a:highlight>
                  <a:srgbClr val="FFFFFF"/>
                </a:highlight>
                <a:latin typeface="楷体" panose="02010609060101010101" pitchFamily="49" charset="-122"/>
                <a:ea typeface="楷体" panose="02010609060101010101" pitchFamily="49" charset="-122"/>
                <a:cs typeface="Times New Roman" panose="02020603050405020304" pitchFamily="18" charset="0"/>
              </a:rPr>
              <a:t>通过小组分工合作的方式，阅读物理相关的教材、参考书和网络资料，获取相关实验方法</a:t>
            </a:r>
            <a:r>
              <a:rPr lang="zh-CN" altLang="en-US" sz="1900" kern="100" dirty="0">
                <a:solidFill>
                  <a:srgbClr val="000000"/>
                </a:solidFill>
                <a:effectLst/>
                <a:highlight>
                  <a:srgbClr val="FFFFFF"/>
                </a:highlight>
                <a:latin typeface="楷体" panose="02010609060101010101" pitchFamily="49" charset="-122"/>
                <a:ea typeface="楷体" panose="02010609060101010101" pitchFamily="49" charset="-122"/>
                <a:cs typeface="Times New Roman" panose="02020603050405020304" pitchFamily="18" charset="0"/>
              </a:rPr>
              <a:t>。</a:t>
            </a:r>
            <a:endParaRPr lang="en-US" altLang="zh-CN" sz="1900" kern="100" dirty="0">
              <a:solidFill>
                <a:srgbClr val="000000"/>
              </a:solidFill>
              <a:effectLst/>
              <a:highlight>
                <a:srgbClr val="FFFFFF"/>
              </a:highlight>
              <a:latin typeface="楷体" panose="02010609060101010101" pitchFamily="49" charset="-122"/>
              <a:ea typeface="楷体" panose="02010609060101010101" pitchFamily="49" charset="-122"/>
              <a:cs typeface="Times New Roman" panose="02020603050405020304" pitchFamily="18" charset="0"/>
            </a:endParaRPr>
          </a:p>
          <a:p>
            <a:pPr algn="just">
              <a:lnSpc>
                <a:spcPts val="2200"/>
              </a:lnSpc>
            </a:pPr>
            <a:r>
              <a:rPr lang="en-US" altLang="zh-CN" sz="1900" kern="100" dirty="0">
                <a:solidFill>
                  <a:srgbClr val="000000"/>
                </a:solidFill>
                <a:highlight>
                  <a:srgbClr val="FFFFFF"/>
                </a:highlight>
                <a:latin typeface="楷体" panose="02010609060101010101" pitchFamily="49" charset="-122"/>
                <a:ea typeface="楷体" panose="02010609060101010101" pitchFamily="49" charset="-122"/>
                <a:cs typeface="Times New Roman" panose="02020603050405020304" pitchFamily="18" charset="0"/>
              </a:rPr>
              <a:t>2.</a:t>
            </a:r>
            <a:r>
              <a:rPr lang="zh-CN" altLang="zh-CN" sz="1900" kern="100" dirty="0">
                <a:solidFill>
                  <a:srgbClr val="000000"/>
                </a:solidFill>
                <a:effectLst/>
                <a:highlight>
                  <a:srgbClr val="FFFFFF"/>
                </a:highlight>
                <a:latin typeface="楷体" panose="02010609060101010101" pitchFamily="49" charset="-122"/>
                <a:ea typeface="楷体" panose="02010609060101010101" pitchFamily="49" charset="-122"/>
                <a:cs typeface="Times New Roman" panose="02020603050405020304" pitchFamily="18" charset="0"/>
              </a:rPr>
              <a:t>通过设置实验装置，观察和测量实验数据，用实验的方法验证和探究相关物理规律</a:t>
            </a:r>
            <a:endParaRPr lang="zh-CN" altLang="zh-CN" sz="1900" kern="100" dirty="0">
              <a:effectLst/>
              <a:latin typeface="楷体" panose="02010609060101010101" pitchFamily="49" charset="-122"/>
              <a:ea typeface="楷体" panose="02010609060101010101" pitchFamily="49" charset="-122"/>
              <a:cs typeface="Times New Roman" panose="02020603050405020304" pitchFamily="18" charset="0"/>
            </a:endParaRPr>
          </a:p>
          <a:p>
            <a:pPr marL="342900" indent="-342900" algn="just">
              <a:lnSpc>
                <a:spcPts val="2200"/>
              </a:lnSpc>
              <a:buAutoNum type="arabicPeriod"/>
            </a:pP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39" name="文本框 38"/>
          <p:cNvSpPr txBox="1"/>
          <p:nvPr>
            <p:custDataLst>
              <p:tags r:id="rId4"/>
            </p:custDataLst>
          </p:nvPr>
        </p:nvSpPr>
        <p:spPr>
          <a:xfrm>
            <a:off x="8491157" y="854835"/>
            <a:ext cx="1285921" cy="453453"/>
          </a:xfrm>
          <a:prstGeom prst="rect">
            <a:avLst/>
          </a:prstGeom>
          <a:noFill/>
        </p:spPr>
        <p:txBody>
          <a:bodyPr wrap="none" lIns="91436" tIns="45718" rIns="91436" bIns="45718" rtlCol="0">
            <a:spAutoFit/>
          </a:bodyPr>
          <a:lstStyle/>
          <a:p>
            <a:pPr algn="l">
              <a:lnSpc>
                <a:spcPct val="130000"/>
              </a:lnSpc>
            </a:pPr>
            <a:r>
              <a:rPr lang="zh-CN" altLang="en-US" sz="2000" dirty="0">
                <a:latin typeface="微软雅黑" panose="020B0503020204020204" charset="-122"/>
                <a:ea typeface="微软雅黑" panose="020B0503020204020204" charset="-122"/>
              </a:rPr>
              <a:t>研究方法</a:t>
            </a:r>
            <a:r>
              <a:rPr lang="en-US" altLang="zh-CN" sz="2000" dirty="0">
                <a:latin typeface="微软雅黑" panose="020B0503020204020204" charset="-122"/>
                <a:ea typeface="微软雅黑" panose="020B0503020204020204" charset="-122"/>
              </a:rPr>
              <a:t> </a:t>
            </a:r>
            <a:endParaRPr lang="zh-CN" altLang="en-US" sz="2000" dirty="0">
              <a:latin typeface="微软雅黑" panose="020B0503020204020204" charset="-122"/>
              <a:ea typeface="微软雅黑" panose="020B0503020204020204" charset="-122"/>
            </a:endParaRPr>
          </a:p>
        </p:txBody>
      </p:sp>
      <p:sp>
        <p:nvSpPr>
          <p:cNvPr id="42" name="矩形 41"/>
          <p:cNvSpPr/>
          <p:nvPr>
            <p:custDataLst>
              <p:tags r:id="rId5"/>
            </p:custDataLst>
          </p:nvPr>
        </p:nvSpPr>
        <p:spPr>
          <a:xfrm>
            <a:off x="4486407" y="4775275"/>
            <a:ext cx="6967699" cy="1797155"/>
          </a:xfrm>
          <a:prstGeom prst="rect">
            <a:avLst/>
          </a:prstGeom>
        </p:spPr>
        <p:txBody>
          <a:bodyPr wrap="square" lIns="91436" tIns="45718" rIns="91436" bIns="45718">
            <a:spAutoFit/>
          </a:bodyPr>
          <a:lstStyle/>
          <a:p>
            <a:pPr lvl="0" algn="just">
              <a:lnSpc>
                <a:spcPct val="150000"/>
              </a:lnSpc>
            </a:pPr>
            <a:r>
              <a:rPr lang="en-US" altLang="zh-CN" sz="1900" kern="100" dirty="0">
                <a:solidFill>
                  <a:srgbClr val="000000"/>
                </a:solidFill>
                <a:effectLst/>
                <a:highlight>
                  <a:srgbClr val="FFFFFF"/>
                </a:highlight>
                <a:latin typeface="Calibri" panose="020F0502020204030204" pitchFamily="34" charset="0"/>
                <a:ea typeface="楷体" panose="02010609060101010101" pitchFamily="49" charset="-122"/>
                <a:cs typeface="Times New Roman" panose="02020603050405020304" pitchFamily="18" charset="0"/>
              </a:rPr>
              <a:t>1.</a:t>
            </a:r>
            <a:r>
              <a:rPr lang="zh-CN" altLang="zh-CN" sz="1900" kern="100" dirty="0">
                <a:solidFill>
                  <a:srgbClr val="000000"/>
                </a:solidFill>
                <a:effectLst/>
                <a:highlight>
                  <a:srgbClr val="FFFFFF"/>
                </a:highlight>
                <a:latin typeface="Calibri" panose="020F0502020204030204" pitchFamily="34" charset="0"/>
                <a:ea typeface="楷体" panose="02010609060101010101" pitchFamily="49" charset="-122"/>
                <a:cs typeface="Times New Roman" panose="02020603050405020304" pitchFamily="18" charset="0"/>
              </a:rPr>
              <a:t>了解红外线的定义、起源及物理特性。</a:t>
            </a:r>
            <a:endParaRPr lang="zh-CN" altLang="zh-CN" sz="1900" kern="100" dirty="0">
              <a:effectLst/>
              <a:latin typeface="Calibri" panose="020F0502020204030204" pitchFamily="34" charset="0"/>
              <a:ea typeface="宋体" panose="02010600030101010101" pitchFamily="2" charset="-122"/>
              <a:cs typeface="Times New Roman" panose="02020603050405020304" pitchFamily="18" charset="0"/>
            </a:endParaRPr>
          </a:p>
          <a:p>
            <a:pPr lvl="0" algn="just">
              <a:lnSpc>
                <a:spcPct val="150000"/>
              </a:lnSpc>
            </a:pPr>
            <a:r>
              <a:rPr lang="en-US" altLang="zh-CN" sz="1900" kern="100" dirty="0">
                <a:solidFill>
                  <a:srgbClr val="000000"/>
                </a:solidFill>
                <a:effectLst/>
                <a:highlight>
                  <a:srgbClr val="FFFFFF"/>
                </a:highlight>
                <a:latin typeface="Calibri" panose="020F0502020204030204" pitchFamily="34" charset="0"/>
                <a:ea typeface="楷体" panose="02010609060101010101" pitchFamily="49" charset="-122"/>
                <a:cs typeface="Times New Roman" panose="02020603050405020304" pitchFamily="18" charset="0"/>
              </a:rPr>
              <a:t>2.</a:t>
            </a:r>
            <a:r>
              <a:rPr lang="zh-CN" altLang="zh-CN" sz="1900" kern="100" dirty="0">
                <a:solidFill>
                  <a:srgbClr val="000000"/>
                </a:solidFill>
                <a:effectLst/>
                <a:highlight>
                  <a:srgbClr val="FFFFFF"/>
                </a:highlight>
                <a:latin typeface="Calibri" panose="020F0502020204030204" pitchFamily="34" charset="0"/>
                <a:ea typeface="楷体" panose="02010609060101010101" pitchFamily="49" charset="-122"/>
                <a:cs typeface="Times New Roman" panose="02020603050405020304" pitchFamily="18" charset="0"/>
              </a:rPr>
              <a:t>运用实验亲身感受红外线的热效应和频率低的不可见性质</a:t>
            </a:r>
            <a:r>
              <a:rPr lang="zh-CN" altLang="en-US" sz="1900" kern="100" dirty="0">
                <a:solidFill>
                  <a:srgbClr val="000000"/>
                </a:solidFill>
                <a:effectLst/>
                <a:highlight>
                  <a:srgbClr val="FFFFFF"/>
                </a:highlight>
                <a:latin typeface="Calibri" panose="020F0502020204030204" pitchFamily="34" charset="0"/>
                <a:ea typeface="楷体" panose="02010609060101010101" pitchFamily="49" charset="-122"/>
                <a:cs typeface="Times New Roman" panose="02020603050405020304" pitchFamily="18" charset="0"/>
              </a:rPr>
              <a:t>。</a:t>
            </a:r>
            <a:endParaRPr lang="en-US" altLang="zh-CN" sz="1900" kern="100" dirty="0">
              <a:solidFill>
                <a:srgbClr val="000000"/>
              </a:solidFill>
              <a:effectLst/>
              <a:highlight>
                <a:srgbClr val="FFFFFF"/>
              </a:highlight>
              <a:latin typeface="Calibri" panose="020F0502020204030204" pitchFamily="34" charset="0"/>
              <a:ea typeface="楷体" panose="02010609060101010101" pitchFamily="49" charset="-122"/>
              <a:cs typeface="Times New Roman" panose="02020603050405020304" pitchFamily="18" charset="0"/>
            </a:endParaRPr>
          </a:p>
          <a:p>
            <a:pPr lvl="0" algn="just">
              <a:lnSpc>
                <a:spcPct val="150000"/>
              </a:lnSpc>
            </a:pPr>
            <a:r>
              <a:rPr lang="en-US" altLang="zh-CN" sz="1900" kern="100" dirty="0">
                <a:solidFill>
                  <a:srgbClr val="000000"/>
                </a:solidFill>
                <a:highlight>
                  <a:srgbClr val="FFFFFF"/>
                </a:highlight>
                <a:latin typeface="Calibri" panose="020F0502020204030204" pitchFamily="34" charset="0"/>
                <a:ea typeface="楷体" panose="02010609060101010101" pitchFamily="49" charset="-122"/>
                <a:cs typeface="Times New Roman" panose="02020603050405020304" pitchFamily="18" charset="0"/>
              </a:rPr>
              <a:t>3.</a:t>
            </a:r>
            <a:r>
              <a:rPr lang="zh-CN" altLang="zh-CN" sz="1900" kern="100" dirty="0">
                <a:solidFill>
                  <a:srgbClr val="000000"/>
                </a:solidFill>
                <a:effectLst/>
                <a:highlight>
                  <a:srgbClr val="FFFFFF"/>
                </a:highlight>
                <a:latin typeface="等线" panose="02010600030101010101" pitchFamily="2" charset="-122"/>
                <a:ea typeface="楷体" panose="02010609060101010101" pitchFamily="49" charset="-122"/>
                <a:cs typeface="Times New Roman" panose="02020603050405020304" pitchFamily="18" charset="0"/>
              </a:rPr>
              <a:t>了解红外线在医疗、安防、通信等领域的应用案例分析。</a:t>
            </a:r>
            <a:endParaRPr lang="zh-CN" altLang="zh-CN" sz="19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lnSpc>
                <a:spcPct val="150000"/>
              </a:lnSpc>
            </a:pPr>
            <a:r>
              <a:rPr lang="en-US" altLang="zh-CN" sz="1900" kern="100" dirty="0">
                <a:solidFill>
                  <a:srgbClr val="000000"/>
                </a:solidFill>
                <a:highlight>
                  <a:srgbClr val="FFFFFF"/>
                </a:highlight>
                <a:latin typeface="楷体" panose="02010609060101010101" pitchFamily="49" charset="-122"/>
                <a:ea typeface="等线" panose="02010600030101010101" pitchFamily="2" charset="-122"/>
                <a:cs typeface="Times New Roman" panose="02020603050405020304" pitchFamily="18" charset="0"/>
              </a:rPr>
              <a:t>4.</a:t>
            </a:r>
            <a:r>
              <a:rPr lang="zh-CN" altLang="zh-CN" sz="1900" kern="100" dirty="0">
                <a:solidFill>
                  <a:srgbClr val="000000"/>
                </a:solidFill>
                <a:effectLst/>
                <a:highlight>
                  <a:srgbClr val="FFFFFF"/>
                </a:highlight>
                <a:latin typeface="等线" panose="02010600030101010101" pitchFamily="2" charset="-122"/>
                <a:ea typeface="楷体" panose="02010609060101010101" pitchFamily="49" charset="-122"/>
                <a:cs typeface="Times New Roman" panose="02020603050405020304" pitchFamily="18" charset="0"/>
              </a:rPr>
              <a:t>红外线技术的未来发展趋势和潜在应用。</a:t>
            </a:r>
            <a:endParaRPr lang="zh-CN" altLang="zh-CN" sz="19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43" name="文本框 42"/>
          <p:cNvSpPr txBox="1"/>
          <p:nvPr>
            <p:custDataLst>
              <p:tags r:id="rId6"/>
            </p:custDataLst>
          </p:nvPr>
        </p:nvSpPr>
        <p:spPr>
          <a:xfrm>
            <a:off x="5246560" y="4206989"/>
            <a:ext cx="1285921" cy="453453"/>
          </a:xfrm>
          <a:prstGeom prst="rect">
            <a:avLst/>
          </a:prstGeom>
          <a:noFill/>
        </p:spPr>
        <p:txBody>
          <a:bodyPr wrap="none" lIns="91436" tIns="45718" rIns="91436" bIns="45718" rtlCol="0">
            <a:spAutoFit/>
          </a:bodyPr>
          <a:lstStyle/>
          <a:p>
            <a:pPr algn="l">
              <a:lnSpc>
                <a:spcPct val="130000"/>
              </a:lnSpc>
            </a:pPr>
            <a:r>
              <a:rPr lang="zh-CN" altLang="en-US" sz="2000" dirty="0">
                <a:latin typeface="微软雅黑" panose="020B0503020204020204" charset="-122"/>
                <a:ea typeface="微软雅黑" panose="020B0503020204020204" charset="-122"/>
              </a:rPr>
              <a:t>研究内容</a:t>
            </a:r>
            <a:r>
              <a:rPr lang="en-US" altLang="zh-CN" sz="2000" dirty="0">
                <a:latin typeface="微软雅黑" panose="020B0503020204020204" charset="-122"/>
                <a:ea typeface="微软雅黑" panose="020B0503020204020204" charset="-122"/>
              </a:rPr>
              <a:t> </a:t>
            </a:r>
            <a:endParaRPr lang="zh-CN" altLang="en-US" sz="2000" dirty="0">
              <a:latin typeface="微软雅黑" panose="020B0503020204020204" charset="-122"/>
              <a:ea typeface="微软雅黑" panose="020B0503020204020204" charset="-122"/>
            </a:endParaRPr>
          </a:p>
        </p:txBody>
      </p:sp>
      <p:sp>
        <p:nvSpPr>
          <p:cNvPr id="2" name="圆角矩形 1"/>
          <p:cNvSpPr/>
          <p:nvPr/>
        </p:nvSpPr>
        <p:spPr>
          <a:xfrm rot="10800000" flipV="1">
            <a:off x="4965451" y="4340207"/>
            <a:ext cx="272237" cy="276076"/>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r>
              <a:rPr lang="en-US" altLang="zh-CN" sz="1800" dirty="0"/>
              <a:t>3</a:t>
            </a:r>
            <a:endParaRPr lang="en-US" altLang="zh-CN" sz="1800" dirty="0"/>
          </a:p>
        </p:txBody>
      </p:sp>
      <p:cxnSp>
        <p:nvCxnSpPr>
          <p:cNvPr id="13" name="直接连接符 12"/>
          <p:cNvCxnSpPr/>
          <p:nvPr/>
        </p:nvCxnSpPr>
        <p:spPr>
          <a:xfrm>
            <a:off x="3440261" y="4616283"/>
            <a:ext cx="1228725" cy="1905"/>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7442031" y="4609298"/>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6" name="圆角矩形 15"/>
          <p:cNvSpPr/>
          <p:nvPr/>
        </p:nvSpPr>
        <p:spPr>
          <a:xfrm rot="10800000" flipV="1">
            <a:off x="8218920" y="969849"/>
            <a:ext cx="272237" cy="276076"/>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r>
              <a:rPr lang="en-US" altLang="zh-CN" sz="1800" dirty="0"/>
              <a:t>4</a:t>
            </a:r>
            <a:endParaRPr lang="en-US" altLang="zh-CN" sz="1800" dirty="0"/>
          </a:p>
        </p:txBody>
      </p:sp>
      <p:cxnSp>
        <p:nvCxnSpPr>
          <p:cNvPr id="17" name="直接连接符 16"/>
          <p:cNvCxnSpPr/>
          <p:nvPr/>
        </p:nvCxnSpPr>
        <p:spPr>
          <a:xfrm>
            <a:off x="5399183" y="4604490"/>
            <a:ext cx="1426210" cy="3810"/>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8" name="圆角矩形 17"/>
          <p:cNvSpPr/>
          <p:nvPr/>
        </p:nvSpPr>
        <p:spPr>
          <a:xfrm rot="10800000" flipV="1">
            <a:off x="341387" y="937099"/>
            <a:ext cx="272237" cy="276076"/>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r>
              <a:rPr lang="en-US" altLang="zh-CN" sz="1800" dirty="0"/>
              <a:t>1</a:t>
            </a:r>
            <a:endParaRPr lang="en-US" altLang="zh-CN" sz="1800" dirty="0"/>
          </a:p>
        </p:txBody>
      </p:sp>
      <p:pic>
        <p:nvPicPr>
          <p:cNvPr id="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10037" y="3281306"/>
            <a:ext cx="2389076" cy="1493969"/>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8707856" y="4912630"/>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1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红外线示意图</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57"/>
          <p:cNvSpPr txBox="1"/>
          <p:nvPr>
            <p:custDataLst>
              <p:tags r:id="rId1"/>
            </p:custDataLst>
          </p:nvPr>
        </p:nvSpPr>
        <p:spPr>
          <a:xfrm>
            <a:off x="4664875" y="1840088"/>
            <a:ext cx="2990275" cy="923330"/>
          </a:xfrm>
          <a:prstGeom prst="rect">
            <a:avLst/>
          </a:prstGeom>
          <a:noFill/>
        </p:spPr>
        <p:txBody>
          <a:bodyPr wrap="square" rtlCol="0">
            <a:normAutofit/>
          </a:bodyPr>
          <a:lstStyle/>
          <a:p>
            <a:r>
              <a:rPr lang="en-US" altLang="zh-CN" sz="5400" dirty="0">
                <a:solidFill>
                  <a:schemeClr val="accent1"/>
                </a:solidFill>
                <a:latin typeface="Arial" panose="020B0604020202020204" pitchFamily="34" charset="0"/>
                <a:ea typeface="微软雅黑" panose="020B0503020204020204" charset="-122"/>
              </a:rPr>
              <a:t>PART 02</a:t>
            </a:r>
            <a:endParaRPr lang="en-US" altLang="zh-CN" sz="5400" dirty="0">
              <a:solidFill>
                <a:schemeClr val="accent1"/>
              </a:solidFill>
              <a:latin typeface="Arial" panose="020B0604020202020204" pitchFamily="34" charset="0"/>
              <a:ea typeface="微软雅黑" panose="020B0503020204020204" charset="-122"/>
            </a:endParaRPr>
          </a:p>
        </p:txBody>
      </p:sp>
      <p:sp>
        <p:nvSpPr>
          <p:cNvPr id="5" name="标题 4"/>
          <p:cNvSpPr>
            <a:spLocks noGrp="1"/>
          </p:cNvSpPr>
          <p:nvPr>
            <p:ph type="title"/>
            <p:custDataLst>
              <p:tags r:id="rId2"/>
            </p:custDataLst>
          </p:nvPr>
        </p:nvSpPr>
        <p:spPr/>
        <p:txBody>
          <a:bodyPr>
            <a:noAutofit/>
          </a:bodyPr>
          <a:lstStyle/>
          <a:p>
            <a:r>
              <a:rPr lang="zh-CN" altLang="en-US" sz="5400" dirty="0">
                <a:solidFill>
                  <a:schemeClr val="accent1"/>
                </a:solidFill>
                <a:latin typeface="华文楷体" panose="02010600040101010101" charset="-122"/>
                <a:ea typeface="华文楷体" panose="02010600040101010101" charset="-122"/>
                <a:cs typeface="华文楷体" panose="02010600040101010101" charset="-122"/>
                <a:sym typeface="+mn-ea"/>
              </a:rPr>
              <a:t>研究过程</a:t>
            </a:r>
            <a:endParaRPr lang="zh-CN" altLang="en-US" sz="5400" dirty="0">
              <a:solidFill>
                <a:schemeClr val="accent1"/>
              </a:solidFill>
              <a:latin typeface="华文楷体" panose="02010600040101010101" charset="-122"/>
              <a:ea typeface="华文楷体" panose="02010600040101010101" charset="-122"/>
              <a:cs typeface="华文楷体" panose="02010600040101010101" charset="-122"/>
              <a:sym typeface="+mn-ea"/>
            </a:endParaRPr>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圆角矩形 50"/>
          <p:cNvSpPr/>
          <p:nvPr/>
        </p:nvSpPr>
        <p:spPr>
          <a:xfrm rot="10800000" flipV="1">
            <a:off x="334107" y="1671489"/>
            <a:ext cx="2104295" cy="491115"/>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zh-CN" altLang="en-US" sz="2400" dirty="0"/>
              <a:t>1.准备</a:t>
            </a:r>
            <a:endParaRPr lang="zh-CN" altLang="en-US" sz="2400" dirty="0"/>
          </a:p>
        </p:txBody>
      </p:sp>
      <p:sp>
        <p:nvSpPr>
          <p:cNvPr id="60" name="矩形 59"/>
          <p:cNvSpPr/>
          <p:nvPr/>
        </p:nvSpPr>
        <p:spPr>
          <a:xfrm>
            <a:off x="2540635" y="1316883"/>
            <a:ext cx="8239260" cy="1200325"/>
          </a:xfrm>
          <a:prstGeom prst="rect">
            <a:avLst/>
          </a:prstGeom>
        </p:spPr>
        <p:txBody>
          <a:bodyPr wrap="square" lIns="91436" tIns="45718" rIns="91436" bIns="45718">
            <a:spAutoFit/>
          </a:bodyPr>
          <a:lstStyle/>
          <a:p>
            <a:pPr algn="just"/>
            <a:r>
              <a:rPr lang="zh-CN" altLang="zh-CN" sz="2400" kern="100" dirty="0">
                <a:effectLst/>
                <a:latin typeface="等线" panose="02010600030101010101" pitchFamily="2" charset="-122"/>
                <a:ea typeface="楷体" panose="02010609060101010101" pitchFamily="49" charset="-122"/>
                <a:cs typeface="Times New Roman" panose="02020603050405020304" pitchFamily="18" charset="0"/>
              </a:rPr>
              <a:t>在现实生活中发现许多相关红外线应用，对于这方面的了解仍是空白，于是联系其他成员决定展开主课题研究，设计了实验并准备好了实验器材。</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75" name="矩形 74"/>
          <p:cNvSpPr/>
          <p:nvPr/>
        </p:nvSpPr>
        <p:spPr>
          <a:xfrm>
            <a:off x="2438403" y="252859"/>
            <a:ext cx="9753599" cy="484285"/>
          </a:xfrm>
          <a:prstGeom prst="rect">
            <a:avLst/>
          </a:prstGeom>
          <a:gradFill>
            <a:gsLst>
              <a:gs pos="0">
                <a:schemeClr val="accent1">
                  <a:lumMod val="5000"/>
                  <a:lumOff val="95000"/>
                  <a:alpha val="0"/>
                </a:schemeClr>
              </a:gs>
              <a:gs pos="78000">
                <a:schemeClr val="accent5"/>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76" name="圆角矩形 75"/>
          <p:cNvSpPr/>
          <p:nvPr/>
        </p:nvSpPr>
        <p:spPr>
          <a:xfrm rot="10800000" flipV="1">
            <a:off x="-5664" y="249441"/>
            <a:ext cx="484287" cy="491115"/>
          </a:xfrm>
          <a:prstGeom prst="roundRect">
            <a:avLst>
              <a:gd name="adj" fmla="val 5039"/>
            </a:avLst>
          </a:prstGeom>
          <a:solidFill>
            <a:schemeClr val="accent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zh-CN" altLang="en-US" sz="2800" dirty="0"/>
              <a:t>二</a:t>
            </a:r>
            <a:endParaRPr lang="zh-CN" altLang="en-US" sz="2800" dirty="0"/>
          </a:p>
        </p:txBody>
      </p:sp>
      <p:sp>
        <p:nvSpPr>
          <p:cNvPr id="77" name="文本框 76"/>
          <p:cNvSpPr txBox="1"/>
          <p:nvPr/>
        </p:nvSpPr>
        <p:spPr>
          <a:xfrm>
            <a:off x="618842" y="275483"/>
            <a:ext cx="1723541" cy="461661"/>
          </a:xfrm>
          <a:prstGeom prst="rect">
            <a:avLst/>
          </a:prstGeom>
          <a:noFill/>
        </p:spPr>
        <p:txBody>
          <a:bodyPr wrap="none" lIns="91436" tIns="45718" rIns="91436" bIns="45718" rtlCol="0">
            <a:spAutoFit/>
          </a:bodyPr>
          <a:lstStyle/>
          <a:p>
            <a:pPr algn="l"/>
            <a:r>
              <a:rPr lang="zh-CN" altLang="en-US" sz="2400" b="1" spc="600" dirty="0">
                <a:latin typeface="楷体" panose="02010609060101010101" pitchFamily="49" charset="-122"/>
                <a:ea typeface="楷体" panose="02010609060101010101" pitchFamily="49" charset="-122"/>
              </a:rPr>
              <a:t>研究过程</a:t>
            </a:r>
            <a:endParaRPr lang="zh-CN" altLang="en-US" sz="2400" b="1" spc="600" dirty="0">
              <a:latin typeface="楷体" panose="02010609060101010101" pitchFamily="49" charset="-122"/>
              <a:ea typeface="楷体" panose="02010609060101010101" pitchFamily="49" charset="-122"/>
            </a:endParaRPr>
          </a:p>
        </p:txBody>
      </p:sp>
      <p:sp>
        <p:nvSpPr>
          <p:cNvPr id="78" name="矩形 77"/>
          <p:cNvSpPr/>
          <p:nvPr/>
        </p:nvSpPr>
        <p:spPr>
          <a:xfrm>
            <a:off x="2773651" y="305949"/>
            <a:ext cx="2684145" cy="397510"/>
          </a:xfrm>
          <a:prstGeom prst="rect">
            <a:avLst/>
          </a:prstGeom>
        </p:spPr>
        <p:txBody>
          <a:bodyPr wrap="none" lIns="91436" tIns="45718" rIns="91436" bIns="45718">
            <a:spAutoFit/>
          </a:bodyPr>
          <a:lstStyle/>
          <a:p>
            <a:pPr algn="ctr"/>
            <a:r>
              <a:rPr lang="en-US" altLang="zh-CN" sz="2000" dirty="0">
                <a:solidFill>
                  <a:schemeClr val="bg1"/>
                </a:solidFill>
                <a:latin typeface="微软雅黑" panose="020B0503020204020204" charset="-122"/>
                <a:ea typeface="微软雅黑" panose="020B0503020204020204" charset="-122"/>
              </a:rPr>
              <a:t>RESEARCH PROCESS</a:t>
            </a:r>
            <a:endParaRPr lang="en-US" altLang="zh-CN" sz="2000" dirty="0">
              <a:solidFill>
                <a:schemeClr val="bg1"/>
              </a:solidFill>
              <a:latin typeface="微软雅黑" panose="020B0503020204020204" charset="-122"/>
              <a:ea typeface="微软雅黑" panose="020B0503020204020204" charset="-122"/>
            </a:endParaRPr>
          </a:p>
        </p:txBody>
      </p:sp>
      <p:grpSp>
        <p:nvGrpSpPr>
          <p:cNvPr id="80" name="组 79"/>
          <p:cNvGrpSpPr/>
          <p:nvPr/>
        </p:nvGrpSpPr>
        <p:grpSpPr>
          <a:xfrm>
            <a:off x="11454106" y="252857"/>
            <a:ext cx="737892" cy="484288"/>
            <a:chOff x="11454105" y="252856"/>
            <a:chExt cx="737892" cy="484288"/>
          </a:xfrm>
        </p:grpSpPr>
        <p:grpSp>
          <p:nvGrpSpPr>
            <p:cNvPr id="82" name="组 81"/>
            <p:cNvGrpSpPr/>
            <p:nvPr/>
          </p:nvGrpSpPr>
          <p:grpSpPr>
            <a:xfrm>
              <a:off x="12039604" y="252856"/>
              <a:ext cx="152393" cy="484287"/>
              <a:chOff x="12039604" y="252856"/>
              <a:chExt cx="152393" cy="484287"/>
            </a:xfrm>
          </p:grpSpPr>
          <p:sp>
            <p:nvSpPr>
              <p:cNvPr id="86" name="圆角矩形 85"/>
              <p:cNvSpPr/>
              <p:nvPr/>
            </p:nvSpPr>
            <p:spPr>
              <a:xfrm rot="16200000" flipV="1">
                <a:off x="12072988" y="518121"/>
                <a:ext cx="85626" cy="152392"/>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圆角矩形 86"/>
              <p:cNvSpPr/>
              <p:nvPr/>
            </p:nvSpPr>
            <p:spPr>
              <a:xfrm rot="16200000" flipV="1">
                <a:off x="12072988" y="618134"/>
                <a:ext cx="85626" cy="152392"/>
              </a:xfrm>
              <a:prstGeom prst="roundRect">
                <a:avLst>
                  <a:gd name="adj" fmla="val 5039"/>
                </a:avLst>
              </a:prstGeom>
              <a:solidFill>
                <a:srgbClr val="2F559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圆角矩形 87"/>
              <p:cNvSpPr/>
              <p:nvPr/>
            </p:nvSpPr>
            <p:spPr>
              <a:xfrm rot="16200000" flipV="1">
                <a:off x="12072988" y="321750"/>
                <a:ext cx="85626" cy="152392"/>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圆角矩形 88"/>
              <p:cNvSpPr/>
              <p:nvPr/>
            </p:nvSpPr>
            <p:spPr>
              <a:xfrm rot="16200000" flipV="1">
                <a:off x="12072988" y="421763"/>
                <a:ext cx="85626" cy="152392"/>
              </a:xfrm>
              <a:prstGeom prst="roundRect">
                <a:avLst>
                  <a:gd name="adj" fmla="val 5039"/>
                </a:avLst>
              </a:prstGeom>
              <a:solidFill>
                <a:srgbClr val="2F559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圆角矩形 89"/>
              <p:cNvSpPr/>
              <p:nvPr/>
            </p:nvSpPr>
            <p:spPr>
              <a:xfrm rot="16200000" flipV="1">
                <a:off x="12072987" y="219473"/>
                <a:ext cx="85626" cy="152392"/>
              </a:xfrm>
              <a:prstGeom prst="roundRect">
                <a:avLst>
                  <a:gd name="adj" fmla="val 5039"/>
                </a:avLst>
              </a:prstGeom>
              <a:solidFill>
                <a:srgbClr val="2F5597"/>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3" name="组合 99"/>
            <p:cNvGrpSpPr/>
            <p:nvPr/>
          </p:nvGrpSpPr>
          <p:grpSpPr>
            <a:xfrm>
              <a:off x="11454105" y="252857"/>
              <a:ext cx="491115" cy="484287"/>
              <a:chOff x="1528923" y="220268"/>
              <a:chExt cx="1284096" cy="1266241"/>
            </a:xfrm>
          </p:grpSpPr>
          <p:sp>
            <p:nvSpPr>
              <p:cNvPr id="84" name="圆角矩形 83"/>
              <p:cNvSpPr/>
              <p:nvPr/>
            </p:nvSpPr>
            <p:spPr>
              <a:xfrm rot="16200000" flipV="1">
                <a:off x="1537850" y="211341"/>
                <a:ext cx="1266241" cy="1284096"/>
              </a:xfrm>
              <a:prstGeom prst="roundRect">
                <a:avLst>
                  <a:gd name="adj" fmla="val 5039"/>
                </a:avLst>
              </a:prstGeom>
              <a:solidFill>
                <a:schemeClr val="accent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Freeform 96"/>
              <p:cNvSpPr/>
              <p:nvPr/>
            </p:nvSpPr>
            <p:spPr bwMode="auto">
              <a:xfrm>
                <a:off x="1804148" y="499514"/>
                <a:ext cx="733647" cy="707752"/>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grpSp>
      </p:grpSp>
      <p:sp>
        <p:nvSpPr>
          <p:cNvPr id="3" name="圆角矩形 50"/>
          <p:cNvSpPr/>
          <p:nvPr/>
        </p:nvSpPr>
        <p:spPr>
          <a:xfrm rot="10800000" flipV="1">
            <a:off x="236479" y="3386138"/>
            <a:ext cx="2104295" cy="491115"/>
          </a:xfrm>
          <a:prstGeom prst="roundRect">
            <a:avLst>
              <a:gd name="adj" fmla="val 5039"/>
            </a:avLst>
          </a:prstGeom>
          <a:solidFill>
            <a:srgbClr val="4472C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2400" dirty="0"/>
              <a:t>2.</a:t>
            </a:r>
            <a:r>
              <a:rPr lang="zh-CN" altLang="en-US" sz="2400" dirty="0"/>
              <a:t>展开实验</a:t>
            </a:r>
            <a:endParaRPr lang="zh-CN" altLang="en-US" sz="2400" dirty="0"/>
          </a:p>
        </p:txBody>
      </p:sp>
      <p:sp>
        <p:nvSpPr>
          <p:cNvPr id="5" name="文本框 4"/>
          <p:cNvSpPr txBox="1"/>
          <p:nvPr/>
        </p:nvSpPr>
        <p:spPr>
          <a:xfrm>
            <a:off x="2773650" y="3167248"/>
            <a:ext cx="6976741" cy="1384995"/>
          </a:xfrm>
          <a:prstGeom prst="rect">
            <a:avLst/>
          </a:prstGeom>
          <a:noFill/>
        </p:spPr>
        <p:txBody>
          <a:bodyPr wrap="square">
            <a:spAutoFit/>
          </a:bodyPr>
          <a:lstStyle/>
          <a:p>
            <a:pPr algn="just"/>
            <a:r>
              <a:rPr lang="zh-CN" altLang="zh-CN" sz="2800" b="1" kern="100" dirty="0">
                <a:effectLst/>
                <a:latin typeface="等线" panose="02010600030101010101" pitchFamily="2" charset="-122"/>
                <a:ea typeface="楷体" panose="02010609060101010101" pitchFamily="49" charset="-122"/>
                <a:cs typeface="Times New Roman" panose="02020603050405020304" pitchFamily="18" charset="0"/>
              </a:rPr>
              <a:t>实验一：肉眼无法捕捉的红外线</a:t>
            </a:r>
            <a:endParaRPr lang="en-US" altLang="zh-CN" sz="2800" b="1" kern="100" dirty="0">
              <a:effectLst/>
              <a:latin typeface="等线" panose="02010600030101010101" pitchFamily="2" charset="-122"/>
              <a:ea typeface="楷体" panose="02010609060101010101" pitchFamily="49" charset="-122"/>
              <a:cs typeface="Times New Roman" panose="02020603050405020304" pitchFamily="18" charset="0"/>
            </a:endParaRPr>
          </a:p>
          <a:p>
            <a:pPr algn="just"/>
            <a:r>
              <a:rPr lang="zh-CN" altLang="en-US" sz="2800" b="1" kern="100" dirty="0">
                <a:latin typeface="等线" panose="02010600030101010101" pitchFamily="2" charset="-122"/>
                <a:ea typeface="楷体" panose="02010609060101010101" pitchFamily="49" charset="-122"/>
                <a:cs typeface="Times New Roman" panose="02020603050405020304" pitchFamily="18" charset="0"/>
              </a:rPr>
              <a:t>实验二：红外线的热效应</a:t>
            </a:r>
            <a:endParaRPr lang="en-US" altLang="zh-CN" sz="2800" b="1" kern="100" dirty="0">
              <a:latin typeface="等线" panose="02010600030101010101" pitchFamily="2" charset="-122"/>
              <a:ea typeface="楷体" panose="02010609060101010101" pitchFamily="49" charset="-122"/>
              <a:cs typeface="Times New Roman" panose="02020603050405020304" pitchFamily="18" charset="0"/>
            </a:endParaRPr>
          </a:p>
          <a:p>
            <a:pPr algn="just"/>
            <a:r>
              <a:rPr lang="zh-CN" altLang="en-US" sz="2800" b="1" kern="100" dirty="0">
                <a:effectLst/>
                <a:latin typeface="等线" panose="02010600030101010101" pitchFamily="2" charset="-122"/>
                <a:ea typeface="楷体" panose="02010609060101010101" pitchFamily="49" charset="-122"/>
                <a:cs typeface="Times New Roman" panose="02020603050405020304" pitchFamily="18" charset="0"/>
              </a:rPr>
              <a:t>实验三：聚焦遥控</a:t>
            </a:r>
            <a:r>
              <a:rPr lang="en-US" altLang="zh-CN" sz="2800" b="1" kern="100" dirty="0">
                <a:effectLst/>
                <a:latin typeface="等线" panose="02010600030101010101" pitchFamily="2" charset="-122"/>
                <a:ea typeface="楷体" panose="02010609060101010101" pitchFamily="49" charset="-122"/>
                <a:cs typeface="Times New Roman" panose="02020603050405020304" pitchFamily="18" charset="0"/>
              </a:rPr>
              <a:t>——</a:t>
            </a:r>
            <a:r>
              <a:rPr lang="zh-CN" altLang="en-US" sz="2800" b="1" kern="100" dirty="0">
                <a:effectLst/>
                <a:latin typeface="等线" panose="02010600030101010101" pitchFamily="2" charset="-122"/>
                <a:ea typeface="楷体" panose="02010609060101010101" pitchFamily="49" charset="-122"/>
                <a:cs typeface="Times New Roman" panose="02020603050405020304" pitchFamily="18" charset="0"/>
              </a:rPr>
              <a:t>红外线的</a:t>
            </a:r>
            <a:r>
              <a:rPr lang="zh-CN" altLang="en-US" sz="2800" b="1" kern="100" dirty="0">
                <a:latin typeface="等线" panose="02010600030101010101" pitchFamily="2" charset="-122"/>
                <a:ea typeface="楷体" panose="02010609060101010101" pitchFamily="49" charset="-122"/>
                <a:cs typeface="Times New Roman" panose="02020603050405020304" pitchFamily="18" charset="0"/>
              </a:rPr>
              <a:t>反射</a:t>
            </a:r>
            <a:r>
              <a:rPr lang="zh-CN" altLang="en-US" sz="2800" b="1" kern="100" dirty="0">
                <a:effectLst/>
                <a:latin typeface="等线" panose="02010600030101010101" pitchFamily="2" charset="-122"/>
                <a:ea typeface="楷体" panose="02010609060101010101" pitchFamily="49" charset="-122"/>
                <a:cs typeface="Times New Roman" panose="02020603050405020304" pitchFamily="18" charset="0"/>
              </a:rPr>
              <a:t>性</a:t>
            </a:r>
            <a:endParaRPr lang="zh-CN" altLang="zh-CN"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2050"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20677" y="4340793"/>
            <a:ext cx="2061425" cy="206142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17950" y="2529298"/>
            <a:ext cx="2437571" cy="284220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22052" y="4727646"/>
            <a:ext cx="2275122" cy="1710618"/>
          </a:xfrm>
          <a:prstGeom prst="rect">
            <a:avLst/>
          </a:prstGeom>
          <a:noFill/>
          <a:extLst>
            <a:ext uri="{909E8E84-426E-40DD-AFC4-6F175D3DCCD1}">
              <a14:hiddenFill xmlns:a14="http://schemas.microsoft.com/office/drawing/2010/main">
                <a:solidFill>
                  <a:srgbClr val="FFFFFF"/>
                </a:solidFill>
              </a14:hiddenFill>
            </a:ext>
          </a:extLst>
        </p:spPr>
      </p:pic>
      <p:sp>
        <p:nvSpPr>
          <p:cNvPr id="6" name="文本框 5"/>
          <p:cNvSpPr txBox="1"/>
          <p:nvPr/>
        </p:nvSpPr>
        <p:spPr>
          <a:xfrm>
            <a:off x="643861" y="6477215"/>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2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三棱镜折射</a:t>
            </a:r>
            <a:r>
              <a:rPr sz="1400" dirty="0" err="1">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图片</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
        <p:nvSpPr>
          <p:cNvPr id="9" name="文本框 8"/>
          <p:cNvSpPr txBox="1"/>
          <p:nvPr/>
        </p:nvSpPr>
        <p:spPr>
          <a:xfrm>
            <a:off x="4967384" y="6477214"/>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3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红外线热成像图片</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
        <p:nvSpPr>
          <p:cNvPr id="10" name="文本框 9"/>
          <p:cNvSpPr txBox="1"/>
          <p:nvPr/>
        </p:nvSpPr>
        <p:spPr>
          <a:xfrm>
            <a:off x="9569873" y="5702750"/>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4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自动门红外线感应原理</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p15:prstTrans prst="pageCurlDoubl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101444" y="1015261"/>
            <a:ext cx="7267000" cy="1938992"/>
          </a:xfrm>
          <a:prstGeom prst="rect">
            <a:avLst/>
          </a:prstGeom>
          <a:noFill/>
        </p:spPr>
        <p:txBody>
          <a:bodyPr wrap="square">
            <a:spAutoFit/>
          </a:bodyPr>
          <a:lstStyle/>
          <a:p>
            <a:pPr indent="355600" algn="just"/>
            <a:r>
              <a:rPr lang="zh-CN" altLang="zh-CN" sz="2000" kern="100" dirty="0">
                <a:effectLst/>
                <a:latin typeface="等线" panose="02010600030101010101" pitchFamily="2" charset="-122"/>
                <a:ea typeface="楷体" panose="02010609060101010101" pitchFamily="49" charset="-122"/>
                <a:cs typeface="Times New Roman" panose="02020603050405020304" pitchFamily="18" charset="0"/>
              </a:rPr>
              <a:t>生活中许多电器的控制都需要用到遥控器，我们在上网查询后得知原来这些控制都离不开红外线，但是肉眼是无法捕捉它们的，这是为什么呢</a:t>
            </a:r>
            <a:r>
              <a:rPr lang="en-US" altLang="zh-CN" sz="2000" kern="100" dirty="0">
                <a:effectLst/>
                <a:latin typeface="等线" panose="02010600030101010101" pitchFamily="2" charset="-122"/>
                <a:ea typeface="楷体" panose="02010609060101010101" pitchFamily="49" charset="-122"/>
                <a:cs typeface="Times New Roman" panose="02020603050405020304" pitchFamily="18" charset="0"/>
              </a:rPr>
              <a:t>?</a:t>
            </a:r>
            <a:r>
              <a:rPr lang="zh-CN" altLang="zh-CN" sz="2000" kern="100" dirty="0">
                <a:effectLst/>
                <a:latin typeface="等线" panose="02010600030101010101" pitchFamily="2" charset="-122"/>
                <a:ea typeface="楷体" panose="02010609060101010101" pitchFamily="49" charset="-122"/>
                <a:cs typeface="Times New Roman" panose="02020603050405020304" pitchFamily="18" charset="0"/>
              </a:rPr>
              <a:t>又有什么仪器可以捕捉到红外线呢？</a:t>
            </a:r>
            <a:endParaRPr lang="zh-CN" alt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indent="355600" algn="just"/>
            <a:r>
              <a:rPr lang="zh-CN" altLang="zh-CN" sz="2000" kern="100" dirty="0">
                <a:effectLst/>
                <a:latin typeface="等线" panose="02010600030101010101" pitchFamily="2" charset="-122"/>
                <a:ea typeface="楷体" panose="02010609060101010101" pitchFamily="49" charset="-122"/>
                <a:cs typeface="Times New Roman" panose="02020603050405020304" pitchFamily="18" charset="0"/>
              </a:rPr>
              <a:t>通过上网查询我们得知：红外线是一种电磁波，波长比可见光长，位于人类可见光谱的波长范围之外，因此肉眼无法捕捉红外线。</a:t>
            </a:r>
            <a:endParaRPr lang="zh-CN" altLang="zh-CN" sz="20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13" name="文本框 12"/>
          <p:cNvSpPr txBox="1"/>
          <p:nvPr/>
        </p:nvSpPr>
        <p:spPr>
          <a:xfrm>
            <a:off x="555860" y="282159"/>
            <a:ext cx="6097604" cy="523220"/>
          </a:xfrm>
          <a:prstGeom prst="rect">
            <a:avLst/>
          </a:prstGeom>
          <a:noFill/>
        </p:spPr>
        <p:txBody>
          <a:bodyPr wrap="square">
            <a:spAutoFit/>
          </a:bodyPr>
          <a:lstStyle/>
          <a:p>
            <a:pPr algn="just"/>
            <a:r>
              <a:rPr lang="zh-CN" altLang="zh-CN" sz="2800" b="1" kern="100" dirty="0">
                <a:effectLst/>
                <a:latin typeface="等线" panose="02010600030101010101" pitchFamily="2" charset="-122"/>
                <a:ea typeface="楷体" panose="02010609060101010101" pitchFamily="49" charset="-122"/>
                <a:cs typeface="Times New Roman" panose="02020603050405020304" pitchFamily="18" charset="0"/>
              </a:rPr>
              <a:t>实验一：肉眼无法捕捉的红外线</a:t>
            </a:r>
            <a:endParaRPr lang="zh-CN" altLang="zh-CN"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15" name="文本框 14"/>
          <p:cNvSpPr txBox="1"/>
          <p:nvPr/>
        </p:nvSpPr>
        <p:spPr>
          <a:xfrm>
            <a:off x="158182" y="2797126"/>
            <a:ext cx="7267000" cy="646331"/>
          </a:xfrm>
          <a:prstGeom prst="rect">
            <a:avLst/>
          </a:prstGeom>
          <a:noFill/>
        </p:spPr>
        <p:txBody>
          <a:bodyPr wrap="square">
            <a:spAutoFit/>
          </a:bodyPr>
          <a:lstStyle/>
          <a:p>
            <a:pPr indent="355600" algn="just"/>
            <a:r>
              <a:rPr lang="zh-CN" altLang="en-US" sz="1800" b="1" dirty="0">
                <a:latin typeface="楷体" panose="02010609060101010101" pitchFamily="49" charset="-122"/>
                <a:ea typeface="楷体" panose="02010609060101010101" pitchFamily="49" charset="-122"/>
                <a:cs typeface="仿宋" panose="02010609060101010101" pitchFamily="49" charset="-122"/>
              </a:rPr>
              <a:t>我们用肉眼和照相机分别观察了按动按键的遥控器，得到了如下结果</a:t>
            </a:r>
            <a:r>
              <a:rPr lang="zh-CN" altLang="zh-CN" sz="1800" b="1" kern="100" dirty="0">
                <a:effectLst/>
                <a:latin typeface="等线" panose="02010600030101010101" pitchFamily="2" charset="-122"/>
                <a:ea typeface="楷体" panose="02010609060101010101" pitchFamily="49" charset="-122"/>
                <a:cs typeface="Times New Roman" panose="02020603050405020304" pitchFamily="18" charset="0"/>
              </a:rPr>
              <a:t>：手机镜头、相机等电子设备可以捕捉红外线</a:t>
            </a:r>
            <a:r>
              <a:rPr lang="zh-CN" altLang="en-US" b="1" kern="100" dirty="0">
                <a:latin typeface="等线" panose="02010600030101010101" pitchFamily="2" charset="-122"/>
                <a:ea typeface="楷体" panose="02010609060101010101" pitchFamily="49" charset="-122"/>
                <a:cs typeface="Times New Roman" panose="02020603050405020304" pitchFamily="18" charset="0"/>
              </a:rPr>
              <a:t>，</a:t>
            </a:r>
            <a:r>
              <a:rPr lang="zh-CN" altLang="zh-CN" sz="1800" b="1" kern="100" dirty="0">
                <a:effectLst/>
                <a:latin typeface="等线" panose="02010600030101010101" pitchFamily="2" charset="-122"/>
                <a:ea typeface="楷体" panose="02010609060101010101" pitchFamily="49" charset="-122"/>
                <a:cs typeface="Times New Roman" panose="02020603050405020304" pitchFamily="18" charset="0"/>
              </a:rPr>
              <a:t>如下图</a:t>
            </a:r>
            <a:r>
              <a:rPr lang="zh-CN" altLang="en-US" sz="1800" b="1" kern="100" dirty="0">
                <a:effectLst/>
                <a:latin typeface="等线" panose="02010600030101010101" pitchFamily="2" charset="-122"/>
                <a:ea typeface="楷体" panose="02010609060101010101" pitchFamily="49" charset="-122"/>
                <a:cs typeface="Times New Roman" panose="02020603050405020304" pitchFamily="18" charset="0"/>
              </a:rPr>
              <a:t>：</a:t>
            </a:r>
            <a:endParaRPr lang="zh-CN" altLang="zh-CN" sz="1200" b="1"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17" name="图片 16"/>
          <p:cNvPicPr>
            <a:picLocks noChangeAspect="1"/>
          </p:cNvPicPr>
          <p:nvPr/>
        </p:nvPicPr>
        <p:blipFill rotWithShape="1">
          <a:blip r:embed="rId1" cstate="print">
            <a:extLst>
              <a:ext uri="{28A0092B-C50C-407E-A947-70E740481C1C}">
                <a14:useLocalDpi xmlns:a14="http://schemas.microsoft.com/office/drawing/2010/main" val="0"/>
              </a:ext>
            </a:extLst>
          </a:blip>
          <a:srcRect l="19590" r="28986"/>
          <a:stretch>
            <a:fillRect/>
          </a:stretch>
        </p:blipFill>
        <p:spPr>
          <a:xfrm rot="16200000">
            <a:off x="-160532" y="3904569"/>
            <a:ext cx="2481276" cy="1665217"/>
          </a:xfrm>
          <a:prstGeom prst="rect">
            <a:avLst/>
          </a:prstGeom>
        </p:spPr>
      </p:pic>
      <p:pic>
        <p:nvPicPr>
          <p:cNvPr id="19" name="图片 18"/>
          <p:cNvPicPr>
            <a:picLocks noChangeAspect="1"/>
          </p:cNvPicPr>
          <p:nvPr/>
        </p:nvPicPr>
        <p:blipFill rotWithShape="1">
          <a:blip r:embed="rId2" cstate="print">
            <a:extLst>
              <a:ext uri="{28A0092B-C50C-407E-A947-70E740481C1C}">
                <a14:useLocalDpi xmlns:a14="http://schemas.microsoft.com/office/drawing/2010/main" val="0"/>
              </a:ext>
            </a:extLst>
          </a:blip>
          <a:srcRect t="6608" b="26261"/>
          <a:stretch>
            <a:fillRect/>
          </a:stretch>
        </p:blipFill>
        <p:spPr>
          <a:xfrm>
            <a:off x="3012288" y="3496539"/>
            <a:ext cx="1665218" cy="2481279"/>
          </a:xfrm>
          <a:prstGeom prst="rect">
            <a:avLst/>
          </a:prstGeom>
        </p:spPr>
      </p:pic>
      <p:sp>
        <p:nvSpPr>
          <p:cNvPr id="20" name="文本框 19"/>
          <p:cNvSpPr txBox="1"/>
          <p:nvPr/>
        </p:nvSpPr>
        <p:spPr>
          <a:xfrm>
            <a:off x="170648" y="6269135"/>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5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正常肉眼观察到的遥控器</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
        <p:nvSpPr>
          <p:cNvPr id="21" name="文本框 20"/>
          <p:cNvSpPr txBox="1"/>
          <p:nvPr/>
        </p:nvSpPr>
        <p:spPr>
          <a:xfrm>
            <a:off x="2742780" y="6269134"/>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6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用照相机观察到的遥控器</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
        <p:nvSpPr>
          <p:cNvPr id="22" name="文本框 21"/>
          <p:cNvSpPr txBox="1"/>
          <p:nvPr/>
        </p:nvSpPr>
        <p:spPr>
          <a:xfrm>
            <a:off x="4872570" y="4122708"/>
            <a:ext cx="2300810" cy="1200329"/>
          </a:xfrm>
          <a:prstGeom prst="rect">
            <a:avLst/>
          </a:prstGeom>
          <a:noFill/>
        </p:spPr>
        <p:txBody>
          <a:bodyPr wrap="square" rtlCol="0" anchor="t">
            <a:spAutoFit/>
          </a:bodyPr>
          <a:lstStyle/>
          <a:p>
            <a:r>
              <a:rPr lang="zh-CN" altLang="en-US"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注：为了更好的观察到红外线，照相机的拍摄放在了黑暗的条件下进行</a:t>
            </a:r>
            <a:endParaRPr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
        <p:nvSpPr>
          <p:cNvPr id="24" name="文本框 23"/>
          <p:cNvSpPr txBox="1"/>
          <p:nvPr/>
        </p:nvSpPr>
        <p:spPr>
          <a:xfrm>
            <a:off x="7368444" y="403384"/>
            <a:ext cx="4722112" cy="6186309"/>
          </a:xfrm>
          <a:prstGeom prst="rect">
            <a:avLst/>
          </a:prstGeom>
          <a:noFill/>
        </p:spPr>
        <p:txBody>
          <a:bodyPr wrap="square" rtlCol="0">
            <a:spAutoFit/>
          </a:bodyPr>
          <a:lstStyle/>
          <a:p>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原理：照相机可以捕捉到遥控器上的红外线但肉眼看不见的原理在于红外线的波长和人类的视觉感知范围不同。</a:t>
            </a:r>
            <a:r>
              <a:rPr lang="en-US" altLang="zh-CN" sz="22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人类的眼睛能够感知到可见光，</a:t>
            </a:r>
            <a:r>
              <a:rPr lang="en-US" altLang="zh-CN" sz="22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200" b="1" kern="100" dirty="0">
                <a:effectLst/>
                <a:latin typeface="等线" panose="02010600030101010101" pitchFamily="2" charset="-122"/>
                <a:ea typeface="楷体" panose="02010609060101010101" pitchFamily="49" charset="-122"/>
                <a:cs typeface="宋体" panose="02010600030101010101" pitchFamily="2" charset="-122"/>
              </a:rPr>
              <a:t>这些光的波长范围大约在</a:t>
            </a:r>
            <a:r>
              <a:rPr lang="en-US" altLang="zh-CN" sz="2200" b="1" kern="100" dirty="0">
                <a:effectLst/>
                <a:latin typeface="楷体" panose="02010609060101010101" pitchFamily="49" charset="-122"/>
                <a:ea typeface="等线" panose="02010600030101010101" pitchFamily="2" charset="-122"/>
                <a:cs typeface="Times New Roman" panose="02020603050405020304" pitchFamily="18" charset="0"/>
              </a:rPr>
              <a:t>400-700</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纳米之间。</a:t>
            </a:r>
            <a:r>
              <a:rPr lang="en-US" altLang="zh-CN" sz="22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200" b="1" kern="100" dirty="0">
                <a:effectLst/>
                <a:latin typeface="等线" panose="02010600030101010101" pitchFamily="2" charset="-122"/>
                <a:ea typeface="楷体" panose="02010609060101010101" pitchFamily="49" charset="-122"/>
                <a:cs typeface="宋体" panose="02010600030101010101" pitchFamily="2" charset="-122"/>
              </a:rPr>
              <a:t>而红外线的波长比可见光的波长要长，</a:t>
            </a:r>
            <a:r>
              <a:rPr lang="en-US" altLang="zh-CN" sz="22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200" b="1" kern="100" dirty="0">
                <a:effectLst/>
                <a:latin typeface="等线" panose="02010600030101010101" pitchFamily="2" charset="-122"/>
                <a:ea typeface="楷体" panose="02010609060101010101" pitchFamily="49" charset="-122"/>
                <a:cs typeface="宋体" panose="02010600030101010101" pitchFamily="2" charset="-122"/>
              </a:rPr>
              <a:t>因此超出了人类眼睛的感知范围，</a:t>
            </a:r>
            <a:r>
              <a:rPr lang="en-US" altLang="zh-CN" sz="22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200" b="1" kern="100" dirty="0">
                <a:effectLst/>
                <a:latin typeface="等线" panose="02010600030101010101" pitchFamily="2" charset="-122"/>
                <a:ea typeface="楷体" panose="02010609060101010101" pitchFamily="49" charset="-122"/>
                <a:cs typeface="宋体" panose="02010600030101010101" pitchFamily="2" charset="-122"/>
              </a:rPr>
              <a:t>所以我们无法直接看到红外线</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a:t>
            </a:r>
            <a:r>
              <a:rPr lang="en-US" altLang="zh-CN" sz="22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现代智能手机的相机已经足够灵敏，</a:t>
            </a:r>
            <a:r>
              <a:rPr lang="en-US" altLang="zh-CN" sz="22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能够捕获到红外光。</a:t>
            </a:r>
            <a:r>
              <a:rPr lang="en-US" altLang="zh-CN" sz="22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这是因为相机的感光元件</a:t>
            </a:r>
            <a:r>
              <a:rPr lang="en-US" altLang="zh-CN" sz="22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对这些不可见的光线敏感，</a:t>
            </a:r>
            <a:r>
              <a:rPr lang="en-US" altLang="zh-CN" sz="22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能够捕捉到红外线的存在。</a:t>
            </a:r>
            <a:r>
              <a:rPr lang="en-US" altLang="zh-CN" sz="22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当我们把手机相机对准电视遥控器的红外发射器并按遥控器上的按钮时，</a:t>
            </a:r>
            <a:r>
              <a:rPr lang="en-US" altLang="zh-CN" sz="22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我们可以在相机上看到红外</a:t>
            </a:r>
            <a:r>
              <a:rPr lang="en-US" altLang="zh-CN" sz="2200" b="1" kern="100" dirty="0">
                <a:effectLst/>
                <a:latin typeface="等线" panose="02010600030101010101" pitchFamily="2" charset="-122"/>
                <a:ea typeface="楷体" panose="02010609060101010101" pitchFamily="49" charset="-122"/>
                <a:cs typeface="Times New Roman" panose="02020603050405020304" pitchFamily="18" charset="0"/>
              </a:rPr>
              <a:t>LED</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发光，</a:t>
            </a:r>
            <a:r>
              <a:rPr lang="en-US" altLang="zh-CN" sz="22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200" b="1" kern="100" dirty="0">
                <a:effectLst/>
                <a:latin typeface="等线" panose="02010600030101010101" pitchFamily="2" charset="-122"/>
                <a:ea typeface="楷体" panose="02010609060101010101" pitchFamily="49" charset="-122"/>
                <a:cs typeface="Times New Roman" panose="02020603050405020304" pitchFamily="18" charset="0"/>
              </a:rPr>
              <a:t>这是因为遥控器发出的红外线被相机捕获并显示出来。</a:t>
            </a:r>
            <a:r>
              <a:rPr lang="en-US" altLang="zh-CN" sz="2200" b="1" kern="100" dirty="0">
                <a:effectLst/>
                <a:latin typeface="Courier New" panose="02070309020205020404" pitchFamily="49" charset="0"/>
                <a:ea typeface="楷体" panose="02010609060101010101" pitchFamily="49" charset="-122"/>
                <a:cs typeface="Times New Roman" panose="02020603050405020304" pitchFamily="18" charset="0"/>
              </a:rPr>
              <a:t>‌</a:t>
            </a:r>
            <a:endParaRPr lang="zh-CN" altLang="zh-CN" sz="2200" kern="100" dirty="0">
              <a:effectLst/>
              <a:latin typeface="等线" panose="02010600030101010101" pitchFamily="2" charset="-122"/>
              <a:ea typeface="等线" panose="02010600030101010101" pitchFamily="2" charset="-122"/>
              <a:cs typeface="Times New Roman" panose="02020603050405020304" pitchFamily="18" charset="0"/>
            </a:endParaRPr>
          </a:p>
          <a:p>
            <a:r>
              <a:rPr lang="zh-CN" altLang="en-US" sz="2200" b="0" i="0" dirty="0">
                <a:solidFill>
                  <a:srgbClr val="333333"/>
                </a:solidFill>
                <a:effectLst/>
                <a:highlight>
                  <a:srgbClr val="FFFFFF"/>
                </a:highlight>
                <a:latin typeface="-apple-system"/>
              </a:rPr>
              <a:t>‌</a:t>
            </a:r>
            <a:endParaRPr lang="zh-CN" altLang="en-US" sz="2200" b="1" dirty="0">
              <a:latin typeface="楷体" panose="02010609060101010101" pitchFamily="49" charset="-122"/>
              <a:ea typeface="楷体" panose="02010609060101010101" pitchFamily="49" charset="-122"/>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0" y="1027131"/>
            <a:ext cx="7049159" cy="3206939"/>
          </a:xfrm>
          <a:prstGeom prst="rect">
            <a:avLst/>
          </a:prstGeom>
          <a:noFill/>
        </p:spPr>
        <p:txBody>
          <a:bodyPr wrap="square">
            <a:spAutoFit/>
          </a:bodyPr>
          <a:lstStyle/>
          <a:p>
            <a:pPr indent="342900" algn="just"/>
            <a:r>
              <a:rPr lang="zh-CN" altLang="zh-CN" sz="1800" kern="100" dirty="0">
                <a:effectLst/>
                <a:latin typeface="等线" panose="02010600030101010101" pitchFamily="2" charset="-122"/>
                <a:ea typeface="楷体" panose="02010609060101010101" pitchFamily="49" charset="-122"/>
                <a:cs typeface="Times New Roman" panose="02020603050405020304" pitchFamily="18" charset="0"/>
              </a:rPr>
              <a:t>在生活中，我们常听说红外成像仪一物，可是“红外线”与“热</a:t>
            </a:r>
            <a:r>
              <a:rPr lang="en-US" altLang="zh-CN" sz="1800" kern="100" dirty="0">
                <a:effectLst/>
                <a:latin typeface="等线" panose="02010600030101010101" pitchFamily="2" charset="-122"/>
                <a:ea typeface="楷体" panose="02010609060101010101" pitchFamily="49" charset="-122"/>
                <a:cs typeface="Times New Roman" panose="02020603050405020304" pitchFamily="18" charset="0"/>
              </a:rPr>
              <a:t>”</a:t>
            </a:r>
            <a:r>
              <a:rPr lang="zh-CN" altLang="zh-CN" sz="1800" kern="100" dirty="0">
                <a:effectLst/>
                <a:latin typeface="等线" panose="02010600030101010101" pitchFamily="2" charset="-122"/>
                <a:ea typeface="楷体" panose="02010609060101010101" pitchFamily="49" charset="-122"/>
                <a:cs typeface="Times New Roman" panose="02020603050405020304" pitchFamily="18" charset="0"/>
              </a:rPr>
              <a:t>究竟有什么关系呢？它的温度又是多少呢？</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indent="355600" algn="just"/>
            <a:r>
              <a:rPr lang="zh-CN" altLang="zh-CN" sz="1800" kern="100" dirty="0">
                <a:effectLst/>
                <a:latin typeface="等线" panose="02010600030101010101" pitchFamily="2" charset="-122"/>
                <a:ea typeface="楷体" panose="02010609060101010101" pitchFamily="49" charset="-122"/>
                <a:cs typeface="Times New Roman" panose="02020603050405020304" pitchFamily="18" charset="0"/>
              </a:rPr>
              <a:t>带着这样的问题，我们用三棱镜展开了对于红外线热效应的实验。</a:t>
            </a:r>
            <a:endParaRPr lang="en-US" altLang="zh-CN" sz="1800" kern="100" dirty="0">
              <a:effectLst/>
              <a:latin typeface="等线" panose="02010600030101010101" pitchFamily="2" charset="-122"/>
              <a:ea typeface="楷体" panose="02010609060101010101" pitchFamily="49" charset="-122"/>
              <a:cs typeface="Times New Roman" panose="02020603050405020304" pitchFamily="18" charset="0"/>
            </a:endParaRPr>
          </a:p>
          <a:p>
            <a:pPr indent="355600" algn="just"/>
            <a:r>
              <a:rPr lang="zh-CN" altLang="zh-CN" sz="1800" b="1" kern="100" dirty="0">
                <a:effectLst/>
                <a:latin typeface="等线" panose="02010600030101010101" pitchFamily="2" charset="-122"/>
                <a:ea typeface="楷体" panose="02010609060101010101" pitchFamily="49" charset="-122"/>
                <a:cs typeface="Times New Roman" panose="02020603050405020304" pitchFamily="18" charset="0"/>
              </a:rPr>
              <a:t>具体步骤：</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1800" b="1" kern="100" dirty="0">
                <a:effectLst/>
                <a:latin typeface="楷体" panose="02010609060101010101" pitchFamily="49" charset="-122"/>
                <a:ea typeface="等线" panose="02010600030101010101" pitchFamily="2" charset="-122"/>
                <a:cs typeface="Times New Roman" panose="02020603050405020304" pitchFamily="18" charset="0"/>
              </a:rPr>
              <a:t>1</a:t>
            </a:r>
            <a:r>
              <a:rPr lang="zh-CN" altLang="zh-CN" sz="1800" b="1" kern="100" dirty="0">
                <a:effectLst/>
                <a:latin typeface="等线" panose="02010600030101010101" pitchFamily="2" charset="-122"/>
                <a:ea typeface="楷体" panose="02010609060101010101" pitchFamily="49" charset="-122"/>
                <a:cs typeface="Times New Roman" panose="02020603050405020304" pitchFamily="18" charset="0"/>
              </a:rPr>
              <a:t>，准备一个三棱镜和温度计。</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1800" b="1" kern="100" dirty="0">
                <a:effectLst/>
                <a:latin typeface="楷体" panose="02010609060101010101" pitchFamily="49" charset="-122"/>
                <a:ea typeface="等线" panose="02010600030101010101" pitchFamily="2" charset="-122"/>
                <a:cs typeface="Times New Roman" panose="02020603050405020304" pitchFamily="18" charset="0"/>
              </a:rPr>
              <a:t>2</a:t>
            </a:r>
            <a:r>
              <a:rPr lang="zh-CN" altLang="zh-CN" sz="1800" b="1" kern="100" dirty="0">
                <a:effectLst/>
                <a:latin typeface="等线" panose="02010600030101010101" pitchFamily="2" charset="-122"/>
                <a:ea typeface="楷体" panose="02010609060101010101" pitchFamily="49" charset="-122"/>
                <a:cs typeface="Times New Roman" panose="02020603050405020304" pitchFamily="18" charset="0"/>
              </a:rPr>
              <a:t>，来到有太阳光直射的地方，将三棱镜置于太阳光下。</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1800" b="1" kern="100" dirty="0">
                <a:effectLst/>
                <a:latin typeface="楷体" panose="02010609060101010101" pitchFamily="49" charset="-122"/>
                <a:ea typeface="等线" panose="02010600030101010101" pitchFamily="2" charset="-122"/>
                <a:cs typeface="Times New Roman" panose="02020603050405020304" pitchFamily="18" charset="0"/>
              </a:rPr>
              <a:t>3</a:t>
            </a:r>
            <a:r>
              <a:rPr lang="zh-CN" altLang="zh-CN" sz="1800" b="1" kern="100" dirty="0">
                <a:effectLst/>
                <a:latin typeface="等线" panose="02010600030101010101" pitchFamily="2" charset="-122"/>
                <a:ea typeface="楷体" panose="02010609060101010101" pitchFamily="49" charset="-122"/>
                <a:cs typeface="Times New Roman" panose="02020603050405020304" pitchFamily="18" charset="0"/>
              </a:rPr>
              <a:t>，观察到三棱镜将太阳光分散成彩虹形式的七种颜色，分别用温度计测量红色区域和红色区域上方的部分。</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1800" b="1" kern="100" dirty="0">
                <a:effectLst/>
                <a:latin typeface="楷体" panose="02010609060101010101" pitchFamily="49" charset="-122"/>
                <a:ea typeface="等线" panose="02010600030101010101" pitchFamily="2" charset="-122"/>
                <a:cs typeface="Times New Roman" panose="02020603050405020304" pitchFamily="18" charset="0"/>
              </a:rPr>
              <a:t>4</a:t>
            </a:r>
            <a:r>
              <a:rPr lang="zh-CN" altLang="zh-CN" sz="1800" b="1" kern="100" dirty="0">
                <a:effectLst/>
                <a:latin typeface="等线" panose="02010600030101010101" pitchFamily="2" charset="-122"/>
                <a:ea typeface="楷体" panose="02010609060101010101" pitchFamily="49" charset="-122"/>
                <a:cs typeface="Times New Roman" panose="02020603050405020304" pitchFamily="18" charset="0"/>
              </a:rPr>
              <a:t>，记录下数据后，进行对比。</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b="1" kern="100" dirty="0">
                <a:effectLst/>
                <a:latin typeface="等线" panose="02010600030101010101" pitchFamily="2" charset="-122"/>
                <a:ea typeface="楷体" panose="02010609060101010101" pitchFamily="49" charset="-122"/>
                <a:cs typeface="Times New Roman" panose="02020603050405020304" pitchFamily="18" charset="0"/>
              </a:rPr>
              <a:t>做出假设：三棱镜色散红色部分上方比色散区域温度高</a:t>
            </a:r>
            <a:endParaRPr lang="en-US" altLang="zh-CN" sz="1800" b="1" kern="100" dirty="0">
              <a:effectLst/>
              <a:latin typeface="等线" panose="02010600030101010101" pitchFamily="2" charset="-122"/>
              <a:ea typeface="楷体" panose="02010609060101010101" pitchFamily="49" charset="-122"/>
              <a:cs typeface="Times New Roman" panose="02020603050405020304" pitchFamily="18" charset="0"/>
            </a:endParaRPr>
          </a:p>
          <a:p>
            <a:pPr algn="just"/>
            <a:r>
              <a:rPr lang="zh-CN" altLang="en-US" b="1" kern="100" dirty="0">
                <a:latin typeface="等线" panose="02010600030101010101" pitchFamily="2" charset="-122"/>
                <a:ea typeface="楷体" panose="02010609060101010101" pitchFamily="49" charset="-122"/>
                <a:cs typeface="Times New Roman" panose="02020603050405020304" pitchFamily="18" charset="0"/>
              </a:rPr>
              <a:t>如下：</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13" name="文本框 12"/>
          <p:cNvSpPr txBox="1"/>
          <p:nvPr/>
        </p:nvSpPr>
        <p:spPr>
          <a:xfrm>
            <a:off x="613612" y="148933"/>
            <a:ext cx="6097604" cy="523220"/>
          </a:xfrm>
          <a:prstGeom prst="rect">
            <a:avLst/>
          </a:prstGeom>
          <a:noFill/>
        </p:spPr>
        <p:txBody>
          <a:bodyPr wrap="square">
            <a:spAutoFit/>
          </a:bodyPr>
          <a:lstStyle/>
          <a:p>
            <a:pPr algn="just"/>
            <a:r>
              <a:rPr lang="zh-CN" altLang="en-US" sz="2800" b="1" kern="100" dirty="0">
                <a:latin typeface="等线" panose="02010600030101010101" pitchFamily="2" charset="-122"/>
                <a:ea typeface="楷体" panose="02010609060101010101" pitchFamily="49" charset="-122"/>
                <a:cs typeface="Times New Roman" panose="02020603050405020304" pitchFamily="18" charset="0"/>
              </a:rPr>
              <a:t>实验二：红外线的热效应</a:t>
            </a:r>
            <a:endParaRPr lang="en-US" altLang="zh-CN" sz="2800" b="1" kern="100" dirty="0">
              <a:latin typeface="等线" panose="02010600030101010101" pitchFamily="2" charset="-122"/>
              <a:ea typeface="楷体" panose="02010609060101010101" pitchFamily="49" charset="-122"/>
              <a:cs typeface="Times New Roman" panose="02020603050405020304" pitchFamily="18" charset="0"/>
            </a:endParaRPr>
          </a:p>
        </p:txBody>
      </p:sp>
      <p:sp>
        <p:nvSpPr>
          <p:cNvPr id="4" name="文本框 10"/>
          <p:cNvSpPr txBox="1"/>
          <p:nvPr/>
        </p:nvSpPr>
        <p:spPr>
          <a:xfrm>
            <a:off x="145189" y="5840138"/>
            <a:ext cx="1687210" cy="712479"/>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noAutofit/>
          </a:bodyPr>
          <a:lstStyle/>
          <a:p>
            <a:pPr algn="just"/>
            <a:r>
              <a:rPr lang="zh-CN"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测量三棱镜色散</a:t>
            </a:r>
            <a:r>
              <a:rPr lang="zh-CN" altLang="en-US" sz="1400" b="1" kern="100" dirty="0">
                <a:solidFill>
                  <a:srgbClr val="FF0000"/>
                </a:solidFill>
                <a:latin typeface="等线" panose="02010600030101010101" pitchFamily="2" charset="-122"/>
                <a:ea typeface="楷体" panose="02010609060101010101" pitchFamily="49" charset="-122"/>
                <a:cs typeface="Times New Roman" panose="02020603050405020304" pitchFamily="18" charset="0"/>
              </a:rPr>
              <a:t>区域</a:t>
            </a:r>
            <a:r>
              <a:rPr lang="zh-CN"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，温度分别为</a:t>
            </a:r>
            <a:r>
              <a:rPr lang="en-US" altLang="zh-CN"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40</a:t>
            </a:r>
            <a:r>
              <a:rPr lang="zh-CN" altLang="en-US"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a:t>
            </a:r>
            <a:r>
              <a:rPr lang="en-US" altLang="zh-CN"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40</a:t>
            </a:r>
            <a:r>
              <a:rPr lang="zh-CN" altLang="en-US"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a:t>
            </a:r>
            <a:r>
              <a:rPr lang="en-US" altLang="zh-CN"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41</a:t>
            </a:r>
            <a:r>
              <a:rPr lang="zh-CN" altLang="en-US"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a:t>
            </a:r>
            <a:r>
              <a:rPr lang="en-US" altLang="zh-CN"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41</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5" name="文本框 10"/>
          <p:cNvSpPr txBox="1"/>
          <p:nvPr/>
        </p:nvSpPr>
        <p:spPr>
          <a:xfrm>
            <a:off x="2005887" y="5843539"/>
            <a:ext cx="1687210" cy="712478"/>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noAutofit/>
          </a:bodyPr>
          <a:lstStyle/>
          <a:p>
            <a:pPr algn="just"/>
            <a:r>
              <a:rPr lang="zh-CN"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测量色散红色部分上方，温度分别为</a:t>
            </a:r>
            <a:r>
              <a:rPr lang="en-US" altLang="zh-CN"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46</a:t>
            </a:r>
            <a:r>
              <a:rPr lang="zh-CN" altLang="en-US"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a:t>
            </a:r>
            <a:r>
              <a:rPr lang="en-US" altLang="zh-CN"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45</a:t>
            </a:r>
            <a:r>
              <a:rPr lang="zh-CN" altLang="en-US"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a:t>
            </a:r>
            <a:r>
              <a:rPr lang="en-US" altLang="zh-CN"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45</a:t>
            </a:r>
            <a:r>
              <a:rPr lang="zh-CN" altLang="en-US"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a:t>
            </a:r>
            <a:r>
              <a:rPr lang="en-US" altLang="zh-CN"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47</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7" name="文本框 6"/>
          <p:cNvSpPr txBox="1"/>
          <p:nvPr/>
        </p:nvSpPr>
        <p:spPr>
          <a:xfrm>
            <a:off x="7547190" y="-27322"/>
            <a:ext cx="4351845" cy="2031325"/>
          </a:xfrm>
          <a:prstGeom prst="rect">
            <a:avLst/>
          </a:prstGeom>
          <a:noFill/>
        </p:spPr>
        <p:txBody>
          <a:bodyPr wrap="square">
            <a:spAutoFit/>
          </a:bodyPr>
          <a:lstStyle/>
          <a:p>
            <a:pPr algn="just"/>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b="1" kern="100" dirty="0">
                <a:effectLst/>
                <a:latin typeface="等线" panose="02010600030101010101" pitchFamily="2" charset="-122"/>
                <a:ea typeface="楷体" panose="02010609060101010101" pitchFamily="49" charset="-122"/>
                <a:cs typeface="Times New Roman" panose="02020603050405020304" pitchFamily="18" charset="0"/>
              </a:rPr>
              <a:t>在手电筒下测量度数记录表</a:t>
            </a:r>
            <a:r>
              <a:rPr lang="en-US" altLang="zh-CN" sz="1800" b="1" kern="100" dirty="0">
                <a:effectLst/>
                <a:latin typeface="等线" panose="02010600030101010101" pitchFamily="2" charset="-122"/>
                <a:ea typeface="楷体" panose="02010609060101010101" pitchFamily="49" charset="-122"/>
                <a:cs typeface="Times New Roman" panose="02020603050405020304" pitchFamily="18" charset="0"/>
              </a:rPr>
              <a:t>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b="1" kern="100" dirty="0">
                <a:effectLst/>
                <a:latin typeface="等线" panose="02010600030101010101" pitchFamily="2" charset="-122"/>
                <a:ea typeface="楷体" panose="02010609060101010101" pitchFamily="49" charset="-122"/>
                <a:cs typeface="Times New Roman" panose="02020603050405020304" pitchFamily="18" charset="0"/>
              </a:rPr>
              <a:t>红色部分上方区域平均温度：</a:t>
            </a:r>
            <a:r>
              <a:rPr lang="en-US" altLang="zh-CN" sz="1800" b="1" kern="100" dirty="0">
                <a:effectLst/>
                <a:latin typeface="等线" panose="02010600030101010101" pitchFamily="2" charset="-122"/>
                <a:ea typeface="楷体" panose="02010609060101010101" pitchFamily="49" charset="-122"/>
                <a:cs typeface="Times New Roman" panose="02020603050405020304" pitchFamily="18" charset="0"/>
              </a:rPr>
              <a:t>31</a:t>
            </a:r>
            <a:r>
              <a:rPr lang="zh-CN" altLang="zh-CN" sz="1800" b="1" kern="100" dirty="0">
                <a:effectLst/>
                <a:latin typeface="等线" panose="02010600030101010101" pitchFamily="2" charset="-122"/>
                <a:ea typeface="楷体" panose="02010609060101010101" pitchFamily="49" charset="-122"/>
                <a:cs typeface="Times New Roman" panose="02020603050405020304" pitchFamily="18" charset="0"/>
              </a:rPr>
              <a:t>°</a:t>
            </a:r>
            <a:r>
              <a:rPr lang="en-US" altLang="zh-CN" sz="1800" b="1" kern="100" dirty="0">
                <a:effectLst/>
                <a:latin typeface="等线" panose="02010600030101010101" pitchFamily="2" charset="-122"/>
                <a:ea typeface="楷体" panose="02010609060101010101" pitchFamily="49" charset="-122"/>
                <a:cs typeface="Times New Roman" panose="02020603050405020304" pitchFamily="18" charset="0"/>
              </a:rPr>
              <a:t>  </a:t>
            </a:r>
            <a:endParaRPr lang="en-US" altLang="zh-CN" sz="1800" b="1" kern="100" dirty="0">
              <a:effectLst/>
              <a:latin typeface="等线" panose="02010600030101010101" pitchFamily="2" charset="-122"/>
              <a:ea typeface="楷体" panose="02010609060101010101" pitchFamily="49" charset="-122"/>
              <a:cs typeface="Times New Roman" panose="02020603050405020304" pitchFamily="18" charset="0"/>
            </a:endParaRPr>
          </a:p>
          <a:p>
            <a:pPr algn="just"/>
            <a:r>
              <a:rPr lang="en-US" altLang="zh-CN" sz="1800" b="1" kern="100" dirty="0">
                <a:effectLst/>
                <a:latin typeface="等线" panose="02010600030101010101" pitchFamily="2" charset="-122"/>
                <a:ea typeface="楷体" panose="02010609060101010101" pitchFamily="49" charset="-122"/>
                <a:cs typeface="Times New Roman" panose="02020603050405020304" pitchFamily="18" charset="0"/>
              </a:rPr>
              <a:t> </a:t>
            </a:r>
            <a:r>
              <a:rPr lang="zh-CN" altLang="zh-CN" sz="1800" b="1" kern="100" dirty="0">
                <a:effectLst/>
                <a:latin typeface="等线" panose="02010600030101010101" pitchFamily="2" charset="-122"/>
                <a:ea typeface="楷体" panose="02010609060101010101" pitchFamily="49" charset="-122"/>
                <a:cs typeface="Times New Roman" panose="02020603050405020304" pitchFamily="18" charset="0"/>
              </a:rPr>
              <a:t>三棱镜色散红色部分平均温度： </a:t>
            </a:r>
            <a:r>
              <a:rPr lang="en-US" altLang="zh-CN" sz="1800" b="1" kern="100" dirty="0">
                <a:effectLst/>
                <a:latin typeface="等线" panose="02010600030101010101" pitchFamily="2" charset="-122"/>
                <a:ea typeface="楷体" panose="02010609060101010101" pitchFamily="49" charset="-122"/>
                <a:cs typeface="Times New Roman" panose="02020603050405020304" pitchFamily="18" charset="0"/>
              </a:rPr>
              <a:t>24.75</a:t>
            </a:r>
            <a:r>
              <a:rPr lang="zh-CN" altLang="zh-CN" sz="1800" b="1" kern="100" dirty="0">
                <a:effectLst/>
                <a:latin typeface="等线" panose="02010600030101010101" pitchFamily="2" charset="-122"/>
                <a:ea typeface="楷体" panose="02010609060101010101" pitchFamily="49" charset="-122"/>
                <a:cs typeface="Times New Roman" panose="02020603050405020304" pitchFamily="18" charset="0"/>
              </a:rPr>
              <a:t>°</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b="1" kern="100" dirty="0">
                <a:effectLst/>
                <a:latin typeface="等线" panose="02010600030101010101" pitchFamily="2" charset="-122"/>
                <a:ea typeface="楷体" panose="02010609060101010101" pitchFamily="49" charset="-122"/>
                <a:cs typeface="Times New Roman" panose="02020603050405020304" pitchFamily="18" charset="0"/>
              </a:rPr>
              <a:t>得出结论红色部分上方区域比三棱镜色散红色部分温度高。</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1800" b="1" kern="100" dirty="0">
                <a:effectLst/>
                <a:latin typeface="楷体" panose="02010609060101010101" pitchFamily="49" charset="-122"/>
                <a:ea typeface="等线" panose="02010600030101010101" pitchFamily="2" charset="-122"/>
                <a:cs typeface="Times New Roman" panose="02020603050405020304" pitchFamily="18" charset="0"/>
              </a:rPr>
              <a:t>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15" name="文本框 14"/>
          <p:cNvSpPr txBox="1"/>
          <p:nvPr/>
        </p:nvSpPr>
        <p:spPr>
          <a:xfrm>
            <a:off x="4073508" y="6537635"/>
            <a:ext cx="4425397" cy="307777"/>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8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测量在手电筒下三棱镜色散红色部分上方示意图</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
        <p:nvSpPr>
          <p:cNvPr id="16" name="文本框 15"/>
          <p:cNvSpPr txBox="1"/>
          <p:nvPr/>
        </p:nvSpPr>
        <p:spPr>
          <a:xfrm>
            <a:off x="151176" y="6538708"/>
            <a:ext cx="3953685" cy="307777"/>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7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测量在太阳光下三棱镜色散红色部分示意图</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
        <p:nvSpPr>
          <p:cNvPr id="14" name="Rectangle 3"/>
          <p:cNvSpPr>
            <a:spLocks noChangeArrowheads="1"/>
          </p:cNvSpPr>
          <p:nvPr/>
        </p:nvSpPr>
        <p:spPr bwMode="auto">
          <a:xfrm>
            <a:off x="11330311" y="6650685"/>
            <a:ext cx="10275383" cy="3894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endParaRPr lang="zh-CN" altLang="en-US"/>
          </a:p>
        </p:txBody>
      </p:sp>
      <p:sp>
        <p:nvSpPr>
          <p:cNvPr id="18" name="文本框 17"/>
          <p:cNvSpPr txBox="1"/>
          <p:nvPr/>
        </p:nvSpPr>
        <p:spPr>
          <a:xfrm>
            <a:off x="7510413" y="3301839"/>
            <a:ext cx="4425397" cy="1477328"/>
          </a:xfrm>
          <a:prstGeom prst="rect">
            <a:avLst/>
          </a:prstGeom>
          <a:noFill/>
        </p:spPr>
        <p:txBody>
          <a:bodyPr wrap="square">
            <a:spAutoFit/>
          </a:bodyPr>
          <a:lstStyle/>
          <a:p>
            <a:pPr algn="just"/>
            <a:r>
              <a:rPr lang="zh-CN" altLang="zh-CN" sz="1800" b="1" kern="100" dirty="0">
                <a:effectLst/>
                <a:latin typeface="等线" panose="02010600030101010101" pitchFamily="2" charset="-122"/>
                <a:ea typeface="楷体" panose="02010609060101010101" pitchFamily="49" charset="-122"/>
                <a:cs typeface="Times New Roman" panose="02020603050405020304" pitchFamily="18" charset="0"/>
              </a:rPr>
              <a:t>在阳光下测量度数记录表</a:t>
            </a:r>
            <a:r>
              <a:rPr lang="en-US" altLang="zh-CN" sz="1800" b="1" kern="100" dirty="0">
                <a:effectLst/>
                <a:latin typeface="等线" panose="02010600030101010101" pitchFamily="2" charset="-122"/>
                <a:ea typeface="楷体" panose="02010609060101010101" pitchFamily="49" charset="-122"/>
                <a:cs typeface="Times New Roman" panose="02020603050405020304" pitchFamily="18" charset="0"/>
              </a:rPr>
              <a:t>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b="1" kern="100" dirty="0">
                <a:effectLst/>
                <a:latin typeface="等线" panose="02010600030101010101" pitchFamily="2" charset="-122"/>
                <a:ea typeface="楷体" panose="02010609060101010101" pitchFamily="49" charset="-122"/>
                <a:cs typeface="Times New Roman" panose="02020603050405020304" pitchFamily="18" charset="0"/>
              </a:rPr>
              <a:t>红色部分上方区域平均温度：</a:t>
            </a:r>
            <a:r>
              <a:rPr lang="en-US" altLang="zh-CN" sz="1800" b="1" kern="100" dirty="0">
                <a:effectLst/>
                <a:latin typeface="等线" panose="02010600030101010101" pitchFamily="2" charset="-122"/>
                <a:ea typeface="楷体" panose="02010609060101010101" pitchFamily="49" charset="-122"/>
                <a:cs typeface="Times New Roman" panose="02020603050405020304" pitchFamily="18" charset="0"/>
              </a:rPr>
              <a:t>46</a:t>
            </a:r>
            <a:r>
              <a:rPr lang="zh-CN" altLang="zh-CN" sz="1800" b="1" kern="100" dirty="0">
                <a:effectLst/>
                <a:latin typeface="等线" panose="02010600030101010101" pitchFamily="2" charset="-122"/>
                <a:ea typeface="楷体" panose="02010609060101010101" pitchFamily="49" charset="-122"/>
                <a:cs typeface="Times New Roman" panose="02020603050405020304" pitchFamily="18" charset="0"/>
              </a:rPr>
              <a:t>°</a:t>
            </a:r>
            <a:r>
              <a:rPr lang="en-US" altLang="zh-CN" sz="1800" b="1" kern="100" dirty="0">
                <a:effectLst/>
                <a:latin typeface="等线" panose="02010600030101010101" pitchFamily="2" charset="-122"/>
                <a:ea typeface="楷体" panose="02010609060101010101" pitchFamily="49" charset="-122"/>
                <a:cs typeface="Times New Roman" panose="02020603050405020304" pitchFamily="18" charset="0"/>
              </a:rPr>
              <a:t>   </a:t>
            </a:r>
            <a:endParaRPr lang="en-US" altLang="zh-CN" sz="1800" b="1" kern="100" dirty="0">
              <a:effectLst/>
              <a:latin typeface="等线" panose="02010600030101010101" pitchFamily="2" charset="-122"/>
              <a:ea typeface="楷体" panose="02010609060101010101" pitchFamily="49" charset="-122"/>
              <a:cs typeface="Times New Roman" panose="02020603050405020304" pitchFamily="18" charset="0"/>
            </a:endParaRPr>
          </a:p>
          <a:p>
            <a:pPr algn="just"/>
            <a:r>
              <a:rPr lang="zh-CN" altLang="zh-CN" sz="1800" b="1" kern="100" dirty="0">
                <a:effectLst/>
                <a:latin typeface="等线" panose="02010600030101010101" pitchFamily="2" charset="-122"/>
                <a:ea typeface="楷体" panose="02010609060101010101" pitchFamily="49" charset="-122"/>
                <a:cs typeface="Times New Roman" panose="02020603050405020304" pitchFamily="18" charset="0"/>
              </a:rPr>
              <a:t>三棱镜色散红色部分平均温度：</a:t>
            </a:r>
            <a:r>
              <a:rPr lang="en-US" altLang="zh-CN" sz="1800" b="1" kern="100" dirty="0">
                <a:effectLst/>
                <a:latin typeface="等线" panose="02010600030101010101" pitchFamily="2" charset="-122"/>
                <a:ea typeface="楷体" panose="02010609060101010101" pitchFamily="49" charset="-122"/>
                <a:cs typeface="Times New Roman" panose="02020603050405020304" pitchFamily="18" charset="0"/>
              </a:rPr>
              <a:t>40.5</a:t>
            </a:r>
            <a:r>
              <a:rPr lang="zh-CN" altLang="zh-CN" sz="1800" b="1" kern="100" dirty="0">
                <a:effectLst/>
                <a:latin typeface="等线" panose="02010600030101010101" pitchFamily="2" charset="-122"/>
                <a:ea typeface="楷体" panose="02010609060101010101" pitchFamily="49" charset="-122"/>
                <a:cs typeface="Times New Roman" panose="02020603050405020304" pitchFamily="18" charset="0"/>
              </a:rPr>
              <a:t>°</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1800" b="1" kern="100" dirty="0">
                <a:effectLst/>
                <a:latin typeface="等线" panose="02010600030101010101" pitchFamily="2" charset="-122"/>
                <a:ea typeface="楷体" panose="02010609060101010101" pitchFamily="49" charset="-122"/>
                <a:cs typeface="Times New Roman" panose="02020603050405020304" pitchFamily="18" charset="0"/>
              </a:rPr>
              <a:t>得出结论红色部分上方区域比三棱镜色散红色部分温度高。</a:t>
            </a:r>
            <a:endParaRPr lang="en-US" altLang="zh-CN" sz="1800" b="1" kern="100" dirty="0">
              <a:effectLst/>
              <a:latin typeface="等线" panose="02010600030101010101" pitchFamily="2" charset="-122"/>
              <a:ea typeface="楷体" panose="02010609060101010101" pitchFamily="49" charset="-122"/>
              <a:cs typeface="Times New Roman" panose="02020603050405020304" pitchFamily="18" charset="0"/>
            </a:endParaRPr>
          </a:p>
        </p:txBody>
      </p:sp>
      <p:sp>
        <p:nvSpPr>
          <p:cNvPr id="20" name="文本框 19"/>
          <p:cNvSpPr txBox="1"/>
          <p:nvPr/>
        </p:nvSpPr>
        <p:spPr>
          <a:xfrm>
            <a:off x="6917635" y="1816478"/>
            <a:ext cx="2600337" cy="1569660"/>
          </a:xfrm>
          <a:prstGeom prst="rect">
            <a:avLst/>
          </a:prstGeom>
          <a:noFill/>
        </p:spPr>
        <p:txBody>
          <a:bodyPr wrap="square">
            <a:spAutoFit/>
          </a:bodyPr>
          <a:lstStyle/>
          <a:p>
            <a:pPr algn="just"/>
            <a:r>
              <a:rPr lang="zh-CN" altLang="zh-CN" sz="16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为了确保实验的严谨性，我们分别测试了在在太阳光和手电筒光照射下的两种数据，但结果均相同，都是红色部分上方区域更热。</a:t>
            </a:r>
            <a:endParaRPr lang="zh-CN" altLang="zh-CN" sz="1100" kern="100" dirty="0">
              <a:solidFill>
                <a:srgbClr val="FF0000"/>
              </a:solidFill>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2" name="文本框 10"/>
          <p:cNvSpPr txBox="1"/>
          <p:nvPr/>
        </p:nvSpPr>
        <p:spPr>
          <a:xfrm>
            <a:off x="4110848" y="5843539"/>
            <a:ext cx="1687210" cy="712479"/>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noAutofit/>
          </a:bodyPr>
          <a:lstStyle/>
          <a:p>
            <a:pPr algn="just"/>
            <a:r>
              <a:rPr lang="zh-CN"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测量三棱镜色散</a:t>
            </a:r>
            <a:r>
              <a:rPr lang="zh-CN" altLang="en-US" sz="1400" b="1" kern="100" dirty="0">
                <a:solidFill>
                  <a:srgbClr val="FF0000"/>
                </a:solidFill>
                <a:latin typeface="等线" panose="02010600030101010101" pitchFamily="2" charset="-122"/>
                <a:ea typeface="楷体" panose="02010609060101010101" pitchFamily="49" charset="-122"/>
                <a:cs typeface="Times New Roman" panose="02020603050405020304" pitchFamily="18" charset="0"/>
              </a:rPr>
              <a:t>区域</a:t>
            </a:r>
            <a:r>
              <a:rPr lang="zh-CN"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，温度分别为</a:t>
            </a:r>
            <a:r>
              <a:rPr lang="en-US" altLang="zh-CN"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25</a:t>
            </a:r>
            <a:r>
              <a:rPr lang="zh-CN" altLang="en-US"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a:t>
            </a:r>
            <a:r>
              <a:rPr lang="en-US" altLang="zh-CN"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24</a:t>
            </a:r>
            <a:r>
              <a:rPr lang="zh-CN" altLang="en-US"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a:t>
            </a:r>
            <a:r>
              <a:rPr lang="en-US" altLang="zh-CN" sz="1400" b="1" kern="100" dirty="0">
                <a:solidFill>
                  <a:srgbClr val="FF0000"/>
                </a:solidFill>
                <a:latin typeface="等线" panose="02010600030101010101" pitchFamily="2" charset="-122"/>
                <a:ea typeface="楷体" panose="02010609060101010101" pitchFamily="49" charset="-122"/>
                <a:cs typeface="Times New Roman" panose="02020603050405020304" pitchFamily="18" charset="0"/>
              </a:rPr>
              <a:t>24</a:t>
            </a:r>
            <a:r>
              <a:rPr lang="zh-CN" altLang="en-US" sz="1400" b="1" kern="100" dirty="0">
                <a:solidFill>
                  <a:srgbClr val="FF0000"/>
                </a:solidFill>
                <a:latin typeface="等线" panose="02010600030101010101" pitchFamily="2" charset="-122"/>
                <a:ea typeface="楷体" panose="02010609060101010101" pitchFamily="49" charset="-122"/>
                <a:cs typeface="Times New Roman" panose="02020603050405020304" pitchFamily="18" charset="0"/>
              </a:rPr>
              <a:t>，</a:t>
            </a:r>
            <a:r>
              <a:rPr lang="en-US" altLang="zh-CN" sz="1400" b="1" kern="100" dirty="0">
                <a:solidFill>
                  <a:srgbClr val="FF0000"/>
                </a:solidFill>
                <a:latin typeface="等线" panose="02010600030101010101" pitchFamily="2" charset="-122"/>
                <a:ea typeface="楷体" panose="02010609060101010101" pitchFamily="49" charset="-122"/>
                <a:cs typeface="Times New Roman" panose="02020603050405020304" pitchFamily="18" charset="0"/>
              </a:rPr>
              <a:t>26</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3" name="文本框 10"/>
          <p:cNvSpPr txBox="1"/>
          <p:nvPr/>
        </p:nvSpPr>
        <p:spPr>
          <a:xfrm>
            <a:off x="6013391" y="5840139"/>
            <a:ext cx="1687210" cy="712478"/>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noAutofit/>
          </a:bodyPr>
          <a:lstStyle/>
          <a:p>
            <a:pPr algn="just"/>
            <a:r>
              <a:rPr lang="zh-CN"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测量色散红色部分上方，温度分别为</a:t>
            </a:r>
            <a:r>
              <a:rPr lang="en-US" altLang="zh-CN"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31</a:t>
            </a:r>
            <a:r>
              <a:rPr lang="zh-CN" altLang="en-US"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a:t>
            </a:r>
            <a:r>
              <a:rPr lang="en-US" altLang="zh-CN"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30</a:t>
            </a:r>
            <a:r>
              <a:rPr lang="zh-CN" altLang="en-US"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a:t>
            </a:r>
            <a:r>
              <a:rPr lang="en-US" altLang="zh-CN"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31</a:t>
            </a:r>
            <a:r>
              <a:rPr lang="zh-CN" altLang="en-US"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a:t>
            </a:r>
            <a:r>
              <a:rPr lang="en-US" altLang="zh-CN" sz="1400" b="1" kern="100" dirty="0">
                <a:solidFill>
                  <a:srgbClr val="FF0000"/>
                </a:solidFill>
                <a:effectLst/>
                <a:latin typeface="等线" panose="02010600030101010101" pitchFamily="2" charset="-122"/>
                <a:ea typeface="楷体" panose="02010609060101010101" pitchFamily="49" charset="-122"/>
                <a:cs typeface="Times New Roman" panose="02020603050405020304" pitchFamily="18" charset="0"/>
              </a:rPr>
              <a:t>32</a:t>
            </a:r>
            <a:endParaRPr lang="zh-CN" sz="1400"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782333" y="3944856"/>
            <a:ext cx="2447107" cy="1835330"/>
          </a:xfrm>
          <a:prstGeom prst="rect">
            <a:avLst/>
          </a:prstGeom>
          <a:noFill/>
          <a:ln>
            <a:noFill/>
          </a:ln>
        </p:spPr>
      </p:pic>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60140" y="3944856"/>
            <a:ext cx="2675835" cy="1817643"/>
          </a:xfrm>
          <a:prstGeom prst="rect">
            <a:avLst/>
          </a:prstGeom>
          <a:noFill/>
          <a:ln>
            <a:noFill/>
          </a:ln>
        </p:spPr>
      </p:pic>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79961" y="4702221"/>
            <a:ext cx="2989187" cy="2143191"/>
          </a:xfrm>
          <a:prstGeom prst="rect">
            <a:avLst/>
          </a:prstGeom>
        </p:spPr>
      </p:pic>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17972" y="1403320"/>
            <a:ext cx="2604411" cy="1945993"/>
          </a:xfrm>
          <a:prstGeom prst="rect">
            <a:avLst/>
          </a:prstGeom>
        </p:spPr>
      </p:pic>
    </p:spTree>
    <p:custDataLst>
      <p:tags r:id="rId5"/>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555860" y="282159"/>
            <a:ext cx="6097604" cy="523220"/>
          </a:xfrm>
          <a:prstGeom prst="rect">
            <a:avLst/>
          </a:prstGeom>
          <a:noFill/>
        </p:spPr>
        <p:txBody>
          <a:bodyPr wrap="square">
            <a:spAutoFit/>
          </a:bodyPr>
          <a:lstStyle/>
          <a:p>
            <a:pPr algn="just"/>
            <a:r>
              <a:rPr lang="zh-CN" altLang="en-US" sz="2800" b="1" kern="100" dirty="0">
                <a:latin typeface="等线" panose="02010600030101010101" pitchFamily="2" charset="-122"/>
                <a:ea typeface="楷体" panose="02010609060101010101" pitchFamily="49" charset="-122"/>
                <a:cs typeface="Times New Roman" panose="02020603050405020304" pitchFamily="18" charset="0"/>
              </a:rPr>
              <a:t>实验二：红外线的热效应</a:t>
            </a:r>
            <a:endParaRPr lang="en-US" altLang="zh-CN" sz="2800" b="1" kern="100" dirty="0">
              <a:latin typeface="等线" panose="02010600030101010101" pitchFamily="2" charset="-122"/>
              <a:ea typeface="楷体" panose="02010609060101010101" pitchFamily="49" charset="-122"/>
              <a:cs typeface="Times New Roman" panose="02020603050405020304" pitchFamily="18" charset="0"/>
            </a:endParaRPr>
          </a:p>
        </p:txBody>
      </p:sp>
      <p:sp>
        <p:nvSpPr>
          <p:cNvPr id="5" name="文本框 4"/>
          <p:cNvSpPr txBox="1"/>
          <p:nvPr/>
        </p:nvSpPr>
        <p:spPr>
          <a:xfrm>
            <a:off x="257477" y="1250992"/>
            <a:ext cx="8424510" cy="1200329"/>
          </a:xfrm>
          <a:prstGeom prst="rect">
            <a:avLst/>
          </a:prstGeom>
          <a:noFill/>
        </p:spPr>
        <p:txBody>
          <a:bodyPr wrap="square">
            <a:spAutoFit/>
          </a:bodyPr>
          <a:lstStyle/>
          <a:p>
            <a:pPr algn="just"/>
            <a:r>
              <a:rPr lang="zh-CN" altLang="zh-CN" sz="2400" b="1" kern="100" dirty="0">
                <a:effectLst/>
                <a:latin typeface="等线" panose="02010600030101010101" pitchFamily="2" charset="-122"/>
                <a:ea typeface="楷体" panose="02010609060101010101" pitchFamily="49" charset="-122"/>
                <a:cs typeface="Times New Roman" panose="02020603050405020304" pitchFamily="18" charset="0"/>
              </a:rPr>
              <a:t>在实验结束后，三棱镜色散后红色部分上方区域的物质激发了我们的好奇，在利用互联网的查找下，我们解开了红外线热效应的面纱！</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2052" name="Picture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951495" y="110997"/>
            <a:ext cx="2842260" cy="1740159"/>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p:cNvSpPr txBox="1"/>
          <p:nvPr/>
        </p:nvSpPr>
        <p:spPr>
          <a:xfrm>
            <a:off x="257477" y="2420857"/>
            <a:ext cx="11677046" cy="3785652"/>
          </a:xfrm>
          <a:prstGeom prst="rect">
            <a:avLst/>
          </a:prstGeom>
          <a:noFill/>
        </p:spPr>
        <p:txBody>
          <a:bodyPr wrap="square">
            <a:spAutoFit/>
          </a:bodyPr>
          <a:lstStyle/>
          <a:p>
            <a:pPr algn="just"/>
            <a:r>
              <a:rPr lang="zh-CN" altLang="zh-CN" sz="2400" b="1" kern="100" dirty="0">
                <a:effectLst/>
                <a:latin typeface="等线" panose="02010600030101010101" pitchFamily="2" charset="-122"/>
                <a:ea typeface="楷体" panose="02010609060101010101" pitchFamily="49" charset="-122"/>
                <a:cs typeface="Times New Roman" panose="02020603050405020304" pitchFamily="18" charset="0"/>
              </a:rPr>
              <a:t>原理：</a:t>
            </a:r>
            <a:r>
              <a:rPr lang="en-US" altLang="zh-CN" sz="24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400" b="1" kern="100" dirty="0">
                <a:effectLst/>
                <a:latin typeface="等线" panose="02010600030101010101" pitchFamily="2" charset="-122"/>
                <a:ea typeface="楷体" panose="02010609060101010101" pitchFamily="49" charset="-122"/>
                <a:cs typeface="Times New Roman" panose="02020603050405020304" pitchFamily="18" charset="0"/>
              </a:rPr>
              <a:t>红外线热效应是指红外辐射被物体吸收后转化为热能，使物体温度升高的现象。</a:t>
            </a:r>
            <a:r>
              <a:rPr lang="en-US" altLang="zh-CN" sz="2400" b="1" kern="100" dirty="0">
                <a:effectLst/>
                <a:latin typeface="Courier New" panose="02070309020205020404" pitchFamily="49" charset="0"/>
                <a:ea typeface="楷体" panose="02010609060101010101" pitchFamily="49" charset="-122"/>
                <a:cs typeface="Times New Roman" panose="02020603050405020304" pitchFamily="18" charset="0"/>
              </a:rPr>
              <a:t>‌ </a:t>
            </a:r>
            <a:r>
              <a:rPr lang="zh-CN" altLang="zh-CN" sz="2400" b="1" kern="100" dirty="0">
                <a:effectLst/>
                <a:latin typeface="等线" panose="02010600030101010101" pitchFamily="2" charset="-122"/>
                <a:ea typeface="楷体" panose="02010609060101010101" pitchFamily="49" charset="-122"/>
                <a:cs typeface="Times New Roman" panose="02020603050405020304" pitchFamily="18" charset="0"/>
              </a:rPr>
              <a:t>红外线具有热效应，能够与大多数分子发生共振现象，将光能转化为分子内能，从而使物体升温。</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zh-CN" altLang="zh-CN" sz="2400" b="1" kern="100" dirty="0">
                <a:effectLst/>
                <a:latin typeface="等线" panose="02010600030101010101" pitchFamily="2" charset="-122"/>
                <a:ea typeface="楷体" panose="02010609060101010101" pitchFamily="49" charset="-122"/>
                <a:cs typeface="Times New Roman" panose="02020603050405020304" pitchFamily="18" charset="0"/>
              </a:rPr>
              <a:t>红外线热效应的应用非常广泛，例如：</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marL="342900" lvl="0" indent="-342900" algn="just">
              <a:buSzPts val="1000"/>
              <a:buFont typeface="Symbol" panose="05050102010706020507" pitchFamily="18" charset="2"/>
              <a:buChar char=""/>
              <a:tabLst>
                <a:tab pos="457200" algn="l"/>
              </a:tabLst>
            </a:pPr>
            <a:r>
              <a:rPr lang="en-US" altLang="zh-CN" sz="24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400" b="1" kern="100" dirty="0">
                <a:effectLst/>
                <a:latin typeface="等线" panose="02010600030101010101" pitchFamily="2" charset="-122"/>
                <a:ea typeface="楷体" panose="02010609060101010101" pitchFamily="49" charset="-122"/>
                <a:cs typeface="Times New Roman" panose="02020603050405020304" pitchFamily="18" charset="0"/>
              </a:rPr>
              <a:t>加热物体</a:t>
            </a:r>
            <a:r>
              <a:rPr lang="en-US" altLang="zh-CN" sz="24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400" b="1" kern="100" dirty="0">
                <a:effectLst/>
                <a:latin typeface="等线" panose="02010600030101010101" pitchFamily="2" charset="-122"/>
                <a:ea typeface="楷体" panose="02010609060101010101" pitchFamily="49" charset="-122"/>
                <a:cs typeface="Times New Roman" panose="02020603050405020304" pitchFamily="18" charset="0"/>
              </a:rPr>
              <a:t>：日常家庭用的红外线加热器、红外线烤箱、红外线热水器等设备利用红外线的热效应，使物体迅速升温，达到加热的目的。</a:t>
            </a:r>
            <a:r>
              <a:rPr lang="en-US" altLang="zh-CN" sz="2400" b="1" kern="100" dirty="0">
                <a:effectLst/>
                <a:latin typeface="Courier New" panose="02070309020205020404" pitchFamily="49" charset="0"/>
                <a:ea typeface="楷体" panose="02010609060101010101" pitchFamily="49" charset="-122"/>
                <a:cs typeface="Times New Roman" panose="02020603050405020304" pitchFamily="18" charset="0"/>
              </a:rPr>
              <a:t>‌</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marL="342900" lvl="0" indent="-342900" algn="just">
              <a:buSzPts val="1000"/>
              <a:buFont typeface="Symbol" panose="05050102010706020507" pitchFamily="18" charset="2"/>
              <a:buChar char=""/>
              <a:tabLst>
                <a:tab pos="457200" algn="l"/>
              </a:tabLst>
            </a:pPr>
            <a:r>
              <a:rPr lang="en-US" altLang="zh-CN" sz="24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400" b="1" kern="100" dirty="0">
                <a:effectLst/>
                <a:latin typeface="等线" panose="02010600030101010101" pitchFamily="2" charset="-122"/>
                <a:ea typeface="楷体" panose="02010609060101010101" pitchFamily="49" charset="-122"/>
                <a:cs typeface="Times New Roman" panose="02020603050405020304" pitchFamily="18" charset="0"/>
              </a:rPr>
              <a:t>医疗应用</a:t>
            </a:r>
            <a:r>
              <a:rPr lang="en-US" altLang="zh-CN" sz="24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400" b="1" kern="100" dirty="0">
                <a:effectLst/>
                <a:latin typeface="等线" panose="02010600030101010101" pitchFamily="2" charset="-122"/>
                <a:ea typeface="楷体" panose="02010609060101010101" pitchFamily="49" charset="-122"/>
                <a:cs typeface="Times New Roman" panose="02020603050405020304" pitchFamily="18" charset="0"/>
              </a:rPr>
              <a:t>：红外线治疗产品通过热效应改善局部血液循环，促进肿胀消退和缓解肌痉挛，常用于治疗各种疼痛和炎症。</a:t>
            </a:r>
            <a:r>
              <a:rPr lang="en-US" altLang="zh-CN" sz="2400" b="1" kern="100" dirty="0">
                <a:effectLst/>
                <a:latin typeface="Courier New" panose="02070309020205020404" pitchFamily="49" charset="0"/>
                <a:ea typeface="楷体" panose="02010609060101010101" pitchFamily="49" charset="-122"/>
                <a:cs typeface="Times New Roman" panose="02020603050405020304" pitchFamily="18" charset="0"/>
              </a:rPr>
              <a:t>‌</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marL="342900" lvl="0" indent="-342900" algn="just">
              <a:buSzPts val="1000"/>
              <a:buFont typeface="Symbol" panose="05050102010706020507" pitchFamily="18" charset="2"/>
              <a:buChar char=""/>
              <a:tabLst>
                <a:tab pos="457200" algn="l"/>
              </a:tabLst>
            </a:pPr>
            <a:r>
              <a:rPr lang="en-US" altLang="zh-CN" sz="24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400" b="1" kern="100" dirty="0">
                <a:effectLst/>
                <a:latin typeface="等线" panose="02010600030101010101" pitchFamily="2" charset="-122"/>
                <a:ea typeface="楷体" panose="02010609060101010101" pitchFamily="49" charset="-122"/>
                <a:cs typeface="Times New Roman" panose="02020603050405020304" pitchFamily="18" charset="0"/>
              </a:rPr>
              <a:t>其他应用</a:t>
            </a:r>
            <a:r>
              <a:rPr lang="en-US" altLang="zh-CN" sz="2400" b="1" kern="100" dirty="0">
                <a:effectLst/>
                <a:latin typeface="Courier New" panose="02070309020205020404" pitchFamily="49" charset="0"/>
                <a:ea typeface="楷体" panose="02010609060101010101" pitchFamily="49" charset="-122"/>
                <a:cs typeface="Times New Roman" panose="02020603050405020304" pitchFamily="18" charset="0"/>
              </a:rPr>
              <a:t>‌</a:t>
            </a:r>
            <a:r>
              <a:rPr lang="zh-CN" altLang="zh-CN" sz="2400" b="1" kern="100" dirty="0">
                <a:effectLst/>
                <a:latin typeface="等线" panose="02010600030101010101" pitchFamily="2" charset="-122"/>
                <a:ea typeface="楷体" panose="02010609060101010101" pitchFamily="49" charset="-122"/>
                <a:cs typeface="Times New Roman" panose="02020603050405020304" pitchFamily="18" charset="0"/>
              </a:rPr>
              <a:t>：红外线还被用于烘干汽车表面的喷漆、全自动感应水龙头、电视的遥控器等。</a:t>
            </a:r>
            <a:r>
              <a:rPr lang="en-US" altLang="zh-CN" sz="2400" b="1" kern="100" dirty="0">
                <a:effectLst/>
                <a:latin typeface="Courier New" panose="02070309020205020404" pitchFamily="49" charset="0"/>
                <a:ea typeface="楷体" panose="02010609060101010101" pitchFamily="49" charset="-122"/>
                <a:cs typeface="Times New Roman" panose="02020603050405020304" pitchFamily="18" charset="0"/>
              </a:rPr>
              <a:t>‌</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8" name="文本框 7"/>
          <p:cNvSpPr txBox="1"/>
          <p:nvPr/>
        </p:nvSpPr>
        <p:spPr>
          <a:xfrm>
            <a:off x="9037702" y="1982654"/>
            <a:ext cx="4259580" cy="306705"/>
          </a:xfrm>
          <a:prstGeom prst="rect">
            <a:avLst/>
          </a:prstGeom>
          <a:noFill/>
        </p:spPr>
        <p:txBody>
          <a:bodyPr wrap="square" rtlCol="0" anchor="t">
            <a:spAutoFit/>
          </a:bodyPr>
          <a:lstStyle/>
          <a:p>
            <a:r>
              <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图</a:t>
            </a:r>
            <a:r>
              <a:rPr 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9 </a:t>
            </a:r>
            <a:r>
              <a:rPr lang="zh-CN" altLang="en-US"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rPr>
              <a:t>红外线热成像原理示意图</a:t>
            </a:r>
            <a:endParaRPr sz="1400" dirty="0">
              <a:solidFill>
                <a:schemeClr val="accent1">
                  <a:lumMod val="75000"/>
                </a:schemeClr>
              </a:solidFill>
              <a:latin typeface="仿宋" panose="02010609060101010101" pitchFamily="49" charset="-122"/>
              <a:ea typeface="仿宋" panose="02010609060101010101" pitchFamily="49" charset="-122"/>
              <a:cs typeface="仿宋" panose="02010609060101010101" pitchFamily="49" charset="-122"/>
            </a:endParaRPr>
          </a:p>
        </p:txBody>
      </p:sp>
    </p:spTree>
    <p:custDataLst>
      <p:tags r:id="rId2"/>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2"/>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13.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2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SLIDE_BACKGROUND_TYPE" val="leftRight"/>
  <p:tag name="KSO_WM_UNIT_SUBTYPE" val="h"/>
  <p:tag name="KSO_WM_UNIT_TYPE" val="i"/>
  <p:tag name="KSO_WM_UNIT_INDEX" val="1"/>
  <p:tag name="KSO_WM_UNIT_BK_DARK_LIGHT" val="2"/>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134.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 name="KSO_WM_SLIDE_BACKGROUND_TYPE" val="topBotto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 name="KSO_WM_SLIDE_BACKGROUND_TYPE" val="bottomTop"/>
  <p:tag name="KSO_WM_SLIDE_BK_DARK_LIGHT" val="2"/>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61.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 name="KSO_WM_SLIDE_BACKGROUND_TYPE" val="navigation"/>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2"/>
</p:tagLst>
</file>

<file path=ppt/tags/tag17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84.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85"/>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85"/>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06.xml><?xml version="1.0" encoding="utf-8"?>
<p:tagLst xmlns:p="http://schemas.openxmlformats.org/presentationml/2006/main">
  <p:tag name="KSO_WM_TEMPLATE_SUBCATEGORY" val="0"/>
  <p:tag name="KSO_WM_TEMPLATE_COLOR_TYPE" val="1"/>
  <p:tag name="KSO_WM_TEMPLATE_THUMBS_INDEX" val="1、4、5、14"/>
  <p:tag name="KSO_WM_TAG_VERSION" val="1.0"/>
  <p:tag name="KSO_WM_BEAUTIFY_FLAG" val="#wm#"/>
  <p:tag name="KSO_WM_TEMPLATE_CATEGORY" val="custom"/>
  <p:tag name="KSO_WM_TEMPLATE_INDEX" val="20202585"/>
  <p:tag name="KSO_WM_TEMPLATE_MASTER_TYPE" val="1"/>
  <p:tag name="KSO_WM_TEMPLATE_MASTER_THUMB_INDEX" val="12"/>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6"/>
  <p:tag name="KSO_WM_UNIT_ID" val="_3*i*46"/>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6"/>
  <p:tag name="KSO_WM_UNIT_ID" val="_3*i*46"/>
  <p:tag name="KSO_WM_UNIT_LAYERLEVEL" val="1"/>
  <p:tag name="KSO_WM_TAG_VERSION" val="1.0"/>
  <p:tag name="KSO_WM_BEAUTIFY_FLAG" val="#wm#"/>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6"/>
  <p:tag name="KSO_WM_UNIT_ID" val="_6*i*46"/>
  <p:tag name="KSO_WM_UNIT_LAYERLEVEL" val="1"/>
  <p:tag name="KSO_WM_TAG_VERSION" val="1.0"/>
  <p:tag name="KSO_WM_BEAUTIFY_FLAG" val="#wm#"/>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2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2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2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2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2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2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2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2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2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2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2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2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3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3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6"/>
  <p:tag name="KSO_WM_UNIT_ID" val="_11*i*46"/>
  <p:tag name="KSO_WM_UNIT_LAYERLEVEL" val="1"/>
  <p:tag name="KSO_WM_TAG_VERSION" val="1.0"/>
  <p:tag name="KSO_WM_BEAUTIFY_FLAG" val="#wm#"/>
</p:tagLst>
</file>

<file path=ppt/tags/tag3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3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3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2"/>
</p:tagLst>
</file>

<file path=ppt/tags/tag3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19.xml><?xml version="1.0" encoding="utf-8"?>
<p:tagLst xmlns:p="http://schemas.openxmlformats.org/presentationml/2006/main">
  <p:tag name="KSO_WM_SLIDE_BACKGROUND_TYPE" val="frame"/>
  <p:tag name="KSO_WM_SLIDE_BK_DARK_LIGHT" val="2"/>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3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3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33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3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SLIDE_BACKGROUND_TYPE" val="leftRight"/>
  <p:tag name="KSO_WM_UNIT_SUBTYPE" val="h"/>
  <p:tag name="KSO_WM_UNIT_TYPE" val="i"/>
  <p:tag name="KSO_WM_UNIT_INDEX" val="1"/>
  <p:tag name="KSO_WM_UNIT_BK_DARK_LIGHT" val="2"/>
</p:tagLst>
</file>

<file path=ppt/tags/tag3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3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3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3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3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3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340.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3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2"/>
  <p:tag name="KSO_WM_UNIT_LAYERLEVEL" val="1"/>
  <p:tag name="KSO_WM_TAG_VERSION" val="1.0"/>
  <p:tag name="KSO_WM_BEAUTIFY_FLAG" val="#wm#"/>
  <p:tag name="KSO_WM_SLIDE_BACKGROUND_TYPE" val="topBottom"/>
</p:tagLst>
</file>

<file path=ppt/tags/tag3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3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3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3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3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3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3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3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3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2"/>
  <p:tag name="KSO_WM_UNIT_LAYERLEVEL" val="1"/>
  <p:tag name="KSO_WM_TAG_VERSION" val="1.0"/>
  <p:tag name="KSO_WM_BEAUTIFY_FLAG" val="#wm#"/>
  <p:tag name="KSO_WM_SLIDE_BACKGROUND_TYPE" val="bottomTop"/>
  <p:tag name="KSO_WM_SLIDE_BK_DARK_LIGHT" val="2"/>
</p:tagLst>
</file>

<file path=ppt/tags/tag3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367.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3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2"/>
  <p:tag name="KSO_WM_UNIT_LAYERLEVEL" val="1"/>
  <p:tag name="KSO_WM_TAG_VERSION" val="1.0"/>
  <p:tag name="KSO_WM_BEAUTIFY_FLAG" val="#wm#"/>
  <p:tag name="KSO_WM_SLIDE_BACKGROUND_TYPE" val="navigation"/>
</p:tagLst>
</file>

<file path=ppt/tags/tag3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3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3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3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3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3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3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3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3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2"/>
</p:tagLst>
</file>

<file path=ppt/tags/tag37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3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 name="KSO_WM_SLIDE_BK_DARK_LIGHT" val="1"/>
</p:tagLst>
</file>

<file path=ppt/tags/tag3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39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3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3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4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4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85"/>
</p:tagLst>
</file>

<file path=ppt/tags/tag4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2585"/>
</p:tagLst>
</file>

<file path=ppt/tags/tag4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4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12.xml><?xml version="1.0" encoding="utf-8"?>
<p:tagLst xmlns:p="http://schemas.openxmlformats.org/presentationml/2006/main">
  <p:tag name="KSO_WM_TEMPLATE_SUBCATEGORY" val="0"/>
  <p:tag name="KSO_WM_TEMPLATE_COLOR_TYPE" val="1"/>
  <p:tag name="KSO_WM_TEMPLATE_THUMBS_INDEX" val="1、4、5、14"/>
  <p:tag name="KSO_WM_TAG_VERSION" val="1.0"/>
  <p:tag name="KSO_WM_BEAUTIFY_FLAG" val="#wm#"/>
  <p:tag name="KSO_WM_TEMPLATE_CATEGORY" val="custom"/>
  <p:tag name="KSO_WM_TEMPLATE_INDEX" val="20202585"/>
  <p:tag name="KSO_WM_TEMPLATE_MASTER_TYPE" val="1"/>
  <p:tag name="KSO_WM_TEMPLATE_MASTER_THUMB_INDEX" val="12"/>
</p:tagLst>
</file>

<file path=ppt/tags/tag413.xml><?xml version="1.0" encoding="utf-8"?>
<p:tagLst xmlns:p="http://schemas.openxmlformats.org/presentationml/2006/main">
  <p:tag name="KSO_WM_UNIT_ISCONTENTSTITLE" val="0"/>
  <p:tag name="KSO_WM_UNIT_PRESET_TEXT" val="简约工作汇报模板"/>
  <p:tag name="KSO_WM_UNIT_NOCLEAR" val="0"/>
  <p:tag name="KSO_WM_UNIT_VALUE" val="13"/>
  <p:tag name="KSO_WM_UNIT_HIGHLIGHT" val="0"/>
  <p:tag name="KSO_WM_UNIT_COMPATIBLE" val="0"/>
  <p:tag name="KSO_WM_UNIT_DIAGRAM_ISNUMVISUAL" val="0"/>
  <p:tag name="KSO_WM_UNIT_DIAGRAM_ISREFERUNIT" val="0"/>
  <p:tag name="KSO_WM_UNIT_TYPE" val="a"/>
  <p:tag name="KSO_WM_UNIT_INDEX" val="1"/>
  <p:tag name="KSO_WM_UNIT_ID" val="custom20202585_1*a*1"/>
  <p:tag name="KSO_WM_TEMPLATE_CATEGORY" val="custom"/>
  <p:tag name="KSO_WM_TEMPLATE_INDEX" val="20202585"/>
  <p:tag name="KSO_WM_UNIT_LAYERLEVEL" val="1"/>
  <p:tag name="KSO_WM_TAG_VERSION" val="1.0"/>
  <p:tag name="KSO_WM_BEAUTIFY_FLAG" val="#wm#"/>
  <p:tag name="KSO_WM_UNIT_ISNUMDGMTITLE" val="0"/>
  <p:tag name="KSO_WM_UNIT_TEXT_FILL_FORE_SCHEMECOLOR_INDEX_BRIGHTNESS" val="0"/>
  <p:tag name="KSO_WM_UNIT_TEXT_FILL_FORE_SCHEMECOLOR_INDEX" val="5"/>
  <p:tag name="KSO_WM_UNIT_TEXT_FILL_TYPE" val="1"/>
</p:tagLst>
</file>

<file path=ppt/tags/tag414.xml><?xml version="1.0" encoding="utf-8"?>
<p:tagLst xmlns:p="http://schemas.openxmlformats.org/presentationml/2006/main">
  <p:tag name="KSO_WM_UNIT_ISCONTENTSTITLE" val="0"/>
  <p:tag name="KSO_WM_UNIT_PRESET_TEXT" val="单击此处添加副标题"/>
  <p:tag name="KSO_WM_UNIT_NOCLEAR" val="0"/>
  <p:tag name="KSO_WM_UNIT_VALUE" val="35"/>
  <p:tag name="KSO_WM_UNIT_HIGHLIGHT" val="0"/>
  <p:tag name="KSO_WM_UNIT_COMPATIBLE" val="0"/>
  <p:tag name="KSO_WM_UNIT_DIAGRAM_ISNUMVISUAL" val="0"/>
  <p:tag name="KSO_WM_UNIT_DIAGRAM_ISREFERUNIT" val="0"/>
  <p:tag name="KSO_WM_UNIT_TYPE" val="b"/>
  <p:tag name="KSO_WM_UNIT_INDEX" val="1"/>
  <p:tag name="KSO_WM_UNIT_ID" val="custom20202585_1*b*1"/>
  <p:tag name="KSO_WM_TEMPLATE_CATEGORY" val="custom"/>
  <p:tag name="KSO_WM_TEMPLATE_INDEX" val="20202585"/>
  <p:tag name="KSO_WM_UNIT_LAYERLEVEL" val="1"/>
  <p:tag name="KSO_WM_TAG_VERSION" val="1.0"/>
  <p:tag name="KSO_WM_BEAUTIFY_FLAG" val="#wm#"/>
  <p:tag name="KSO_WM_UNIT_ISNUMDGMTITLE" val="0"/>
  <p:tag name="KSO_WM_UNIT_TEXT_FILL_FORE_SCHEMECOLOR_INDEX_BRIGHTNESS" val="0.5"/>
  <p:tag name="KSO_WM_UNIT_TEXT_FILL_FORE_SCHEMECOLOR_INDEX" val="13"/>
  <p:tag name="KSO_WM_UNIT_TEXT_FILL_TYPE" val="1"/>
</p:tagLst>
</file>

<file path=ppt/tags/tag4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1*f*2"/>
  <p:tag name="KSO_WM_TEMPLATE_CATEGORY" val="custom"/>
  <p:tag name="KSO_WM_TEMPLATE_INDEX" val="20202585"/>
  <p:tag name="KSO_WM_UNIT_LAYERLEVEL" val="1"/>
  <p:tag name="KSO_WM_TAG_VERSION" val="1.0"/>
  <p:tag name="KSO_WM_BEAUTIFY_FLAG" val="#wm#"/>
  <p:tag name="KSO_WM_UNIT_ISCONTENTSTITLE" val="0"/>
  <p:tag name="KSO_WM_UNIT_PRESET_TEXT" val="汇报人姓名"/>
  <p:tag name="KSO_WM_UNIT_NOCLEAR" val="0"/>
  <p:tag name="KSO_WM_UNIT_TYPE" val="f"/>
  <p:tag name="KSO_WM_UNIT_INDEX" val="2"/>
  <p:tag name="KSO_WM_UNIT_SUBTYPE" val="b"/>
  <p:tag name="KSO_WM_UNIT_TEXT_FILL_FORE_SCHEMECOLOR_INDEX_BRIGHTNESS" val="0"/>
  <p:tag name="KSO_WM_UNIT_TEXT_FILL_FORE_SCHEMECOLOR_INDEX" val="5"/>
  <p:tag name="KSO_WM_UNIT_TEXT_FILL_TYPE" val="1"/>
</p:tagLst>
</file>

<file path=ppt/tags/tag4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1*f*1"/>
  <p:tag name="KSO_WM_TEMPLATE_CATEGORY" val="custom"/>
  <p:tag name="KSO_WM_TEMPLATE_INDEX" val="20202585"/>
  <p:tag name="KSO_WM_UNIT_LAYERLEVEL" val="1"/>
  <p:tag name="KSO_WM_TAG_VERSION" val="1.0"/>
  <p:tag name="KSO_WM_BEAUTIFY_FLAG" val="#wm#"/>
  <p:tag name="KSO_WM_UNIT_ISCONTENTSTITLE" val="0"/>
  <p:tag name="KSO_WM_UNIT_PRESET_TEXT" val="汇报日期"/>
  <p:tag name="KSO_WM_UNIT_NOCLEAR" val="0"/>
  <p:tag name="KSO_WM_UNIT_TYPE" val="f"/>
  <p:tag name="KSO_WM_UNIT_INDEX" val="1"/>
  <p:tag name="KSO_WM_UNIT_SUBTYPE" val="c"/>
  <p:tag name="KSO_WM_UNIT_TEXT_FILL_FORE_SCHEMECOLOR_INDEX_BRIGHTNESS" val="0"/>
  <p:tag name="KSO_WM_UNIT_TEXT_FILL_FORE_SCHEMECOLOR_INDEX" val="5"/>
  <p:tag name="KSO_WM_UNIT_TEXT_FILL_TYPE" val="1"/>
</p:tagLst>
</file>

<file path=ppt/tags/tag417.xml><?xml version="1.0" encoding="utf-8"?>
<p:tagLst xmlns:p="http://schemas.openxmlformats.org/presentationml/2006/main">
  <p:tag name="TABLE_ENDDRAG_ORIGIN_RECT" val="586*265"/>
  <p:tag name="TABLE_ENDDRAG_RECT" val="202*206*586*265"/>
</p:tagLst>
</file>

<file path=ppt/tags/tag418.xml><?xml version="1.0" encoding="utf-8"?>
<p:tagLst xmlns:p="http://schemas.openxmlformats.org/presentationml/2006/main">
  <p:tag name="KSO_WM_SLIDE_ID" val="custom20202585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202585"/>
  <p:tag name="KSO_WM_SLIDE_LAYOUT" val="a_b_f_j"/>
  <p:tag name="KSO_WM_SLIDE_LAYOUT_CNT" val="1_1_2_1"/>
  <p:tag name="KSO_WM_UNIT_SHOW_EDIT_AREA_INDICATION" val="1"/>
  <p:tag name="KSO_WM_TEMPLATE_THUMBS_INDEX" val="1、5、6、7、8、9、10、14、15"/>
  <p:tag name="KSO_WM_TEMPLATE_MASTER_THUMB_INDEX" val="12"/>
</p:tagLst>
</file>

<file path=ppt/tags/tag4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4*i*1"/>
  <p:tag name="KSO_WM_TEMPLATE_CATEGORY" val="custom"/>
  <p:tag name="KSO_WM_TEMPLATE_INDEX" val="20202585"/>
  <p:tag name="KSO_WM_UNIT_LAYERLEVEL" val="1"/>
  <p:tag name="KSO_WM_TAG_VERSION" val="1.0"/>
  <p:tag name="KSO_WM_BEAUTIFY_FLAG" val="#wm#"/>
  <p:tag name="KSO_WM_DIAGRAM_GROUP_CODE" val="l1-1"/>
  <p:tag name="KSO_WM_UNIT_TYPE" val="i"/>
  <p:tag name="KSO_WM_UNIT_INDEX" val="1"/>
  <p:tag name="KSO_WM_UNIT_LINE_FORE_SCHEMECOLOR_INDEX" val="15"/>
  <p:tag name="KSO_WM_UNIT_LINE_FILL_TYPE" val="2"/>
  <p:tag name="KSO_WM_UNIT_TEXT_FILL_FORE_SCHEMECOLOR_INDEX" val="2"/>
  <p:tag name="KSO_WM_UNIT_TEXT_FILL_TYPE" val="1"/>
  <p:tag name="KSO_WM_UNIT_USESOURCEFORMAT_APPLY"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4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4*i*2"/>
  <p:tag name="KSO_WM_TEMPLATE_CATEGORY" val="custom"/>
  <p:tag name="KSO_WM_TEMPLATE_INDEX" val="20202585"/>
  <p:tag name="KSO_WM_UNIT_LAYERLEVEL" val="1"/>
  <p:tag name="KSO_WM_TAG_VERSION" val="1.0"/>
  <p:tag name="KSO_WM_BEAUTIFY_FLAG" val="#wm#"/>
  <p:tag name="KSO_WM_DIAGRAM_GROUP_CODE" val="l1-1"/>
  <p:tag name="KSO_WM_UNIT_TYPE" val="i"/>
  <p:tag name="KSO_WM_UNIT_INDEX" val="2"/>
  <p:tag name="KSO_WM_UNIT_FILL_FORE_SCHEMECOLOR_INDEX" val="14"/>
  <p:tag name="KSO_WM_UNIT_FILL_TYPE" val="1"/>
  <p:tag name="KSO_WM_UNIT_TEXT_FILL_FORE_SCHEMECOLOR_INDEX" val="2"/>
  <p:tag name="KSO_WM_UNIT_TEXT_FILL_TYPE" val="1"/>
  <p:tag name="KSO_WM_UNIT_USESOURCEFORMAT_APPLY" val="1"/>
</p:tagLst>
</file>

<file path=ppt/tags/tag4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4*a*1"/>
  <p:tag name="KSO_WM_TEMPLATE_CATEGORY" val="custom"/>
  <p:tag name="KSO_WM_TEMPLATE_INDEX" val="20202585"/>
  <p:tag name="KSO_WM_UNIT_LAYERLEVEL" val="1"/>
  <p:tag name="KSO_WM_TAG_VERSION" val="1.0"/>
  <p:tag name="KSO_WM_BEAUTIFY_FLAG" val="#wm#"/>
  <p:tag name="KSO_WM_UNIT_ISCONTENTSTITLE" val="1"/>
  <p:tag name="KSO_WM_UNIT_PRESET_TEXT" val="CONTENT"/>
  <p:tag name="KSO_WM_UNIT_NOCLEAR" val="0"/>
  <p:tag name="KSO_WM_UNIT_VALUE" val="5"/>
  <p:tag name="KSO_WM_DIAGRAM_GROUP_CODE" val="l1-1"/>
  <p:tag name="KSO_WM_UNIT_TYPE" val="a"/>
  <p:tag name="KSO_WM_UNIT_INDEX" val="1"/>
  <p:tag name="KSO_WM_UNIT_ISNUMDGMTITLE" val="0"/>
  <p:tag name="KSO_WM_UNIT_TEXT_FILL_FORE_SCHEMECOLOR_INDEX" val="5"/>
  <p:tag name="KSO_WM_UNIT_TEXT_FILL_TYPE" val="1"/>
  <p:tag name="KSO_WM_UNIT_USESOURCEFORMAT_APPLY" val="1"/>
</p:tagLst>
</file>

<file path=ppt/tags/tag4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4*i*3"/>
  <p:tag name="KSO_WM_TEMPLATE_CATEGORY" val="custom"/>
  <p:tag name="KSO_WM_TEMPLATE_INDEX" val="20202585"/>
  <p:tag name="KSO_WM_UNIT_LAYERLEVEL" val="1"/>
  <p:tag name="KSO_WM_TAG_VERSION" val="1.0"/>
  <p:tag name="KSO_WM_BEAUTIFY_FLAG" val="#wm#"/>
  <p:tag name="KSO_WM_DIAGRAM_GROUP_CODE" val="l1-1"/>
  <p:tag name="KSO_WM_UNIT_TYPE" val="i"/>
  <p:tag name="KSO_WM_UNIT_INDEX" val="3"/>
  <p:tag name="KSO_WM_UNIT_FILL_FORE_SCHEMECOLOR_INDEX" val="15"/>
  <p:tag name="KSO_WM_UNIT_FILL_TYPE" val="1"/>
  <p:tag name="KSO_WM_UNIT_LINE_FORE_SCHEMECOLOR_INDEX" val="15"/>
  <p:tag name="KSO_WM_UNIT_LINE_FILL_TYPE" val="2"/>
  <p:tag name="KSO_WM_UNIT_TEXT_FILL_FORE_SCHEMECOLOR_INDEX" val="2"/>
  <p:tag name="KSO_WM_UNIT_TEXT_FILL_TYPE" val="1"/>
  <p:tag name="KSO_WM_UNIT_USESOURCEFORMAT_APPLY" val="1"/>
</p:tagLst>
</file>

<file path=ppt/tags/tag4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4*i*4"/>
  <p:tag name="KSO_WM_TEMPLATE_CATEGORY" val="custom"/>
  <p:tag name="KSO_WM_TEMPLATE_INDEX" val="20202585"/>
  <p:tag name="KSO_WM_UNIT_LAYERLEVEL" val="1"/>
  <p:tag name="KSO_WM_TAG_VERSION" val="1.0"/>
  <p:tag name="KSO_WM_BEAUTIFY_FLAG" val="#wm#"/>
  <p:tag name="KSO_WM_DIAGRAM_GROUP_CODE" val="l1-1"/>
  <p:tag name="KSO_WM_UNIT_TYPE" val="i"/>
  <p:tag name="KSO_WM_UNIT_INDEX" val="4"/>
  <p:tag name="KSO_WM_UNIT_USESOURCEFORMAT_APPLY" val="1"/>
  <p:tag name="KSO_WM_DIAGRAM_VIRTUALLY_FRAME" val="{&quot;height&quot;:317.5,&quot;left&quot;:419.35,&quot;top&quot;:131.1,&quot;width&quot;:264.5}"/>
</p:tagLst>
</file>

<file path=ppt/tags/tag4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4*l_h_i*1_1_2"/>
  <p:tag name="KSO_WM_TEMPLATE_CATEGORY" val="custom"/>
  <p:tag name="KSO_WM_TEMPLATE_INDEX" val="20202585"/>
  <p:tag name="KSO_WM_UNIT_LAYERLEVEL" val="1_1_1"/>
  <p:tag name="KSO_WM_TAG_VERSION" val="1.0"/>
  <p:tag name="KSO_WM_BEAUTIFY_FLAG" val="#wm#"/>
  <p:tag name="KSO_WM_DIAGRAM_GROUP_CODE" val="l1-1"/>
  <p:tag name="KSO_WM_UNIT_TYPE" val="l_h_i"/>
  <p:tag name="KSO_WM_UNIT_INDEX" val="1_1_2"/>
  <p:tag name="KSO_WM_UNIT_LINE_FORE_SCHEMECOLOR_INDEX" val="15"/>
  <p:tag name="KSO_WM_UNIT_LINE_FILL_TYPE" val="2"/>
  <p:tag name="KSO_WM_UNIT_TEXT_FILL_FORE_SCHEMECOLOR_INDEX" val="2"/>
  <p:tag name="KSO_WM_UNIT_TEXT_FILL_TYPE" val="1"/>
  <p:tag name="KSO_WM_UNIT_USESOURCEFORMAT_APPLY" val="1"/>
  <p:tag name="KSO_WM_DIAGRAM_VIRTUALLY_FRAME" val="{&quot;height&quot;:317.5,&quot;left&quot;:419.35,&quot;top&quot;:131.1,&quot;width&quot;:264.5}"/>
</p:tagLst>
</file>

<file path=ppt/tags/tag4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4*l_h_i*1_1_1"/>
  <p:tag name="KSO_WM_TEMPLATE_CATEGORY" val="custom"/>
  <p:tag name="KSO_WM_TEMPLATE_INDEX" val="20202585"/>
  <p:tag name="KSO_WM_UNIT_LAYERLEVEL" val="1_1_1"/>
  <p:tag name="KSO_WM_TAG_VERSION" val="1.0"/>
  <p:tag name="KSO_WM_BEAUTIFY_FLAG" val="#wm#"/>
  <p:tag name="KSO_WM_DIAGRAM_GROUP_CODE" val="l1-1"/>
  <p:tag name="KSO_WM_UNIT_TYPE" val="l_h_i"/>
  <p:tag name="KSO_WM_UNIT_INDEX" val="1_1_1"/>
  <p:tag name="KSO_WM_UNIT_LINE_FORE_SCHEMECOLOR_INDEX" val="5"/>
  <p:tag name="KSO_WM_UNIT_LINE_FILL_TYPE" val="2"/>
  <p:tag name="KSO_WM_UNIT_TEXT_FILL_FORE_SCHEMECOLOR_INDEX" val="13"/>
  <p:tag name="KSO_WM_UNIT_TEXT_FILL_TYPE" val="1"/>
  <p:tag name="KSO_WM_UNIT_USESOURCEFORMAT_APPLY" val="1"/>
  <p:tag name="KSO_WM_DIAGRAM_VIRTUALLY_FRAME" val="{&quot;height&quot;:317.5,&quot;left&quot;:419.35,&quot;top&quot;:131.1,&quot;width&quot;:264.5}"/>
</p:tagLst>
</file>

<file path=ppt/tags/tag4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4*i*5"/>
  <p:tag name="KSO_WM_TEMPLATE_CATEGORY" val="custom"/>
  <p:tag name="KSO_WM_TEMPLATE_INDEX" val="20202585"/>
  <p:tag name="KSO_WM_UNIT_LAYERLEVEL" val="1"/>
  <p:tag name="KSO_WM_TAG_VERSION" val="1.0"/>
  <p:tag name="KSO_WM_BEAUTIFY_FLAG" val="#wm#"/>
  <p:tag name="KSO_WM_DIAGRAM_GROUP_CODE" val="l1-1"/>
  <p:tag name="KSO_WM_UNIT_TYPE" val="i"/>
  <p:tag name="KSO_WM_UNIT_INDEX" val="5"/>
  <p:tag name="KSO_WM_UNIT_USESOURCEFORMAT_APPLY" val="1"/>
  <p:tag name="KSO_WM_DIAGRAM_VIRTUALLY_FRAME" val="{&quot;height&quot;:317.5,&quot;left&quot;:419.35,&quot;top&quot;:131.1,&quot;width&quot;:264.5}"/>
</p:tagLst>
</file>

<file path=ppt/tags/tag4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4*l_h_i*1_2_1"/>
  <p:tag name="KSO_WM_TEMPLATE_CATEGORY" val="custom"/>
  <p:tag name="KSO_WM_TEMPLATE_INDEX" val="20202585"/>
  <p:tag name="KSO_WM_UNIT_LAYERLEVEL" val="1_1_1"/>
  <p:tag name="KSO_WM_TAG_VERSION" val="1.0"/>
  <p:tag name="KSO_WM_BEAUTIFY_FLAG" val="#wm#"/>
  <p:tag name="KSO_WM_DIAGRAM_GROUP_CODE" val="l1-1"/>
  <p:tag name="KSO_WM_UNIT_TYPE" val="l_h_i"/>
  <p:tag name="KSO_WM_UNIT_INDEX" val="1_2_1"/>
  <p:tag name="KSO_WM_UNIT_LINE_FORE_SCHEMECOLOR_INDEX" val="15"/>
  <p:tag name="KSO_WM_UNIT_LINE_FILL_TYPE" val="2"/>
  <p:tag name="KSO_WM_UNIT_TEXT_FILL_FORE_SCHEMECOLOR_INDEX" val="2"/>
  <p:tag name="KSO_WM_UNIT_TEXT_FILL_TYPE" val="1"/>
  <p:tag name="KSO_WM_UNIT_USESOURCEFORMAT_APPLY" val="1"/>
  <p:tag name="KSO_WM_DIAGRAM_VIRTUALLY_FRAME" val="{&quot;height&quot;:317.5,&quot;left&quot;:419.35,&quot;top&quot;:131.1,&quot;width&quot;:264.5}"/>
</p:tagLst>
</file>

<file path=ppt/tags/tag4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4*l_h_i*1_2_2"/>
  <p:tag name="KSO_WM_TEMPLATE_CATEGORY" val="custom"/>
  <p:tag name="KSO_WM_TEMPLATE_INDEX" val="20202585"/>
  <p:tag name="KSO_WM_UNIT_LAYERLEVEL" val="1_1_1"/>
  <p:tag name="KSO_WM_TAG_VERSION" val="1.0"/>
  <p:tag name="KSO_WM_BEAUTIFY_FLAG" val="#wm#"/>
  <p:tag name="KSO_WM_DIAGRAM_GROUP_CODE" val="l1-1"/>
  <p:tag name="KSO_WM_UNIT_TYPE" val="l_h_i"/>
  <p:tag name="KSO_WM_UNIT_INDEX" val="1_2_2"/>
  <p:tag name="KSO_WM_UNIT_LINE_FORE_SCHEMECOLOR_INDEX" val="5"/>
  <p:tag name="KSO_WM_UNIT_LINE_FILL_TYPE" val="2"/>
  <p:tag name="KSO_WM_UNIT_TEXT_FILL_FORE_SCHEMECOLOR_INDEX" val="13"/>
  <p:tag name="KSO_WM_UNIT_TEXT_FILL_TYPE" val="1"/>
  <p:tag name="KSO_WM_UNIT_USESOURCEFORMAT_APPLY" val="1"/>
  <p:tag name="KSO_WM_DIAGRAM_VIRTUALLY_FRAME" val="{&quot;height&quot;:317.5,&quot;left&quot;:419.35,&quot;top&quot;:131.1,&quot;width&quot;:264.5}"/>
</p:tagLst>
</file>

<file path=ppt/tags/tag4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4*i*6"/>
  <p:tag name="KSO_WM_TEMPLATE_CATEGORY" val="custom"/>
  <p:tag name="KSO_WM_TEMPLATE_INDEX" val="20202585"/>
  <p:tag name="KSO_WM_UNIT_LAYERLEVEL" val="1"/>
  <p:tag name="KSO_WM_TAG_VERSION" val="1.0"/>
  <p:tag name="KSO_WM_BEAUTIFY_FLAG" val="#wm#"/>
  <p:tag name="KSO_WM_DIAGRAM_GROUP_CODE" val="l1-1"/>
  <p:tag name="KSO_WM_UNIT_TYPE" val="i"/>
  <p:tag name="KSO_WM_UNIT_INDEX" val="6"/>
  <p:tag name="KSO_WM_UNIT_USESOURCEFORMAT_APPLY" val="1"/>
  <p:tag name="KSO_WM_DIAGRAM_VIRTUALLY_FRAME" val="{&quot;height&quot;:317.5,&quot;left&quot;:419.35,&quot;top&quot;:131.1,&quot;width&quot;:264.5}"/>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4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4*l_h_i*1_3_1"/>
  <p:tag name="KSO_WM_TEMPLATE_CATEGORY" val="custom"/>
  <p:tag name="KSO_WM_TEMPLATE_INDEX" val="20202585"/>
  <p:tag name="KSO_WM_UNIT_LAYERLEVEL" val="1_1_1"/>
  <p:tag name="KSO_WM_TAG_VERSION" val="1.0"/>
  <p:tag name="KSO_WM_BEAUTIFY_FLAG" val="#wm#"/>
  <p:tag name="KSO_WM_DIAGRAM_GROUP_CODE" val="l1-1"/>
  <p:tag name="KSO_WM_UNIT_TYPE" val="l_h_i"/>
  <p:tag name="KSO_WM_UNIT_INDEX" val="1_3_1"/>
  <p:tag name="KSO_WM_UNIT_LINE_FORE_SCHEMECOLOR_INDEX" val="15"/>
  <p:tag name="KSO_WM_UNIT_LINE_FILL_TYPE" val="2"/>
  <p:tag name="KSO_WM_UNIT_TEXT_FILL_FORE_SCHEMECOLOR_INDEX" val="2"/>
  <p:tag name="KSO_WM_UNIT_TEXT_FILL_TYPE" val="1"/>
  <p:tag name="KSO_WM_UNIT_USESOURCEFORMAT_APPLY" val="1"/>
  <p:tag name="KSO_WM_DIAGRAM_VIRTUALLY_FRAME" val="{&quot;height&quot;:317.5,&quot;left&quot;:419.35,&quot;top&quot;:131.1,&quot;width&quot;:264.5}"/>
</p:tagLst>
</file>

<file path=ppt/tags/tag4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4*l_h_i*1_3_2"/>
  <p:tag name="KSO_WM_TEMPLATE_CATEGORY" val="custom"/>
  <p:tag name="KSO_WM_TEMPLATE_INDEX" val="20202585"/>
  <p:tag name="KSO_WM_UNIT_LAYERLEVEL" val="1_1_1"/>
  <p:tag name="KSO_WM_TAG_VERSION" val="1.0"/>
  <p:tag name="KSO_WM_BEAUTIFY_FLAG" val="#wm#"/>
  <p:tag name="KSO_WM_DIAGRAM_GROUP_CODE" val="l1-1"/>
  <p:tag name="KSO_WM_UNIT_TYPE" val="l_h_i"/>
  <p:tag name="KSO_WM_UNIT_INDEX" val="1_3_2"/>
  <p:tag name="KSO_WM_UNIT_LINE_FORE_SCHEMECOLOR_INDEX" val="5"/>
  <p:tag name="KSO_WM_UNIT_LINE_FILL_TYPE" val="2"/>
  <p:tag name="KSO_WM_UNIT_TEXT_FILL_FORE_SCHEMECOLOR_INDEX" val="13"/>
  <p:tag name="KSO_WM_UNIT_TEXT_FILL_TYPE" val="1"/>
  <p:tag name="KSO_WM_UNIT_USESOURCEFORMAT_APPLY" val="1"/>
  <p:tag name="KSO_WM_DIAGRAM_VIRTUALLY_FRAME" val="{&quot;height&quot;:317.5,&quot;left&quot;:419.35,&quot;top&quot;:131.1,&quot;width&quot;:264.5}"/>
</p:tagLst>
</file>

<file path=ppt/tags/tag4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4*l_h_i*1_4_1"/>
  <p:tag name="KSO_WM_TEMPLATE_CATEGORY" val="custom"/>
  <p:tag name="KSO_WM_TEMPLATE_INDEX" val="20202585"/>
  <p:tag name="KSO_WM_UNIT_LAYERLEVEL" val="1_1_1"/>
  <p:tag name="KSO_WM_TAG_VERSION" val="1.0"/>
  <p:tag name="KSO_WM_BEAUTIFY_FLAG" val="#wm#"/>
  <p:tag name="KSO_WM_DIAGRAM_GROUP_CODE" val="l1-1"/>
  <p:tag name="KSO_WM_UNIT_TYPE" val="l_h_i"/>
  <p:tag name="KSO_WM_UNIT_INDEX" val="1_4_1"/>
  <p:tag name="KSO_WM_UNIT_LINE_FORE_SCHEMECOLOR_INDEX" val="15"/>
  <p:tag name="KSO_WM_UNIT_LINE_FILL_TYPE" val="2"/>
  <p:tag name="KSO_WM_UNIT_TEXT_FILL_FORE_SCHEMECOLOR_INDEX" val="2"/>
  <p:tag name="KSO_WM_UNIT_TEXT_FILL_TYPE" val="1"/>
  <p:tag name="KSO_WM_UNIT_USESOURCEFORMAT_APPLY" val="1"/>
  <p:tag name="KSO_WM_DIAGRAM_VIRTUALLY_FRAME" val="{&quot;height&quot;:317.5,&quot;left&quot;:419.35,&quot;top&quot;:131.1,&quot;width&quot;:264.5}"/>
</p:tagLst>
</file>

<file path=ppt/tags/tag4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4*l_h_i*1_4_2"/>
  <p:tag name="KSO_WM_TEMPLATE_CATEGORY" val="custom"/>
  <p:tag name="KSO_WM_TEMPLATE_INDEX" val="20202585"/>
  <p:tag name="KSO_WM_UNIT_LAYERLEVEL" val="1_1_1"/>
  <p:tag name="KSO_WM_TAG_VERSION" val="1.0"/>
  <p:tag name="KSO_WM_BEAUTIFY_FLAG" val="#wm#"/>
  <p:tag name="KSO_WM_DIAGRAM_GROUP_CODE" val="l1-1"/>
  <p:tag name="KSO_WM_UNIT_TYPE" val="l_h_i"/>
  <p:tag name="KSO_WM_UNIT_INDEX" val="1_4_2"/>
  <p:tag name="KSO_WM_UNIT_LINE_FORE_SCHEMECOLOR_INDEX" val="5"/>
  <p:tag name="KSO_WM_UNIT_LINE_FILL_TYPE" val="2"/>
  <p:tag name="KSO_WM_UNIT_TEXT_FILL_FORE_SCHEMECOLOR_INDEX" val="13"/>
  <p:tag name="KSO_WM_UNIT_TEXT_FILL_TYPE" val="1"/>
  <p:tag name="KSO_WM_UNIT_USESOURCEFORMAT_APPLY" val="1"/>
  <p:tag name="KSO_WM_DIAGRAM_VIRTUALLY_FRAME" val="{&quot;height&quot;:317.5,&quot;left&quot;:419.35,&quot;top&quot;:131.1,&quot;width&quot;:264.5}"/>
</p:tagLst>
</file>

<file path=ppt/tags/tag4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4*l_h_a*1_1_1"/>
  <p:tag name="KSO_WM_TEMPLATE_CATEGORY" val="custom"/>
  <p:tag name="KSO_WM_TEMPLATE_INDEX" val="20202585"/>
  <p:tag name="KSO_WM_UNIT_LAYERLEVEL" val="1_1_1"/>
  <p:tag name="KSO_WM_TAG_VERSION" val="1.0"/>
  <p:tag name="KSO_WM_BEAUTIFY_FLAG" val="#wm#"/>
  <p:tag name="KSO_WM_UNIT_ISCONTENTSTITLE" val="0"/>
  <p:tag name="KSO_WM_UNIT_PRESET_TEXT" val="单击输入标题内容"/>
  <p:tag name="KSO_WM_UNIT_NOCLEAR" val="0"/>
  <p:tag name="KSO_WM_UNIT_VALUE" val="8"/>
  <p:tag name="KSO_WM_DIAGRAM_GROUP_CODE" val="l1-1"/>
  <p:tag name="KSO_WM_UNIT_TYPE" val="l_h_a"/>
  <p:tag name="KSO_WM_UNIT_INDEX" val="1_1_1"/>
  <p:tag name="KSO_WM_UNIT_ISNUMDGMTITLE" val="0"/>
  <p:tag name="KSO_WM_UNIT_TEXT_FILL_FORE_SCHEMECOLOR_INDEX" val="5"/>
  <p:tag name="KSO_WM_UNIT_TEXT_FILL_TYPE" val="1"/>
  <p:tag name="KSO_WM_UNIT_USESOURCEFORMAT_APPLY" val="1"/>
  <p:tag name="KSO_WM_DIAGRAM_VIRTUALLY_FRAME" val="{&quot;height&quot;:317.5,&quot;left&quot;:419.35,&quot;top&quot;:131.1,&quot;width&quot;:264.5}"/>
</p:tagLst>
</file>

<file path=ppt/tags/tag4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4*l_h_a*1_2_1"/>
  <p:tag name="KSO_WM_TEMPLATE_CATEGORY" val="custom"/>
  <p:tag name="KSO_WM_TEMPLATE_INDEX" val="20202585"/>
  <p:tag name="KSO_WM_UNIT_LAYERLEVEL" val="1_1_1"/>
  <p:tag name="KSO_WM_TAG_VERSION" val="1.0"/>
  <p:tag name="KSO_WM_BEAUTIFY_FLAG" val="#wm#"/>
  <p:tag name="KSO_WM_UNIT_ISCONTENTSTITLE" val="0"/>
  <p:tag name="KSO_WM_UNIT_PRESET_TEXT" val="单击输入标题内容"/>
  <p:tag name="KSO_WM_UNIT_NOCLEAR" val="0"/>
  <p:tag name="KSO_WM_UNIT_VALUE" val="8"/>
  <p:tag name="KSO_WM_DIAGRAM_GROUP_CODE" val="l1-1"/>
  <p:tag name="KSO_WM_UNIT_TYPE" val="l_h_a"/>
  <p:tag name="KSO_WM_UNIT_INDEX" val="1_2_1"/>
  <p:tag name="KSO_WM_UNIT_ISNUMDGMTITLE" val="0"/>
  <p:tag name="KSO_WM_UNIT_TEXT_FILL_FORE_SCHEMECOLOR_INDEX" val="5"/>
  <p:tag name="KSO_WM_UNIT_TEXT_FILL_TYPE" val="1"/>
  <p:tag name="KSO_WM_UNIT_USESOURCEFORMAT_APPLY" val="1"/>
  <p:tag name="KSO_WM_DIAGRAM_VIRTUALLY_FRAME" val="{&quot;height&quot;:317.5,&quot;left&quot;:419.35,&quot;top&quot;:131.1,&quot;width&quot;:264.5}"/>
</p:tagLst>
</file>

<file path=ppt/tags/tag4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4*l_h_a*1_3_1"/>
  <p:tag name="KSO_WM_TEMPLATE_CATEGORY" val="custom"/>
  <p:tag name="KSO_WM_TEMPLATE_INDEX" val="20202585"/>
  <p:tag name="KSO_WM_UNIT_LAYERLEVEL" val="1_1_1"/>
  <p:tag name="KSO_WM_TAG_VERSION" val="1.0"/>
  <p:tag name="KSO_WM_BEAUTIFY_FLAG" val="#wm#"/>
  <p:tag name="KSO_WM_UNIT_ISCONTENTSTITLE" val="0"/>
  <p:tag name="KSO_WM_UNIT_PRESET_TEXT" val="单击输入标题内容"/>
  <p:tag name="KSO_WM_UNIT_NOCLEAR" val="0"/>
  <p:tag name="KSO_WM_UNIT_VALUE" val="8"/>
  <p:tag name="KSO_WM_DIAGRAM_GROUP_CODE" val="l1-1"/>
  <p:tag name="KSO_WM_UNIT_TYPE" val="l_h_a"/>
  <p:tag name="KSO_WM_UNIT_INDEX" val="1_3_1"/>
  <p:tag name="KSO_WM_UNIT_ISNUMDGMTITLE" val="0"/>
  <p:tag name="KSO_WM_UNIT_TEXT_FILL_FORE_SCHEMECOLOR_INDEX" val="5"/>
  <p:tag name="KSO_WM_UNIT_TEXT_FILL_TYPE" val="1"/>
  <p:tag name="KSO_WM_UNIT_USESOURCEFORMAT_APPLY" val="1"/>
  <p:tag name="KSO_WM_DIAGRAM_VIRTUALLY_FRAME" val="{&quot;height&quot;:317.5,&quot;left&quot;:419.35,&quot;top&quot;:131.1,&quot;width&quot;:264.5}"/>
</p:tagLst>
</file>

<file path=ppt/tags/tag4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4*l_h_a*1_4_1"/>
  <p:tag name="KSO_WM_TEMPLATE_CATEGORY" val="custom"/>
  <p:tag name="KSO_WM_TEMPLATE_INDEX" val="20202585"/>
  <p:tag name="KSO_WM_UNIT_LAYERLEVEL" val="1_1_1"/>
  <p:tag name="KSO_WM_TAG_VERSION" val="1.0"/>
  <p:tag name="KSO_WM_BEAUTIFY_FLAG" val="#wm#"/>
  <p:tag name="KSO_WM_UNIT_ISCONTENTSTITLE" val="0"/>
  <p:tag name="KSO_WM_UNIT_PRESET_TEXT" val="单击输入标题内容"/>
  <p:tag name="KSO_WM_UNIT_NOCLEAR" val="0"/>
  <p:tag name="KSO_WM_UNIT_VALUE" val="8"/>
  <p:tag name="KSO_WM_DIAGRAM_GROUP_CODE" val="l1-1"/>
  <p:tag name="KSO_WM_UNIT_TYPE" val="l_h_a"/>
  <p:tag name="KSO_WM_UNIT_INDEX" val="1_4_1"/>
  <p:tag name="KSO_WM_UNIT_ISNUMDGMTITLE" val="0"/>
  <p:tag name="KSO_WM_UNIT_TEXT_FILL_FORE_SCHEMECOLOR_INDEX" val="5"/>
  <p:tag name="KSO_WM_UNIT_TEXT_FILL_TYPE" val="1"/>
  <p:tag name="KSO_WM_UNIT_USESOURCEFORMAT_APPLY" val="1"/>
  <p:tag name="KSO_WM_DIAGRAM_VIRTUALLY_FRAME" val="{&quot;height&quot;:317.5,&quot;left&quot;:419.35,&quot;top&quot;:131.1,&quot;width&quot;:264.5}"/>
</p:tagLst>
</file>

<file path=ppt/tags/tag438.xml><?xml version="1.0" encoding="utf-8"?>
<p:tagLst xmlns:p="http://schemas.openxmlformats.org/presentationml/2006/main">
  <p:tag name="KSO_WM_SLIDE_ID" val="custom20202585_4"/>
  <p:tag name="KSO_WM_TEMPLATE_SUBCATEGORY" val="0"/>
  <p:tag name="KSO_WM_TEMPLATE_MASTER_TYPE" val="1"/>
  <p:tag name="KSO_WM_TEMPLATE_COLOR_TYPE" val="1"/>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2585"/>
  <p:tag name="KSO_WM_SLIDE_LAYOUT" val="a_l"/>
  <p:tag name="KSO_WM_SLIDE_LAYOUT_CNT" val="1_1"/>
</p:tagLst>
</file>

<file path=ppt/tags/tag4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7*e*1"/>
  <p:tag name="KSO_WM_TEMPLATE_CATEGORY" val="custom"/>
  <p:tag name="KSO_WM_TEMPLATE_INDEX" val="20202585"/>
  <p:tag name="KSO_WM_UNIT_LAYERLEVEL" val="1"/>
  <p:tag name="KSO_WM_TAG_VERSION" val="1.0"/>
  <p:tag name="KSO_WM_BEAUTIFY_FLAG" val="#wm#"/>
  <p:tag name="KSO_WM_UNIT_PRESET_TEXT" val="PART 01"/>
  <p:tag name="KSO_WM_UNIT_NOCLEAR" val="0"/>
  <p:tag name="KSO_WM_UNIT_VALUE" val="4"/>
  <p:tag name="KSO_WM_UNIT_TYPE" val="e"/>
  <p:tag name="KSO_WM_UNIT_INDEX"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4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7*a*1"/>
  <p:tag name="KSO_WM_TEMPLATE_CATEGORY" val="custom"/>
  <p:tag name="KSO_WM_TEMPLATE_INDEX" val="20202585"/>
  <p:tag name="KSO_WM_UNIT_LAYERLEVEL" val="1"/>
  <p:tag name="KSO_WM_TAG_VERSION" val="1.0"/>
  <p:tag name="KSO_WM_BEAUTIFY_FLAG" val="#wm#"/>
  <p:tag name="KSO_WM_UNIT_ISCONTENTSTITLE" val="0"/>
  <p:tag name="KSO_WM_UNIT_PRESET_TEXT" val="单击此处添加标题"/>
  <p:tag name="KSO_WM_UNIT_NOCLEAR" val="0"/>
  <p:tag name="KSO_WM_UNIT_VALUE" val="13"/>
  <p:tag name="KSO_WM_UNIT_TYPE" val="a"/>
  <p:tag name="KSO_WM_UNIT_INDEX" val="1"/>
  <p:tag name="KSO_WM_UNIT_ISNUMDGMTITLE" val="0"/>
</p:tagLst>
</file>

<file path=ppt/tags/tag441.xml><?xml version="1.0" encoding="utf-8"?>
<p:tagLst xmlns:p="http://schemas.openxmlformats.org/presentationml/2006/main">
  <p:tag name="KSO_WM_SLIDE_ID" val="custom2020258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2585"/>
  <p:tag name="KSO_WM_SLIDE_LAYOUT" val="a_b_e"/>
  <p:tag name="KSO_WM_SLIDE_LAYOUT_CNT" val="1_1_1"/>
</p:tagLst>
</file>

<file path=ppt/tags/tag442.xml><?xml version="1.0" encoding="utf-8"?>
<p:tagLst xmlns:p="http://schemas.openxmlformats.org/presentationml/2006/main">
  <p:tag name="KSO_WM_DIAGRAM_VIRTUALLY_FRAME" val="{&quot;height&quot;:419.1492125984252,&quot;left&quot;:204.8303937007874,&quot;top&quot;:104.89960629921259,&quot;width&quot;:746.8151181102362}"/>
</p:tagLst>
</file>

<file path=ppt/tags/tag443.xml><?xml version="1.0" encoding="utf-8"?>
<p:tagLst xmlns:p="http://schemas.openxmlformats.org/presentationml/2006/main">
  <p:tag name="KSO_WM_DIAGRAM_VIRTUALLY_FRAME" val="{&quot;height&quot;:419.1492125984252,&quot;left&quot;:204.8303937007874,&quot;top&quot;:104.89960629921259,&quot;width&quot;:746.8151181102362}"/>
</p:tagLst>
</file>

<file path=ppt/tags/tag444.xml><?xml version="1.0" encoding="utf-8"?>
<p:tagLst xmlns:p="http://schemas.openxmlformats.org/presentationml/2006/main">
  <p:tag name="KSO_WM_DIAGRAM_VIRTUALLY_FRAME" val="{&quot;height&quot;:419.1492125984252,&quot;left&quot;:204.8303937007874,&quot;top&quot;:104.89960629921259,&quot;width&quot;:746.8151181102362}"/>
</p:tagLst>
</file>

<file path=ppt/tags/tag445.xml><?xml version="1.0" encoding="utf-8"?>
<p:tagLst xmlns:p="http://schemas.openxmlformats.org/presentationml/2006/main">
  <p:tag name="KSO_WM_DIAGRAM_VIRTUALLY_FRAME" val="{&quot;height&quot;:419.1492125984252,&quot;left&quot;:204.8303937007874,&quot;top&quot;:104.89960629921259,&quot;width&quot;:746.8151181102362}"/>
</p:tagLst>
</file>

<file path=ppt/tags/tag446.xml><?xml version="1.0" encoding="utf-8"?>
<p:tagLst xmlns:p="http://schemas.openxmlformats.org/presentationml/2006/main">
  <p:tag name="KSO_WM_DIAGRAM_VIRTUALLY_FRAME" val="{&quot;height&quot;:419.1492125984252,&quot;left&quot;:204.8303937007874,&quot;top&quot;:104.89960629921259,&quot;width&quot;:746.8151181102362}"/>
</p:tagLst>
</file>

<file path=ppt/tags/tag447.xml><?xml version="1.0" encoding="utf-8"?>
<p:tagLst xmlns:p="http://schemas.openxmlformats.org/presentationml/2006/main">
  <p:tag name="KSO_WM_DIAGRAM_VIRTUALLY_FRAME" val="{&quot;height&quot;:419.1492125984252,&quot;left&quot;:204.8303937007874,&quot;top&quot;:104.89960629921259,&quot;width&quot;:746.8151181102362}"/>
</p:tagLst>
</file>

<file path=ppt/tags/tag4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7*e*1"/>
  <p:tag name="KSO_WM_TEMPLATE_CATEGORY" val="custom"/>
  <p:tag name="KSO_WM_TEMPLATE_INDEX" val="20202585"/>
  <p:tag name="KSO_WM_UNIT_LAYERLEVEL" val="1"/>
  <p:tag name="KSO_WM_TAG_VERSION" val="1.0"/>
  <p:tag name="KSO_WM_BEAUTIFY_FLAG" val="#wm#"/>
  <p:tag name="KSO_WM_UNIT_PRESET_TEXT" val="PART 01"/>
  <p:tag name="KSO_WM_UNIT_NOCLEAR" val="0"/>
  <p:tag name="KSO_WM_UNIT_VALUE" val="4"/>
  <p:tag name="KSO_WM_UNIT_TYPE" val="e"/>
  <p:tag name="KSO_WM_UNIT_INDEX" val="1"/>
</p:tagLst>
</file>

<file path=ppt/tags/tag4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7*a*1"/>
  <p:tag name="KSO_WM_TEMPLATE_CATEGORY" val="custom"/>
  <p:tag name="KSO_WM_TEMPLATE_INDEX" val="20202585"/>
  <p:tag name="KSO_WM_UNIT_LAYERLEVEL" val="1"/>
  <p:tag name="KSO_WM_TAG_VERSION" val="1.0"/>
  <p:tag name="KSO_WM_BEAUTIFY_FLAG" val="#wm#"/>
  <p:tag name="KSO_WM_UNIT_ISCONTENTSTITLE" val="0"/>
  <p:tag name="KSO_WM_UNIT_PRESET_TEXT" val="单击此处添加标题"/>
  <p:tag name="KSO_WM_UNIT_NOCLEAR" val="0"/>
  <p:tag name="KSO_WM_UNIT_VALUE" val="13"/>
  <p:tag name="KSO_WM_UNIT_TYPE" val="a"/>
  <p:tag name="KSO_WM_UNIT_INDEX" val="1"/>
  <p:tag name="KSO_WM_UNIT_ISNUMDGMTITLE" val="0"/>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450.xml><?xml version="1.0" encoding="utf-8"?>
<p:tagLst xmlns:p="http://schemas.openxmlformats.org/presentationml/2006/main">
  <p:tag name="KSO_WM_SLIDE_ID" val="custom2020258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2585"/>
  <p:tag name="KSO_WM_SLIDE_LAYOUT" val="a_b_e"/>
  <p:tag name="KSO_WM_SLIDE_LAYOUT_CNT" val="1_1_1"/>
</p:tagLst>
</file>

<file path=ppt/tags/tag451.xml><?xml version="1.0" encoding="utf-8"?>
<p:tagLst xmlns:p="http://schemas.openxmlformats.org/presentationml/2006/main">
  <p:tag name="KSO_WM_BEAUTIFY_FLAG" val="#wm#"/>
  <p:tag name="KSO_WM_TEMPLATE_CATEGORY" val="custom"/>
  <p:tag name="KSO_WM_TEMPLATE_INDEX" val="20202585"/>
</p:tagLst>
</file>

<file path=ppt/tags/tag452.xml><?xml version="1.0" encoding="utf-8"?>
<p:tagLst xmlns:p="http://schemas.openxmlformats.org/presentationml/2006/main">
  <p:tag name="KSO_WM_BEAUTIFY_FLAG" val="#wm#"/>
  <p:tag name="KSO_WM_TEMPLATE_CATEGORY" val="custom"/>
  <p:tag name="KSO_WM_TEMPLATE_INDEX" val="20202585"/>
</p:tagLst>
</file>

<file path=ppt/tags/tag453.xml><?xml version="1.0" encoding="utf-8"?>
<p:tagLst xmlns:p="http://schemas.openxmlformats.org/presentationml/2006/main">
  <p:tag name="KSO_WM_BEAUTIFY_FLAG" val="#wm#"/>
  <p:tag name="KSO_WM_TEMPLATE_CATEGORY" val="custom"/>
  <p:tag name="KSO_WM_TEMPLATE_INDEX" val="20202585"/>
</p:tagLst>
</file>

<file path=ppt/tags/tag454.xml><?xml version="1.0" encoding="utf-8"?>
<p:tagLst xmlns:p="http://schemas.openxmlformats.org/presentationml/2006/main">
  <p:tag name="KSO_WM_BEAUTIFY_FLAG" val="#wm#"/>
  <p:tag name="KSO_WM_TEMPLATE_CATEGORY" val="custom"/>
  <p:tag name="KSO_WM_TEMPLATE_INDEX" val="20202585"/>
</p:tagLst>
</file>

<file path=ppt/tags/tag455.xml><?xml version="1.0" encoding="utf-8"?>
<p:tagLst xmlns:p="http://schemas.openxmlformats.org/presentationml/2006/main">
  <p:tag name="KSO_WM_BEAUTIFY_FLAG" val="#wm#"/>
  <p:tag name="KSO_WM_TEMPLATE_CATEGORY" val="custom"/>
  <p:tag name="KSO_WM_TEMPLATE_INDEX" val="20202585"/>
</p:tagLst>
</file>

<file path=ppt/tags/tag4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7*e*1"/>
  <p:tag name="KSO_WM_TEMPLATE_CATEGORY" val="custom"/>
  <p:tag name="KSO_WM_TEMPLATE_INDEX" val="20202585"/>
  <p:tag name="KSO_WM_UNIT_LAYERLEVEL" val="1"/>
  <p:tag name="KSO_WM_TAG_VERSION" val="1.0"/>
  <p:tag name="KSO_WM_BEAUTIFY_FLAG" val="#wm#"/>
  <p:tag name="KSO_WM_UNIT_PRESET_TEXT" val="PART 01"/>
  <p:tag name="KSO_WM_UNIT_NOCLEAR" val="0"/>
  <p:tag name="KSO_WM_UNIT_VALUE" val="4"/>
  <p:tag name="KSO_WM_UNIT_TYPE" val="e"/>
  <p:tag name="KSO_WM_UNIT_INDEX" val="1"/>
</p:tagLst>
</file>

<file path=ppt/tags/tag4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7*a*1"/>
  <p:tag name="KSO_WM_TEMPLATE_CATEGORY" val="custom"/>
  <p:tag name="KSO_WM_TEMPLATE_INDEX" val="20202585"/>
  <p:tag name="KSO_WM_UNIT_LAYERLEVEL" val="1"/>
  <p:tag name="KSO_WM_TAG_VERSION" val="1.0"/>
  <p:tag name="KSO_WM_BEAUTIFY_FLAG" val="#wm#"/>
  <p:tag name="KSO_WM_UNIT_ISCONTENTSTITLE" val="0"/>
  <p:tag name="KSO_WM_UNIT_PRESET_TEXT" val="单击此处添加标题"/>
  <p:tag name="KSO_WM_UNIT_NOCLEAR" val="0"/>
  <p:tag name="KSO_WM_UNIT_VALUE" val="13"/>
  <p:tag name="KSO_WM_UNIT_TYPE" val="a"/>
  <p:tag name="KSO_WM_UNIT_INDEX" val="1"/>
  <p:tag name="KSO_WM_UNIT_ISNUMDGMTITLE" val="0"/>
</p:tagLst>
</file>

<file path=ppt/tags/tag458.xml><?xml version="1.0" encoding="utf-8"?>
<p:tagLst xmlns:p="http://schemas.openxmlformats.org/presentationml/2006/main">
  <p:tag name="KSO_WM_SLIDE_ID" val="custom2020258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2585"/>
  <p:tag name="KSO_WM_SLIDE_LAYOUT" val="a_b_e"/>
  <p:tag name="KSO_WM_SLIDE_LAYOUT_CNT" val="1_1_1"/>
</p:tagLst>
</file>

<file path=ppt/tags/tag459.xml><?xml version="1.0" encoding="utf-8"?>
<p:tagLst xmlns:p="http://schemas.openxmlformats.org/presentationml/2006/main">
  <p:tag name="KSO_WM_UNIT_ISCONTENTSTITLE" val="0"/>
  <p:tag name="KSO_WM_UNIT_PRESET_TEXT" val="单击此处添加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2585_9*a*1"/>
  <p:tag name="KSO_WM_TEMPLATE_CATEGORY" val="custom"/>
  <p:tag name="KSO_WM_TEMPLATE_INDEX" val="20202585"/>
  <p:tag name="KSO_WM_UNIT_LAYERLEVEL" val="1"/>
  <p:tag name="KSO_WM_TAG_VERSION" val="1.0"/>
  <p:tag name="KSO_WM_BEAUTIFY_FLAG" val="#wm#"/>
  <p:tag name="KSO_WM_UNIT_ISNUMDGMTITLE" val="0"/>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460.xml><?xml version="1.0" encoding="utf-8"?>
<p:tagLst xmlns:p="http://schemas.openxmlformats.org/presentationml/2006/main">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0;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HIGHLIGHT" val="0"/>
  <p:tag name="KSO_WM_UNIT_COMPATIBLE" val="0"/>
  <p:tag name="KSO_WM_UNIT_DIAGRAM_ISNUMVISUAL" val="0"/>
  <p:tag name="KSO_WM_UNIT_DIAGRAM_ISREFERUNIT" val="0"/>
  <p:tag name="KSO_WM_UNIT_TYPE" val="f"/>
  <p:tag name="KSO_WM_UNIT_INDEX" val="1"/>
  <p:tag name="KSO_WM_UNIT_ID" val="custom20202585_9*f*1"/>
  <p:tag name="KSO_WM_TEMPLATE_CATEGORY" val="custom"/>
  <p:tag name="KSO_WM_TEMPLATE_INDEX" val="20202585"/>
  <p:tag name="KSO_WM_UNIT_LAYERLEVEL" val="1"/>
  <p:tag name="KSO_WM_TAG_VERSION" val="1.0"/>
  <p:tag name="KSO_WM_BEAUTIFY_FLAG" val="#wm#"/>
  <p:tag name="KSO_WM_UNIT_SUBTYPE" val="a"/>
</p:tagLst>
</file>

<file path=ppt/tags/tag461.xml><?xml version="1.0" encoding="utf-8"?>
<p:tagLst xmlns:p="http://schemas.openxmlformats.org/presentationml/2006/main">
  <p:tag name="KSO_WM_SLIDE_ID" val="custom20202585_9"/>
  <p:tag name="KSO_WM_TEMPLATE_SUBCATEGORY" val="0"/>
  <p:tag name="KSO_WM_TEMPLATE_MASTER_TYPE" val="1"/>
  <p:tag name="KSO_WM_TEMPLATE_COLOR_TYPE" val="1"/>
  <p:tag name="KSO_WM_SLIDE_TYPE" val="text"/>
  <p:tag name="KSO_WM_SLIDE_SUBTYPE" val="pureTxt"/>
  <p:tag name="KSO_WM_SLIDE_ITEM_CNT" val="0"/>
  <p:tag name="KSO_WM_SLIDE_INDEX" val="9"/>
  <p:tag name="KSO_WM_SLIDE_SIZE" val="758*343"/>
  <p:tag name="KSO_WM_SLIDE_POSITION" val="100*98"/>
  <p:tag name="KSO_WM_TAG_VERSION" val="1.0"/>
  <p:tag name="KSO_WM_BEAUTIFY_FLAG" val="#wm#"/>
  <p:tag name="KSO_WM_TEMPLATE_CATEGORY" val="custom"/>
  <p:tag name="KSO_WM_TEMPLATE_INDEX" val="20202585"/>
  <p:tag name="KSO_WM_SLIDE_LAYOUT" val="a_f"/>
  <p:tag name="KSO_WM_SLIDE_LAYOUT_CNT" val="1_1"/>
</p:tagLst>
</file>

<file path=ppt/tags/tag462.xml><?xml version="1.0" encoding="utf-8"?>
<p:tagLst xmlns:p="http://schemas.openxmlformats.org/presentationml/2006/main">
  <p:tag name="KSO_WM_UNIT_ISCONTENTSTITLE" val="0"/>
  <p:tag name="KSO_WM_UNIT_PRESET_TEXT" val="单击此处添加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2585_9*a*1"/>
  <p:tag name="KSO_WM_TEMPLATE_CATEGORY" val="custom"/>
  <p:tag name="KSO_WM_TEMPLATE_INDEX" val="20202585"/>
  <p:tag name="KSO_WM_UNIT_LAYERLEVEL" val="1"/>
  <p:tag name="KSO_WM_TAG_VERSION" val="1.0"/>
  <p:tag name="KSO_WM_BEAUTIFY_FLAG" val="#wm#"/>
  <p:tag name="KSO_WM_UNIT_ISNUMDGMTITLE" val="0"/>
</p:tagLst>
</file>

<file path=ppt/tags/tag463.xml><?xml version="1.0" encoding="utf-8"?>
<p:tagLst xmlns:p="http://schemas.openxmlformats.org/presentationml/2006/main">
  <p:tag name="KSO_WM_SLIDE_ID" val="custom20202585_9"/>
  <p:tag name="KSO_WM_TEMPLATE_SUBCATEGORY" val="0"/>
  <p:tag name="KSO_WM_TEMPLATE_MASTER_TYPE" val="1"/>
  <p:tag name="KSO_WM_TEMPLATE_COLOR_TYPE" val="1"/>
  <p:tag name="KSO_WM_SLIDE_TYPE" val="text"/>
  <p:tag name="KSO_WM_SLIDE_SUBTYPE" val="pureTxt"/>
  <p:tag name="KSO_WM_SLIDE_ITEM_CNT" val="0"/>
  <p:tag name="KSO_WM_SLIDE_INDEX" val="9"/>
  <p:tag name="KSO_WM_SLIDE_SIZE" val="758*343"/>
  <p:tag name="KSO_WM_SLIDE_POSITION" val="100*98"/>
  <p:tag name="KSO_WM_TAG_VERSION" val="1.0"/>
  <p:tag name="KSO_WM_BEAUTIFY_FLAG" val="#wm#"/>
  <p:tag name="KSO_WM_TEMPLATE_CATEGORY" val="custom"/>
  <p:tag name="KSO_WM_TEMPLATE_INDEX" val="20202585"/>
  <p:tag name="KSO_WM_SLIDE_LAYOUT" val="a_f"/>
  <p:tag name="KSO_WM_SLIDE_LAYOUT_CNT" val="1_1"/>
</p:tagLst>
</file>

<file path=ppt/tags/tag464.xml><?xml version="1.0" encoding="utf-8"?>
<p:tagLst xmlns:p="http://schemas.openxmlformats.org/presentationml/2006/main">
  <p:tag name="KSO_WM_UNIT_ISCONTENTSTITLE" val="0"/>
  <p:tag name="KSO_WM_UNIT_PRESET_TEXT" val="单击此处添加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2585_9*a*1"/>
  <p:tag name="KSO_WM_TEMPLATE_CATEGORY" val="custom"/>
  <p:tag name="KSO_WM_TEMPLATE_INDEX" val="20202585"/>
  <p:tag name="KSO_WM_UNIT_LAYERLEVEL" val="1"/>
  <p:tag name="KSO_WM_TAG_VERSION" val="1.0"/>
  <p:tag name="KSO_WM_BEAUTIFY_FLAG" val="#wm#"/>
  <p:tag name="KSO_WM_UNIT_ISNUMDGMTITLE" val="0"/>
</p:tagLst>
</file>

<file path=ppt/tags/tag465.xml><?xml version="1.0" encoding="utf-8"?>
<p:tagLst xmlns:p="http://schemas.openxmlformats.org/presentationml/2006/main">
  <p:tag name="KSO_WM_SLIDE_ID" val="custom20202585_9"/>
  <p:tag name="KSO_WM_TEMPLATE_SUBCATEGORY" val="0"/>
  <p:tag name="KSO_WM_TEMPLATE_MASTER_TYPE" val="1"/>
  <p:tag name="KSO_WM_TEMPLATE_COLOR_TYPE" val="1"/>
  <p:tag name="KSO_WM_SLIDE_TYPE" val="text"/>
  <p:tag name="KSO_WM_SLIDE_SUBTYPE" val="pureTxt"/>
  <p:tag name="KSO_WM_SLIDE_ITEM_CNT" val="0"/>
  <p:tag name="KSO_WM_SLIDE_INDEX" val="9"/>
  <p:tag name="KSO_WM_SLIDE_SIZE" val="758*343"/>
  <p:tag name="KSO_WM_SLIDE_POSITION" val="100*98"/>
  <p:tag name="KSO_WM_TAG_VERSION" val="1.0"/>
  <p:tag name="KSO_WM_BEAUTIFY_FLAG" val="#wm#"/>
  <p:tag name="KSO_WM_TEMPLATE_CATEGORY" val="custom"/>
  <p:tag name="KSO_WM_TEMPLATE_INDEX" val="20202585"/>
  <p:tag name="KSO_WM_SLIDE_LAYOUT" val="a_f"/>
  <p:tag name="KSO_WM_SLIDE_LAYOUT_CNT" val="1_1"/>
</p:tagLst>
</file>

<file path=ppt/tags/tag4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7*e*1"/>
  <p:tag name="KSO_WM_TEMPLATE_CATEGORY" val="custom"/>
  <p:tag name="KSO_WM_TEMPLATE_INDEX" val="20202585"/>
  <p:tag name="KSO_WM_UNIT_LAYERLEVEL" val="1"/>
  <p:tag name="KSO_WM_TAG_VERSION" val="1.0"/>
  <p:tag name="KSO_WM_BEAUTIFY_FLAG" val="#wm#"/>
  <p:tag name="KSO_WM_UNIT_PRESET_TEXT" val="PART 01"/>
  <p:tag name="KSO_WM_UNIT_NOCLEAR" val="0"/>
  <p:tag name="KSO_WM_UNIT_VALUE" val="4"/>
  <p:tag name="KSO_WM_UNIT_TYPE" val="e"/>
  <p:tag name="KSO_WM_UNIT_INDEX" val="1"/>
</p:tagLst>
</file>

<file path=ppt/tags/tag4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7*a*1"/>
  <p:tag name="KSO_WM_TEMPLATE_CATEGORY" val="custom"/>
  <p:tag name="KSO_WM_TEMPLATE_INDEX" val="20202585"/>
  <p:tag name="KSO_WM_UNIT_LAYERLEVEL" val="1"/>
  <p:tag name="KSO_WM_TAG_VERSION" val="1.0"/>
  <p:tag name="KSO_WM_BEAUTIFY_FLAG" val="#wm#"/>
  <p:tag name="KSO_WM_UNIT_ISCONTENTSTITLE" val="0"/>
  <p:tag name="KSO_WM_UNIT_PRESET_TEXT" val="单击此处添加标题"/>
  <p:tag name="KSO_WM_UNIT_NOCLEAR" val="0"/>
  <p:tag name="KSO_WM_UNIT_VALUE" val="13"/>
  <p:tag name="KSO_WM_UNIT_TYPE" val="a"/>
  <p:tag name="KSO_WM_UNIT_INDEX" val="1"/>
  <p:tag name="KSO_WM_UNIT_ISNUMDGMTITLE" val="0"/>
</p:tagLst>
</file>

<file path=ppt/tags/tag468.xml><?xml version="1.0" encoding="utf-8"?>
<p:tagLst xmlns:p="http://schemas.openxmlformats.org/presentationml/2006/main">
  <p:tag name="KSO_WM_SLIDE_ID" val="custom20202585_7"/>
  <p:tag name="KSO_WM_TEMPLATE_SUBCATEGORY" val="0"/>
  <p:tag name="KSO_WM_TEMPLATE_MASTER_TYPE" val="1"/>
  <p:tag name="KSO_WM_TEMPLATE_COLOR_TYPE" val="1"/>
  <p:tag name="KSO_WM_SLIDE_TYPE" val="sectionTitle"/>
  <p:tag name="KSO_WM_SLIDE_SUBTYPE" val="pureTxt"/>
  <p:tag name="KSO_WM_SLIDE_ITEM_CNT" val="0"/>
  <p:tag name="KSO_WM_SLIDE_INDEX" val="7"/>
  <p:tag name="KSO_WM_TAG_VERSION" val="1.0"/>
  <p:tag name="KSO_WM_BEAUTIFY_FLAG" val="#wm#"/>
  <p:tag name="KSO_WM_TEMPLATE_CATEGORY" val="custom"/>
  <p:tag name="KSO_WM_TEMPLATE_INDEX" val="20202585"/>
  <p:tag name="KSO_WM_SLIDE_LAYOUT" val="a_b_e"/>
  <p:tag name="KSO_WM_SLIDE_LAYOUT_CNT" val="1_1_1"/>
</p:tagLst>
</file>

<file path=ppt/tags/tag469.xml><?xml version="1.0" encoding="utf-8"?>
<p:tagLst xmlns:p="http://schemas.openxmlformats.org/presentationml/2006/main">
  <p:tag name="KSO_WM_UNIT_ISCONTENTSTITLE" val="0"/>
  <p:tag name="KSO_WM_UNIT_PRESET_TEXT" val="单击此处添加标题"/>
  <p:tag name="KSO_WM_UNIT_NOCLEAR" val="0"/>
  <p:tag name="KSO_WM_UNIT_VALUE" val="26"/>
  <p:tag name="KSO_WM_UNIT_HIGHLIGHT" val="0"/>
  <p:tag name="KSO_WM_UNIT_COMPATIBLE" val="0"/>
  <p:tag name="KSO_WM_UNIT_DIAGRAM_ISNUMVISUAL" val="0"/>
  <p:tag name="KSO_WM_UNIT_DIAGRAM_ISREFERUNIT" val="0"/>
  <p:tag name="KSO_WM_UNIT_TYPE" val="a"/>
  <p:tag name="KSO_WM_UNIT_INDEX" val="1"/>
  <p:tag name="KSO_WM_UNIT_ID" val="custom20202585_9*a*1"/>
  <p:tag name="KSO_WM_TEMPLATE_CATEGORY" val="custom"/>
  <p:tag name="KSO_WM_TEMPLATE_INDEX" val="20202585"/>
  <p:tag name="KSO_WM_UNIT_LAYERLEVEL" val="1"/>
  <p:tag name="KSO_WM_TAG_VERSION" val="1.0"/>
  <p:tag name="KSO_WM_BEAUTIFY_FLAG" val="#wm#"/>
  <p:tag name="KSO_WM_UNIT_ISNUMDGMTITLE" val="0"/>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470.xml><?xml version="1.0" encoding="utf-8"?>
<p:tagLst xmlns:p="http://schemas.openxmlformats.org/presentationml/2006/main">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0;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HIGHLIGHT" val="0"/>
  <p:tag name="KSO_WM_UNIT_COMPATIBLE" val="0"/>
  <p:tag name="KSO_WM_UNIT_DIAGRAM_ISNUMVISUAL" val="0"/>
  <p:tag name="KSO_WM_UNIT_DIAGRAM_ISREFERUNIT" val="0"/>
  <p:tag name="KSO_WM_UNIT_TYPE" val="f"/>
  <p:tag name="KSO_WM_UNIT_INDEX" val="1"/>
  <p:tag name="KSO_WM_UNIT_ID" val="custom20202585_9*f*1"/>
  <p:tag name="KSO_WM_TEMPLATE_CATEGORY" val="custom"/>
  <p:tag name="KSO_WM_TEMPLATE_INDEX" val="20202585"/>
  <p:tag name="KSO_WM_UNIT_LAYERLEVEL" val="1"/>
  <p:tag name="KSO_WM_TAG_VERSION" val="1.0"/>
  <p:tag name="KSO_WM_BEAUTIFY_FLAG" val="#wm#"/>
  <p:tag name="KSO_WM_UNIT_SUBTYPE" val="a"/>
</p:tagLst>
</file>

<file path=ppt/tags/tag471.xml><?xml version="1.0" encoding="utf-8"?>
<p:tagLst xmlns:p="http://schemas.openxmlformats.org/presentationml/2006/main">
  <p:tag name="KSO_WM_SLIDE_ID" val="custom20202585_9"/>
  <p:tag name="KSO_WM_TEMPLATE_SUBCATEGORY" val="0"/>
  <p:tag name="KSO_WM_TEMPLATE_MASTER_TYPE" val="1"/>
  <p:tag name="KSO_WM_TEMPLATE_COLOR_TYPE" val="1"/>
  <p:tag name="KSO_WM_SLIDE_TYPE" val="text"/>
  <p:tag name="KSO_WM_SLIDE_SUBTYPE" val="pureTxt"/>
  <p:tag name="KSO_WM_SLIDE_ITEM_CNT" val="0"/>
  <p:tag name="KSO_WM_SLIDE_INDEX" val="9"/>
  <p:tag name="KSO_WM_SLIDE_SIZE" val="758*343"/>
  <p:tag name="KSO_WM_SLIDE_POSITION" val="100*98"/>
  <p:tag name="KSO_WM_TAG_VERSION" val="1.0"/>
  <p:tag name="KSO_WM_BEAUTIFY_FLAG" val="#wm#"/>
  <p:tag name="KSO_WM_TEMPLATE_CATEGORY" val="custom"/>
  <p:tag name="KSO_WM_TEMPLATE_INDEX" val="20202585"/>
  <p:tag name="KSO_WM_SLIDE_LAYOUT" val="a_f"/>
  <p:tag name="KSO_WM_SLIDE_LAYOUT_CNT" val="1_1"/>
</p:tagLst>
</file>

<file path=ppt/tags/tag4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2585_15*a*1"/>
  <p:tag name="KSO_WM_TEMPLATE_CATEGORY" val="custom"/>
  <p:tag name="KSO_WM_TEMPLATE_INDEX" val="20202585"/>
  <p:tag name="KSO_WM_UNIT_LAYERLEVEL" val="1"/>
  <p:tag name="KSO_WM_TAG_VERSION" val="1.0"/>
  <p:tag name="KSO_WM_BEAUTIFY_FLAG" val="#wm#"/>
  <p:tag name="KSO_WM_UNIT_ISCONTENTSTITLE" val="0"/>
  <p:tag name="KSO_WM_UNIT_NOCLEAR" val="1"/>
  <p:tag name="KSO_WM_UNIT_TYPE" val="a"/>
  <p:tag name="KSO_WM_UNIT_INDEX" val="1"/>
  <p:tag name="KSO_WM_UNIT_PRESET_TEXT" val="谢谢观赏"/>
  <p:tag name="KSO_WM_UNIT_ISNUMDGMTITLE" val="0"/>
</p:tagLst>
</file>

<file path=ppt/tags/tag473.xml><?xml version="1.0" encoding="utf-8"?>
<p:tagLst xmlns:p="http://schemas.openxmlformats.org/presentationml/2006/main">
  <p:tag name="KSO_WM_UNIT_VALUE" val="173*519"/>
  <p:tag name="KSO_WM_UNIT_HIGHLIGHT" val="0"/>
  <p:tag name="KSO_WM_UNIT_COMPATIBLE" val="0"/>
  <p:tag name="KSO_WM_UNIT_DIAGRAM_ISNUMVISUAL" val="0"/>
  <p:tag name="KSO_WM_UNIT_DIAGRAM_ISREFERUNIT" val="0"/>
  <p:tag name="KSO_WM_UNIT_TYPE" val="j"/>
  <p:tag name="KSO_WM_UNIT_INDEX" val="1"/>
  <p:tag name="KSO_WM_UNIT_ID" val="custom20202585_15*j*1"/>
  <p:tag name="KSO_WM_UNIT_LAYERLEVEL" val="1"/>
  <p:tag name="KSO_WM_TAG_VERSION" val="1.0"/>
  <p:tag name="KSO_WM_BEAUTIFY_FLAG" val="#wm#"/>
  <p:tag name="KSO_WM_TEMPLATE_CATEGORY" val="custom"/>
  <p:tag name="KSO_WM_TEMPLATE_INDEX" val="20202585"/>
</p:tagLst>
</file>

<file path=ppt/tags/tag474.xml><?xml version="1.0" encoding="utf-8"?>
<p:tagLst xmlns:p="http://schemas.openxmlformats.org/presentationml/2006/main">
  <p:tag name="KSO_WM_SLIDE_MODEL_TYPE" val="cover"/>
  <p:tag name="KSO_WM_SLIDE_ID" val="custom20202585_15"/>
  <p:tag name="KSO_WM_TEMPLATE_SUBCATEGORY" val="0"/>
  <p:tag name="KSO_WM_TEMPLATE_MASTER_TYPE" val="1"/>
  <p:tag name="KSO_WM_TEMPLATE_COLOR_TYPE" val="1"/>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2585"/>
  <p:tag name="KSO_WM_SLIDE_LAYOUT" val="a_j"/>
  <p:tag name="KSO_WM_SLIDE_LAYOUT_CNT" val="1_1"/>
</p:tagLst>
</file>

<file path=ppt/tags/tag475.xml><?xml version="1.0" encoding="utf-8"?>
<p:tagLst xmlns:p="http://schemas.openxmlformats.org/presentationml/2006/main">
  <p:tag name="COMMONDATA" val="eyJoZGlkIjoiNmU4ZmQzNTVjMTk2ODk4YzI4YzEwYWQzODg3ZWU1MTkifQ=="/>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 name="KSO_WM_SLIDE_BK_DARK_LIGHT" val="1"/>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6"/>
  <p:tag name="KSO_WM_UNIT_ID" val="_6*i*46"/>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 name="KSO_WM_SLIDE_BK_DARK_LIGHT"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 name="KSO_WM_SLIDE_BK_DARK_LIGHT" val="1"/>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 name="KSO_WM_SLIDE_BK_DARK_LIGHT"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 name="KSO_WM_SLIDE_BK_DARK_LIGHT" val="1"/>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6"/>
  <p:tag name="KSO_WM_UNIT_ID" val="_11*i*46"/>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heme/theme1.xml><?xml version="1.0" encoding="utf-8"?>
<a:theme xmlns:a="http://schemas.openxmlformats.org/drawingml/2006/main" name="1_Office 主题​​">
  <a:themeElements>
    <a:clrScheme name="">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自定义 16">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16">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themeOverride>
</file>

<file path=ppt/theme/themeOverride2.xml><?xml version="1.0" encoding="utf-8"?>
<a:themeOverride xmlns:a="http://schemas.openxmlformats.org/drawingml/2006/main">
  <a:clrScheme name="自定义 16">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themeOverride>
</file>

<file path=ppt/theme/themeOverride3.xml><?xml version="1.0" encoding="utf-8"?>
<a:themeOverride xmlns:a="http://schemas.openxmlformats.org/drawingml/2006/main">
  <a:clrScheme name="自定义 16">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themeOverride>
</file>

<file path=ppt/theme/themeOverride4.xml><?xml version="1.0" encoding="utf-8"?>
<a:themeOverride xmlns:a="http://schemas.openxmlformats.org/drawingml/2006/main">
  <a:clrScheme name="自定义 16">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themeOverride>
</file>

<file path=ppt/theme/themeOverride5.xml><?xml version="1.0" encoding="utf-8"?>
<a:themeOverride xmlns:a="http://schemas.openxmlformats.org/drawingml/2006/main">
  <a:clrScheme name="自定义 16">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themeOverride>
</file>

<file path=ppt/theme/themeOverride6.xml><?xml version="1.0" encoding="utf-8"?>
<a:themeOverride xmlns:a="http://schemas.openxmlformats.org/drawingml/2006/main">
  <a:clrScheme name="自定义 16">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themeOverride>
</file>

<file path=ppt/theme/themeOverride7.xml><?xml version="1.0" encoding="utf-8"?>
<a:themeOverride xmlns:a="http://schemas.openxmlformats.org/drawingml/2006/main">
  <a:clrScheme name="自定义 16">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themeOverride>
</file>

<file path=ppt/theme/themeOverride8.xml><?xml version="1.0" encoding="utf-8"?>
<a:themeOverride xmlns:a="http://schemas.openxmlformats.org/drawingml/2006/main">
  <a:clrScheme name="自定义 16">
    <a:dk1>
      <a:srgbClr val="000000"/>
    </a:dk1>
    <a:lt1>
      <a:srgbClr val="FFFFFF"/>
    </a:lt1>
    <a:dk2>
      <a:srgbClr val="E2E9F0"/>
    </a:dk2>
    <a:lt2>
      <a:srgbClr val="FFFFFF"/>
    </a:lt2>
    <a:accent1>
      <a:srgbClr val="4472C4"/>
    </a:accent1>
    <a:accent2>
      <a:srgbClr val="2C8FD3"/>
    </a:accent2>
    <a:accent3>
      <a:srgbClr val="32A4CB"/>
    </a:accent3>
    <a:accent4>
      <a:srgbClr val="35B4AA"/>
    </a:accent4>
    <a:accent5>
      <a:srgbClr val="37BF7C"/>
    </a:accent5>
    <a:accent6>
      <a:srgbClr val="7AC550"/>
    </a:accent6>
    <a:hlink>
      <a:srgbClr val="0563C1"/>
    </a:hlink>
    <a:folHlink>
      <a:srgbClr val="954D72"/>
    </a:folHlink>
  </a:clrScheme>
</a:themeOverride>
</file>

<file path=docProps/app.xml><?xml version="1.0" encoding="utf-8"?>
<Properties xmlns="http://schemas.openxmlformats.org/officeDocument/2006/extended-properties" xmlns:vt="http://schemas.openxmlformats.org/officeDocument/2006/docPropsVTypes">
  <TotalTime>0</TotalTime>
  <Words>4705</Words>
  <Application>WPS 演示</Application>
  <PresentationFormat>宽屏</PresentationFormat>
  <Paragraphs>231</Paragraphs>
  <Slides>18</Slides>
  <Notes>4</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18</vt:i4>
      </vt:variant>
    </vt:vector>
  </HeadingPairs>
  <TitlesOfParts>
    <vt:vector size="38" baseType="lpstr">
      <vt:lpstr>Arial</vt:lpstr>
      <vt:lpstr>宋体</vt:lpstr>
      <vt:lpstr>Wingdings</vt:lpstr>
      <vt:lpstr>微软雅黑</vt:lpstr>
      <vt:lpstr>汉仪旗黑-85S</vt:lpstr>
      <vt:lpstr>黑体</vt:lpstr>
      <vt:lpstr>华文楷体</vt:lpstr>
      <vt:lpstr>inpin heiti</vt:lpstr>
      <vt:lpstr>等线</vt:lpstr>
      <vt:lpstr>楷体</vt:lpstr>
      <vt:lpstr>Times New Roman</vt:lpstr>
      <vt:lpstr>仿宋</vt:lpstr>
      <vt:lpstr>Calibri</vt:lpstr>
      <vt:lpstr>Courier New</vt:lpstr>
      <vt:lpstr>-apple-system</vt:lpstr>
      <vt:lpstr>Segoe Print</vt:lpstr>
      <vt:lpstr>Symbol</vt:lpstr>
      <vt:lpstr>Arial Unicode MS</vt:lpstr>
      <vt:lpstr>1_Office 主题​​</vt:lpstr>
      <vt:lpstr>2_Office 主题​​</vt:lpstr>
      <vt:lpstr>《揭秘无形热影——红外线之原理及应用》</vt:lpstr>
      <vt:lpstr>PowerPoint 演示文稿</vt:lpstr>
      <vt:lpstr>绪   论</vt:lpstr>
      <vt:lpstr>PowerPoint 演示文稿</vt:lpstr>
      <vt:lpstr>研究过程</vt:lpstr>
      <vt:lpstr>PowerPoint 演示文稿</vt:lpstr>
      <vt:lpstr>PowerPoint 演示文稿</vt:lpstr>
      <vt:lpstr>PowerPoint 演示文稿</vt:lpstr>
      <vt:lpstr>PowerPoint 演示文稿</vt:lpstr>
      <vt:lpstr>PowerPoint 演示文稿</vt:lpstr>
      <vt:lpstr>PowerPoint 演示文稿</vt:lpstr>
      <vt:lpstr>研究成果分析</vt:lpstr>
      <vt:lpstr>三、研究成果分析</vt:lpstr>
      <vt:lpstr>三、研究成果分析——红外探测技术研究的现状与潜在应用的分析 </vt:lpstr>
      <vt:lpstr>三、研究成果分析——红外探测技术研究的现状与潜在应用的分析 </vt:lpstr>
      <vt:lpstr>总结</vt:lpstr>
      <vt:lpstr>四、研究收获及小结 </vt:lpstr>
      <vt:lpstr>谢谢观赏 揭秘无形热影——红外线的原理与应用 课题组成员：季欣苒 王语辰 缪可言 朱羿霖 （排名不分先后） 指导老师：季峥嵘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kdfz</cp:lastModifiedBy>
  <cp:revision>171</cp:revision>
  <dcterms:created xsi:type="dcterms:W3CDTF">2019-06-19T02:08:00Z</dcterms:created>
  <dcterms:modified xsi:type="dcterms:W3CDTF">2025-01-08T07:19:29Z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2052-11.8.2.11813</vt:lpwstr>
  </property>
  <property fmtid="{D5CDD505-2E9C-101B-9397-08002B2CF9AE}" pid="3" name="ICV">
    <vt:lpwstr>8B75D2C1354045A891CEF8BE1639250A_13</vt:lpwstr>
  </property>
</Properties>
</file>