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12192000" cy="6858000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125" d="100"/>
          <a:sy n="125" d="100"/>
        </p:scale>
        <p:origin x="102" y="138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2023/9/20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2023/9/20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2023/9/20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2023/9/20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2023/9/20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2023/9/20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2023/9/20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2023/9/20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18" Type="http://schemas.openxmlformats.org/officeDocument/2006/relationships/tags" Target="../tags/tag7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2023/9/20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8378825" y="592963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59455" y="226695"/>
            <a:ext cx="4064000" cy="5060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（样本数：</a:t>
            </a:r>
            <a:r>
              <a:rPr lang="en-US" altLang="zh-CN" b="1" dirty="0">
                <a:solidFill>
                  <a:srgbClr val="FF0000"/>
                </a:solidFill>
              </a:rPr>
              <a:t>1612</a:t>
            </a:r>
            <a:r>
              <a:rPr lang="zh-CN" altLang="en-US" b="1" dirty="0">
                <a:solidFill>
                  <a:srgbClr val="FF0000"/>
                </a:solidFill>
              </a:rPr>
              <a:t>份）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WMzZTIxN2ZjOGIzODI5NmFiMzNjMWI1MTc4MmRlNzU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</Words>
  <Application>Microsoft Office PowerPoint</Application>
  <PresentationFormat>宽屏</PresentationFormat>
  <Paragraphs>1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微软雅黑</vt:lpstr>
      <vt:lpstr>Arial</vt:lpstr>
      <vt:lpstr>Wingdings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Administrator</dc:creator>
  <cp:lastModifiedBy>lenovo</cp:lastModifiedBy>
  <cp:revision>157</cp:revision>
  <dcterms:created xsi:type="dcterms:W3CDTF">2019-06-19T02:08:00Z</dcterms:created>
  <dcterms:modified xsi:type="dcterms:W3CDTF">2023-09-20T00:48:40Z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D46F456CBC684140AFBF6C92536DAA29_11</vt:lpwstr>
  </property>
</Properties>
</file>