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184" y="6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03.03.2026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为大家展示我的课题研究成果——《传统文化与古代诗歌的趣味探究》。在这次研究中，我选取了书法、绘画、音乐、舞蹈和瓷器这五种具有代表性的传统艺术形式，探索它们与古典诗词之间的美妙联系。希望通过这次展示，能让大家感受到中华传统文化的博大精深与独特魅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我的展示到此结束，感谢大家的聆听！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本次展示将分为七个部分。首先，我会介绍课题的背景和研究目的。接着，将分别深入探讨书法、绘画、音乐、舞蹈和瓷器这五种艺术形式与古典诗词的结合。最后，对整个研究进行总结并分享我的收获。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我的研究源于对中华传统文化的热爱。我们的先辈留下了无数宝贵的艺术财富，而古典诗词则是记录这些艺术的最佳载体。我的研究目的，就是通过探寻诗词与艺术的联系，更好地理解和欣赏我们的传统文化。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首先来看书法。古人常用“龙蛇走”、“如云烟”来形容书法的灵动与飘逸。这不仅是对书写技巧的赞美，更是对书写者内心才华与气度的肯定。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谈到绘画，王维的《画》是最经典的例子。短短二十个字，就勾勒出一幅静谧而生动的画卷，让我们深刻体会到中国画独特的意境美。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音乐是流动的艺术。古诗中对音乐的描写同样精彩。无论是杜甫的赞叹，还是白居易的精妙比喻，都让我们感受到了古代音乐的无穷魅力。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舞蹈是形体的诗歌。古诗用“惊鸿”、“游龙”来形容舞者的姿态，用“舞低杨柳楼心月”来描绘舞蹈的优美意境，让我们感受到了古典舞蹈的独特韵味。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最后是瓷器。“雨过天青云破处”，这句诗精准地捕捉到了瓷器釉色的温润与雅致，展现了中国瓷器独特的审美情趣。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这次研究，我深刻认识到，传统艺术与古典诗词是相辅相成的。艺术为诗词提供了丰富的素材和灵感，而诗词则赋予了艺术更深的文化内涵和情感价值。这次研究让我收获满满，也让我更加热爱我们的传统文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17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9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0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0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6.png"/><Relationship Id="rId10" Type="http://schemas.openxmlformats.org/officeDocument/2006/relationships/image" Target="../media/image19.svg"/><Relationship Id="rId4" Type="http://schemas.openxmlformats.org/officeDocument/2006/relationships/image" Target="../media/image15.jpe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jpe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9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0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sv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9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l="10106" t="12491" r="2570"/>
          <a:stretch/>
        </p:blipFill>
        <p:spPr>
          <a:xfrm>
            <a:off x="0" y="0"/>
            <a:ext cx="12166334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1016000" y="2286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传统文化与古代诗歌的趣味探究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111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——以书法、绘画、音乐、舞蹈、瓷器为例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34376">
            <a:off x="5461032" y="37401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2286000" y="5715000"/>
            <a:ext cx="762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dirty="0" err="1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姓名</a:t>
            </a:r>
            <a:r>
              <a:rPr lang="en-US" sz="1400" b="0" i="0" u="none" strike="noStrike" dirty="0" smtClean="0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：</a:t>
            </a:r>
            <a:r>
              <a:rPr lang="zh-CN" altLang="en-US" dirty="0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张怡然</a:t>
            </a:r>
            <a:r>
              <a:rPr lang="en-US" sz="1400" b="0" i="0" u="none" strike="noStrike" dirty="0" smtClean="0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 </a:t>
            </a:r>
            <a:r>
              <a:rPr lang="en-US" sz="1400" b="0" i="0" u="none" strike="noStrike" dirty="0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| 日期：2026</a:t>
            </a:r>
            <a:r>
              <a:rPr lang="en-US" sz="1400" b="0" i="0" u="none" strike="noStrike" dirty="0" smtClean="0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年2月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l="7300" t="12029" r="4637"/>
          <a:stretch/>
        </p:blipFill>
        <p:spPr>
          <a:xfrm>
            <a:off x="-12834" y="0"/>
            <a:ext cx="12204834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2286000" y="2413000"/>
            <a:ext cx="762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感谢聆听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34376">
            <a:off x="5461032" y="3549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2286000" y="37465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666666"/>
                </a:solidFill>
                <a:latin typeface="Noto Serif SC"/>
                <a:ea typeface="Noto Serif SC"/>
                <a:cs typeface="Noto Serif SC"/>
                <a:sym typeface="Noto Serif SC"/>
              </a:rPr>
              <a:t>欢迎交流 · 敬请指正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目录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57290">
            <a:off x="762053" y="17081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762000" y="20320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2159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1209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01. 课题背景与研究目的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7305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2857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281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02. 书法艺术与古诗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4290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2500" y="3556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35179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03. 绘画艺术与古诗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1275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2500" y="4254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97000" y="421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04. 音乐艺术与古诗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8260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52500" y="4953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49149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05. 舞蹈艺术与古诗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20320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540500" y="21590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85000" y="21209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06. 瓷器艺术与古诗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350000" y="2730500"/>
            <a:ext cx="5080000" cy="558800"/>
          </a:xfrm>
          <a:prstGeom prst="roundRect">
            <a:avLst>
              <a:gd name="adj" fmla="val 22727"/>
            </a:avLst>
          </a:prstGeom>
          <a:solidFill>
            <a:srgbClr val="FFFFFF">
              <a:alpha val="70000"/>
            </a:srgbClr>
          </a:solidFill>
          <a:ln cap="flat" cmpd="sng">
            <a:solidFill>
              <a:srgbClr val="E6CFCF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540500" y="2857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6985000" y="281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07. 研究总结与收获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课题背景与研究目的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85000"/>
            </a:srgbClr>
          </a:solidFill>
          <a:ln cap="flat" cmpd="sng">
            <a:solidFill>
              <a:srgbClr val="E6CFCF">
                <a:alpha val="8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73200" y="2260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课题背景：文化瑰宝与文字画卷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724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857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中华传统文化源远流长，书法、绘画、瓷器等艺术形式是古人审美与智慧的结晶。古典诗词中大量记载了这些艺术瑰宝，它们既是文学精华，也是记录传统文化的“文字画卷”。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4318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85000"/>
            </a:srgbClr>
          </a:solidFill>
          <a:ln cap="flat" cmpd="sng">
            <a:solidFill>
              <a:srgbClr val="E6CFCF">
                <a:alpha val="8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572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73200" y="4546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研究目的：深化理解与提升素养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1016009" y="5010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1016000" y="5143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通过趣味化梳理传统艺术与古典诗词的联系，加深对语文课本中诗词的理解，感受传统文化之美，从而提高审美能力与文化素养。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书法艺术与古诗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10100" b="10100"/>
          <a:stretch>
            <a:fillRect/>
          </a:stretch>
        </p:blipFill>
        <p:spPr>
          <a:xfrm>
            <a:off x="762000" y="2032000"/>
            <a:ext cx="4318000" cy="3810000"/>
          </a:xfrm>
          <a:prstGeom prst="rect">
            <a:avLst/>
          </a:prstGeom>
          <a:noFill/>
          <a:ln w="12700" cap="flat" cmpd="sng">
            <a:solidFill>
              <a:srgbClr val="8B0000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588000" y="20574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5969000" y="20320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古诗原文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588000" y="2476500"/>
            <a:ext cx="546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“笔下龙蛇走，胸中锦绣成。”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“挥毫落纸如云烟。”</a:t>
            </a:r>
          </a:p>
        </p:txBody>
      </p:sp>
      <p:cxnSp>
        <p:nvCxnSpPr>
          <p:cNvPr id="7" name="Connector 7"/>
          <p:cNvCxnSpPr/>
          <p:nvPr/>
        </p:nvCxnSpPr>
        <p:spPr>
          <a:xfrm rot="-7994">
            <a:off x="5588007" y="3549650"/>
            <a:ext cx="546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588000" y="37719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969000" y="3746500"/>
            <a:ext cx="546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趣味解读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588000" y="4191000"/>
            <a:ext cx="546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这些诗句生动地描绘了书法创作时的潇洒气势和笔墨神韵，体现了古代文人对书法艺术的高度赞美。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绘画艺术与古诗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8333" b="8333"/>
          <a:stretch>
            <a:fillRect/>
          </a:stretch>
        </p:blipFill>
        <p:spPr>
          <a:xfrm>
            <a:off x="762000" y="2032000"/>
            <a:ext cx="4572000" cy="3810000"/>
          </a:xfrm>
          <a:prstGeom prst="rect">
            <a:avLst/>
          </a:prstGeom>
          <a:noFill/>
          <a:ln w="25400" cap="flat" cmpd="sng">
            <a:solidFill>
              <a:srgbClr val="8B0000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30000"/>
              </a:srgbClr>
            </a:outerShdw>
          </a:effectLst>
        </p:spPr>
      </p:pic>
      <p:cxnSp>
        <p:nvCxnSpPr>
          <p:cNvPr id="4" name="Connector 4"/>
          <p:cNvCxnSpPr/>
          <p:nvPr/>
        </p:nvCxnSpPr>
        <p:spPr>
          <a:xfrm rot="5285450">
            <a:off x="5651500" y="2279756"/>
            <a:ext cx="38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6032500" y="2032000"/>
            <a:ext cx="539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古诗赏析：王维《画》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032500" y="2476500"/>
            <a:ext cx="5397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远看山有色，近听水无声。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春去花还在，人来鸟不惊。</a:t>
            </a:r>
          </a:p>
        </p:txBody>
      </p:sp>
      <p:cxnSp>
        <p:nvCxnSpPr>
          <p:cNvPr id="7" name="Connector 7"/>
          <p:cNvCxnSpPr/>
          <p:nvPr/>
        </p:nvCxnSpPr>
        <p:spPr>
          <a:xfrm rot="-8088">
            <a:off x="6032507" y="3740150"/>
            <a:ext cx="5397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/>
        </p:nvCxnSpPr>
        <p:spPr>
          <a:xfrm rot="5285450">
            <a:off x="5651500" y="4184756"/>
            <a:ext cx="38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" name="AutoShape 9"/>
          <p:cNvSpPr/>
          <p:nvPr/>
        </p:nvSpPr>
        <p:spPr>
          <a:xfrm>
            <a:off x="6032500" y="3937000"/>
            <a:ext cx="539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意境解读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32500" y="4381500"/>
            <a:ext cx="53975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这首诗以极简的语言，描绘了中国画意境深远、栩栩如生的特点，达到了“诗中有画，画中有诗”的至高境界。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音乐艺术与古诗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654" b="654"/>
          <a:stretch>
            <a:fillRect/>
          </a:stretch>
        </p:blipFill>
        <p:spPr>
          <a:xfrm>
            <a:off x="762000" y="2032000"/>
            <a:ext cx="4826000" cy="3556000"/>
          </a:xfrm>
          <a:prstGeom prst="rect">
            <a:avLst/>
          </a:prstGeom>
          <a:noFill/>
          <a:ln w="12700" cap="flat" cmpd="sng">
            <a:solidFill>
              <a:srgbClr val="8B0000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96000" y="2095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477000" y="20574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杜甫 · 赠花卿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477000" y="2438400"/>
            <a:ext cx="495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“此曲只应天上有，人间难得几回闻。”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8185">
            <a:off x="6096008" y="31686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96000" y="3429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477000" y="33909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白居易 · 琵琶行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3771900"/>
            <a:ext cx="495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“嘈嘈切切错杂弹，大珠小珠落玉盘。”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8185">
            <a:off x="6096008" y="45021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96000" y="4762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477000" y="47244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趣味解读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51054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这些诗句用生动的比喻，将无形的音乐转化为有形的画面，让读者仿佛能听到那美妙的旋律。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舞蹈艺术与古诗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223000" y="2032000"/>
            <a:ext cx="5207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477000" y="2286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858000" y="2260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古诗赏析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477000" y="2667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333333"/>
              </a:buClr>
              <a:buFont typeface="Wingdings"/>
              <a:buChar char="v"/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曹植：</a:t>
            </a:r>
            <a:r>
              <a:rPr lang="en-US" sz="14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“翩若惊鸿，婉若游龙。”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333333"/>
              </a:buClr>
              <a:buFont typeface="Wingdings"/>
              <a:buChar char="v"/>
            </a:pPr>
            <a:r>
              <a:rPr lang="en-US" sz="14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晏几道：</a:t>
            </a:r>
            <a:r>
              <a:rPr lang="en-US" sz="14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“舞低杨柳楼心月，歌尽桃花扇底风。”</a:t>
            </a:r>
          </a:p>
        </p:txBody>
      </p:sp>
      <p:cxnSp>
        <p:nvCxnSpPr>
          <p:cNvPr id="8" name="Connector 8"/>
          <p:cNvCxnSpPr/>
          <p:nvPr/>
        </p:nvCxnSpPr>
        <p:spPr>
          <a:xfrm rot="-9291">
            <a:off x="6477009" y="3930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0000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4191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4165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趣味解读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4572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这些词句描绘了舞蹈的轻盈、优美与灵动，仿佛让我们看到了古代舞者婀娜多姿的身影，展现了形体艺术与文学意境的完美交融。</a:t>
            </a:r>
            <a:endParaRPr lang="en-US" sz="11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/>
          <a:srcRect b="4667"/>
          <a:stretch/>
        </p:blipFill>
        <p:spPr>
          <a:xfrm>
            <a:off x="1299828" y="1844964"/>
            <a:ext cx="3426048" cy="4354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瓷器艺术与古诗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00" y="2032000"/>
            <a:ext cx="4064000" cy="4064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101600" dir="2700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34000" y="2095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5715000" y="20574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古诗赏析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334000" y="2540000"/>
            <a:ext cx="609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“雨过天青云破处，这般颜色做将来。”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7161">
            <a:off x="5334007" y="3549650"/>
            <a:ext cx="609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8C8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334000" y="3873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715000" y="38354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趣味解读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334000" y="4318000"/>
            <a:ext cx="609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这句诗生动地描绘了汝窑青瓷那种雨后天空般的淡雅色彩，体现了古人对瓷器色彩美学的极致追求。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研究总结与收获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3368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74800" y="2336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研究总结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766">
            <a:off x="1066809" y="27876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66800" y="2921000"/>
            <a:ext cx="4470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传统艺术是古代文人生活的一部分，诗词是他们表达感受的方式。艺术给诗词灵感，诗词让艺术更有文化内涵。两者互相成就，共同构成中华优秀传统文化。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0000" y="2032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8B000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54800" y="23368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62800" y="2336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0000"/>
                </a:solidFill>
                <a:latin typeface="Noto Serif SC"/>
                <a:ea typeface="Noto Serif SC"/>
                <a:cs typeface="Noto Serif SC"/>
                <a:sym typeface="Noto Serif SC"/>
              </a:rPr>
              <a:t>个人收获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766">
            <a:off x="6654809" y="2787650"/>
            <a:ext cx="447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6654800" y="2921000"/>
            <a:ext cx="4470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通过这次研究，我不仅积累了丰富的诗词知识，更重要的是学会了从文学作品中欣赏传统艺术之美，提升了自己的文化素养和审美能力。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Office PowerPoint</Application>
  <PresentationFormat>宽屏</PresentationFormat>
  <Paragraphs>83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Noto Serif SC</vt:lpstr>
      <vt:lpstr>Arial</vt:lpstr>
      <vt:lpstr>Wingdings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2026-03-03T13:41:24Z</dcterms:modified>
</cp:coreProperties>
</file>