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handoutMasterIdLst>
    <p:handoutMasterId r:id="rId33"/>
  </p:handoutMasterIdLst>
  <p:sldIdLst>
    <p:sldId id="256" r:id="rId3"/>
    <p:sldId id="259" r:id="rId4"/>
    <p:sldId id="260" r:id="rId5"/>
    <p:sldId id="261" r:id="rId6"/>
    <p:sldId id="262" r:id="rId8"/>
    <p:sldId id="264" r:id="rId9"/>
    <p:sldId id="265" r:id="rId10"/>
    <p:sldId id="266" r:id="rId11"/>
    <p:sldId id="269" r:id="rId12"/>
    <p:sldId id="267" r:id="rId13"/>
    <p:sldId id="270" r:id="rId14"/>
    <p:sldId id="283" r:id="rId15"/>
    <p:sldId id="291" r:id="rId16"/>
    <p:sldId id="292" r:id="rId17"/>
    <p:sldId id="293" r:id="rId18"/>
    <p:sldId id="294" r:id="rId19"/>
    <p:sldId id="295" r:id="rId20"/>
    <p:sldId id="310" r:id="rId21"/>
    <p:sldId id="311" r:id="rId22"/>
    <p:sldId id="316" r:id="rId23"/>
    <p:sldId id="314" r:id="rId24"/>
    <p:sldId id="315" r:id="rId25"/>
    <p:sldId id="312" r:id="rId26"/>
    <p:sldId id="318" r:id="rId27"/>
    <p:sldId id="317" r:id="rId28"/>
    <p:sldId id="277" r:id="rId29"/>
    <p:sldId id="278" r:id="rId30"/>
    <p:sldId id="279" r:id="rId31"/>
    <p:sldId id="280" r:id="rId32"/>
  </p:sldIdLst>
  <p:sldSz cx="12192000" cy="6858000"/>
  <p:notesSz cx="6858000" cy="9144000"/>
  <p:custDataLst>
    <p:tags r:id="rId3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28" userDrawn="1">
          <p15:clr>
            <a:srgbClr val="A4A3A4"/>
          </p15:clr>
        </p15:guide>
        <p15:guide id="2" pos="38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522" autoAdjust="0"/>
    <p:restoredTop sz="94660"/>
  </p:normalViewPr>
  <p:slideViewPr>
    <p:cSldViewPr snapToGrid="0" showGuides="1">
      <p:cViewPr varScale="1">
        <p:scale>
          <a:sx n="142" d="100"/>
          <a:sy n="142" d="100"/>
        </p:scale>
        <p:origin x="156" y="564"/>
      </p:cViewPr>
      <p:guideLst>
        <p:guide orient="horz" pos="2128"/>
        <p:guide pos="3836"/>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75" d="100"/>
          <a:sy n="75" d="100"/>
        </p:scale>
        <p:origin x="1452" y="60"/>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notesMaster" Target="notesMasters/notesMaster1.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7" Type="http://schemas.openxmlformats.org/officeDocument/2006/relationships/tags" Target="tags/tag76.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handoutMaster" Target="handoutMasters/handoutMaster1.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F84EC56-8E46-498C-9F82-A1E67B00170F}"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46E617E-3889-48F8-A988-C1F6B731C0CA}"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946357-78B1-4E8B-BC74-D18394D1E751}"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E15E39-A528-4D57-82F3-E569C95CA8D2}"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946357-78B1-4E8B-BC74-D18394D1E751}"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946357-78B1-4E8B-BC74-D18394D1E751}"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946357-78B1-4E8B-BC74-D18394D1E751}"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946357-78B1-4E8B-BC74-D18394D1E751}"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946357-78B1-4E8B-BC74-D18394D1E751}"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946357-78B1-4E8B-BC74-D18394D1E751}"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946357-78B1-4E8B-BC74-D18394D1E751}"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946357-78B1-4E8B-BC74-D18394D1E751}"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946357-78B1-4E8B-BC74-D18394D1E751}"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946357-78B1-4E8B-BC74-D18394D1E751}"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946357-78B1-4E8B-BC74-D18394D1E751}"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946357-78B1-4E8B-BC74-D18394D1E751}"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946357-78B1-4E8B-BC74-D18394D1E751}"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单击此处编辑母版副标题样式</a:t>
            </a:r>
            <a:endParaRPr lang="zh-CN" altLang="en-US" dirty="0"/>
          </a:p>
        </p:txBody>
      </p:sp>
      <p:sp>
        <p:nvSpPr>
          <p:cNvPr id="4" name="日期占位符 3"/>
          <p:cNvSpPr>
            <a:spLocks noGrp="1"/>
          </p:cNvSpPr>
          <p:nvPr>
            <p:ph type="dt" sz="half" idx="10"/>
          </p:nvPr>
        </p:nvSpPr>
        <p:spPr/>
        <p:txBody>
          <a:bodyPr/>
          <a:lstStyle/>
          <a:p>
            <a:fld id="{90106F6D-FB2C-4A93-B18F-24E90D5C3B62}"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0D686B1-6509-4CC6-A0C8-F609EF2537BF}" type="slidenum">
              <a:rPr lang="zh-CN" altLang="en-US" smtClean="0"/>
            </a:fld>
            <a:endParaRPr lang="zh-CN" altLang="en-US"/>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0106F6D-FB2C-4A93-B18F-24E90D5C3B62}"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0D686B1-6509-4CC6-A0C8-F609EF2537BF}" type="slidenum">
              <a:rPr lang="zh-CN" altLang="en-US" smtClean="0"/>
            </a:fld>
            <a:endParaRPr lang="zh-CN" alt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lgn="l">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lgn="l">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90106F6D-FB2C-4A93-B18F-24E90D5C3B62}"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0D686B1-6509-4CC6-A0C8-F609EF2537BF}" type="slidenum">
              <a:rPr lang="zh-CN" altLang="en-US" smtClean="0"/>
            </a:fld>
            <a:endParaRPr lang="zh-CN" alt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单击此处编辑母版标题样式</a:t>
            </a:r>
            <a:endParaRPr lang="zh-CN" altLang="en-US" dirty="0"/>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0106F6D-FB2C-4A93-B18F-24E90D5C3B62}" type="datetime1">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0D686B1-6509-4CC6-A0C8-F609EF2537BF}" type="slidenum">
              <a:rPr lang="zh-CN" altLang="en-US" smtClean="0"/>
            </a:fld>
            <a:endParaRPr lang="zh-CN" alt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6"/>
            <a:ext cx="10515600" cy="970222"/>
          </a:xfrm>
        </p:spPr>
        <p:txBody>
          <a:bodyPr/>
          <a:lstStyle>
            <a:lvl1pPr algn="l">
              <a:defRPr/>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1259724" y="1567346"/>
            <a:ext cx="4701840" cy="710095"/>
          </a:xfrm>
        </p:spPr>
        <p:txBody>
          <a:bodyPr anchor="ctr" anchorCtr="0">
            <a:norm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smtClean="0"/>
              <a:t>单击此处编辑母版文本样式</a:t>
            </a:r>
            <a:endParaRPr lang="zh-CN" altLang="en-US" dirty="0" smtClean="0"/>
          </a:p>
        </p:txBody>
      </p:sp>
      <p:sp>
        <p:nvSpPr>
          <p:cNvPr id="4" name="内容占位符 3"/>
          <p:cNvSpPr>
            <a:spLocks noGrp="1"/>
          </p:cNvSpPr>
          <p:nvPr>
            <p:ph sz="half" idx="2"/>
          </p:nvPr>
        </p:nvSpPr>
        <p:spPr>
          <a:xfrm>
            <a:off x="1259724" y="2338388"/>
            <a:ext cx="4701840" cy="3785964"/>
          </a:xfrm>
        </p:spPr>
        <p:txBody>
          <a:bodyPr>
            <a:normAutofit/>
          </a:bodyPr>
          <a:lstStyle>
            <a:lvl1pPr>
              <a:defRPr sz="2400"/>
            </a:lvl1pPr>
            <a:lvl2pPr>
              <a:defRPr sz="2000"/>
            </a:lvl2pPr>
            <a:lvl3pPr>
              <a:defRPr sz="1800"/>
            </a:lvl3pPr>
            <a:lvl4pPr>
              <a:defRPr sz="1600"/>
            </a:lvl4pPr>
            <a:lvl5pPr>
              <a:defRPr sz="1600"/>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5" name="文本占位符 4"/>
          <p:cNvSpPr>
            <a:spLocks noGrp="1"/>
          </p:cNvSpPr>
          <p:nvPr>
            <p:ph type="body" sz="quarter" idx="3"/>
          </p:nvPr>
        </p:nvSpPr>
        <p:spPr>
          <a:xfrm>
            <a:off x="6289616" y="1567346"/>
            <a:ext cx="4701841" cy="710095"/>
          </a:xfrm>
        </p:spPr>
        <p:txBody>
          <a:bodyPr vert="horz" lIns="91440" tIns="45720" rIns="91440" bIns="45720" rtlCol="0" anchor="ctr" anchorCtr="0">
            <a:normAutofit/>
          </a:bodyPr>
          <a:lstStyle>
            <a:lvl1pPr marL="228600" indent="-228600">
              <a:buNone/>
              <a:defRPr lang="zh-CN" altLang="en-US" b="0" smtClean="0"/>
            </a:lvl1pPr>
          </a:lstStyle>
          <a:p>
            <a:pPr marL="0" lvl="0" indent="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89616" y="2357460"/>
            <a:ext cx="4701841" cy="3766892"/>
          </a:xfrm>
        </p:spPr>
        <p:txBody>
          <a:bodyPr>
            <a:normAutofit/>
          </a:bodyPr>
          <a:lstStyle>
            <a:lvl1pPr>
              <a:defRPr sz="2400"/>
            </a:lvl1pPr>
            <a:lvl2pPr>
              <a:defRPr sz="2000"/>
            </a:lvl2pPr>
            <a:lvl3pPr>
              <a:defRPr sz="1800"/>
            </a:lvl3pPr>
            <a:lvl4pPr>
              <a:defRPr sz="1600"/>
            </a:lvl4pPr>
            <a:lvl5pPr>
              <a:defRPr sz="16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D4851DC-CD24-4E20-AC43-84D4817493CE}" type="datetime1">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5F1D1A5-9DB9-47CE-AB47-B90B00FE3C9F}" type="slidenum">
              <a:rPr lang="zh-CN" altLang="en-US" smtClean="0"/>
            </a:fld>
            <a:endParaRPr lang="zh-CN" alt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单击此处编辑母版标题样式</a:t>
            </a:r>
            <a:endParaRPr lang="zh-CN" altLang="en-US" dirty="0"/>
          </a:p>
        </p:txBody>
      </p:sp>
      <p:sp>
        <p:nvSpPr>
          <p:cNvPr id="3" name="日期占位符 2"/>
          <p:cNvSpPr>
            <a:spLocks noGrp="1"/>
          </p:cNvSpPr>
          <p:nvPr>
            <p:ph type="dt" sz="half" idx="10"/>
          </p:nvPr>
        </p:nvSpPr>
        <p:spPr/>
        <p:txBody>
          <a:bodyPr/>
          <a:lstStyle/>
          <a:p>
            <a:fld id="{90106F6D-FB2C-4A93-B18F-24E90D5C3B62}" type="datetime1">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0D686B1-6509-4CC6-A0C8-F609EF2537BF}" type="slidenum">
              <a:rPr lang="zh-CN" altLang="en-US" smtClean="0"/>
            </a:fld>
            <a:endParaRPr lang="zh-CN" alt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0106F6D-FB2C-4A93-B18F-24E90D5C3B62}" type="datetime1">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0D686B1-6509-4CC6-A0C8-F609EF2537BF}" type="slidenum">
              <a:rPr lang="zh-CN" altLang="en-US" smtClean="0"/>
            </a:fld>
            <a:endParaRPr lang="zh-CN" alt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EB018836-6699-441E-9BAB-C61FC75AFD51}" type="datetime1">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040BF0B-87F8-415C-BAC5-F65F41346B0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dirty="0" smtClean="0"/>
              <a:t>单击此处编辑母版标题样式</a:t>
            </a:r>
            <a:endParaRPr lang="zh-CN" altLang="en-US" dirty="0"/>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10"/>
          </p:nvPr>
        </p:nvSpPr>
        <p:spPr/>
        <p:txBody>
          <a:bodyPr/>
          <a:lstStyle/>
          <a:p>
            <a:fld id="{90106F6D-FB2C-4A93-B18F-24E90D5C3B62}"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0D686B1-6509-4CC6-A0C8-F609EF2537BF}" type="slidenum">
              <a:rPr lang="zh-CN" altLang="en-US" smtClean="0"/>
            </a:fld>
            <a:endParaRPr lang="zh-CN" altLang="en-U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image" Target="../media/image1.png"/><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0"/>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106F6D-FB2C-4A93-B18F-24E90D5C3B62}" type="datetime1">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D686B1-6509-4CC6-A0C8-F609EF2537BF}"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tags" Target="../tags/tag31.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7.xml"/><Relationship Id="rId3" Type="http://schemas.openxmlformats.org/officeDocument/2006/relationships/tags" Target="../tags/tag35.xml"/><Relationship Id="rId2" Type="http://schemas.openxmlformats.org/officeDocument/2006/relationships/image" Target="../media/image4.png"/><Relationship Id="rId1" Type="http://schemas.openxmlformats.org/officeDocument/2006/relationships/tags" Target="../tags/tag34.xml"/></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7.xml"/><Relationship Id="rId4" Type="http://schemas.openxmlformats.org/officeDocument/2006/relationships/tags" Target="../tags/tag38.xml"/><Relationship Id="rId3" Type="http://schemas.openxmlformats.org/officeDocument/2006/relationships/tags" Target="../tags/tag37.xml"/><Relationship Id="rId2" Type="http://schemas.openxmlformats.org/officeDocument/2006/relationships/image" Target="../media/image5.jpeg"/><Relationship Id="rId1" Type="http://schemas.openxmlformats.org/officeDocument/2006/relationships/tags" Target="../tags/tag36.xml"/></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7.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image" Target="../media/image6.jpeg"/><Relationship Id="rId1" Type="http://schemas.openxmlformats.org/officeDocument/2006/relationships/tags" Target="../tags/tag39.xml"/></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7.xml"/><Relationship Id="rId3" Type="http://schemas.openxmlformats.org/officeDocument/2006/relationships/tags" Target="../tags/tag43.xml"/><Relationship Id="rId2" Type="http://schemas.openxmlformats.org/officeDocument/2006/relationships/image" Target="../media/image7.png"/><Relationship Id="rId1" Type="http://schemas.openxmlformats.org/officeDocument/2006/relationships/tags" Target="../tags/tag42.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7.xml"/><Relationship Id="rId3" Type="http://schemas.openxmlformats.org/officeDocument/2006/relationships/tags" Target="../tags/tag45.xml"/><Relationship Id="rId2" Type="http://schemas.openxmlformats.org/officeDocument/2006/relationships/image" Target="../media/image8.png"/><Relationship Id="rId1" Type="http://schemas.openxmlformats.org/officeDocument/2006/relationships/tags" Target="../tags/tag44.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7.xml"/><Relationship Id="rId2" Type="http://schemas.openxmlformats.org/officeDocument/2006/relationships/tags" Target="../tags/tag47.xml"/><Relationship Id="rId1" Type="http://schemas.openxmlformats.org/officeDocument/2006/relationships/tags" Target="../tags/tag46.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7.xml"/><Relationship Id="rId2" Type="http://schemas.openxmlformats.org/officeDocument/2006/relationships/tags" Target="../tags/tag49.xml"/><Relationship Id="rId1" Type="http://schemas.openxmlformats.org/officeDocument/2006/relationships/tags" Target="../tags/tag48.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20.xml.rels><?xml version="1.0" encoding="UTF-8" standalone="yes"?>
<Relationships xmlns="http://schemas.openxmlformats.org/package/2006/relationships"><Relationship Id="rId7" Type="http://schemas.openxmlformats.org/officeDocument/2006/relationships/notesSlide" Target="../notesSlides/notesSlide10.xml"/><Relationship Id="rId6" Type="http://schemas.openxmlformats.org/officeDocument/2006/relationships/slideLayout" Target="../slideLayouts/slideLayout7.xml"/><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image" Target="../media/image9.png"/><Relationship Id="rId2" Type="http://schemas.openxmlformats.org/officeDocument/2006/relationships/tags" Target="../tags/tag51.xml"/><Relationship Id="rId1" Type="http://schemas.openxmlformats.org/officeDocument/2006/relationships/tags" Target="../tags/tag50.xml"/></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7.xml"/><Relationship Id="rId2" Type="http://schemas.openxmlformats.org/officeDocument/2006/relationships/tags" Target="../tags/tag55.xml"/><Relationship Id="rId1" Type="http://schemas.openxmlformats.org/officeDocument/2006/relationships/tags" Target="../tags/tag54.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7.xml"/><Relationship Id="rId2" Type="http://schemas.openxmlformats.org/officeDocument/2006/relationships/tags" Target="../tags/tag57.xml"/><Relationship Id="rId1" Type="http://schemas.openxmlformats.org/officeDocument/2006/relationships/tags" Target="../tags/tag56.xml"/></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7.xml"/><Relationship Id="rId2" Type="http://schemas.openxmlformats.org/officeDocument/2006/relationships/tags" Target="../tags/tag59.xml"/><Relationship Id="rId1" Type="http://schemas.openxmlformats.org/officeDocument/2006/relationships/tags" Target="../tags/tag58.xml"/></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tags" Target="../tags/tag60.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7.xml"/><Relationship Id="rId2" Type="http://schemas.openxmlformats.org/officeDocument/2006/relationships/tags" Target="../tags/tag64.xml"/><Relationship Id="rId1" Type="http://schemas.openxmlformats.org/officeDocument/2006/relationships/tags" Target="../tags/tag63.xml"/></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tags" Target="../tags/tag65.xml"/></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tags" Target="../tags/tag68.xml"/></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7.xml"/><Relationship Id="rId2" Type="http://schemas.openxmlformats.org/officeDocument/2006/relationships/tags" Target="../tags/tag72.xml"/><Relationship Id="rId1" Type="http://schemas.openxmlformats.org/officeDocument/2006/relationships/tags" Target="../tags/tag71.xml"/></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75.xml"/><Relationship Id="rId2" Type="http://schemas.openxmlformats.org/officeDocument/2006/relationships/tags" Target="../tags/tag74.xml"/><Relationship Id="rId1" Type="http://schemas.openxmlformats.org/officeDocument/2006/relationships/tags" Target="../tags/tag73.xml"/></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7.xml"/><Relationship Id="rId4" Type="http://schemas.openxmlformats.org/officeDocument/2006/relationships/tags" Target="../tags/tag10.xml"/><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tags" Target="../tags/tag9.xml"/></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7.xml"/><Relationship Id="rId2" Type="http://schemas.openxmlformats.org/officeDocument/2006/relationships/tags" Target="../tags/tag15.xml"/><Relationship Id="rId1" Type="http://schemas.openxmlformats.org/officeDocument/2006/relationships/tags" Target="../tags/tag14.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custDataLst>
              <p:tags r:id="rId1"/>
            </p:custDataLst>
          </p:nvPr>
        </p:nvSpPr>
        <p:spPr>
          <a:xfrm>
            <a:off x="134471" y="429839"/>
            <a:ext cx="11786347" cy="2387600"/>
          </a:xfrm>
        </p:spPr>
        <p:txBody>
          <a:bodyPr>
            <a:normAutofit/>
          </a:bodyPr>
          <a:lstStyle/>
          <a:p>
            <a:r>
              <a:rPr lang="zh-CN" altLang="en-US" sz="6600" dirty="0"/>
              <a:t>探究</a:t>
            </a:r>
            <a:r>
              <a:rPr lang="zh-CN" altLang="en-US" sz="6600" dirty="0"/>
              <a:t>亚洲地区人类起源与发展</a:t>
            </a:r>
            <a:endParaRPr lang="zh-CN" altLang="en-US" sz="6600" dirty="0"/>
          </a:p>
        </p:txBody>
      </p:sp>
      <p:sp>
        <p:nvSpPr>
          <p:cNvPr id="5" name="副标题 4"/>
          <p:cNvSpPr>
            <a:spLocks noGrp="1"/>
          </p:cNvSpPr>
          <p:nvPr>
            <p:ph type="subTitle" idx="1"/>
            <p:custDataLst>
              <p:tags r:id="rId2"/>
            </p:custDataLst>
          </p:nvPr>
        </p:nvSpPr>
        <p:spPr>
          <a:xfrm>
            <a:off x="1920688" y="3561697"/>
            <a:ext cx="9144000" cy="1655762"/>
          </a:xfrm>
        </p:spPr>
        <p:txBody>
          <a:bodyPr>
            <a:normAutofit fontScale="92500" lnSpcReduction="10000"/>
          </a:bodyPr>
          <a:lstStyle/>
          <a:p>
            <a:pPr algn="just"/>
            <a:r>
              <a:rPr lang="en-US" altLang="zh-CN" dirty="0"/>
              <a:t>                                                  </a:t>
            </a:r>
            <a:endParaRPr lang="en-US" altLang="zh-CN" dirty="0"/>
          </a:p>
          <a:p>
            <a:pPr algn="just"/>
            <a:endParaRPr lang="en-US" altLang="zh-CN" dirty="0"/>
          </a:p>
          <a:p>
            <a:pPr algn="just"/>
            <a:r>
              <a:rPr lang="en-US" altLang="zh-CN" dirty="0"/>
              <a:t>                                                                      汇报人</a:t>
            </a:r>
            <a:r>
              <a:rPr lang="zh-CN" altLang="en-US" dirty="0"/>
              <a:t>：万思</a:t>
            </a:r>
            <a:r>
              <a:rPr lang="zh-CN" altLang="en-US" dirty="0" smtClean="0"/>
              <a:t>含</a:t>
            </a:r>
            <a:endParaRPr lang="zh-CN" altLang="en-US" dirty="0"/>
          </a:p>
          <a:p>
            <a:pPr algn="just"/>
            <a:r>
              <a:rPr lang="zh-CN" altLang="en-US" dirty="0"/>
              <a:t>                                                                                 </a:t>
            </a:r>
            <a:r>
              <a:rPr lang="en-US" altLang="zh-CN" dirty="0"/>
              <a:t>指导老师 </a:t>
            </a:r>
            <a:r>
              <a:rPr lang="zh-CN" altLang="en-US" dirty="0"/>
              <a:t>：聂军 </a:t>
            </a:r>
            <a:endParaRPr lang="zh-CN" altLang="en-US" dirty="0"/>
          </a:p>
        </p:txBody>
      </p:sp>
    </p:spTree>
    <p:custDataLst>
      <p:tags r:id="rId3"/>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1073524" y="1158502"/>
            <a:ext cx="10515600" cy="1325563"/>
          </a:xfrm>
        </p:spPr>
        <p:txBody>
          <a:bodyPr/>
          <a:lstStyle/>
          <a:p>
            <a:r>
              <a:rPr lang="zh-CN" altLang="en-US" dirty="0" smtClean="0">
                <a:latin typeface="汉仪仿宋S" charset="0"/>
                <a:ea typeface="汉仪仿宋S" charset="0"/>
                <a:cs typeface="汉仪仿宋S" charset="0"/>
                <a:sym typeface="+mn-ea"/>
              </a:rPr>
              <a:t>4.研究方法</a:t>
            </a:r>
            <a:endParaRPr lang="zh-CN" altLang="en-US" dirty="0" smtClean="0">
              <a:solidFill>
                <a:schemeClr val="tx1"/>
              </a:solidFill>
              <a:latin typeface="汉仪仿宋S" charset="0"/>
              <a:ea typeface="汉仪仿宋S" charset="0"/>
              <a:cs typeface="汉仪仿宋S" charset="0"/>
            </a:endParaRPr>
          </a:p>
          <a:p>
            <a:endParaRPr lang="zh-CN" altLang="en-US" dirty="0" smtClean="0">
              <a:solidFill>
                <a:schemeClr val="tx1"/>
              </a:solidFill>
              <a:latin typeface="汉仪仿宋S" charset="0"/>
              <a:ea typeface="汉仪仿宋S" charset="0"/>
              <a:cs typeface="汉仪仿宋S" charset="0"/>
            </a:endParaRPr>
          </a:p>
        </p:txBody>
      </p:sp>
      <p:sp>
        <p:nvSpPr>
          <p:cNvPr id="5" name="内容占位符 4"/>
          <p:cNvSpPr>
            <a:spLocks noGrp="1"/>
          </p:cNvSpPr>
          <p:nvPr>
            <p:ph idx="1"/>
            <p:custDataLst>
              <p:tags r:id="rId2"/>
            </p:custDataLst>
          </p:nvPr>
        </p:nvSpPr>
        <p:spPr>
          <a:xfrm>
            <a:off x="1026459" y="2235761"/>
            <a:ext cx="10515600" cy="4351338"/>
          </a:xfrm>
        </p:spPr>
        <p:txBody>
          <a:bodyPr/>
          <a:lstStyle/>
          <a:p>
            <a:pPr marL="0" indent="0">
              <a:buNone/>
            </a:pPr>
            <a:endParaRPr lang="zh-CN" altLang="en-US" dirty="0" smtClean="0">
              <a:solidFill>
                <a:schemeClr val="tx1"/>
              </a:solidFill>
              <a:latin typeface="楷体" panose="02010609060101010101" pitchFamily="49" charset="-122"/>
              <a:ea typeface="楷体" panose="02010609060101010101" pitchFamily="49" charset="-122"/>
              <a:cs typeface="汉仪仿宋S" charset="0"/>
            </a:endParaRPr>
          </a:p>
          <a:p>
            <a:r>
              <a:rPr lang="zh-CN" altLang="en-US" dirty="0" smtClean="0">
                <a:solidFill>
                  <a:schemeClr val="tx1"/>
                </a:solidFill>
                <a:latin typeface="楷体" panose="02010609060101010101" pitchFamily="49" charset="-122"/>
                <a:ea typeface="楷体" panose="02010609060101010101" pitchFamily="49" charset="-122"/>
                <a:cs typeface="汉仪仿宋S" charset="0"/>
              </a:rPr>
              <a:t>1.在网上查阅相关资料。</a:t>
            </a:r>
            <a:endParaRPr lang="zh-CN" altLang="en-US" dirty="0" smtClean="0">
              <a:solidFill>
                <a:schemeClr val="tx1"/>
              </a:solidFill>
              <a:latin typeface="楷体" panose="02010609060101010101" pitchFamily="49" charset="-122"/>
              <a:ea typeface="楷体" panose="02010609060101010101" pitchFamily="49" charset="-122"/>
              <a:cs typeface="汉仪仿宋S" charset="0"/>
            </a:endParaRPr>
          </a:p>
          <a:p>
            <a:r>
              <a:rPr lang="zh-CN" altLang="en-US" dirty="0" smtClean="0">
                <a:solidFill>
                  <a:schemeClr val="tx1"/>
                </a:solidFill>
                <a:latin typeface="楷体" panose="02010609060101010101" pitchFamily="49" charset="-122"/>
                <a:ea typeface="楷体" panose="02010609060101010101" pitchFamily="49" charset="-122"/>
                <a:cs typeface="汉仪仿宋S" charset="0"/>
              </a:rPr>
              <a:t>2.翻阅书籍，询问老师并寻求相关意见。</a:t>
            </a:r>
            <a:endParaRPr lang="zh-CN" altLang="en-US" dirty="0" smtClean="0">
              <a:solidFill>
                <a:schemeClr val="tx1"/>
              </a:solidFill>
              <a:latin typeface="楷体" panose="02010609060101010101" pitchFamily="49" charset="-122"/>
              <a:ea typeface="楷体" panose="02010609060101010101" pitchFamily="49" charset="-122"/>
              <a:cs typeface="汉仪仿宋S" charset="0"/>
            </a:endParaRPr>
          </a:p>
          <a:p>
            <a:r>
              <a:rPr lang="zh-CN" altLang="en-US" dirty="0" smtClean="0">
                <a:solidFill>
                  <a:schemeClr val="tx1"/>
                </a:solidFill>
                <a:latin typeface="楷体" panose="02010609060101010101" pitchFamily="49" charset="-122"/>
                <a:ea typeface="楷体" panose="02010609060101010101" pitchFamily="49" charset="-122"/>
                <a:cs typeface="汉仪仿宋S" charset="0"/>
              </a:rPr>
              <a:t>3.将原始信息和总结文件归纳，小组讨论并筛选重要内容汇总，并整理出笔记与思维导图，完成课题研究。</a:t>
            </a:r>
            <a:endParaRPr lang="zh-CN" altLang="en-US" dirty="0" smtClean="0">
              <a:solidFill>
                <a:schemeClr val="tx1"/>
              </a:solidFill>
              <a:latin typeface="楷体" panose="02010609060101010101" pitchFamily="49" charset="-122"/>
              <a:ea typeface="楷体" panose="02010609060101010101" pitchFamily="49" charset="-122"/>
              <a:cs typeface="汉仪仿宋S" charset="0"/>
            </a:endParaRPr>
          </a:p>
          <a:p>
            <a:endParaRPr lang="zh-CN" altLang="en-US" dirty="0" smtClean="0">
              <a:solidFill>
                <a:schemeClr val="tx1"/>
              </a:solidFill>
              <a:latin typeface="楷体" panose="02010609060101010101" pitchFamily="49" charset="-122"/>
              <a:ea typeface="楷体" panose="02010609060101010101" pitchFamily="49" charset="-122"/>
              <a:cs typeface="汉仪仿宋S" charset="0"/>
            </a:endParaRPr>
          </a:p>
        </p:txBody>
      </p:sp>
    </p:spTree>
    <p:custDataLst>
      <p:tags r:id="rId3"/>
    </p:custData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custDataLst>
              <p:tags r:id="rId1"/>
            </p:custDataLst>
          </p:nvPr>
        </p:nvSpPr>
        <p:spPr>
          <a:xfrm>
            <a:off x="1289050" y="3213846"/>
            <a:ext cx="10515600" cy="1436034"/>
          </a:xfrm>
        </p:spPr>
        <p:txBody>
          <a:bodyPr/>
          <a:lstStyle/>
          <a:p>
            <a:pPr algn="l" fontAlgn="auto"/>
            <a:r>
              <a:rPr lang="en-US" altLang="zh-CN" dirty="0" smtClean="0">
                <a:solidFill>
                  <a:schemeClr val="tx1"/>
                </a:solidFill>
              </a:rPr>
              <a:t>05 研究成果</a:t>
            </a:r>
            <a:endParaRPr lang="en-US" altLang="zh-CN" dirty="0" smtClean="0">
              <a:solidFill>
                <a:schemeClr val="tx1"/>
              </a:solidFill>
            </a:endParaRPr>
          </a:p>
        </p:txBody>
      </p:sp>
      <p:sp>
        <p:nvSpPr>
          <p:cNvPr id="5" name="文本占位符 4"/>
          <p:cNvSpPr>
            <a:spLocks noGrp="1"/>
          </p:cNvSpPr>
          <p:nvPr>
            <p:ph type="body" idx="1"/>
            <p:custDataLst>
              <p:tags r:id="rId2"/>
            </p:custDataLst>
          </p:nvPr>
        </p:nvSpPr>
        <p:spPr/>
        <p:txBody>
          <a:bodyPr/>
          <a:lstStyle/>
          <a:p>
            <a:pPr algn="l" fontAlgn="auto"/>
            <a:endParaRPr lang="zh-CN" altLang="en-US" dirty="0" smtClean="0">
              <a:solidFill>
                <a:schemeClr val="tx1">
                  <a:tint val="75000"/>
                </a:schemeClr>
              </a:solidFill>
            </a:endParaRPr>
          </a:p>
        </p:txBody>
      </p:sp>
    </p:spTree>
    <p:custDataLst>
      <p:tags r:id="rId3"/>
    </p:custData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979394" y="876113"/>
            <a:ext cx="10515600" cy="1325563"/>
          </a:xfrm>
        </p:spPr>
        <p:txBody>
          <a:bodyPr/>
          <a:lstStyle/>
          <a:p>
            <a:r>
              <a:rPr lang="en-US" altLang="zh-CN" dirty="0" smtClean="0">
                <a:solidFill>
                  <a:schemeClr val="tx1"/>
                </a:solidFill>
                <a:latin typeface="汉仪仿宋S" charset="0"/>
                <a:ea typeface="汉仪仿宋S" charset="0"/>
                <a:cs typeface="汉仪仿宋S" charset="0"/>
              </a:rPr>
              <a:t>5 研究成果</a:t>
            </a:r>
            <a:endParaRPr lang="en-US" altLang="zh-CN" dirty="0" smtClean="0">
              <a:solidFill>
                <a:schemeClr val="tx1"/>
              </a:solidFill>
              <a:latin typeface="汉仪仿宋S" charset="0"/>
              <a:ea typeface="汉仪仿宋S" charset="0"/>
              <a:cs typeface="汉仪仿宋S" charset="0"/>
            </a:endParaRPr>
          </a:p>
        </p:txBody>
      </p:sp>
      <p:sp>
        <p:nvSpPr>
          <p:cNvPr id="5" name="内容占位符 4"/>
          <p:cNvSpPr>
            <a:spLocks noGrp="1"/>
          </p:cNvSpPr>
          <p:nvPr>
            <p:ph idx="1"/>
            <p:custDataLst>
              <p:tags r:id="rId2"/>
            </p:custDataLst>
          </p:nvPr>
        </p:nvSpPr>
        <p:spPr>
          <a:xfrm>
            <a:off x="838200" y="2437466"/>
            <a:ext cx="10515600" cy="4351338"/>
          </a:xfrm>
        </p:spPr>
        <p:txBody>
          <a:bodyPr>
            <a:normAutofit/>
          </a:bodyPr>
          <a:lstStyle/>
          <a:p>
            <a:r>
              <a:rPr lang="zh-CN" altLang="en-US" dirty="0" smtClean="0">
                <a:solidFill>
                  <a:schemeClr val="tx1"/>
                </a:solidFill>
                <a:latin typeface="汉仪仿宋S" charset="0"/>
                <a:ea typeface="汉仪仿宋S" charset="0"/>
                <a:cs typeface="汉仪仿宋S" charset="0"/>
              </a:rPr>
              <a:t>探究中原</a:t>
            </a:r>
            <a:r>
              <a:rPr lang="en-US" altLang="zh-CN" dirty="0" smtClean="0">
                <a:solidFill>
                  <a:schemeClr val="tx1"/>
                </a:solidFill>
                <a:latin typeface="汉仪仿宋S" charset="0"/>
                <a:ea typeface="汉仪仿宋S" charset="0"/>
                <a:cs typeface="汉仪仿宋S" charset="0"/>
              </a:rPr>
              <a:t>地区人类</a:t>
            </a:r>
            <a:r>
              <a:rPr lang="zh-CN" altLang="en-US" dirty="0" smtClean="0">
                <a:solidFill>
                  <a:schemeClr val="tx1"/>
                </a:solidFill>
                <a:latin typeface="汉仪仿宋S" charset="0"/>
                <a:ea typeface="汉仪仿宋S" charset="0"/>
                <a:cs typeface="汉仪仿宋S" charset="0"/>
              </a:rPr>
              <a:t>，应从</a:t>
            </a:r>
            <a:r>
              <a:rPr lang="en-US" altLang="zh-CN" dirty="0" smtClean="0">
                <a:solidFill>
                  <a:schemeClr val="tx1"/>
                </a:solidFill>
                <a:latin typeface="汉仪仿宋S" charset="0"/>
                <a:ea typeface="汉仪仿宋S" charset="0"/>
                <a:cs typeface="汉仪仿宋S" charset="0"/>
              </a:rPr>
              <a:t>亚洲</a:t>
            </a:r>
            <a:r>
              <a:rPr lang="zh-CN" altLang="en-US" dirty="0" smtClean="0">
                <a:solidFill>
                  <a:schemeClr val="tx1"/>
                </a:solidFill>
                <a:latin typeface="汉仪仿宋S" charset="0"/>
                <a:ea typeface="汉仪仿宋S" charset="0"/>
                <a:cs typeface="汉仪仿宋S" charset="0"/>
              </a:rPr>
              <a:t>来看：</a:t>
            </a:r>
            <a:endParaRPr lang="zh-CN" altLang="en-US" dirty="0" smtClean="0">
              <a:solidFill>
                <a:schemeClr val="tx1"/>
              </a:solidFill>
              <a:latin typeface="汉仪仿宋S" charset="0"/>
              <a:ea typeface="汉仪仿宋S" charset="0"/>
              <a:cs typeface="汉仪仿宋S" charset="0"/>
            </a:endParaRPr>
          </a:p>
          <a:p>
            <a:r>
              <a:rPr lang="zh-CN" altLang="en-US" dirty="0" smtClean="0">
                <a:solidFill>
                  <a:schemeClr val="tx1"/>
                </a:solidFill>
                <a:latin typeface="楷体" panose="02010609060101010101" pitchFamily="49" charset="-122"/>
                <a:ea typeface="楷体" panose="02010609060101010101" pitchFamily="49" charset="-122"/>
                <a:cs typeface="汉仪仿宋S" charset="0"/>
              </a:rPr>
              <a:t>东亚始新世早期（50Ma左右）,缅甸发现了类人猿发源种Amphipithecusmagaungensi及另一种类人猿Pondaungia。在此后的长时期里,亚洲没有再发现其它古类人猿化石,到中新世中期15Ma左右,中国云贵高原中断陷盆地的气候湿热适宜猿类生存，滇南远小龙潭盆地具有繁茂的亚热带雨林及湖泊，生存过-种古猿,即开远古猿。</a:t>
            </a:r>
            <a:endParaRPr lang="zh-CN" altLang="en-US" dirty="0" smtClean="0">
              <a:solidFill>
                <a:schemeClr val="tx1"/>
              </a:solidFill>
              <a:latin typeface="楷体" panose="02010609060101010101" pitchFamily="49" charset="-122"/>
              <a:ea typeface="楷体" panose="02010609060101010101" pitchFamily="49" charset="-122"/>
              <a:cs typeface="汉仪仿宋S" charset="0"/>
            </a:endParaRPr>
          </a:p>
          <a:p>
            <a:endParaRPr lang="zh-CN" altLang="en-US" dirty="0" smtClean="0">
              <a:solidFill>
                <a:schemeClr val="tx1"/>
              </a:solidFill>
              <a:latin typeface="汉仪仿宋S" charset="0"/>
              <a:ea typeface="汉仪仿宋S" charset="0"/>
              <a:cs typeface="汉仪仿宋S" charset="0"/>
            </a:endParaRPr>
          </a:p>
        </p:txBody>
      </p:sp>
    </p:spTree>
    <p:custDataLst>
      <p:tags r:id="rId3"/>
    </p:custData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1"/>
          <p:cNvSpPr txBox="1"/>
          <p:nvPr>
            <p:custDataLst>
              <p:tags r:id="rId1"/>
            </p:custDataLst>
          </p:nvPr>
        </p:nvSpPr>
        <p:spPr>
          <a:xfrm>
            <a:off x="1015376" y="264222"/>
            <a:ext cx="9973733" cy="5165558"/>
          </a:xfrm>
          <a:prstGeom prst="rect">
            <a:avLst/>
          </a:prstGeom>
        </p:spPr>
        <p:txBody>
          <a:bodyPr anchor="t"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zh-CN" altLang="en-US" sz="3600" dirty="0" smtClean="0">
              <a:solidFill>
                <a:schemeClr val="tx1"/>
              </a:solidFill>
              <a:latin typeface="汉仪仿宋S" charset="0"/>
              <a:ea typeface="汉仪仿宋S" charset="0"/>
              <a:cs typeface="汉仪仿宋S" charset="0"/>
            </a:endParaRPr>
          </a:p>
          <a:p>
            <a:r>
              <a:rPr lang="zh-CN" altLang="en-US" dirty="0" smtClean="0">
                <a:latin typeface="楷体" panose="02010609060101010101" pitchFamily="49" charset="-122"/>
                <a:ea typeface="楷体" panose="02010609060101010101" pitchFamily="49" charset="-122"/>
                <a:cs typeface="汉仪仿宋S" charset="0"/>
                <a:sym typeface="+mn-ea"/>
              </a:rPr>
              <a:t>中新世晚期8Ma左右，禄丰古猿出现于滇中的禄丰盆地,那里有湖泊和沼泽，还有草原河稀疏树林，盆地周围还有山冈，生长着繁盛着，亚热带树林（表2）</a:t>
            </a:r>
            <a:endParaRPr lang="zh-CN" altLang="en-US" dirty="0" smtClean="0">
              <a:solidFill>
                <a:schemeClr val="tx1"/>
              </a:solidFill>
              <a:latin typeface="楷体" panose="02010609060101010101" pitchFamily="49" charset="-122"/>
              <a:ea typeface="楷体" panose="02010609060101010101" pitchFamily="49" charset="-122"/>
              <a:cs typeface="汉仪仿宋S" charset="0"/>
            </a:endParaRPr>
          </a:p>
        </p:txBody>
      </p:sp>
      <p:pic>
        <p:nvPicPr>
          <p:cNvPr id="4" name="图片 3" descr="2023-09-17 23:42:58.673000"/>
          <p:cNvPicPr>
            <a:picLocks noChangeAspect="1"/>
          </p:cNvPicPr>
          <p:nvPr/>
        </p:nvPicPr>
        <p:blipFill>
          <a:blip r:embed="rId2"/>
          <a:stretch>
            <a:fillRect/>
          </a:stretch>
        </p:blipFill>
        <p:spPr>
          <a:xfrm>
            <a:off x="1390650" y="2102933"/>
            <a:ext cx="6521450" cy="4177665"/>
          </a:xfrm>
          <a:prstGeom prst="rect">
            <a:avLst/>
          </a:prstGeom>
        </p:spPr>
      </p:pic>
    </p:spTree>
    <p:custDataLst>
      <p:tags r:id="rId3"/>
    </p:custData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1"/>
          <p:cNvSpPr txBox="1"/>
          <p:nvPr>
            <p:custDataLst>
              <p:tags r:id="rId1"/>
            </p:custDataLst>
          </p:nvPr>
        </p:nvSpPr>
        <p:spPr>
          <a:xfrm>
            <a:off x="1228288" y="3599093"/>
            <a:ext cx="6777318" cy="2983242"/>
          </a:xfrm>
          <a:prstGeom prst="rect">
            <a:avLst/>
          </a:prstGeom>
        </p:spPr>
        <p:txBody>
          <a:bodyPr anchor="t"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600" dirty="0">
                <a:latin typeface="楷体" panose="02010609060101010101" pitchFamily="49" charset="-122"/>
                <a:ea typeface="楷体" panose="02010609060101010101" pitchFamily="49" charset="-122"/>
              </a:rPr>
              <a:t>1.7Ma左右，元谋原人在元谋盆地上那蚌村(发现两颗门齿)和郭家包(发现胫骨化石)-带生活，当时气候由湿热变为温暖偏干，气温有所下降。以后马头山冰期来临,元谋原人离去,它们是否绝灭尚不清楚,可能他们中的一部分顺龙川江及金沙江向四川巫峡地区迁移</a:t>
            </a:r>
            <a:endParaRPr lang="zh-CN" altLang="en-US" sz="2600" dirty="0">
              <a:latin typeface="楷体" panose="02010609060101010101" pitchFamily="49" charset="-122"/>
              <a:ea typeface="楷体" panose="02010609060101010101" pitchFamily="49" charset="-122"/>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13583" y="3648643"/>
            <a:ext cx="3169352" cy="2604811"/>
          </a:xfrm>
          <a:prstGeom prst="rect">
            <a:avLst/>
          </a:prstGeom>
        </p:spPr>
      </p:pic>
      <p:sp>
        <p:nvSpPr>
          <p:cNvPr id="5" name="文本占位符 11"/>
          <p:cNvSpPr txBox="1"/>
          <p:nvPr>
            <p:custDataLst>
              <p:tags r:id="rId3"/>
            </p:custDataLst>
          </p:nvPr>
        </p:nvSpPr>
        <p:spPr>
          <a:xfrm>
            <a:off x="1228288" y="759523"/>
            <a:ext cx="9973733" cy="2983242"/>
          </a:xfrm>
          <a:prstGeom prst="rect">
            <a:avLst/>
          </a:prstGeom>
        </p:spPr>
        <p:txBody>
          <a:bodyPr anchor="t" anchorCtr="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smtClean="0">
                <a:solidFill>
                  <a:schemeClr val="tx1"/>
                </a:solidFill>
                <a:latin typeface="楷体" panose="02010609060101010101" pitchFamily="49" charset="-122"/>
                <a:ea typeface="楷体" panose="02010609060101010101" pitchFamily="49" charset="-122"/>
              </a:rPr>
              <a:t>上新世后期4 Ma左右) ,蝴蝶猿人及雷老猿人出现于滇中元谋盆地。同时保山猿人出现于滇西保山，它们是同类。</a:t>
            </a:r>
            <a:endParaRPr lang="zh-CN" altLang="en-US" dirty="0" smtClean="0">
              <a:solidFill>
                <a:schemeClr val="tx1"/>
              </a:solidFill>
              <a:latin typeface="楷体" panose="02010609060101010101" pitchFamily="49" charset="-122"/>
              <a:ea typeface="楷体" panose="02010609060101010101" pitchFamily="49" charset="-122"/>
            </a:endParaRPr>
          </a:p>
          <a:p>
            <a:endParaRPr lang="zh-CN" altLang="en-US" dirty="0" smtClean="0">
              <a:solidFill>
                <a:schemeClr val="tx1"/>
              </a:solidFill>
              <a:latin typeface="汉仪仿宋S" charset="0"/>
              <a:ea typeface="汉仪仿宋S" charset="0"/>
            </a:endParaRPr>
          </a:p>
          <a:p>
            <a:r>
              <a:rPr lang="zh-CN" altLang="en-US" dirty="0" smtClean="0">
                <a:solidFill>
                  <a:schemeClr val="tx1"/>
                </a:solidFill>
                <a:latin typeface="楷体" panose="02010609060101010101" pitchFamily="49" charset="-122"/>
                <a:ea typeface="楷体" panose="02010609060101010101" pitchFamily="49" charset="-122"/>
              </a:rPr>
              <a:t>第四纪早更新世2.0~2.5 Ma时，龙川冰期终止,元谋间冰期到来，元谋盆地气温.上升，高山积雪融入盆地产生沼泽,汇成湖泊。那时盆地的北山出现东方人或竹棚人，它们属同元种人</a:t>
            </a:r>
            <a:endParaRPr lang="en-US" altLang="zh-CN" dirty="0" smtClean="0">
              <a:solidFill>
                <a:schemeClr val="tx1"/>
              </a:solidFill>
              <a:latin typeface="楷体" panose="02010609060101010101" pitchFamily="49" charset="-122"/>
              <a:ea typeface="楷体" panose="02010609060101010101" pitchFamily="49" charset="-122"/>
            </a:endParaRPr>
          </a:p>
        </p:txBody>
      </p:sp>
    </p:spTree>
    <p:custDataLst>
      <p:tags r:id="rId4"/>
    </p:custData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1"/>
          <p:cNvSpPr txBox="1"/>
          <p:nvPr>
            <p:custDataLst>
              <p:tags r:id="rId1"/>
            </p:custDataLst>
          </p:nvPr>
        </p:nvSpPr>
        <p:spPr>
          <a:xfrm>
            <a:off x="598518" y="573505"/>
            <a:ext cx="9970870" cy="3426995"/>
          </a:xfrm>
          <a:prstGeom prst="rect">
            <a:avLst/>
          </a:prstGeom>
        </p:spPr>
        <p:txBody>
          <a:bodyPr anchor="t" anchorCtr="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600" dirty="0" smtClean="0">
                <a:solidFill>
                  <a:schemeClr val="tx1"/>
                </a:solidFill>
                <a:latin typeface="楷体" panose="02010609060101010101" pitchFamily="49" charset="-122"/>
                <a:ea typeface="楷体" panose="02010609060101010101" pitchFamily="49" charset="-122"/>
              </a:rPr>
              <a:t>中更新世初期，蓝田原人出现于陕西蓝田，在公王岭出土的化石是距今1.15Ma的具头骨等,在陈家窝出土的化石是0.65 Ma的一具下颌骨。此后,中更新世1.0~0.6 Ma前,另一些原人生存于秦岭东南汉水流域上游。如郧县出土的0.8~0.9 Ma的二具头骨，被称之为郧县人</a:t>
            </a:r>
            <a:endParaRPr lang="zh-CN" altLang="en-US" sz="3600" dirty="0" smtClean="0">
              <a:solidFill>
                <a:schemeClr val="tx1"/>
              </a:solidFill>
              <a:latin typeface="楷体" panose="02010609060101010101" pitchFamily="49" charset="-122"/>
              <a:ea typeface="楷体" panose="02010609060101010101" pitchFamily="49" charset="-122"/>
            </a:endParaRPr>
          </a:p>
          <a:p>
            <a:endParaRPr lang="zh-CN" altLang="en-US" sz="3600" dirty="0" smtClean="0">
              <a:solidFill>
                <a:schemeClr val="tx1"/>
              </a:solidFill>
              <a:latin typeface="楷体" panose="02010609060101010101" pitchFamily="49" charset="-122"/>
              <a:ea typeface="楷体" panose="02010609060101010101" pitchFamily="49" charset="-122"/>
            </a:endParaRPr>
          </a:p>
          <a:p>
            <a:r>
              <a:rPr lang="zh-CN" altLang="en-US" sz="3600" dirty="0" smtClean="0">
                <a:solidFill>
                  <a:schemeClr val="tx1"/>
                </a:solidFill>
                <a:latin typeface="楷体" panose="02010609060101010101" pitchFamily="49" charset="-122"/>
                <a:ea typeface="楷体" panose="02010609060101010101" pitchFamily="49" charset="-122"/>
              </a:rPr>
              <a:t>中更新世晚期0.5Ma左右，北京原人出现于北京周口店，那时正值龙骨山冰期后的间冰期，气候温暖潮湿,该地的树林和草原生存着多种哺乳动物。原人住在龙骨山山洞，营狩猎和采集生活，特别是它们能使用火和制造石器</a:t>
            </a:r>
            <a:r>
              <a:rPr lang="zh-CN" altLang="en-US" sz="3600" dirty="0" smtClean="0">
                <a:solidFill>
                  <a:schemeClr val="tx1"/>
                </a:solidFill>
                <a:latin typeface="楷体" panose="02010609060101010101" pitchFamily="49" charset="-122"/>
                <a:ea typeface="楷体" panose="02010609060101010101" pitchFamily="49" charset="-122"/>
              </a:rPr>
              <a:t>。</a:t>
            </a:r>
            <a:endParaRPr lang="zh-CN" altLang="en-US" sz="3600" dirty="0" smtClean="0">
              <a:solidFill>
                <a:schemeClr val="tx1"/>
              </a:solidFill>
              <a:latin typeface="楷体" panose="02010609060101010101" pitchFamily="49" charset="-122"/>
              <a:ea typeface="楷体" panose="02010609060101010101" pitchFamily="49" charset="-122"/>
            </a:endParaRPr>
          </a:p>
          <a:p>
            <a:endParaRPr lang="zh-CN" altLang="en-US" sz="3600" dirty="0" smtClean="0">
              <a:solidFill>
                <a:schemeClr val="tx1"/>
              </a:solidFill>
              <a:latin typeface="楷体" panose="02010609060101010101" pitchFamily="49" charset="-122"/>
              <a:ea typeface="楷体" panose="02010609060101010101" pitchFamily="49" charset="-122"/>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12424" y="4000500"/>
            <a:ext cx="4207434" cy="2366682"/>
          </a:xfrm>
          <a:prstGeom prst="rect">
            <a:avLst/>
          </a:prstGeom>
        </p:spPr>
      </p:pic>
      <p:sp>
        <p:nvSpPr>
          <p:cNvPr id="4" name="文本占位符 11"/>
          <p:cNvSpPr txBox="1"/>
          <p:nvPr>
            <p:custDataLst>
              <p:tags r:id="rId3"/>
            </p:custDataLst>
          </p:nvPr>
        </p:nvSpPr>
        <p:spPr>
          <a:xfrm>
            <a:off x="598518" y="4182035"/>
            <a:ext cx="6770470" cy="1512795"/>
          </a:xfrm>
          <a:prstGeom prst="rect">
            <a:avLst/>
          </a:prstGeom>
        </p:spPr>
        <p:txBody>
          <a:bodyPr anchor="t" anchorCtr="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zh-CN" altLang="en-US" sz="3600" dirty="0" smtClean="0">
              <a:solidFill>
                <a:schemeClr val="tx1"/>
              </a:solidFill>
              <a:latin typeface="楷体" panose="02010609060101010101" pitchFamily="49" charset="-122"/>
              <a:ea typeface="楷体" panose="02010609060101010101" pitchFamily="49" charset="-122"/>
            </a:endParaRPr>
          </a:p>
          <a:p>
            <a:r>
              <a:rPr lang="zh-CN" altLang="en-US" sz="3600" dirty="0" smtClean="0">
                <a:latin typeface="楷体" panose="02010609060101010101" pitchFamily="49" charset="-122"/>
                <a:ea typeface="楷体" panose="02010609060101010101" pitchFamily="49" charset="-122"/>
                <a:cs typeface="汉仪仿宋S" charset="0"/>
                <a:sym typeface="+mn-ea"/>
              </a:rPr>
              <a:t>晚更新世前期0.2~0.1 Ma期间，旧人群出现于各地。如陕西大荔、山西丁村、湖北长阳、安徽和县、辽宁金牛山及庙后山等。</a:t>
            </a:r>
            <a:endParaRPr lang="zh-CN" altLang="en-US" sz="3600" dirty="0" smtClean="0">
              <a:solidFill>
                <a:schemeClr val="tx1"/>
              </a:solidFill>
              <a:latin typeface="楷体" panose="02010609060101010101" pitchFamily="49" charset="-122"/>
              <a:ea typeface="楷体" panose="02010609060101010101" pitchFamily="49" charset="-122"/>
              <a:cs typeface="汉仪仿宋S" charset="0"/>
            </a:endParaRPr>
          </a:p>
          <a:p>
            <a:endParaRPr lang="zh-CN" altLang="en-US" sz="3600" dirty="0" smtClean="0">
              <a:solidFill>
                <a:schemeClr val="tx1"/>
              </a:solidFill>
              <a:latin typeface="楷体" panose="02010609060101010101" pitchFamily="49" charset="-122"/>
              <a:ea typeface="楷体" panose="02010609060101010101" pitchFamily="49" charset="-122"/>
            </a:endParaRPr>
          </a:p>
        </p:txBody>
      </p:sp>
    </p:spTree>
    <p:custDataLst>
      <p:tags r:id="rId4"/>
    </p:custData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1"/>
          <p:cNvSpPr txBox="1"/>
          <p:nvPr>
            <p:custDataLst>
              <p:tags r:id="rId1"/>
            </p:custDataLst>
          </p:nvPr>
        </p:nvSpPr>
        <p:spPr>
          <a:xfrm>
            <a:off x="1022099" y="439034"/>
            <a:ext cx="9973733" cy="5165558"/>
          </a:xfrm>
          <a:prstGeom prst="rect">
            <a:avLst/>
          </a:prstGeom>
        </p:spPr>
        <p:txBody>
          <a:bodyPr anchor="t" anchorCtr="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zh-CN" altLang="en-US" sz="2400" dirty="0" smtClean="0">
              <a:solidFill>
                <a:schemeClr val="tx1"/>
              </a:solidFill>
              <a:latin typeface="汉仪仿宋S" charset="0"/>
              <a:ea typeface="汉仪仿宋S" charset="0"/>
              <a:cs typeface="汉仪仿宋S" charset="0"/>
            </a:endParaRPr>
          </a:p>
          <a:p>
            <a:r>
              <a:rPr lang="zh-CN" altLang="en-US" sz="2400" dirty="0" smtClean="0">
                <a:latin typeface="楷体" panose="02010609060101010101" pitchFamily="49" charset="-122"/>
                <a:ea typeface="楷体" panose="02010609060101010101" pitchFamily="49" charset="-122"/>
                <a:cs typeface="汉仪仿宋S" charset="0"/>
                <a:sym typeface="+mn-ea"/>
              </a:rPr>
              <a:t>晚更新世晚期0.06~0.01Ma期间，众多的新人群出现于各地。华北地区出现山顶洞人、峙峪人、黄龙人和河套人等;东北地区出现建平人、榆树人和札赉诺尔人等;华东地区出现下草湾人等;华南地区出现柳江人、来宾人、荔浦人等;西南地区出现西畴人、呈贡人、丽江人、资阳人和穿洞人等。此外，新人也出现于缅甸、泰国、马来西亚、印度尼西亚、新几内亚、澳大利亚和美洲等地。此时的新人群向环太平洋全面扩展,他们是没有混入非洲系统的纯亚洲系人类。</a:t>
            </a:r>
            <a:endParaRPr lang="zh-CN" altLang="en-US" sz="2400" dirty="0" smtClean="0">
              <a:solidFill>
                <a:schemeClr val="tx1"/>
              </a:solidFill>
              <a:latin typeface="楷体" panose="02010609060101010101" pitchFamily="49" charset="-122"/>
              <a:ea typeface="楷体" panose="02010609060101010101" pitchFamily="49" charset="-122"/>
              <a:cs typeface="汉仪仿宋S" charset="0"/>
              <a:sym typeface="+mn-ea"/>
            </a:endParaRPr>
          </a:p>
          <a:p>
            <a:endParaRPr lang="zh-CN" altLang="en-US" sz="2400" dirty="0" smtClean="0">
              <a:solidFill>
                <a:schemeClr val="tx1"/>
              </a:solidFill>
              <a:latin typeface="汉仪仿宋S" charset="0"/>
              <a:ea typeface="汉仪仿宋S" charset="0"/>
              <a:cs typeface="汉仪仿宋S" charset="0"/>
              <a:sym typeface="+mn-ea"/>
            </a:endParaRPr>
          </a:p>
          <a:p>
            <a:r>
              <a:rPr lang="zh-CN" altLang="en-US" sz="2400" dirty="0" smtClean="0">
                <a:solidFill>
                  <a:schemeClr val="tx1"/>
                </a:solidFill>
                <a:latin typeface="汉仪仿宋S" charset="0"/>
                <a:ea typeface="汉仪仿宋S" charset="0"/>
                <a:cs typeface="汉仪仿宋S" charset="0"/>
                <a:sym typeface="+mn-ea"/>
              </a:rPr>
              <a:t>                                                                                       </a:t>
            </a:r>
            <a:endParaRPr lang="zh-CN" altLang="en-US" sz="2400" dirty="0" smtClean="0">
              <a:solidFill>
                <a:schemeClr val="tx1"/>
              </a:solidFill>
              <a:latin typeface="汉仪仿宋S" charset="0"/>
              <a:ea typeface="汉仪仿宋S" charset="0"/>
              <a:cs typeface="汉仪仿宋S" charset="0"/>
              <a:sym typeface="+mn-ea"/>
            </a:endParaRPr>
          </a:p>
          <a:p>
            <a:endParaRPr lang="en-US" altLang="zh-CN" sz="1600" dirty="0" smtClean="0">
              <a:solidFill>
                <a:schemeClr val="tx1"/>
              </a:solidFill>
              <a:latin typeface="汉仪仿宋S" charset="0"/>
              <a:ea typeface="汉仪仿宋S" charset="0"/>
              <a:cs typeface="汉仪仿宋S" charset="0"/>
              <a:sym typeface="+mn-ea"/>
            </a:endParaRPr>
          </a:p>
          <a:p>
            <a:endParaRPr lang="en-US" altLang="zh-CN" sz="1600" dirty="0" smtClean="0">
              <a:solidFill>
                <a:schemeClr val="tx1"/>
              </a:solidFill>
              <a:latin typeface="汉仪仿宋S" charset="0"/>
              <a:ea typeface="汉仪仿宋S" charset="0"/>
              <a:cs typeface="汉仪仿宋S" charset="0"/>
              <a:sym typeface="+mn-ea"/>
            </a:endParaRPr>
          </a:p>
          <a:p>
            <a:endParaRPr lang="en-US" altLang="zh-CN" sz="1600" dirty="0" smtClean="0">
              <a:solidFill>
                <a:schemeClr val="tx1"/>
              </a:solidFill>
              <a:latin typeface="汉仪仿宋S" charset="0"/>
              <a:ea typeface="汉仪仿宋S" charset="0"/>
              <a:cs typeface="汉仪仿宋S" charset="0"/>
              <a:sym typeface="+mn-ea"/>
            </a:endParaRPr>
          </a:p>
          <a:p>
            <a:r>
              <a:rPr lang="en-US" altLang="zh-CN" sz="1600" dirty="0" smtClean="0">
                <a:solidFill>
                  <a:schemeClr val="tx1"/>
                </a:solidFill>
                <a:latin typeface="汉仪仿宋S" charset="0"/>
                <a:ea typeface="汉仪仿宋S" charset="0"/>
                <a:cs typeface="汉仪仿宋S" charset="0"/>
                <a:sym typeface="+mn-ea"/>
              </a:rPr>
              <a:t>   </a:t>
            </a:r>
            <a:endParaRPr lang="en-US" altLang="zh-CN" sz="1600" dirty="0" smtClean="0">
              <a:solidFill>
                <a:schemeClr val="tx1"/>
              </a:solidFill>
              <a:latin typeface="汉仪仿宋S" charset="0"/>
              <a:ea typeface="汉仪仿宋S" charset="0"/>
              <a:cs typeface="汉仪仿宋S" charset="0"/>
              <a:sym typeface="+mn-ea"/>
            </a:endParaRPr>
          </a:p>
          <a:p>
            <a:r>
              <a:rPr lang="en-US" altLang="zh-CN" sz="1600" dirty="0" smtClean="0">
                <a:solidFill>
                  <a:schemeClr val="tx1"/>
                </a:solidFill>
                <a:latin typeface="汉仪仿宋S" charset="0"/>
                <a:ea typeface="汉仪仿宋S" charset="0"/>
                <a:cs typeface="汉仪仿宋S" charset="0"/>
                <a:sym typeface="+mn-ea"/>
              </a:rPr>
              <a:t>                                                                                                                                   </a:t>
            </a:r>
            <a:r>
              <a:rPr lang="zh-CN" altLang="en-US" sz="1600" dirty="0" smtClean="0">
                <a:latin typeface="汉仪仿宋S" charset="0"/>
                <a:ea typeface="汉仪仿宋S" charset="0"/>
                <a:cs typeface="汉仪仿宋S" charset="0"/>
                <a:sym typeface="+mn-ea"/>
              </a:rPr>
              <a:t> </a:t>
            </a:r>
            <a:r>
              <a:rPr lang="en-US" altLang="zh-CN" sz="1600" dirty="0" smtClean="0">
                <a:latin typeface="汉仪仿宋S" charset="0"/>
                <a:ea typeface="汉仪仿宋S" charset="0"/>
                <a:cs typeface="汉仪仿宋S" charset="0"/>
                <a:sym typeface="+mn-ea"/>
              </a:rPr>
              <a:t>左图</a:t>
            </a:r>
            <a:r>
              <a:rPr lang="zh-CN" altLang="en-US" sz="1600" dirty="0" smtClean="0">
                <a:latin typeface="汉仪仿宋S" charset="0"/>
                <a:ea typeface="汉仪仿宋S" charset="0"/>
                <a:cs typeface="汉仪仿宋S" charset="0"/>
                <a:sym typeface="+mn-ea"/>
              </a:rPr>
              <a:t>为</a:t>
            </a:r>
            <a:r>
              <a:rPr lang="en-US" altLang="zh-CN" sz="1600" dirty="0" smtClean="0">
                <a:latin typeface="汉仪仿宋S" charset="0"/>
                <a:ea typeface="汉仪仿宋S" charset="0"/>
                <a:cs typeface="汉仪仿宋S" charset="0"/>
                <a:sym typeface="+mn-ea"/>
              </a:rPr>
              <a:t>非亚</a:t>
            </a:r>
            <a:r>
              <a:rPr lang="zh-CN" altLang="en-US" sz="1600" dirty="0" smtClean="0">
                <a:latin typeface="汉仪仿宋S" charset="0"/>
                <a:ea typeface="汉仪仿宋S" charset="0"/>
                <a:cs typeface="汉仪仿宋S" charset="0"/>
                <a:sym typeface="+mn-ea"/>
              </a:rPr>
              <a:t>系</a:t>
            </a:r>
            <a:r>
              <a:rPr lang="en-US" altLang="zh-CN" sz="1600" dirty="0" smtClean="0">
                <a:latin typeface="汉仪仿宋S" charset="0"/>
                <a:ea typeface="汉仪仿宋S" charset="0"/>
                <a:cs typeface="汉仪仿宋S" charset="0"/>
                <a:sym typeface="+mn-ea"/>
              </a:rPr>
              <a:t>古人类对比</a:t>
            </a:r>
            <a:endParaRPr lang="en-US" altLang="zh-CN" sz="1600" dirty="0" smtClean="0">
              <a:solidFill>
                <a:schemeClr val="tx1"/>
              </a:solidFill>
              <a:latin typeface="汉仪仿宋S" charset="0"/>
              <a:ea typeface="汉仪仿宋S" charset="0"/>
              <a:cs typeface="汉仪仿宋S" charset="0"/>
              <a:sym typeface="+mn-ea"/>
            </a:endParaRPr>
          </a:p>
          <a:p>
            <a:endParaRPr lang="en-US" altLang="zh-CN" sz="1600" dirty="0" smtClean="0">
              <a:solidFill>
                <a:schemeClr val="tx1"/>
              </a:solidFill>
              <a:latin typeface="汉仪仿宋S" charset="0"/>
              <a:ea typeface="汉仪仿宋S" charset="0"/>
              <a:cs typeface="汉仪仿宋S" charset="0"/>
              <a:sym typeface="+mn-ea"/>
            </a:endParaRPr>
          </a:p>
        </p:txBody>
      </p:sp>
      <p:pic>
        <p:nvPicPr>
          <p:cNvPr id="3" name="图片 2" descr="/private/var/mobile/Containers/Data/Application/F6E77B45-D556-4412-981F-C07937196963/tmp/insert_image_tmp_dir/2023-09-17 23:55:28.930000.png2023-09-17 23:55:28.930000"/>
          <p:cNvPicPr>
            <a:picLocks noChangeAspect="1"/>
          </p:cNvPicPr>
          <p:nvPr/>
        </p:nvPicPr>
        <p:blipFill>
          <a:blip r:embed="rId2"/>
          <a:srcRect/>
          <a:stretch>
            <a:fillRect/>
          </a:stretch>
        </p:blipFill>
        <p:spPr>
          <a:xfrm>
            <a:off x="1371935" y="2887718"/>
            <a:ext cx="6621780" cy="3086735"/>
          </a:xfrm>
          <a:prstGeom prst="rect">
            <a:avLst/>
          </a:prstGeom>
        </p:spPr>
      </p:pic>
    </p:spTree>
    <p:custDataLst>
      <p:tags r:id="rId3"/>
    </p:custData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1"/>
          <p:cNvSpPr txBox="1"/>
          <p:nvPr>
            <p:custDataLst>
              <p:tags r:id="rId1"/>
            </p:custDataLst>
          </p:nvPr>
        </p:nvSpPr>
        <p:spPr>
          <a:xfrm>
            <a:off x="1102782" y="802105"/>
            <a:ext cx="9973733" cy="5165558"/>
          </a:xfrm>
          <a:prstGeom prst="rect">
            <a:avLst/>
          </a:prstGeom>
        </p:spPr>
        <p:txBody>
          <a:bodyPr anchor="t"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400" dirty="0" smtClean="0">
                <a:solidFill>
                  <a:schemeClr val="tx1"/>
                </a:solidFill>
                <a:latin typeface="汉仪仿宋S" charset="0"/>
                <a:ea typeface="汉仪仿宋S" charset="0"/>
              </a:rPr>
              <a:t>据此，</a:t>
            </a:r>
            <a:r>
              <a:rPr lang="en-US" altLang="zh-CN" sz="2400" dirty="0" smtClean="0">
                <a:solidFill>
                  <a:schemeClr val="tx1"/>
                </a:solidFill>
                <a:latin typeface="汉仪仿宋S" charset="0"/>
                <a:ea typeface="汉仪仿宋S" charset="0"/>
              </a:rPr>
              <a:t>我们可以</a:t>
            </a:r>
            <a:r>
              <a:rPr lang="zh-CN" altLang="en-US" sz="2400" dirty="0" smtClean="0">
                <a:solidFill>
                  <a:schemeClr val="tx1"/>
                </a:solidFill>
                <a:latin typeface="汉仪仿宋S" charset="0"/>
                <a:ea typeface="汉仪仿宋S" charset="0"/>
              </a:rPr>
              <a:t>分析出</a:t>
            </a:r>
            <a:r>
              <a:rPr lang="en-US" altLang="zh-CN" sz="2400" dirty="0" smtClean="0">
                <a:solidFill>
                  <a:schemeClr val="tx1"/>
                </a:solidFill>
                <a:latin typeface="汉仪仿宋S" charset="0"/>
                <a:ea typeface="汉仪仿宋S" charset="0"/>
              </a:rPr>
              <a:t>中原地区人类</a:t>
            </a:r>
            <a:r>
              <a:rPr lang="zh-CN" altLang="en-US" sz="2400" dirty="0" smtClean="0">
                <a:solidFill>
                  <a:schemeClr val="tx1"/>
                </a:solidFill>
                <a:latin typeface="汉仪仿宋S" charset="0"/>
                <a:ea typeface="汉仪仿宋S" charset="0"/>
              </a:rPr>
              <a:t>的</a:t>
            </a:r>
            <a:r>
              <a:rPr lang="en-US" altLang="zh-CN" sz="2400" dirty="0" smtClean="0">
                <a:solidFill>
                  <a:schemeClr val="tx1"/>
                </a:solidFill>
                <a:latin typeface="汉仪仿宋S" charset="0"/>
                <a:ea typeface="汉仪仿宋S" charset="0"/>
              </a:rPr>
              <a:t>演化途径</a:t>
            </a:r>
            <a:r>
              <a:rPr lang="zh-CN" altLang="en-US" sz="2400" dirty="0" smtClean="0">
                <a:solidFill>
                  <a:schemeClr val="tx1"/>
                </a:solidFill>
                <a:latin typeface="汉仪仿宋S" charset="0"/>
                <a:ea typeface="汉仪仿宋S" charset="0"/>
              </a:rPr>
              <a:t>：</a:t>
            </a:r>
            <a:endParaRPr lang="en-US" altLang="zh-CN" sz="2400" dirty="0" smtClean="0">
              <a:solidFill>
                <a:schemeClr val="tx1"/>
              </a:solidFill>
              <a:latin typeface="汉仪仿宋S" charset="0"/>
              <a:ea typeface="汉仪仿宋S" charset="0"/>
            </a:endParaRPr>
          </a:p>
          <a:p>
            <a:pPr marL="0" indent="0">
              <a:buNone/>
            </a:pPr>
            <a:endParaRPr lang="zh-CN" altLang="en-US" sz="2400" dirty="0" smtClean="0">
              <a:solidFill>
                <a:schemeClr val="tx1"/>
              </a:solidFill>
              <a:latin typeface="汉仪仿宋S" charset="0"/>
              <a:ea typeface="汉仪仿宋S" charset="0"/>
            </a:endParaRPr>
          </a:p>
          <a:p>
            <a:r>
              <a:rPr lang="zh-CN" altLang="en-US" sz="2400" dirty="0" smtClean="0">
                <a:solidFill>
                  <a:schemeClr val="tx1"/>
                </a:solidFill>
                <a:latin typeface="楷体" panose="02010609060101010101" pitchFamily="49" charset="-122"/>
                <a:ea typeface="楷体" panose="02010609060101010101" pitchFamily="49" charset="-122"/>
              </a:rPr>
              <a:t>中新世中期，横断山脉和哀牢山脉都没有现在那样高峻,因此缅甸的类人猿向开远迁移没有多大困难。开远古猿生活在南盘江河谷的内陆盆地，那里有繁茂的亚热带树林，以后开远地区多次发生山洪茂密的树林逐渐消失，因此开远古猿群向稳定和富铙的禄丰地区迁移，逐渐演化为禄丰古猿</a:t>
            </a:r>
            <a:r>
              <a:rPr lang="zh-CN" altLang="en-US" sz="2400" dirty="0" smtClean="0">
                <a:solidFill>
                  <a:schemeClr val="tx1"/>
                </a:solidFill>
                <a:latin typeface="楷体" panose="02010609060101010101" pitchFamily="49" charset="-122"/>
                <a:ea typeface="楷体" panose="02010609060101010101" pitchFamily="49" charset="-122"/>
              </a:rPr>
              <a:t>。</a:t>
            </a:r>
            <a:endParaRPr lang="en-US" altLang="zh-CN" sz="2400" dirty="0" smtClean="0">
              <a:solidFill>
                <a:schemeClr val="tx1"/>
              </a:solidFill>
              <a:latin typeface="楷体" panose="02010609060101010101" pitchFamily="49" charset="-122"/>
              <a:ea typeface="楷体" panose="02010609060101010101" pitchFamily="49" charset="-122"/>
            </a:endParaRPr>
          </a:p>
          <a:p>
            <a:endParaRPr lang="zh-CN" altLang="en-US" sz="2400" dirty="0" smtClean="0">
              <a:solidFill>
                <a:schemeClr val="tx1"/>
              </a:solidFill>
              <a:latin typeface="楷体" panose="02010609060101010101" pitchFamily="49" charset="-122"/>
              <a:ea typeface="楷体" panose="02010609060101010101" pitchFamily="49" charset="-122"/>
            </a:endParaRPr>
          </a:p>
          <a:p>
            <a:r>
              <a:rPr lang="zh-CN" altLang="en-US" sz="2400" dirty="0" smtClean="0">
                <a:solidFill>
                  <a:schemeClr val="tx1"/>
                </a:solidFill>
                <a:latin typeface="楷体" panose="02010609060101010101" pitchFamily="49" charset="-122"/>
                <a:ea typeface="楷体" panose="02010609060101010101" pitchFamily="49" charset="-122"/>
              </a:rPr>
              <a:t>开远古猿上颌骨和禄丰古猿、蝴蝶猿人的上颌骨相似。同样雷老猿人的下颌骨与禄丰古猿雌性者很相似。雷老猿人和蝴蝶猿人无疑是同类，但保山猿人可能有别于前二者。它的演化趋向目前尚不明确。张兴永很正确地把它们统一修订为中国古猿Sinopithecus </a:t>
            </a:r>
            <a:endParaRPr lang="zh-CN" altLang="en-US" sz="2400" dirty="0" smtClean="0">
              <a:solidFill>
                <a:schemeClr val="tx1"/>
              </a:solidFill>
              <a:latin typeface="楷体" panose="02010609060101010101" pitchFamily="49" charset="-122"/>
              <a:ea typeface="楷体" panose="02010609060101010101" pitchFamily="49" charset="-122"/>
            </a:endParaRPr>
          </a:p>
        </p:txBody>
      </p:sp>
      <p:pic>
        <p:nvPicPr>
          <p:cNvPr id="3" name="图片 2" descr="2023-09-18 22:48:37.020000"/>
          <p:cNvPicPr>
            <a:picLocks noChangeAspect="1"/>
          </p:cNvPicPr>
          <p:nvPr/>
        </p:nvPicPr>
        <p:blipFill>
          <a:blip r:embed="rId2"/>
          <a:stretch>
            <a:fillRect/>
          </a:stretch>
        </p:blipFill>
        <p:spPr>
          <a:xfrm>
            <a:off x="4903470" y="8748395"/>
            <a:ext cx="8264525" cy="5191760"/>
          </a:xfrm>
          <a:prstGeom prst="rect">
            <a:avLst/>
          </a:prstGeom>
        </p:spPr>
      </p:pic>
    </p:spTree>
    <p:custDataLst>
      <p:tags r:id="rId3"/>
    </p:custData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1"/>
          <p:cNvSpPr txBox="1"/>
          <p:nvPr>
            <p:custDataLst>
              <p:tags r:id="rId1"/>
            </p:custDataLst>
          </p:nvPr>
        </p:nvSpPr>
        <p:spPr>
          <a:xfrm>
            <a:off x="1102782" y="802105"/>
            <a:ext cx="9973733" cy="5165558"/>
          </a:xfrm>
          <a:prstGeom prst="rect">
            <a:avLst/>
          </a:prstGeom>
        </p:spPr>
        <p:txBody>
          <a:bodyPr anchor="t" anchorCtr="0">
            <a:normAutofit fontScale="6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600" dirty="0" smtClean="0">
                <a:solidFill>
                  <a:schemeClr val="tx1"/>
                </a:solidFill>
                <a:latin typeface="楷体" panose="02010609060101010101" pitchFamily="49" charset="-122"/>
                <a:ea typeface="楷体" panose="02010609060101010101" pitchFamily="49" charset="-122"/>
                <a:cs typeface="汉仪仿宋S" charset="0"/>
              </a:rPr>
              <a:t>早更新世2Ma左右，蝴蝶梁子西面的豹子洞箐出现了竹棚能人和东方人，同属Ho- mo habilis，生活在有桑、胡桃、山毛榉等阔叶树林中，而后气温遂渐降低</a:t>
            </a:r>
            <a:r>
              <a:rPr lang="zh-CN" altLang="en-US" sz="3600" dirty="0" smtClean="0">
                <a:solidFill>
                  <a:schemeClr val="tx1"/>
                </a:solidFill>
                <a:latin typeface="楷体" panose="02010609060101010101" pitchFamily="49" charset="-122"/>
                <a:ea typeface="楷体" panose="02010609060101010101" pitchFamily="49" charset="-122"/>
                <a:cs typeface="汉仪仿宋S" charset="0"/>
              </a:rPr>
              <a:t>。</a:t>
            </a:r>
            <a:endParaRPr lang="en-US" altLang="zh-CN" sz="3600" dirty="0" smtClean="0">
              <a:solidFill>
                <a:schemeClr val="tx1"/>
              </a:solidFill>
              <a:latin typeface="楷体" panose="02010609060101010101" pitchFamily="49" charset="-122"/>
              <a:ea typeface="楷体" panose="02010609060101010101" pitchFamily="49" charset="-122"/>
              <a:cs typeface="汉仪仿宋S" charset="0"/>
            </a:endParaRPr>
          </a:p>
          <a:p>
            <a:pPr marL="0" indent="0">
              <a:buNone/>
            </a:pPr>
            <a:endParaRPr lang="zh-CN" altLang="en-US" sz="3600" dirty="0" smtClean="0">
              <a:solidFill>
                <a:schemeClr val="tx1"/>
              </a:solidFill>
              <a:latin typeface="楷体" panose="02010609060101010101" pitchFamily="49" charset="-122"/>
              <a:ea typeface="楷体" panose="02010609060101010101" pitchFamily="49" charset="-122"/>
              <a:cs typeface="汉仪仿宋S" charset="0"/>
            </a:endParaRPr>
          </a:p>
          <a:p>
            <a:r>
              <a:rPr lang="zh-CN" altLang="en-US" sz="3600" dirty="0" smtClean="0">
                <a:solidFill>
                  <a:schemeClr val="tx1"/>
                </a:solidFill>
                <a:latin typeface="楷体" panose="02010609060101010101" pitchFamily="49" charset="-122"/>
                <a:ea typeface="楷体" panose="02010609060101010101" pitchFamily="49" charset="-122"/>
                <a:cs typeface="汉仪仿宋S" charset="0"/>
              </a:rPr>
              <a:t>早更新世(1.7Ma左右)，元谋盆地终于出现了原人，即元谋直立原人Ho mo erect us yuan mouensis，根据产元谋原人化石的地层，元谋原人在该地区生存了10~15万年左右，然后由于食物稀少或其他原因，他们很可能顺金沙江向巫山方面迁移</a:t>
            </a:r>
            <a:r>
              <a:rPr lang="zh-CN" altLang="en-US" sz="3600" dirty="0" smtClean="0">
                <a:solidFill>
                  <a:schemeClr val="tx1"/>
                </a:solidFill>
                <a:latin typeface="楷体" panose="02010609060101010101" pitchFamily="49" charset="-122"/>
                <a:ea typeface="楷体" panose="02010609060101010101" pitchFamily="49" charset="-122"/>
                <a:cs typeface="汉仪仿宋S" charset="0"/>
              </a:rPr>
              <a:t>。</a:t>
            </a:r>
            <a:endParaRPr lang="en-US" altLang="zh-CN" sz="3600" dirty="0" smtClean="0">
              <a:solidFill>
                <a:schemeClr val="tx1"/>
              </a:solidFill>
              <a:latin typeface="楷体" panose="02010609060101010101" pitchFamily="49" charset="-122"/>
              <a:ea typeface="楷体" panose="02010609060101010101" pitchFamily="49" charset="-122"/>
              <a:cs typeface="汉仪仿宋S" charset="0"/>
            </a:endParaRPr>
          </a:p>
          <a:p>
            <a:pPr marL="0" indent="0">
              <a:buNone/>
            </a:pPr>
            <a:endParaRPr lang="zh-CN" altLang="en-US" sz="3600" dirty="0" smtClean="0">
              <a:solidFill>
                <a:schemeClr val="tx1"/>
              </a:solidFill>
              <a:latin typeface="楷体" panose="02010609060101010101" pitchFamily="49" charset="-122"/>
              <a:ea typeface="楷体" panose="02010609060101010101" pitchFamily="49" charset="-122"/>
              <a:cs typeface="汉仪仿宋S" charset="0"/>
            </a:endParaRPr>
          </a:p>
          <a:p>
            <a:r>
              <a:rPr lang="zh-CN" altLang="en-US" sz="3600" dirty="0" smtClean="0">
                <a:solidFill>
                  <a:schemeClr val="tx1"/>
                </a:solidFill>
                <a:latin typeface="楷体" panose="02010609060101010101" pitchFamily="49" charset="-122"/>
                <a:ea typeface="楷体" panose="02010609060101010101" pitchFamily="49" charset="-122"/>
                <a:cs typeface="汉仪仿宋S" charset="0"/>
              </a:rPr>
              <a:t>早更新世末(1.4~1.5Ma左右)，在川东巫山地区大庙发现原人的门齿和上、下颌骨片，其门齿形态与元谋原人的很相似。此外，在巫峡南边的山洞也发现原人的牙齿或下颌骨等,虽然该化石尚未阐明确切的年代，笔者认为，也是早更新世末的原人化石。当前关于巫山原人生存时代有人认为是2Ma。至于巫山原人的迁移方向，当时长江尚未形成，他们很可能向北，即向陕西方面扩展</a:t>
            </a:r>
            <a:r>
              <a:rPr lang="zh-CN" altLang="en-US" sz="3600" dirty="0" smtClean="0">
                <a:solidFill>
                  <a:schemeClr val="tx1"/>
                </a:solidFill>
                <a:latin typeface="楷体" panose="02010609060101010101" pitchFamily="49" charset="-122"/>
                <a:ea typeface="楷体" panose="02010609060101010101" pitchFamily="49" charset="-122"/>
                <a:cs typeface="汉仪仿宋S" charset="0"/>
              </a:rPr>
              <a:t>。</a:t>
            </a:r>
            <a:endParaRPr lang="en-US" altLang="zh-CN" sz="3600" dirty="0" smtClean="0">
              <a:solidFill>
                <a:schemeClr val="tx1"/>
              </a:solidFill>
              <a:latin typeface="楷体" panose="02010609060101010101" pitchFamily="49" charset="-122"/>
              <a:ea typeface="楷体" panose="02010609060101010101" pitchFamily="49" charset="-122"/>
              <a:cs typeface="汉仪仿宋S" charset="0"/>
            </a:endParaRPr>
          </a:p>
          <a:p>
            <a:pPr marL="0" indent="0">
              <a:buNone/>
            </a:pPr>
            <a:endParaRPr lang="zh-CN" altLang="en-US" sz="3600" dirty="0" smtClean="0">
              <a:solidFill>
                <a:schemeClr val="tx1"/>
              </a:solidFill>
              <a:latin typeface="楷体" panose="02010609060101010101" pitchFamily="49" charset="-122"/>
              <a:ea typeface="楷体" panose="02010609060101010101" pitchFamily="49" charset="-122"/>
              <a:cs typeface="汉仪仿宋S" charset="0"/>
            </a:endParaRPr>
          </a:p>
          <a:p>
            <a:r>
              <a:rPr lang="zh-CN" altLang="en-US" sz="3600" dirty="0" smtClean="0">
                <a:solidFill>
                  <a:schemeClr val="tx1"/>
                </a:solidFill>
                <a:latin typeface="楷体" panose="02010609060101010101" pitchFamily="49" charset="-122"/>
                <a:ea typeface="楷体" panose="02010609060101010101" pitchFamily="49" charset="-122"/>
                <a:cs typeface="汉仪仿宋S" charset="0"/>
              </a:rPr>
              <a:t>中更新世早期的蓝田哺乳动物群很可能是从南方的巫山地区迁移来的，所以蓝田原人很可能属于巫山原人的演化系列。</a:t>
            </a:r>
            <a:endParaRPr lang="zh-CN" altLang="en-US" sz="3600" dirty="0" smtClean="0">
              <a:solidFill>
                <a:schemeClr val="tx1"/>
              </a:solidFill>
              <a:latin typeface="楷体" panose="02010609060101010101" pitchFamily="49" charset="-122"/>
              <a:ea typeface="楷体" panose="02010609060101010101" pitchFamily="49" charset="-122"/>
              <a:cs typeface="汉仪仿宋S" charset="0"/>
            </a:endParaRPr>
          </a:p>
        </p:txBody>
      </p:sp>
    </p:spTree>
    <p:custDataLst>
      <p:tags r:id="rId2"/>
    </p:custData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1"/>
          <p:cNvSpPr txBox="1"/>
          <p:nvPr>
            <p:custDataLst>
              <p:tags r:id="rId1"/>
            </p:custDataLst>
          </p:nvPr>
        </p:nvSpPr>
        <p:spPr>
          <a:xfrm>
            <a:off x="1102782" y="802105"/>
            <a:ext cx="9973733" cy="5165558"/>
          </a:xfrm>
          <a:prstGeom prst="rect">
            <a:avLst/>
          </a:prstGeom>
        </p:spPr>
        <p:txBody>
          <a:bodyPr anchor="t"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400" dirty="0" smtClean="0">
                <a:solidFill>
                  <a:schemeClr val="tx1"/>
                </a:solidFill>
                <a:latin typeface="楷体" panose="02010609060101010101" pitchFamily="49" charset="-122"/>
                <a:ea typeface="楷体" panose="02010609060101010101" pitchFamily="49" charset="-122"/>
                <a:cs typeface="汉仪仿宋S" charset="0"/>
              </a:rPr>
              <a:t>中更新世早期末，郧县原人出现于湖北郧县，他们与蓝田原人一样，是巫山原人的后裔，在郧县一带至少生存了30万a之久，而后郧县原人可能迁移的方向很多，向北到周口店，向东到安徽巢湖、和果，向南到长阳，分别演化为较进步的古人类。从3个头骨形态来看，北京原人的头骨形态比蓝愿人更相似郧县愿人测北高应是县原人的后</a:t>
            </a:r>
            <a:r>
              <a:rPr lang="zh-CN" altLang="en-US" sz="2400" dirty="0" smtClean="0">
                <a:solidFill>
                  <a:schemeClr val="tx1"/>
                </a:solidFill>
                <a:latin typeface="楷体" panose="02010609060101010101" pitchFamily="49" charset="-122"/>
                <a:ea typeface="楷体" panose="02010609060101010101" pitchFamily="49" charset="-122"/>
                <a:cs typeface="汉仪仿宋S" charset="0"/>
              </a:rPr>
              <a:t>裔</a:t>
            </a:r>
            <a:endParaRPr lang="en-US" altLang="zh-CN" sz="2400" dirty="0" smtClean="0">
              <a:solidFill>
                <a:schemeClr val="tx1"/>
              </a:solidFill>
              <a:latin typeface="楷体" panose="02010609060101010101" pitchFamily="49" charset="-122"/>
              <a:ea typeface="楷体" panose="02010609060101010101" pitchFamily="49" charset="-122"/>
              <a:cs typeface="汉仪仿宋S" charset="0"/>
            </a:endParaRPr>
          </a:p>
          <a:p>
            <a:pPr marL="0" indent="0">
              <a:buNone/>
            </a:pPr>
            <a:endParaRPr lang="zh-CN" altLang="en-US" sz="2400" dirty="0" smtClean="0">
              <a:solidFill>
                <a:schemeClr val="tx1"/>
              </a:solidFill>
              <a:latin typeface="楷体" panose="02010609060101010101" pitchFamily="49" charset="-122"/>
              <a:ea typeface="楷体" panose="02010609060101010101" pitchFamily="49" charset="-122"/>
              <a:cs typeface="汉仪仿宋S" charset="0"/>
            </a:endParaRPr>
          </a:p>
          <a:p>
            <a:r>
              <a:rPr lang="zh-CN" altLang="en-US" sz="2400" dirty="0" smtClean="0">
                <a:solidFill>
                  <a:schemeClr val="tx1"/>
                </a:solidFill>
                <a:latin typeface="楷体" panose="02010609060101010101" pitchFamily="49" charset="-122"/>
                <a:ea typeface="楷体" panose="02010609060101010101" pitchFamily="49" charset="-122"/>
                <a:cs typeface="汉仪仿宋S" charset="0"/>
              </a:rPr>
              <a:t>从中更新世晚期以后,蓝田原人、郧县原人和北京原人等都由于环境的急剧变化而边迁移边演化。在晚更新世20~10万a前，旧人( Homo sapiens)，如长阳人、和县人、丁村人、金牛山人、许家窑人、昭通人、桐梓人和马坝人等陆续出现于湖北、安徽、陕西、山西、辽宁、云南、贵州和广东等地区。</a:t>
            </a:r>
            <a:endParaRPr lang="zh-CN" altLang="en-US" sz="2400" dirty="0" smtClean="0">
              <a:solidFill>
                <a:schemeClr val="tx1"/>
              </a:solidFill>
              <a:latin typeface="楷体" panose="02010609060101010101" pitchFamily="49" charset="-122"/>
              <a:ea typeface="楷体" panose="02010609060101010101" pitchFamily="49" charset="-122"/>
              <a:cs typeface="汉仪仿宋S" charset="0"/>
            </a:endParaRPr>
          </a:p>
          <a:p>
            <a:endParaRPr lang="zh-CN" altLang="en-US" sz="2400" dirty="0" smtClean="0">
              <a:solidFill>
                <a:schemeClr val="tx1"/>
              </a:solidFill>
              <a:latin typeface="楷体" panose="02010609060101010101" pitchFamily="49" charset="-122"/>
              <a:ea typeface="楷体" panose="02010609060101010101" pitchFamily="49" charset="-122"/>
              <a:cs typeface="汉仪仿宋S" charset="0"/>
            </a:endParaRPr>
          </a:p>
        </p:txBody>
      </p:sp>
    </p:spTree>
    <p:custDataLst>
      <p:tags r:id="rId2"/>
    </p:custData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noAutofit/>
          </a:bodyPr>
          <a:lstStyle/>
          <a:p>
            <a:r>
              <a:rPr lang="zh-CN" altLang="en-US" sz="9600" dirty="0" smtClean="0">
                <a:solidFill>
                  <a:schemeClr val="tx1"/>
                </a:solidFill>
                <a:latin typeface="新宋体" panose="02010609030101010101" pitchFamily="49" charset="-122"/>
                <a:ea typeface="新宋体" panose="02010609030101010101" pitchFamily="49" charset="-122"/>
                <a:cs typeface="汉仪仿宋S" charset="0"/>
              </a:rPr>
              <a:t>目录 </a:t>
            </a:r>
            <a:r>
              <a:rPr lang="zh-CN" altLang="en-US" sz="2400" dirty="0" smtClean="0">
                <a:solidFill>
                  <a:schemeClr val="tx1"/>
                </a:solidFill>
                <a:latin typeface="新宋体" panose="02010609030101010101" pitchFamily="49" charset="-122"/>
                <a:ea typeface="新宋体" panose="02010609030101010101" pitchFamily="49" charset="-122"/>
                <a:cs typeface="汉仪仿宋S" charset="0"/>
              </a:rPr>
              <a:t> </a:t>
            </a:r>
            <a:r>
              <a:rPr lang="en-US" altLang="zh-CN" sz="2400" dirty="0" smtClean="0">
                <a:solidFill>
                  <a:schemeClr val="tx1"/>
                </a:solidFill>
                <a:latin typeface="汉仪仿宋S" charset="0"/>
                <a:ea typeface="汉仪仿宋S" charset="0"/>
                <a:cs typeface="汉仪仿宋S" charset="0"/>
              </a:rPr>
              <a:t>contents</a:t>
            </a:r>
            <a:endParaRPr lang="en-US" altLang="zh-CN" sz="2400" dirty="0" smtClean="0">
              <a:solidFill>
                <a:schemeClr val="tx1"/>
              </a:solidFill>
              <a:latin typeface="汉仪仿宋S" charset="0"/>
              <a:ea typeface="汉仪仿宋S" charset="0"/>
              <a:cs typeface="汉仪仿宋S" charset="0"/>
            </a:endParaRPr>
          </a:p>
        </p:txBody>
      </p:sp>
      <p:sp>
        <p:nvSpPr>
          <p:cNvPr id="4" name="Content Placeholder 3"/>
          <p:cNvSpPr>
            <a:spLocks noGrp="1"/>
          </p:cNvSpPr>
          <p:nvPr>
            <p:ph idx="1"/>
          </p:nvPr>
        </p:nvSpPr>
        <p:spPr/>
        <p:txBody>
          <a:bodyPr>
            <a:normAutofit/>
          </a:bodyPr>
          <a:lstStyle/>
          <a:p>
            <a:pPr marL="571500" indent="-571500">
              <a:buFont typeface="Arial" panose="020B0604020202020204" pitchFamily="34" charset="0"/>
              <a:buChar char="•"/>
            </a:pPr>
            <a:r>
              <a:rPr lang="en-US" altLang="zh-CN" sz="4000" dirty="0">
                <a:latin typeface="楷体" panose="02010609060101010101" pitchFamily="49" charset="-122"/>
                <a:ea typeface="楷体" panose="02010609060101010101" pitchFamily="49" charset="-122"/>
                <a:cs typeface="汉仪仿宋S" charset="0"/>
              </a:rPr>
              <a:t>01 课题研究背景</a:t>
            </a:r>
            <a:endParaRPr lang="en-US" altLang="zh-CN" sz="4000" dirty="0">
              <a:latin typeface="楷体" panose="02010609060101010101" pitchFamily="49" charset="-122"/>
              <a:ea typeface="楷体" panose="02010609060101010101" pitchFamily="49" charset="-122"/>
              <a:cs typeface="汉仪仿宋S" charset="0"/>
            </a:endParaRPr>
          </a:p>
          <a:p>
            <a:pPr marL="571500" indent="-571500">
              <a:buFont typeface="Arial" panose="020B0604020202020204" pitchFamily="34" charset="0"/>
              <a:buChar char="•"/>
            </a:pPr>
            <a:r>
              <a:rPr lang="en-US" altLang="zh-CN" sz="4000" dirty="0">
                <a:latin typeface="楷体" panose="02010609060101010101" pitchFamily="49" charset="-122"/>
                <a:ea typeface="楷体" panose="02010609060101010101" pitchFamily="49" charset="-122"/>
                <a:cs typeface="汉仪仿宋S" charset="0"/>
              </a:rPr>
              <a:t>02 课题研究目标</a:t>
            </a:r>
            <a:endParaRPr lang="en-US" altLang="zh-CN" sz="4000" dirty="0">
              <a:latin typeface="楷体" panose="02010609060101010101" pitchFamily="49" charset="-122"/>
              <a:ea typeface="楷体" panose="02010609060101010101" pitchFamily="49" charset="-122"/>
              <a:cs typeface="汉仪仿宋S" charset="0"/>
            </a:endParaRPr>
          </a:p>
          <a:p>
            <a:pPr marL="571500" indent="-571500">
              <a:buFont typeface="Arial" panose="020B0604020202020204" pitchFamily="34" charset="0"/>
              <a:buChar char="•"/>
            </a:pPr>
            <a:r>
              <a:rPr lang="en-US" altLang="zh-CN" sz="4000" dirty="0">
                <a:latin typeface="楷体" panose="02010609060101010101" pitchFamily="49" charset="-122"/>
                <a:ea typeface="楷体" panose="02010609060101010101" pitchFamily="49" charset="-122"/>
                <a:cs typeface="汉仪仿宋S" charset="0"/>
              </a:rPr>
              <a:t>03 课题组成员及任务分工</a:t>
            </a:r>
            <a:endParaRPr lang="en-US" altLang="zh-CN" sz="4000" dirty="0">
              <a:latin typeface="楷体" panose="02010609060101010101" pitchFamily="49" charset="-122"/>
              <a:ea typeface="楷体" panose="02010609060101010101" pitchFamily="49" charset="-122"/>
              <a:cs typeface="汉仪仿宋S" charset="0"/>
            </a:endParaRPr>
          </a:p>
          <a:p>
            <a:pPr marL="571500" indent="-571500">
              <a:buFont typeface="Arial" panose="020B0604020202020204" pitchFamily="34" charset="0"/>
              <a:buChar char="•"/>
            </a:pPr>
            <a:r>
              <a:rPr lang="en-US" altLang="zh-CN" sz="4000" dirty="0">
                <a:latin typeface="楷体" panose="02010609060101010101" pitchFamily="49" charset="-122"/>
                <a:ea typeface="楷体" panose="02010609060101010101" pitchFamily="49" charset="-122"/>
                <a:cs typeface="汉仪仿宋S" charset="0"/>
              </a:rPr>
              <a:t>04 研究方法</a:t>
            </a:r>
            <a:endParaRPr lang="en-US" altLang="zh-CN" sz="4000" dirty="0">
              <a:latin typeface="楷体" panose="02010609060101010101" pitchFamily="49" charset="-122"/>
              <a:ea typeface="楷体" panose="02010609060101010101" pitchFamily="49" charset="-122"/>
              <a:cs typeface="汉仪仿宋S" charset="0"/>
            </a:endParaRPr>
          </a:p>
          <a:p>
            <a:pPr marL="571500" indent="-571500">
              <a:buFont typeface="Arial" panose="020B0604020202020204" pitchFamily="34" charset="0"/>
              <a:buChar char="•"/>
            </a:pPr>
            <a:r>
              <a:rPr lang="en-US" altLang="zh-CN" sz="4000" dirty="0">
                <a:latin typeface="楷体" panose="02010609060101010101" pitchFamily="49" charset="-122"/>
                <a:ea typeface="楷体" panose="02010609060101010101" pitchFamily="49" charset="-122"/>
                <a:cs typeface="汉仪仿宋S" charset="0"/>
              </a:rPr>
              <a:t>05 研究成果</a:t>
            </a:r>
            <a:endParaRPr lang="en-US" altLang="zh-CN" sz="4000" dirty="0">
              <a:latin typeface="楷体" panose="02010609060101010101" pitchFamily="49" charset="-122"/>
              <a:ea typeface="楷体" panose="02010609060101010101" pitchFamily="49" charset="-122"/>
              <a:cs typeface="汉仪仿宋S" charset="0"/>
            </a:endParaRPr>
          </a:p>
          <a:p>
            <a:pPr marL="571500" indent="-571500">
              <a:buFont typeface="Arial" panose="020B0604020202020204" pitchFamily="34" charset="0"/>
              <a:buChar char="•"/>
            </a:pPr>
            <a:r>
              <a:rPr lang="en-US" altLang="zh-CN" sz="4000" dirty="0">
                <a:latin typeface="楷体" panose="02010609060101010101" pitchFamily="49" charset="-122"/>
                <a:ea typeface="楷体" panose="02010609060101010101" pitchFamily="49" charset="-122"/>
                <a:cs typeface="汉仪仿宋S" charset="0"/>
              </a:rPr>
              <a:t>06 启示与收获</a:t>
            </a:r>
            <a:endParaRPr lang="en-US" altLang="zh-CN" sz="4000" dirty="0">
              <a:latin typeface="楷体" panose="02010609060101010101" pitchFamily="49" charset="-122"/>
              <a:ea typeface="楷体" panose="02010609060101010101" pitchFamily="49" charset="-122"/>
              <a:cs typeface="汉仪仿宋S" charset="0"/>
            </a:endParaRPr>
          </a:p>
          <a:p>
            <a:pPr marL="571500" indent="-571500">
              <a:buFont typeface="Arial" panose="020B0604020202020204" pitchFamily="34" charset="0"/>
              <a:buChar char="•"/>
            </a:pPr>
            <a:endParaRPr lang="en-US" altLang="zh-CN" sz="4000" dirty="0">
              <a:latin typeface="楷体" panose="02010609060101010101" pitchFamily="49" charset="-122"/>
              <a:ea typeface="楷体" panose="02010609060101010101" pitchFamily="49" charset="-122"/>
              <a:cs typeface="汉仪仿宋S" charset="0"/>
            </a:endParaRPr>
          </a:p>
          <a:p>
            <a:pPr marL="571500" indent="-571500">
              <a:buFont typeface="Arial" panose="020B0604020202020204" pitchFamily="34" charset="0"/>
              <a:buChar char="•"/>
            </a:pPr>
            <a:endParaRPr lang="en-US" altLang="zh-CN" sz="4000" dirty="0">
              <a:latin typeface="楷体" panose="02010609060101010101" pitchFamily="49" charset="-122"/>
              <a:ea typeface="楷体" panose="02010609060101010101" pitchFamily="49" charset="-122"/>
              <a:cs typeface="汉仪仿宋S" charset="0"/>
            </a:endParaRPr>
          </a:p>
        </p:txBody>
      </p:sp>
    </p:spTree>
    <p:custDataLst>
      <p:tags r:id="rId2"/>
    </p:custData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txBox="1"/>
          <p:nvPr>
            <p:custDataLst>
              <p:tags r:id="rId1"/>
            </p:custDataLst>
          </p:nvPr>
        </p:nvSpPr>
        <p:spPr>
          <a:xfrm>
            <a:off x="842645" y="485140"/>
            <a:ext cx="10515600" cy="982345"/>
          </a:xfrm>
          <a:prstGeom prst="rect">
            <a:avLst/>
          </a:prstGeom>
        </p:spPr>
        <p:txBody>
          <a:bodyPr anchor="ct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endParaRPr lang="zh-CN" altLang="en-US" sz="4000" dirty="0" smtClean="0">
              <a:solidFill>
                <a:schemeClr val="tx1"/>
              </a:solidFill>
            </a:endParaRPr>
          </a:p>
        </p:txBody>
      </p:sp>
      <p:pic>
        <p:nvPicPr>
          <p:cNvPr id="6" name="图片占位符 4" descr="/private/var/mobile/Containers/Data/Application/F6E77B45-D556-4412-981F-C07937196963/tmp/insert_image_tmp_dir/2023-09-18 23:01:00.953000.png2023-09-18 23:01:00.953000"/>
          <p:cNvPicPr>
            <a:picLocks noChangeAspect="1"/>
          </p:cNvPicPr>
          <p:nvPr>
            <p:custDataLst>
              <p:tags r:id="rId2"/>
            </p:custDataLst>
          </p:nvPr>
        </p:nvPicPr>
        <p:blipFill>
          <a:blip r:embed="rId3"/>
          <a:srcRect/>
          <a:stretch>
            <a:fillRect/>
          </a:stretch>
        </p:blipFill>
        <p:spPr>
          <a:xfrm>
            <a:off x="786354" y="838834"/>
            <a:ext cx="5199380" cy="4314825"/>
          </a:xfrm>
          <a:prstGeom prst="rect">
            <a:avLst/>
          </a:prstGeom>
        </p:spPr>
      </p:pic>
      <p:sp>
        <p:nvSpPr>
          <p:cNvPr id="7" name="文本占位符 3"/>
          <p:cNvSpPr txBox="1"/>
          <p:nvPr>
            <p:custDataLst>
              <p:tags r:id="rId4"/>
            </p:custDataLst>
          </p:nvPr>
        </p:nvSpPr>
        <p:spPr>
          <a:xfrm>
            <a:off x="6207760" y="74295"/>
            <a:ext cx="5150485" cy="584390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altLang="zh-CN" dirty="0" smtClean="0">
                <a:latin typeface="楷体" panose="02010609060101010101" pitchFamily="49" charset="-122"/>
                <a:ea typeface="楷体" panose="02010609060101010101" pitchFamily="49" charset="-122"/>
                <a:cs typeface="汉仪仿宋S" charset="0"/>
                <a:sym typeface="+mn-ea"/>
              </a:rPr>
              <a:t> </a:t>
            </a:r>
            <a:r>
              <a:rPr lang="zh-CN" altLang="en-US" dirty="0" smtClean="0">
                <a:latin typeface="楷体" panose="02010609060101010101" pitchFamily="49" charset="-122"/>
                <a:ea typeface="楷体" panose="02010609060101010101" pitchFamily="49" charset="-122"/>
                <a:cs typeface="汉仪仿宋S" charset="0"/>
                <a:sym typeface="+mn-ea"/>
              </a:rPr>
              <a:t>在陕西渭河盆地大荔地区出现的大荔人头骨形态与蓝田原人的很相似，安徽和县人头骨形态与郧县原人的近似,辽宁营口的金牛山人头骨形态与北京原人很近似，根据这些</a:t>
            </a:r>
            <a:r>
              <a:rPr lang="zh-CN" altLang="en-US" dirty="0" smtClean="0">
                <a:latin typeface="楷体" panose="02010609060101010101" pitchFamily="49" charset="-122"/>
                <a:ea typeface="楷体" panose="02010609060101010101" pitchFamily="49" charset="-122"/>
                <a:cs typeface="汉仪仿宋S" charset="0"/>
                <a:sym typeface="+mn-ea"/>
              </a:rPr>
              <a:t>事实</a:t>
            </a:r>
            <a:r>
              <a:rPr lang="zh-CN" altLang="en-US" dirty="0" smtClean="0">
                <a:latin typeface="楷体" panose="02010609060101010101" pitchFamily="49" charset="-122"/>
                <a:ea typeface="楷体" panose="02010609060101010101" pitchFamily="49" charset="-122"/>
                <a:cs typeface="汉仪仿宋S" charset="0"/>
                <a:sym typeface="+mn-ea"/>
              </a:rPr>
              <a:t>，也可推断他们的演化途径图)</a:t>
            </a:r>
            <a:endParaRPr lang="zh-CN" altLang="en-US" dirty="0" smtClean="0">
              <a:solidFill>
                <a:schemeClr val="tx1"/>
              </a:solidFill>
              <a:latin typeface="楷体" panose="02010609060101010101" pitchFamily="49" charset="-122"/>
              <a:ea typeface="楷体" panose="02010609060101010101" pitchFamily="49" charset="-122"/>
              <a:cs typeface="汉仪仿宋S" charset="0"/>
              <a:sym typeface="+mn-ea"/>
            </a:endParaRPr>
          </a:p>
          <a:p>
            <a:r>
              <a:rPr lang="zh-CN" altLang="en-US" dirty="0" smtClean="0">
                <a:latin typeface="楷体" panose="02010609060101010101" pitchFamily="49" charset="-122"/>
                <a:ea typeface="楷体" panose="02010609060101010101" pitchFamily="49" charset="-122"/>
                <a:cs typeface="汉仪仿宋S" charset="0"/>
                <a:sym typeface="+mn-ea"/>
              </a:rPr>
              <a:t>晚更新世晚期，喜马拉雅运动相对平静,冰期逐渐消退,地球气温.上升，东亚南部气候比原来潮湿,属亚热带气候，为东南亚新人的广泛扩散提供了良好的条件。东亚北部的气候变为潮湿温暖。北京原人的后裔经辽宁向朝鲜半岛和日本列岛迁移，此外,新人群经西伯利亚和阿拉斯加向美洲迁移。</a:t>
            </a:r>
            <a:r>
              <a:rPr lang="en-US" altLang="zh-CN" dirty="0" smtClean="0">
                <a:solidFill>
                  <a:schemeClr val="tx1"/>
                </a:solidFill>
                <a:latin typeface="楷体" panose="02010609060101010101" pitchFamily="49" charset="-122"/>
                <a:ea typeface="楷体" panose="02010609060101010101" pitchFamily="49" charset="-122"/>
              </a:rPr>
              <a:t>这些</a:t>
            </a:r>
            <a:r>
              <a:rPr lang="zh-CN" altLang="en-US" dirty="0" smtClean="0">
                <a:solidFill>
                  <a:schemeClr val="tx1"/>
                </a:solidFill>
                <a:latin typeface="楷体" panose="02010609060101010101" pitchFamily="49" charset="-122"/>
                <a:ea typeface="楷体" panose="02010609060101010101" pitchFamily="49" charset="-122"/>
              </a:rPr>
              <a:t>也</a:t>
            </a:r>
            <a:r>
              <a:rPr lang="en-US" altLang="zh-CN" dirty="0" smtClean="0">
                <a:solidFill>
                  <a:schemeClr val="tx1"/>
                </a:solidFill>
                <a:latin typeface="楷体" panose="02010609060101010101" pitchFamily="49" charset="-122"/>
                <a:ea typeface="楷体" panose="02010609060101010101" pitchFamily="49" charset="-122"/>
              </a:rPr>
              <a:t>必然说明中原地区</a:t>
            </a:r>
            <a:r>
              <a:rPr lang="zh-CN" altLang="en-US" dirty="0" smtClean="0">
                <a:solidFill>
                  <a:schemeClr val="tx1"/>
                </a:solidFill>
                <a:latin typeface="楷体" panose="02010609060101010101" pitchFamily="49" charset="-122"/>
                <a:ea typeface="楷体" panose="02010609060101010101" pitchFamily="49" charset="-122"/>
              </a:rPr>
              <a:t>是</a:t>
            </a:r>
            <a:r>
              <a:rPr lang="en-US" altLang="zh-CN" dirty="0" smtClean="0">
                <a:solidFill>
                  <a:schemeClr val="tx1"/>
                </a:solidFill>
                <a:latin typeface="楷体" panose="02010609060101010101" pitchFamily="49" charset="-122"/>
                <a:ea typeface="楷体" panose="02010609060101010101" pitchFamily="49" charset="-122"/>
              </a:rPr>
              <a:t>人类起源</a:t>
            </a:r>
            <a:endParaRPr lang="en-US" altLang="zh-CN" dirty="0" smtClean="0">
              <a:solidFill>
                <a:schemeClr val="tx1"/>
              </a:solidFill>
              <a:latin typeface="楷体" panose="02010609060101010101" pitchFamily="49" charset="-122"/>
              <a:ea typeface="楷体" panose="02010609060101010101" pitchFamily="49" charset="-122"/>
            </a:endParaRPr>
          </a:p>
        </p:txBody>
      </p:sp>
    </p:spTree>
    <p:custDataLst>
      <p:tags r:id="rId5"/>
    </p:custData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1"/>
          <p:cNvSpPr txBox="1"/>
          <p:nvPr>
            <p:custDataLst>
              <p:tags r:id="rId1"/>
            </p:custDataLst>
          </p:nvPr>
        </p:nvSpPr>
        <p:spPr>
          <a:xfrm>
            <a:off x="1022100" y="391971"/>
            <a:ext cx="9973733" cy="5165558"/>
          </a:xfrm>
          <a:prstGeom prst="rect">
            <a:avLst/>
          </a:prstGeom>
        </p:spPr>
        <p:txBody>
          <a:bodyPr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zh-CN" altLang="en-US" sz="2000" dirty="0" smtClean="0">
              <a:solidFill>
                <a:schemeClr val="tx1"/>
              </a:solidFill>
              <a:latin typeface="楷体" panose="02010609060101010101" pitchFamily="49" charset="-122"/>
              <a:ea typeface="楷体" panose="02010609060101010101" pitchFamily="49" charset="-122"/>
            </a:endParaRPr>
          </a:p>
          <a:p>
            <a:pPr>
              <a:lnSpc>
                <a:spcPts val="3200"/>
              </a:lnSpc>
            </a:pPr>
            <a:r>
              <a:rPr lang="en-US" altLang="zh-CN" sz="2000" dirty="0" smtClean="0">
                <a:solidFill>
                  <a:schemeClr val="tx1"/>
                </a:solidFill>
                <a:latin typeface="楷体" panose="02010609060101010101" pitchFamily="49" charset="-122"/>
                <a:ea typeface="楷体" panose="02010609060101010101" pitchFamily="49" charset="-122"/>
              </a:rPr>
              <a:t>再将视角对准中国</a:t>
            </a:r>
            <a:r>
              <a:rPr lang="zh-CN" altLang="en-US" sz="2000" dirty="0" smtClean="0">
                <a:solidFill>
                  <a:schemeClr val="tx1"/>
                </a:solidFill>
                <a:latin typeface="楷体" panose="02010609060101010101" pitchFamily="49" charset="-122"/>
                <a:ea typeface="楷体" panose="02010609060101010101" pitchFamily="49" charset="-122"/>
              </a:rPr>
              <a:t>，中国已经发现70余处出产人类化石的地点，这些化石材料为更新世以来本地人类连续演化、镶嵌进化和与外来人群有过少量基因交流提供了难得的实证。对此很多学者已经做过充分的表述41-1正如已被反复强调的那样，在诸多化石上出现的表明古人类连续演化的头颅。颜面和牙齿特征在中国的出现率比其他地区都要高。而且这些特征是系统性成组地表现在头骨上的，不是个别偶然现象另外,在东亚的近现代人头骨中以不同的频率存在头骨正中矢状突隆，下颌圆枕，夹紧状的鼻梁和第三白齿先天缺失这4项特征，这些特征不见于非洲近现代人网，却可在中国古人类化石上找到近似的特征，这进一步说明东亚近现代人群演化自本地的远古人类，面与非洲人群亲缘关系更远。综合分析中国古人类化石所表现的一系列前后承继的演化特征，可以确定在中国更新世没有发生人群的重大替换，因为如果本地的原住民被非洲人群替代，前者的形志特征不可能成套地在后者身上继续存在。</a:t>
            </a:r>
            <a:endParaRPr lang="zh-CN" altLang="en-US" sz="2000" dirty="0" smtClean="0">
              <a:solidFill>
                <a:schemeClr val="tx1"/>
              </a:solidFill>
              <a:latin typeface="楷体" panose="02010609060101010101" pitchFamily="49" charset="-122"/>
              <a:ea typeface="楷体" panose="02010609060101010101" pitchFamily="49" charset="-122"/>
            </a:endParaRPr>
          </a:p>
          <a:p>
            <a:endParaRPr lang="zh-CN" altLang="en-US" sz="2000" dirty="0" smtClean="0">
              <a:solidFill>
                <a:schemeClr val="tx1"/>
              </a:solidFill>
              <a:latin typeface="楷体" panose="02010609060101010101" pitchFamily="49" charset="-122"/>
              <a:ea typeface="楷体" panose="02010609060101010101" pitchFamily="49" charset="-122"/>
            </a:endParaRPr>
          </a:p>
        </p:txBody>
      </p:sp>
    </p:spTree>
    <p:custDataLst>
      <p:tags r:id="rId2"/>
    </p:custData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1"/>
          <p:cNvSpPr txBox="1"/>
          <p:nvPr>
            <p:custDataLst>
              <p:tags r:id="rId1"/>
            </p:custDataLst>
          </p:nvPr>
        </p:nvSpPr>
        <p:spPr>
          <a:xfrm>
            <a:off x="1082611" y="882787"/>
            <a:ext cx="9973733" cy="5165558"/>
          </a:xfrm>
          <a:prstGeom prst="rect">
            <a:avLst/>
          </a:prstGeom>
        </p:spPr>
        <p:txBody>
          <a:bodyPr anchor="t" anchorCtr="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smtClean="0">
                <a:solidFill>
                  <a:schemeClr val="tx1"/>
                </a:solidFill>
                <a:latin typeface="楷体" panose="02010609060101010101" pitchFamily="49" charset="-122"/>
                <a:ea typeface="楷体" panose="02010609060101010101" pitchFamily="49" charset="-122"/>
              </a:rPr>
              <a:t>更新世人类在中国很多遗址留下大量的石器、骨器和人类生产和生存活动遗留的其他遗物遗迹，这些文化遗存是研究远古人类技术水平、生产能力和生计模式的重要资料。而且因为特定时期。特定人群会有特定的技术及其产品组合，考古材料就可以借以追踪史前人群的迁徙与演化路线并界定族群的时空与社会关系，成为通过化石研究人类起源与演化的重婴补充与验证</a:t>
            </a:r>
            <a:r>
              <a:rPr lang="zh-CN" altLang="en-US" dirty="0" smtClean="0">
                <a:solidFill>
                  <a:schemeClr val="tx1"/>
                </a:solidFill>
                <a:latin typeface="楷体" panose="02010609060101010101" pitchFamily="49" charset="-122"/>
                <a:ea typeface="楷体" panose="02010609060101010101" pitchFamily="49" charset="-122"/>
              </a:rPr>
              <a:t>.</a:t>
            </a:r>
            <a:endParaRPr lang="en-US" altLang="zh-CN" dirty="0" smtClean="0">
              <a:solidFill>
                <a:schemeClr val="tx1"/>
              </a:solidFill>
              <a:latin typeface="楷体" panose="02010609060101010101" pitchFamily="49" charset="-122"/>
              <a:ea typeface="楷体" panose="02010609060101010101" pitchFamily="49" charset="-122"/>
            </a:endParaRPr>
          </a:p>
          <a:p>
            <a:endParaRPr lang="en-US" altLang="zh-CN" dirty="0">
              <a:latin typeface="楷体" panose="02010609060101010101" pitchFamily="49" charset="-122"/>
              <a:ea typeface="楷体" panose="02010609060101010101" pitchFamily="49" charset="-122"/>
            </a:endParaRPr>
          </a:p>
          <a:p>
            <a:r>
              <a:rPr lang="zh-CN" altLang="en-US" dirty="0">
                <a:latin typeface="楷体" panose="02010609060101010101" pitchFamily="49" charset="-122"/>
                <a:ea typeface="楷体" panose="02010609060101010101" pitchFamily="49" charset="-122"/>
              </a:rPr>
              <a:t>人类的起源与演化是一个复杂的过程，既受到生物演化规律的制约，又有智能化和社会因素的影.响:既有作为人的宏观共性,也有不同地区人群因适应特定环境而产生的体质与行为变异，因而任何简单单一的理论模式都难以阐释和概括演化的本质和多样性.</a:t>
            </a:r>
            <a:endParaRPr lang="zh-CN" altLang="en-US" dirty="0">
              <a:latin typeface="楷体" panose="02010609060101010101" pitchFamily="49" charset="-122"/>
              <a:ea typeface="楷体" panose="02010609060101010101" pitchFamily="49" charset="-122"/>
            </a:endParaRPr>
          </a:p>
          <a:p>
            <a:endParaRPr lang="zh-CN" altLang="en-US" dirty="0" smtClean="0">
              <a:solidFill>
                <a:schemeClr val="tx1"/>
              </a:solidFill>
              <a:latin typeface="楷体" panose="02010609060101010101" pitchFamily="49" charset="-122"/>
              <a:ea typeface="楷体" panose="02010609060101010101" pitchFamily="49" charset="-122"/>
            </a:endParaRPr>
          </a:p>
        </p:txBody>
      </p:sp>
    </p:spTree>
    <p:custDataLst>
      <p:tags r:id="rId2"/>
    </p:custData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1"/>
          <p:cNvSpPr txBox="1"/>
          <p:nvPr>
            <p:custDataLst>
              <p:tags r:id="rId1"/>
            </p:custDataLst>
          </p:nvPr>
        </p:nvSpPr>
        <p:spPr>
          <a:xfrm>
            <a:off x="814930" y="430306"/>
            <a:ext cx="10231755" cy="6575425"/>
          </a:xfrm>
          <a:prstGeom prst="rect">
            <a:avLst/>
          </a:prstGeom>
        </p:spPr>
        <p:txBody>
          <a:bodyPr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zh-CN" altLang="en-US" sz="2400" dirty="0" smtClean="0">
              <a:solidFill>
                <a:schemeClr val="tx1"/>
              </a:solidFill>
              <a:latin typeface="楷体" panose="02010609060101010101" pitchFamily="49" charset="-122"/>
              <a:ea typeface="楷体" panose="02010609060101010101" pitchFamily="49" charset="-122"/>
            </a:endParaRPr>
          </a:p>
          <a:p>
            <a:pPr>
              <a:lnSpc>
                <a:spcPts val="3300"/>
              </a:lnSpc>
            </a:pPr>
            <a:r>
              <a:rPr lang="zh-CN" altLang="en-US" sz="2000" dirty="0" smtClean="0">
                <a:solidFill>
                  <a:schemeClr val="tx1"/>
                </a:solidFill>
                <a:latin typeface="楷体" panose="02010609060101010101" pitchFamily="49" charset="-122"/>
                <a:ea typeface="楷体" panose="02010609060101010101" pitchFamily="49" charset="-122"/>
              </a:rPr>
              <a:t>“连续进化附带杂交”是在对中国乃至东亚地区长期积累的丰富化石材料和文化遗存系统研究的基础上总结出的有关该地区古人类演化和现代人起源的理论学说，具有坚实的证据基础，得到多学科研究的支持，该理论只针对东亚这一-特定区域, 但具有很强的包容性，并不排斥其他地区存在其他演化模式.该理论不否定非洲是现代人起源与演化的中心之一,但认为走出非洲的早期现代人群并没有完全替代世界各地的原住民，而是与原有人群发生或多或少的融合与基因交流.在欧洲和西亚，来自非洲的早期现代人可能演化成现生人群的主体,但当地的尼安德特人也做出过一定的基因贡献.在现代人类起源与演化的过程中，不同地区的人群迁徙移动是频繁而多向的，影响是相互的，他们共同繁衍出今天地球上密切关联但又色彩纷呈的人类族群，这样的认识可能是对目前旧大陆人类演化各方面证据的比较全面合理的解释,是现阶段我们在试图对在现代人起源两大理论激烈争论过程中提出的各种观点和疑问进行协调所能够给出的答案.我们在此姑且把这- -构想表述为“现代人类演化的区域性多样化模式”.</a:t>
            </a:r>
            <a:endParaRPr lang="zh-CN" altLang="en-US" sz="2000" dirty="0" smtClean="0">
              <a:solidFill>
                <a:schemeClr val="tx1"/>
              </a:solidFill>
              <a:latin typeface="楷体" panose="02010609060101010101" pitchFamily="49" charset="-122"/>
              <a:ea typeface="楷体" panose="02010609060101010101" pitchFamily="49" charset="-122"/>
            </a:endParaRPr>
          </a:p>
          <a:p>
            <a:endParaRPr lang="zh-CN" altLang="en-US" sz="2400" dirty="0" smtClean="0">
              <a:solidFill>
                <a:schemeClr val="tx1"/>
              </a:solidFill>
              <a:latin typeface="楷体" panose="02010609060101010101" pitchFamily="49" charset="-122"/>
              <a:ea typeface="楷体" panose="02010609060101010101" pitchFamily="49" charset="-122"/>
            </a:endParaRPr>
          </a:p>
          <a:p>
            <a:endParaRPr lang="zh-CN" altLang="en-US" sz="2400" dirty="0" smtClean="0">
              <a:solidFill>
                <a:schemeClr val="tx1"/>
              </a:solidFill>
              <a:latin typeface="楷体" panose="02010609060101010101" pitchFamily="49" charset="-122"/>
              <a:ea typeface="楷体" panose="02010609060101010101" pitchFamily="49" charset="-122"/>
            </a:endParaRPr>
          </a:p>
        </p:txBody>
      </p:sp>
    </p:spTree>
    <p:custDataLst>
      <p:tags r:id="rId2"/>
    </p:custData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838200" y="38735"/>
            <a:ext cx="10515600" cy="1016635"/>
          </a:xfrm>
        </p:spPr>
        <p:txBody>
          <a:bodyPr/>
          <a:lstStyle/>
          <a:p>
            <a:r>
              <a:rPr lang="en-US" altLang="zh-CN" smtClean="0">
                <a:solidFill>
                  <a:schemeClr val="tx1"/>
                </a:solidFill>
              </a:rPr>
              <a:t>  </a:t>
            </a:r>
            <a:r>
              <a:rPr lang="zh-CN" altLang="en-US" smtClean="0">
                <a:solidFill>
                  <a:schemeClr val="tx1"/>
                </a:solidFill>
              </a:rPr>
              <a:t>结语：</a:t>
            </a:r>
            <a:endParaRPr lang="zh-CN" altLang="en-US" smtClean="0">
              <a:solidFill>
                <a:schemeClr val="tx1"/>
              </a:solidFill>
            </a:endParaRPr>
          </a:p>
        </p:txBody>
      </p:sp>
      <p:sp>
        <p:nvSpPr>
          <p:cNvPr id="5" name="内容占位符 4"/>
          <p:cNvSpPr>
            <a:spLocks noGrp="1"/>
          </p:cNvSpPr>
          <p:nvPr>
            <p:ph idx="1"/>
            <p:custDataLst>
              <p:tags r:id="rId2"/>
            </p:custDataLst>
          </p:nvPr>
        </p:nvSpPr>
        <p:spPr>
          <a:xfrm>
            <a:off x="838200" y="1104265"/>
            <a:ext cx="10515600" cy="5073015"/>
          </a:xfrm>
        </p:spPr>
        <p:txBody>
          <a:bodyPr>
            <a:noAutofit/>
          </a:bodyPr>
          <a:lstStyle/>
          <a:p>
            <a:pPr>
              <a:lnSpc>
                <a:spcPct val="100000"/>
              </a:lnSpc>
            </a:pPr>
            <a:r>
              <a:rPr lang="zh-CN" altLang="en-US" sz="2000" dirty="0" smtClean="0">
                <a:latin typeface="楷体" panose="02010609060101010101" pitchFamily="49" charset="-122"/>
                <a:ea typeface="楷体" panose="02010609060101010101" pitchFamily="49" charset="-122"/>
                <a:sym typeface="+mn-ea"/>
              </a:rPr>
              <a:t>人类的起源与演化是一个复杂的过程，既受到生物演化规律的制约，又有智能化和社会因素的影.响:既有作为人的宏观共性,也有不同地区人群因适应特定环境而产生的体质与行为变异，因而任何简单单一的理论模式都难以阐释和概括演化的本质和多样性.</a:t>
            </a:r>
            <a:endParaRPr lang="zh-CN" altLang="en-US" sz="2000" dirty="0" smtClean="0">
              <a:solidFill>
                <a:schemeClr val="tx1"/>
              </a:solidFill>
              <a:latin typeface="楷体" panose="02010609060101010101" pitchFamily="49" charset="-122"/>
              <a:ea typeface="楷体" panose="02010609060101010101" pitchFamily="49" charset="-122"/>
              <a:sym typeface="+mn-ea"/>
            </a:endParaRPr>
          </a:p>
          <a:p>
            <a:pPr>
              <a:lnSpc>
                <a:spcPct val="100000"/>
              </a:lnSpc>
            </a:pPr>
            <a:endParaRPr lang="zh-CN" altLang="en-US" sz="2000" dirty="0" smtClean="0">
              <a:solidFill>
                <a:schemeClr val="tx1"/>
              </a:solidFill>
              <a:latin typeface="楷体" panose="02010609060101010101" pitchFamily="49" charset="-122"/>
              <a:ea typeface="楷体" panose="02010609060101010101" pitchFamily="49" charset="-122"/>
              <a:sym typeface="+mn-ea"/>
            </a:endParaRPr>
          </a:p>
          <a:p>
            <a:pPr>
              <a:lnSpc>
                <a:spcPct val="100000"/>
              </a:lnSpc>
            </a:pPr>
            <a:r>
              <a:rPr lang="zh-CN" altLang="en-US" sz="2000" dirty="0" smtClean="0">
                <a:latin typeface="楷体" panose="02010609060101010101" pitchFamily="49" charset="-122"/>
                <a:ea typeface="楷体" panose="02010609060101010101" pitchFamily="49" charset="-122"/>
                <a:sym typeface="+mn-ea"/>
              </a:rPr>
              <a:t>“连续进化附带杂交”是在对中国乃至东亚地区长期积累的丰富化石材料和文化遗存系统研究的基础上总结出的有关该地区古人类演化和现代人起源的理论学说，具有坚实的证据基础，得到多学科研究的支持，该理论只针对东亚这一-特定区域, 但具有很强的包容性，并不排斥其他地区存在其他演化模式.该理论不否定非洲是现代人起源与演化的中心之一,但认为走出非洲的早期现代人群并没有完全替代世界各地的原住民，而是与原有人群发生或多或少的融合与基因交流.在欧洲和西亚，来自非洲的早期现代人可能演化成现生人群的主体,但当地的尼安德特人也做出过一定的基因贡献.在现代人类起源与演化的过程中，不同地区的人群迁徙移动是频繁而多向的，影响是相互的，他们共同繁衍出今天地球上密切关联但又色彩纷呈的人类族群，这样的认识可能是对目前旧大陆人类演化各方面证据的比较全面合理的解释,是现阶段我们在试图对在现代人起源两大理论激烈争论过程中提出的各种观点和疑问进行协调所能够给出的答案.我们在此姑且把这- -构想表述为“现代人类演化的区域性多样化模式”.</a:t>
            </a:r>
            <a:endParaRPr lang="zh-CN" altLang="en-US" sz="2000" dirty="0" smtClean="0">
              <a:solidFill>
                <a:schemeClr val="tx1"/>
              </a:solidFill>
              <a:latin typeface="楷体" panose="02010609060101010101" pitchFamily="49" charset="-122"/>
              <a:ea typeface="楷体" panose="02010609060101010101" pitchFamily="49" charset="-122"/>
              <a:sym typeface="+mn-ea"/>
            </a:endParaRPr>
          </a:p>
          <a:p>
            <a:endParaRPr lang="zh-CN" altLang="en-US" sz="2000" dirty="0" smtClean="0">
              <a:solidFill>
                <a:schemeClr val="tx1"/>
              </a:solidFill>
              <a:latin typeface="汉仪仿宋S" charset="0"/>
              <a:ea typeface="汉仪仿宋S" charset="0"/>
              <a:sym typeface="+mn-ea"/>
            </a:endParaRPr>
          </a:p>
          <a:p>
            <a:endParaRPr lang="zh-CN" altLang="en-US" sz="2000" dirty="0" smtClean="0">
              <a:solidFill>
                <a:schemeClr val="tx1"/>
              </a:solidFill>
              <a:latin typeface="汉仪仿宋S" charset="0"/>
              <a:ea typeface="汉仪仿宋S" charset="0"/>
              <a:sym typeface="+mn-ea"/>
            </a:endParaRPr>
          </a:p>
        </p:txBody>
      </p:sp>
    </p:spTree>
    <p:custDataLst>
      <p:tags r:id="rId3"/>
    </p:custData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1"/>
          <p:cNvSpPr txBox="1"/>
          <p:nvPr>
            <p:custDataLst>
              <p:tags r:id="rId1"/>
            </p:custDataLst>
          </p:nvPr>
        </p:nvSpPr>
        <p:spPr>
          <a:xfrm>
            <a:off x="988482" y="1615652"/>
            <a:ext cx="9973733" cy="5165558"/>
          </a:xfrm>
          <a:prstGeom prst="rect">
            <a:avLst/>
          </a:prstGeom>
        </p:spPr>
        <p:txBody>
          <a:bodyPr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sz="2400" dirty="0" smtClean="0">
                <a:latin typeface="楷体" panose="02010609060101010101" pitchFamily="49" charset="-122"/>
                <a:ea typeface="楷体" panose="02010609060101010101" pitchFamily="49" charset="-122"/>
                <a:sym typeface="+mn-ea"/>
              </a:rPr>
              <a:t>目前的人类演化研究还有诸多的问题和困难.化石和文化遗存材料还有很多薄弱环节,信息提取的丰度和精度还有待提高，世界范围内的古人类资料和数据还无法实现共享，来自不同方面的证据还不能很好地协调和相互补充验证，不同学科还没有在这一重大科学问题上展开实质性的交叉与协作，相关的理论探讨还缺乏深入的兼顾微观与宏观的辩证思维，因此,开展更系统的野外科考和实验室研究,获取更关键更精细的材料和信息，以大项目的形式，推动多学科与多地区的实际交叉与合作，并综合各方面资料与证据做深入全面的理论构建，应该是进一步揭示中国人的来源，和世界各地人群演化过程的当务之急。</a:t>
            </a:r>
            <a:endParaRPr lang="zh-CN" altLang="en-US" sz="2400" dirty="0" smtClean="0">
              <a:solidFill>
                <a:schemeClr val="tx1"/>
              </a:solidFill>
              <a:latin typeface="楷体" panose="02010609060101010101" pitchFamily="49" charset="-122"/>
              <a:ea typeface="楷体" panose="02010609060101010101" pitchFamily="49" charset="-122"/>
              <a:sym typeface="+mn-ea"/>
            </a:endParaRPr>
          </a:p>
        </p:txBody>
      </p:sp>
    </p:spTree>
    <p:custDataLst>
      <p:tags r:id="rId2"/>
    </p:custData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custDataLst>
              <p:tags r:id="rId1"/>
            </p:custDataLst>
          </p:nvPr>
        </p:nvSpPr>
        <p:spPr/>
        <p:txBody>
          <a:bodyPr/>
          <a:lstStyle/>
          <a:p>
            <a:pPr algn="l" fontAlgn="auto"/>
            <a:r>
              <a:rPr lang="en-US" altLang="zh-CN" dirty="0" smtClean="0">
                <a:solidFill>
                  <a:schemeClr val="tx1"/>
                </a:solidFill>
              </a:rPr>
              <a:t>06 启示与收获</a:t>
            </a:r>
            <a:endParaRPr lang="en-US" altLang="zh-CN" dirty="0" smtClean="0">
              <a:solidFill>
                <a:schemeClr val="tx1"/>
              </a:solidFill>
            </a:endParaRPr>
          </a:p>
        </p:txBody>
      </p:sp>
      <p:sp>
        <p:nvSpPr>
          <p:cNvPr id="5" name="文本占位符 4"/>
          <p:cNvSpPr>
            <a:spLocks noGrp="1"/>
          </p:cNvSpPr>
          <p:nvPr>
            <p:ph type="body" idx="1"/>
            <p:custDataLst>
              <p:tags r:id="rId2"/>
            </p:custDataLst>
          </p:nvPr>
        </p:nvSpPr>
        <p:spPr/>
        <p:txBody>
          <a:bodyPr/>
          <a:lstStyle/>
          <a:p>
            <a:pPr algn="l" fontAlgn="auto"/>
            <a:endParaRPr lang="zh-CN" altLang="en-US" dirty="0" smtClean="0">
              <a:solidFill>
                <a:schemeClr val="tx1">
                  <a:tint val="75000"/>
                </a:schemeClr>
              </a:solidFill>
            </a:endParaRPr>
          </a:p>
        </p:txBody>
      </p:sp>
    </p:spTree>
    <p:custDataLst>
      <p:tags r:id="rId3"/>
    </p:custData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838200" y="405467"/>
            <a:ext cx="10515600" cy="1325563"/>
          </a:xfrm>
        </p:spPr>
        <p:txBody>
          <a:bodyPr/>
          <a:lstStyle/>
          <a:p>
            <a:r>
              <a:rPr lang="en-US" altLang="zh-CN" dirty="0" smtClean="0">
                <a:solidFill>
                  <a:schemeClr val="tx1"/>
                </a:solidFill>
                <a:latin typeface="汉仪仿宋S" charset="0"/>
                <a:ea typeface="汉仪仿宋S" charset="0"/>
              </a:rPr>
              <a:t>6</a:t>
            </a:r>
            <a:r>
              <a:rPr lang="en-US" altLang="zh-CN" dirty="0" smtClean="0">
                <a:solidFill>
                  <a:schemeClr val="tx1"/>
                </a:solidFill>
              </a:rPr>
              <a:t>.</a:t>
            </a:r>
            <a:r>
              <a:rPr lang="zh-CN" altLang="en-US" dirty="0" smtClean="0">
                <a:solidFill>
                  <a:schemeClr val="tx1"/>
                </a:solidFill>
                <a:latin typeface="汉仪仿宋S" charset="0"/>
                <a:ea typeface="汉仪仿宋S" charset="0"/>
              </a:rPr>
              <a:t>启示与收获</a:t>
            </a:r>
            <a:endParaRPr lang="zh-CN" altLang="en-US" dirty="0" smtClean="0">
              <a:solidFill>
                <a:schemeClr val="tx1"/>
              </a:solidFill>
              <a:latin typeface="汉仪仿宋S" charset="0"/>
              <a:ea typeface="汉仪仿宋S" charset="0"/>
            </a:endParaRPr>
          </a:p>
          <a:p>
            <a:endParaRPr lang="zh-CN" altLang="en-US" dirty="0" smtClean="0">
              <a:solidFill>
                <a:schemeClr val="tx1"/>
              </a:solidFill>
            </a:endParaRPr>
          </a:p>
        </p:txBody>
      </p:sp>
      <p:sp>
        <p:nvSpPr>
          <p:cNvPr id="5" name="内容占位符 4"/>
          <p:cNvSpPr>
            <a:spLocks noGrp="1"/>
          </p:cNvSpPr>
          <p:nvPr>
            <p:ph idx="1"/>
            <p:custDataLst>
              <p:tags r:id="rId2"/>
            </p:custDataLst>
          </p:nvPr>
        </p:nvSpPr>
        <p:spPr>
          <a:xfrm>
            <a:off x="838200" y="1603749"/>
            <a:ext cx="10515600" cy="4351338"/>
          </a:xfrm>
        </p:spPr>
        <p:txBody>
          <a:bodyPr/>
          <a:lstStyle/>
          <a:p>
            <a:pPr>
              <a:lnSpc>
                <a:spcPct val="110000"/>
              </a:lnSpc>
            </a:pPr>
            <a:r>
              <a:rPr lang="zh-CN" altLang="en-US" sz="2000" dirty="0" smtClean="0">
                <a:solidFill>
                  <a:schemeClr val="tx1"/>
                </a:solidFill>
                <a:latin typeface="汉仪仿宋S" charset="0"/>
                <a:ea typeface="汉仪仿宋S" charset="0"/>
                <a:cs typeface="汉仪仿宋S" charset="0"/>
              </a:rPr>
              <a:t>通过本次课题研究，锻炼了我们查询资料，并逐步解决心中疑惑的能力，对今后的人生发展打下基础。课题的特点是切口小、范围广、方向明、周期短。本次研究的中原地区人类起源与发展有以下几个益处：</a:t>
            </a:r>
            <a:endParaRPr lang="zh-CN" altLang="en-US" sz="2000" dirty="0" smtClean="0">
              <a:solidFill>
                <a:schemeClr val="tx1"/>
              </a:solidFill>
              <a:latin typeface="汉仪仿宋S" charset="0"/>
              <a:ea typeface="汉仪仿宋S" charset="0"/>
              <a:cs typeface="汉仪仿宋S" charset="0"/>
            </a:endParaRPr>
          </a:p>
          <a:p>
            <a:r>
              <a:rPr lang="zh-CN" altLang="en-US" sz="2000" dirty="0" smtClean="0">
                <a:solidFill>
                  <a:schemeClr val="tx1"/>
                </a:solidFill>
                <a:latin typeface="楷体" panose="02010609060101010101" pitchFamily="49" charset="-122"/>
                <a:ea typeface="楷体" panose="02010609060101010101" pitchFamily="49" charset="-122"/>
                <a:cs typeface="汉仪仿宋S" charset="0"/>
              </a:rPr>
              <a:t>①有利于作为高中生的我们从中逐步揭示出生命的奥秘，拓宽眼界，更好的理解个体与环境之前的关系，在人类漫长的历史长河中深入了解生物钟、“日出而作，日入而息”的规律与原因。</a:t>
            </a:r>
            <a:endParaRPr lang="zh-CN" altLang="en-US" sz="2000" dirty="0" smtClean="0">
              <a:solidFill>
                <a:schemeClr val="tx1"/>
              </a:solidFill>
              <a:latin typeface="楷体" panose="02010609060101010101" pitchFamily="49" charset="-122"/>
              <a:ea typeface="楷体" panose="02010609060101010101" pitchFamily="49" charset="-122"/>
              <a:cs typeface="汉仪仿宋S" charset="0"/>
            </a:endParaRPr>
          </a:p>
          <a:p>
            <a:r>
              <a:rPr lang="zh-CN" altLang="en-US" sz="2000" dirty="0" smtClean="0">
                <a:solidFill>
                  <a:schemeClr val="tx1"/>
                </a:solidFill>
                <a:latin typeface="楷体" panose="02010609060101010101" pitchFamily="49" charset="-122"/>
                <a:ea typeface="楷体" panose="02010609060101010101" pitchFamily="49" charset="-122"/>
                <a:cs typeface="汉仪仿宋S" charset="0"/>
              </a:rPr>
              <a:t>②有利于增强小组成员间的默契和合作能力。现在的高中生，大多都埋头苦学，这固然有助于成绩提升，但也渐渐丧失了团结协作解决问题的能力和实践能力，综合性实践活动，有助于我们全面发展。</a:t>
            </a:r>
            <a:endParaRPr lang="zh-CN" altLang="en-US" sz="2000" dirty="0" smtClean="0">
              <a:solidFill>
                <a:schemeClr val="tx1"/>
              </a:solidFill>
              <a:latin typeface="楷体" panose="02010609060101010101" pitchFamily="49" charset="-122"/>
              <a:ea typeface="楷体" panose="02010609060101010101" pitchFamily="49" charset="-122"/>
              <a:cs typeface="汉仪仿宋S" charset="0"/>
            </a:endParaRPr>
          </a:p>
          <a:p>
            <a:r>
              <a:rPr lang="zh-CN" altLang="en-US" sz="2000" dirty="0" smtClean="0">
                <a:solidFill>
                  <a:schemeClr val="tx1"/>
                </a:solidFill>
                <a:latin typeface="楷体" panose="02010609060101010101" pitchFamily="49" charset="-122"/>
                <a:ea typeface="楷体" panose="02010609060101010101" pitchFamily="49" charset="-122"/>
                <a:cs typeface="汉仪仿宋S" charset="0"/>
              </a:rPr>
              <a:t>③有利于我们认识和阐明生命的本质，更好地掌握生命发生和发展的客观规律。对生活中一些“神奇”的现象进行探索，了解了其背后所隐藏的“秘密”，提好今后的学习兴趣。</a:t>
            </a:r>
            <a:endParaRPr lang="zh-CN" altLang="en-US" sz="2000" dirty="0" smtClean="0">
              <a:solidFill>
                <a:schemeClr val="tx1"/>
              </a:solidFill>
              <a:latin typeface="楷体" panose="02010609060101010101" pitchFamily="49" charset="-122"/>
              <a:ea typeface="楷体" panose="02010609060101010101" pitchFamily="49" charset="-122"/>
              <a:cs typeface="汉仪仿宋S" charset="0"/>
            </a:endParaRPr>
          </a:p>
          <a:p>
            <a:endParaRPr lang="zh-CN" altLang="en-US" sz="2000" dirty="0" smtClean="0">
              <a:solidFill>
                <a:schemeClr val="tx1"/>
              </a:solidFill>
              <a:latin typeface="汉仪仿宋S" charset="0"/>
              <a:ea typeface="汉仪仿宋S" charset="0"/>
              <a:cs typeface="汉仪仿宋S" charset="0"/>
            </a:endParaRPr>
          </a:p>
        </p:txBody>
      </p:sp>
    </p:spTree>
    <p:custDataLst>
      <p:tags r:id="rId3"/>
    </p:custData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1"/>
          <p:cNvSpPr txBox="1"/>
          <p:nvPr>
            <p:custDataLst>
              <p:tags r:id="rId1"/>
            </p:custDataLst>
          </p:nvPr>
        </p:nvSpPr>
        <p:spPr>
          <a:xfrm>
            <a:off x="1210359" y="2388858"/>
            <a:ext cx="9973733" cy="5165558"/>
          </a:xfrm>
          <a:prstGeom prst="rect">
            <a:avLst/>
          </a:prstGeom>
        </p:spPr>
        <p:txBody>
          <a:bodyPr anchor="t"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smtClean="0">
                <a:solidFill>
                  <a:schemeClr val="tx1"/>
                </a:solidFill>
                <a:latin typeface="汉仪仿宋S" charset="0"/>
                <a:ea typeface="汉仪仿宋S" charset="0"/>
                <a:cs typeface="汉仪仿宋S" charset="0"/>
              </a:rPr>
              <a:t>参考文献：</a:t>
            </a:r>
            <a:endParaRPr lang="zh-CN" altLang="en-US" dirty="0" smtClean="0">
              <a:solidFill>
                <a:schemeClr val="tx1"/>
              </a:solidFill>
              <a:latin typeface="汉仪仿宋S" charset="0"/>
              <a:ea typeface="汉仪仿宋S" charset="0"/>
              <a:cs typeface="汉仪仿宋S" charset="0"/>
            </a:endParaRPr>
          </a:p>
          <a:p>
            <a:r>
              <a:rPr lang="zh-CN" altLang="en-US" dirty="0" smtClean="0">
                <a:solidFill>
                  <a:schemeClr val="tx1"/>
                </a:solidFill>
                <a:latin typeface="汉仪仿宋S" charset="0"/>
                <a:ea typeface="汉仪仿宋S" charset="0"/>
                <a:cs typeface="汉仪仿宋S" charset="0"/>
              </a:rPr>
              <a:t>❶A Prei ni nary St udy on the 0igj n and Evol uti onary</a:t>
            </a:r>
            <a:endParaRPr lang="zh-CN" altLang="en-US" dirty="0" smtClean="0">
              <a:solidFill>
                <a:schemeClr val="tx1"/>
              </a:solidFill>
              <a:latin typeface="汉仪仿宋S" charset="0"/>
              <a:ea typeface="汉仪仿宋S" charset="0"/>
              <a:cs typeface="汉仪仿宋S" charset="0"/>
            </a:endParaRPr>
          </a:p>
          <a:p>
            <a:r>
              <a:rPr lang="zh-CN" altLang="en-US" dirty="0" smtClean="0">
                <a:solidFill>
                  <a:schemeClr val="tx1"/>
                </a:solidFill>
                <a:latin typeface="汉仪仿宋S" charset="0"/>
                <a:ea typeface="汉仪仿宋S" charset="0"/>
                <a:cs typeface="汉仪仿宋S" charset="0"/>
              </a:rPr>
              <a:t>❷中国科学 地球科学</a:t>
            </a:r>
            <a:endParaRPr lang="zh-CN" altLang="en-US" dirty="0" smtClean="0">
              <a:solidFill>
                <a:schemeClr val="tx1"/>
              </a:solidFill>
              <a:latin typeface="汉仪仿宋S" charset="0"/>
              <a:ea typeface="汉仪仿宋S" charset="0"/>
              <a:cs typeface="汉仪仿宋S" charset="0"/>
            </a:endParaRPr>
          </a:p>
          <a:p>
            <a:r>
              <a:rPr lang="zh-CN" altLang="en-US" dirty="0" smtClean="0">
                <a:latin typeface="汉仪仿宋S" charset="0"/>
                <a:ea typeface="汉仪仿宋S" charset="0"/>
                <a:cs typeface="汉仪仿宋S" charset="0"/>
                <a:sym typeface="+mn-ea"/>
              </a:rPr>
              <a:t>❸</a:t>
            </a:r>
            <a:r>
              <a:rPr lang="zh-CN" altLang="en-US" dirty="0" smtClean="0">
                <a:solidFill>
                  <a:schemeClr val="tx1"/>
                </a:solidFill>
                <a:latin typeface="汉仪仿宋S" charset="0"/>
                <a:ea typeface="汉仪仿宋S" charset="0"/>
                <a:cs typeface="汉仪仿宋S" charset="0"/>
              </a:rPr>
              <a:t>地球学报--中国地质科学院院报</a:t>
            </a:r>
            <a:endParaRPr lang="zh-CN" altLang="en-US" dirty="0" smtClean="0">
              <a:solidFill>
                <a:schemeClr val="tx1"/>
              </a:solidFill>
              <a:latin typeface="汉仪仿宋S" charset="0"/>
              <a:ea typeface="汉仪仿宋S" charset="0"/>
              <a:cs typeface="汉仪仿宋S" charset="0"/>
            </a:endParaRPr>
          </a:p>
        </p:txBody>
      </p:sp>
    </p:spTree>
    <p:custDataLst>
      <p:tags r:id="rId2"/>
    </p:custData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custDataLst>
              <p:tags r:id="rId1"/>
            </p:custDataLst>
          </p:nvPr>
        </p:nvSpPr>
        <p:spPr>
          <a:xfrm>
            <a:off x="1463488" y="1297175"/>
            <a:ext cx="9144000" cy="2387600"/>
          </a:xfrm>
        </p:spPr>
        <p:txBody>
          <a:bodyPr>
            <a:normAutofit/>
          </a:bodyPr>
          <a:lstStyle/>
          <a:p>
            <a:pPr algn="ctr" fontAlgn="auto"/>
            <a:r>
              <a:rPr lang="zh-CN" altLang="en-US" sz="8800" dirty="0" smtClean="0">
                <a:solidFill>
                  <a:schemeClr val="tx1"/>
                </a:solidFill>
              </a:rPr>
              <a:t>感谢</a:t>
            </a:r>
            <a:r>
              <a:rPr lang="en-US" altLang="zh-CN" sz="8800" dirty="0" smtClean="0">
                <a:solidFill>
                  <a:schemeClr val="tx1"/>
                </a:solidFill>
              </a:rPr>
              <a:t>聆听</a:t>
            </a:r>
            <a:endParaRPr lang="en-US" altLang="zh-CN" sz="8800" dirty="0" smtClean="0">
              <a:solidFill>
                <a:schemeClr val="tx1"/>
              </a:solidFill>
            </a:endParaRPr>
          </a:p>
        </p:txBody>
      </p:sp>
      <p:sp>
        <p:nvSpPr>
          <p:cNvPr id="5" name="副标题 4"/>
          <p:cNvSpPr>
            <a:spLocks noGrp="1"/>
          </p:cNvSpPr>
          <p:nvPr>
            <p:ph type="subTitle" idx="1"/>
            <p:custDataLst>
              <p:tags r:id="rId2"/>
            </p:custDataLst>
          </p:nvPr>
        </p:nvSpPr>
        <p:spPr/>
        <p:txBody>
          <a:bodyPr/>
          <a:lstStyle/>
          <a:p>
            <a:pPr algn="ctr" fontAlgn="auto"/>
            <a:endParaRPr lang="zh-CN" altLang="en-US" dirty="0" smtClean="0">
              <a:solidFill>
                <a:schemeClr val="tx1"/>
              </a:solidFill>
            </a:endParaRPr>
          </a:p>
        </p:txBody>
      </p:sp>
    </p:spTree>
    <p:custDataLst>
      <p:tags r:id="rId3"/>
    </p:custData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custDataLst>
              <p:tags r:id="rId1"/>
            </p:custDataLst>
          </p:nvPr>
        </p:nvSpPr>
        <p:spPr>
          <a:xfrm>
            <a:off x="1181473" y="3301252"/>
            <a:ext cx="10515600" cy="1348722"/>
          </a:xfrm>
        </p:spPr>
        <p:txBody>
          <a:bodyPr/>
          <a:lstStyle/>
          <a:p>
            <a:pPr algn="l" fontAlgn="auto"/>
            <a:r>
              <a:rPr lang="en-US" altLang="zh-CN" dirty="0" smtClean="0">
                <a:solidFill>
                  <a:schemeClr val="tx1"/>
                </a:solidFill>
              </a:rPr>
              <a:t>01 课题研究背景</a:t>
            </a:r>
            <a:endParaRPr lang="en-US" altLang="zh-CN" dirty="0" smtClean="0">
              <a:solidFill>
                <a:schemeClr val="tx1"/>
              </a:solidFill>
            </a:endParaRPr>
          </a:p>
        </p:txBody>
      </p:sp>
      <p:sp>
        <p:nvSpPr>
          <p:cNvPr id="5" name="文本占位符 4"/>
          <p:cNvSpPr>
            <a:spLocks noGrp="1"/>
          </p:cNvSpPr>
          <p:nvPr>
            <p:ph type="body" idx="1"/>
            <p:custDataLst>
              <p:tags r:id="rId2"/>
            </p:custDataLst>
          </p:nvPr>
        </p:nvSpPr>
        <p:spPr/>
        <p:txBody>
          <a:bodyPr/>
          <a:lstStyle/>
          <a:p>
            <a:pPr algn="l" fontAlgn="auto"/>
            <a:endParaRPr lang="zh-CN" altLang="en-US" dirty="0" smtClean="0">
              <a:solidFill>
                <a:schemeClr val="tx1">
                  <a:tint val="75000"/>
                </a:schemeClr>
              </a:solidFill>
            </a:endParaRPr>
          </a:p>
        </p:txBody>
      </p:sp>
    </p:spTree>
    <p:custDataLst>
      <p:tags r:id="rId3"/>
    </p:custData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1"/>
          <p:cNvSpPr txBox="1"/>
          <p:nvPr>
            <p:custDataLst>
              <p:tags r:id="rId1"/>
            </p:custDataLst>
          </p:nvPr>
        </p:nvSpPr>
        <p:spPr>
          <a:xfrm>
            <a:off x="1102782" y="802105"/>
            <a:ext cx="9973733" cy="5165558"/>
          </a:xfrm>
          <a:prstGeom prst="rect">
            <a:avLst/>
          </a:prstGeom>
        </p:spPr>
        <p:txBody>
          <a:bodyPr anchor="t"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600" dirty="0" smtClean="0">
                <a:solidFill>
                  <a:schemeClr val="tx1"/>
                </a:solidFill>
                <a:latin typeface="汉仪仿宋S" charset="0"/>
                <a:ea typeface="汉仪仿宋S" charset="0"/>
                <a:cs typeface="汉仪仿宋S" charset="0"/>
              </a:rPr>
              <a:t>01课题研究背景</a:t>
            </a:r>
            <a:endParaRPr lang="zh-CN" altLang="en-US" sz="3600" dirty="0" smtClean="0">
              <a:solidFill>
                <a:schemeClr val="tx1"/>
              </a:solidFill>
              <a:latin typeface="汉仪仿宋S" charset="0"/>
              <a:ea typeface="汉仪仿宋S" charset="0"/>
              <a:cs typeface="汉仪仿宋S" charset="0"/>
            </a:endParaRPr>
          </a:p>
          <a:p>
            <a:r>
              <a:rPr lang="zh-CN" altLang="en-US" sz="3200" dirty="0" smtClean="0">
                <a:solidFill>
                  <a:schemeClr val="tx1"/>
                </a:solidFill>
                <a:latin typeface="楷体" panose="02010609060101010101" pitchFamily="49" charset="-122"/>
                <a:ea typeface="楷体" panose="02010609060101010101" pitchFamily="49" charset="-122"/>
                <a:cs typeface="汉仪仿宋S" charset="0"/>
              </a:rPr>
              <a:t>“人类从哪里来？从何起源？由何演变而来？”这是一个持续了千年的问题。从西方神话中上帝创造出亚当夏娃、东方传说的里女娲黄土捏人，再到达尔文进化论的发表、无数假说的提出……这是一个还未真正解开过的谜团</a:t>
            </a:r>
            <a:r>
              <a:rPr lang="zh-CN" altLang="en-US" sz="3200" dirty="0" smtClean="0">
                <a:solidFill>
                  <a:schemeClr val="tx1"/>
                </a:solidFill>
                <a:latin typeface="楷体" panose="02010609060101010101" pitchFamily="49" charset="-122"/>
                <a:ea typeface="楷体" panose="02010609060101010101" pitchFamily="49" charset="-122"/>
                <a:cs typeface="汉仪仿宋S" charset="0"/>
              </a:rPr>
              <a:t>。</a:t>
            </a:r>
            <a:endParaRPr lang="zh-CN" altLang="en-US" sz="3200" dirty="0" smtClean="0">
              <a:solidFill>
                <a:schemeClr val="tx1"/>
              </a:solidFill>
              <a:latin typeface="楷体" panose="02010609060101010101" pitchFamily="49" charset="-122"/>
              <a:ea typeface="楷体" panose="02010609060101010101" pitchFamily="49" charset="-122"/>
              <a:cs typeface="汉仪仿宋S" charset="0"/>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27464" y="3729628"/>
            <a:ext cx="2038718" cy="3061137"/>
          </a:xfrm>
          <a:prstGeom prst="rect">
            <a:avLst/>
          </a:prstGeom>
        </p:spPr>
      </p:pic>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5846" y="3470368"/>
            <a:ext cx="4427195" cy="3320397"/>
          </a:xfrm>
          <a:prstGeom prst="rect">
            <a:avLst/>
          </a:prstGeom>
        </p:spPr>
      </p:pic>
    </p:spTree>
    <p:custDataLst>
      <p:tags r:id="rId4"/>
    </p:custData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custDataLst>
              <p:tags r:id="rId1"/>
            </p:custDataLst>
          </p:nvPr>
        </p:nvSpPr>
        <p:spPr>
          <a:xfrm>
            <a:off x="1201644" y="1951786"/>
            <a:ext cx="10515600" cy="2852737"/>
          </a:xfrm>
        </p:spPr>
        <p:txBody>
          <a:bodyPr/>
          <a:lstStyle/>
          <a:p>
            <a:pPr algn="l" fontAlgn="auto"/>
            <a:r>
              <a:rPr lang="en-US" altLang="zh-CN" dirty="0" smtClean="0">
                <a:solidFill>
                  <a:schemeClr val="tx1"/>
                </a:solidFill>
              </a:rPr>
              <a:t>02 课题研究目标</a:t>
            </a:r>
            <a:endParaRPr lang="en-US" altLang="zh-CN" dirty="0" smtClean="0">
              <a:solidFill>
                <a:schemeClr val="tx1"/>
              </a:solidFill>
            </a:endParaRPr>
          </a:p>
        </p:txBody>
      </p:sp>
      <p:sp>
        <p:nvSpPr>
          <p:cNvPr id="5" name="文本占位符 4"/>
          <p:cNvSpPr>
            <a:spLocks noGrp="1"/>
          </p:cNvSpPr>
          <p:nvPr>
            <p:ph type="body" idx="1"/>
            <p:custDataLst>
              <p:tags r:id="rId2"/>
            </p:custDataLst>
          </p:nvPr>
        </p:nvSpPr>
        <p:spPr/>
        <p:txBody>
          <a:bodyPr/>
          <a:lstStyle/>
          <a:p>
            <a:pPr algn="l" fontAlgn="auto"/>
            <a:endParaRPr lang="zh-CN" altLang="en-US" dirty="0" smtClean="0">
              <a:solidFill>
                <a:schemeClr val="tx1">
                  <a:tint val="75000"/>
                </a:schemeClr>
              </a:solidFill>
            </a:endParaRPr>
          </a:p>
        </p:txBody>
      </p:sp>
    </p:spTree>
    <p:custDataLst>
      <p:tags r:id="rId3"/>
    </p:custData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1"/>
          <p:cNvSpPr txBox="1"/>
          <p:nvPr>
            <p:custDataLst>
              <p:tags r:id="rId1"/>
            </p:custDataLst>
          </p:nvPr>
        </p:nvSpPr>
        <p:spPr>
          <a:xfrm>
            <a:off x="1102782" y="802105"/>
            <a:ext cx="9973733" cy="5165558"/>
          </a:xfrm>
          <a:prstGeom prst="rect">
            <a:avLst/>
          </a:prstGeom>
        </p:spPr>
        <p:txBody>
          <a:bodyPr anchor="t"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600" dirty="0" smtClean="0">
                <a:solidFill>
                  <a:schemeClr val="tx1"/>
                </a:solidFill>
                <a:latin typeface="汉仪仿宋S" charset="0"/>
                <a:ea typeface="汉仪仿宋S" charset="0"/>
                <a:cs typeface="汉仪仿宋S" charset="0"/>
              </a:rPr>
              <a:t>02课题研究目标</a:t>
            </a:r>
            <a:endParaRPr lang="zh-CN" altLang="en-US" sz="3600" dirty="0" smtClean="0">
              <a:solidFill>
                <a:schemeClr val="tx1"/>
              </a:solidFill>
              <a:latin typeface="汉仪仿宋S" charset="0"/>
              <a:ea typeface="汉仪仿宋S" charset="0"/>
              <a:cs typeface="汉仪仿宋S" charset="0"/>
            </a:endParaRPr>
          </a:p>
          <a:p>
            <a:endParaRPr lang="zh-CN" altLang="en-US" sz="3600" dirty="0" smtClean="0">
              <a:solidFill>
                <a:schemeClr val="tx1"/>
              </a:solidFill>
              <a:latin typeface="汉仪仿宋S" charset="0"/>
              <a:ea typeface="汉仪仿宋S" charset="0"/>
              <a:cs typeface="汉仪仿宋S" charset="0"/>
            </a:endParaRPr>
          </a:p>
          <a:p>
            <a:r>
              <a:rPr lang="zh-CN" altLang="en-US" sz="3600" dirty="0" smtClean="0">
                <a:solidFill>
                  <a:schemeClr val="tx1"/>
                </a:solidFill>
                <a:latin typeface="楷体" panose="02010609060101010101" pitchFamily="49" charset="-122"/>
                <a:ea typeface="楷体" panose="02010609060101010101" pitchFamily="49" charset="-122"/>
                <a:cs typeface="汉仪仿宋S" charset="0"/>
              </a:rPr>
              <a:t>本小组从所处的生活地区入手，对这一课题进行展开研究，希望在探索中增长知识，培养科学精神，感受人类起源发展在漫漫历史长河中的魅力。</a:t>
            </a:r>
            <a:endParaRPr lang="zh-CN" altLang="en-US" sz="3600" dirty="0" smtClean="0">
              <a:solidFill>
                <a:schemeClr val="tx1"/>
              </a:solidFill>
              <a:latin typeface="楷体" panose="02010609060101010101" pitchFamily="49" charset="-122"/>
              <a:ea typeface="楷体" panose="02010609060101010101" pitchFamily="49" charset="-122"/>
              <a:cs typeface="汉仪仿宋S" charset="0"/>
            </a:endParaRPr>
          </a:p>
        </p:txBody>
      </p:sp>
    </p:spTree>
    <p:custDataLst>
      <p:tags r:id="rId2"/>
    </p:custData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custDataLst>
              <p:tags r:id="rId1"/>
            </p:custDataLst>
          </p:nvPr>
        </p:nvSpPr>
        <p:spPr>
          <a:xfrm>
            <a:off x="1215091" y="2486819"/>
            <a:ext cx="10515600" cy="2852737"/>
          </a:xfrm>
        </p:spPr>
        <p:txBody>
          <a:bodyPr>
            <a:normAutofit/>
          </a:bodyPr>
          <a:lstStyle/>
          <a:p>
            <a:pPr algn="l" fontAlgn="auto"/>
            <a:br>
              <a:rPr lang="en-US" altLang="zh-CN" dirty="0" smtClean="0">
                <a:solidFill>
                  <a:schemeClr val="tx1"/>
                </a:solidFill>
              </a:rPr>
            </a:br>
            <a:r>
              <a:rPr lang="en-US" altLang="zh-CN" dirty="0" smtClean="0">
                <a:solidFill>
                  <a:schemeClr val="tx1"/>
                </a:solidFill>
              </a:rPr>
              <a:t>03  课题组成员及任务分</a:t>
            </a:r>
            <a:r>
              <a:rPr lang="zh-CN" altLang="en-US" dirty="0" smtClean="0">
                <a:solidFill>
                  <a:schemeClr val="tx1"/>
                </a:solidFill>
              </a:rPr>
              <a:t>工</a:t>
            </a:r>
            <a:endParaRPr lang="zh-CN" altLang="en-US" dirty="0" smtClean="0">
              <a:solidFill>
                <a:schemeClr val="tx1"/>
              </a:solidFill>
            </a:endParaRPr>
          </a:p>
          <a:p>
            <a:pPr algn="l" fontAlgn="auto"/>
            <a:endParaRPr lang="en-US" altLang="zh-CN" dirty="0" smtClean="0">
              <a:solidFill>
                <a:schemeClr val="tx1"/>
              </a:solidFill>
            </a:endParaRPr>
          </a:p>
        </p:txBody>
      </p:sp>
      <p:sp>
        <p:nvSpPr>
          <p:cNvPr id="5" name="文本占位符 4"/>
          <p:cNvSpPr>
            <a:spLocks noGrp="1"/>
          </p:cNvSpPr>
          <p:nvPr>
            <p:ph type="body" idx="1"/>
            <p:custDataLst>
              <p:tags r:id="rId2"/>
            </p:custDataLst>
          </p:nvPr>
        </p:nvSpPr>
        <p:spPr/>
        <p:txBody>
          <a:bodyPr/>
          <a:lstStyle/>
          <a:p>
            <a:pPr algn="l" fontAlgn="auto"/>
            <a:endParaRPr lang="zh-CN" altLang="en-US" dirty="0" smtClean="0">
              <a:solidFill>
                <a:schemeClr val="tx1">
                  <a:tint val="75000"/>
                </a:schemeClr>
              </a:solidFill>
            </a:endParaRPr>
          </a:p>
        </p:txBody>
      </p:sp>
    </p:spTree>
    <p:custDataLst>
      <p:tags r:id="rId3"/>
    </p:custData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smtClean="0">
                <a:solidFill>
                  <a:schemeClr val="tx1"/>
                </a:solidFill>
                <a:latin typeface="汉仪仿宋S" charset="0"/>
                <a:ea typeface="汉仪仿宋S" charset="0"/>
                <a:cs typeface="汉仪仿宋S" charset="0"/>
              </a:rPr>
              <a:t>3、 课题组成员及任务分工</a:t>
            </a:r>
            <a:endParaRPr lang="zh-CN" altLang="en-US" smtClean="0">
              <a:solidFill>
                <a:schemeClr val="tx1"/>
              </a:solidFill>
              <a:latin typeface="汉仪仿宋S" charset="0"/>
              <a:ea typeface="汉仪仿宋S" charset="0"/>
              <a:cs typeface="汉仪仿宋S" charset="0"/>
            </a:endParaRPr>
          </a:p>
          <a:p>
            <a:endParaRPr lang="zh-CN" altLang="en-US" smtClean="0">
              <a:solidFill>
                <a:schemeClr val="tx1"/>
              </a:solidFill>
              <a:latin typeface="汉仪仿宋S" charset="0"/>
              <a:ea typeface="汉仪仿宋S" charset="0"/>
              <a:cs typeface="汉仪仿宋S" charset="0"/>
            </a:endParaRPr>
          </a:p>
        </p:txBody>
      </p:sp>
      <p:sp>
        <p:nvSpPr>
          <p:cNvPr id="5" name="内容占位符 4"/>
          <p:cNvSpPr>
            <a:spLocks noGrp="1"/>
          </p:cNvSpPr>
          <p:nvPr>
            <p:ph idx="1"/>
            <p:custDataLst>
              <p:tags r:id="rId2"/>
            </p:custDataLst>
          </p:nvPr>
        </p:nvSpPr>
        <p:spPr/>
        <p:txBody>
          <a:bodyPr/>
          <a:lstStyle/>
          <a:p>
            <a:r>
              <a:rPr lang="zh-CN" altLang="en-US" dirty="0" smtClean="0">
                <a:solidFill>
                  <a:schemeClr val="tx1"/>
                </a:solidFill>
                <a:latin typeface="汉仪仿宋S" charset="0"/>
                <a:ea typeface="汉仪仿宋S" charset="0"/>
                <a:cs typeface="汉仪仿宋S" charset="0"/>
              </a:rPr>
              <a:t>课题组成员</a:t>
            </a:r>
            <a:endParaRPr lang="zh-CN" altLang="en-US" dirty="0" smtClean="0">
              <a:solidFill>
                <a:schemeClr val="tx1"/>
              </a:solidFill>
              <a:latin typeface="汉仪仿宋S" charset="0"/>
              <a:ea typeface="汉仪仿宋S" charset="0"/>
              <a:cs typeface="汉仪仿宋S" charset="0"/>
            </a:endParaRPr>
          </a:p>
          <a:p>
            <a:r>
              <a:rPr lang="zh-CN" altLang="en-US" dirty="0" smtClean="0">
                <a:solidFill>
                  <a:schemeClr val="tx1"/>
                </a:solidFill>
                <a:latin typeface="楷体" panose="02010609060101010101" pitchFamily="49" charset="-122"/>
                <a:ea typeface="楷体" panose="02010609060101010101" pitchFamily="49" charset="-122"/>
                <a:cs typeface="汉仪仿宋S" charset="0"/>
              </a:rPr>
              <a:t>盖乙葶  刘籽邑  万思含  杭金滢</a:t>
            </a:r>
            <a:endParaRPr lang="zh-CN" altLang="en-US" dirty="0" smtClean="0">
              <a:solidFill>
                <a:schemeClr val="tx1"/>
              </a:solidFill>
              <a:latin typeface="楷体" panose="02010609060101010101" pitchFamily="49" charset="-122"/>
              <a:ea typeface="楷体" panose="02010609060101010101" pitchFamily="49" charset="-122"/>
              <a:cs typeface="汉仪仿宋S" charset="0"/>
            </a:endParaRPr>
          </a:p>
          <a:p>
            <a:r>
              <a:rPr lang="zh-CN" altLang="en-US" dirty="0" smtClean="0">
                <a:solidFill>
                  <a:schemeClr val="tx1"/>
                </a:solidFill>
                <a:latin typeface="汉仪仿宋S" charset="0"/>
                <a:ea typeface="汉仪仿宋S" charset="0"/>
                <a:cs typeface="汉仪仿宋S" charset="0"/>
              </a:rPr>
              <a:t>任务分工</a:t>
            </a:r>
            <a:endParaRPr lang="zh-CN" altLang="en-US" dirty="0" smtClean="0">
              <a:solidFill>
                <a:schemeClr val="tx1"/>
              </a:solidFill>
              <a:latin typeface="汉仪仿宋S" charset="0"/>
              <a:ea typeface="汉仪仿宋S" charset="0"/>
              <a:cs typeface="汉仪仿宋S" charset="0"/>
            </a:endParaRPr>
          </a:p>
          <a:p>
            <a:r>
              <a:rPr lang="zh-CN" altLang="en-US" dirty="0" smtClean="0">
                <a:solidFill>
                  <a:schemeClr val="tx1"/>
                </a:solidFill>
                <a:latin typeface="汉仪仿宋S" charset="0"/>
                <a:ea typeface="汉仪仿宋S" charset="0"/>
                <a:cs typeface="汉仪仿宋S" charset="0"/>
              </a:rPr>
              <a:t>资料搜集：</a:t>
            </a:r>
            <a:r>
              <a:rPr lang="zh-CN" altLang="en-US" dirty="0" smtClean="0">
                <a:solidFill>
                  <a:schemeClr val="tx1"/>
                </a:solidFill>
                <a:latin typeface="楷体" panose="02010609060101010101" pitchFamily="49" charset="-122"/>
                <a:ea typeface="楷体" panose="02010609060101010101" pitchFamily="49" charset="-122"/>
                <a:cs typeface="汉仪仿宋S" charset="0"/>
              </a:rPr>
              <a:t>刘籽邑</a:t>
            </a:r>
            <a:endParaRPr lang="zh-CN" altLang="en-US" dirty="0" smtClean="0">
              <a:solidFill>
                <a:schemeClr val="tx1"/>
              </a:solidFill>
              <a:latin typeface="楷体" panose="02010609060101010101" pitchFamily="49" charset="-122"/>
              <a:ea typeface="楷体" panose="02010609060101010101" pitchFamily="49" charset="-122"/>
              <a:cs typeface="汉仪仿宋S" charset="0"/>
            </a:endParaRPr>
          </a:p>
          <a:p>
            <a:r>
              <a:rPr lang="zh-CN" altLang="en-US" dirty="0" smtClean="0">
                <a:solidFill>
                  <a:schemeClr val="tx1"/>
                </a:solidFill>
                <a:latin typeface="汉仪仿宋S" charset="0"/>
                <a:ea typeface="汉仪仿宋S" charset="0"/>
                <a:cs typeface="汉仪仿宋S" charset="0"/>
              </a:rPr>
              <a:t>开题报告撰写：</a:t>
            </a:r>
            <a:r>
              <a:rPr lang="zh-CN" altLang="en-US" dirty="0" smtClean="0">
                <a:solidFill>
                  <a:schemeClr val="tx1"/>
                </a:solidFill>
                <a:latin typeface="楷体" panose="02010609060101010101" pitchFamily="49" charset="-122"/>
                <a:ea typeface="楷体" panose="02010609060101010101" pitchFamily="49" charset="-122"/>
                <a:cs typeface="汉仪仿宋S" charset="0"/>
              </a:rPr>
              <a:t>盖乙葶</a:t>
            </a:r>
            <a:endParaRPr lang="zh-CN" altLang="en-US" dirty="0" smtClean="0">
              <a:solidFill>
                <a:schemeClr val="tx1"/>
              </a:solidFill>
              <a:latin typeface="楷体" panose="02010609060101010101" pitchFamily="49" charset="-122"/>
              <a:ea typeface="楷体" panose="02010609060101010101" pitchFamily="49" charset="-122"/>
              <a:cs typeface="汉仪仿宋S" charset="0"/>
            </a:endParaRPr>
          </a:p>
          <a:p>
            <a:r>
              <a:rPr lang="zh-CN" altLang="en-US" dirty="0" smtClean="0">
                <a:solidFill>
                  <a:schemeClr val="tx1"/>
                </a:solidFill>
                <a:latin typeface="汉仪仿宋S" charset="0"/>
                <a:ea typeface="汉仪仿宋S" charset="0"/>
                <a:cs typeface="汉仪仿宋S" charset="0"/>
              </a:rPr>
              <a:t>PPT制作：</a:t>
            </a:r>
            <a:r>
              <a:rPr lang="zh-CN" altLang="en-US" dirty="0" smtClean="0">
                <a:solidFill>
                  <a:schemeClr val="tx1"/>
                </a:solidFill>
                <a:latin typeface="楷体" panose="02010609060101010101" pitchFamily="49" charset="-122"/>
                <a:ea typeface="楷体" panose="02010609060101010101" pitchFamily="49" charset="-122"/>
                <a:cs typeface="汉仪仿宋S" charset="0"/>
              </a:rPr>
              <a:t>万思含</a:t>
            </a:r>
            <a:endParaRPr lang="zh-CN" altLang="en-US" dirty="0" smtClean="0">
              <a:solidFill>
                <a:schemeClr val="tx1"/>
              </a:solidFill>
              <a:latin typeface="楷体" panose="02010609060101010101" pitchFamily="49" charset="-122"/>
              <a:ea typeface="楷体" panose="02010609060101010101" pitchFamily="49" charset="-122"/>
              <a:cs typeface="汉仪仿宋S" charset="0"/>
            </a:endParaRPr>
          </a:p>
          <a:p>
            <a:r>
              <a:rPr lang="zh-CN" altLang="en-US" dirty="0" smtClean="0">
                <a:solidFill>
                  <a:schemeClr val="tx1"/>
                </a:solidFill>
                <a:latin typeface="汉仪仿宋S" charset="0"/>
                <a:ea typeface="汉仪仿宋S" charset="0"/>
                <a:cs typeface="汉仪仿宋S" charset="0"/>
              </a:rPr>
              <a:t>结题报告撰写：</a:t>
            </a:r>
            <a:r>
              <a:rPr lang="zh-CN" altLang="en-US" dirty="0" smtClean="0">
                <a:solidFill>
                  <a:schemeClr val="tx1"/>
                </a:solidFill>
                <a:latin typeface="楷体" panose="02010609060101010101" pitchFamily="49" charset="-122"/>
                <a:ea typeface="楷体" panose="02010609060101010101" pitchFamily="49" charset="-122"/>
                <a:cs typeface="汉仪仿宋S" charset="0"/>
              </a:rPr>
              <a:t>杭金滢</a:t>
            </a:r>
            <a:endParaRPr lang="zh-CN" altLang="en-US" dirty="0" smtClean="0">
              <a:solidFill>
                <a:schemeClr val="tx1"/>
              </a:solidFill>
              <a:latin typeface="楷体" panose="02010609060101010101" pitchFamily="49" charset="-122"/>
              <a:ea typeface="楷体" panose="02010609060101010101" pitchFamily="49" charset="-122"/>
              <a:cs typeface="汉仪仿宋S" charset="0"/>
            </a:endParaRPr>
          </a:p>
          <a:p>
            <a:endParaRPr lang="zh-CN" altLang="en-US" dirty="0" smtClean="0">
              <a:solidFill>
                <a:schemeClr val="tx1"/>
              </a:solidFill>
              <a:latin typeface="汉仪仿宋S" charset="0"/>
              <a:ea typeface="汉仪仿宋S" charset="0"/>
              <a:cs typeface="汉仪仿宋S" charset="0"/>
            </a:endParaRPr>
          </a:p>
        </p:txBody>
      </p:sp>
    </p:spTree>
    <p:custDataLst>
      <p:tags r:id="rId3"/>
    </p:custData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custDataLst>
              <p:tags r:id="rId1"/>
            </p:custDataLst>
          </p:nvPr>
        </p:nvSpPr>
        <p:spPr>
          <a:xfrm>
            <a:off x="1248708" y="3348319"/>
            <a:ext cx="10515600" cy="1362075"/>
          </a:xfrm>
        </p:spPr>
        <p:txBody>
          <a:bodyPr/>
          <a:lstStyle/>
          <a:p>
            <a:pPr algn="l" fontAlgn="auto"/>
            <a:r>
              <a:rPr lang="en-US" altLang="zh-CN" dirty="0" smtClean="0">
                <a:solidFill>
                  <a:schemeClr val="tx1"/>
                </a:solidFill>
              </a:rPr>
              <a:t>04 研究方法</a:t>
            </a:r>
            <a:endParaRPr lang="en-US" altLang="zh-CN" dirty="0" smtClean="0">
              <a:solidFill>
                <a:schemeClr val="tx1"/>
              </a:solidFill>
            </a:endParaRPr>
          </a:p>
        </p:txBody>
      </p:sp>
      <p:sp>
        <p:nvSpPr>
          <p:cNvPr id="5" name="文本占位符 4"/>
          <p:cNvSpPr>
            <a:spLocks noGrp="1"/>
          </p:cNvSpPr>
          <p:nvPr>
            <p:ph type="body" idx="1"/>
            <p:custDataLst>
              <p:tags r:id="rId2"/>
            </p:custDataLst>
          </p:nvPr>
        </p:nvSpPr>
        <p:spPr/>
        <p:txBody>
          <a:bodyPr/>
          <a:lstStyle/>
          <a:p>
            <a:pPr algn="l" fontAlgn="auto"/>
            <a:endParaRPr lang="zh-CN" altLang="en-US" dirty="0" smtClean="0">
              <a:solidFill>
                <a:schemeClr val="tx1">
                  <a:tint val="75000"/>
                </a:schemeClr>
              </a:solidFill>
            </a:endParaRPr>
          </a:p>
        </p:txBody>
      </p:sp>
    </p:spTree>
    <p:custDataLst>
      <p:tags r:id="rId3"/>
    </p:custDataLst>
  </p:cSld>
  <p:clrMapOvr>
    <a:masterClrMapping/>
  </p:clrMapOvr>
  <p:transition/>
  <p:timing>
    <p:tnLst>
      <p:par>
        <p:cTn id="1" dur="indefinite" restart="never" nodeType="tmRoot"/>
      </p:par>
    </p:tnLst>
  </p:timing>
</p:sld>
</file>

<file path=ppt/tags/tag1.xml><?xml version="1.0" encoding="utf-8"?>
<p:tagLst xmlns:p="http://schemas.openxmlformats.org/presentationml/2006/main">
  <p:tag name="KSO_WM_TEMPLATE_CATEGORY" val="preset"/>
  <p:tag name="KSO_WM_TEMPLATE_INDEX" val="11"/>
  <p:tag name="KSO_WM_UNIT_TYPE" val="a"/>
  <p:tag name="KSO_WM_UNIT_INDEX" val="1"/>
  <p:tag name="KSO_WM_UNIT_ID" val="256*a*1"/>
  <p:tag name="KSO_WM_UNIT_CLEAR" val="1"/>
  <p:tag name="KSO_WM_UNIT_LAYERLEVEL" val="1"/>
  <p:tag name="KSO_WM_UNIT_VALUE" val="26"/>
  <p:tag name="KSO_WM_UNIT_ISCONTENTSTITLE" val="0"/>
  <p:tag name="KSO_WM_UNIT_HIGHLIGHT" val="0"/>
  <p:tag name="KSO_WM_UNIT_COMPATIBLE" val="0"/>
  <p:tag name="KSO_WM_UNIT_PRESET_TEXT" val="请在此处添加标题"/>
  <p:tag name="KSO_WM_BEAUTIFY_FLAG" val="#wm#"/>
  <p:tag name="KSO_WM_TAG_VERSION" val="1.0"/>
</p:tagLst>
</file>

<file path=ppt/tags/tag10.xml><?xml version="1.0" encoding="utf-8"?>
<p:tagLst xmlns:p="http://schemas.openxmlformats.org/presentationml/2006/main">
  <p:tag name="KSO_WM_TEMPLATE_CATEGORY" val="preset"/>
  <p:tag name="KSO_WM_TEMPLATE_INDEX" val="201"/>
  <p:tag name="KSO_WM_SLIDE_ID" val="150995295"/>
  <p:tag name="KSO_WM_SLIDE_INDEX" val="48"/>
  <p:tag name="KSO_WM_SLIDE_ITEM_CNT" val="1"/>
  <p:tag name="KSO_WM_SLIDE_LAYOUT" val="f"/>
  <p:tag name="KSO_WM_SLIDE_LAYOUT_CNT" val="1"/>
  <p:tag name="KSO_WM_SLIDE_TYPE" val="text"/>
  <p:tag name="KSO_WM_BEAUTIFY_FLAG" val="#wm#"/>
  <p:tag name="KSO_WM_SLIDE_POSITION" val="87*63"/>
  <p:tag name="KSO_WM_SLIDE_SIZE" val="785*407"/>
  <p:tag name="KSO_WM_TAG_VERSION" val="1.0"/>
</p:tagLst>
</file>

<file path=ppt/tags/tag11.xml><?xml version="1.0" encoding="utf-8"?>
<p:tagLst xmlns:p="http://schemas.openxmlformats.org/presentationml/2006/main">
  <p:tag name="KSO_WM_TAG_VERSION" val="1.0"/>
  <p:tag name="KSO_WM_TEMPLATE_CATEGORY" val="preset"/>
  <p:tag name="KSO_WM_TEMPLATE_INDEX" val="11"/>
  <p:tag name="KSO_WM_UNIT_TYPE" val="a"/>
  <p:tag name="KSO_WM_UNIT_INDEX" val="1"/>
  <p:tag name="KSO_WM_UNIT_ID" val="263*a*1"/>
  <p:tag name="KSO_WM_UNIT_CLEAR" val="1"/>
  <p:tag name="KSO_WM_UNIT_LAYERLEVEL" val="1"/>
  <p:tag name="KSO_WM_UNIT_VALUE" val="45"/>
  <p:tag name="KSO_WM_UNIT_ISCONTENTSTITLE" val="0"/>
  <p:tag name="KSO_WM_UNIT_HIGHLIGHT" val="0"/>
  <p:tag name="KSO_WM_UNIT_COMPATIBLE" val="0"/>
  <p:tag name="KSO_WM_UNIT_PRESET_TEXT" val="请在此处添加标题"/>
  <p:tag name="KSO_WM_BEAUTIFY_FLAG" val="#wm#"/>
</p:tagLst>
</file>

<file path=ppt/tags/tag12.xml><?xml version="1.0" encoding="utf-8"?>
<p:tagLst xmlns:p="http://schemas.openxmlformats.org/presentationml/2006/main">
  <p:tag name="KSO_WM_TAG_VERSION" val="1.0"/>
  <p:tag name="KSO_WM_TEMPLATE_CATEGORY" val="preset"/>
  <p:tag name="KSO_WM_TEMPLATE_INDEX" val="11"/>
  <p:tag name="KSO_WM_UNIT_TYPE" val="b"/>
  <p:tag name="KSO_WM_UNIT_INDEX" val="1"/>
  <p:tag name="KSO_WM_UNIT_ID" val="263*b*1"/>
  <p:tag name="KSO_WM_UNIT_CLEAR" val="1"/>
  <p:tag name="KSO_WM_UNIT_LAYERLEVEL" val="1"/>
  <p:tag name="KSO_WM_UNIT_VALUE" val="160"/>
  <p:tag name="KSO_WM_UNIT_ISCONTENTSTITLE" val="0"/>
  <p:tag name="KSO_WM_UNIT_HIGHLIGHT" val="0"/>
  <p:tag name="KSO_WM_UNIT_COMPATIBLE" val="0"/>
  <p:tag name="KSO_WM_UNIT_PRESET_TEXT" val="请在此处添加文本"/>
  <p:tag name="KSO_WM_BEAUTIFY_FLAG" val="#wm#"/>
</p:tagLst>
</file>

<file path=ppt/tags/tag13.xml><?xml version="1.0" encoding="utf-8"?>
<p:tagLst xmlns:p="http://schemas.openxmlformats.org/presentationml/2006/main">
  <p:tag name="KSO_WM_TEMPLATE_CATEGORY" val="preset"/>
  <p:tag name="KSO_WM_TEMPLATE_INDEX" val="11"/>
  <p:tag name="KSO_WM_TAG_VERSION" val="1.0"/>
  <p:tag name="KSO_WM_SLIDE_ID" val="preset11_3"/>
  <p:tag name="KSO_WM_SLIDE_INDEX" val="3"/>
  <p:tag name="KSO_WM_SLIDE_ITEM_CNT" val="2"/>
  <p:tag name="KSO_WM_SLIDE_LAYOUT" val="a_b"/>
  <p:tag name="KSO_WM_SLIDE_LAYOUT_CNT" val="1_1"/>
  <p:tag name="KSO_WM_SLIDE_TYPE" val="sectionTitle"/>
  <p:tag name="KSO_WM_BEAUTIFY_FLAG" val="#wm#"/>
</p:tagLst>
</file>

<file path=ppt/tags/tag14.xml><?xml version="1.0" encoding="utf-8"?>
<p:tagLst xmlns:p="http://schemas.openxmlformats.org/presentationml/2006/main">
  <p:tag name="KSO_WM_TAG_VERSION" val="1.0"/>
  <p:tag name="KSO_WM_TEMPLATE_CATEGORY" val="preset"/>
  <p:tag name="KSO_WM_TEMPLATE_INDEX" val="201"/>
  <p:tag name="KSO_WM_UNIT_TYPE" val="f"/>
  <p:tag name="KSO_WM_UNIT_INDEX" val="1"/>
  <p:tag name="KSO_WM_UNIT_ID" val="150995295*f*1"/>
  <p:tag name="KSO_WM_UNIT_CLEAR" val="1"/>
  <p:tag name="KSO_WM_UNIT_LAYERLEVEL" val="1"/>
  <p:tag name="KSO_WM_UNIT_VALUE" val="210"/>
  <p:tag name="KSO_WM_UNIT_HIGHLIGHT" val="0"/>
  <p:tag name="KSO_WM_UNIT_COMPATIBLE" val="0"/>
  <p:tag name="KSO_WM_BEAUTIFY_FLAG" val="#wm#"/>
  <p:tag name="KSO_WM_UNIT_PRESET_TEXT" val="请在此处添加文本"/>
</p:tagLst>
</file>

<file path=ppt/tags/tag15.xml><?xml version="1.0" encoding="utf-8"?>
<p:tagLst xmlns:p="http://schemas.openxmlformats.org/presentationml/2006/main">
  <p:tag name="KSO_WM_TEMPLATE_CATEGORY" val="preset"/>
  <p:tag name="KSO_WM_TEMPLATE_INDEX" val="201"/>
  <p:tag name="KSO_WM_SLIDE_ID" val="150995295"/>
  <p:tag name="KSO_WM_SLIDE_INDEX" val="48"/>
  <p:tag name="KSO_WM_SLIDE_ITEM_CNT" val="1"/>
  <p:tag name="KSO_WM_SLIDE_LAYOUT" val="f"/>
  <p:tag name="KSO_WM_SLIDE_LAYOUT_CNT" val="1"/>
  <p:tag name="KSO_WM_SLIDE_TYPE" val="text"/>
  <p:tag name="KSO_WM_BEAUTIFY_FLAG" val="#wm#"/>
  <p:tag name="KSO_WM_SLIDE_POSITION" val="87*63"/>
  <p:tag name="KSO_WM_SLIDE_SIZE" val="785*407"/>
  <p:tag name="KSO_WM_TAG_VERSION" val="1.0"/>
</p:tagLst>
</file>

<file path=ppt/tags/tag16.xml><?xml version="1.0" encoding="utf-8"?>
<p:tagLst xmlns:p="http://schemas.openxmlformats.org/presentationml/2006/main">
  <p:tag name="KSO_WM_TAG_VERSION" val="1.0"/>
  <p:tag name="KSO_WM_TEMPLATE_CATEGORY" val="preset"/>
  <p:tag name="KSO_WM_TEMPLATE_INDEX" val="11"/>
  <p:tag name="KSO_WM_UNIT_TYPE" val="a"/>
  <p:tag name="KSO_WM_UNIT_INDEX" val="1"/>
  <p:tag name="KSO_WM_UNIT_ID" val="263*a*1"/>
  <p:tag name="KSO_WM_UNIT_CLEAR" val="1"/>
  <p:tag name="KSO_WM_UNIT_LAYERLEVEL" val="1"/>
  <p:tag name="KSO_WM_UNIT_VALUE" val="45"/>
  <p:tag name="KSO_WM_UNIT_ISCONTENTSTITLE" val="0"/>
  <p:tag name="KSO_WM_UNIT_HIGHLIGHT" val="0"/>
  <p:tag name="KSO_WM_UNIT_COMPATIBLE" val="0"/>
  <p:tag name="KSO_WM_UNIT_PRESET_TEXT" val="请在此处添加标题"/>
  <p:tag name="KSO_WM_BEAUTIFY_FLAG" val="#wm#"/>
</p:tagLst>
</file>

<file path=ppt/tags/tag17.xml><?xml version="1.0" encoding="utf-8"?>
<p:tagLst xmlns:p="http://schemas.openxmlformats.org/presentationml/2006/main">
  <p:tag name="KSO_WM_TAG_VERSION" val="1.0"/>
  <p:tag name="KSO_WM_TEMPLATE_CATEGORY" val="preset"/>
  <p:tag name="KSO_WM_TEMPLATE_INDEX" val="11"/>
  <p:tag name="KSO_WM_UNIT_TYPE" val="b"/>
  <p:tag name="KSO_WM_UNIT_INDEX" val="1"/>
  <p:tag name="KSO_WM_UNIT_ID" val="263*b*1"/>
  <p:tag name="KSO_WM_UNIT_CLEAR" val="1"/>
  <p:tag name="KSO_WM_UNIT_LAYERLEVEL" val="1"/>
  <p:tag name="KSO_WM_UNIT_VALUE" val="160"/>
  <p:tag name="KSO_WM_UNIT_ISCONTENTSTITLE" val="0"/>
  <p:tag name="KSO_WM_UNIT_HIGHLIGHT" val="0"/>
  <p:tag name="KSO_WM_UNIT_COMPATIBLE" val="0"/>
  <p:tag name="KSO_WM_UNIT_PRESET_TEXT" val="请在此处添加文本"/>
  <p:tag name="KSO_WM_BEAUTIFY_FLAG" val="#wm#"/>
</p:tagLst>
</file>

<file path=ppt/tags/tag18.xml><?xml version="1.0" encoding="utf-8"?>
<p:tagLst xmlns:p="http://schemas.openxmlformats.org/presentationml/2006/main">
  <p:tag name="KSO_WM_TEMPLATE_CATEGORY" val="preset"/>
  <p:tag name="KSO_WM_TEMPLATE_INDEX" val="11"/>
  <p:tag name="KSO_WM_TAG_VERSION" val="1.0"/>
  <p:tag name="KSO_WM_SLIDE_ID" val="preset11_3"/>
  <p:tag name="KSO_WM_SLIDE_INDEX" val="3"/>
  <p:tag name="KSO_WM_SLIDE_ITEM_CNT" val="2"/>
  <p:tag name="KSO_WM_SLIDE_LAYOUT" val="a_b"/>
  <p:tag name="KSO_WM_SLIDE_LAYOUT_CNT" val="1_1"/>
  <p:tag name="KSO_WM_SLIDE_TYPE" val="sectionTitle"/>
  <p:tag name="KSO_WM_BEAUTIFY_FLAG" val="#wm#"/>
</p:tagLst>
</file>

<file path=ppt/tags/tag19.xml><?xml version="1.0" encoding="utf-8"?>
<p:tagLst xmlns:p="http://schemas.openxmlformats.org/presentationml/2006/main">
  <p:tag name="KSO_WM_TEMPLATE_CATEGORY" val="preset"/>
  <p:tag name="KSO_WM_TEMPLATE_INDEX" val="11"/>
  <p:tag name="KSO_WM_UNIT_TYPE" val="a"/>
  <p:tag name="KSO_WM_UNIT_INDEX" val="1"/>
  <p:tag name="KSO_WM_UNIT_ID" val="259*a*1"/>
  <p:tag name="KSO_WM_UNIT_CLEAR" val="1"/>
  <p:tag name="KSO_WM_UNIT_LAYERLEVEL" val="1"/>
  <p:tag name="KSO_WM_UNIT_VALUE" val="40"/>
  <p:tag name="KSO_WM_UNIT_ISCONTENTSTITLE" val="0"/>
  <p:tag name="KSO_WM_UNIT_HIGHLIGHT" val="0"/>
  <p:tag name="KSO_WM_UNIT_COMPATIBLE" val="0"/>
  <p:tag name="KSO_WM_UNIT_PRESET_TEXT" val="请在此处添加标题"/>
  <p:tag name="KSO_WM_BEAUTIFY_FLAG" val="#wm#"/>
  <p:tag name="KSO_WM_TAG_VERSION" val="1.0"/>
</p:tagLst>
</file>

<file path=ppt/tags/tag2.xml><?xml version="1.0" encoding="utf-8"?>
<p:tagLst xmlns:p="http://schemas.openxmlformats.org/presentationml/2006/main">
  <p:tag name="KSO_WM_TEMPLATE_CATEGORY" val="preset"/>
  <p:tag name="KSO_WM_TEMPLATE_INDEX" val="11"/>
  <p:tag name="KSO_WM_UNIT_TYPE" val="b"/>
  <p:tag name="KSO_WM_UNIT_INDEX" val="1"/>
  <p:tag name="KSO_WM_UNIT_ID" val="256*b*1"/>
  <p:tag name="KSO_WM_UNIT_CLEAR" val="1"/>
  <p:tag name="KSO_WM_UNIT_LAYERLEVEL" val="1"/>
  <p:tag name="KSO_WM_UNIT_VALUE" val="140"/>
  <p:tag name="KSO_WM_UNIT_ISCONTENTSTITLE" val="0"/>
  <p:tag name="KSO_WM_UNIT_HIGHLIGHT" val="0"/>
  <p:tag name="KSO_WM_UNIT_COMPATIBLE" val="0"/>
  <p:tag name="KSO_WM_UNIT_PRESET_TEXT" val="请在此处添加副标题"/>
  <p:tag name="KSO_WM_BEAUTIFY_FLAG" val="#wm#"/>
  <p:tag name="KSO_WM_TAG_VERSION" val="1.0"/>
</p:tagLst>
</file>

<file path=ppt/tags/tag20.xml><?xml version="1.0" encoding="utf-8"?>
<p:tagLst xmlns:p="http://schemas.openxmlformats.org/presentationml/2006/main">
  <p:tag name="KSO_WM_TEMPLATE_CATEGORY" val="preset"/>
  <p:tag name="KSO_WM_TEMPLATE_INDEX" val="11"/>
  <p:tag name="KSO_WM_UNIT_TYPE" val="f"/>
  <p:tag name="KSO_WM_UNIT_INDEX" val="1"/>
  <p:tag name="KSO_WM_UNIT_ID" val="259*f*1"/>
  <p:tag name="KSO_WM_UNIT_CLEAR" val="1"/>
  <p:tag name="KSO_WM_UNIT_LAYERLEVEL" val="1"/>
  <p:tag name="KSO_WM_UNIT_VALUE" val="319"/>
  <p:tag name="KSO_WM_UNIT_HIGHLIGHT" val="0"/>
  <p:tag name="KSO_WM_UNIT_COMPATIBLE" val="0"/>
  <p:tag name="KSO_WM_UNIT_PRESET_TEXT" val="请在此处添加文本"/>
  <p:tag name="KSO_WM_BEAUTIFY_FLAG" val="#wm#"/>
  <p:tag name="KSO_WM_TAG_VERSION" val="1.0"/>
</p:tagLst>
</file>

<file path=ppt/tags/tag21.xml><?xml version="1.0" encoding="utf-8"?>
<p:tagLst xmlns:p="http://schemas.openxmlformats.org/presentationml/2006/main">
  <p:tag name="KSO_WM_TEMPLATE_CATEGORY" val="preset"/>
  <p:tag name="KSO_WM_TEMPLATE_INDEX" val="11"/>
  <p:tag name="KSO_WM_TAG_VERSION" val="1.0"/>
  <p:tag name="KSO_WM_SLIDE_ID" val="preset11_2"/>
  <p:tag name="KSO_WM_SLIDE_INDEX" val="2"/>
  <p:tag name="KSO_WM_SLIDE_ITEM_CNT" val="1"/>
  <p:tag name="KSO_WM_SLIDE_LAYOUT" val="a_f"/>
  <p:tag name="KSO_WM_SLIDE_LAYOUT_CNT" val="1_1"/>
  <p:tag name="KSO_WM_SLIDE_TYPE" val="text"/>
  <p:tag name="KSO_WM_BEAUTIFY_FLAG" val="#wm#"/>
  <p:tag name="KSO_WM_SLIDE_POSITION" val="66*144"/>
  <p:tag name="KSO_WM_SLIDE_SIZE" val="828*343"/>
</p:tagLst>
</file>

<file path=ppt/tags/tag22.xml><?xml version="1.0" encoding="utf-8"?>
<p:tagLst xmlns:p="http://schemas.openxmlformats.org/presentationml/2006/main">
  <p:tag name="KSO_WM_TAG_VERSION" val="1.0"/>
  <p:tag name="KSO_WM_TEMPLATE_CATEGORY" val="preset"/>
  <p:tag name="KSO_WM_TEMPLATE_INDEX" val="11"/>
  <p:tag name="KSO_WM_UNIT_TYPE" val="a"/>
  <p:tag name="KSO_WM_UNIT_INDEX" val="1"/>
  <p:tag name="KSO_WM_UNIT_ID" val="263*a*1"/>
  <p:tag name="KSO_WM_UNIT_CLEAR" val="1"/>
  <p:tag name="KSO_WM_UNIT_LAYERLEVEL" val="1"/>
  <p:tag name="KSO_WM_UNIT_VALUE" val="45"/>
  <p:tag name="KSO_WM_UNIT_ISCONTENTSTITLE" val="0"/>
  <p:tag name="KSO_WM_UNIT_HIGHLIGHT" val="0"/>
  <p:tag name="KSO_WM_UNIT_COMPATIBLE" val="0"/>
  <p:tag name="KSO_WM_UNIT_PRESET_TEXT" val="请在此处添加标题"/>
  <p:tag name="KSO_WM_BEAUTIFY_FLAG" val="#wm#"/>
</p:tagLst>
</file>

<file path=ppt/tags/tag23.xml><?xml version="1.0" encoding="utf-8"?>
<p:tagLst xmlns:p="http://schemas.openxmlformats.org/presentationml/2006/main">
  <p:tag name="KSO_WM_TAG_VERSION" val="1.0"/>
  <p:tag name="KSO_WM_TEMPLATE_CATEGORY" val="preset"/>
  <p:tag name="KSO_WM_TEMPLATE_INDEX" val="11"/>
  <p:tag name="KSO_WM_UNIT_TYPE" val="b"/>
  <p:tag name="KSO_WM_UNIT_INDEX" val="1"/>
  <p:tag name="KSO_WM_UNIT_ID" val="263*b*1"/>
  <p:tag name="KSO_WM_UNIT_CLEAR" val="1"/>
  <p:tag name="KSO_WM_UNIT_LAYERLEVEL" val="1"/>
  <p:tag name="KSO_WM_UNIT_VALUE" val="160"/>
  <p:tag name="KSO_WM_UNIT_ISCONTENTSTITLE" val="0"/>
  <p:tag name="KSO_WM_UNIT_HIGHLIGHT" val="0"/>
  <p:tag name="KSO_WM_UNIT_COMPATIBLE" val="0"/>
  <p:tag name="KSO_WM_UNIT_PRESET_TEXT" val="请在此处添加文本"/>
  <p:tag name="KSO_WM_BEAUTIFY_FLAG" val="#wm#"/>
</p:tagLst>
</file>

<file path=ppt/tags/tag24.xml><?xml version="1.0" encoding="utf-8"?>
<p:tagLst xmlns:p="http://schemas.openxmlformats.org/presentationml/2006/main">
  <p:tag name="KSO_WM_TEMPLATE_CATEGORY" val="preset"/>
  <p:tag name="KSO_WM_TEMPLATE_INDEX" val="11"/>
  <p:tag name="KSO_WM_TAG_VERSION" val="1.0"/>
  <p:tag name="KSO_WM_SLIDE_ID" val="preset11_3"/>
  <p:tag name="KSO_WM_SLIDE_INDEX" val="3"/>
  <p:tag name="KSO_WM_SLIDE_ITEM_CNT" val="2"/>
  <p:tag name="KSO_WM_SLIDE_LAYOUT" val="a_b"/>
  <p:tag name="KSO_WM_SLIDE_LAYOUT_CNT" val="1_1"/>
  <p:tag name="KSO_WM_SLIDE_TYPE" val="sectionTitle"/>
  <p:tag name="KSO_WM_BEAUTIFY_FLAG" val="#wm#"/>
</p:tagLst>
</file>

<file path=ppt/tags/tag25.xml><?xml version="1.0" encoding="utf-8"?>
<p:tagLst xmlns:p="http://schemas.openxmlformats.org/presentationml/2006/main">
  <p:tag name="KSO_WM_TEMPLATE_CATEGORY" val="preset"/>
  <p:tag name="KSO_WM_TEMPLATE_INDEX" val="11"/>
  <p:tag name="KSO_WM_UNIT_TYPE" val="a"/>
  <p:tag name="KSO_WM_UNIT_INDEX" val="1"/>
  <p:tag name="KSO_WM_UNIT_ID" val="259*a*1"/>
  <p:tag name="KSO_WM_UNIT_CLEAR" val="1"/>
  <p:tag name="KSO_WM_UNIT_LAYERLEVEL" val="1"/>
  <p:tag name="KSO_WM_UNIT_VALUE" val="40"/>
  <p:tag name="KSO_WM_UNIT_ISCONTENTSTITLE" val="0"/>
  <p:tag name="KSO_WM_UNIT_HIGHLIGHT" val="0"/>
  <p:tag name="KSO_WM_UNIT_COMPATIBLE" val="0"/>
  <p:tag name="KSO_WM_UNIT_PRESET_TEXT" val="请在此处添加标题"/>
  <p:tag name="KSO_WM_BEAUTIFY_FLAG" val="#wm#"/>
  <p:tag name="KSO_WM_TAG_VERSION" val="1.0"/>
</p:tagLst>
</file>

<file path=ppt/tags/tag26.xml><?xml version="1.0" encoding="utf-8"?>
<p:tagLst xmlns:p="http://schemas.openxmlformats.org/presentationml/2006/main">
  <p:tag name="KSO_WM_TEMPLATE_CATEGORY" val="preset"/>
  <p:tag name="KSO_WM_TEMPLATE_INDEX" val="11"/>
  <p:tag name="KSO_WM_UNIT_TYPE" val="f"/>
  <p:tag name="KSO_WM_UNIT_INDEX" val="1"/>
  <p:tag name="KSO_WM_UNIT_ID" val="259*f*1"/>
  <p:tag name="KSO_WM_UNIT_CLEAR" val="1"/>
  <p:tag name="KSO_WM_UNIT_LAYERLEVEL" val="1"/>
  <p:tag name="KSO_WM_UNIT_VALUE" val="319"/>
  <p:tag name="KSO_WM_UNIT_HIGHLIGHT" val="0"/>
  <p:tag name="KSO_WM_UNIT_COMPATIBLE" val="0"/>
  <p:tag name="KSO_WM_UNIT_PRESET_TEXT" val="请在此处添加文本"/>
  <p:tag name="KSO_WM_BEAUTIFY_FLAG" val="#wm#"/>
  <p:tag name="KSO_WM_TAG_VERSION" val="1.0"/>
</p:tagLst>
</file>

<file path=ppt/tags/tag27.xml><?xml version="1.0" encoding="utf-8"?>
<p:tagLst xmlns:p="http://schemas.openxmlformats.org/presentationml/2006/main">
  <p:tag name="KSO_WM_TEMPLATE_CATEGORY" val="preset"/>
  <p:tag name="KSO_WM_TEMPLATE_INDEX" val="11"/>
  <p:tag name="KSO_WM_TAG_VERSION" val="1.0"/>
  <p:tag name="KSO_WM_SLIDE_ID" val="preset11_2"/>
  <p:tag name="KSO_WM_SLIDE_INDEX" val="2"/>
  <p:tag name="KSO_WM_SLIDE_ITEM_CNT" val="1"/>
  <p:tag name="KSO_WM_SLIDE_LAYOUT" val="a_f"/>
  <p:tag name="KSO_WM_SLIDE_LAYOUT_CNT" val="1_1"/>
  <p:tag name="KSO_WM_SLIDE_TYPE" val="text"/>
  <p:tag name="KSO_WM_BEAUTIFY_FLAG" val="#wm#"/>
  <p:tag name="KSO_WM_SLIDE_POSITION" val="66*144"/>
  <p:tag name="KSO_WM_SLIDE_SIZE" val="828*343"/>
</p:tagLst>
</file>

<file path=ppt/tags/tag28.xml><?xml version="1.0" encoding="utf-8"?>
<p:tagLst xmlns:p="http://schemas.openxmlformats.org/presentationml/2006/main">
  <p:tag name="KSO_WM_TAG_VERSION" val="1.0"/>
  <p:tag name="KSO_WM_TEMPLATE_CATEGORY" val="preset"/>
  <p:tag name="KSO_WM_TEMPLATE_INDEX" val="11"/>
  <p:tag name="KSO_WM_UNIT_TYPE" val="a"/>
  <p:tag name="KSO_WM_UNIT_INDEX" val="1"/>
  <p:tag name="KSO_WM_UNIT_ID" val="263*a*1"/>
  <p:tag name="KSO_WM_UNIT_CLEAR" val="1"/>
  <p:tag name="KSO_WM_UNIT_LAYERLEVEL" val="1"/>
  <p:tag name="KSO_WM_UNIT_VALUE" val="45"/>
  <p:tag name="KSO_WM_UNIT_ISCONTENTSTITLE" val="0"/>
  <p:tag name="KSO_WM_UNIT_HIGHLIGHT" val="0"/>
  <p:tag name="KSO_WM_UNIT_COMPATIBLE" val="0"/>
  <p:tag name="KSO_WM_UNIT_PRESET_TEXT" val="请在此处添加标题"/>
  <p:tag name="KSO_WM_BEAUTIFY_FLAG" val="#wm#"/>
</p:tagLst>
</file>

<file path=ppt/tags/tag29.xml><?xml version="1.0" encoding="utf-8"?>
<p:tagLst xmlns:p="http://schemas.openxmlformats.org/presentationml/2006/main">
  <p:tag name="KSO_WM_TAG_VERSION" val="1.0"/>
  <p:tag name="KSO_WM_TEMPLATE_CATEGORY" val="preset"/>
  <p:tag name="KSO_WM_TEMPLATE_INDEX" val="11"/>
  <p:tag name="KSO_WM_UNIT_TYPE" val="b"/>
  <p:tag name="KSO_WM_UNIT_INDEX" val="1"/>
  <p:tag name="KSO_WM_UNIT_ID" val="263*b*1"/>
  <p:tag name="KSO_WM_UNIT_CLEAR" val="1"/>
  <p:tag name="KSO_WM_UNIT_LAYERLEVEL" val="1"/>
  <p:tag name="KSO_WM_UNIT_VALUE" val="160"/>
  <p:tag name="KSO_WM_UNIT_ISCONTENTSTITLE" val="0"/>
  <p:tag name="KSO_WM_UNIT_HIGHLIGHT" val="0"/>
  <p:tag name="KSO_WM_UNIT_COMPATIBLE" val="0"/>
  <p:tag name="KSO_WM_UNIT_PRESET_TEXT" val="请在此处添加文本"/>
  <p:tag name="KSO_WM_BEAUTIFY_FLAG" val="#wm#"/>
</p:tagLst>
</file>

<file path=ppt/tags/tag3.xml><?xml version="1.0" encoding="utf-8"?>
<p:tagLst xmlns:p="http://schemas.openxmlformats.org/presentationml/2006/main">
  <p:tag name="KSO_WM_TEMPLATE_CATEGORY" val="preset"/>
  <p:tag name="KSO_WM_TEMPLATE_INDEX" val="11"/>
  <p:tag name="KSO_WM_TAG_VERSION" val="1.0"/>
  <p:tag name="KSO_WM_SLIDE_ID" val="256"/>
  <p:tag name="KSO_WM_SLIDE_INDEX" val="1"/>
  <p:tag name="KSO_WM_SLIDE_ITEM_CNT" val="2"/>
  <p:tag name="KSO_WM_SLIDE_LAYOUT" val="a_b"/>
  <p:tag name="KSO_WM_SLIDE_LAYOUT_CNT" val="1_1"/>
  <p:tag name="KSO_WM_SLIDE_TYPE" val="title"/>
  <p:tag name="KSO_WM_BEAUTIFY_FLAG" val="#wm#"/>
</p:tagLst>
</file>

<file path=ppt/tags/tag30.xml><?xml version="1.0" encoding="utf-8"?>
<p:tagLst xmlns:p="http://schemas.openxmlformats.org/presentationml/2006/main">
  <p:tag name="KSO_WM_TEMPLATE_CATEGORY" val="preset"/>
  <p:tag name="KSO_WM_TEMPLATE_INDEX" val="11"/>
  <p:tag name="KSO_WM_TAG_VERSION" val="1.0"/>
  <p:tag name="KSO_WM_SLIDE_ID" val="preset11_3"/>
  <p:tag name="KSO_WM_SLIDE_INDEX" val="3"/>
  <p:tag name="KSO_WM_SLIDE_ITEM_CNT" val="2"/>
  <p:tag name="KSO_WM_SLIDE_LAYOUT" val="a_b"/>
  <p:tag name="KSO_WM_SLIDE_LAYOUT_CNT" val="1_1"/>
  <p:tag name="KSO_WM_SLIDE_TYPE" val="sectionTitle"/>
  <p:tag name="KSO_WM_BEAUTIFY_FLAG" val="#wm#"/>
</p:tagLst>
</file>

<file path=ppt/tags/tag31.xml><?xml version="1.0" encoding="utf-8"?>
<p:tagLst xmlns:p="http://schemas.openxmlformats.org/presentationml/2006/main">
  <p:tag name="KSO_WM_TEMPLATE_CATEGORY" val="preset"/>
  <p:tag name="KSO_WM_TEMPLATE_INDEX" val="11"/>
  <p:tag name="KSO_WM_UNIT_TYPE" val="a"/>
  <p:tag name="KSO_WM_UNIT_INDEX" val="1"/>
  <p:tag name="KSO_WM_UNIT_ID" val="259*a*1"/>
  <p:tag name="KSO_WM_UNIT_CLEAR" val="1"/>
  <p:tag name="KSO_WM_UNIT_LAYERLEVEL" val="1"/>
  <p:tag name="KSO_WM_UNIT_VALUE" val="40"/>
  <p:tag name="KSO_WM_UNIT_ISCONTENTSTITLE" val="0"/>
  <p:tag name="KSO_WM_UNIT_HIGHLIGHT" val="0"/>
  <p:tag name="KSO_WM_UNIT_COMPATIBLE" val="0"/>
  <p:tag name="KSO_WM_UNIT_PRESET_TEXT" val="请在此处添加标题"/>
  <p:tag name="KSO_WM_BEAUTIFY_FLAG" val="#wm#"/>
  <p:tag name="KSO_WM_TAG_VERSION" val="1.0"/>
</p:tagLst>
</file>

<file path=ppt/tags/tag32.xml><?xml version="1.0" encoding="utf-8"?>
<p:tagLst xmlns:p="http://schemas.openxmlformats.org/presentationml/2006/main">
  <p:tag name="KSO_WM_TEMPLATE_CATEGORY" val="preset"/>
  <p:tag name="KSO_WM_TEMPLATE_INDEX" val="11"/>
  <p:tag name="KSO_WM_UNIT_TYPE" val="f"/>
  <p:tag name="KSO_WM_UNIT_INDEX" val="1"/>
  <p:tag name="KSO_WM_UNIT_ID" val="259*f*1"/>
  <p:tag name="KSO_WM_UNIT_CLEAR" val="1"/>
  <p:tag name="KSO_WM_UNIT_LAYERLEVEL" val="1"/>
  <p:tag name="KSO_WM_UNIT_VALUE" val="319"/>
  <p:tag name="KSO_WM_UNIT_HIGHLIGHT" val="0"/>
  <p:tag name="KSO_WM_UNIT_COMPATIBLE" val="0"/>
  <p:tag name="KSO_WM_UNIT_PRESET_TEXT" val="请在此处添加文本"/>
  <p:tag name="KSO_WM_BEAUTIFY_FLAG" val="#wm#"/>
  <p:tag name="KSO_WM_TAG_VERSION" val="1.0"/>
</p:tagLst>
</file>

<file path=ppt/tags/tag33.xml><?xml version="1.0" encoding="utf-8"?>
<p:tagLst xmlns:p="http://schemas.openxmlformats.org/presentationml/2006/main">
  <p:tag name="KSO_WM_TEMPLATE_CATEGORY" val="preset"/>
  <p:tag name="KSO_WM_TEMPLATE_INDEX" val="11"/>
  <p:tag name="KSO_WM_TAG_VERSION" val="1.0"/>
  <p:tag name="KSO_WM_SLIDE_ID" val="preset11_2"/>
  <p:tag name="KSO_WM_SLIDE_INDEX" val="2"/>
  <p:tag name="KSO_WM_SLIDE_ITEM_CNT" val="1"/>
  <p:tag name="KSO_WM_SLIDE_LAYOUT" val="a_f"/>
  <p:tag name="KSO_WM_SLIDE_LAYOUT_CNT" val="1_1"/>
  <p:tag name="KSO_WM_SLIDE_TYPE" val="text"/>
  <p:tag name="KSO_WM_BEAUTIFY_FLAG" val="#wm#"/>
  <p:tag name="KSO_WM_SLIDE_POSITION" val="66*144"/>
  <p:tag name="KSO_WM_SLIDE_SIZE" val="828*343"/>
</p:tagLst>
</file>

<file path=ppt/tags/tag34.xml><?xml version="1.0" encoding="utf-8"?>
<p:tagLst xmlns:p="http://schemas.openxmlformats.org/presentationml/2006/main">
  <p:tag name="KSO_WM_TAG_VERSION" val="1.0"/>
  <p:tag name="KSO_WM_TEMPLATE_CATEGORY" val="preset"/>
  <p:tag name="KSO_WM_TEMPLATE_INDEX" val="201"/>
  <p:tag name="KSO_WM_UNIT_TYPE" val="f"/>
  <p:tag name="KSO_WM_UNIT_INDEX" val="1"/>
  <p:tag name="KSO_WM_UNIT_ID" val="150995295*f*1"/>
  <p:tag name="KSO_WM_UNIT_CLEAR" val="1"/>
  <p:tag name="KSO_WM_UNIT_LAYERLEVEL" val="1"/>
  <p:tag name="KSO_WM_UNIT_VALUE" val="210"/>
  <p:tag name="KSO_WM_UNIT_HIGHLIGHT" val="0"/>
  <p:tag name="KSO_WM_UNIT_COMPATIBLE" val="0"/>
  <p:tag name="KSO_WM_BEAUTIFY_FLAG" val="#wm#"/>
  <p:tag name="KSO_WM_UNIT_PRESET_TEXT" val="请在此处添加文本"/>
</p:tagLst>
</file>

<file path=ppt/tags/tag35.xml><?xml version="1.0" encoding="utf-8"?>
<p:tagLst xmlns:p="http://schemas.openxmlformats.org/presentationml/2006/main">
  <p:tag name="KSO_WM_TEMPLATE_CATEGORY" val="preset"/>
  <p:tag name="KSO_WM_TEMPLATE_INDEX" val="201"/>
  <p:tag name="KSO_WM_SLIDE_ID" val="150995295"/>
  <p:tag name="KSO_WM_SLIDE_INDEX" val="48"/>
  <p:tag name="KSO_WM_SLIDE_ITEM_CNT" val="1"/>
  <p:tag name="KSO_WM_SLIDE_LAYOUT" val="f"/>
  <p:tag name="KSO_WM_SLIDE_LAYOUT_CNT" val="1"/>
  <p:tag name="KSO_WM_SLIDE_TYPE" val="text"/>
  <p:tag name="KSO_WM_BEAUTIFY_FLAG" val="#wm#"/>
  <p:tag name="KSO_WM_SLIDE_POSITION" val="87*63"/>
  <p:tag name="KSO_WM_SLIDE_SIZE" val="785*407"/>
  <p:tag name="KSO_WM_TAG_VERSION" val="1.0"/>
</p:tagLst>
</file>

<file path=ppt/tags/tag36.xml><?xml version="1.0" encoding="utf-8"?>
<p:tagLst xmlns:p="http://schemas.openxmlformats.org/presentationml/2006/main">
  <p:tag name="KSO_WM_TAG_VERSION" val="1.0"/>
  <p:tag name="KSO_WM_TEMPLATE_CATEGORY" val="preset"/>
  <p:tag name="KSO_WM_TEMPLATE_INDEX" val="201"/>
  <p:tag name="KSO_WM_UNIT_TYPE" val="f"/>
  <p:tag name="KSO_WM_UNIT_INDEX" val="1"/>
  <p:tag name="KSO_WM_UNIT_ID" val="150995295*f*1"/>
  <p:tag name="KSO_WM_UNIT_CLEAR" val="1"/>
  <p:tag name="KSO_WM_UNIT_LAYERLEVEL" val="1"/>
  <p:tag name="KSO_WM_UNIT_VALUE" val="210"/>
  <p:tag name="KSO_WM_UNIT_HIGHLIGHT" val="0"/>
  <p:tag name="KSO_WM_UNIT_COMPATIBLE" val="0"/>
  <p:tag name="KSO_WM_BEAUTIFY_FLAG" val="#wm#"/>
  <p:tag name="KSO_WM_UNIT_PRESET_TEXT" val="请在此处添加文本"/>
</p:tagLst>
</file>

<file path=ppt/tags/tag37.xml><?xml version="1.0" encoding="utf-8"?>
<p:tagLst xmlns:p="http://schemas.openxmlformats.org/presentationml/2006/main">
  <p:tag name="KSO_WM_TAG_VERSION" val="1.0"/>
  <p:tag name="KSO_WM_TEMPLATE_CATEGORY" val="preset"/>
  <p:tag name="KSO_WM_TEMPLATE_INDEX" val="201"/>
  <p:tag name="KSO_WM_UNIT_TYPE" val="f"/>
  <p:tag name="KSO_WM_UNIT_INDEX" val="1"/>
  <p:tag name="KSO_WM_UNIT_ID" val="150995295*f*1"/>
  <p:tag name="KSO_WM_UNIT_CLEAR" val="1"/>
  <p:tag name="KSO_WM_UNIT_LAYERLEVEL" val="1"/>
  <p:tag name="KSO_WM_UNIT_VALUE" val="210"/>
  <p:tag name="KSO_WM_UNIT_HIGHLIGHT" val="0"/>
  <p:tag name="KSO_WM_UNIT_COMPATIBLE" val="0"/>
  <p:tag name="KSO_WM_BEAUTIFY_FLAG" val="#wm#"/>
  <p:tag name="KSO_WM_UNIT_PRESET_TEXT" val="请在此处添加文本"/>
</p:tagLst>
</file>

<file path=ppt/tags/tag38.xml><?xml version="1.0" encoding="utf-8"?>
<p:tagLst xmlns:p="http://schemas.openxmlformats.org/presentationml/2006/main">
  <p:tag name="KSO_WM_TEMPLATE_CATEGORY" val="preset"/>
  <p:tag name="KSO_WM_TEMPLATE_INDEX" val="201"/>
  <p:tag name="KSO_WM_SLIDE_ID" val="150995295"/>
  <p:tag name="KSO_WM_SLIDE_INDEX" val="48"/>
  <p:tag name="KSO_WM_SLIDE_ITEM_CNT" val="1"/>
  <p:tag name="KSO_WM_SLIDE_LAYOUT" val="f"/>
  <p:tag name="KSO_WM_SLIDE_LAYOUT_CNT" val="1"/>
  <p:tag name="KSO_WM_SLIDE_TYPE" val="text"/>
  <p:tag name="KSO_WM_BEAUTIFY_FLAG" val="#wm#"/>
  <p:tag name="KSO_WM_SLIDE_POSITION" val="87*63"/>
  <p:tag name="KSO_WM_SLIDE_SIZE" val="785*407"/>
  <p:tag name="KSO_WM_TAG_VERSION" val="1.0"/>
</p:tagLst>
</file>

<file path=ppt/tags/tag39.xml><?xml version="1.0" encoding="utf-8"?>
<p:tagLst xmlns:p="http://schemas.openxmlformats.org/presentationml/2006/main">
  <p:tag name="KSO_WM_TAG_VERSION" val="1.0"/>
  <p:tag name="KSO_WM_TEMPLATE_CATEGORY" val="preset"/>
  <p:tag name="KSO_WM_TEMPLATE_INDEX" val="201"/>
  <p:tag name="KSO_WM_UNIT_TYPE" val="f"/>
  <p:tag name="KSO_WM_UNIT_INDEX" val="1"/>
  <p:tag name="KSO_WM_UNIT_ID" val="150995295*f*1"/>
  <p:tag name="KSO_WM_UNIT_CLEAR" val="1"/>
  <p:tag name="KSO_WM_UNIT_LAYERLEVEL" val="1"/>
  <p:tag name="KSO_WM_UNIT_VALUE" val="210"/>
  <p:tag name="KSO_WM_UNIT_HIGHLIGHT" val="0"/>
  <p:tag name="KSO_WM_UNIT_COMPATIBLE" val="0"/>
  <p:tag name="KSO_WM_BEAUTIFY_FLAG" val="#wm#"/>
  <p:tag name="KSO_WM_UNIT_PRESET_TEXT" val="请在此处添加文本"/>
</p:tagLst>
</file>

<file path=ppt/tags/tag4.xml><?xml version="1.0" encoding="utf-8"?>
<p:tagLst xmlns:p="http://schemas.openxmlformats.org/presentationml/2006/main">
  <p:tag name="KSO_WM_TEMPLATE_CATEGORY" val="preset"/>
  <p:tag name="KSO_WM_TEMPLATE_INDEX" val="11"/>
  <p:tag name="KSO_WM_UNIT_TYPE" val="a"/>
  <p:tag name="KSO_WM_UNIT_INDEX" val="1"/>
  <p:tag name="KSO_WM_UNIT_ID" val="259*a*1"/>
  <p:tag name="KSO_WM_UNIT_CLEAR" val="1"/>
  <p:tag name="KSO_WM_UNIT_LAYERLEVEL" val="1"/>
  <p:tag name="KSO_WM_UNIT_VALUE" val="40"/>
  <p:tag name="KSO_WM_UNIT_ISCONTENTSTITLE" val="0"/>
  <p:tag name="KSO_WM_UNIT_HIGHLIGHT" val="0"/>
  <p:tag name="KSO_WM_UNIT_COMPATIBLE" val="0"/>
  <p:tag name="KSO_WM_UNIT_PRESET_TEXT" val="请在此处添加标题"/>
  <p:tag name="KSO_WM_BEAUTIFY_FLAG" val="#wm#"/>
  <p:tag name="KSO_WM_TAG_VERSION" val="1.0"/>
</p:tagLst>
</file>

<file path=ppt/tags/tag40.xml><?xml version="1.0" encoding="utf-8"?>
<p:tagLst xmlns:p="http://schemas.openxmlformats.org/presentationml/2006/main">
  <p:tag name="KSO_WM_TAG_VERSION" val="1.0"/>
  <p:tag name="KSO_WM_TEMPLATE_CATEGORY" val="preset"/>
  <p:tag name="KSO_WM_TEMPLATE_INDEX" val="201"/>
  <p:tag name="KSO_WM_UNIT_TYPE" val="f"/>
  <p:tag name="KSO_WM_UNIT_INDEX" val="1"/>
  <p:tag name="KSO_WM_UNIT_ID" val="150995295*f*1"/>
  <p:tag name="KSO_WM_UNIT_CLEAR" val="1"/>
  <p:tag name="KSO_WM_UNIT_LAYERLEVEL" val="1"/>
  <p:tag name="KSO_WM_UNIT_VALUE" val="210"/>
  <p:tag name="KSO_WM_UNIT_HIGHLIGHT" val="0"/>
  <p:tag name="KSO_WM_UNIT_COMPATIBLE" val="0"/>
  <p:tag name="KSO_WM_BEAUTIFY_FLAG" val="#wm#"/>
  <p:tag name="KSO_WM_UNIT_PRESET_TEXT" val="请在此处添加文本"/>
</p:tagLst>
</file>

<file path=ppt/tags/tag41.xml><?xml version="1.0" encoding="utf-8"?>
<p:tagLst xmlns:p="http://schemas.openxmlformats.org/presentationml/2006/main">
  <p:tag name="KSO_WM_TEMPLATE_CATEGORY" val="preset"/>
  <p:tag name="KSO_WM_TEMPLATE_INDEX" val="201"/>
  <p:tag name="KSO_WM_SLIDE_ID" val="150995295"/>
  <p:tag name="KSO_WM_SLIDE_INDEX" val="48"/>
  <p:tag name="KSO_WM_SLIDE_ITEM_CNT" val="1"/>
  <p:tag name="KSO_WM_SLIDE_LAYOUT" val="f"/>
  <p:tag name="KSO_WM_SLIDE_LAYOUT_CNT" val="1"/>
  <p:tag name="KSO_WM_SLIDE_TYPE" val="text"/>
  <p:tag name="KSO_WM_BEAUTIFY_FLAG" val="#wm#"/>
  <p:tag name="KSO_WM_SLIDE_POSITION" val="87*63"/>
  <p:tag name="KSO_WM_SLIDE_SIZE" val="785*407"/>
  <p:tag name="KSO_WM_TAG_VERSION" val="1.0"/>
</p:tagLst>
</file>

<file path=ppt/tags/tag42.xml><?xml version="1.0" encoding="utf-8"?>
<p:tagLst xmlns:p="http://schemas.openxmlformats.org/presentationml/2006/main">
  <p:tag name="KSO_WM_TAG_VERSION" val="1.0"/>
  <p:tag name="KSO_WM_TEMPLATE_CATEGORY" val="preset"/>
  <p:tag name="KSO_WM_TEMPLATE_INDEX" val="201"/>
  <p:tag name="KSO_WM_UNIT_TYPE" val="f"/>
  <p:tag name="KSO_WM_UNIT_INDEX" val="1"/>
  <p:tag name="KSO_WM_UNIT_ID" val="150995295*f*1"/>
  <p:tag name="KSO_WM_UNIT_CLEAR" val="1"/>
  <p:tag name="KSO_WM_UNIT_LAYERLEVEL" val="1"/>
  <p:tag name="KSO_WM_UNIT_VALUE" val="210"/>
  <p:tag name="KSO_WM_UNIT_HIGHLIGHT" val="0"/>
  <p:tag name="KSO_WM_UNIT_COMPATIBLE" val="0"/>
  <p:tag name="KSO_WM_BEAUTIFY_FLAG" val="#wm#"/>
  <p:tag name="KSO_WM_UNIT_PRESET_TEXT" val="请在此处添加文本"/>
</p:tagLst>
</file>

<file path=ppt/tags/tag43.xml><?xml version="1.0" encoding="utf-8"?>
<p:tagLst xmlns:p="http://schemas.openxmlformats.org/presentationml/2006/main">
  <p:tag name="KSO_WM_TEMPLATE_CATEGORY" val="preset"/>
  <p:tag name="KSO_WM_TEMPLATE_INDEX" val="201"/>
  <p:tag name="KSO_WM_SLIDE_ID" val="150995295"/>
  <p:tag name="KSO_WM_SLIDE_INDEX" val="48"/>
  <p:tag name="KSO_WM_SLIDE_ITEM_CNT" val="1"/>
  <p:tag name="KSO_WM_SLIDE_LAYOUT" val="f"/>
  <p:tag name="KSO_WM_SLIDE_LAYOUT_CNT" val="1"/>
  <p:tag name="KSO_WM_SLIDE_TYPE" val="text"/>
  <p:tag name="KSO_WM_BEAUTIFY_FLAG" val="#wm#"/>
  <p:tag name="KSO_WM_SLIDE_POSITION" val="87*63"/>
  <p:tag name="KSO_WM_SLIDE_SIZE" val="785*407"/>
  <p:tag name="KSO_WM_TAG_VERSION" val="1.0"/>
</p:tagLst>
</file>

<file path=ppt/tags/tag44.xml><?xml version="1.0" encoding="utf-8"?>
<p:tagLst xmlns:p="http://schemas.openxmlformats.org/presentationml/2006/main">
  <p:tag name="KSO_WM_TAG_VERSION" val="1.0"/>
  <p:tag name="KSO_WM_TEMPLATE_CATEGORY" val="preset"/>
  <p:tag name="KSO_WM_TEMPLATE_INDEX" val="201"/>
  <p:tag name="KSO_WM_UNIT_TYPE" val="f"/>
  <p:tag name="KSO_WM_UNIT_INDEX" val="1"/>
  <p:tag name="KSO_WM_UNIT_ID" val="150995295*f*1"/>
  <p:tag name="KSO_WM_UNIT_CLEAR" val="1"/>
  <p:tag name="KSO_WM_UNIT_LAYERLEVEL" val="1"/>
  <p:tag name="KSO_WM_UNIT_VALUE" val="210"/>
  <p:tag name="KSO_WM_UNIT_HIGHLIGHT" val="0"/>
  <p:tag name="KSO_WM_UNIT_COMPATIBLE" val="0"/>
  <p:tag name="KSO_WM_BEAUTIFY_FLAG" val="#wm#"/>
  <p:tag name="KSO_WM_UNIT_PRESET_TEXT" val="请在此处添加文本"/>
</p:tagLst>
</file>

<file path=ppt/tags/tag45.xml><?xml version="1.0" encoding="utf-8"?>
<p:tagLst xmlns:p="http://schemas.openxmlformats.org/presentationml/2006/main">
  <p:tag name="KSO_WM_TEMPLATE_CATEGORY" val="preset"/>
  <p:tag name="KSO_WM_TEMPLATE_INDEX" val="201"/>
  <p:tag name="KSO_WM_SLIDE_ID" val="150995295"/>
  <p:tag name="KSO_WM_SLIDE_INDEX" val="48"/>
  <p:tag name="KSO_WM_SLIDE_ITEM_CNT" val="1"/>
  <p:tag name="KSO_WM_SLIDE_LAYOUT" val="f"/>
  <p:tag name="KSO_WM_SLIDE_LAYOUT_CNT" val="1"/>
  <p:tag name="KSO_WM_SLIDE_TYPE" val="text"/>
  <p:tag name="KSO_WM_BEAUTIFY_FLAG" val="#wm#"/>
  <p:tag name="KSO_WM_SLIDE_POSITION" val="87*63"/>
  <p:tag name="KSO_WM_SLIDE_SIZE" val="785*407"/>
  <p:tag name="KSO_WM_TAG_VERSION" val="1.0"/>
</p:tagLst>
</file>

<file path=ppt/tags/tag46.xml><?xml version="1.0" encoding="utf-8"?>
<p:tagLst xmlns:p="http://schemas.openxmlformats.org/presentationml/2006/main">
  <p:tag name="KSO_WM_TAG_VERSION" val="1.0"/>
  <p:tag name="KSO_WM_TEMPLATE_CATEGORY" val="preset"/>
  <p:tag name="KSO_WM_TEMPLATE_INDEX" val="201"/>
  <p:tag name="KSO_WM_UNIT_TYPE" val="f"/>
  <p:tag name="KSO_WM_UNIT_INDEX" val="1"/>
  <p:tag name="KSO_WM_UNIT_ID" val="150995295*f*1"/>
  <p:tag name="KSO_WM_UNIT_CLEAR" val="1"/>
  <p:tag name="KSO_WM_UNIT_LAYERLEVEL" val="1"/>
  <p:tag name="KSO_WM_UNIT_VALUE" val="210"/>
  <p:tag name="KSO_WM_UNIT_HIGHLIGHT" val="0"/>
  <p:tag name="KSO_WM_UNIT_COMPATIBLE" val="0"/>
  <p:tag name="KSO_WM_BEAUTIFY_FLAG" val="#wm#"/>
  <p:tag name="KSO_WM_UNIT_PRESET_TEXT" val="请在此处添加文本"/>
</p:tagLst>
</file>

<file path=ppt/tags/tag47.xml><?xml version="1.0" encoding="utf-8"?>
<p:tagLst xmlns:p="http://schemas.openxmlformats.org/presentationml/2006/main">
  <p:tag name="KSO_WM_TEMPLATE_CATEGORY" val="preset"/>
  <p:tag name="KSO_WM_TEMPLATE_INDEX" val="201"/>
  <p:tag name="KSO_WM_SLIDE_ID" val="150995295"/>
  <p:tag name="KSO_WM_SLIDE_INDEX" val="48"/>
  <p:tag name="KSO_WM_SLIDE_ITEM_CNT" val="1"/>
  <p:tag name="KSO_WM_SLIDE_LAYOUT" val="f"/>
  <p:tag name="KSO_WM_SLIDE_LAYOUT_CNT" val="1"/>
  <p:tag name="KSO_WM_SLIDE_TYPE" val="text"/>
  <p:tag name="KSO_WM_BEAUTIFY_FLAG" val="#wm#"/>
  <p:tag name="KSO_WM_SLIDE_POSITION" val="87*63"/>
  <p:tag name="KSO_WM_SLIDE_SIZE" val="785*407"/>
  <p:tag name="KSO_WM_TAG_VERSION" val="1.0"/>
</p:tagLst>
</file>

<file path=ppt/tags/tag48.xml><?xml version="1.0" encoding="utf-8"?>
<p:tagLst xmlns:p="http://schemas.openxmlformats.org/presentationml/2006/main">
  <p:tag name="KSO_WM_TAG_VERSION" val="1.0"/>
  <p:tag name="KSO_WM_TEMPLATE_CATEGORY" val="preset"/>
  <p:tag name="KSO_WM_TEMPLATE_INDEX" val="201"/>
  <p:tag name="KSO_WM_UNIT_TYPE" val="f"/>
  <p:tag name="KSO_WM_UNIT_INDEX" val="1"/>
  <p:tag name="KSO_WM_UNIT_ID" val="150995295*f*1"/>
  <p:tag name="KSO_WM_UNIT_CLEAR" val="1"/>
  <p:tag name="KSO_WM_UNIT_LAYERLEVEL" val="1"/>
  <p:tag name="KSO_WM_UNIT_VALUE" val="210"/>
  <p:tag name="KSO_WM_UNIT_HIGHLIGHT" val="0"/>
  <p:tag name="KSO_WM_UNIT_COMPATIBLE" val="0"/>
  <p:tag name="KSO_WM_BEAUTIFY_FLAG" val="#wm#"/>
  <p:tag name="KSO_WM_UNIT_PRESET_TEXT" val="请在此处添加文本"/>
</p:tagLst>
</file>

<file path=ppt/tags/tag49.xml><?xml version="1.0" encoding="utf-8"?>
<p:tagLst xmlns:p="http://schemas.openxmlformats.org/presentationml/2006/main">
  <p:tag name="KSO_WM_TEMPLATE_CATEGORY" val="preset"/>
  <p:tag name="KSO_WM_TEMPLATE_INDEX" val="201"/>
  <p:tag name="KSO_WM_SLIDE_ID" val="150995295"/>
  <p:tag name="KSO_WM_SLIDE_INDEX" val="48"/>
  <p:tag name="KSO_WM_SLIDE_ITEM_CNT" val="1"/>
  <p:tag name="KSO_WM_SLIDE_LAYOUT" val="f"/>
  <p:tag name="KSO_WM_SLIDE_LAYOUT_CNT" val="1"/>
  <p:tag name="KSO_WM_SLIDE_TYPE" val="text"/>
  <p:tag name="KSO_WM_BEAUTIFY_FLAG" val="#wm#"/>
  <p:tag name="KSO_WM_SLIDE_POSITION" val="87*63"/>
  <p:tag name="KSO_WM_SLIDE_SIZE" val="785*407"/>
  <p:tag name="KSO_WM_TAG_VERSION" val="1.0"/>
</p:tagLst>
</file>

<file path=ppt/tags/tag5.xml><?xml version="1.0" encoding="utf-8"?>
<p:tagLst xmlns:p="http://schemas.openxmlformats.org/presentationml/2006/main">
  <p:tag name="KSO_WM_TEMPLATE_CATEGORY" val="preset"/>
  <p:tag name="KSO_WM_TEMPLATE_INDEX" val="11"/>
  <p:tag name="KSO_WM_TAG_VERSION" val="1.0"/>
  <p:tag name="KSO_WM_SLIDE_ID" val="preset11_2"/>
  <p:tag name="KSO_WM_SLIDE_INDEX" val="2"/>
  <p:tag name="KSO_WM_SLIDE_ITEM_CNT" val="1"/>
  <p:tag name="KSO_WM_SLIDE_LAYOUT" val="a_f"/>
  <p:tag name="KSO_WM_SLIDE_LAYOUT_CNT" val="1_1"/>
  <p:tag name="KSO_WM_SLIDE_TYPE" val="text"/>
  <p:tag name="KSO_WM_BEAUTIFY_FLAG" val="#wm#"/>
  <p:tag name="KSO_WM_SLIDE_POSITION" val="66*144"/>
  <p:tag name="KSO_WM_SLIDE_SIZE" val="828*343"/>
</p:tagLst>
</file>

<file path=ppt/tags/tag50.xml><?xml version="1.0" encoding="utf-8"?>
<p:tagLst xmlns:p="http://schemas.openxmlformats.org/presentationml/2006/main">
  <p:tag name="KSO_WM_TEMPLATE_CATEGORY" val="preset"/>
  <p:tag name="KSO_WM_TEMPLATE_INDEX" val="201"/>
  <p:tag name="KSO_WM_TAG_VERSION" val="1.0"/>
  <p:tag name="KSO_WM_UNIT_TYPE" val="a"/>
  <p:tag name="KSO_WM_UNIT_INDEX" val="1"/>
  <p:tag name="KSO_WM_UNIT_ID" val="preset201_90*a*1"/>
  <p:tag name="KSO_WM_UNIT_LAYERLEVEL" val="1"/>
  <p:tag name="KSO_WM_UNIT_VALUE" val="22"/>
  <p:tag name="KSO_WM_UNIT_ISCONTENTSTITLE" val="0"/>
  <p:tag name="KSO_WM_UNIT_HIGHLIGHT" val="0"/>
  <p:tag name="KSO_WM_UNIT_COMPATIBLE" val="0"/>
  <p:tag name="KSO_WM_UNIT_CLEAR" val="0"/>
  <p:tag name="KSO_WM_BEAUTIFY_FLAG" val="#wm#"/>
  <p:tag name="KSO_WM_UNIT_PRESET_TEXT" val="请在此处添加标题"/>
</p:tagLst>
</file>

<file path=ppt/tags/tag51.xml><?xml version="1.0" encoding="utf-8"?>
<p:tagLst xmlns:p="http://schemas.openxmlformats.org/presentationml/2006/main">
  <p:tag name="KSO_WM_TEMPLATE_CATEGORY" val="preset"/>
  <p:tag name="KSO_WM_TEMPLATE_INDEX" val="201"/>
  <p:tag name="KSO_WM_TAG_VERSION" val="1.0"/>
  <p:tag name="KSO_WM_UNIT_TYPE" val="d"/>
  <p:tag name="KSO_WM_UNIT_INDEX" val="1"/>
  <p:tag name="KSO_WM_UNIT_ID" val="preset201_90*d*1"/>
  <p:tag name="KSO_WM_UNIT_LAYERLEVEL" val="1"/>
  <p:tag name="KSO_WM_UNIT_VALUE" val="1198*1460"/>
  <p:tag name="KSO_WM_UNIT_HIGHLIGHT" val="0"/>
  <p:tag name="KSO_WM_UNIT_COMPATIBLE" val="0"/>
  <p:tag name="KSO_WM_UNIT_CLEAR" val="0"/>
  <p:tag name="KSO_WM_BEAUTIFY_FLAG" val="#wm#"/>
</p:tagLst>
</file>

<file path=ppt/tags/tag52.xml><?xml version="1.0" encoding="utf-8"?>
<p:tagLst xmlns:p="http://schemas.openxmlformats.org/presentationml/2006/main">
  <p:tag name="KSO_WM_TEMPLATE_CATEGORY" val="preset"/>
  <p:tag name="KSO_WM_TEMPLATE_INDEX" val="201"/>
  <p:tag name="KSO_WM_TAG_VERSION" val="1.0"/>
  <p:tag name="KSO_WM_UNIT_TYPE" val="f"/>
  <p:tag name="KSO_WM_UNIT_INDEX" val="1"/>
  <p:tag name="KSO_WM_UNIT_ID" val="preset201_90*f*1"/>
  <p:tag name="KSO_WM_UNIT_LAYERLEVEL" val="1"/>
  <p:tag name="KSO_WM_UNIT_VALUE" val="143"/>
  <p:tag name="KSO_WM_UNIT_HIGHLIGHT" val="0"/>
  <p:tag name="KSO_WM_UNIT_COMPATIBLE" val="0"/>
  <p:tag name="KSO_WM_UNIT_CLEAR" val="0"/>
  <p:tag name="KSO_WM_BEAUTIFY_FLAG" val="#wm#"/>
  <p:tag name="KSO_WM_UNIT_PRESET_TEXT" val="请在此处添加文本"/>
</p:tagLst>
</file>

<file path=ppt/tags/tag53.xml><?xml version="1.0" encoding="utf-8"?>
<p:tagLst xmlns:p="http://schemas.openxmlformats.org/presentationml/2006/main">
  <p:tag name="KSO_WM_TEMPLATE_CATEGORY" val="preset"/>
  <p:tag name="KSO_WM_TEMPLATE_INDEX" val="201"/>
  <p:tag name="KSO_WM_TAG_VERSION" val="1.0"/>
  <p:tag name="KSO_WM_SLIDE_ID" val="preset201_90"/>
  <p:tag name="KSO_WM_SLIDE_INDEX" val="90"/>
  <p:tag name="KSO_WM_SLIDE_ITEM_CNT" val="2"/>
  <p:tag name="KSO_WM_SLIDE_LAYOUT" val="a_d_f"/>
  <p:tag name="KSO_WM_SLIDE_LAYOUT_CNT" val="1_1_1"/>
  <p:tag name="KSO_WM_SLIDE_TYPE" val="text"/>
  <p:tag name="KSO_WM_BEAUTIFY_FLAG" val="#wm#"/>
  <p:tag name="KSO_WM_SLIDE_POSITION" val="66*126"/>
  <p:tag name="KSO_WM_SLIDE_SIZE" val="827*339"/>
</p:tagLst>
</file>

<file path=ppt/tags/tag54.xml><?xml version="1.0" encoding="utf-8"?>
<p:tagLst xmlns:p="http://schemas.openxmlformats.org/presentationml/2006/main">
  <p:tag name="KSO_WM_TAG_VERSION" val="1.0"/>
  <p:tag name="KSO_WM_TEMPLATE_CATEGORY" val="preset"/>
  <p:tag name="KSO_WM_TEMPLATE_INDEX" val="201"/>
  <p:tag name="KSO_WM_UNIT_TYPE" val="f"/>
  <p:tag name="KSO_WM_UNIT_INDEX" val="1"/>
  <p:tag name="KSO_WM_UNIT_ID" val="150995295*f*1"/>
  <p:tag name="KSO_WM_UNIT_CLEAR" val="1"/>
  <p:tag name="KSO_WM_UNIT_LAYERLEVEL" val="1"/>
  <p:tag name="KSO_WM_UNIT_VALUE" val="210"/>
  <p:tag name="KSO_WM_UNIT_HIGHLIGHT" val="0"/>
  <p:tag name="KSO_WM_UNIT_COMPATIBLE" val="0"/>
  <p:tag name="KSO_WM_BEAUTIFY_FLAG" val="#wm#"/>
  <p:tag name="KSO_WM_UNIT_PRESET_TEXT" val="请在此处添加文本"/>
</p:tagLst>
</file>

<file path=ppt/tags/tag55.xml><?xml version="1.0" encoding="utf-8"?>
<p:tagLst xmlns:p="http://schemas.openxmlformats.org/presentationml/2006/main">
  <p:tag name="KSO_WM_TEMPLATE_CATEGORY" val="preset"/>
  <p:tag name="KSO_WM_TEMPLATE_INDEX" val="201"/>
  <p:tag name="KSO_WM_SLIDE_ID" val="150995295"/>
  <p:tag name="KSO_WM_SLIDE_INDEX" val="48"/>
  <p:tag name="KSO_WM_SLIDE_ITEM_CNT" val="1"/>
  <p:tag name="KSO_WM_SLIDE_LAYOUT" val="f"/>
  <p:tag name="KSO_WM_SLIDE_LAYOUT_CNT" val="1"/>
  <p:tag name="KSO_WM_SLIDE_TYPE" val="text"/>
  <p:tag name="KSO_WM_BEAUTIFY_FLAG" val="#wm#"/>
  <p:tag name="KSO_WM_SLIDE_POSITION" val="87*63"/>
  <p:tag name="KSO_WM_SLIDE_SIZE" val="785*407"/>
  <p:tag name="KSO_WM_TAG_VERSION" val="1.0"/>
</p:tagLst>
</file>

<file path=ppt/tags/tag56.xml><?xml version="1.0" encoding="utf-8"?>
<p:tagLst xmlns:p="http://schemas.openxmlformats.org/presentationml/2006/main">
  <p:tag name="KSO_WM_TAG_VERSION" val="1.0"/>
  <p:tag name="KSO_WM_TEMPLATE_CATEGORY" val="preset"/>
  <p:tag name="KSO_WM_TEMPLATE_INDEX" val="201"/>
  <p:tag name="KSO_WM_UNIT_TYPE" val="f"/>
  <p:tag name="KSO_WM_UNIT_INDEX" val="1"/>
  <p:tag name="KSO_WM_UNIT_ID" val="150995295*f*1"/>
  <p:tag name="KSO_WM_UNIT_CLEAR" val="1"/>
  <p:tag name="KSO_WM_UNIT_LAYERLEVEL" val="1"/>
  <p:tag name="KSO_WM_UNIT_VALUE" val="210"/>
  <p:tag name="KSO_WM_UNIT_HIGHLIGHT" val="0"/>
  <p:tag name="KSO_WM_UNIT_COMPATIBLE" val="0"/>
  <p:tag name="KSO_WM_BEAUTIFY_FLAG" val="#wm#"/>
  <p:tag name="KSO_WM_UNIT_PRESET_TEXT" val="请在此处添加文本"/>
</p:tagLst>
</file>

<file path=ppt/tags/tag57.xml><?xml version="1.0" encoding="utf-8"?>
<p:tagLst xmlns:p="http://schemas.openxmlformats.org/presentationml/2006/main">
  <p:tag name="KSO_WM_TEMPLATE_CATEGORY" val="preset"/>
  <p:tag name="KSO_WM_TEMPLATE_INDEX" val="201"/>
  <p:tag name="KSO_WM_SLIDE_ID" val="150995295"/>
  <p:tag name="KSO_WM_SLIDE_INDEX" val="48"/>
  <p:tag name="KSO_WM_SLIDE_ITEM_CNT" val="1"/>
  <p:tag name="KSO_WM_SLIDE_LAYOUT" val="f"/>
  <p:tag name="KSO_WM_SLIDE_LAYOUT_CNT" val="1"/>
  <p:tag name="KSO_WM_SLIDE_TYPE" val="text"/>
  <p:tag name="KSO_WM_BEAUTIFY_FLAG" val="#wm#"/>
  <p:tag name="KSO_WM_SLIDE_POSITION" val="87*63"/>
  <p:tag name="KSO_WM_SLIDE_SIZE" val="785*407"/>
  <p:tag name="KSO_WM_TAG_VERSION" val="1.0"/>
</p:tagLst>
</file>

<file path=ppt/tags/tag58.xml><?xml version="1.0" encoding="utf-8"?>
<p:tagLst xmlns:p="http://schemas.openxmlformats.org/presentationml/2006/main">
  <p:tag name="KSO_WM_TAG_VERSION" val="1.0"/>
  <p:tag name="KSO_WM_TEMPLATE_CATEGORY" val="preset"/>
  <p:tag name="KSO_WM_TEMPLATE_INDEX" val="201"/>
  <p:tag name="KSO_WM_UNIT_TYPE" val="f"/>
  <p:tag name="KSO_WM_UNIT_INDEX" val="1"/>
  <p:tag name="KSO_WM_UNIT_ID" val="150995295*f*1"/>
  <p:tag name="KSO_WM_UNIT_CLEAR" val="1"/>
  <p:tag name="KSO_WM_UNIT_LAYERLEVEL" val="1"/>
  <p:tag name="KSO_WM_UNIT_VALUE" val="210"/>
  <p:tag name="KSO_WM_UNIT_HIGHLIGHT" val="0"/>
  <p:tag name="KSO_WM_UNIT_COMPATIBLE" val="0"/>
  <p:tag name="KSO_WM_BEAUTIFY_FLAG" val="#wm#"/>
  <p:tag name="KSO_WM_UNIT_PRESET_TEXT" val="请在此处添加文本"/>
</p:tagLst>
</file>

<file path=ppt/tags/tag59.xml><?xml version="1.0" encoding="utf-8"?>
<p:tagLst xmlns:p="http://schemas.openxmlformats.org/presentationml/2006/main">
  <p:tag name="KSO_WM_TEMPLATE_CATEGORY" val="preset"/>
  <p:tag name="KSO_WM_TEMPLATE_INDEX" val="201"/>
  <p:tag name="KSO_WM_SLIDE_ID" val="150995295"/>
  <p:tag name="KSO_WM_SLIDE_INDEX" val="48"/>
  <p:tag name="KSO_WM_SLIDE_ITEM_CNT" val="1"/>
  <p:tag name="KSO_WM_SLIDE_LAYOUT" val="f"/>
  <p:tag name="KSO_WM_SLIDE_LAYOUT_CNT" val="1"/>
  <p:tag name="KSO_WM_SLIDE_TYPE" val="text"/>
  <p:tag name="KSO_WM_BEAUTIFY_FLAG" val="#wm#"/>
  <p:tag name="KSO_WM_SLIDE_POSITION" val="87*63"/>
  <p:tag name="KSO_WM_SLIDE_SIZE" val="785*407"/>
  <p:tag name="KSO_WM_TAG_VERSION" val="1.0"/>
</p:tagLst>
</file>

<file path=ppt/tags/tag6.xml><?xml version="1.0" encoding="utf-8"?>
<p:tagLst xmlns:p="http://schemas.openxmlformats.org/presentationml/2006/main">
  <p:tag name="KSO_WM_TAG_VERSION" val="1.0"/>
  <p:tag name="KSO_WM_TEMPLATE_CATEGORY" val="preset"/>
  <p:tag name="KSO_WM_TEMPLATE_INDEX" val="11"/>
  <p:tag name="KSO_WM_UNIT_TYPE" val="a"/>
  <p:tag name="KSO_WM_UNIT_INDEX" val="1"/>
  <p:tag name="KSO_WM_UNIT_ID" val="263*a*1"/>
  <p:tag name="KSO_WM_UNIT_CLEAR" val="1"/>
  <p:tag name="KSO_WM_UNIT_LAYERLEVEL" val="1"/>
  <p:tag name="KSO_WM_UNIT_VALUE" val="45"/>
  <p:tag name="KSO_WM_UNIT_ISCONTENTSTITLE" val="0"/>
  <p:tag name="KSO_WM_UNIT_HIGHLIGHT" val="0"/>
  <p:tag name="KSO_WM_UNIT_COMPATIBLE" val="0"/>
  <p:tag name="KSO_WM_UNIT_PRESET_TEXT" val="请在此处添加标题"/>
  <p:tag name="KSO_WM_BEAUTIFY_FLAG" val="#wm#"/>
</p:tagLst>
</file>

<file path=ppt/tags/tag60.xml><?xml version="1.0" encoding="utf-8"?>
<p:tagLst xmlns:p="http://schemas.openxmlformats.org/presentationml/2006/main">
  <p:tag name="KSO_WM_TEMPLATE_CATEGORY" val="preset"/>
  <p:tag name="KSO_WM_TEMPLATE_INDEX" val="11"/>
  <p:tag name="KSO_WM_UNIT_TYPE" val="a"/>
  <p:tag name="KSO_WM_UNIT_INDEX" val="1"/>
  <p:tag name="KSO_WM_UNIT_ID" val="259*a*1"/>
  <p:tag name="KSO_WM_UNIT_CLEAR" val="1"/>
  <p:tag name="KSO_WM_UNIT_LAYERLEVEL" val="1"/>
  <p:tag name="KSO_WM_UNIT_VALUE" val="40"/>
  <p:tag name="KSO_WM_UNIT_ISCONTENTSTITLE" val="0"/>
  <p:tag name="KSO_WM_UNIT_HIGHLIGHT" val="0"/>
  <p:tag name="KSO_WM_UNIT_COMPATIBLE" val="0"/>
  <p:tag name="KSO_WM_UNIT_PRESET_TEXT" val="请在此处添加标题"/>
  <p:tag name="KSO_WM_BEAUTIFY_FLAG" val="#wm#"/>
  <p:tag name="KSO_WM_TAG_VERSION" val="1.0"/>
</p:tagLst>
</file>

<file path=ppt/tags/tag61.xml><?xml version="1.0" encoding="utf-8"?>
<p:tagLst xmlns:p="http://schemas.openxmlformats.org/presentationml/2006/main">
  <p:tag name="KSO_WM_TEMPLATE_CATEGORY" val="preset"/>
  <p:tag name="KSO_WM_TEMPLATE_INDEX" val="11"/>
  <p:tag name="KSO_WM_UNIT_TYPE" val="f"/>
  <p:tag name="KSO_WM_UNIT_INDEX" val="1"/>
  <p:tag name="KSO_WM_UNIT_ID" val="259*f*1"/>
  <p:tag name="KSO_WM_UNIT_CLEAR" val="1"/>
  <p:tag name="KSO_WM_UNIT_LAYERLEVEL" val="1"/>
  <p:tag name="KSO_WM_UNIT_VALUE" val="319"/>
  <p:tag name="KSO_WM_UNIT_HIGHLIGHT" val="0"/>
  <p:tag name="KSO_WM_UNIT_COMPATIBLE" val="0"/>
  <p:tag name="KSO_WM_UNIT_PRESET_TEXT" val="请在此处添加文本"/>
  <p:tag name="KSO_WM_BEAUTIFY_FLAG" val="#wm#"/>
  <p:tag name="KSO_WM_TAG_VERSION" val="1.0"/>
</p:tagLst>
</file>

<file path=ppt/tags/tag62.xml><?xml version="1.0" encoding="utf-8"?>
<p:tagLst xmlns:p="http://schemas.openxmlformats.org/presentationml/2006/main">
  <p:tag name="KSO_WM_TEMPLATE_CATEGORY" val="preset"/>
  <p:tag name="KSO_WM_TEMPLATE_INDEX" val="11"/>
  <p:tag name="KSO_WM_TAG_VERSION" val="1.0"/>
  <p:tag name="KSO_WM_SLIDE_ID" val="preset11_2"/>
  <p:tag name="KSO_WM_SLIDE_INDEX" val="2"/>
  <p:tag name="KSO_WM_SLIDE_ITEM_CNT" val="1"/>
  <p:tag name="KSO_WM_SLIDE_LAYOUT" val="a_f"/>
  <p:tag name="KSO_WM_SLIDE_LAYOUT_CNT" val="1_1"/>
  <p:tag name="KSO_WM_SLIDE_TYPE" val="text"/>
  <p:tag name="KSO_WM_BEAUTIFY_FLAG" val="#wm#"/>
  <p:tag name="KSO_WM_SLIDE_POSITION" val="66*144"/>
  <p:tag name="KSO_WM_SLIDE_SIZE" val="828*343"/>
</p:tagLst>
</file>

<file path=ppt/tags/tag63.xml><?xml version="1.0" encoding="utf-8"?>
<p:tagLst xmlns:p="http://schemas.openxmlformats.org/presentationml/2006/main">
  <p:tag name="KSO_WM_TAG_VERSION" val="1.0"/>
  <p:tag name="KSO_WM_TEMPLATE_CATEGORY" val="preset"/>
  <p:tag name="KSO_WM_TEMPLATE_INDEX" val="201"/>
  <p:tag name="KSO_WM_UNIT_TYPE" val="f"/>
  <p:tag name="KSO_WM_UNIT_INDEX" val="1"/>
  <p:tag name="KSO_WM_UNIT_ID" val="150995295*f*1"/>
  <p:tag name="KSO_WM_UNIT_CLEAR" val="1"/>
  <p:tag name="KSO_WM_UNIT_LAYERLEVEL" val="1"/>
  <p:tag name="KSO_WM_UNIT_VALUE" val="210"/>
  <p:tag name="KSO_WM_UNIT_HIGHLIGHT" val="0"/>
  <p:tag name="KSO_WM_UNIT_COMPATIBLE" val="0"/>
  <p:tag name="KSO_WM_BEAUTIFY_FLAG" val="#wm#"/>
  <p:tag name="KSO_WM_UNIT_PRESET_TEXT" val="请在此处添加文本"/>
</p:tagLst>
</file>

<file path=ppt/tags/tag64.xml><?xml version="1.0" encoding="utf-8"?>
<p:tagLst xmlns:p="http://schemas.openxmlformats.org/presentationml/2006/main">
  <p:tag name="KSO_WM_TEMPLATE_CATEGORY" val="preset"/>
  <p:tag name="KSO_WM_TEMPLATE_INDEX" val="201"/>
  <p:tag name="KSO_WM_SLIDE_ID" val="150995295"/>
  <p:tag name="KSO_WM_SLIDE_INDEX" val="48"/>
  <p:tag name="KSO_WM_SLIDE_ITEM_CNT" val="1"/>
  <p:tag name="KSO_WM_SLIDE_LAYOUT" val="f"/>
  <p:tag name="KSO_WM_SLIDE_LAYOUT_CNT" val="1"/>
  <p:tag name="KSO_WM_SLIDE_TYPE" val="text"/>
  <p:tag name="KSO_WM_BEAUTIFY_FLAG" val="#wm#"/>
  <p:tag name="KSO_WM_SLIDE_POSITION" val="87*63"/>
  <p:tag name="KSO_WM_SLIDE_SIZE" val="785*407"/>
  <p:tag name="KSO_WM_TAG_VERSION" val="1.0"/>
</p:tagLst>
</file>

<file path=ppt/tags/tag65.xml><?xml version="1.0" encoding="utf-8"?>
<p:tagLst xmlns:p="http://schemas.openxmlformats.org/presentationml/2006/main">
  <p:tag name="KSO_WM_TAG_VERSION" val="1.0"/>
  <p:tag name="KSO_WM_TEMPLATE_CATEGORY" val="preset"/>
  <p:tag name="KSO_WM_TEMPLATE_INDEX" val="11"/>
  <p:tag name="KSO_WM_UNIT_TYPE" val="a"/>
  <p:tag name="KSO_WM_UNIT_INDEX" val="1"/>
  <p:tag name="KSO_WM_UNIT_ID" val="263*a*1"/>
  <p:tag name="KSO_WM_UNIT_CLEAR" val="1"/>
  <p:tag name="KSO_WM_UNIT_LAYERLEVEL" val="1"/>
  <p:tag name="KSO_WM_UNIT_VALUE" val="45"/>
  <p:tag name="KSO_WM_UNIT_ISCONTENTSTITLE" val="0"/>
  <p:tag name="KSO_WM_UNIT_HIGHLIGHT" val="0"/>
  <p:tag name="KSO_WM_UNIT_COMPATIBLE" val="0"/>
  <p:tag name="KSO_WM_UNIT_PRESET_TEXT" val="请在此处添加标题"/>
  <p:tag name="KSO_WM_BEAUTIFY_FLAG" val="#wm#"/>
</p:tagLst>
</file>

<file path=ppt/tags/tag66.xml><?xml version="1.0" encoding="utf-8"?>
<p:tagLst xmlns:p="http://schemas.openxmlformats.org/presentationml/2006/main">
  <p:tag name="KSO_WM_TAG_VERSION" val="1.0"/>
  <p:tag name="KSO_WM_TEMPLATE_CATEGORY" val="preset"/>
  <p:tag name="KSO_WM_TEMPLATE_INDEX" val="11"/>
  <p:tag name="KSO_WM_UNIT_TYPE" val="b"/>
  <p:tag name="KSO_WM_UNIT_INDEX" val="1"/>
  <p:tag name="KSO_WM_UNIT_ID" val="263*b*1"/>
  <p:tag name="KSO_WM_UNIT_CLEAR" val="1"/>
  <p:tag name="KSO_WM_UNIT_LAYERLEVEL" val="1"/>
  <p:tag name="KSO_WM_UNIT_VALUE" val="160"/>
  <p:tag name="KSO_WM_UNIT_ISCONTENTSTITLE" val="0"/>
  <p:tag name="KSO_WM_UNIT_HIGHLIGHT" val="0"/>
  <p:tag name="KSO_WM_UNIT_COMPATIBLE" val="0"/>
  <p:tag name="KSO_WM_UNIT_PRESET_TEXT" val="请在此处添加文本"/>
  <p:tag name="KSO_WM_BEAUTIFY_FLAG" val="#wm#"/>
</p:tagLst>
</file>

<file path=ppt/tags/tag67.xml><?xml version="1.0" encoding="utf-8"?>
<p:tagLst xmlns:p="http://schemas.openxmlformats.org/presentationml/2006/main">
  <p:tag name="KSO_WM_TEMPLATE_CATEGORY" val="preset"/>
  <p:tag name="KSO_WM_TEMPLATE_INDEX" val="11"/>
  <p:tag name="KSO_WM_TAG_VERSION" val="1.0"/>
  <p:tag name="KSO_WM_SLIDE_ID" val="preset11_3"/>
  <p:tag name="KSO_WM_SLIDE_INDEX" val="3"/>
  <p:tag name="KSO_WM_SLIDE_ITEM_CNT" val="2"/>
  <p:tag name="KSO_WM_SLIDE_LAYOUT" val="a_b"/>
  <p:tag name="KSO_WM_SLIDE_LAYOUT_CNT" val="1_1"/>
  <p:tag name="KSO_WM_SLIDE_TYPE" val="sectionTitle"/>
  <p:tag name="KSO_WM_BEAUTIFY_FLAG" val="#wm#"/>
</p:tagLst>
</file>

<file path=ppt/tags/tag68.xml><?xml version="1.0" encoding="utf-8"?>
<p:tagLst xmlns:p="http://schemas.openxmlformats.org/presentationml/2006/main">
  <p:tag name="KSO_WM_TEMPLATE_CATEGORY" val="preset"/>
  <p:tag name="KSO_WM_TEMPLATE_INDEX" val="11"/>
  <p:tag name="KSO_WM_UNIT_TYPE" val="a"/>
  <p:tag name="KSO_WM_UNIT_INDEX" val="1"/>
  <p:tag name="KSO_WM_UNIT_ID" val="259*a*1"/>
  <p:tag name="KSO_WM_UNIT_CLEAR" val="1"/>
  <p:tag name="KSO_WM_UNIT_LAYERLEVEL" val="1"/>
  <p:tag name="KSO_WM_UNIT_VALUE" val="40"/>
  <p:tag name="KSO_WM_UNIT_ISCONTENTSTITLE" val="0"/>
  <p:tag name="KSO_WM_UNIT_HIGHLIGHT" val="0"/>
  <p:tag name="KSO_WM_UNIT_COMPATIBLE" val="0"/>
  <p:tag name="KSO_WM_UNIT_PRESET_TEXT" val="请在此处添加标题"/>
  <p:tag name="KSO_WM_BEAUTIFY_FLAG" val="#wm#"/>
  <p:tag name="KSO_WM_TAG_VERSION" val="1.0"/>
</p:tagLst>
</file>

<file path=ppt/tags/tag69.xml><?xml version="1.0" encoding="utf-8"?>
<p:tagLst xmlns:p="http://schemas.openxmlformats.org/presentationml/2006/main">
  <p:tag name="KSO_WM_TEMPLATE_CATEGORY" val="preset"/>
  <p:tag name="KSO_WM_TEMPLATE_INDEX" val="11"/>
  <p:tag name="KSO_WM_UNIT_TYPE" val="f"/>
  <p:tag name="KSO_WM_UNIT_INDEX" val="1"/>
  <p:tag name="KSO_WM_UNIT_ID" val="259*f*1"/>
  <p:tag name="KSO_WM_UNIT_CLEAR" val="1"/>
  <p:tag name="KSO_WM_UNIT_LAYERLEVEL" val="1"/>
  <p:tag name="KSO_WM_UNIT_VALUE" val="319"/>
  <p:tag name="KSO_WM_UNIT_HIGHLIGHT" val="0"/>
  <p:tag name="KSO_WM_UNIT_COMPATIBLE" val="0"/>
  <p:tag name="KSO_WM_UNIT_PRESET_TEXT" val="请在此处添加文本"/>
  <p:tag name="KSO_WM_BEAUTIFY_FLAG" val="#wm#"/>
  <p:tag name="KSO_WM_TAG_VERSION" val="1.0"/>
</p:tagLst>
</file>

<file path=ppt/tags/tag7.xml><?xml version="1.0" encoding="utf-8"?>
<p:tagLst xmlns:p="http://schemas.openxmlformats.org/presentationml/2006/main">
  <p:tag name="KSO_WM_TAG_VERSION" val="1.0"/>
  <p:tag name="KSO_WM_TEMPLATE_CATEGORY" val="preset"/>
  <p:tag name="KSO_WM_TEMPLATE_INDEX" val="11"/>
  <p:tag name="KSO_WM_UNIT_TYPE" val="b"/>
  <p:tag name="KSO_WM_UNIT_INDEX" val="1"/>
  <p:tag name="KSO_WM_UNIT_ID" val="263*b*1"/>
  <p:tag name="KSO_WM_UNIT_CLEAR" val="1"/>
  <p:tag name="KSO_WM_UNIT_LAYERLEVEL" val="1"/>
  <p:tag name="KSO_WM_UNIT_VALUE" val="160"/>
  <p:tag name="KSO_WM_UNIT_ISCONTENTSTITLE" val="0"/>
  <p:tag name="KSO_WM_UNIT_HIGHLIGHT" val="0"/>
  <p:tag name="KSO_WM_UNIT_COMPATIBLE" val="0"/>
  <p:tag name="KSO_WM_UNIT_PRESET_TEXT" val="请在此处添加文本"/>
  <p:tag name="KSO_WM_BEAUTIFY_FLAG" val="#wm#"/>
</p:tagLst>
</file>

<file path=ppt/tags/tag70.xml><?xml version="1.0" encoding="utf-8"?>
<p:tagLst xmlns:p="http://schemas.openxmlformats.org/presentationml/2006/main">
  <p:tag name="KSO_WM_TEMPLATE_CATEGORY" val="preset"/>
  <p:tag name="KSO_WM_TEMPLATE_INDEX" val="11"/>
  <p:tag name="KSO_WM_TAG_VERSION" val="1.0"/>
  <p:tag name="KSO_WM_SLIDE_ID" val="preset11_2"/>
  <p:tag name="KSO_WM_SLIDE_INDEX" val="2"/>
  <p:tag name="KSO_WM_SLIDE_ITEM_CNT" val="1"/>
  <p:tag name="KSO_WM_SLIDE_LAYOUT" val="a_f"/>
  <p:tag name="KSO_WM_SLIDE_LAYOUT_CNT" val="1_1"/>
  <p:tag name="KSO_WM_SLIDE_TYPE" val="text"/>
  <p:tag name="KSO_WM_BEAUTIFY_FLAG" val="#wm#"/>
  <p:tag name="KSO_WM_SLIDE_POSITION" val="66*144"/>
  <p:tag name="KSO_WM_SLIDE_SIZE" val="828*343"/>
</p:tagLst>
</file>

<file path=ppt/tags/tag71.xml><?xml version="1.0" encoding="utf-8"?>
<p:tagLst xmlns:p="http://schemas.openxmlformats.org/presentationml/2006/main">
  <p:tag name="KSO_WM_TAG_VERSION" val="1.0"/>
  <p:tag name="KSO_WM_TEMPLATE_CATEGORY" val="preset"/>
  <p:tag name="KSO_WM_TEMPLATE_INDEX" val="201"/>
  <p:tag name="KSO_WM_UNIT_TYPE" val="f"/>
  <p:tag name="KSO_WM_UNIT_INDEX" val="1"/>
  <p:tag name="KSO_WM_UNIT_ID" val="150995295*f*1"/>
  <p:tag name="KSO_WM_UNIT_CLEAR" val="1"/>
  <p:tag name="KSO_WM_UNIT_LAYERLEVEL" val="1"/>
  <p:tag name="KSO_WM_UNIT_VALUE" val="210"/>
  <p:tag name="KSO_WM_UNIT_HIGHLIGHT" val="0"/>
  <p:tag name="KSO_WM_UNIT_COMPATIBLE" val="0"/>
  <p:tag name="KSO_WM_BEAUTIFY_FLAG" val="#wm#"/>
  <p:tag name="KSO_WM_UNIT_PRESET_TEXT" val="请在此处添加文本"/>
</p:tagLst>
</file>

<file path=ppt/tags/tag72.xml><?xml version="1.0" encoding="utf-8"?>
<p:tagLst xmlns:p="http://schemas.openxmlformats.org/presentationml/2006/main">
  <p:tag name="KSO_WM_TEMPLATE_CATEGORY" val="preset"/>
  <p:tag name="KSO_WM_TEMPLATE_INDEX" val="201"/>
  <p:tag name="KSO_WM_SLIDE_ID" val="150995295"/>
  <p:tag name="KSO_WM_SLIDE_INDEX" val="48"/>
  <p:tag name="KSO_WM_SLIDE_ITEM_CNT" val="1"/>
  <p:tag name="KSO_WM_SLIDE_LAYOUT" val="f"/>
  <p:tag name="KSO_WM_SLIDE_LAYOUT_CNT" val="1"/>
  <p:tag name="KSO_WM_SLIDE_TYPE" val="text"/>
  <p:tag name="KSO_WM_BEAUTIFY_FLAG" val="#wm#"/>
  <p:tag name="KSO_WM_SLIDE_POSITION" val="87*63"/>
  <p:tag name="KSO_WM_SLIDE_SIZE" val="785*407"/>
  <p:tag name="KSO_WM_TAG_VERSION" val="1.0"/>
</p:tagLst>
</file>

<file path=ppt/tags/tag73.xml><?xml version="1.0" encoding="utf-8"?>
<p:tagLst xmlns:p="http://schemas.openxmlformats.org/presentationml/2006/main">
  <p:tag name="KSO_WM_TEMPLATE_CATEGORY" val="preset"/>
  <p:tag name="KSO_WM_TEMPLATE_INDEX" val="11"/>
  <p:tag name="KSO_WM_UNIT_TYPE" val="a"/>
  <p:tag name="KSO_WM_UNIT_INDEX" val="1"/>
  <p:tag name="KSO_WM_UNIT_ID" val="256*a*1"/>
  <p:tag name="KSO_WM_UNIT_CLEAR" val="1"/>
  <p:tag name="KSO_WM_UNIT_LAYERLEVEL" val="1"/>
  <p:tag name="KSO_WM_UNIT_VALUE" val="26"/>
  <p:tag name="KSO_WM_UNIT_ISCONTENTSTITLE" val="0"/>
  <p:tag name="KSO_WM_UNIT_HIGHLIGHT" val="0"/>
  <p:tag name="KSO_WM_UNIT_COMPATIBLE" val="0"/>
  <p:tag name="KSO_WM_UNIT_PRESET_TEXT" val="请在此处添加标题"/>
  <p:tag name="KSO_WM_BEAUTIFY_FLAG" val="#wm#"/>
  <p:tag name="KSO_WM_TAG_VERSION" val="1.0"/>
</p:tagLst>
</file>

<file path=ppt/tags/tag74.xml><?xml version="1.0" encoding="utf-8"?>
<p:tagLst xmlns:p="http://schemas.openxmlformats.org/presentationml/2006/main">
  <p:tag name="KSO_WM_TEMPLATE_CATEGORY" val="preset"/>
  <p:tag name="KSO_WM_TEMPLATE_INDEX" val="11"/>
  <p:tag name="KSO_WM_UNIT_TYPE" val="b"/>
  <p:tag name="KSO_WM_UNIT_INDEX" val="1"/>
  <p:tag name="KSO_WM_UNIT_ID" val="256*b*1"/>
  <p:tag name="KSO_WM_UNIT_CLEAR" val="1"/>
  <p:tag name="KSO_WM_UNIT_LAYERLEVEL" val="1"/>
  <p:tag name="KSO_WM_UNIT_VALUE" val="140"/>
  <p:tag name="KSO_WM_UNIT_ISCONTENTSTITLE" val="0"/>
  <p:tag name="KSO_WM_UNIT_HIGHLIGHT" val="0"/>
  <p:tag name="KSO_WM_UNIT_COMPATIBLE" val="0"/>
  <p:tag name="KSO_WM_UNIT_PRESET_TEXT" val="请在此处添加副标题"/>
  <p:tag name="KSO_WM_BEAUTIFY_FLAG" val="#wm#"/>
  <p:tag name="KSO_WM_TAG_VERSION" val="1.0"/>
</p:tagLst>
</file>

<file path=ppt/tags/tag75.xml><?xml version="1.0" encoding="utf-8"?>
<p:tagLst xmlns:p="http://schemas.openxmlformats.org/presentationml/2006/main">
  <p:tag name="KSO_WM_TEMPLATE_CATEGORY" val="preset"/>
  <p:tag name="KSO_WM_TEMPLATE_INDEX" val="11"/>
  <p:tag name="KSO_WM_TAG_VERSION" val="1.0"/>
  <p:tag name="KSO_WM_SLIDE_ID" val="preset11_1"/>
  <p:tag name="KSO_WM_SLIDE_INDEX" val="1"/>
  <p:tag name="KSO_WM_SLIDE_ITEM_CNT" val="2"/>
  <p:tag name="KSO_WM_SLIDE_LAYOUT" val="a_b"/>
  <p:tag name="KSO_WM_SLIDE_LAYOUT_CNT" val="1_1"/>
  <p:tag name="KSO_WM_SLIDE_TYPE" val="title"/>
  <p:tag name="KSO_WM_BEAUTIFY_FLAG" val="#wm#"/>
</p:tagLst>
</file>

<file path=ppt/tags/tag76.xml><?xml version="1.0" encoding="utf-8"?>
<p:tagLst xmlns:p="http://schemas.openxmlformats.org/presentationml/2006/main">
  <p:tag name="COMMONDATA" val="eyJoZGlkIjoiNDI1ZTlhZTRhNzBiYTkyYWIyNzUxOWRlYmE3ZmY0YTAifQ=="/>
</p:tagLst>
</file>

<file path=ppt/tags/tag8.xml><?xml version="1.0" encoding="utf-8"?>
<p:tagLst xmlns:p="http://schemas.openxmlformats.org/presentationml/2006/main">
  <p:tag name="KSO_WM_TEMPLATE_CATEGORY" val="preset"/>
  <p:tag name="KSO_WM_TEMPLATE_INDEX" val="11"/>
  <p:tag name="KSO_WM_TAG_VERSION" val="1.0"/>
  <p:tag name="KSO_WM_SLIDE_ID" val="preset11_3"/>
  <p:tag name="KSO_WM_SLIDE_INDEX" val="3"/>
  <p:tag name="KSO_WM_SLIDE_ITEM_CNT" val="2"/>
  <p:tag name="KSO_WM_SLIDE_LAYOUT" val="a_b"/>
  <p:tag name="KSO_WM_SLIDE_LAYOUT_CNT" val="1_1"/>
  <p:tag name="KSO_WM_SLIDE_TYPE" val="sectionTitle"/>
  <p:tag name="KSO_WM_BEAUTIFY_FLAG" val="#wm#"/>
</p:tagLst>
</file>

<file path=ppt/tags/tag9.xml><?xml version="1.0" encoding="utf-8"?>
<p:tagLst xmlns:p="http://schemas.openxmlformats.org/presentationml/2006/main">
  <p:tag name="KSO_WM_TAG_VERSION" val="1.0"/>
  <p:tag name="KSO_WM_TEMPLATE_CATEGORY" val="preset"/>
  <p:tag name="KSO_WM_TEMPLATE_INDEX" val="201"/>
  <p:tag name="KSO_WM_UNIT_TYPE" val="f"/>
  <p:tag name="KSO_WM_UNIT_INDEX" val="1"/>
  <p:tag name="KSO_WM_UNIT_ID" val="150995295*f*1"/>
  <p:tag name="KSO_WM_UNIT_CLEAR" val="1"/>
  <p:tag name="KSO_WM_UNIT_LAYERLEVEL" val="1"/>
  <p:tag name="KSO_WM_UNIT_VALUE" val="210"/>
  <p:tag name="KSO_WM_UNIT_HIGHLIGHT" val="0"/>
  <p:tag name="KSO_WM_UNIT_COMPATIBLE" val="0"/>
  <p:tag name="KSO_WM_BEAUTIFY_FLAG" val="#wm#"/>
  <p:tag name="KSO_WM_UNIT_PRESET_TEXT" val="请在此处添加文本"/>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5590</Words>
  <Application>WPS 演示</Application>
  <PresentationFormat>宽屏</PresentationFormat>
  <Paragraphs>150</Paragraphs>
  <Slides>29</Slides>
  <Notes>15</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29</vt:i4>
      </vt:variant>
    </vt:vector>
  </HeadingPairs>
  <TitlesOfParts>
    <vt:vector size="41" baseType="lpstr">
      <vt:lpstr>Arial</vt:lpstr>
      <vt:lpstr>宋体</vt:lpstr>
      <vt:lpstr>Wingdings</vt:lpstr>
      <vt:lpstr>新宋体</vt:lpstr>
      <vt:lpstr>汉仪仿宋S</vt:lpstr>
      <vt:lpstr>仿宋</vt:lpstr>
      <vt:lpstr>楷体</vt:lpstr>
      <vt:lpstr>Calibri Light</vt:lpstr>
      <vt:lpstr>Calibri</vt:lpstr>
      <vt:lpstr>微软雅黑</vt:lpstr>
      <vt:lpstr>Arial Unicode MS</vt:lpstr>
      <vt:lpstr>Office 主题</vt:lpstr>
      <vt:lpstr>探究中原地区人类起源与发展</vt:lpstr>
      <vt:lpstr>目录  contents</vt:lpstr>
      <vt:lpstr>01 课题研究背景</vt:lpstr>
      <vt:lpstr>PowerPoint 演示文稿</vt:lpstr>
      <vt:lpstr>02 课题研究目标</vt:lpstr>
      <vt:lpstr>PowerPoint 演示文稿</vt:lpstr>
      <vt:lpstr> 03  课题组成员及任务分工</vt:lpstr>
      <vt:lpstr>3、 课题组成员及任务分工</vt:lpstr>
      <vt:lpstr>04 研究方法</vt:lpstr>
      <vt:lpstr>4.研究方法</vt:lpstr>
      <vt:lpstr>05 研究成果</vt:lpstr>
      <vt:lpstr>5 研究成果</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结语：</vt:lpstr>
      <vt:lpstr>PowerPoint 演示文稿</vt:lpstr>
      <vt:lpstr>06 启示与收获</vt:lpstr>
      <vt:lpstr>6.启示与收获</vt:lpstr>
      <vt:lpstr>PowerPoint 演示文稿</vt:lpstr>
      <vt:lpstr>感谢聆听</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WPS_1694528456</dc:creator>
  <cp:lastModifiedBy>suthum</cp:lastModifiedBy>
  <cp:revision>507</cp:revision>
  <dcterms:created xsi:type="dcterms:W3CDTF">1900-01-01T00:00:00Z</dcterms:created>
  <dcterms:modified xsi:type="dcterms:W3CDTF">2023-09-21T09:56:26Z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2052-12.1.0.15398</vt:lpwstr>
  </property>
  <property fmtid="{D5CDD505-2E9C-101B-9397-08002B2CF9AE}" pid="3" name="ICV">
    <vt:lpwstr>28CCEAF5D7D7E99EA8750065A4834C71_31</vt:lpwstr>
  </property>
</Properties>
</file>