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sldIdLst>
    <p:sldId id="282" r:id="rId4"/>
    <p:sldId id="283" r:id="rId5"/>
    <p:sldId id="284" r:id="rId6"/>
    <p:sldId id="285" r:id="rId7"/>
    <p:sldId id="286" r:id="rId8"/>
    <p:sldId id="287" r:id="rId9"/>
    <p:sldId id="288" r:id="rId10"/>
    <p:sldId id="289" r:id="rId11"/>
    <p:sldId id="290" r:id="rId12"/>
    <p:sldId id="291" r:id="rId13"/>
    <p:sldId id="293" r:id="rId14"/>
    <p:sldId id="294" r:id="rId15"/>
    <p:sldId id="295" r:id="rId16"/>
  </p:sldIdLst>
  <p:sldSz cx="12192000" cy="6858000"/>
  <p:notesSz cx="6858000" cy="9144000"/>
  <p:embeddedFontLst>
    <p:embeddedFont>
      <p:font typeface="微软雅黑" panose="020B0503020204020204" pitchFamily="34" charset="-122"/>
      <p:regular r:id="rId21"/>
    </p:embeddedFont>
  </p:embeddedFontLst>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gs" Target="tags/tag314.xml"/><Relationship Id="rId21" Type="http://schemas.openxmlformats.org/officeDocument/2006/relationships/font" Target="fonts/font1.fntdata"/><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66.xml"/><Relationship Id="rId7" Type="http://schemas.openxmlformats.org/officeDocument/2006/relationships/image" Target="../media/image3.png"/><Relationship Id="rId6" Type="http://schemas.openxmlformats.org/officeDocument/2006/relationships/tags" Target="../tags/tag65.xml"/><Relationship Id="rId5" Type="http://schemas.openxmlformats.org/officeDocument/2006/relationships/image" Target="../media/image2.png"/><Relationship Id="rId4" Type="http://schemas.openxmlformats.org/officeDocument/2006/relationships/tags" Target="../tags/tag64.xml"/><Relationship Id="rId3" Type="http://schemas.openxmlformats.org/officeDocument/2006/relationships/image" Target="../media/image1.png"/><Relationship Id="rId24" Type="http://schemas.openxmlformats.org/officeDocument/2006/relationships/tags" Target="../tags/tag77.xml"/><Relationship Id="rId23" Type="http://schemas.openxmlformats.org/officeDocument/2006/relationships/tags" Target="../tags/tag76.xml"/><Relationship Id="rId22" Type="http://schemas.openxmlformats.org/officeDocument/2006/relationships/tags" Target="../tags/tag75.xml"/><Relationship Id="rId21" Type="http://schemas.openxmlformats.org/officeDocument/2006/relationships/tags" Target="../tags/tag74.xml"/><Relationship Id="rId20" Type="http://schemas.openxmlformats.org/officeDocument/2006/relationships/tags" Target="../tags/tag73.xml"/><Relationship Id="rId2" Type="http://schemas.openxmlformats.org/officeDocument/2006/relationships/tags" Target="../tags/tag63.xml"/><Relationship Id="rId19" Type="http://schemas.openxmlformats.org/officeDocument/2006/relationships/tags" Target="../tags/tag72.xml"/><Relationship Id="rId18" Type="http://schemas.openxmlformats.org/officeDocument/2006/relationships/tags" Target="../tags/tag71.xml"/><Relationship Id="rId17" Type="http://schemas.openxmlformats.org/officeDocument/2006/relationships/image" Target="../media/image8.png"/><Relationship Id="rId16" Type="http://schemas.openxmlformats.org/officeDocument/2006/relationships/tags" Target="../tags/tag70.xml"/><Relationship Id="rId15" Type="http://schemas.openxmlformats.org/officeDocument/2006/relationships/image" Target="../media/image7.png"/><Relationship Id="rId14" Type="http://schemas.openxmlformats.org/officeDocument/2006/relationships/tags" Target="../tags/tag69.xml"/><Relationship Id="rId13" Type="http://schemas.openxmlformats.org/officeDocument/2006/relationships/image" Target="../media/image6.png"/><Relationship Id="rId12" Type="http://schemas.openxmlformats.org/officeDocument/2006/relationships/tags" Target="../tags/tag68.xml"/><Relationship Id="rId11" Type="http://schemas.openxmlformats.org/officeDocument/2006/relationships/image" Target="../media/image5.png"/><Relationship Id="rId10" Type="http://schemas.openxmlformats.org/officeDocument/2006/relationships/tags" Target="../tags/tag6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image" Target="../media/image10.png"/><Relationship Id="rId5" Type="http://schemas.openxmlformats.org/officeDocument/2006/relationships/tags" Target="../tags/tag80.xml"/><Relationship Id="rId4" Type="http://schemas.openxmlformats.org/officeDocument/2006/relationships/image" Target="../media/image9.png"/><Relationship Id="rId3" Type="http://schemas.openxmlformats.org/officeDocument/2006/relationships/tags" Target="../tags/tag79.xml"/><Relationship Id="rId2" Type="http://schemas.openxmlformats.org/officeDocument/2006/relationships/tags" Target="../tags/tag78.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11.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image" Target="../media/image10.png"/><Relationship Id="rId5" Type="http://schemas.openxmlformats.org/officeDocument/2006/relationships/tags" Target="../tags/tag94.xml"/><Relationship Id="rId4" Type="http://schemas.openxmlformats.org/officeDocument/2006/relationships/image" Target="../media/image9.png"/><Relationship Id="rId3" Type="http://schemas.openxmlformats.org/officeDocument/2006/relationships/tags" Target="../tags/tag93.xml"/><Relationship Id="rId2" Type="http://schemas.openxmlformats.org/officeDocument/2006/relationships/tags" Target="../tags/tag92.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image" Target="../media/image10.png"/><Relationship Id="rId5" Type="http://schemas.openxmlformats.org/officeDocument/2006/relationships/tags" Target="../tags/tag103.xml"/><Relationship Id="rId4" Type="http://schemas.openxmlformats.org/officeDocument/2006/relationships/image" Target="../media/image9.png"/><Relationship Id="rId3" Type="http://schemas.openxmlformats.org/officeDocument/2006/relationships/tags" Target="../tags/tag102.xml"/><Relationship Id="rId2" Type="http://schemas.openxmlformats.org/officeDocument/2006/relationships/tags" Target="../tags/tag101.xml"/><Relationship Id="rId14" Type="http://schemas.openxmlformats.org/officeDocument/2006/relationships/tags" Target="../tags/tag111.xml"/><Relationship Id="rId13" Type="http://schemas.openxmlformats.org/officeDocument/2006/relationships/tags" Target="../tags/tag110.xml"/><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tags" Target="../tags/tag10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tags" Target="../tags/tag116.xml"/><Relationship Id="rId7" Type="http://schemas.openxmlformats.org/officeDocument/2006/relationships/image" Target="../media/image13.png"/><Relationship Id="rId6" Type="http://schemas.openxmlformats.org/officeDocument/2006/relationships/tags" Target="../tags/tag115.xml"/><Relationship Id="rId5" Type="http://schemas.openxmlformats.org/officeDocument/2006/relationships/image" Target="../media/image12.png"/><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image" Target="../media/image16.png"/><Relationship Id="rId5" Type="http://schemas.openxmlformats.org/officeDocument/2006/relationships/tags" Target="../tags/tag126.xml"/><Relationship Id="rId4" Type="http://schemas.openxmlformats.org/officeDocument/2006/relationships/image" Target="../media/image15.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2.xml"/><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image" Target="../media/image18.png"/><Relationship Id="rId7" Type="http://schemas.openxmlformats.org/officeDocument/2006/relationships/tags" Target="../tags/tag137.xml"/><Relationship Id="rId6" Type="http://schemas.openxmlformats.org/officeDocument/2006/relationships/image" Target="../media/image17.png"/><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image" Target="../media/image18.png"/><Relationship Id="rId7" Type="http://schemas.openxmlformats.org/officeDocument/2006/relationships/tags" Target="../tags/tag147.xml"/><Relationship Id="rId6" Type="http://schemas.openxmlformats.org/officeDocument/2006/relationships/image" Target="../media/image17.png"/><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55.xml"/><Relationship Id="rId7" Type="http://schemas.openxmlformats.org/officeDocument/2006/relationships/image" Target="../media/image3.png"/><Relationship Id="rId6" Type="http://schemas.openxmlformats.org/officeDocument/2006/relationships/tags" Target="../tags/tag154.xml"/><Relationship Id="rId5" Type="http://schemas.openxmlformats.org/officeDocument/2006/relationships/image" Target="../media/image2.png"/><Relationship Id="rId4" Type="http://schemas.openxmlformats.org/officeDocument/2006/relationships/tags" Target="../tags/tag153.xml"/><Relationship Id="rId3" Type="http://schemas.openxmlformats.org/officeDocument/2006/relationships/image" Target="../media/image19.png"/><Relationship Id="rId22" Type="http://schemas.openxmlformats.org/officeDocument/2006/relationships/tags" Target="../tags/tag164.xml"/><Relationship Id="rId21" Type="http://schemas.openxmlformats.org/officeDocument/2006/relationships/tags" Target="../tags/tag163.xml"/><Relationship Id="rId20" Type="http://schemas.openxmlformats.org/officeDocument/2006/relationships/tags" Target="../tags/tag162.xml"/><Relationship Id="rId2" Type="http://schemas.openxmlformats.org/officeDocument/2006/relationships/tags" Target="../tags/tag152.xml"/><Relationship Id="rId19" Type="http://schemas.openxmlformats.org/officeDocument/2006/relationships/tags" Target="../tags/tag161.xml"/><Relationship Id="rId18" Type="http://schemas.openxmlformats.org/officeDocument/2006/relationships/tags" Target="../tags/tag160.xml"/><Relationship Id="rId17" Type="http://schemas.openxmlformats.org/officeDocument/2006/relationships/image" Target="../media/image8.png"/><Relationship Id="rId16" Type="http://schemas.openxmlformats.org/officeDocument/2006/relationships/tags" Target="../tags/tag159.xml"/><Relationship Id="rId15" Type="http://schemas.openxmlformats.org/officeDocument/2006/relationships/image" Target="../media/image7.png"/><Relationship Id="rId14" Type="http://schemas.openxmlformats.org/officeDocument/2006/relationships/tags" Target="../tags/tag158.xml"/><Relationship Id="rId13" Type="http://schemas.openxmlformats.org/officeDocument/2006/relationships/image" Target="../media/image6.png"/><Relationship Id="rId12" Type="http://schemas.openxmlformats.org/officeDocument/2006/relationships/tags" Target="../tags/tag157.xml"/><Relationship Id="rId11" Type="http://schemas.openxmlformats.org/officeDocument/2006/relationships/image" Target="../media/image5.png"/><Relationship Id="rId10" Type="http://schemas.openxmlformats.org/officeDocument/2006/relationships/tags" Target="../tags/tag15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image" Target="../media/image22.png"/><Relationship Id="rId7" Type="http://schemas.openxmlformats.org/officeDocument/2006/relationships/tags" Target="../tags/tag168.xml"/><Relationship Id="rId6" Type="http://schemas.openxmlformats.org/officeDocument/2006/relationships/image" Target="../media/image21.png"/><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image" Target="../media/image20.png"/><Relationship Id="rId2" Type="http://schemas.openxmlformats.org/officeDocument/2006/relationships/tags" Target="../tags/tag165.xml"/><Relationship Id="rId12" Type="http://schemas.openxmlformats.org/officeDocument/2006/relationships/tags" Target="../tags/tag172.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image" Target="../media/image18.png"/><Relationship Id="rId6" Type="http://schemas.openxmlformats.org/officeDocument/2006/relationships/tags" Target="../tags/tag176.xml"/><Relationship Id="rId5" Type="http://schemas.openxmlformats.org/officeDocument/2006/relationships/image" Target="../media/image17.png"/><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88.xml"/><Relationship Id="rId8" Type="http://schemas.openxmlformats.org/officeDocument/2006/relationships/tags" Target="../tags/tag187.xml"/><Relationship Id="rId7" Type="http://schemas.openxmlformats.org/officeDocument/2006/relationships/tags" Target="../tags/tag186.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image" Target="../media/image23.png"/><Relationship Id="rId2" Type="http://schemas.openxmlformats.org/officeDocument/2006/relationships/tags" Target="../tags/tag182.xml"/><Relationship Id="rId10" Type="http://schemas.openxmlformats.org/officeDocument/2006/relationships/tags" Target="../tags/tag18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image" Target="../media/image20.png"/><Relationship Id="rId2" Type="http://schemas.openxmlformats.org/officeDocument/2006/relationships/tags" Target="../tags/tag190.xml"/><Relationship Id="rId10" Type="http://schemas.openxmlformats.org/officeDocument/2006/relationships/tags" Target="../tags/tag19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image" Target="../media/image20.png"/><Relationship Id="rId2" Type="http://schemas.openxmlformats.org/officeDocument/2006/relationships/tags" Target="../tags/tag198.xml"/><Relationship Id="rId10" Type="http://schemas.openxmlformats.org/officeDocument/2006/relationships/tags" Target="../tags/tag205.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tags" Target="../tags/tag207.xml"/><Relationship Id="rId2" Type="http://schemas.openxmlformats.org/officeDocument/2006/relationships/tags" Target="../tags/tag206.xml"/><Relationship Id="rId10" Type="http://schemas.openxmlformats.org/officeDocument/2006/relationships/tags" Target="../tags/tag21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image" Target="../media/image26.png"/><Relationship Id="rId8" Type="http://schemas.openxmlformats.org/officeDocument/2006/relationships/tags" Target="../tags/tag219.xml"/><Relationship Id="rId7" Type="http://schemas.openxmlformats.org/officeDocument/2006/relationships/image" Target="../media/image25.png"/><Relationship Id="rId6" Type="http://schemas.openxmlformats.org/officeDocument/2006/relationships/tags" Target="../tags/tag218.xml"/><Relationship Id="rId5" Type="http://schemas.openxmlformats.org/officeDocument/2006/relationships/image" Target="../media/image24.png"/><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4" Type="http://schemas.openxmlformats.org/officeDocument/2006/relationships/tags" Target="../tags/tag224.xml"/><Relationship Id="rId13" Type="http://schemas.openxmlformats.org/officeDocument/2006/relationships/tags" Target="../tags/tag223.xml"/><Relationship Id="rId12" Type="http://schemas.openxmlformats.org/officeDocument/2006/relationships/tags" Target="../tags/tag222.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stretch>
            <a:fillRect/>
          </a:stretch>
        </p:blipFill>
        <p:spPr>
          <a:xfrm rot="12880075">
            <a:off x="10647409" y="-194926"/>
            <a:ext cx="1912045" cy="2498679"/>
          </a:xfrm>
          <a:prstGeom prst="rect">
            <a:avLst/>
          </a:prstGeom>
        </p:spPr>
      </p:pic>
      <p:pic>
        <p:nvPicPr>
          <p:cNvPr id="8" name="图片 7"/>
          <p:cNvPicPr>
            <a:picLocks noChangeAspect="1"/>
          </p:cNvPicPr>
          <p:nvPr>
            <p:custDataLst>
              <p:tags r:id="rId4"/>
            </p:custDataLst>
          </p:nvPr>
        </p:nvPicPr>
        <p:blipFill rotWithShape="1">
          <a:blip r:embed="rId5"/>
          <a:srcRect/>
          <a:stretch>
            <a:fillRect/>
          </a:stretch>
        </p:blipFill>
        <p:spPr>
          <a:xfrm>
            <a:off x="-932154" y="2711868"/>
            <a:ext cx="3666810" cy="4153389"/>
          </a:xfrm>
          <a:prstGeom prst="rect">
            <a:avLst/>
          </a:prstGeom>
        </p:spPr>
      </p:pic>
      <p:pic>
        <p:nvPicPr>
          <p:cNvPr id="9" name="图片 8"/>
          <p:cNvPicPr>
            <a:picLocks noChangeAspect="1"/>
          </p:cNvPicPr>
          <p:nvPr>
            <p:custDataLst>
              <p:tags r:id="rId6"/>
            </p:custDataLst>
          </p:nvPr>
        </p:nvPicPr>
        <p:blipFill rotWithShape="1">
          <a:blip r:embed="rId7"/>
          <a:srcRect/>
          <a:stretch>
            <a:fillRect/>
          </a:stretch>
        </p:blipFill>
        <p:spPr>
          <a:xfrm>
            <a:off x="1248607" y="4907811"/>
            <a:ext cx="2758453" cy="1942932"/>
          </a:xfrm>
          <a:prstGeom prst="rect">
            <a:avLst/>
          </a:prstGeom>
        </p:spPr>
      </p:pic>
      <p:pic>
        <p:nvPicPr>
          <p:cNvPr id="10" name="图片 9"/>
          <p:cNvPicPr>
            <a:picLocks noChangeAspect="1"/>
          </p:cNvPicPr>
          <p:nvPr>
            <p:custDataLst>
              <p:tags r:id="rId8"/>
            </p:custDataLst>
          </p:nvPr>
        </p:nvPicPr>
        <p:blipFill rotWithShape="1">
          <a:blip r:embed="rId9"/>
          <a:srcRect/>
          <a:stretch>
            <a:fillRect/>
          </a:stretch>
        </p:blipFill>
        <p:spPr>
          <a:xfrm flipH="1">
            <a:off x="9121798" y="5133783"/>
            <a:ext cx="2112707" cy="1730568"/>
          </a:xfrm>
          <a:prstGeom prst="rect">
            <a:avLst/>
          </a:prstGeom>
        </p:spPr>
      </p:pic>
      <p:pic>
        <p:nvPicPr>
          <p:cNvPr id="11" name="图片 10"/>
          <p:cNvPicPr>
            <a:picLocks noChangeAspect="1"/>
          </p:cNvPicPr>
          <p:nvPr>
            <p:custDataLst>
              <p:tags r:id="rId10"/>
            </p:custDataLst>
          </p:nvPr>
        </p:nvPicPr>
        <p:blipFill rotWithShape="1">
          <a:blip r:embed="rId11"/>
          <a:srcRect/>
          <a:stretch>
            <a:fillRect/>
          </a:stretch>
        </p:blipFill>
        <p:spPr>
          <a:xfrm flipH="1">
            <a:off x="7014856" y="4977108"/>
            <a:ext cx="2218491" cy="1888150"/>
          </a:xfrm>
          <a:prstGeom prst="rect">
            <a:avLst/>
          </a:prstGeom>
        </p:spPr>
      </p:pic>
      <p:pic>
        <p:nvPicPr>
          <p:cNvPr id="12" name="图片 11"/>
          <p:cNvPicPr>
            <a:picLocks noChangeAspect="1"/>
          </p:cNvPicPr>
          <p:nvPr>
            <p:custDataLst>
              <p:tags r:id="rId12"/>
            </p:custDataLst>
          </p:nvPr>
        </p:nvPicPr>
        <p:blipFill rotWithShape="1">
          <a:blip r:embed="rId13"/>
          <a:srcRect/>
          <a:stretch>
            <a:fillRect/>
          </a:stretch>
        </p:blipFill>
        <p:spPr>
          <a:xfrm>
            <a:off x="3457131" y="4330731"/>
            <a:ext cx="1485156" cy="2527270"/>
          </a:xfrm>
          <a:prstGeom prst="rect">
            <a:avLst/>
          </a:prstGeom>
        </p:spPr>
      </p:pic>
      <p:pic>
        <p:nvPicPr>
          <p:cNvPr id="13" name="图片 12"/>
          <p:cNvPicPr>
            <a:picLocks noChangeAspect="1"/>
          </p:cNvPicPr>
          <p:nvPr>
            <p:custDataLst>
              <p:tags r:id="rId14"/>
            </p:custDataLst>
          </p:nvPr>
        </p:nvPicPr>
        <p:blipFill rotWithShape="1">
          <a:blip r:embed="rId15"/>
          <a:srcRect/>
          <a:stretch>
            <a:fillRect/>
          </a:stretch>
        </p:blipFill>
        <p:spPr>
          <a:xfrm>
            <a:off x="10957880" y="4442773"/>
            <a:ext cx="1038995" cy="2415228"/>
          </a:xfrm>
          <a:prstGeom prst="rect">
            <a:avLst/>
          </a:prstGeom>
        </p:spPr>
      </p:pic>
      <p:pic>
        <p:nvPicPr>
          <p:cNvPr id="14" name="图片 13"/>
          <p:cNvPicPr>
            <a:picLocks noChangeAspect="1"/>
          </p:cNvPicPr>
          <p:nvPr>
            <p:custDataLst>
              <p:tags r:id="rId16"/>
            </p:custDataLst>
          </p:nvPr>
        </p:nvPicPr>
        <p:blipFill rotWithShape="1">
          <a:blip r:embed="rId17"/>
          <a:srcRect/>
          <a:stretch>
            <a:fillRect/>
          </a:stretch>
        </p:blipFill>
        <p:spPr>
          <a:xfrm rot="21018953">
            <a:off x="5494341" y="5533781"/>
            <a:ext cx="1303004" cy="1351408"/>
          </a:xfrm>
          <a:prstGeom prst="rect">
            <a:avLst/>
          </a:prstGeom>
        </p:spPr>
      </p:pic>
      <p:sp>
        <p:nvSpPr>
          <p:cNvPr id="2" name="标题 1"/>
          <p:cNvSpPr>
            <a:spLocks noGrp="1"/>
          </p:cNvSpPr>
          <p:nvPr>
            <p:ph type="ctrTitle" hasCustomPrompt="1"/>
            <p:custDataLst>
              <p:tags r:id="rId18"/>
            </p:custDataLst>
          </p:nvPr>
        </p:nvSpPr>
        <p:spPr>
          <a:xfrm>
            <a:off x="1515348" y="1874443"/>
            <a:ext cx="9115200" cy="1090800"/>
          </a:xfrm>
        </p:spPr>
        <p:txBody>
          <a:bodyPr lIns="90000" tIns="46800" rIns="90000" bIns="0" anchor="b" anchorCtr="0">
            <a:normAutofit/>
          </a:bodyPr>
          <a:lstStyle>
            <a:lvl1pPr algn="ctr">
              <a:defRPr sz="6100" u="none" strike="noStrike" kern="1200" cap="none" spc="6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9"/>
            </p:custDataLst>
          </p:nvPr>
        </p:nvSpPr>
        <p:spPr>
          <a:xfrm>
            <a:off x="3162348" y="3187347"/>
            <a:ext cx="5821200" cy="414000"/>
          </a:xfrm>
        </p:spPr>
        <p:txBody>
          <a:bodyPr lIns="90000" tIns="0" rIns="90000" bIns="46800">
            <a:normAutofit/>
          </a:bodyPr>
          <a:lstStyle>
            <a:lvl1pPr marL="0" indent="0" algn="ctr" eaLnBrk="1" fontAlgn="auto" latinLnBrk="0" hangingPunct="1">
              <a:lnSpc>
                <a:spcPct val="100000"/>
              </a:lnSpc>
              <a:buNone/>
              <a:defRPr sz="2300" u="none" strike="noStrike" kern="1200" cap="none" spc="200" normalizeH="0" baseline="0">
                <a:solidFill>
                  <a:schemeClr val="tx1">
                    <a:lumMod val="85000"/>
                    <a:lumOff val="1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2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21"/>
            </p:custDataLst>
          </p:nvPr>
        </p:nvSpPr>
        <p:spPr/>
        <p:txBody>
          <a:bodyPr/>
          <a:lstStyle/>
          <a:p>
            <a:endParaRPr lang="zh-CN" altLang="en-US" dirty="0"/>
          </a:p>
        </p:txBody>
      </p:sp>
      <p:sp>
        <p:nvSpPr>
          <p:cNvPr id="18" name="灯片编号占位符 17"/>
          <p:cNvSpPr>
            <a:spLocks noGrp="1"/>
          </p:cNvSpPr>
          <p:nvPr>
            <p:ph type="sldNum" sz="quarter" idx="12"/>
            <p:custDataLst>
              <p:tags r:id="rId2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23"/>
            </p:custDataLst>
          </p:nvPr>
        </p:nvSpPr>
        <p:spPr>
          <a:xfrm>
            <a:off x="3162348" y="3949629"/>
            <a:ext cx="2655570" cy="353060"/>
          </a:xfrm>
        </p:spPr>
        <p:txBody>
          <a:bodyPr/>
          <a:lstStyle>
            <a:lvl1pPr marL="0" indent="0" algn="r" eaLnBrk="1" fontAlgn="auto" latinLnBrk="0" hangingPunct="1">
              <a:lnSpc>
                <a:spcPct val="10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
        <p:nvSpPr>
          <p:cNvPr id="22" name="文本占位符 21"/>
          <p:cNvSpPr>
            <a:spLocks noGrp="1"/>
          </p:cNvSpPr>
          <p:nvPr>
            <p:ph type="body" sz="quarter" idx="14" hasCustomPrompt="1"/>
            <p:custDataLst>
              <p:tags r:id="rId24"/>
            </p:custDataLst>
          </p:nvPr>
        </p:nvSpPr>
        <p:spPr>
          <a:xfrm>
            <a:off x="6377353" y="3949629"/>
            <a:ext cx="2606040" cy="353060"/>
          </a:xfrm>
        </p:spPr>
        <p:txBody>
          <a:bodyPr/>
          <a:lstStyle>
            <a:lvl1pPr marL="0" indent="0" eaLnBrk="1" fontAlgn="auto" latinLnBrk="0" hangingPunct="1">
              <a:lnSpc>
                <a:spcPct val="10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74295" y="5203190"/>
            <a:ext cx="1464310" cy="1673225"/>
            <a:chOff x="-99" y="4272"/>
            <a:chExt cx="5723" cy="6540"/>
          </a:xfrm>
        </p:grpSpPr>
        <p:pic>
          <p:nvPicPr>
            <p:cNvPr id="11" name="图片 10"/>
            <p:cNvPicPr>
              <a:picLocks noChangeAspect="1"/>
            </p:cNvPicPr>
            <p:nvPr userDrawn="1">
              <p:custDataLst>
                <p:tags r:id="rId3"/>
              </p:custDataLst>
            </p:nvPr>
          </p:nvPicPr>
          <p:blipFill rotWithShape="1">
            <a:blip r:embed="rId4"/>
            <a:srcRect/>
            <a:stretch>
              <a:fillRect/>
            </a:stretch>
          </p:blipFill>
          <p:spPr>
            <a:xfrm>
              <a:off x="-99" y="4272"/>
              <a:ext cx="3720" cy="6541"/>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280" y="7730"/>
              <a:ext cx="4344" cy="306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8"/>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p>
            <a:endParaRPr lang="zh-CN" altLang="en-US"/>
          </a:p>
        </p:txBody>
      </p:sp>
      <p:sp>
        <p:nvSpPr>
          <p:cNvPr id="6" name="灯片编号占位符 5"/>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rotWithShape="1">
          <a:blip r:embed="rId3"/>
          <a:srcRect t="-1"/>
          <a:stretch>
            <a:fillRect/>
          </a:stretch>
        </p:blipFill>
        <p:spPr>
          <a:xfrm rot="204530">
            <a:off x="3903825" y="423981"/>
            <a:ext cx="4384348" cy="3991511"/>
          </a:xfrm>
          <a:prstGeom prst="rect">
            <a:avLst/>
          </a:prstGeom>
        </p:spPr>
      </p:pic>
      <p:sp>
        <p:nvSpPr>
          <p:cNvPr id="2" name="标题 1"/>
          <p:cNvSpPr>
            <a:spLocks noGrp="1"/>
          </p:cNvSpPr>
          <p:nvPr>
            <p:ph type="title" hasCustomPrompt="1"/>
            <p:custDataLst>
              <p:tags r:id="rId4"/>
            </p:custDataLst>
          </p:nvPr>
        </p:nvSpPr>
        <p:spPr>
          <a:xfrm>
            <a:off x="2584473" y="5145754"/>
            <a:ext cx="7221600" cy="601200"/>
          </a:xfrm>
        </p:spPr>
        <p:txBody>
          <a:bodyPr lIns="90000" tIns="46800" rIns="90000" bIns="0" anchor="b" anchorCtr="0">
            <a:normAutofit/>
          </a:bodyPr>
          <a:lstStyle>
            <a:lvl1pPr algn="ctr">
              <a:defRPr sz="32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5"/>
            </p:custDataLst>
          </p:nvPr>
        </p:nvSpPr>
        <p:spPr>
          <a:xfrm>
            <a:off x="2794611" y="5933892"/>
            <a:ext cx="6801323" cy="334800"/>
          </a:xfrm>
        </p:spPr>
        <p:txBody>
          <a:bodyPr lIns="90000" tIns="0" rIns="90000" bIns="46800" anchor="t">
            <a:normAutofit/>
          </a:bodyPr>
          <a:lstStyle>
            <a:lvl1pPr marL="0" indent="0" algn="ctr" eaLnBrk="1" fontAlgn="auto" latinLnBrk="0" hangingPunct="1">
              <a:lnSpc>
                <a:spcPct val="120000"/>
              </a:lnSpc>
              <a:buNone/>
              <a:defRPr kumimoji="0" lang="zh-CN" altLang="en-US" sz="15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1" name="组合 10"/>
          <p:cNvGrpSpPr/>
          <p:nvPr userDrawn="1">
            <p:custDataLst>
              <p:tags r:id="rId2"/>
            </p:custDataLst>
          </p:nvPr>
        </p:nvGrpSpPr>
        <p:grpSpPr>
          <a:xfrm>
            <a:off x="-74295" y="5203190"/>
            <a:ext cx="1464310" cy="1673225"/>
            <a:chOff x="-99" y="4272"/>
            <a:chExt cx="5723" cy="6540"/>
          </a:xfrm>
        </p:grpSpPr>
        <p:pic>
          <p:nvPicPr>
            <p:cNvPr id="12" name="图片 11"/>
            <p:cNvPicPr>
              <a:picLocks noChangeAspect="1"/>
            </p:cNvPicPr>
            <p:nvPr userDrawn="1">
              <p:custDataLst>
                <p:tags r:id="rId3"/>
              </p:custDataLst>
            </p:nvPr>
          </p:nvPicPr>
          <p:blipFill rotWithShape="1">
            <a:blip r:embed="rId4"/>
            <a:srcRect/>
            <a:stretch>
              <a:fillRect/>
            </a:stretch>
          </p:blipFill>
          <p:spPr>
            <a:xfrm>
              <a:off x="-99" y="4272"/>
              <a:ext cx="3720" cy="6541"/>
            </a:xfrm>
            <a:prstGeom prst="rect">
              <a:avLst/>
            </a:prstGeom>
          </p:spPr>
        </p:pic>
        <p:pic>
          <p:nvPicPr>
            <p:cNvPr id="14" name="图片 13"/>
            <p:cNvPicPr>
              <a:picLocks noChangeAspect="1"/>
            </p:cNvPicPr>
            <p:nvPr userDrawn="1">
              <p:custDataLst>
                <p:tags r:id="rId5"/>
              </p:custDataLst>
            </p:nvPr>
          </p:nvPicPr>
          <p:blipFill rotWithShape="1">
            <a:blip r:embed="rId6"/>
            <a:srcRect/>
            <a:stretch>
              <a:fillRect/>
            </a:stretch>
          </p:blipFill>
          <p:spPr>
            <a:xfrm>
              <a:off x="1280" y="7730"/>
              <a:ext cx="4344" cy="306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8"/>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9"/>
            </p:custDataLst>
          </p:nvPr>
        </p:nvSpPr>
        <p:spPr>
          <a:xfrm>
            <a:off x="6238877" y="952508"/>
            <a:ext cx="5283242" cy="5388907"/>
          </a:xfrm>
        </p:spPr>
        <p:txBody>
          <a:bodyPr>
            <a:normAutofit/>
          </a:bodyPr>
          <a:lstStyle>
            <a:lvl1pPr>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2pPr>
            <a:lvl3pPr>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3pPr>
            <a:lvl4pPr>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4pPr>
            <a:lvl5pPr>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1"/>
            </p:custDataLst>
          </p:nvPr>
        </p:nvSpPr>
        <p:spPr/>
        <p:txBody>
          <a:bodyPr/>
          <a:lstStyle/>
          <a:p>
            <a:endParaRPr lang="zh-CN" altLang="en-US"/>
          </a:p>
        </p:txBody>
      </p:sp>
      <p:sp>
        <p:nvSpPr>
          <p:cNvPr id="7" name="灯片编号占位符 6"/>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74295" y="5203190"/>
            <a:ext cx="1464310" cy="1673225"/>
            <a:chOff x="-99" y="4272"/>
            <a:chExt cx="5723" cy="6540"/>
          </a:xfrm>
        </p:grpSpPr>
        <p:pic>
          <p:nvPicPr>
            <p:cNvPr id="14" name="图片 13"/>
            <p:cNvPicPr>
              <a:picLocks noChangeAspect="1"/>
            </p:cNvPicPr>
            <p:nvPr userDrawn="1">
              <p:custDataLst>
                <p:tags r:id="rId3"/>
              </p:custDataLst>
            </p:nvPr>
          </p:nvPicPr>
          <p:blipFill rotWithShape="1">
            <a:blip r:embed="rId4"/>
            <a:srcRect/>
            <a:stretch>
              <a:fillRect/>
            </a:stretch>
          </p:blipFill>
          <p:spPr>
            <a:xfrm>
              <a:off x="-99" y="4272"/>
              <a:ext cx="3720" cy="6541"/>
            </a:xfrm>
            <a:prstGeom prst="rect">
              <a:avLst/>
            </a:prstGeom>
          </p:spPr>
        </p:pic>
        <p:pic>
          <p:nvPicPr>
            <p:cNvPr id="15" name="图片 14"/>
            <p:cNvPicPr>
              <a:picLocks noChangeAspect="1"/>
            </p:cNvPicPr>
            <p:nvPr userDrawn="1">
              <p:custDataLst>
                <p:tags r:id="rId5"/>
              </p:custDataLst>
            </p:nvPr>
          </p:nvPicPr>
          <p:blipFill rotWithShape="1">
            <a:blip r:embed="rId6"/>
            <a:srcRect/>
            <a:stretch>
              <a:fillRect/>
            </a:stretch>
          </p:blipFill>
          <p:spPr>
            <a:xfrm>
              <a:off x="1280" y="7730"/>
              <a:ext cx="4344" cy="3060"/>
            </a:xfrm>
            <a:prstGeom prst="rect">
              <a:avLst/>
            </a:prstGeom>
          </p:spPr>
        </p:pic>
      </p:grpSp>
      <p:sp>
        <p:nvSpPr>
          <p:cNvPr id="2" name="标题 1"/>
          <p:cNvSpPr>
            <a:spLocks noGrp="1"/>
          </p:cNvSpPr>
          <p:nvPr>
            <p:ph type="title"/>
            <p:custDataLst>
              <p:tags r:id="rId7"/>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8"/>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9"/>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0"/>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1"/>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2"/>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3"/>
            </p:custDataLst>
          </p:nvPr>
        </p:nvSpPr>
        <p:spPr/>
        <p:txBody>
          <a:bodyPr/>
          <a:lstStyle/>
          <a:p>
            <a:endParaRPr lang="zh-CN" altLang="en-US"/>
          </a:p>
        </p:txBody>
      </p:sp>
      <p:sp>
        <p:nvSpPr>
          <p:cNvPr id="9" name="灯片编号占位符 8"/>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45584" y="0"/>
            <a:ext cx="12146416" cy="6858001"/>
            <a:chOff x="45584" y="0"/>
            <a:chExt cx="12146416" cy="6858001"/>
          </a:xfrm>
        </p:grpSpPr>
        <p:grpSp>
          <p:nvGrpSpPr>
            <p:cNvPr id="9" name="组合 8"/>
            <p:cNvGrpSpPr/>
            <p:nvPr userDrawn="1">
              <p:custDataLst>
                <p:tags r:id="rId3"/>
              </p:custDataLst>
            </p:nvPr>
          </p:nvGrpSpPr>
          <p:grpSpPr>
            <a:xfrm>
              <a:off x="45584" y="4391343"/>
              <a:ext cx="893743" cy="2466658"/>
              <a:chOff x="-2041" y="4391343"/>
              <a:chExt cx="893743" cy="2466658"/>
            </a:xfrm>
          </p:grpSpPr>
          <p:pic>
            <p:nvPicPr>
              <p:cNvPr id="10" name="图片 9"/>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11" name="图片 10"/>
              <p:cNvPicPr>
                <a:picLocks noChangeAspect="1"/>
              </p:cNvPicPr>
              <p:nvPr>
                <p:custDataLst>
                  <p:tags r:id="rId6"/>
                </p:custDataLst>
              </p:nvPr>
            </p:nvPicPr>
            <p:blipFill>
              <a:blip r:embed="rId7"/>
              <a:stretch>
                <a:fillRect/>
              </a:stretch>
            </p:blipFill>
            <p:spPr>
              <a:xfrm rot="1953062" flipH="1">
                <a:off x="-2041" y="4391343"/>
                <a:ext cx="757605" cy="2455724"/>
              </a:xfrm>
              <a:prstGeom prst="rect">
                <a:avLst/>
              </a:prstGeom>
            </p:spPr>
          </p:pic>
        </p:grpSp>
        <p:pic>
          <p:nvPicPr>
            <p:cNvPr id="12" name="图片 11"/>
            <p:cNvPicPr>
              <a:picLocks noChangeAspect="1"/>
            </p:cNvPicPr>
            <p:nvPr userDrawn="1">
              <p:custDataLst>
                <p:tags r:id="rId8"/>
              </p:custDataLst>
            </p:nvPr>
          </p:nvPicPr>
          <p:blipFill rotWithShape="1">
            <a:blip r:embed="rId9"/>
            <a:srcRect/>
            <a:stretch>
              <a:fillRect/>
            </a:stretch>
          </p:blipFill>
          <p:spPr>
            <a:xfrm flipH="1" flipV="1">
              <a:off x="11261476" y="0"/>
              <a:ext cx="930524" cy="1238250"/>
            </a:xfrm>
            <a:prstGeom prst="rect">
              <a:avLst/>
            </a:prstGeom>
          </p:spPr>
        </p:pic>
      </p:grpSp>
      <p:sp>
        <p:nvSpPr>
          <p:cNvPr id="2" name="标题 1"/>
          <p:cNvSpPr>
            <a:spLocks noGrp="1"/>
          </p:cNvSpPr>
          <p:nvPr>
            <p:ph type="title"/>
            <p:custDataLst>
              <p:tags r:id="rId10"/>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62865" y="5474335"/>
            <a:ext cx="1217295" cy="1391285"/>
            <a:chOff x="-99" y="4272"/>
            <a:chExt cx="5723" cy="6540"/>
          </a:xfrm>
        </p:grpSpPr>
        <p:pic>
          <p:nvPicPr>
            <p:cNvPr id="8" name="图片 7"/>
            <p:cNvPicPr>
              <a:picLocks noChangeAspect="1"/>
            </p:cNvPicPr>
            <p:nvPr userDrawn="1">
              <p:custDataLst>
                <p:tags r:id="rId3"/>
              </p:custDataLst>
            </p:nvPr>
          </p:nvPicPr>
          <p:blipFill rotWithShape="1">
            <a:blip r:embed="rId4"/>
            <a:srcRect/>
            <a:stretch>
              <a:fillRect/>
            </a:stretch>
          </p:blipFill>
          <p:spPr>
            <a:xfrm>
              <a:off x="-99" y="4272"/>
              <a:ext cx="3720" cy="654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a:off x="1280" y="7730"/>
              <a:ext cx="4344" cy="3060"/>
            </a:xfrm>
            <a:prstGeom prst="rect">
              <a:avLst/>
            </a:prstGeom>
          </p:spPr>
        </p:pic>
      </p:grpSp>
      <p:sp>
        <p:nvSpPr>
          <p:cNvPr id="2" name="标题 1"/>
          <p:cNvSpPr>
            <a:spLocks noGrp="1"/>
          </p:cNvSpPr>
          <p:nvPr>
            <p:ph type="title"/>
            <p:custDataLst>
              <p:tags r:id="rId7"/>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8"/>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9"/>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0"/>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1"/>
            </p:custDataLst>
          </p:nvPr>
        </p:nvSpPr>
        <p:spPr/>
        <p:txBody>
          <a:bodyPr/>
          <a:lstStyle/>
          <a:p>
            <a:endParaRPr lang="zh-CN" altLang="en-US" dirty="0"/>
          </a:p>
        </p:txBody>
      </p:sp>
      <p:sp>
        <p:nvSpPr>
          <p:cNvPr id="7" name="灯片编号占位符 6"/>
          <p:cNvSpPr>
            <a:spLocks noGrp="1"/>
          </p:cNvSpPr>
          <p:nvPr>
            <p:ph type="sldNum" sz="quarter" idx="12"/>
            <p:custDataLst>
              <p:tags r:id="rId12"/>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11" name="组合 10"/>
          <p:cNvGrpSpPr/>
          <p:nvPr userDrawn="1">
            <p:custDataLst>
              <p:tags r:id="rId2"/>
            </p:custDataLst>
          </p:nvPr>
        </p:nvGrpSpPr>
        <p:grpSpPr>
          <a:xfrm>
            <a:off x="292800" y="304200"/>
            <a:ext cx="11900700" cy="6590545"/>
            <a:chOff x="292800" y="304200"/>
            <a:chExt cx="11900700" cy="6590545"/>
          </a:xfrm>
        </p:grpSpPr>
        <p:sp>
          <p:nvSpPr>
            <p:cNvPr id="12" name="矩形 11"/>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userDrawn="1">
              <p:custDataLst>
                <p:tags r:id="rId4"/>
              </p:custDataLst>
            </p:nvPr>
          </p:nvGrpSpPr>
          <p:grpSpPr>
            <a:xfrm>
              <a:off x="11126700" y="4668778"/>
              <a:ext cx="1066800" cy="2225967"/>
              <a:chOff x="11126700" y="4668778"/>
              <a:chExt cx="1066800" cy="2225967"/>
            </a:xfrm>
          </p:grpSpPr>
          <p:pic>
            <p:nvPicPr>
              <p:cNvPr id="14" name="图片 13"/>
              <p:cNvPicPr>
                <a:picLocks noChangeAspect="1"/>
              </p:cNvPicPr>
              <p:nvPr>
                <p:custDataLst>
                  <p:tags r:id="rId5"/>
                </p:custDataLst>
              </p:nvPr>
            </p:nvPicPr>
            <p:blipFill rotWithShape="1">
              <a:blip r:embed="rId6"/>
              <a:srcRect/>
              <a:stretch>
                <a:fillRect/>
              </a:stretch>
            </p:blipFill>
            <p:spPr>
              <a:xfrm flipH="1">
                <a:off x="11126700" y="5739503"/>
                <a:ext cx="1066800" cy="1125388"/>
              </a:xfrm>
              <a:prstGeom prst="rect">
                <a:avLst/>
              </a:prstGeom>
            </p:spPr>
          </p:pic>
          <p:pic>
            <p:nvPicPr>
              <p:cNvPr id="15" name="图片 14"/>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rot="19646938">
                <a:off x="11486962" y="4668778"/>
                <a:ext cx="606573" cy="2225967"/>
              </a:xfrm>
              <a:prstGeom prst="rect">
                <a:avLst/>
              </a:prstGeom>
            </p:spPr>
          </p:pic>
        </p:grpSp>
      </p:grpSp>
      <p:sp>
        <p:nvSpPr>
          <p:cNvPr id="2" name="竖排标题 1"/>
          <p:cNvSpPr>
            <a:spLocks noGrp="1"/>
          </p:cNvSpPr>
          <p:nvPr>
            <p:ph type="title" orient="vert"/>
            <p:custDataLst>
              <p:tags r:id="rId9"/>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0"/>
            </p:custDataLst>
          </p:nvPr>
        </p:nvSpPr>
        <p:spPr>
          <a:xfrm>
            <a:off x="669925" y="952500"/>
            <a:ext cx="9828101" cy="5388907"/>
          </a:xfrm>
        </p:spPr>
        <p:txBody>
          <a:bodyPr vert="eaVert">
            <a:normAutofit/>
          </a:bodyPr>
          <a:lstStyle>
            <a:lvl1pPr indent="0" eaLnBrk="1" fontAlgn="auto" latinLnBrk="0" hangingPunct="1">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indent="0" eaLnBrk="1" fontAlgn="auto" latinLnBrk="0" hangingPunct="1">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2pPr>
            <a:lvl3pPr indent="0" eaLnBrk="1" fontAlgn="auto" latinLnBrk="0" hangingPunct="1">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3pPr>
            <a:lvl4pPr indent="0" eaLnBrk="1" fontAlgn="auto" latinLnBrk="0" hangingPunct="1">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4pPr>
            <a:lvl5pPr indent="0" eaLnBrk="1" fontAlgn="auto" latinLnBrk="0" hangingPunct="1">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292800" y="304200"/>
            <a:ext cx="11900700" cy="6590545"/>
            <a:chOff x="292800" y="304200"/>
            <a:chExt cx="11900700" cy="6590545"/>
          </a:xfrm>
        </p:grpSpPr>
        <p:sp>
          <p:nvSpPr>
            <p:cNvPr id="10" name="矩形 9"/>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custDataLst>
                <p:tags r:id="rId4"/>
              </p:custDataLst>
            </p:nvPr>
          </p:nvGrpSpPr>
          <p:grpSpPr>
            <a:xfrm>
              <a:off x="11126700" y="4668778"/>
              <a:ext cx="1066800" cy="2225967"/>
              <a:chOff x="11126700" y="4668778"/>
              <a:chExt cx="1066800" cy="2225967"/>
            </a:xfrm>
          </p:grpSpPr>
          <p:pic>
            <p:nvPicPr>
              <p:cNvPr id="12" name="图片 11"/>
              <p:cNvPicPr>
                <a:picLocks noChangeAspect="1"/>
              </p:cNvPicPr>
              <p:nvPr>
                <p:custDataLst>
                  <p:tags r:id="rId5"/>
                </p:custDataLst>
              </p:nvPr>
            </p:nvPicPr>
            <p:blipFill rotWithShape="1">
              <a:blip r:embed="rId6"/>
              <a:srcRect/>
              <a:stretch>
                <a:fillRect/>
              </a:stretch>
            </p:blipFill>
            <p:spPr>
              <a:xfrm flipH="1">
                <a:off x="11126700" y="5739503"/>
                <a:ext cx="1066800" cy="1125388"/>
              </a:xfrm>
              <a:prstGeom prst="rect">
                <a:avLst/>
              </a:prstGeom>
            </p:spPr>
          </p:pic>
          <p:pic>
            <p:nvPicPr>
              <p:cNvPr id="13" name="图片 12"/>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rot="19646938">
                <a:off x="11486962" y="4668778"/>
                <a:ext cx="606573" cy="2225967"/>
              </a:xfrm>
              <a:prstGeom prst="rect">
                <a:avLst/>
              </a:prstGeom>
            </p:spPr>
          </p:pic>
        </p:grpSp>
      </p:gr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2"/>
            </p:custDataLst>
          </p:nvPr>
        </p:nvSpPr>
        <p:spPr>
          <a:xfrm>
            <a:off x="669930" y="952508"/>
            <a:ext cx="10852237" cy="5388907"/>
          </a:xfrm>
        </p:spPr>
        <p:txBody>
          <a:bodyPr/>
          <a:lstStyle>
            <a:lvl1pPr>
              <a:defRPr u="none" strike="noStrike" kern="1200" cap="none" spc="0" normalizeH="0" baseline="0">
                <a:solidFill>
                  <a:schemeClr val="tx1">
                    <a:lumMod val="85000"/>
                    <a:lumOff val="15000"/>
                  </a:schemeClr>
                </a:solidFill>
                <a:uFillTx/>
                <a:latin typeface="Arial" panose="020B0604020202020204" pitchFamily="34" charset="0"/>
              </a:defRPr>
            </a:lvl1pPr>
            <a:lvl2pPr>
              <a:defRPr u="none" strike="noStrike" kern="1200" cap="none" spc="0" normalizeH="0" baseline="0">
                <a:solidFill>
                  <a:schemeClr val="tx1">
                    <a:lumMod val="85000"/>
                    <a:lumOff val="15000"/>
                  </a:schemeClr>
                </a:solidFill>
                <a:uFillTx/>
                <a:latin typeface="Arial" panose="020B0604020202020204" pitchFamily="34" charset="0"/>
              </a:defRPr>
            </a:lvl2pPr>
            <a:lvl3pPr>
              <a:defRPr u="none" strike="noStrike" kern="1200" cap="none" spc="0" normalizeH="0" baseline="0">
                <a:solidFill>
                  <a:schemeClr val="tx1">
                    <a:lumMod val="85000"/>
                    <a:lumOff val="15000"/>
                  </a:schemeClr>
                </a:solidFill>
                <a:uFillTx/>
                <a:latin typeface="Arial" panose="020B0604020202020204" pitchFamily="34" charset="0"/>
              </a:defRPr>
            </a:lvl3pPr>
            <a:lvl4pPr>
              <a:defRPr u="none" strike="noStrike" kern="1200" cap="none" spc="0" normalizeH="0" baseline="0">
                <a:solidFill>
                  <a:schemeClr val="tx1">
                    <a:lumMod val="85000"/>
                    <a:lumOff val="15000"/>
                  </a:schemeClr>
                </a:solidFill>
                <a:uFillTx/>
                <a:latin typeface="Arial" panose="020B0604020202020204" pitchFamily="34" charset="0"/>
              </a:defRPr>
            </a:lvl4pPr>
            <a:lvl5pPr>
              <a:defRPr u="none" strike="noStrike" kern="1200" cap="none" spc="0" normalizeH="0" baseline="0">
                <a:solidFill>
                  <a:schemeClr val="tx1">
                    <a:lumMod val="85000"/>
                    <a:lumOff val="15000"/>
                  </a:schemeClr>
                </a:solidFill>
                <a:uFillTx/>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rot="12021009">
            <a:off x="9598540" y="-71780"/>
            <a:ext cx="2432128" cy="3178328"/>
          </a:xfrm>
          <a:prstGeom prst="rect">
            <a:avLst/>
          </a:prstGeom>
        </p:spPr>
      </p:pic>
      <p:pic>
        <p:nvPicPr>
          <p:cNvPr id="7" name="图片 6"/>
          <p:cNvPicPr>
            <a:picLocks noChangeAspect="1"/>
          </p:cNvPicPr>
          <p:nvPr>
            <p:custDataLst>
              <p:tags r:id="rId4"/>
            </p:custDataLst>
          </p:nvPr>
        </p:nvPicPr>
        <p:blipFill rotWithShape="1">
          <a:blip r:embed="rId5"/>
          <a:srcRect/>
          <a:stretch>
            <a:fillRect/>
          </a:stretch>
        </p:blipFill>
        <p:spPr>
          <a:xfrm>
            <a:off x="-932154" y="2711868"/>
            <a:ext cx="3666810" cy="4153389"/>
          </a:xfrm>
          <a:prstGeom prst="rect">
            <a:avLst/>
          </a:prstGeom>
        </p:spPr>
      </p:pic>
      <p:pic>
        <p:nvPicPr>
          <p:cNvPr id="8" name="图片 7"/>
          <p:cNvPicPr>
            <a:picLocks noChangeAspect="1"/>
          </p:cNvPicPr>
          <p:nvPr>
            <p:custDataLst>
              <p:tags r:id="rId6"/>
            </p:custDataLst>
          </p:nvPr>
        </p:nvPicPr>
        <p:blipFill rotWithShape="1">
          <a:blip r:embed="rId7"/>
          <a:srcRect/>
          <a:stretch>
            <a:fillRect/>
          </a:stretch>
        </p:blipFill>
        <p:spPr>
          <a:xfrm>
            <a:off x="1248607" y="4907811"/>
            <a:ext cx="2758453" cy="1942932"/>
          </a:xfrm>
          <a:prstGeom prst="rect">
            <a:avLst/>
          </a:prstGeom>
        </p:spPr>
      </p:pic>
      <p:pic>
        <p:nvPicPr>
          <p:cNvPr id="9" name="图片 8"/>
          <p:cNvPicPr>
            <a:picLocks noChangeAspect="1"/>
          </p:cNvPicPr>
          <p:nvPr>
            <p:custDataLst>
              <p:tags r:id="rId8"/>
            </p:custDataLst>
          </p:nvPr>
        </p:nvPicPr>
        <p:blipFill rotWithShape="1">
          <a:blip r:embed="rId9"/>
          <a:srcRect/>
          <a:stretch>
            <a:fillRect/>
          </a:stretch>
        </p:blipFill>
        <p:spPr>
          <a:xfrm flipH="1">
            <a:off x="9121798" y="5133783"/>
            <a:ext cx="2112707" cy="1730568"/>
          </a:xfrm>
          <a:prstGeom prst="rect">
            <a:avLst/>
          </a:prstGeom>
        </p:spPr>
      </p:pic>
      <p:pic>
        <p:nvPicPr>
          <p:cNvPr id="10" name="图片 9"/>
          <p:cNvPicPr>
            <a:picLocks noChangeAspect="1"/>
          </p:cNvPicPr>
          <p:nvPr>
            <p:custDataLst>
              <p:tags r:id="rId10"/>
            </p:custDataLst>
          </p:nvPr>
        </p:nvPicPr>
        <p:blipFill rotWithShape="1">
          <a:blip r:embed="rId11"/>
          <a:srcRect/>
          <a:stretch>
            <a:fillRect/>
          </a:stretch>
        </p:blipFill>
        <p:spPr>
          <a:xfrm flipH="1">
            <a:off x="7014856" y="4977108"/>
            <a:ext cx="2218491" cy="1888150"/>
          </a:xfrm>
          <a:prstGeom prst="rect">
            <a:avLst/>
          </a:prstGeom>
        </p:spPr>
      </p:pic>
      <p:pic>
        <p:nvPicPr>
          <p:cNvPr id="11" name="图片 10"/>
          <p:cNvPicPr>
            <a:picLocks noChangeAspect="1"/>
          </p:cNvPicPr>
          <p:nvPr>
            <p:custDataLst>
              <p:tags r:id="rId12"/>
            </p:custDataLst>
          </p:nvPr>
        </p:nvPicPr>
        <p:blipFill rotWithShape="1">
          <a:blip r:embed="rId13"/>
          <a:srcRect/>
          <a:stretch>
            <a:fillRect/>
          </a:stretch>
        </p:blipFill>
        <p:spPr>
          <a:xfrm>
            <a:off x="3457131" y="4330731"/>
            <a:ext cx="1485156" cy="2527270"/>
          </a:xfrm>
          <a:prstGeom prst="rect">
            <a:avLst/>
          </a:prstGeom>
        </p:spPr>
      </p:pic>
      <p:pic>
        <p:nvPicPr>
          <p:cNvPr id="12" name="图片 11"/>
          <p:cNvPicPr>
            <a:picLocks noChangeAspect="1"/>
          </p:cNvPicPr>
          <p:nvPr>
            <p:custDataLst>
              <p:tags r:id="rId14"/>
            </p:custDataLst>
          </p:nvPr>
        </p:nvPicPr>
        <p:blipFill rotWithShape="1">
          <a:blip r:embed="rId15"/>
          <a:srcRect/>
          <a:stretch>
            <a:fillRect/>
          </a:stretch>
        </p:blipFill>
        <p:spPr>
          <a:xfrm>
            <a:off x="10957880" y="4442773"/>
            <a:ext cx="1038995" cy="2415228"/>
          </a:xfrm>
          <a:prstGeom prst="rect">
            <a:avLst/>
          </a:prstGeom>
        </p:spPr>
      </p:pic>
      <p:pic>
        <p:nvPicPr>
          <p:cNvPr id="13" name="图片 12"/>
          <p:cNvPicPr>
            <a:picLocks noChangeAspect="1"/>
          </p:cNvPicPr>
          <p:nvPr>
            <p:custDataLst>
              <p:tags r:id="rId16"/>
            </p:custDataLst>
          </p:nvPr>
        </p:nvPicPr>
        <p:blipFill rotWithShape="1">
          <a:blip r:embed="rId17"/>
          <a:srcRect/>
          <a:stretch>
            <a:fillRect/>
          </a:stretch>
        </p:blipFill>
        <p:spPr>
          <a:xfrm rot="21018953">
            <a:off x="5494341" y="5533781"/>
            <a:ext cx="1303004" cy="1351408"/>
          </a:xfrm>
          <a:prstGeom prst="rect">
            <a:avLst/>
          </a:prstGeom>
        </p:spPr>
      </p:pic>
      <p:sp>
        <p:nvSpPr>
          <p:cNvPr id="2" name="标题 1"/>
          <p:cNvSpPr>
            <a:spLocks noGrp="1"/>
          </p:cNvSpPr>
          <p:nvPr>
            <p:ph type="title" hasCustomPrompt="1"/>
            <p:custDataLst>
              <p:tags r:id="rId18"/>
            </p:custDataLst>
          </p:nvPr>
        </p:nvSpPr>
        <p:spPr>
          <a:xfrm>
            <a:off x="4007060" y="1942269"/>
            <a:ext cx="4046400" cy="1170000"/>
          </a:xfrm>
        </p:spPr>
        <p:txBody>
          <a:bodyPr vert="horz" lIns="90000" tIns="46800" rIns="90000" bIns="46800" rtlCol="0" anchor="b" anchorCtr="0">
            <a:normAutofit/>
          </a:bodyPr>
          <a:lstStyle>
            <a:lvl1pPr marL="0" marR="0" algn="ctr" defTabSz="914400" rtl="0" eaLnBrk="1" fontAlgn="auto" latinLnBrk="0" hangingPunct="1">
              <a:lnSpc>
                <a:spcPct val="100000"/>
              </a:lnSpc>
              <a:buNone/>
              <a:defRPr kumimoji="0" lang="zh-CN" altLang="en-US" sz="63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1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0"/>
            </p:custDataLst>
          </p:nvPr>
        </p:nvSpPr>
        <p:spPr/>
        <p:txBody>
          <a:bodyPr/>
          <a:lstStyle/>
          <a:p>
            <a:endParaRPr lang="zh-CN" altLang="en-US"/>
          </a:p>
        </p:txBody>
      </p:sp>
      <p:sp>
        <p:nvSpPr>
          <p:cNvPr id="5" name="灯片编号占位符 4"/>
          <p:cNvSpPr>
            <a:spLocks noGrp="1"/>
          </p:cNvSpPr>
          <p:nvPr>
            <p:ph type="sldNum" sz="quarter" idx="12"/>
            <p:custDataLst>
              <p:tags r:id="rId21"/>
            </p:custDataLst>
          </p:nvPr>
        </p:nvSpPr>
        <p:spPr/>
        <p:txBody>
          <a:bodyPr/>
          <a:lstStyle/>
          <a:p>
            <a:fld id="{49AE70B2-8BF9-45C0-BB95-33D1B9D3A854}" type="slidenum">
              <a:rPr lang="zh-CN" altLang="en-US" smtClean="0"/>
            </a:fld>
            <a:endParaRPr lang="zh-CN" altLang="en-US"/>
          </a:p>
        </p:txBody>
      </p:sp>
      <p:sp>
        <p:nvSpPr>
          <p:cNvPr id="15" name="文本占位符 14"/>
          <p:cNvSpPr>
            <a:spLocks noGrp="1"/>
          </p:cNvSpPr>
          <p:nvPr>
            <p:ph type="body" sz="quarter" idx="13" hasCustomPrompt="1"/>
            <p:custDataLst>
              <p:tags r:id="rId22"/>
            </p:custDataLst>
          </p:nvPr>
        </p:nvSpPr>
        <p:spPr>
          <a:xfrm>
            <a:off x="3997319" y="3320783"/>
            <a:ext cx="4046400" cy="436406"/>
          </a:xfrm>
        </p:spPr>
        <p:txBody>
          <a:bodyPr/>
          <a:lstStyle>
            <a:lvl1pPr marL="0" indent="0" algn="dist">
              <a:buNone/>
              <a:defRPr/>
            </a:lvl1pPr>
          </a:lstStyle>
          <a:p>
            <a:pPr lvl="0"/>
            <a:r>
              <a:rPr lang="zh-CN" altLang="en-US" dirty="0"/>
              <a:t>编辑标题</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rotWithShape="1">
          <a:blip r:embed="rId3"/>
          <a:srcRect/>
          <a:stretch>
            <a:fillRect/>
          </a:stretch>
        </p:blipFill>
        <p:spPr>
          <a:xfrm rot="16635317" flipH="1">
            <a:off x="11172190" y="-154940"/>
            <a:ext cx="1035050" cy="881380"/>
          </a:xfrm>
          <a:prstGeom prst="rect">
            <a:avLst/>
          </a:prstGeom>
        </p:spPr>
      </p:pic>
      <p:grpSp>
        <p:nvGrpSpPr>
          <p:cNvPr id="7" name="组合 6"/>
          <p:cNvGrpSpPr/>
          <p:nvPr userDrawn="1">
            <p:custDataLst>
              <p:tags r:id="rId4"/>
            </p:custDataLst>
          </p:nvPr>
        </p:nvGrpSpPr>
        <p:grpSpPr>
          <a:xfrm rot="0">
            <a:off x="0" y="4886325"/>
            <a:ext cx="712470" cy="1971675"/>
            <a:chOff x="0" y="4391345"/>
            <a:chExt cx="891702" cy="2466656"/>
          </a:xfrm>
        </p:grpSpPr>
        <p:pic>
          <p:nvPicPr>
            <p:cNvPr id="8" name="图片 7"/>
            <p:cNvPicPr>
              <a:picLocks noChangeAspect="1"/>
            </p:cNvPicPr>
            <p:nvPr>
              <p:custDataLst>
                <p:tags r:id="rId5"/>
              </p:custDataLst>
            </p:nvPr>
          </p:nvPicPr>
          <p:blipFill rotWithShape="1">
            <a:blip r:embed="rId6"/>
            <a:srcRect/>
            <a:stretch>
              <a:fillRect/>
            </a:stretch>
          </p:blipFill>
          <p:spPr>
            <a:xfrm>
              <a:off x="0" y="5917327"/>
              <a:ext cx="891702" cy="940674"/>
            </a:xfrm>
            <a:prstGeom prst="rect">
              <a:avLst/>
            </a:prstGeom>
          </p:spPr>
        </p:pic>
        <p:pic>
          <p:nvPicPr>
            <p:cNvPr id="9" name="图片 8"/>
            <p:cNvPicPr>
              <a:picLocks noChangeAspect="1"/>
            </p:cNvPicPr>
            <p:nvPr>
              <p:custDataLst>
                <p:tags r:id="rId7"/>
              </p:custDataLst>
            </p:nvPr>
          </p:nvPicPr>
          <p:blipFill>
            <a:blip r:embed="rId8"/>
            <a:stretch>
              <a:fillRect/>
            </a:stretch>
          </p:blipFill>
          <p:spPr>
            <a:xfrm rot="1953062" flipH="1">
              <a:off x="67048" y="4391345"/>
              <a:ext cx="757605" cy="2455724"/>
            </a:xfrm>
            <a:prstGeom prst="rect">
              <a:avLst/>
            </a:prstGeom>
          </p:spPr>
        </p:pic>
      </p:grpSp>
      <p:sp>
        <p:nvSpPr>
          <p:cNvPr id="2" name="标题 1"/>
          <p:cNvSpPr>
            <a:spLocks noGrp="1"/>
          </p:cNvSpPr>
          <p:nvPr>
            <p:ph type="title"/>
            <p:custDataLst>
              <p:tags r:id="rId9"/>
            </p:custDataLst>
          </p:nvPr>
        </p:nvSpPr>
        <p:spPr/>
        <p:txBody>
          <a:bodyPr/>
          <a:lstStyle>
            <a:lvl1pPr>
              <a:defRPr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custDataLst>
              <p:tags r:id="rId3"/>
            </p:custDataLst>
          </p:nvPr>
        </p:nvGrpSpPr>
        <p:grpSpPr>
          <a:xfrm rot="0">
            <a:off x="11126470" y="4668520"/>
            <a:ext cx="1066800" cy="2225675"/>
            <a:chOff x="11126700" y="4668778"/>
            <a:chExt cx="1066800" cy="2225967"/>
          </a:xfrm>
        </p:grpSpPr>
        <p:pic>
          <p:nvPicPr>
            <p:cNvPr id="10" name="图片 9"/>
            <p:cNvPicPr>
              <a:picLocks noChangeAspect="1"/>
            </p:cNvPicPr>
            <p:nvPr>
              <p:custDataLst>
                <p:tags r:id="rId4"/>
              </p:custDataLst>
            </p:nvPr>
          </p:nvPicPr>
          <p:blipFill rotWithShape="1">
            <a:blip r:embed="rId5"/>
            <a:srcRect/>
            <a:stretch>
              <a:fillRect/>
            </a:stretch>
          </p:blipFill>
          <p:spPr>
            <a:xfrm flipH="1">
              <a:off x="11126700" y="5739503"/>
              <a:ext cx="1066800" cy="1125388"/>
            </a:xfrm>
            <a:prstGeom prst="rect">
              <a:avLst/>
            </a:prstGeom>
          </p:spPr>
        </p:pic>
        <p:pic>
          <p:nvPicPr>
            <p:cNvPr id="11" name="图片 10"/>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rot="19646938">
              <a:off x="11486962" y="4668778"/>
              <a:ext cx="606573" cy="2225967"/>
            </a:xfrm>
            <a:prstGeom prst="rect">
              <a:avLst/>
            </a:prstGeom>
          </p:spPr>
        </p:pic>
      </p:grpSp>
      <p:sp>
        <p:nvSpPr>
          <p:cNvPr id="2" name="标题 1"/>
          <p:cNvSpPr>
            <a:spLocks noGrp="1"/>
          </p:cNvSpPr>
          <p:nvPr userDrawn="1">
            <p:ph type="title" hasCustomPrompt="1"/>
            <p:custDataLst>
              <p:tags r:id="rId8"/>
            </p:custDataLst>
          </p:nvPr>
        </p:nvSpPr>
        <p:spPr>
          <a:xfrm>
            <a:off x="1281600" y="1249200"/>
            <a:ext cx="9626400" cy="723600"/>
          </a:xfrm>
        </p:spPr>
        <p:txBody>
          <a:bodyPr anchor="ctr"/>
          <a:lstStyle>
            <a:lvl1pPr>
              <a:defRPr sz="3200"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userDrawn="1">
            <p:ph sz="quarter" idx="13"/>
            <p:custDataLst>
              <p:tags r:id="rId9"/>
            </p:custDataLst>
          </p:nvPr>
        </p:nvSpPr>
        <p:spPr>
          <a:xfrm>
            <a:off x="1281113" y="2163600"/>
            <a:ext cx="9626600" cy="34452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vl2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2pPr>
            <a:lvl3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3pPr>
            <a:lvl4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4pPr>
            <a:lvl5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userDrawn="1">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custDataLst>
              <p:tags r:id="rId2"/>
            </p:custDataLst>
          </p:nvPr>
        </p:nvPicPr>
        <p:blipFill>
          <a:blip r:embed="rId3"/>
          <a:stretch>
            <a:fillRect/>
          </a:stretch>
        </p:blipFill>
        <p:spPr>
          <a:xfrm rot="12021009">
            <a:off x="11217385" y="-39384"/>
            <a:ext cx="1038779" cy="1357486"/>
          </a:xfrm>
          <a:prstGeom prst="rect">
            <a:avLst/>
          </a:prstGeom>
        </p:spPr>
      </p:pic>
      <p:sp>
        <p:nvSpPr>
          <p:cNvPr id="8" name="矩形 7"/>
          <p:cNvSpPr/>
          <p:nvPr userDrawn="1">
            <p:custDataLst>
              <p:tags r:id="rId4"/>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1pPr>
            <a:lvl2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2pPr>
            <a:lvl3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3pPr>
            <a:lvl4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4pPr>
            <a:lvl5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1pPr>
            <a:lvl2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2pPr>
            <a:lvl3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3pPr>
            <a:lvl4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4pPr>
            <a:lvl5pPr>
              <a:defRPr u="none" strike="noStrike" kern="1200" cap="none" spc="0" normalizeH="0" baseline="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custDataLst>
              <p:tags r:id="rId2"/>
            </p:custDataLst>
          </p:nvPr>
        </p:nvPicPr>
        <p:blipFill rotWithShape="1">
          <a:blip r:embed="rId3"/>
          <a:srcRect/>
          <a:stretch>
            <a:fillRect/>
          </a:stretch>
        </p:blipFill>
        <p:spPr>
          <a:xfrm rot="16635318" flipV="1">
            <a:off x="-43808" y="6153042"/>
            <a:ext cx="1035343" cy="881177"/>
          </a:xfrm>
          <a:prstGeom prst="rect">
            <a:avLst/>
          </a:prstGeom>
        </p:spPr>
      </p:pic>
      <p:sp>
        <p:nvSpPr>
          <p:cNvPr id="10" name="矩形 9"/>
          <p:cNvSpPr/>
          <p:nvPr userDrawn="1">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vl2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2pPr>
            <a:lvl3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3pPr>
            <a:lvl4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4pPr>
            <a:lvl5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custDataLst>
              <p:tags r:id="rId2"/>
            </p:custDataLst>
          </p:nvPr>
        </p:nvPicPr>
        <p:blipFill rotWithShape="1">
          <a:blip r:embed="rId3"/>
          <a:srcRect/>
          <a:stretch>
            <a:fillRect/>
          </a:stretch>
        </p:blipFill>
        <p:spPr>
          <a:xfrm rot="16635318" flipH="1">
            <a:off x="11171891" y="-154985"/>
            <a:ext cx="1035343" cy="881177"/>
          </a:xfrm>
          <a:prstGeom prst="rect">
            <a:avLst/>
          </a:prstGeom>
        </p:spPr>
      </p:pic>
      <p:sp>
        <p:nvSpPr>
          <p:cNvPr id="8" name="矩形 7"/>
          <p:cNvSpPr/>
          <p:nvPr userDrawn="1">
            <p:custDataLst>
              <p:tags r:id="rId4"/>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vl2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2pPr>
            <a:lvl3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3pPr>
            <a:lvl4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4pPr>
            <a:lvl5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u="none" strike="noStrike" kern="1200" cap="all"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600" y="237600"/>
            <a:ext cx="11037600" cy="441964"/>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vl2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2pPr>
            <a:lvl3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3pPr>
            <a:lvl4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4pPr>
            <a:lvl5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vl2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2pPr>
            <a:lvl3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3pPr>
            <a:lvl4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4pPr>
            <a:lvl5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u="none" strike="noStrike" kern="1200" cap="none" spc="0" normalizeH="0" baseline="0">
                <a:solidFill>
                  <a:schemeClr val="tx1">
                    <a:lumMod val="85000"/>
                    <a:lumOff val="15000"/>
                  </a:schemeClr>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8" name="组合 7"/>
          <p:cNvGrpSpPr/>
          <p:nvPr userDrawn="1">
            <p:custDataLst>
              <p:tags r:id="rId3"/>
            </p:custDataLst>
          </p:nvPr>
        </p:nvGrpSpPr>
        <p:grpSpPr>
          <a:xfrm rot="0" flipH="1">
            <a:off x="10666095" y="2647315"/>
            <a:ext cx="1525270" cy="4210685"/>
            <a:chOff x="-2041" y="4391343"/>
            <a:chExt cx="893743" cy="2466658"/>
          </a:xfrm>
        </p:grpSpPr>
        <p:pic>
          <p:nvPicPr>
            <p:cNvPr id="9" name="图片 8"/>
            <p:cNvPicPr>
              <a:picLocks noChangeAspect="1"/>
            </p:cNvPicPr>
            <p:nvPr>
              <p:custDataLst>
                <p:tags r:id="rId4"/>
              </p:custDataLst>
            </p:nvPr>
          </p:nvPicPr>
          <p:blipFill rotWithShape="1">
            <a:blip r:embed="rId5" cstate="print">
              <a:extLst>
                <a:ext uri="{28A0092B-C50C-407E-A947-70E740481C1C}">
                  <a14:useLocalDpi xmlns:a14="http://schemas.microsoft.com/office/drawing/2010/main" val="0"/>
                </a:ext>
              </a:extLst>
            </a:blip>
            <a:srcRect/>
            <a:stretch>
              <a:fillRect/>
            </a:stretch>
          </p:blipFill>
          <p:spPr>
            <a:xfrm>
              <a:off x="0" y="5917327"/>
              <a:ext cx="891702" cy="940674"/>
            </a:xfrm>
            <a:prstGeom prst="rect">
              <a:avLst/>
            </a:prstGeom>
          </p:spPr>
        </p:pic>
        <p:pic>
          <p:nvPicPr>
            <p:cNvPr id="11" name="图片 10"/>
            <p:cNvPicPr>
              <a:picLocks noChangeAspect="1"/>
            </p:cNvPicPr>
            <p:nvPr>
              <p:custDataLst>
                <p:tags r:id="rId6"/>
              </p:custDataLst>
            </p:nvPr>
          </p:nvPicPr>
          <p:blipFill>
            <a:blip r:embed="rId7"/>
            <a:stretch>
              <a:fillRect/>
            </a:stretch>
          </p:blipFill>
          <p:spPr>
            <a:xfrm rot="1953062" flipH="1">
              <a:off x="-2041" y="4391343"/>
              <a:ext cx="757605" cy="2455724"/>
            </a:xfrm>
            <a:prstGeom prst="rect">
              <a:avLst/>
            </a:prstGeom>
          </p:spPr>
        </p:pic>
      </p:grpSp>
      <p:pic>
        <p:nvPicPr>
          <p:cNvPr id="12" name="图片 11"/>
          <p:cNvPicPr>
            <a:picLocks noChangeAspect="1"/>
          </p:cNvPicPr>
          <p:nvPr userDrawn="1">
            <p:custDataLst>
              <p:tags r:id="rId8"/>
            </p:custDataLst>
          </p:nvPr>
        </p:nvPicPr>
        <p:blipFill rotWithShape="1">
          <a:blip r:embed="rId9" cstate="print">
            <a:extLst>
              <a:ext uri="{28A0092B-C50C-407E-A947-70E740481C1C}">
                <a14:useLocalDpi xmlns:a14="http://schemas.microsoft.com/office/drawing/2010/main" val="0"/>
              </a:ext>
            </a:extLst>
          </a:blip>
          <a:srcRect/>
          <a:stretch>
            <a:fillRect/>
          </a:stretch>
        </p:blipFill>
        <p:spPr>
          <a:xfrm flipV="1">
            <a:off x="0" y="0"/>
            <a:ext cx="1624965" cy="2162175"/>
          </a:xfrm>
          <a:prstGeom prst="rect">
            <a:avLst/>
          </a:prstGeom>
        </p:spPr>
      </p:pic>
      <p:sp>
        <p:nvSpPr>
          <p:cNvPr id="2" name="标题 1"/>
          <p:cNvSpPr>
            <a:spLocks noGrp="1"/>
          </p:cNvSpPr>
          <p:nvPr>
            <p:ph type="title" hasCustomPrompt="1"/>
            <p:custDataLst>
              <p:tags r:id="rId10"/>
            </p:custDataLst>
          </p:nvPr>
        </p:nvSpPr>
        <p:spPr>
          <a:xfrm>
            <a:off x="1522800" y="1339200"/>
            <a:ext cx="9144000" cy="2386800"/>
          </a:xfrm>
        </p:spPr>
        <p:txBody>
          <a:bodyPr anchor="b"/>
          <a:lstStyle>
            <a:lvl1pPr algn="ctr">
              <a:defRPr sz="6000" u="none" strike="noStrike" kern="1200" cap="none" spc="0" normalizeH="0" baseline="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4"/>
            </p:custDataLst>
          </p:nvPr>
        </p:nvSpPr>
        <p:spPr>
          <a:xfrm>
            <a:off x="1522413" y="3862800"/>
            <a:ext cx="9144000" cy="1656000"/>
          </a:xfrm>
        </p:spPr>
        <p:txBody>
          <a:bodyPr/>
          <a:lstStyle>
            <a:lvl1pPr algn="ctr">
              <a:defRPr u="none" strike="noStrike" kern="1200" cap="none" spc="0" normalizeH="0" baseline="0">
                <a:latin typeface="微软雅黑" panose="020B0503020204020204" pitchFamily="34" charset="-122"/>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230.xml"/><Relationship Id="rId23" Type="http://schemas.openxmlformats.org/officeDocument/2006/relationships/tags" Target="../tags/tag229.xml"/><Relationship Id="rId22" Type="http://schemas.openxmlformats.org/officeDocument/2006/relationships/tags" Target="../tags/tag228.xml"/><Relationship Id="rId21" Type="http://schemas.openxmlformats.org/officeDocument/2006/relationships/tags" Target="../tags/tag227.xml"/><Relationship Id="rId20" Type="http://schemas.openxmlformats.org/officeDocument/2006/relationships/tags" Target="../tags/tag226.xml"/><Relationship Id="rId2" Type="http://schemas.openxmlformats.org/officeDocument/2006/relationships/slideLayout" Target="../slideLayouts/slideLayout13.xml"/><Relationship Id="rId19" Type="http://schemas.openxmlformats.org/officeDocument/2006/relationships/tags" Target="../tags/tag225.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10.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image" Target="../media/image22.png"/><Relationship Id="rId6" Type="http://schemas.openxmlformats.org/officeDocument/2006/relationships/tags" Target="../tags/tag293.xml"/><Relationship Id="rId5" Type="http://schemas.openxmlformats.org/officeDocument/2006/relationships/image" Target="../media/image21.png"/><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96.xml"/><Relationship Id="rId1" Type="http://schemas.openxmlformats.org/officeDocument/2006/relationships/tags" Target="../tags/tag290.xml"/></Relationships>
</file>

<file path=ppt/slides/_rels/slide11.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tags" Target="../tags/tag301.xml"/><Relationship Id="rId7" Type="http://schemas.openxmlformats.org/officeDocument/2006/relationships/image" Target="../media/image22.png"/><Relationship Id="rId6" Type="http://schemas.openxmlformats.org/officeDocument/2006/relationships/tags" Target="../tags/tag300.xml"/><Relationship Id="rId5" Type="http://schemas.openxmlformats.org/officeDocument/2006/relationships/image" Target="../media/image21.png"/><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303.xml"/><Relationship Id="rId1" Type="http://schemas.openxmlformats.org/officeDocument/2006/relationships/tags" Target="../tags/tag297.xml"/></Relationships>
</file>

<file path=ppt/slides/_rels/slide12.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image" Target="../media/image22.png"/><Relationship Id="rId6" Type="http://schemas.openxmlformats.org/officeDocument/2006/relationships/tags" Target="../tags/tag307.xml"/><Relationship Id="rId5" Type="http://schemas.openxmlformats.org/officeDocument/2006/relationships/image" Target="../media/image21.png"/><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310.xml"/><Relationship Id="rId1" Type="http://schemas.openxmlformats.org/officeDocument/2006/relationships/tags" Target="../tags/tag304.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image" Target="../media/image22.png"/><Relationship Id="rId6" Type="http://schemas.openxmlformats.org/officeDocument/2006/relationships/tags" Target="../tags/tag237.xml"/><Relationship Id="rId5" Type="http://schemas.openxmlformats.org/officeDocument/2006/relationships/image" Target="../media/image21.png"/><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40.xml"/><Relationship Id="rId1" Type="http://schemas.openxmlformats.org/officeDocument/2006/relationships/tags" Target="../tags/tag234.xml"/></Relationships>
</file>

<file path=ppt/slides/_rels/slide3.xml.rels><?xml version="1.0" encoding="UTF-8" standalone="yes"?>
<Relationships xmlns="http://schemas.openxmlformats.org/package/2006/relationships"><Relationship Id="rId9" Type="http://schemas.openxmlformats.org/officeDocument/2006/relationships/tags" Target="../tags/tag246.xml"/><Relationship Id="rId8" Type="http://schemas.openxmlformats.org/officeDocument/2006/relationships/tags" Target="../tags/tag245.xml"/><Relationship Id="rId7" Type="http://schemas.openxmlformats.org/officeDocument/2006/relationships/image" Target="../media/image22.png"/><Relationship Id="rId6" Type="http://schemas.openxmlformats.org/officeDocument/2006/relationships/tags" Target="../tags/tag244.xml"/><Relationship Id="rId5" Type="http://schemas.openxmlformats.org/officeDocument/2006/relationships/image" Target="../media/image21.png"/><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47.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image" Target="../media/image22.png"/><Relationship Id="rId6" Type="http://schemas.openxmlformats.org/officeDocument/2006/relationships/tags" Target="../tags/tag251.xml"/><Relationship Id="rId5" Type="http://schemas.openxmlformats.org/officeDocument/2006/relationships/image" Target="../media/image21.png"/><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54.xml"/><Relationship Id="rId1" Type="http://schemas.openxmlformats.org/officeDocument/2006/relationships/tags" Target="../tags/tag248.xml"/></Relationships>
</file>

<file path=ppt/slides/_rels/slide5.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tags" Target="../tags/tag259.xml"/><Relationship Id="rId7" Type="http://schemas.openxmlformats.org/officeDocument/2006/relationships/image" Target="../media/image22.png"/><Relationship Id="rId6" Type="http://schemas.openxmlformats.org/officeDocument/2006/relationships/tags" Target="../tags/tag258.xml"/><Relationship Id="rId5" Type="http://schemas.openxmlformats.org/officeDocument/2006/relationships/image" Target="../media/image21.png"/><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61.xml"/><Relationship Id="rId1" Type="http://schemas.openxmlformats.org/officeDocument/2006/relationships/tags" Target="../tags/tag255.xml"/></Relationships>
</file>

<file path=ppt/slides/_rels/slide6.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image" Target="../media/image22.png"/><Relationship Id="rId6" Type="http://schemas.openxmlformats.org/officeDocument/2006/relationships/tags" Target="../tags/tag265.xml"/><Relationship Id="rId5" Type="http://schemas.openxmlformats.org/officeDocument/2006/relationships/image" Target="../media/image21.png"/><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68.xml"/><Relationship Id="rId1" Type="http://schemas.openxmlformats.org/officeDocument/2006/relationships/tags" Target="../tags/tag262.xml"/></Relationships>
</file>

<file path=ppt/slides/_rels/slide7.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image" Target="../media/image22.png"/><Relationship Id="rId6" Type="http://schemas.openxmlformats.org/officeDocument/2006/relationships/tags" Target="../tags/tag272.xml"/><Relationship Id="rId5" Type="http://schemas.openxmlformats.org/officeDocument/2006/relationships/image" Target="../media/image21.png"/><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75.xml"/><Relationship Id="rId1" Type="http://schemas.openxmlformats.org/officeDocument/2006/relationships/tags" Target="../tags/tag269.xml"/></Relationships>
</file>

<file path=ppt/slides/_rels/slide8.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image" Target="../media/image22.png"/><Relationship Id="rId6" Type="http://schemas.openxmlformats.org/officeDocument/2006/relationships/tags" Target="../tags/tag279.xml"/><Relationship Id="rId5" Type="http://schemas.openxmlformats.org/officeDocument/2006/relationships/image" Target="../media/image21.png"/><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82.xml"/><Relationship Id="rId1" Type="http://schemas.openxmlformats.org/officeDocument/2006/relationships/tags" Target="../tags/tag276.xml"/></Relationships>
</file>

<file path=ppt/slides/_rels/slide9.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image" Target="../media/image22.png"/><Relationship Id="rId6" Type="http://schemas.openxmlformats.org/officeDocument/2006/relationships/tags" Target="../tags/tag286.xml"/><Relationship Id="rId5" Type="http://schemas.openxmlformats.org/officeDocument/2006/relationships/image" Target="../media/image21.png"/><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image" Target="../media/image20.png"/><Relationship Id="rId11" Type="http://schemas.openxmlformats.org/officeDocument/2006/relationships/slideLayout" Target="../slideLayouts/slideLayout18.xml"/><Relationship Id="rId10" Type="http://schemas.openxmlformats.org/officeDocument/2006/relationships/tags" Target="../tags/tag289.xml"/><Relationship Id="rId1" Type="http://schemas.openxmlformats.org/officeDocument/2006/relationships/tags" Target="../tags/tag2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90000"/>
          </a:bodyPr>
          <a:p>
            <a:pPr marL="0" indent="0" algn="ctr">
              <a:lnSpc>
                <a:spcPct val="100000"/>
              </a:lnSpc>
              <a:spcBef>
                <a:spcPts val="0"/>
              </a:spcBef>
              <a:spcAft>
                <a:spcPts val="0"/>
              </a:spcAft>
              <a:buSzPct val="100000"/>
              <a:buNone/>
            </a:pPr>
            <a:r>
              <a:rPr lang="zh-CN" altLang="en-US" sz="6100" dirty="0">
                <a:solidFill>
                  <a:schemeClr val="accent1"/>
                </a:solidFill>
              </a:rPr>
              <a:t>表示颜色的词语在</a:t>
            </a:r>
            <a:br>
              <a:rPr lang="zh-CN" altLang="en-US" sz="6100" dirty="0">
                <a:solidFill>
                  <a:schemeClr val="accent1"/>
                </a:solidFill>
              </a:rPr>
            </a:br>
            <a:r>
              <a:rPr lang="zh-CN" altLang="en-US" sz="6100" dirty="0">
                <a:solidFill>
                  <a:schemeClr val="accent1"/>
                </a:solidFill>
              </a:rPr>
              <a:t>中英文化中的差异</a:t>
            </a:r>
            <a:endParaRPr lang="zh-CN" altLang="en-US" sz="6100" dirty="0">
              <a:solidFill>
                <a:schemeClr val="accent1"/>
              </a:solidFill>
            </a:endParaRPr>
          </a:p>
        </p:txBody>
      </p:sp>
      <p:sp>
        <p:nvSpPr>
          <p:cNvPr id="3" name="副标题 2"/>
          <p:cNvSpPr>
            <a:spLocks noGrp="1"/>
          </p:cNvSpPr>
          <p:nvPr>
            <p:ph type="subTitle" idx="1"/>
            <p:custDataLst>
              <p:tags r:id="rId2"/>
            </p:custDataLst>
          </p:nvPr>
        </p:nvSpPr>
        <p:spPr>
          <a:xfrm>
            <a:off x="3162300" y="3187065"/>
            <a:ext cx="5821045" cy="1654810"/>
          </a:xfrm>
        </p:spPr>
        <p:txBody>
          <a:bodyPr>
            <a:normAutofit/>
          </a:bodyPr>
          <a:p>
            <a:pPr marL="0" lvl="0" indent="-228600">
              <a:buSzPct val="100000"/>
              <a:buFont typeface="Arial" panose="020B0604020202020204" pitchFamily="34" charset="0"/>
              <a:buNone/>
            </a:pPr>
            <a:r>
              <a:rPr lang="zh-CN" altLang="en-US" sz="1800">
                <a:solidFill>
                  <a:schemeClr val="dk1">
                    <a:lumMod val="85000"/>
                    <a:lumOff val="15000"/>
                  </a:schemeClr>
                </a:solidFill>
              </a:rPr>
              <a:t>主</a:t>
            </a:r>
            <a:r>
              <a:rPr lang="en-US" altLang="zh-CN" sz="1800">
                <a:solidFill>
                  <a:schemeClr val="dk1">
                    <a:lumMod val="85000"/>
                    <a:lumOff val="15000"/>
                  </a:schemeClr>
                </a:solidFill>
              </a:rPr>
              <a:t> </a:t>
            </a:r>
            <a:r>
              <a:rPr lang="zh-CN" altLang="en-US" sz="1800">
                <a:solidFill>
                  <a:schemeClr val="dk1">
                    <a:lumMod val="85000"/>
                    <a:lumOff val="15000"/>
                  </a:schemeClr>
                </a:solidFill>
              </a:rPr>
              <a:t>持</a:t>
            </a:r>
            <a:r>
              <a:rPr lang="en-US" altLang="zh-CN" sz="1800">
                <a:solidFill>
                  <a:schemeClr val="dk1">
                    <a:lumMod val="85000"/>
                    <a:lumOff val="15000"/>
                  </a:schemeClr>
                </a:solidFill>
              </a:rPr>
              <a:t> </a:t>
            </a:r>
            <a:r>
              <a:rPr lang="zh-CN" altLang="en-US" sz="1800">
                <a:solidFill>
                  <a:schemeClr val="dk1">
                    <a:lumMod val="85000"/>
                    <a:lumOff val="15000"/>
                  </a:schemeClr>
                </a:solidFill>
              </a:rPr>
              <a:t>人： 尹晨曦</a:t>
            </a:r>
            <a:r>
              <a:rPr lang="en-US" altLang="zh-CN" sz="1800">
                <a:solidFill>
                  <a:schemeClr val="dk1">
                    <a:lumMod val="85000"/>
                    <a:lumOff val="15000"/>
                  </a:schemeClr>
                </a:solidFill>
              </a:rPr>
              <a:t> </a:t>
            </a:r>
            <a:endParaRPr lang="en-US" altLang="zh-CN" sz="1800">
              <a:solidFill>
                <a:schemeClr val="dk1">
                  <a:lumMod val="85000"/>
                  <a:lumOff val="15000"/>
                </a:schemeClr>
              </a:solidFill>
            </a:endParaRPr>
          </a:p>
          <a:p>
            <a:pPr marL="0" lvl="0" indent="-228600">
              <a:buSzPct val="100000"/>
              <a:buFont typeface="Arial" panose="020B0604020202020204" pitchFamily="34" charset="0"/>
              <a:buNone/>
            </a:pPr>
            <a:r>
              <a:rPr lang="zh-CN" altLang="en-US" sz="1800">
                <a:solidFill>
                  <a:schemeClr val="dk1">
                    <a:lumMod val="85000"/>
                    <a:lumOff val="15000"/>
                  </a:schemeClr>
                </a:solidFill>
              </a:rPr>
              <a:t>指导老师：夏凤娟</a:t>
            </a:r>
            <a:endParaRPr lang="zh-CN" altLang="en-US" sz="1800">
              <a:solidFill>
                <a:schemeClr val="dk1">
                  <a:lumMod val="85000"/>
                  <a:lumOff val="15000"/>
                </a:schemeClr>
              </a:solidFill>
            </a:endParaRPr>
          </a:p>
          <a:p>
            <a:pPr marL="0" lvl="0" indent="-228600">
              <a:buSzPct val="100000"/>
              <a:buFont typeface="Arial" panose="020B0604020202020204" pitchFamily="34" charset="0"/>
              <a:buNone/>
            </a:pPr>
            <a:r>
              <a:rPr lang="zh-CN" altLang="en-US" sz="1800">
                <a:solidFill>
                  <a:schemeClr val="dk1">
                    <a:lumMod val="85000"/>
                    <a:lumOff val="15000"/>
                  </a:schemeClr>
                </a:solidFill>
              </a:rPr>
              <a:t>徐州市矿大实验学校</a:t>
            </a:r>
            <a:endParaRPr lang="zh-CN" altLang="en-US" sz="18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紫色象征的高贵、淡雅和神秘。</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表示辞藻华丽，华而不实</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The sentences in this article is purple.这篇文章中的词句很华丽（或华而不实）。 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表示帝位</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He was born in the purple.他出生于帝王家。</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在中国文化中，也有紫禁城（皇城）以及指代皇帝的紫微星的说法 </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6)紫色purple</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在外国文化中，黑色象征着恐怖和绝望，有压抑感和肃穆感。在古代中国文化中，黑色是北方的象征，代表"水"，五色之一，没有贬褒的含义。表示悲哀</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Black Friday耶稣在复活节前受难的星期五，是悲哀的日子。 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表示气愤、恼怒</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look black at someone</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怒目而视 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black in the face</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脸色铁青</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表示阴险邪恶</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Evil mind黑心 inside story黑幕 a sinister line黑线 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black sheep害群之马 black day凶日 blacklist黑名单 black market黑市 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8)black（黑）</a:t>
            </a:r>
            <a:b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b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3200">
                <a:solidFill>
                  <a:schemeClr val="dk1">
                    <a:lumMod val="85000"/>
                    <a:lumOff val="15000"/>
                  </a:schemeClr>
                </a:solidFill>
                <a:latin typeface="微软雅黑" panose="020B0503020204020204" pitchFamily="34" charset="-122"/>
                <a:ea typeface="微软雅黑" panose="020B0503020204020204" pitchFamily="34" charset="-122"/>
              </a:rPr>
              <a:t>对于颜色，不同的地域文化中有不同的理解和认识，对不同的人的影响也是不同的。在英语学习中，我们要多了解西方历史文化和科学技术，同时与汉语多进行比较，尝试从外国文化的角度理解英语，才能更深刻的理解这种文化所造成的差异性。通过理解文化之间的差异，我们更好的体会了中华文化的精妙之处，将会努力成为新时代中华文化的继承者、宣扬者、传播者。</a:t>
            </a:r>
            <a:endParaRPr lang="zh-CN" altLang="en-US" sz="320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rPr>
              <a:t>体会及收获</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endParaRPr>
          </a:p>
        </p:txBody>
      </p:sp>
    </p:spTree>
    <p:custDataLst>
      <p:tags r:id="rId10"/>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custDataLst>
              <p:tags r:id="rId1"/>
            </p:custDataLst>
          </p:nvPr>
        </p:nvSpPr>
        <p:spPr/>
        <p:txBody>
          <a:bodyPr>
            <a:normAutofit fontScale="90000"/>
          </a:bodyPr>
          <a:p>
            <a:pPr marL="0" indent="0" algn="ctr">
              <a:lnSpc>
                <a:spcPct val="100000"/>
              </a:lnSpc>
              <a:spcBef>
                <a:spcPts val="0"/>
              </a:spcBef>
              <a:spcAft>
                <a:spcPts val="0"/>
              </a:spcAft>
              <a:buSzPct val="100000"/>
              <a:buNone/>
            </a:pPr>
            <a:r>
              <a:rPr lang="zh-CN" altLang="en-US" sz="6300">
                <a:solidFill>
                  <a:schemeClr val="accent1"/>
                </a:solidFill>
              </a:rPr>
              <a:t>感谢观看！</a:t>
            </a:r>
            <a:endParaRPr lang="zh-CN" altLang="en-US" sz="6300">
              <a:solidFill>
                <a:schemeClr val="accent1"/>
              </a:solidFill>
            </a:endParaRPr>
          </a:p>
        </p:txBody>
      </p:sp>
      <p:sp>
        <p:nvSpPr>
          <p:cNvPr id="3" name="文本占位符 2"/>
          <p:cNvSpPr>
            <a:spLocks noGrp="1"/>
          </p:cNvSpPr>
          <p:nvPr>
            <p:ph type="body" sz="quarter" idx="13"/>
            <p:custDataLst>
              <p:tags r:id="rId2"/>
            </p:custDataLst>
          </p:nvPr>
        </p:nvSpPr>
        <p:spPr/>
        <p:txBody>
          <a:bodyPr/>
          <a:p>
            <a:r>
              <a:rPr lang="zh-CN" altLang="en-US">
                <a:solidFill>
                  <a:schemeClr val="dk1">
                    <a:lumMod val="85000"/>
                    <a:lumOff val="15000"/>
                  </a:schemeClr>
                </a:solidFill>
              </a:rPr>
              <a:t>单击此处添加副标题</a:t>
            </a:r>
            <a:endParaRPr lang="zh-CN" altLang="en-US">
              <a:solidFill>
                <a:schemeClr val="dk1">
                  <a:lumMod val="85000"/>
                  <a:lumOff val="15000"/>
                </a:schemeClr>
              </a:solidFill>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人类对于色彩的研究已有漫长的历史，它是古代文明的精神基础。色彩与人类的生活息息相关，是人类表达自我的重要途径。在不同的文化中，代表同一色彩的词汇常常含有不同的意蕴。对此，我进行了一次研究。</a:t>
            </a:r>
            <a:endPar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rPr>
              <a:t>研究背景</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endParaRPr>
          </a:p>
        </p:txBody>
      </p:sp>
    </p:spTree>
    <p:custDataLst>
      <p:tags r:id="rId10"/>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1．对比了解中国文化和外国文化中颜色与所表达情感的异同。</a:t>
            </a:r>
            <a:endPar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了解西方文化和科学技术，理解这种文化所造成的差异性。</a:t>
            </a:r>
            <a:endParaRPr lang="zh-CN" altLang="en-US"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3.通过理解文化之间的差异，更好的体会和传承中华文化，做新时代中华文化的继承者、宣扬者、传播者。</a:t>
            </a:r>
            <a:endParaRPr lang="en-US" altLang="zh-CN" sz="36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755607"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课题研究的目的</a:t>
            </a:r>
            <a:b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b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3200">
                <a:solidFill>
                  <a:schemeClr val="dk1">
                    <a:lumMod val="85000"/>
                    <a:lumOff val="15000"/>
                  </a:schemeClr>
                </a:solidFill>
                <a:latin typeface="微软雅黑" panose="020B0503020204020204" pitchFamily="34" charset="-122"/>
                <a:ea typeface="微软雅黑" panose="020B0503020204020204" pitchFamily="34" charset="-122"/>
              </a:rPr>
              <a:t>英语中表示颜色的词语不同含义的背后蕴含了与中国不同的文化内涵。比较和解读这些词语，是英语学习中不可缺少的一个重要环节，也是更好理解中华优秀文化的一个途径。</a:t>
            </a:r>
            <a:endParaRPr lang="zh-CN" altLang="en-US" sz="3200">
              <a:solidFill>
                <a:schemeClr val="dk1">
                  <a:lumMod val="85000"/>
                  <a:lumOff val="1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课题研究的意义</a:t>
            </a:r>
            <a:b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b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28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我国，红色是火，是吉庆、热情的象征，但在英语国家的人眼中红色则意味着流血、危险或暴力。在许多国家和一些民族中，红色有驱逐邪恶的功能，而在英语和汉语中，红色有时可以完全对应，有时却大相径庭：</a:t>
            </a:r>
            <a:endParaRPr lang="zh-CN" altLang="en-US" sz="28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红旗red flag 红糖brown sugar 红茶black tea 红榜honour roll </a:t>
            </a:r>
            <a:endPar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红豆love pea 红运good luck 红利dividen 红事wedding </a:t>
            </a:r>
            <a:endPar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红酒red wine 火灾red ruin 血战red battle 彩霞red sky </a:t>
            </a:r>
            <a:endParaRPr lang="zh-CN" altLang="en-US" sz="20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1)红色red</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黄色在英语和汉语中的引申含义差别比较大。在英语中，yellow可以表示“胆小、卑怯、卑鄙”的意思</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a yellow dog 可鄙的人，卑鄙的人 a yellow livered 胆小鬼 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英语中的黄色还用来作为事物的特定颜色，例如，美国有些城市的出租车上标有“yellow”（而不是“taxi”）的字样，代表出租车，因为那里的出租车为黄颜色。</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Yellow Pages 黄页</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Yellow Book 黄皮书</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yellow boy金币</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汉语中黄色一词有时象征低级趣味、色情庸俗、下流猥亵的意思， </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如黄色电影、黄色书刊、黄色光碟等等。这些名称中的“黄”与英语中的“yellow”无关，另一个颜色词blue却常用来表示汉语中这类意思，如blue jokes（下流的玩笑）， blue films（黄色电影）等。</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2)黄色yellow</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925" y="884555"/>
            <a:ext cx="10852150" cy="5800090"/>
          </a:xfrm>
        </p:spPr>
        <p:txBody>
          <a:bodyPr>
            <a:normAutofit fontScale="80000"/>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中文中的绿色是生命的象征，“绿色的原野”、“绿色的草坪”、“红花绿叶”等词组给人带来了蓬勃的生机。而英语中的green除了表示颜色外，在不同的语境中还有不同的含义。中世纪时绿色代表邪魔(包括龙)，有时又代表爱。这些象征意义现代已不明显。</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例如：green apple生苹果、未成熟的苹果”</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a green worker生手、学徒工</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Mr.Smith has a green thumb史密斯先生是个园艺高手。</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在英语中表示“嫉妒、眼红”的有green with envy、green as jealousy green-eyed monster。汉语中表示“嫉妒”意义的“眼红”，应该翻译为 green-eyed。</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由于美元纸币是绿颜色的，所以green在美国也指代“钱财、钞票、有经济实力”等意义，如：In American political elections the candidates that win are usually the ones who have green power backing them.在美国政治竞选中获胜的候选人通常都是些有财团支持的人物。</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3)绿色Green</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normAutofit lnSpcReduction="20000"/>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英语中blue是一个含义十分丰富的颜色词，blue不仅表示颜色，而且常用来喻指人的“情绪低落”、“心情沮丧”、“忧愁苦闷”。</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blue在英语中有时用来指“黄色的”、“下流的”意思，如：</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blue talk 下流的言论 blue video 黄色录像。</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有时blue又有社会地位高、出身名门的意义，如blue blood（贵族血统，因为中世纪时贵族推崇苍白的皮肤透出蓝色的血管）。</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此外，还有out of blue 意想不到once in a blue千载难逢......</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4)蓝色 blue</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rotWithShape="1">
          <a:blip r:embed="rId2"/>
          <a:srcRect/>
          <a:stretch>
            <a:fillRect/>
          </a:stretch>
        </p:blipFill>
        <p:spPr>
          <a:xfrm rot="16635317" flipH="1">
            <a:off x="11172190" y="-154940"/>
            <a:ext cx="1035050" cy="881380"/>
          </a:xfrm>
          <a:prstGeom prst="rect">
            <a:avLst/>
          </a:prstGeom>
        </p:spPr>
      </p:pic>
      <p:grpSp>
        <p:nvGrpSpPr>
          <p:cNvPr id="7" name="组合 6"/>
          <p:cNvGrpSpPr/>
          <p:nvPr userDrawn="1">
            <p:custDataLst>
              <p:tags r:id="rId3"/>
            </p:custDataLst>
          </p:nvPr>
        </p:nvGrpSpPr>
        <p:grpSpPr>
          <a:xfrm rot="0">
            <a:off x="0" y="4886325"/>
            <a:ext cx="712470" cy="1971675"/>
            <a:chOff x="0" y="4391345"/>
            <a:chExt cx="891702" cy="2466656"/>
          </a:xfrm>
        </p:grpSpPr>
        <p:pic>
          <p:nvPicPr>
            <p:cNvPr id="8" name="图片 7"/>
            <p:cNvPicPr>
              <a:picLocks noChangeAspect="1"/>
            </p:cNvPicPr>
            <p:nvPr>
              <p:custDataLst>
                <p:tags r:id="rId4"/>
              </p:custDataLst>
            </p:nvPr>
          </p:nvPicPr>
          <p:blipFill rotWithShape="1">
            <a:blip r:embed="rId5"/>
            <a:srcRect/>
            <a:stretch>
              <a:fillRect/>
            </a:stretch>
          </p:blipFill>
          <p:spPr>
            <a:xfrm>
              <a:off x="0" y="5917327"/>
              <a:ext cx="891702" cy="940674"/>
            </a:xfrm>
            <a:prstGeom prst="rect">
              <a:avLst/>
            </a:prstGeom>
          </p:spPr>
        </p:pic>
        <p:pic>
          <p:nvPicPr>
            <p:cNvPr id="9" name="图片 8"/>
            <p:cNvPicPr>
              <a:picLocks noChangeAspect="1"/>
            </p:cNvPicPr>
            <p:nvPr>
              <p:custDataLst>
                <p:tags r:id="rId6"/>
              </p:custDataLst>
            </p:nvPr>
          </p:nvPicPr>
          <p:blipFill>
            <a:blip r:embed="rId7"/>
            <a:stretch>
              <a:fillRect/>
            </a:stretch>
          </p:blipFill>
          <p:spPr>
            <a:xfrm rot="1953062" flipH="1">
              <a:off x="67048" y="4391345"/>
              <a:ext cx="757605" cy="2455724"/>
            </a:xfrm>
            <a:prstGeom prst="rect">
              <a:avLst/>
            </a:prstGeom>
          </p:spPr>
        </p:pic>
      </p:grpSp>
      <p:sp>
        <p:nvSpPr>
          <p:cNvPr id="3" name="内容占位符 2"/>
          <p:cNvSpPr>
            <a:spLocks noGrp="1"/>
          </p:cNvSpPr>
          <p:nvPr>
            <p:ph idx="4294967295"/>
            <p:custDataLst>
              <p:tags r:id="rId8"/>
            </p:custDataLst>
          </p:nvPr>
        </p:nvSpPr>
        <p:spPr>
          <a:xfrm>
            <a:off x="669882" y="952508"/>
            <a:ext cx="10852237" cy="5388907"/>
          </a:xfrm>
        </p:spPr>
        <p:txBody>
          <a:bodyPr/>
          <a:p>
            <a:r>
              <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白色是清纯、纯洁、神圣的象征。现代社会把白色服装视为高品位的审美象征。白色飘溢着不容妥胁，难以侵犯的气韵。白色在汉语和英语中都有纯洁清白的意思，但也有一些不同之处。如：</a:t>
            </a:r>
            <a:endParaRPr lang="zh-CN" altLang="en-US" sz="2400">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a white lie善意的谎言</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a white man善良的人 </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white-livered胆怯的 </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the white coffee牛奶咖啡</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white elephant</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昂贵无用的东西</a:t>
            </a:r>
            <a:r>
              <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标题 1"/>
          <p:cNvSpPr>
            <a:spLocks noGrp="1"/>
          </p:cNvSpPr>
          <p:nvPr>
            <p:custDataLst>
              <p:tags r:id="rId9"/>
            </p:custDataLst>
          </p:nvPr>
        </p:nvSpPr>
        <p:spPr>
          <a:xfrm>
            <a:off x="669882" y="443234"/>
            <a:ext cx="10852237" cy="441964"/>
          </a:xfrm>
          <a:prstGeom prst="rect">
            <a:avLst/>
          </a:prstGeom>
        </p:spPr>
        <p:txBody>
          <a:bodyPr vert="horz" lIns="101600" tIns="38100" rIns="76200" bIns="38100" rtlCol="0" anchor="t" anchorCtr="0">
            <a:no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r>
              <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5)白色 white</a:t>
            </a:r>
            <a:endParaRPr lang="zh-CN" altLang="en-US">
              <a:solidFill>
                <a:schemeClr val="dk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UNIT_BK_DARK_LIGHT" val="2"/>
  <p:tag name="KSO_WM_SLIDE_BACKGROUND_TYPE" val="frame"/>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SLIDE_BACKGROUND_TYPE" val="frame"/>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TYPE" val="i"/>
  <p:tag name="KSO_WM_UNIT_INDEX" val="2"/>
  <p:tag name="KSO_WM_SLIDE_BACKGROUND_TYPE" val="frame"/>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SLIDE_BACKGROUND_TYPE" val="leftRight"/>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leftRight"/>
  <p:tag name="KSO_WM_SLIDE_BK_DARK_LIGHT" val="2"/>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SLIDE_BACKGROUND_TYPE" val="topBotto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topBottom"/>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SLIDE_BACKGROUND_TYPE" val="bottomTop"/>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ottomTop"/>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navigation"/>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SLIDE_BACKGROUND_TYPE" val="belt"/>
  <p:tag name="KSO_WM_SLIDE_BK_DARK_LIGHT" val="2"/>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TYPE" val="i"/>
  <p:tag name="KSO_WM_UNIT_INDEX" val="2"/>
  <p:tag name="KSO_WM_SLIDE_BACKGROUND_TYPE" val="belt"/>
  <p:tag name="KSO_WM_SLIDE_BK_DARK_LIGHT"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3"/>
  <p:tag name="KSO_WM_UNIT_LAYERLEVEL" val="1"/>
  <p:tag name="KSO_WM_TAG_VERSION" val="1.0"/>
  <p:tag name="KSO_WM_BEAUTIFY_FLAG" val="#wm#"/>
  <p:tag name="KSO_WM_UNIT_TYPE" val="i"/>
  <p:tag name="KSO_WM_UNIT_INDEX" val="3"/>
  <p:tag name="KSO_WM_SLIDE_BACKGROUND_TYPE" val="belt"/>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4"/>
  <p:tag name="KSO_WM_UNIT_LAYERLEVEL" val="1"/>
  <p:tag name="KSO_WM_TAG_VERSION" val="1.0"/>
  <p:tag name="KSO_WM_BEAUTIFY_FLAG" val="#wm#"/>
  <p:tag name="KSO_WM_UNIT_TYPE" val="i"/>
  <p:tag name="KSO_WM_UNIT_INDEX" val="4"/>
  <p:tag name="KSO_WM_SLIDE_BACKGROUND_TYPE" val="belt"/>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2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418"/>
</p:tagLst>
</file>

<file path=ppt/tags/tag22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418"/>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COMBINE_RELATE_SLIDE_ID" val="background20176890_1"/>
  <p:tag name="KSO_WM_TEMPLATE_CATEGORY" val="custom"/>
  <p:tag name="KSO_WM_TEMPLATE_INDEX" val="20177418"/>
  <p:tag name="KSO_WM_TEMPLATE_SUBCATEGORY" val="17"/>
  <p:tag name="KSO_WM_TEMPLATE_THUMBS_INDEX" val="1、10、11、25、26、28"/>
  <p:tag name="KSO_WM_TEMPLATE_MASTER_TYPE" val="1"/>
  <p:tag name="KSO_WM_TEMPLATE_COLOR_TYPE" val="1"/>
  <p:tag name="KSO_WM_TEMPLATE_MASTER_THUMB_INDEX" val="12"/>
</p:tagLst>
</file>

<file path=ppt/tags/tag231.xml><?xml version="1.0" encoding="utf-8"?>
<p:tagLst xmlns:p="http://schemas.openxmlformats.org/presentationml/2006/main">
  <p:tag name="KSO_WM_TAG_VERSION" val="1.0"/>
  <p:tag name="KSO_WM_BEAUTIFY_FLAG" val="#wm#"/>
  <p:tag name="KSO_WM_UNIT_TYPE" val="a"/>
  <p:tag name="KSO_WM_UNIT_INDEX" val="1"/>
  <p:tag name="KSO_WM_UNIT_LAYERLEVEL" val="1"/>
  <p:tag name="KSO_WM_UNIT_VALUE" val="10"/>
  <p:tag name="KSO_WM_UNIT_ISCONTENTSTITLE" val="0"/>
  <p:tag name="KSO_WM_UNIT_HIGHLIGHT" val="0"/>
  <p:tag name="KSO_WM_UNIT_COMPATIBLE" val="0"/>
  <p:tag name="KSO_WM_UNIT_PRESET_TEXT" val="树叶手绘风总结报告"/>
  <p:tag name="KSO_WM_TEMPLATE_CATEGORY" val="custom"/>
  <p:tag name="KSO_WM_TEMPLATE_INDEX" val="20177418"/>
  <p:tag name="KSO_WM_UNIT_ID" val="custom20177418_1*a*1"/>
  <p:tag name="KSO_WM_UNIT_NOCLEAR" val="0"/>
  <p:tag name="KSO_WM_UNIT_DIAGRAM_ISNUMVISUAL" val="0"/>
  <p:tag name="KSO_WM_UNIT_DIAGRAM_ISREFERUNIT" val="0"/>
  <p:tag name="KSO_WM_UNIT_ISNUMDGMTITLE" val="0"/>
  <p:tag name="KSO_WM_UNIT_TEXT_FILL_FORE_SCHEMECOLOR_INDEX_BRIGHTNESS" val="0"/>
  <p:tag name="KSO_WM_UNIT_TEXT_FILL_FORE_SCHEMECOLOR_INDEX" val="5"/>
  <p:tag name="KSO_WM_UNIT_TEXT_FILL_TYPE" val="1"/>
</p:tagLst>
</file>

<file path=ppt/tags/tag232.xml><?xml version="1.0" encoding="utf-8"?>
<p:tagLst xmlns:p="http://schemas.openxmlformats.org/presentationml/2006/main">
  <p:tag name="KSO_WM_TAG_VERSION" val="1.0"/>
  <p:tag name="KSO_WM_BEAUTIFY_FLAG" val="#wm#"/>
  <p:tag name="KSO_WM_UNIT_TYPE" val="b"/>
  <p:tag name="KSO_WM_UNIT_INDEX" val="1"/>
  <p:tag name="KSO_WM_UNIT_LAYERLEVEL" val="1"/>
  <p:tag name="KSO_WM_UNIT_VALUE" val="22"/>
  <p:tag name="KSO_WM_UNIT_ISCONTENTSTITLE" val="0"/>
  <p:tag name="KSO_WM_UNIT_HIGHLIGHT" val="0"/>
  <p:tag name="KSO_WM_UNIT_COMPATIBLE" val="1"/>
  <p:tag name="KSO_WM_TEMPLATE_CATEGORY" val="custom"/>
  <p:tag name="KSO_WM_TEMPLATE_INDEX" val="20177418"/>
  <p:tag name="KSO_WM_UNIT_ID" val="custom20177418_1*b*1"/>
  <p:tag name="KSO_WM_UNIT_NOCLEAR" val="0"/>
  <p:tag name="KSO_WM_UNIT_DIAGRAM_ISNUMVISUAL" val="0"/>
  <p:tag name="KSO_WM_UNIT_DIAGRAM_ISREFERUNIT" val="0"/>
  <p:tag name="KSO_WM_UNIT_PRESET_TEXT" val="单击此处添加副标题"/>
  <p:tag name="KSO_WM_UNIT_ISNUMDGMTITLE" val="0"/>
  <p:tag name="KSO_WM_UNIT_TEXT_FILL_FORE_SCHEMECOLOR_INDEX_BRIGHTNESS" val="0.15"/>
  <p:tag name="KSO_WM_UNIT_TEXT_FILL_FORE_SCHEMECOLOR_INDEX" val="13"/>
  <p:tag name="KSO_WM_UNIT_TEXT_FILL_TYPE" val="1"/>
</p:tagLst>
</file>

<file path=ppt/tags/tag233.xml><?xml version="1.0" encoding="utf-8"?>
<p:tagLst xmlns:p="http://schemas.openxmlformats.org/presentationml/2006/main">
  <p:tag name="KSO_WM_SLIDE_ID" val="custom20177418_1"/>
  <p:tag name="KSO_WM_TEMPLATE_SUBCATEGORY" val="17"/>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77418"/>
  <p:tag name="KSO_WM_SLIDE_LAYOUT" val="a_b"/>
  <p:tag name="KSO_WM_SLIDE_LAYOUT_CNT" val="1_3"/>
  <p:tag name="KSO_WM_UNIT_SHOW_EDIT_AREA_INDICATION" val="1"/>
  <p:tag name="KSO_WM_TEMPLATE_THUMBS_INDEX" val="1、10、11、25、26、28"/>
  <p:tag name="KSO_WM_TEMPLATE_MASTER_THUMB_INDEX" val="12"/>
  <p:tag name="KSO_WM_COMBINE_RELATE_SLIDE_ID" val="background20176890_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3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39.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45.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47.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5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53.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54.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59.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61.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66.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67.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68.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73.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7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75.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1.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2.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87.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89.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294.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95.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296.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301.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02.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03.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TYPE" val="i"/>
  <p:tag name="KSO_WM_UNIT_INDEX" val="1"/>
  <p:tag name="KSO_WM_SLIDE_BACKGROUND_TYPE" val="general"/>
  <p:tag name="KSO_WM_SLIDE_BK_DARK_LIGHT" val="2"/>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2*i*2"/>
  <p:tag name="KSO_WM_UNIT_LAYERLEVEL" val="1"/>
  <p:tag name="KSO_WM_TAG_VERSION" val="1.0"/>
  <p:tag name="KSO_WM_BEAUTIFY_FLAG" val="#wm#"/>
  <p:tag name="KSO_WM_SLIDE_BACKGROUND_TYPE" val="general"/>
  <p:tag name="KSO_WM_SLIDE_BK_DARK_LIGHT" val="2"/>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UNIT_TYPE" val="i"/>
  <p:tag name="KSO_WM_UNIT_INDEX" val="3"/>
  <p:tag name="KSO_WM_SLIDE_BACKGROUND_TYPE" val="general"/>
  <p:tag name="KSO_WM_SLIDE_BK_DARK_LIGHT" val="2"/>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UNIT_TYPE" val="i"/>
  <p:tag name="KSO_WM_UNIT_INDEX" val="4"/>
  <p:tag name="KSO_WM_SLIDE_BACKGROUND_TYPE" val="general"/>
  <p:tag name="KSO_WM_SLIDE_BK_DARK_LIGHT" val="2"/>
</p:tagLst>
</file>

<file path=ppt/tags/tag308.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09.xml><?xml version="1.0" encoding="utf-8"?>
<p:tagLst xmlns:p="http://schemas.openxmlformats.org/presentationml/2006/main">
  <p:tag name="KSO_WM_UNIT_TEXT_FILL_FORE_SCHEMECOLOR_INDEX_BRIGHTNESS" val="0.15"/>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wm#"/>
  <p:tag name="KSO_WM_TEMPLATE_CATEGORY" val="custom"/>
  <p:tag name="KSO_WM_TEMPLATE_INDEX" val="20202826"/>
  <p:tag name="KSO_WM_SLIDE_BK_DARK_LIGHT" val="2"/>
  <p:tag name="KSO_WM_SLIDE_BACKGROUND_TYPE" val="general"/>
</p:tagLst>
</file>

<file path=ppt/tags/tag311.xml><?xml version="1.0" encoding="utf-8"?>
<p:tagLst xmlns:p="http://schemas.openxmlformats.org/presentationml/2006/main">
  <p:tag name="KSO_WM_TAG_VERSION" val="1.0"/>
  <p:tag name="KSO_WM_BEAUTIFY_FLAG" val="#wm#"/>
  <p:tag name="KSO_WM_UNIT_TYPE" val="a"/>
  <p:tag name="KSO_WM_UNIT_INDEX" val="1"/>
  <p:tag name="KSO_WM_UNIT_LAYERLEVEL" val="1"/>
  <p:tag name="KSO_WM_UNIT_VALUE" val="10"/>
  <p:tag name="KSO_WM_UNIT_ISCONTENTSTITLE" val="0"/>
  <p:tag name="KSO_WM_UNIT_HIGHLIGHT" val="0"/>
  <p:tag name="KSO_WM_UNIT_COMPATIBLE" val="0"/>
  <p:tag name="KSO_WM_UNIT_PRESET_TEXT" val="感谢观看"/>
  <p:tag name="KSO_WM_TEMPLATE_CATEGORY" val="custom"/>
  <p:tag name="KSO_WM_TEMPLATE_INDEX" val="20177418"/>
  <p:tag name="KSO_WM_UNIT_ID" val="custom20177418_28*a*1"/>
  <p:tag name="KSO_WM_UNIT_NOCLEAR" val="1"/>
  <p:tag name="KSO_WM_UNIT_DIAGRAM_ISNUMVISUAL" val="0"/>
  <p:tag name="KSO_WM_UNIT_DIAGRAM_ISREFERUNIT" val="0"/>
  <p:tag name="KSO_WM_UNIT_ISNUMDGMTITLE" val="0"/>
  <p:tag name="KSO_WM_UNIT_TEXT_FILL_FORE_SCHEMECOLOR_INDEX_BRIGHTNESS" val="0"/>
  <p:tag name="KSO_WM_UNIT_TEXT_FILL_FORE_SCHEMECOLOR_INDEX" val="5"/>
  <p:tag name="KSO_WM_UNIT_TEXT_FILL_TYPE" val="1"/>
</p:tagLst>
</file>

<file path=ppt/tags/tag31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19"/>
  <p:tag name="KSO_WM_UNIT_HIGHLIGHT" val="0"/>
  <p:tag name="KSO_WM_UNIT_COMPATIBLE" val="0"/>
  <p:tag name="KSO_WM_UNIT_DIAGRAM_ISNUMVISUAL" val="0"/>
  <p:tag name="KSO_WM_UNIT_DIAGRAM_ISREFERUNIT" val="0"/>
  <p:tag name="KSO_WM_UNIT_TYPE" val="b"/>
  <p:tag name="KSO_WM_UNIT_INDEX" val="1"/>
  <p:tag name="KSO_WM_UNIT_ID" val="custom20177418_28*b*1"/>
  <p:tag name="KSO_WM_TEMPLATE_CATEGORY" val="custom"/>
  <p:tag name="KSO_WM_TEMPLATE_INDEX" val="20177418"/>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13.xml><?xml version="1.0" encoding="utf-8"?>
<p:tagLst xmlns:p="http://schemas.openxmlformats.org/presentationml/2006/main">
  <p:tag name="KSO_WM_BEAUTIFY_FLAG" val="#wm#"/>
  <p:tag name="KSO_WM_TEMPLATE_CATEGORY" val="custom"/>
  <p:tag name="KSO_WM_TEMPLATE_INDEX" val="20177418"/>
  <p:tag name="KSO_WM_TAG_VERSION" val="1.0"/>
  <p:tag name="KSO_WM_SLIDE_ITEM_CNT" val="0"/>
  <p:tag name="KSO_WM_SLIDE_LAYOUT" val="a_b"/>
  <p:tag name="KSO_WM_SLIDE_LAYOUT_CNT" val="1_1"/>
  <p:tag name="KSO_WM_SLIDE_TYPE" val="endPage"/>
  <p:tag name="KSO_WM_COMBINE_RELATE_SLIDE_ID" val="background20176890_12"/>
  <p:tag name="KSO_WM_SLIDE_ID" val="custom20177418_28"/>
  <p:tag name="KSO_WM_SLIDE_INDEX" val="28"/>
  <p:tag name="KSO_WM_TEMPLATE_SUBCATEGORY" val="17"/>
  <p:tag name="KSO_WM_SLIDE_SUBTYPE" val="pureTxt"/>
  <p:tag name="KSO_WM_TEMPLATE_MASTER_TYPE" val="1"/>
  <p:tag name="KSO_WM_TEMPLATE_COLOR_TYPE" val="1"/>
</p:tagLst>
</file>

<file path=ppt/tags/tag314.xml><?xml version="1.0" encoding="utf-8"?>
<p:tagLst xmlns:p="http://schemas.openxmlformats.org/presentationml/2006/main">
  <p:tag name="COMMONDATA" val="eyJoZGlkIjoiMGI2YzBiNzU2Yzc1MzRhYTg1NDEwOGI1N2FlNzNjYTAifQ=="/>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ACKGROUND_MASK_FLAG"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CF4EC"/>
      </a:dk2>
      <a:lt2>
        <a:srgbClr val="FFFFFF"/>
      </a:lt2>
      <a:accent1>
        <a:srgbClr val="238C3B"/>
      </a:accent1>
      <a:accent2>
        <a:srgbClr val="508834"/>
      </a:accent2>
      <a:accent3>
        <a:srgbClr val="63822C"/>
      </a:accent3>
      <a:accent4>
        <a:srgbClr val="727C27"/>
      </a:accent4>
      <a:accent5>
        <a:srgbClr val="7E7427"/>
      </a:accent5>
      <a:accent6>
        <a:srgbClr val="896D2A"/>
      </a:accent6>
      <a:hlink>
        <a:srgbClr val="1371ED"/>
      </a:hlink>
      <a:folHlink>
        <a:srgbClr val="B759BC"/>
      </a:folHlink>
    </a:clrScheme>
    <a:fontScheme name="自定义 1">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2488</Words>
  <Application>WPS 演示</Application>
  <PresentationFormat>宽屏</PresentationFormat>
  <Paragraphs>93</Paragraphs>
  <Slides>13</Slides>
  <Notes>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13</vt:i4>
      </vt:variant>
    </vt:vector>
  </HeadingPairs>
  <TitlesOfParts>
    <vt:vector size="24" baseType="lpstr">
      <vt:lpstr>Arial</vt:lpstr>
      <vt:lpstr>宋体</vt:lpstr>
      <vt:lpstr>Wingdings</vt:lpstr>
      <vt:lpstr>微软雅黑</vt:lpstr>
      <vt:lpstr>Wingdings</vt:lpstr>
      <vt:lpstr>汉仪旗黑-85S</vt:lpstr>
      <vt:lpstr>黑体</vt:lpstr>
      <vt:lpstr>Arial Unicode MS</vt:lpstr>
      <vt:lpstr>Calibri</vt:lpstr>
      <vt:lpstr>Office 主题​​</vt:lpstr>
      <vt:lpstr>1_Office 主题​​</vt:lpstr>
      <vt:lpstr>表示颜色的词语在 中英文化中的差异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179</cp:revision>
  <dcterms:created xsi:type="dcterms:W3CDTF">2019-06-19T02:08:00Z</dcterms:created>
  <dcterms:modified xsi:type="dcterms:W3CDTF">2023-09-18T00:41:25Z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551D00DD365449EAAAFE791FAF701545</vt:lpwstr>
  </property>
  <property fmtid="{D5CDD505-2E9C-101B-9397-08002B2CF9AE}" pid="4" name="KSOSaveFontToCloudKey">
    <vt:lpwstr>451724808_embed</vt:lpwstr>
  </property>
</Properties>
</file>