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0" r:id="rId2"/>
  </p:sldMasterIdLst>
  <p:sldIdLst>
    <p:sldId id="280" r:id="rId3"/>
    <p:sldId id="296" r:id="rId4"/>
    <p:sldId id="281" r:id="rId5"/>
    <p:sldId id="293" r:id="rId6"/>
    <p:sldId id="294" r:id="rId7"/>
    <p:sldId id="295" r:id="rId8"/>
    <p:sldId id="282" r:id="rId9"/>
    <p:sldId id="283" r:id="rId10"/>
    <p:sldId id="284" r:id="rId11"/>
    <p:sldId id="290" r:id="rId12"/>
    <p:sldId id="291" r:id="rId13"/>
    <p:sldId id="292" r:id="rId14"/>
  </p:sldIdLst>
  <p:sldSz cx="12192000" cy="6858000"/>
  <p:notesSz cx="6858000" cy="9144000"/>
  <p:custDataLst>
    <p:tags r:id="rId15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幸全" initials="幸全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0031"/>
    <p:restoredTop sz="96327"/>
  </p:normalViewPr>
  <p:slideViewPr>
    <p:cSldViewPr snapToGrid="0" snapToObjects="1">
      <p:cViewPr varScale="1">
        <p:scale>
          <a:sx n="73" d="100"/>
          <a:sy n="73" d="100"/>
        </p:scale>
        <p:origin x="-120" y="-4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image" Target="../media/image1.jpeg"/><Relationship Id="rId4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2.xml"/><Relationship Id="rId7" Type="http://schemas.openxmlformats.org/officeDocument/2006/relationships/image" Target="../media/image2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4.png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1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image" Target="../media/image1.jpeg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29.xm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32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tags" Target="../tags/tag35.xml"/><Relationship Id="rId5" Type="http://schemas.openxmlformats.org/officeDocument/2006/relationships/tags" Target="../tags/tag34.xml"/><Relationship Id="rId4" Type="http://schemas.openxmlformats.org/officeDocument/2006/relationships/tags" Target="../tags/tag33.xml"/><Relationship Id="rId9" Type="http://schemas.openxmlformats.org/officeDocument/2006/relationships/image" Target="../media/image3.png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tags" Target="../tags/tag43.xml"/><Relationship Id="rId3" Type="http://schemas.openxmlformats.org/officeDocument/2006/relationships/tags" Target="../tags/tag38.xml"/><Relationship Id="rId7" Type="http://schemas.openxmlformats.org/officeDocument/2006/relationships/tags" Target="../tags/tag42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tags" Target="../tags/tag41.xml"/><Relationship Id="rId11" Type="http://schemas.openxmlformats.org/officeDocument/2006/relationships/image" Target="../media/image3.png"/><Relationship Id="rId5" Type="http://schemas.openxmlformats.org/officeDocument/2006/relationships/tags" Target="../tags/tag40.xml"/><Relationship Id="rId10" Type="http://schemas.openxmlformats.org/officeDocument/2006/relationships/image" Target="../media/image2.png"/><Relationship Id="rId4" Type="http://schemas.openxmlformats.org/officeDocument/2006/relationships/tags" Target="../tags/tag39.xml"/><Relationship Id="rId9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tags" Target="../tags/tag51.xml"/><Relationship Id="rId3" Type="http://schemas.openxmlformats.org/officeDocument/2006/relationships/tags" Target="../tags/tag46.xml"/><Relationship Id="rId7" Type="http://schemas.openxmlformats.org/officeDocument/2006/relationships/tags" Target="../tags/tag50.xml"/><Relationship Id="rId12" Type="http://schemas.openxmlformats.org/officeDocument/2006/relationships/image" Target="../media/image3.png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11" Type="http://schemas.openxmlformats.org/officeDocument/2006/relationships/image" Target="../media/image2.png"/><Relationship Id="rId5" Type="http://schemas.openxmlformats.org/officeDocument/2006/relationships/tags" Target="../tags/tag48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47.xml"/><Relationship Id="rId9" Type="http://schemas.openxmlformats.org/officeDocument/2006/relationships/tags" Target="../tags/tag52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tags" Target="../tags/tag60.xml"/><Relationship Id="rId3" Type="http://schemas.openxmlformats.org/officeDocument/2006/relationships/tags" Target="../tags/tag55.xml"/><Relationship Id="rId7" Type="http://schemas.openxmlformats.org/officeDocument/2006/relationships/tags" Target="../tags/tag59.xml"/><Relationship Id="rId12" Type="http://schemas.openxmlformats.org/officeDocument/2006/relationships/image" Target="../media/image3.png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tags" Target="../tags/tag58.xml"/><Relationship Id="rId11" Type="http://schemas.openxmlformats.org/officeDocument/2006/relationships/image" Target="../media/image2.png"/><Relationship Id="rId5" Type="http://schemas.openxmlformats.org/officeDocument/2006/relationships/tags" Target="../tags/tag57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56.xml"/><Relationship Id="rId9" Type="http://schemas.openxmlformats.org/officeDocument/2006/relationships/tags" Target="../tags/tag61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tags" Target="../tags/tag69.xml"/><Relationship Id="rId3" Type="http://schemas.openxmlformats.org/officeDocument/2006/relationships/tags" Target="../tags/tag64.xml"/><Relationship Id="rId7" Type="http://schemas.openxmlformats.org/officeDocument/2006/relationships/tags" Target="../tags/tag68.xml"/><Relationship Id="rId12" Type="http://schemas.openxmlformats.org/officeDocument/2006/relationships/image" Target="../media/image3.png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6" Type="http://schemas.openxmlformats.org/officeDocument/2006/relationships/tags" Target="../tags/tag67.xml"/><Relationship Id="rId11" Type="http://schemas.openxmlformats.org/officeDocument/2006/relationships/image" Target="../media/image2.png"/><Relationship Id="rId5" Type="http://schemas.openxmlformats.org/officeDocument/2006/relationships/tags" Target="../tags/tag66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65.xml"/><Relationship Id="rId9" Type="http://schemas.openxmlformats.org/officeDocument/2006/relationships/tags" Target="../tags/tag70.xml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tags" Target="../tags/tag78.xml"/><Relationship Id="rId13" Type="http://schemas.openxmlformats.org/officeDocument/2006/relationships/image" Target="../media/image2.png"/><Relationship Id="rId3" Type="http://schemas.openxmlformats.org/officeDocument/2006/relationships/tags" Target="../tags/tag73.xml"/><Relationship Id="rId7" Type="http://schemas.openxmlformats.org/officeDocument/2006/relationships/tags" Target="../tags/tag77.xml"/><Relationship Id="rId12" Type="http://schemas.openxmlformats.org/officeDocument/2006/relationships/slideMaster" Target="../slideMasters/slideMaster2.xml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6" Type="http://schemas.openxmlformats.org/officeDocument/2006/relationships/tags" Target="../tags/tag76.xml"/><Relationship Id="rId11" Type="http://schemas.openxmlformats.org/officeDocument/2006/relationships/tags" Target="../tags/tag81.xml"/><Relationship Id="rId5" Type="http://schemas.openxmlformats.org/officeDocument/2006/relationships/tags" Target="../tags/tag75.xml"/><Relationship Id="rId10" Type="http://schemas.openxmlformats.org/officeDocument/2006/relationships/tags" Target="../tags/tag80.xml"/><Relationship Id="rId4" Type="http://schemas.openxmlformats.org/officeDocument/2006/relationships/tags" Target="../tags/tag74.xml"/><Relationship Id="rId9" Type="http://schemas.openxmlformats.org/officeDocument/2006/relationships/tags" Target="../tags/tag79.xml"/><Relationship Id="rId14" Type="http://schemas.openxmlformats.org/officeDocument/2006/relationships/image" Target="../media/image3.png"/></Relationships>
</file>

<file path=ppt/slideLayouts/_rels/slideLayout29.xml.rels><?xml version="1.0" encoding="UTF-8" standalone="yes"?>
<Relationships xmlns="http://schemas.openxmlformats.org/package/2006/relationships"><Relationship Id="rId8" Type="http://schemas.openxmlformats.org/officeDocument/2006/relationships/tags" Target="../tags/tag89.xml"/><Relationship Id="rId3" Type="http://schemas.openxmlformats.org/officeDocument/2006/relationships/tags" Target="../tags/tag84.xml"/><Relationship Id="rId7" Type="http://schemas.openxmlformats.org/officeDocument/2006/relationships/tags" Target="../tags/tag88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6" Type="http://schemas.openxmlformats.org/officeDocument/2006/relationships/tags" Target="../tags/tag87.xml"/><Relationship Id="rId11" Type="http://schemas.openxmlformats.org/officeDocument/2006/relationships/image" Target="../media/image6.png"/><Relationship Id="rId5" Type="http://schemas.openxmlformats.org/officeDocument/2006/relationships/tags" Target="../tags/tag86.xml"/><Relationship Id="rId10" Type="http://schemas.openxmlformats.org/officeDocument/2006/relationships/image" Target="../media/image2.png"/><Relationship Id="rId4" Type="http://schemas.openxmlformats.org/officeDocument/2006/relationships/tags" Target="../tags/tag85.xml"/><Relationship Id="rId9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t>9/25/2023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9/25/2023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图片 12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45"/>
            <a:ext cx="12192000" cy="6844311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2023/9/25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2" name="标题 2"/>
          <p:cNvSpPr>
            <a:spLocks noGrp="1"/>
          </p:cNvSpPr>
          <p:nvPr>
            <p:ph type="ctrTitle" idx="2" hasCustomPrompt="1"/>
            <p:custDataLst>
              <p:tags r:id="rId2"/>
            </p:custDataLst>
          </p:nvPr>
        </p:nvSpPr>
        <p:spPr>
          <a:xfrm>
            <a:off x="1219229" y="2095765"/>
            <a:ext cx="4825365" cy="1846659"/>
          </a:xfrm>
        </p:spPr>
        <p:txBody>
          <a:bodyPr vert="horz" wrap="square" lIns="0" tIns="0" rIns="0" bIns="0" rtlCol="0" anchor="b" anchorCtr="0">
            <a:normAutofit lnSpcReduction="10000"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6000" b="1" i="0" u="none" strike="noStrike" kern="1200" cap="none" spc="6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Arial" panose="020B0604020202020204" pitchFamily="34" charset="0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</a:p>
        </p:txBody>
      </p:sp>
      <p:sp>
        <p:nvSpPr>
          <p:cNvPr id="3" name="副标题 3"/>
          <p:cNvSpPr>
            <a:spLocks noGrp="1"/>
          </p:cNvSpPr>
          <p:nvPr>
            <p:ph type="subTitle" idx="3" hasCustomPrompt="1"/>
            <p:custDataLst>
              <p:tags r:id="rId3"/>
            </p:custDataLst>
          </p:nvPr>
        </p:nvSpPr>
        <p:spPr>
          <a:xfrm>
            <a:off x="1219229" y="4115857"/>
            <a:ext cx="4826000" cy="370205"/>
          </a:xfrm>
        </p:spPr>
        <p:txBody>
          <a:bodyPr vert="horz" wrap="square" lIns="0" tIns="0" rIns="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200" b="0" i="0" u="none" strike="noStrike" kern="1200" cap="none" spc="200" normalizeH="0" baseline="0" noProof="0" dirty="0">
                <a:ln>
                  <a:noFill/>
                </a:ln>
                <a:solidFill>
                  <a:schemeClr val="dk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charset="0"/>
                <a:cs typeface="+mn-cs"/>
                <a:sym typeface="Arial" panose="020B0604020202020204" pitchFamily="34" charset="0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2023/9/25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图片 6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215153" y="1818004"/>
            <a:ext cx="3235350" cy="3221981"/>
          </a:xfrm>
          <a:prstGeom prst="rect">
            <a:avLst/>
          </a:prstGeom>
        </p:spPr>
      </p:pic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2023/9/25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2"/>
          <p:cNvSpPr>
            <a:spLocks noGrp="1"/>
          </p:cNvSpPr>
          <p:nvPr>
            <p:ph type="ctrTitle" idx="2" hasCustomPrompt="1"/>
            <p:custDataLst>
              <p:tags r:id="rId4"/>
            </p:custDataLst>
          </p:nvPr>
        </p:nvSpPr>
        <p:spPr>
          <a:xfrm>
            <a:off x="4625288" y="2373457"/>
            <a:ext cx="6646785" cy="2160931"/>
          </a:xfrm>
          <a:ln>
            <a:noFill/>
          </a:ln>
        </p:spPr>
        <p:txBody>
          <a:bodyPr vert="horz" wrap="square" lIns="0" tIns="0" rIns="0" bIns="0" rtlCol="0" anchor="b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4000" b="1" i="0" u="none" strike="noStrike" kern="1200" cap="none" spc="6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2023/9/25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2023/9/25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图片 6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90" y="1243508"/>
            <a:ext cx="4389120" cy="4370983"/>
          </a:xfrm>
          <a:prstGeom prst="rect">
            <a:avLst/>
          </a:prstGeom>
        </p:spPr>
      </p:pic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2023/9/25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2023/9/25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幼圆" charset="0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9EFD9D74-47D9-4702-A33C-335B63B48DBF}" type="datetimeFigureOut">
              <a:rPr lang="zh-CN" altLang="en-US" smtClean="0"/>
              <a:t>2023/9/25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2023/9/25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2023/9/25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图片 12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45"/>
            <a:ext cx="12192000" cy="6844311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2023/9/25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文本占位符 4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876306" y="1781102"/>
            <a:ext cx="4578388" cy="642847"/>
          </a:xfrm>
        </p:spPr>
        <p:txBody>
          <a:bodyPr vert="horz" wrap="square" lIns="0" tIns="0" rIns="0" bIns="0" rtlCol="0" anchor="ctr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0" dirty="0">
                <a:ln>
                  <a:noFill/>
                </a:ln>
                <a:solidFill>
                  <a:schemeClr val="dk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charset="0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</a:p>
        </p:txBody>
      </p:sp>
      <p:sp>
        <p:nvSpPr>
          <p:cNvPr id="6" name="标题 9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762006" y="2587144"/>
            <a:ext cx="4826038" cy="1076960"/>
          </a:xfrm>
        </p:spPr>
        <p:txBody>
          <a:bodyPr vert="horz" wrap="square" lIns="0" tIns="0" rIns="0" bIns="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6600" b="1" i="0" u="none" strike="noStrike" kern="1200" cap="none" spc="7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</a:p>
        </p:txBody>
      </p:sp>
      <p:sp>
        <p:nvSpPr>
          <p:cNvPr id="7" name="矩形 6"/>
          <p:cNvSpPr/>
          <p:nvPr>
            <p:custDataLst>
              <p:tags r:id="rId4"/>
            </p:custDataLst>
          </p:nvPr>
        </p:nvSpPr>
        <p:spPr>
          <a:xfrm>
            <a:off x="762006" y="1781102"/>
            <a:ext cx="4826038" cy="642847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幼圆" charset="0"/>
              <a:cs typeface="幼圆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2023/9/25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1"/>
            </p:custDataLst>
          </p:nvPr>
        </p:nvSpPr>
        <p:spPr>
          <a:xfrm>
            <a:off x="294600" y="302400"/>
            <a:ext cx="11602796" cy="6253188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2023/9/25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1"/>
            </p:custDataLst>
          </p:nvPr>
        </p:nvSpPr>
        <p:spPr>
          <a:xfrm>
            <a:off x="0" y="-10800"/>
            <a:ext cx="4827588" cy="6868795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 anchorCtr="0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2023/9/25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9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1"/>
            </p:custDataLst>
          </p:nvPr>
        </p:nvSpPr>
        <p:spPr>
          <a:xfrm>
            <a:off x="0" y="-10800"/>
            <a:ext cx="12189600" cy="2660396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80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2023/9/25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9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1"/>
            </p:custDataLst>
          </p:nvPr>
        </p:nvSpPr>
        <p:spPr>
          <a:xfrm>
            <a:off x="0" y="5029200"/>
            <a:ext cx="12189600" cy="1828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 anchorCtr="0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2023/9/25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9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1"/>
            </p:custDataLst>
          </p:nvPr>
        </p:nvSpPr>
        <p:spPr>
          <a:xfrm>
            <a:off x="0" y="-10800"/>
            <a:ext cx="12189600" cy="914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2023/9/25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9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0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1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1"/>
            </p:custDataLst>
          </p:nvPr>
        </p:nvSpPr>
        <p:spPr>
          <a:xfrm>
            <a:off x="0" y="959400"/>
            <a:ext cx="12189600" cy="4939195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61" y="-10801"/>
            <a:ext cx="1753527" cy="1753527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04461"/>
            <a:ext cx="1753527" cy="175352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2023/9/25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9/25/2023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9/25/2023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9/25/2023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9/25/2023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9/25/2023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tags" Target="../tags/tag3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ags" Target="../tags/tag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tags" Target="../tags/tag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t>9/25/2023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  <a:t>2023/9/25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2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92.xml"/><Relationship Id="rId7" Type="http://schemas.openxmlformats.org/officeDocument/2006/relationships/image" Target="../media/image7.wmf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94.xml"/><Relationship Id="rId4" Type="http://schemas.openxmlformats.org/officeDocument/2006/relationships/tags" Target="../tags/tag9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38.xml"/><Relationship Id="rId7" Type="http://schemas.openxmlformats.org/officeDocument/2006/relationships/slideLayout" Target="../slideLayouts/slideLayout18.xml"/><Relationship Id="rId2" Type="http://schemas.openxmlformats.org/officeDocument/2006/relationships/tags" Target="../tags/tag137.xml"/><Relationship Id="rId1" Type="http://schemas.openxmlformats.org/officeDocument/2006/relationships/tags" Target="../tags/tag136.xml"/><Relationship Id="rId6" Type="http://schemas.openxmlformats.org/officeDocument/2006/relationships/tags" Target="../tags/tag141.xml"/><Relationship Id="rId11" Type="http://schemas.openxmlformats.org/officeDocument/2006/relationships/image" Target="../media/image18.wmf"/><Relationship Id="rId5" Type="http://schemas.openxmlformats.org/officeDocument/2006/relationships/tags" Target="../tags/tag140.xml"/><Relationship Id="rId10" Type="http://schemas.openxmlformats.org/officeDocument/2006/relationships/image" Target="../media/image17.wmf"/><Relationship Id="rId4" Type="http://schemas.openxmlformats.org/officeDocument/2006/relationships/tags" Target="../tags/tag139.xml"/><Relationship Id="rId9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144.xml"/><Relationship Id="rId2" Type="http://schemas.openxmlformats.org/officeDocument/2006/relationships/tags" Target="../tags/tag143.xml"/><Relationship Id="rId1" Type="http://schemas.openxmlformats.org/officeDocument/2006/relationships/tags" Target="../tags/tag14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tags" Target="../tags/tag145.xml"/><Relationship Id="rId6" Type="http://schemas.openxmlformats.org/officeDocument/2006/relationships/image" Target="../media/image18.wmf"/><Relationship Id="rId5" Type="http://schemas.openxmlformats.org/officeDocument/2006/relationships/slideLayout" Target="../slideLayouts/slideLayout22.xml"/><Relationship Id="rId4" Type="http://schemas.openxmlformats.org/officeDocument/2006/relationships/tags" Target="../tags/tag14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9.wmf"/><Relationship Id="rId3" Type="http://schemas.openxmlformats.org/officeDocument/2006/relationships/tags" Target="../tags/tag97.xml"/><Relationship Id="rId7" Type="http://schemas.openxmlformats.org/officeDocument/2006/relationships/tags" Target="../tags/tag101.xml"/><Relationship Id="rId12" Type="http://schemas.openxmlformats.org/officeDocument/2006/relationships/image" Target="../media/image8.wmf"/><Relationship Id="rId2" Type="http://schemas.openxmlformats.org/officeDocument/2006/relationships/tags" Target="../tags/tag96.xml"/><Relationship Id="rId1" Type="http://schemas.openxmlformats.org/officeDocument/2006/relationships/tags" Target="../tags/tag95.xml"/><Relationship Id="rId6" Type="http://schemas.openxmlformats.org/officeDocument/2006/relationships/tags" Target="../tags/tag100.xml"/><Relationship Id="rId11" Type="http://schemas.openxmlformats.org/officeDocument/2006/relationships/image" Target="../media/image7.wmf"/><Relationship Id="rId5" Type="http://schemas.openxmlformats.org/officeDocument/2006/relationships/tags" Target="../tags/tag99.xml"/><Relationship Id="rId10" Type="http://schemas.openxmlformats.org/officeDocument/2006/relationships/image" Target="../media/image3.png"/><Relationship Id="rId4" Type="http://schemas.openxmlformats.org/officeDocument/2006/relationships/tags" Target="../tags/tag98.xml"/><Relationship Id="rId9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04.xml"/><Relationship Id="rId2" Type="http://schemas.openxmlformats.org/officeDocument/2006/relationships/tags" Target="../tags/tag103.xml"/><Relationship Id="rId1" Type="http://schemas.openxmlformats.org/officeDocument/2006/relationships/tags" Target="../tags/tag102.xml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0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08.xml"/><Relationship Id="rId2" Type="http://schemas.openxmlformats.org/officeDocument/2006/relationships/tags" Target="../tags/tag107.xml"/><Relationship Id="rId1" Type="http://schemas.openxmlformats.org/officeDocument/2006/relationships/tags" Target="../tags/tag106.xml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0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12.xml"/><Relationship Id="rId2" Type="http://schemas.openxmlformats.org/officeDocument/2006/relationships/tags" Target="../tags/tag111.xml"/><Relationship Id="rId1" Type="http://schemas.openxmlformats.org/officeDocument/2006/relationships/tags" Target="../tags/tag110.xml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1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tags" Target="../tags/tag116.xml"/><Relationship Id="rId7" Type="http://schemas.openxmlformats.org/officeDocument/2006/relationships/tags" Target="../tags/tag120.xml"/><Relationship Id="rId2" Type="http://schemas.openxmlformats.org/officeDocument/2006/relationships/tags" Target="../tags/tag115.xml"/><Relationship Id="rId1" Type="http://schemas.openxmlformats.org/officeDocument/2006/relationships/tags" Target="../tags/tag114.xml"/><Relationship Id="rId6" Type="http://schemas.openxmlformats.org/officeDocument/2006/relationships/tags" Target="../tags/tag119.xml"/><Relationship Id="rId11" Type="http://schemas.openxmlformats.org/officeDocument/2006/relationships/image" Target="../media/image12.wmf"/><Relationship Id="rId5" Type="http://schemas.openxmlformats.org/officeDocument/2006/relationships/tags" Target="../tags/tag118.xml"/><Relationship Id="rId10" Type="http://schemas.openxmlformats.org/officeDocument/2006/relationships/image" Target="../media/image11.wmf"/><Relationship Id="rId4" Type="http://schemas.openxmlformats.org/officeDocument/2006/relationships/tags" Target="../tags/tag117.xml"/><Relationship Id="rId9" Type="http://schemas.openxmlformats.org/officeDocument/2006/relationships/image" Target="../media/image10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23.xml"/><Relationship Id="rId2" Type="http://schemas.openxmlformats.org/officeDocument/2006/relationships/tags" Target="../tags/tag122.xml"/><Relationship Id="rId1" Type="http://schemas.openxmlformats.org/officeDocument/2006/relationships/tags" Target="../tags/tag121.xml"/><Relationship Id="rId6" Type="http://schemas.openxmlformats.org/officeDocument/2006/relationships/slideLayout" Target="../slideLayouts/slideLayout14.xml"/><Relationship Id="rId5" Type="http://schemas.openxmlformats.org/officeDocument/2006/relationships/tags" Target="../tags/tag125.xml"/><Relationship Id="rId4" Type="http://schemas.openxmlformats.org/officeDocument/2006/relationships/tags" Target="../tags/tag12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28.xml"/><Relationship Id="rId7" Type="http://schemas.openxmlformats.org/officeDocument/2006/relationships/slideLayout" Target="../slideLayouts/slideLayout18.xml"/><Relationship Id="rId2" Type="http://schemas.openxmlformats.org/officeDocument/2006/relationships/tags" Target="../tags/tag127.xml"/><Relationship Id="rId1" Type="http://schemas.openxmlformats.org/officeDocument/2006/relationships/tags" Target="../tags/tag126.xml"/><Relationship Id="rId6" Type="http://schemas.openxmlformats.org/officeDocument/2006/relationships/tags" Target="../tags/tag131.xml"/><Relationship Id="rId11" Type="http://schemas.openxmlformats.org/officeDocument/2006/relationships/image" Target="../media/image14.wmf"/><Relationship Id="rId5" Type="http://schemas.openxmlformats.org/officeDocument/2006/relationships/tags" Target="../tags/tag130.xml"/><Relationship Id="rId10" Type="http://schemas.openxmlformats.org/officeDocument/2006/relationships/image" Target="../media/image13.wmf"/><Relationship Id="rId4" Type="http://schemas.openxmlformats.org/officeDocument/2006/relationships/tags" Target="../tags/tag129.xml"/><Relationship Id="rId9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tags" Target="../tags/tag134.xml"/><Relationship Id="rId7" Type="http://schemas.openxmlformats.org/officeDocument/2006/relationships/image" Target="../media/image3.png"/><Relationship Id="rId2" Type="http://schemas.openxmlformats.org/officeDocument/2006/relationships/tags" Target="../tags/tag133.xml"/><Relationship Id="rId1" Type="http://schemas.openxmlformats.org/officeDocument/2006/relationships/tags" Target="../tags/tag132.xml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35.xml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>
            <p:custDataLst>
              <p:tags r:id="rId2"/>
            </p:custDataLst>
          </p:nvPr>
        </p:nvCxnSpPr>
        <p:spPr>
          <a:xfrm flipH="1">
            <a:off x="1219229" y="5033630"/>
            <a:ext cx="4825366" cy="0"/>
          </a:xfrm>
          <a:prstGeom prst="line">
            <a:avLst/>
          </a:prstGeom>
          <a:ln>
            <a:solidFill>
              <a:schemeClr val="dk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标题 4"/>
          <p:cNvSpPr>
            <a:spLocks noGrp="1"/>
          </p:cNvSpPr>
          <p:nvPr>
            <p:ph type="ctrTitle" idx="2"/>
            <p:custDataLst>
              <p:tags r:id="rId3"/>
            </p:custDataLst>
          </p:nvPr>
        </p:nvSpPr>
        <p:spPr>
          <a:xfrm>
            <a:off x="953135" y="2095500"/>
            <a:ext cx="6100445" cy="2128520"/>
          </a:xfrm>
        </p:spPr>
        <p:txBody>
          <a:bodyPr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zh-CN" sz="4000" dirty="0">
                <a:solidFill>
                  <a:schemeClr val="accent1">
                    <a:lumMod val="50000"/>
                  </a:schemeClr>
                </a:solidFill>
              </a:rPr>
              <a:t>关于</a:t>
            </a:r>
            <a:r>
              <a:rPr lang="en-US" altLang="zh-CN" sz="4000" dirty="0">
                <a:solidFill>
                  <a:schemeClr val="accent1">
                    <a:lumMod val="50000"/>
                  </a:schemeClr>
                </a:solidFill>
              </a:rPr>
              <a:t>    </a:t>
            </a:r>
            <a:r>
              <a:rPr lang="zh-CN" altLang="zh-CN" sz="4000" dirty="0">
                <a:solidFill>
                  <a:schemeClr val="accent1">
                    <a:lumMod val="50000"/>
                  </a:schemeClr>
                </a:solidFill>
              </a:rPr>
              <a:t>上界函数的估计方法研究</a:t>
            </a:r>
          </a:p>
        </p:txBody>
      </p:sp>
      <p:sp>
        <p:nvSpPr>
          <p:cNvPr id="6" name="副标题 5"/>
          <p:cNvSpPr>
            <a:spLocks noGrp="1"/>
          </p:cNvSpPr>
          <p:nvPr>
            <p:ph type="subTitle" idx="3"/>
            <p:custDataLst>
              <p:tags r:id="rId4"/>
            </p:custDataLst>
          </p:nvPr>
        </p:nvSpPr>
        <p:spPr>
          <a:xfrm>
            <a:off x="952500" y="4398010"/>
            <a:ext cx="5143500" cy="1198245"/>
          </a:xfrm>
        </p:spPr>
        <p:txBody>
          <a:bodyPr>
            <a:noAutofit/>
          </a:bodyPr>
          <a:lstStyle/>
          <a:p>
            <a:pPr marL="0" lvl="0" indent="-28575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None/>
            </a:pPr>
            <a:r>
              <a:rPr lang="zh-CN" altLang="en-US" sz="3200" b="1" dirty="0">
                <a:solidFill>
                  <a:schemeClr val="dk1">
                    <a:lumMod val="65000"/>
                    <a:lumOff val="35000"/>
                  </a:schemeClr>
                </a:solidFill>
              </a:rPr>
              <a:t>课题汇报：宋昊阳</a:t>
            </a:r>
          </a:p>
          <a:p>
            <a:pPr marL="0" lvl="0" indent="-28575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None/>
            </a:pPr>
            <a:endParaRPr lang="zh-CN" altLang="en-US" sz="3200" b="1" dirty="0">
              <a:solidFill>
                <a:schemeClr val="dk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" name="图片 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2026920" y="2870200"/>
            <a:ext cx="944880" cy="57975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/>
        </p:nvSpPr>
        <p:spPr>
          <a:xfrm>
            <a:off x="888631" y="2349925"/>
            <a:ext cx="3498979" cy="2456442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>
            <a:lvl1pPr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000" b="0" i="0" kern="1200" cap="none" spc="-150">
                <a:solidFill>
                  <a:srgbClr val="FFFEFF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zh-CN" altLang="en-US" b="1" dirty="0">
                <a:solidFill>
                  <a:srgbClr val="000000"/>
                </a:solidFill>
                <a:latin typeface="幼圆" charset="0"/>
                <a:ea typeface="幼圆" charset="0"/>
              </a:rPr>
              <a:t>总结回顾</a:t>
            </a:r>
          </a:p>
        </p:txBody>
      </p:sp>
      <p:sp>
        <p:nvSpPr>
          <p:cNvPr id="3" name="内容占位符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5021496" y="2436133"/>
            <a:ext cx="6281873" cy="1985734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66700" algn="just"/>
            <a:r>
              <a:rPr altLang="zh-CN" sz="2400" kern="1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  <a:cs typeface="幼圆" charset="0"/>
              </a:rPr>
              <a:t>此类题目均可使用线性处理，对于n次多项式</a:t>
            </a:r>
            <a:r>
              <a:rPr lang="en-US" sz="2400" kern="1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  <a:cs typeface="幼圆" charset="0"/>
              </a:rPr>
              <a:t>       </a:t>
            </a:r>
            <a:r>
              <a:rPr altLang="zh-CN" sz="2400" kern="1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  <a:cs typeface="幼圆" charset="0"/>
              </a:rPr>
              <a:t>，可设立</a:t>
            </a:r>
            <a:r>
              <a:rPr lang="en-US" sz="2400" kern="1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  <a:cs typeface="幼圆" charset="0"/>
              </a:rPr>
              <a:t>    </a:t>
            </a:r>
            <a:r>
              <a:rPr altLang="zh-CN" sz="2400" kern="1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  <a:cs typeface="幼圆" charset="0"/>
              </a:rPr>
              <a:t>重根，寻找两个边界方程，联立系数，利用矩阵求解多元一次方程，最后带入条件，写明取等条件。</a:t>
            </a:r>
          </a:p>
        </p:txBody>
      </p:sp>
      <p:pic>
        <p:nvPicPr>
          <p:cNvPr id="28" name="图片 5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6287135" y="2882900"/>
            <a:ext cx="1339850" cy="6419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图片 5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8909050" y="2882900"/>
            <a:ext cx="600710" cy="71183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/>
        </p:nvSpPr>
        <p:spPr>
          <a:xfrm>
            <a:off x="3350888" y="2328862"/>
            <a:ext cx="5490224" cy="2200275"/>
          </a:xfrm>
          <a:prstGeom prst="rect">
            <a:avLst/>
          </a:prstGeom>
        </p:spPr>
        <p:txBody>
          <a:bodyPr vert="horz" lIns="228600" tIns="228600" rIns="228600" bIns="0" rtlCol="0" anchor="b">
            <a:noAutofit/>
          </a:bodyPr>
          <a:lstStyle>
            <a:lvl1pPr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400" b="0" i="0" kern="1200" cap="none" spc="-150">
                <a:solidFill>
                  <a:srgbClr val="FFFEFF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kumimoji="1"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  <a:cs typeface="幼圆" charset="0"/>
              </a:rPr>
              <a:t>课题汇报人：宋昊阳  </a:t>
            </a:r>
          </a:p>
          <a:p>
            <a:pPr>
              <a:lnSpc>
                <a:spcPct val="150000"/>
              </a:lnSpc>
            </a:pPr>
            <a:r>
              <a:rPr kumimoji="1"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  <a:cs typeface="幼圆" charset="0"/>
              </a:rPr>
              <a:t>指导教师</a:t>
            </a:r>
            <a:r>
              <a:rPr kumimoji="1" lang="zh-CN" altLang="en-US" sz="3200" dirty="0" smtClean="0">
                <a:solidFill>
                  <a:srgbClr val="000000"/>
                </a:solidFill>
                <a:latin typeface="幼圆" charset="0"/>
                <a:ea typeface="幼圆" charset="0"/>
                <a:cs typeface="幼圆" charset="0"/>
              </a:rPr>
              <a:t>：  王晶晶</a:t>
            </a:r>
            <a:r>
              <a:rPr kumimoji="1" lang="en-US" altLang="zh-CN" sz="3200" dirty="0" smtClean="0">
                <a:solidFill>
                  <a:srgbClr val="000000"/>
                </a:solidFill>
                <a:latin typeface="幼圆" charset="0"/>
                <a:ea typeface="幼圆" charset="0"/>
                <a:cs typeface="幼圆" charset="0"/>
              </a:rPr>
              <a:t> </a:t>
            </a:r>
            <a:endParaRPr kumimoji="1" lang="en-US" altLang="zh-CN" sz="3200" dirty="0">
              <a:solidFill>
                <a:srgbClr val="000000"/>
              </a:solidFill>
              <a:latin typeface="幼圆" charset="0"/>
              <a:ea typeface="幼圆" charset="0"/>
              <a:cs typeface="幼圆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>
            <p:custDataLst>
              <p:tags r:id="rId2"/>
            </p:custDataLst>
          </p:nvPr>
        </p:nvCxnSpPr>
        <p:spPr>
          <a:xfrm>
            <a:off x="792486" y="4063953"/>
            <a:ext cx="1328947" cy="0"/>
          </a:xfrm>
          <a:prstGeom prst="line">
            <a:avLst/>
          </a:prstGeom>
          <a:ln w="12700">
            <a:solidFill>
              <a:schemeClr val="dk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 3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812800" y="2766060"/>
            <a:ext cx="4775200" cy="2418715"/>
          </a:xfrm>
        </p:spPr>
        <p:txBody>
          <a:bodyPr>
            <a:normAutofit fontScale="90000"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US" altLang="zh-CN" sz="5800" dirty="0">
                <a:solidFill>
                  <a:schemeClr val="accent1">
                    <a:lumMod val="50000"/>
                  </a:schemeClr>
                </a:solidFill>
              </a:rPr>
              <a:t>THANKS FOR WATCHING</a:t>
            </a:r>
          </a:p>
        </p:txBody>
      </p:sp>
      <p:pic>
        <p:nvPicPr>
          <p:cNvPr id="27" name="图片 5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6008370" y="3325178"/>
            <a:ext cx="175260" cy="207645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/>
        </p:nvSpPr>
        <p:spPr>
          <a:xfrm>
            <a:off x="889000" y="2339669"/>
            <a:ext cx="3500828" cy="2470065"/>
          </a:xfrm>
          <a:prstGeom prst="rect">
            <a:avLst/>
          </a:prstGeom>
        </p:spPr>
        <p:txBody>
          <a:bodyPr vert="horz" lIns="91440" tIns="91440" rIns="91440" bIns="91440" rtlCol="0" anchor="ctr">
            <a:normAutofit/>
          </a:bodyPr>
          <a:lstStyle>
            <a:lvl1pPr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000" b="0" i="0" kern="1200" cap="none" spc="-150">
                <a:solidFill>
                  <a:srgbClr val="FFFEFF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zh-CN" altLang="en-US" b="1" dirty="0">
                <a:solidFill>
                  <a:srgbClr val="000000"/>
                </a:solidFill>
                <a:latin typeface="幼圆" charset="0"/>
                <a:ea typeface="幼圆" charset="0"/>
              </a:rPr>
              <a:t>研究说明</a:t>
            </a:r>
          </a:p>
        </p:txBody>
      </p:sp>
      <p:sp>
        <p:nvSpPr>
          <p:cNvPr id="3" name="内容占位符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4389755" y="1322070"/>
            <a:ext cx="6815455" cy="5353050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  <a:cs typeface="幼圆" charset="0"/>
              </a:rPr>
              <a:t>本篇文章将阐述对于</a:t>
            </a:r>
            <a:r>
              <a:rPr kumimoji="1"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  <a:cs typeface="幼圆" charset="0"/>
              </a:rPr>
              <a:t>      </a:t>
            </a:r>
            <a:r>
              <a:rPr kumimoji="1"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  <a:cs typeface="幼圆" charset="0"/>
              </a:rPr>
              <a:t>的分式，在给定变量和条件下，如何进行上界估计的问题。其中，</a:t>
            </a:r>
            <a:r>
              <a:rPr kumimoji="1"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  <a:cs typeface="幼圆" charset="0"/>
              </a:rPr>
              <a:t>          </a:t>
            </a:r>
            <a:r>
              <a:rPr kumimoji="1"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  <a:cs typeface="幼圆" charset="0"/>
              </a:rPr>
              <a:t>，是一元二次多项式，∆&lt;0。本文采取的策略是利用边界方程的唯一性及不等式取等条件，构建预估的上界函数。本文给出了边界方程重根的明确解释，这将有助于形成该类问题的系统性解决方法。</a:t>
            </a:r>
          </a:p>
          <a:p>
            <a:r>
              <a:rPr kumimoji="1"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  <a:cs typeface="幼圆" charset="0"/>
              </a:rPr>
              <a:t>（本文中cyc意指cycle轮换对称，例：</a:t>
            </a:r>
            <a:r>
              <a:rPr kumimoji="1"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  <a:cs typeface="幼圆" charset="0"/>
              </a:rPr>
              <a:t>          </a:t>
            </a:r>
            <a:r>
              <a:rPr kumimoji="1"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  <a:cs typeface="幼圆" charset="0"/>
              </a:rPr>
              <a:t> </a:t>
            </a:r>
            <a:r>
              <a:rPr kumimoji="1"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  <a:cs typeface="幼圆" charset="0"/>
              </a:rPr>
              <a:t> </a:t>
            </a:r>
            <a:r>
              <a:rPr kumimoji="1"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  <a:cs typeface="幼圆" charset="0"/>
              </a:rPr>
              <a:t>）</a:t>
            </a:r>
          </a:p>
          <a:p>
            <a:r>
              <a:rPr kumimoji="1"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  <a:cs typeface="幼圆" charset="0"/>
              </a:rPr>
              <a:t>关键词：同构，∆，边界方程，重根</a:t>
            </a:r>
          </a:p>
        </p:txBody>
      </p:sp>
      <p:pic>
        <p:nvPicPr>
          <p:cNvPr id="4" name="图片 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7543800" y="1070610"/>
            <a:ext cx="1045210" cy="74358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图片 57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5485765" y="2241550"/>
            <a:ext cx="2252980" cy="51943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图片 61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5224145" y="5169535"/>
            <a:ext cx="2179955" cy="79121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>
            <p:custDataLst>
              <p:tags r:id="rId2"/>
            </p:custDataLst>
          </p:nvPr>
        </p:nvCxnSpPr>
        <p:spPr>
          <a:xfrm flipH="1">
            <a:off x="1219229" y="4757465"/>
            <a:ext cx="4825366" cy="0"/>
          </a:xfrm>
          <a:prstGeom prst="line">
            <a:avLst/>
          </a:prstGeom>
          <a:ln>
            <a:solidFill>
              <a:schemeClr val="dk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 3"/>
          <p:cNvSpPr>
            <a:spLocks noGrp="1"/>
          </p:cNvSpPr>
          <p:nvPr>
            <p:ph type="ctrTitle" idx="2"/>
            <p:custDataLst>
              <p:tags r:id="rId3"/>
            </p:custDataLst>
          </p:nvPr>
        </p:nvSpPr>
        <p:spPr>
          <a:xfrm>
            <a:off x="1346200" y="1423035"/>
            <a:ext cx="4782820" cy="1173480"/>
          </a:xfrm>
        </p:spPr>
        <p:txBody>
          <a:bodyPr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6000" dirty="0">
                <a:solidFill>
                  <a:schemeClr val="accent1">
                    <a:lumMod val="50000"/>
                  </a:schemeClr>
                </a:solidFill>
              </a:rPr>
              <a:t>问题提出</a:t>
            </a:r>
          </a:p>
        </p:txBody>
      </p:sp>
      <p:sp>
        <p:nvSpPr>
          <p:cNvPr id="5" name="副标题 4"/>
          <p:cNvSpPr>
            <a:spLocks noGrp="1"/>
          </p:cNvSpPr>
          <p:nvPr>
            <p:ph type="subTitle" idx="3"/>
            <p:custDataLst>
              <p:tags r:id="rId4"/>
            </p:custDataLst>
          </p:nvPr>
        </p:nvSpPr>
        <p:spPr>
          <a:xfrm>
            <a:off x="421640" y="2730500"/>
            <a:ext cx="6421755" cy="1892935"/>
          </a:xfrm>
        </p:spPr>
        <p:txBody>
          <a:bodyPr>
            <a:normAutofit/>
          </a:bodyPr>
          <a:lstStyle/>
          <a:p>
            <a: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endParaRPr lang="zh-CN" altLang="zh-CN" sz="2200" b="1" dirty="0">
              <a:solidFill>
                <a:schemeClr val="dk1">
                  <a:lumMod val="65000"/>
                  <a:lumOff val="35000"/>
                </a:schemeClr>
              </a:solidFill>
            </a:endParaRPr>
          </a:p>
          <a:p>
            <a: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zh-CN" sz="2200" b="1" dirty="0">
                <a:solidFill>
                  <a:schemeClr val="dk1">
                    <a:lumMod val="65000"/>
                    <a:lumOff val="35000"/>
                  </a:schemeClr>
                </a:solidFill>
              </a:rPr>
              <a:t>一、何为同构：</a:t>
            </a:r>
          </a:p>
          <a:p>
            <a: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zh-CN" sz="2200" dirty="0">
                <a:solidFill>
                  <a:schemeClr val="dk1">
                    <a:lumMod val="65000"/>
                    <a:lumOff val="35000"/>
                  </a:schemeClr>
                </a:solidFill>
              </a:rPr>
              <a:t>      若存在两个多项式自变量不同，相互独立，且结构相同，则称其同构，并可并入对应的F(x)函数。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>
            <p:custDataLst>
              <p:tags r:id="rId2"/>
            </p:custDataLst>
          </p:nvPr>
        </p:nvCxnSpPr>
        <p:spPr>
          <a:xfrm flipH="1">
            <a:off x="1219229" y="4757465"/>
            <a:ext cx="4825366" cy="0"/>
          </a:xfrm>
          <a:prstGeom prst="line">
            <a:avLst/>
          </a:prstGeom>
          <a:ln>
            <a:solidFill>
              <a:schemeClr val="dk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 3"/>
          <p:cNvSpPr>
            <a:spLocks noGrp="1"/>
          </p:cNvSpPr>
          <p:nvPr>
            <p:ph type="ctrTitle" idx="2"/>
            <p:custDataLst>
              <p:tags r:id="rId3"/>
            </p:custDataLst>
          </p:nvPr>
        </p:nvSpPr>
        <p:spPr>
          <a:xfrm>
            <a:off x="1346200" y="1423035"/>
            <a:ext cx="4782820" cy="1173480"/>
          </a:xfrm>
        </p:spPr>
        <p:txBody>
          <a:bodyPr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6000" dirty="0">
                <a:solidFill>
                  <a:schemeClr val="accent1">
                    <a:lumMod val="50000"/>
                  </a:schemeClr>
                </a:solidFill>
              </a:rPr>
              <a:t>问题提出</a:t>
            </a:r>
          </a:p>
        </p:txBody>
      </p:sp>
      <p:sp>
        <p:nvSpPr>
          <p:cNvPr id="5" name="副标题 4"/>
          <p:cNvSpPr>
            <a:spLocks noGrp="1"/>
          </p:cNvSpPr>
          <p:nvPr>
            <p:ph type="subTitle" idx="3"/>
            <p:custDataLst>
              <p:tags r:id="rId4"/>
            </p:custDataLst>
          </p:nvPr>
        </p:nvSpPr>
        <p:spPr>
          <a:xfrm>
            <a:off x="421640" y="2730500"/>
            <a:ext cx="6421755" cy="1892935"/>
          </a:xfrm>
        </p:spPr>
        <p:txBody>
          <a:bodyPr>
            <a:normAutofit/>
          </a:bodyPr>
          <a:lstStyle/>
          <a:p>
            <a: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endParaRPr lang="zh-CN" altLang="zh-CN" sz="2200" b="1" dirty="0">
              <a:solidFill>
                <a:schemeClr val="dk1">
                  <a:lumMod val="65000"/>
                  <a:lumOff val="35000"/>
                </a:schemeClr>
              </a:solidFill>
            </a:endParaRPr>
          </a:p>
          <a:p>
            <a: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zh-CN" sz="2200" b="1" dirty="0">
                <a:solidFill>
                  <a:schemeClr val="dk1">
                    <a:lumMod val="65000"/>
                    <a:lumOff val="35000"/>
                  </a:schemeClr>
                </a:solidFill>
              </a:rPr>
              <a:t>二、∆符号问题</a:t>
            </a:r>
          </a:p>
          <a:p>
            <a: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zh-CN" sz="2200" b="1" dirty="0">
                <a:solidFill>
                  <a:schemeClr val="dk1">
                    <a:lumMod val="65000"/>
                    <a:lumOff val="35000"/>
                  </a:schemeClr>
                </a:solidFill>
              </a:rPr>
              <a:t>   本篇文章仅讨论当∆&lt;0时的情况，当∆≥0时两个不等根将导致三次方程无法形成恒成立不等式，故不讨论。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>
            <p:custDataLst>
              <p:tags r:id="rId2"/>
            </p:custDataLst>
          </p:nvPr>
        </p:nvCxnSpPr>
        <p:spPr>
          <a:xfrm flipH="1">
            <a:off x="1219229" y="4757465"/>
            <a:ext cx="4825366" cy="0"/>
          </a:xfrm>
          <a:prstGeom prst="line">
            <a:avLst/>
          </a:prstGeom>
          <a:ln>
            <a:solidFill>
              <a:schemeClr val="dk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 3"/>
          <p:cNvSpPr>
            <a:spLocks noGrp="1"/>
          </p:cNvSpPr>
          <p:nvPr>
            <p:ph type="ctrTitle" idx="2"/>
            <p:custDataLst>
              <p:tags r:id="rId3"/>
            </p:custDataLst>
          </p:nvPr>
        </p:nvSpPr>
        <p:spPr>
          <a:xfrm>
            <a:off x="1346200" y="1423035"/>
            <a:ext cx="4782820" cy="1173480"/>
          </a:xfrm>
        </p:spPr>
        <p:txBody>
          <a:bodyPr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6000" dirty="0">
                <a:solidFill>
                  <a:schemeClr val="accent1">
                    <a:lumMod val="50000"/>
                  </a:schemeClr>
                </a:solidFill>
              </a:rPr>
              <a:t>问题提出</a:t>
            </a:r>
          </a:p>
        </p:txBody>
      </p:sp>
      <p:sp>
        <p:nvSpPr>
          <p:cNvPr id="5" name="副标题 4"/>
          <p:cNvSpPr>
            <a:spLocks noGrp="1"/>
          </p:cNvSpPr>
          <p:nvPr>
            <p:ph type="subTitle" idx="3"/>
            <p:custDataLst>
              <p:tags r:id="rId4"/>
            </p:custDataLst>
          </p:nvPr>
        </p:nvSpPr>
        <p:spPr>
          <a:xfrm>
            <a:off x="421640" y="2730500"/>
            <a:ext cx="6421755" cy="1892935"/>
          </a:xfrm>
        </p:spPr>
        <p:txBody>
          <a:bodyPr>
            <a:normAutofit/>
          </a:bodyPr>
          <a:lstStyle/>
          <a:p>
            <a: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endParaRPr lang="zh-CN" altLang="zh-CN" sz="2200" b="1" dirty="0">
              <a:solidFill>
                <a:schemeClr val="dk1">
                  <a:lumMod val="65000"/>
                  <a:lumOff val="35000"/>
                </a:schemeClr>
              </a:solidFill>
            </a:endParaRPr>
          </a:p>
          <a:p>
            <a: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zh-CN" sz="2200" b="1" dirty="0">
                <a:solidFill>
                  <a:schemeClr val="dk1">
                    <a:lumMod val="65000"/>
                    <a:lumOff val="35000"/>
                  </a:schemeClr>
                </a:solidFill>
              </a:rPr>
              <a:t>三、条件设定及上界函数估计的困难</a:t>
            </a:r>
          </a:p>
          <a:p>
            <a: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zh-CN" sz="2200" b="1" dirty="0">
                <a:solidFill>
                  <a:schemeClr val="dk1">
                    <a:lumMod val="65000"/>
                    <a:lumOff val="35000"/>
                  </a:schemeClr>
                </a:solidFill>
              </a:rPr>
              <a:t>   限于的自身结构，分式求和难以代数处理，所以只能从结构放缩变形入手。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>
            <p:custDataLst>
              <p:tags r:id="rId2"/>
            </p:custDataLst>
          </p:nvPr>
        </p:nvCxnSpPr>
        <p:spPr>
          <a:xfrm flipH="1">
            <a:off x="1219229" y="4757465"/>
            <a:ext cx="4825366" cy="0"/>
          </a:xfrm>
          <a:prstGeom prst="line">
            <a:avLst/>
          </a:prstGeom>
          <a:ln>
            <a:solidFill>
              <a:schemeClr val="dk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 3"/>
          <p:cNvSpPr>
            <a:spLocks noGrp="1"/>
          </p:cNvSpPr>
          <p:nvPr>
            <p:ph type="ctrTitle" idx="2"/>
            <p:custDataLst>
              <p:tags r:id="rId3"/>
            </p:custDataLst>
          </p:nvPr>
        </p:nvSpPr>
        <p:spPr>
          <a:xfrm>
            <a:off x="1346200" y="1423035"/>
            <a:ext cx="4782820" cy="1173480"/>
          </a:xfrm>
        </p:spPr>
        <p:txBody>
          <a:bodyPr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6000" dirty="0">
                <a:solidFill>
                  <a:schemeClr val="accent1">
                    <a:lumMod val="50000"/>
                  </a:schemeClr>
                </a:solidFill>
              </a:rPr>
              <a:t>问题提出</a:t>
            </a:r>
          </a:p>
        </p:txBody>
      </p:sp>
      <p:sp>
        <p:nvSpPr>
          <p:cNvPr id="5" name="副标题 4"/>
          <p:cNvSpPr>
            <a:spLocks noGrp="1"/>
          </p:cNvSpPr>
          <p:nvPr>
            <p:ph type="subTitle" idx="3"/>
            <p:custDataLst>
              <p:tags r:id="rId4"/>
            </p:custDataLst>
          </p:nvPr>
        </p:nvSpPr>
        <p:spPr>
          <a:xfrm>
            <a:off x="421640" y="2730500"/>
            <a:ext cx="6421755" cy="1892935"/>
          </a:xfrm>
        </p:spPr>
        <p:txBody>
          <a:bodyPr>
            <a:normAutofit/>
          </a:bodyPr>
          <a:lstStyle/>
          <a:p>
            <a: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endParaRPr lang="zh-CN" altLang="zh-CN" sz="2200" b="1" dirty="0">
              <a:solidFill>
                <a:schemeClr val="dk1">
                  <a:lumMod val="65000"/>
                  <a:lumOff val="35000"/>
                </a:schemeClr>
              </a:solidFill>
            </a:endParaRPr>
          </a:p>
          <a:p>
            <a: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zh-CN" sz="2200" b="1" dirty="0">
                <a:solidFill>
                  <a:schemeClr val="dk1">
                    <a:lumMod val="65000"/>
                    <a:lumOff val="35000"/>
                  </a:schemeClr>
                </a:solidFill>
              </a:rPr>
              <a:t>四、具体题目示例</a:t>
            </a:r>
          </a:p>
          <a:p>
            <a: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zh-CN" sz="2200" b="1" dirty="0">
                <a:solidFill>
                  <a:schemeClr val="dk1">
                    <a:lumMod val="65000"/>
                    <a:lumOff val="35000"/>
                  </a:schemeClr>
                </a:solidFill>
              </a:rPr>
              <a:t>   </a:t>
            </a:r>
            <a:endParaRPr lang="zh-CN" altLang="zh-CN" sz="2200" b="1" dirty="0">
              <a:solidFill>
                <a:schemeClr val="tx1"/>
              </a:solidFill>
            </a:endParaRPr>
          </a:p>
        </p:txBody>
      </p:sp>
      <p:pic>
        <p:nvPicPr>
          <p:cNvPr id="11" name="图片 20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316230" y="3576955"/>
            <a:ext cx="2816225" cy="1306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图片 18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3435985" y="3721735"/>
            <a:ext cx="1906905" cy="130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图片 59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5646420" y="3717290"/>
            <a:ext cx="3317875" cy="104013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pPr marL="0" indent="0">
              <a:buNone/>
            </a:pPr>
            <a:endParaRPr kumimoji="1" lang="zh-CN" altLang="en-US" dirty="0">
              <a:solidFill>
                <a:schemeClr val="dk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45" name="Freeform 11"/>
          <p:cNvSpPr/>
          <p:nvPr>
            <p:custDataLst>
              <p:tags r:id="rId3"/>
            </p:custDataLst>
          </p:nvPr>
        </p:nvSpPr>
        <p:spPr>
          <a:xfrm>
            <a:off x="11149680" y="4589280"/>
            <a:ext cx="223206" cy="223210"/>
          </a:xfrm>
          <a:custGeom>
            <a:avLst/>
            <a:gdLst>
              <a:gd name="connsiteX0" fmla="*/ 177485 w 223206"/>
              <a:gd name="connsiteY0" fmla="*/ 0 h 223210"/>
              <a:gd name="connsiteX1" fmla="*/ 223206 w 223206"/>
              <a:gd name="connsiteY1" fmla="*/ 2 h 223210"/>
              <a:gd name="connsiteX2" fmla="*/ 223203 w 223206"/>
              <a:gd name="connsiteY2" fmla="*/ 222887 h 223210"/>
              <a:gd name="connsiteX3" fmla="*/ 222885 w 223206"/>
              <a:gd name="connsiteY3" fmla="*/ 222886 h 223210"/>
              <a:gd name="connsiteX4" fmla="*/ 222885 w 223206"/>
              <a:gd name="connsiteY4" fmla="*/ 223210 h 223210"/>
              <a:gd name="connsiteX5" fmla="*/ 0 w 223206"/>
              <a:gd name="connsiteY5" fmla="*/ 223203 h 223210"/>
              <a:gd name="connsiteX6" fmla="*/ 1 w 223206"/>
              <a:gd name="connsiteY6" fmla="*/ 177486 h 223210"/>
              <a:gd name="connsiteX7" fmla="*/ 177482 w 223206"/>
              <a:gd name="connsiteY7" fmla="*/ 177482 h 223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06" h="223210">
                <a:moveTo>
                  <a:pt x="177485" y="0"/>
                </a:moveTo>
                <a:lnTo>
                  <a:pt x="223206" y="2"/>
                </a:lnTo>
                <a:lnTo>
                  <a:pt x="223203" y="222887"/>
                </a:lnTo>
                <a:lnTo>
                  <a:pt x="222885" y="222886"/>
                </a:lnTo>
                <a:lnTo>
                  <a:pt x="222885" y="223210"/>
                </a:lnTo>
                <a:lnTo>
                  <a:pt x="0" y="223203"/>
                </a:lnTo>
                <a:lnTo>
                  <a:pt x="1" y="177486"/>
                </a:lnTo>
                <a:lnTo>
                  <a:pt x="177482" y="177482"/>
                </a:lnTo>
                <a:close/>
              </a:path>
            </a:pathLst>
          </a:custGeom>
          <a:solidFill>
            <a:schemeClr val="dk1">
              <a:lumMod val="75000"/>
              <a:lumOff val="25000"/>
            </a:schemeClr>
          </a:solidFill>
          <a:ln>
            <a:solidFill>
              <a:schemeClr val="dk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 fontScale="47500" lnSpcReduction="10000"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幼圆" charset="0"/>
              <a:cs typeface="幼圆" charset="0"/>
            </a:endParaRPr>
          </a:p>
        </p:txBody>
      </p:sp>
      <p:sp>
        <p:nvSpPr>
          <p:cNvPr id="173" name="Freeform 8"/>
          <p:cNvSpPr/>
          <p:nvPr>
            <p:custDataLst>
              <p:tags r:id="rId4"/>
            </p:custDataLst>
          </p:nvPr>
        </p:nvSpPr>
        <p:spPr>
          <a:xfrm>
            <a:off x="4527586" y="2045508"/>
            <a:ext cx="223203" cy="222886"/>
          </a:xfrm>
          <a:custGeom>
            <a:avLst/>
            <a:gdLst>
              <a:gd name="connsiteX0" fmla="*/ 1 w 223203"/>
              <a:gd name="connsiteY0" fmla="*/ 0 h 222886"/>
              <a:gd name="connsiteX1" fmla="*/ 45721 w 223203"/>
              <a:gd name="connsiteY1" fmla="*/ 2 h 222886"/>
              <a:gd name="connsiteX2" fmla="*/ 45722 w 223203"/>
              <a:gd name="connsiteY2" fmla="*/ 318 h 222886"/>
              <a:gd name="connsiteX3" fmla="*/ 223203 w 223203"/>
              <a:gd name="connsiteY3" fmla="*/ 318 h 222886"/>
              <a:gd name="connsiteX4" fmla="*/ 223203 w 223203"/>
              <a:gd name="connsiteY4" fmla="*/ 46040 h 222886"/>
              <a:gd name="connsiteX5" fmla="*/ 45718 w 223203"/>
              <a:gd name="connsiteY5" fmla="*/ 46037 h 222886"/>
              <a:gd name="connsiteX6" fmla="*/ 45722 w 223203"/>
              <a:gd name="connsiteY6" fmla="*/ 222886 h 222886"/>
              <a:gd name="connsiteX7" fmla="*/ 0 w 223203"/>
              <a:gd name="connsiteY7" fmla="*/ 222886 h 222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03" h="222886">
                <a:moveTo>
                  <a:pt x="1" y="0"/>
                </a:moveTo>
                <a:lnTo>
                  <a:pt x="45721" y="2"/>
                </a:lnTo>
                <a:lnTo>
                  <a:pt x="45722" y="318"/>
                </a:lnTo>
                <a:lnTo>
                  <a:pt x="223203" y="318"/>
                </a:lnTo>
                <a:lnTo>
                  <a:pt x="223203" y="46040"/>
                </a:lnTo>
                <a:lnTo>
                  <a:pt x="45718" y="46037"/>
                </a:lnTo>
                <a:lnTo>
                  <a:pt x="45722" y="222886"/>
                </a:lnTo>
                <a:lnTo>
                  <a:pt x="0" y="222886"/>
                </a:lnTo>
                <a:close/>
              </a:path>
            </a:pathLst>
          </a:custGeom>
          <a:solidFill>
            <a:schemeClr val="dk1">
              <a:lumMod val="75000"/>
              <a:lumOff val="25000"/>
            </a:schemeClr>
          </a:solidFill>
          <a:ln>
            <a:solidFill>
              <a:schemeClr val="dk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 fontScale="47500" lnSpcReduction="10000"/>
          </a:bodyPr>
          <a:lstStyle/>
          <a:p>
            <a:pPr algn="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幼圆" charset="0"/>
              <a:cs typeface="幼圆" charset="0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ctrTitle" idx="2"/>
            <p:custDataLst>
              <p:tags r:id="rId5"/>
            </p:custDataLst>
          </p:nvPr>
        </p:nvSpPr>
        <p:spPr>
          <a:xfrm>
            <a:off x="4875478" y="1630507"/>
            <a:ext cx="6646785" cy="2160931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000" dirty="0">
                <a:solidFill>
                  <a:schemeClr val="accent1">
                    <a:lumMod val="50000"/>
                  </a:schemeClr>
                </a:solidFill>
              </a:rPr>
              <a:t>解决方案</a:t>
            </a:r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/>
        </p:nvSpPr>
        <p:spPr>
          <a:xfrm>
            <a:off x="889000" y="2339669"/>
            <a:ext cx="3500828" cy="2470065"/>
          </a:xfrm>
          <a:prstGeom prst="rect">
            <a:avLst/>
          </a:prstGeom>
        </p:spPr>
        <p:txBody>
          <a:bodyPr vert="horz" lIns="91440" tIns="91440" rIns="91440" bIns="91440" rtlCol="0" anchor="ctr">
            <a:normAutofit/>
          </a:bodyPr>
          <a:lstStyle>
            <a:lvl1pPr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000" b="0" i="0" kern="1200" cap="none" spc="-150">
                <a:solidFill>
                  <a:srgbClr val="FFFEFF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zh-CN" altLang="en-US" b="1" dirty="0">
                <a:solidFill>
                  <a:srgbClr val="000000"/>
                </a:solidFill>
                <a:latin typeface="幼圆" charset="0"/>
                <a:ea typeface="幼圆" charset="0"/>
              </a:rPr>
              <a:t>（一）</a:t>
            </a:r>
          </a:p>
          <a:p>
            <a:r>
              <a:rPr kumimoji="1"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原理及构造方法</a:t>
            </a:r>
          </a:p>
        </p:txBody>
      </p:sp>
      <p:sp>
        <p:nvSpPr>
          <p:cNvPr id="3" name="内容占位符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4574540" y="803275"/>
            <a:ext cx="6950075" cy="507238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  <a:cs typeface="幼圆" charset="0"/>
              </a:rPr>
              <a:t>构造</a:t>
            </a:r>
            <a:r>
              <a:rPr kumimoji="1"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  <a:cs typeface="幼圆" charset="0"/>
              </a:rPr>
              <a:t>       </a:t>
            </a:r>
            <a:r>
              <a:rPr kumimoji="1"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  <a:cs typeface="幼圆" charset="0"/>
              </a:rPr>
              <a:t>，待定系数，并移项，形成</a:t>
            </a:r>
          </a:p>
          <a:p>
            <a:r>
              <a:rPr kumimoji="1"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  <a:cs typeface="幼圆" charset="0"/>
              </a:rPr>
              <a:t>                </a:t>
            </a:r>
            <a:r>
              <a:rPr kumimoji="1"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  <a:cs typeface="幼圆" charset="0"/>
              </a:rPr>
              <a:t>的整式不等式，以此寻求上界函数，并推测取等条件，由于取等时，仅存在唯一取值可能，即可将取等时变量的值看作原不等式对应方程得重根，本篇只针对二次式，故设为二重根进而设置三次方程，两个方程联立求得系数并代入条件，得证。</a:t>
            </a:r>
            <a:r>
              <a:rPr lang="zh-CN" altLang="zh-CN" sz="24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  <a:cs typeface="幼圆" charset="0"/>
              </a:rPr>
              <a:t> </a:t>
            </a:r>
            <a:endParaRPr kumimoji="1" lang="zh-CN" altLang="zh-CN" sz="24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  <a:cs typeface="幼圆" charset="0"/>
            </a:endParaRPr>
          </a:p>
        </p:txBody>
      </p:sp>
      <p:pic>
        <p:nvPicPr>
          <p:cNvPr id="6" name="图片 10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5695315" y="720090"/>
            <a:ext cx="1176655" cy="61785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图片 12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4923155" y="1337945"/>
            <a:ext cx="2490470" cy="55626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/>
        </p:nvSpPr>
        <p:spPr>
          <a:xfrm>
            <a:off x="-330200" y="2339669"/>
            <a:ext cx="3500828" cy="2470065"/>
          </a:xfrm>
          <a:prstGeom prst="rect">
            <a:avLst/>
          </a:prstGeom>
        </p:spPr>
        <p:txBody>
          <a:bodyPr vert="horz" lIns="91440" tIns="91440" rIns="91440" bIns="91440" rtlCol="0" anchor="ctr">
            <a:normAutofit/>
          </a:bodyPr>
          <a:lstStyle>
            <a:lvl1pPr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000" b="0" i="0" kern="1200" cap="none" spc="-150">
                <a:solidFill>
                  <a:srgbClr val="FFFEFF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zh-CN" altLang="en-US" b="1" dirty="0">
                <a:solidFill>
                  <a:srgbClr val="000000"/>
                </a:solidFill>
                <a:latin typeface="幼圆" charset="0"/>
                <a:ea typeface="幼圆" charset="0"/>
              </a:rPr>
              <a:t>（二）</a:t>
            </a:r>
          </a:p>
          <a:p>
            <a:endParaRPr kumimoji="1" lang="zh-CN" altLang="en-US" b="1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r>
              <a:rPr kumimoji="1" lang="zh-CN" altLang="en-US" b="1" dirty="0">
                <a:solidFill>
                  <a:srgbClr val="000000"/>
                </a:solidFill>
                <a:latin typeface="幼圆" charset="0"/>
                <a:ea typeface="幼圆" charset="0"/>
              </a:rPr>
              <a:t>示</a:t>
            </a:r>
            <a:r>
              <a:rPr kumimoji="1" lang="en-US" altLang="zh-CN" b="1" dirty="0">
                <a:solidFill>
                  <a:srgbClr val="000000"/>
                </a:solidFill>
                <a:latin typeface="幼圆" charset="0"/>
                <a:ea typeface="幼圆" charset="0"/>
              </a:rPr>
              <a:t> </a:t>
            </a:r>
            <a:r>
              <a:rPr kumimoji="1" lang="zh-CN" altLang="en-US" b="1" dirty="0">
                <a:solidFill>
                  <a:srgbClr val="000000"/>
                </a:solidFill>
                <a:latin typeface="幼圆" charset="0"/>
                <a:ea typeface="幼圆" charset="0"/>
              </a:rPr>
              <a:t>例</a:t>
            </a:r>
          </a:p>
        </p:txBody>
      </p:sp>
      <p:sp>
        <p:nvSpPr>
          <p:cNvPr id="3" name="内容占位符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2418715" y="184150"/>
            <a:ext cx="9449435" cy="6259195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kumimoji="1" lang="zh-CN" altLang="zh-CN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  <a:cs typeface="幼圆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50490" y="1361440"/>
            <a:ext cx="4182110" cy="486346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34860" y="1361440"/>
            <a:ext cx="4337050" cy="48895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0c839c83-6ab0-411d-8f24-cace5952e2f2"/>
  <p:tag name="COMMONDATA" val="eyJoZGlkIjoiZTA4NzIyN2MxYTlmMzQ1NGE2MjU5NWRkMjhlOGMxYTA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2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e"/>
  <p:tag name="KSO_WM_UNIT_DEC_AREA_ID" val="1fa11bda226a455ca6ba1ba2585497f6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3c643b16711a471d8982d5266608e1e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CHIP_INFOS" val="{&quot;layout_type&quot;:&quot;forleft&quot;,&quot;slide_type&quot;:[&quot;title&quot;],&quot;aspect_ratio&quot;:&quot;16:9&quot;}"/>
  <p:tag name="KSO_WM_CHIP_XID" val="5ebe041a0ac41c4a0a52557b"/>
  <p:tag name="KSO_WM_CHIP_FILLPROP" val="[[{&quot;fill_id&quot;:&quot;d4089bcb58db42069348158c66880bc0&quot;,&quot;fill_align&quot;:&quot;cm&quot;,&quot;text_align&quot;:&quot;lm&quot;,&quot;text_direction&quot;:&quot;horizontal&quot;,&quot;chip_types&quot;:[&quot;text&quot;,&quot;header&quot;]}]]"/>
  <p:tag name="KSO_WM_SLIDE_ID" val="custom20205281_1"/>
  <p:tag name="KSO_WM_TEMPLATE_SUBCATEGORY" val="21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SLIDE_SIZE" val="380*460"/>
  <p:tag name="KSO_WM_SLIDE_POSITION" val="60*39"/>
  <p:tag name="KSO_WM_TAG_VERSION" val="1.0"/>
  <p:tag name="KSO_WM_BEAUTIFY_FLAG" val="#wm#"/>
  <p:tag name="KSO_WM_TEMPLATE_CATEGORY" val="custom"/>
  <p:tag name="KSO_WM_TEMPLATE_INDEX" val="20205281"/>
  <p:tag name="KSO_WM_SLIDE_LAYOUT" val="a_b"/>
  <p:tag name="KSO_WM_SLIDE_LAYOUT_CNT" val="1_1"/>
  <p:tag name="KSO_WM_CHIP_GROUPID" val="5ebf6661ddc3daf3fef3f760"/>
  <p:tag name="KSO_WM_SLIDE_LAYOUT_INFO" val="{&quot;id&quot;:&quot;2020-11-26T16:18:21&quot;,&quot;maxSize&quot;:{&quot;size1&quot;:62.85377762405961},&quot;minSize&quot;:{&quot;size1&quot;:51.45377762405962},&quot;normalSize&quot;:{&quot;size1&quot;:58.55377762405961},&quot;subLayout&quot;:[{&quot;id&quot;:&quot;2020-11-26T16:18:21&quot;,&quot;margin&quot;:{&quot;bottom&quot;:0.20331741869449615,&quot;left&quot;:3.386747360229492,&quot;right&quot;:17.074365615844727,&quot;top&quot;:5.821568489074707},&quot;type&quot;:0},{&quot;id&quot;:&quot;2020-11-26T16:18:21&quot;,&quot;margin&quot;:{&quot;bottom&quot;:5.821590900421143,&quot;left&quot;:3.386747360229492,&quot;right&quot;:17.074365615844727,&quot;top&quot;:0.2784408628940582},&quot;type&quot;:0}],&quot;type&quot;:0}"/>
  <p:tag name="KSO_WM_SLIDE_BK_DARK_LIGHT" val="2"/>
  <p:tag name="KSO_WM_SLIDE_BACKGROUND_TYPE" val="general"/>
  <p:tag name="KSO_WM_SLIDE_SUPPORT_FEATURE_TYPE" val="0"/>
  <p:tag name="KSO_WM_TEMPLATE_MASTER_THUMB_INDEX" val="13"/>
  <p:tag name="KSO_WM_TEMPLATE_ASSEMBLE_XID" val="5fbf64c69532eafaafd417e2"/>
  <p:tag name="KSO_WM_TEMPLATE_ASSEMBLE_GROUPID" val="5fbf1fd79532eafaafd2988c"/>
  <p:tag name="KSO_WM_TEMPLATE_THUMBS_INDEX" val="1、3、4、5、7、40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5281_1*i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3"/>
  <p:tag name="KSO_WM_UNIT_DEC_AREA_ID" val="2e34b2b25d4e4a30bbded40fc7eebe5b"/>
  <p:tag name="KSO_WM_UNIT_DECORATE_INFO" val="{&quot;DecorateInfoH&quot;:{&quot;IsAbs&quot;:true},&quot;DecorateInfoW&quot;:{&quot;IsAbs&quot;:false},&quot;DecorateInfoX&quot;:{&quot;IsAbs&quot;:true,&quot;Pos&quot;:1},&quot;DecorateInfoY&quot;:{&quot;IsAbs&quot;:true,&quot;Pos&quot;:0},&quot;ReferentInfo&quot;:{&quot;Id&quot;:&quot;c980e97159444202a620411a5082c42f&quot;,&quot;X&quot;:{&quot;Pos&quot;:1},&quot;Y&quot;:{&quot;Pos&quot;:2}},&quot;whChangeMode&quot;:0}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e7f8d54b29ea4f68b5544b20392582ab"/>
  <p:tag name="KSO_WM_UNIT_LINE_FORE_SCHEMECOLOR_INDEX_BRIGHTNESS" val="0.25"/>
  <p:tag name="KSO_WM_UNIT_LINE_FORE_SCHEMECOLOR_INDEX" val="13"/>
  <p:tag name="KSO_WM_UNIT_LINE_FILL_TYPE" val="2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4"/>
  <p:tag name="KSO_WM_UNIT_TYPE" val="a"/>
  <p:tag name="KSO_WM_UNIT_INDEX" val="1"/>
  <p:tag name="KSO_WM_UNIT_ISNUMDGMTITLE" val="0"/>
  <p:tag name="KSO_WM_UNIT_PRESET_TEXT" val="家庭宠物养护手册"/>
  <p:tag name="KSO_WM_UNIT_BLOCK" val="0"/>
  <p:tag name="KSO_WM_UNIT_DEC_AREA_ID" val="4726afa3e65b4bf88819b5b759434b87"/>
  <p:tag name="KSO_WM_UNIT_DEFAULT_FONT" val="24;60;4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15"/>
  <p:tag name="KSO_WM_UNIT_TEXT_FILL_FORE_SCHEMECOLOR_INDEX" val="13"/>
  <p:tag name="KSO_WM_UNIT_TEXT_FILL_TYPE" val="1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b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9"/>
  <p:tag name="KSO_WM_UNIT_TYPE" val="b"/>
  <p:tag name="KSO_WM_UNIT_INDEX" val="1"/>
  <p:tag name="KSO_WM_UNIT_ISNUMDGMTITLE" val="0"/>
  <p:tag name="KSO_WM_UNIT_PRESET_TEXT" val="此处添加副标题内容"/>
  <p:tag name="KSO_WM_UNIT_BLOCK" val="0"/>
  <p:tag name="KSO_WM_UNIT_DEC_AREA_ID" val="c980e97159444202a620411a5082c42f"/>
  <p:tag name="KSO_WM_UNIT_DEFAULT_FONT" val="18;24;2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35"/>
  <p:tag name="KSO_WM_UNIT_TEXT_FILL_FORE_SCHEMECOLOR_INDEX" val="13"/>
  <p:tag name="KSO_WM_UNIT_TEXT_FILL_TYPE" val="1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CHIP_INFOS" val="{&quot;layout_type&quot;:&quot;forleft&quot;,&quot;slide_type&quot;:[&quot;title&quot;],&quot;aspect_ratio&quot;:&quot;16:9&quot;}"/>
  <p:tag name="KSO_WM_CHIP_XID" val="5ebe041a0ac41c4a0a52557b"/>
  <p:tag name="KSO_WM_CHIP_FILLPROP" val="[[{&quot;fill_id&quot;:&quot;d4089bcb58db42069348158c66880bc0&quot;,&quot;fill_align&quot;:&quot;cm&quot;,&quot;text_align&quot;:&quot;lm&quot;,&quot;text_direction&quot;:&quot;horizontal&quot;,&quot;chip_types&quot;:[&quot;text&quot;,&quot;header&quot;]}]]"/>
  <p:tag name="KSO_WM_SLIDE_ID" val="custom20205281_1"/>
  <p:tag name="KSO_WM_TEMPLATE_SUBCATEGORY" val="21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SLIDE_SIZE" val="380*460"/>
  <p:tag name="KSO_WM_SLIDE_POSITION" val="60*39"/>
  <p:tag name="KSO_WM_TAG_VERSION" val="1.0"/>
  <p:tag name="KSO_WM_BEAUTIFY_FLAG" val="#wm#"/>
  <p:tag name="KSO_WM_TEMPLATE_CATEGORY" val="custom"/>
  <p:tag name="KSO_WM_TEMPLATE_INDEX" val="20205281"/>
  <p:tag name="KSO_WM_SLIDE_LAYOUT" val="a_b"/>
  <p:tag name="KSO_WM_SLIDE_LAYOUT_CNT" val="1_1"/>
  <p:tag name="KSO_WM_CHIP_GROUPID" val="5ebf6661ddc3daf3fef3f760"/>
  <p:tag name="KSO_WM_SLIDE_LAYOUT_INFO" val="{&quot;id&quot;:&quot;2020-11-26T16:18:21&quot;,&quot;maxSize&quot;:{&quot;size1&quot;:62.85377762405961},&quot;minSize&quot;:{&quot;size1&quot;:51.45377762405962},&quot;normalSize&quot;:{&quot;size1&quot;:58.55377762405961},&quot;subLayout&quot;:[{&quot;id&quot;:&quot;2020-11-26T16:18:21&quot;,&quot;margin&quot;:{&quot;bottom&quot;:0.20331741869449615,&quot;left&quot;:3.386747360229492,&quot;right&quot;:17.074365615844727,&quot;top&quot;:5.821568489074707},&quot;type&quot;:0},{&quot;id&quot;:&quot;2020-11-26T16:18:21&quot;,&quot;margin&quot;:{&quot;bottom&quot;:5.821590900421143,&quot;left&quot;:3.386747360229492,&quot;right&quot;:17.074365615844727,&quot;top&quot;:0.2784408628940582},&quot;type&quot;:0}],&quot;type&quot;:0}"/>
  <p:tag name="KSO_WM_SLIDE_BK_DARK_LIGHT" val="2"/>
  <p:tag name="KSO_WM_SLIDE_BACKGROUND_TYPE" val="general"/>
  <p:tag name="KSO_WM_SLIDE_SUPPORT_FEATURE_TYPE" val="0"/>
  <p:tag name="KSO_WM_TEMPLATE_MASTER_THUMB_INDEX" val="13"/>
  <p:tag name="KSO_WM_TEMPLATE_ASSEMBLE_XID" val="5fbf64c69532eafaafd417e2"/>
  <p:tag name="KSO_WM_TEMPLATE_ASSEMBLE_GROUPID" val="5fbf1fd79532eafaafd2988c"/>
  <p:tag name="KSO_WM_TEMPLATE_THUMBS_INDEX" val="1、3、4、5、7、40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5281_1*i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3"/>
  <p:tag name="KSO_WM_UNIT_DEC_AREA_ID" val="2e34b2b25d4e4a30bbded40fc7eebe5b"/>
  <p:tag name="KSO_WM_UNIT_DECORATE_INFO" val="{&quot;DecorateInfoH&quot;:{&quot;IsAbs&quot;:true},&quot;DecorateInfoW&quot;:{&quot;IsAbs&quot;:false},&quot;DecorateInfoX&quot;:{&quot;IsAbs&quot;:true,&quot;Pos&quot;:1},&quot;DecorateInfoY&quot;:{&quot;IsAbs&quot;:true,&quot;Pos&quot;:0},&quot;ReferentInfo&quot;:{&quot;Id&quot;:&quot;c980e97159444202a620411a5082c42f&quot;,&quot;X&quot;:{&quot;Pos&quot;:1},&quot;Y&quot;:{&quot;Pos&quot;:2}},&quot;whChangeMode&quot;:0}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e7f8d54b29ea4f68b5544b20392582ab"/>
  <p:tag name="KSO_WM_UNIT_LINE_FORE_SCHEMECOLOR_INDEX_BRIGHTNESS" val="0.25"/>
  <p:tag name="KSO_WM_UNIT_LINE_FORE_SCHEMECOLOR_INDEX" val="13"/>
  <p:tag name="KSO_WM_UNIT_LINE_FILL_TYPE" val="2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4"/>
  <p:tag name="KSO_WM_UNIT_TYPE" val="a"/>
  <p:tag name="KSO_WM_UNIT_INDEX" val="1"/>
  <p:tag name="KSO_WM_UNIT_ISNUMDGMTITLE" val="0"/>
  <p:tag name="KSO_WM_UNIT_PRESET_TEXT" val="家庭宠物养护手册"/>
  <p:tag name="KSO_WM_UNIT_BLOCK" val="0"/>
  <p:tag name="KSO_WM_UNIT_DEC_AREA_ID" val="4726afa3e65b4bf88819b5b759434b87"/>
  <p:tag name="KSO_WM_UNIT_DEFAULT_FONT" val="24;60;4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15"/>
  <p:tag name="KSO_WM_UNIT_TEXT_FILL_FORE_SCHEMECOLOR_INDEX" val="13"/>
  <p:tag name="KSO_WM_UNIT_TEXT_FILL_TYPE" val="1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b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9"/>
  <p:tag name="KSO_WM_UNIT_TYPE" val="b"/>
  <p:tag name="KSO_WM_UNIT_INDEX" val="1"/>
  <p:tag name="KSO_WM_UNIT_ISNUMDGMTITLE" val="0"/>
  <p:tag name="KSO_WM_UNIT_PRESET_TEXT" val="此处添加副标题内容"/>
  <p:tag name="KSO_WM_UNIT_BLOCK" val="0"/>
  <p:tag name="KSO_WM_UNIT_DEC_AREA_ID" val="c980e97159444202a620411a5082c42f"/>
  <p:tag name="KSO_WM_UNIT_DEFAULT_FONT" val="18;24;2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35"/>
  <p:tag name="KSO_WM_UNIT_TEXT_FILL_FORE_SCHEMECOLOR_INDEX" val="13"/>
  <p:tag name="KSO_WM_UNIT_TEXT_FILL_TYPE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e2a2e79d46dd450f80f23d091c2085ce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c69c1f958fd46a3bf647e79ab38608b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CHIP_INFOS" val="{&quot;layout_type&quot;:&quot;forleft&quot;,&quot;slide_type&quot;:[&quot;title&quot;],&quot;aspect_ratio&quot;:&quot;16:9&quot;}"/>
  <p:tag name="KSO_WM_CHIP_XID" val="5ebe041a0ac41c4a0a52557b"/>
  <p:tag name="KSO_WM_CHIP_FILLPROP" val="[[{&quot;fill_id&quot;:&quot;d4089bcb58db42069348158c66880bc0&quot;,&quot;fill_align&quot;:&quot;cm&quot;,&quot;text_align&quot;:&quot;lm&quot;,&quot;text_direction&quot;:&quot;horizontal&quot;,&quot;chip_types&quot;:[&quot;text&quot;,&quot;header&quot;]}]]"/>
  <p:tag name="KSO_WM_SLIDE_ID" val="custom20205281_1"/>
  <p:tag name="KSO_WM_TEMPLATE_SUBCATEGORY" val="21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SLIDE_SIZE" val="380*460"/>
  <p:tag name="KSO_WM_SLIDE_POSITION" val="60*39"/>
  <p:tag name="KSO_WM_TAG_VERSION" val="1.0"/>
  <p:tag name="KSO_WM_BEAUTIFY_FLAG" val="#wm#"/>
  <p:tag name="KSO_WM_TEMPLATE_CATEGORY" val="custom"/>
  <p:tag name="KSO_WM_TEMPLATE_INDEX" val="20205281"/>
  <p:tag name="KSO_WM_SLIDE_LAYOUT" val="a_b"/>
  <p:tag name="KSO_WM_SLIDE_LAYOUT_CNT" val="1_1"/>
  <p:tag name="KSO_WM_CHIP_GROUPID" val="5ebf6661ddc3daf3fef3f760"/>
  <p:tag name="KSO_WM_SLIDE_LAYOUT_INFO" val="{&quot;id&quot;:&quot;2020-11-26T16:18:21&quot;,&quot;maxSize&quot;:{&quot;size1&quot;:62.85377762405961},&quot;minSize&quot;:{&quot;size1&quot;:51.45377762405962},&quot;normalSize&quot;:{&quot;size1&quot;:58.55377762405961},&quot;subLayout&quot;:[{&quot;id&quot;:&quot;2020-11-26T16:18:21&quot;,&quot;margin&quot;:{&quot;bottom&quot;:0.20331741869449615,&quot;left&quot;:3.386747360229492,&quot;right&quot;:17.074365615844727,&quot;top&quot;:5.821568489074707},&quot;type&quot;:0},{&quot;id&quot;:&quot;2020-11-26T16:18:21&quot;,&quot;margin&quot;:{&quot;bottom&quot;:5.821590900421143,&quot;left&quot;:3.386747360229492,&quot;right&quot;:17.074365615844727,&quot;top&quot;:0.2784408628940582},&quot;type&quot;:0}],&quot;type&quot;:0}"/>
  <p:tag name="KSO_WM_SLIDE_BK_DARK_LIGHT" val="2"/>
  <p:tag name="KSO_WM_SLIDE_BACKGROUND_TYPE" val="general"/>
  <p:tag name="KSO_WM_SLIDE_SUPPORT_FEATURE_TYPE" val="0"/>
  <p:tag name="KSO_WM_TEMPLATE_MASTER_THUMB_INDEX" val="13"/>
  <p:tag name="KSO_WM_TEMPLATE_ASSEMBLE_XID" val="5fbf64c69532eafaafd417e2"/>
  <p:tag name="KSO_WM_TEMPLATE_ASSEMBLE_GROUPID" val="5fbf1fd79532eafaafd2988c"/>
  <p:tag name="KSO_WM_TEMPLATE_THUMBS_INDEX" val="1、3、4、5、7、40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5281_1*i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3"/>
  <p:tag name="KSO_WM_UNIT_DEC_AREA_ID" val="2e34b2b25d4e4a30bbded40fc7eebe5b"/>
  <p:tag name="KSO_WM_UNIT_DECORATE_INFO" val="{&quot;DecorateInfoH&quot;:{&quot;IsAbs&quot;:true},&quot;DecorateInfoW&quot;:{&quot;IsAbs&quot;:false},&quot;DecorateInfoX&quot;:{&quot;IsAbs&quot;:true,&quot;Pos&quot;:1},&quot;DecorateInfoY&quot;:{&quot;IsAbs&quot;:true,&quot;Pos&quot;:0},&quot;ReferentInfo&quot;:{&quot;Id&quot;:&quot;c980e97159444202a620411a5082c42f&quot;,&quot;X&quot;:{&quot;Pos&quot;:1},&quot;Y&quot;:{&quot;Pos&quot;:2}},&quot;whChangeMode&quot;:0}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e7f8d54b29ea4f68b5544b20392582ab"/>
  <p:tag name="KSO_WM_UNIT_LINE_FORE_SCHEMECOLOR_INDEX_BRIGHTNESS" val="0.25"/>
  <p:tag name="KSO_WM_UNIT_LINE_FORE_SCHEMECOLOR_INDEX" val="13"/>
  <p:tag name="KSO_WM_UNIT_LINE_FILL_TYPE" val="2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4"/>
  <p:tag name="KSO_WM_UNIT_TYPE" val="a"/>
  <p:tag name="KSO_WM_UNIT_INDEX" val="1"/>
  <p:tag name="KSO_WM_UNIT_ISNUMDGMTITLE" val="0"/>
  <p:tag name="KSO_WM_UNIT_PRESET_TEXT" val="家庭宠物养护手册"/>
  <p:tag name="KSO_WM_UNIT_BLOCK" val="0"/>
  <p:tag name="KSO_WM_UNIT_DEC_AREA_ID" val="4726afa3e65b4bf88819b5b759434b87"/>
  <p:tag name="KSO_WM_UNIT_DEFAULT_FONT" val="24;60;4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15"/>
  <p:tag name="KSO_WM_UNIT_TEXT_FILL_FORE_SCHEMECOLOR_INDEX" val="13"/>
  <p:tag name="KSO_WM_UNIT_TEXT_FILL_TYPE" val="1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b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9"/>
  <p:tag name="KSO_WM_UNIT_TYPE" val="b"/>
  <p:tag name="KSO_WM_UNIT_INDEX" val="1"/>
  <p:tag name="KSO_WM_UNIT_ISNUMDGMTITLE" val="0"/>
  <p:tag name="KSO_WM_UNIT_PRESET_TEXT" val="此处添加副标题内容"/>
  <p:tag name="KSO_WM_UNIT_BLOCK" val="0"/>
  <p:tag name="KSO_WM_UNIT_DEC_AREA_ID" val="c980e97159444202a620411a5082c42f"/>
  <p:tag name="KSO_WM_UNIT_DEFAULT_FONT" val="18;24;2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35"/>
  <p:tag name="KSO_WM_UNIT_TEXT_FILL_FORE_SCHEMECOLOR_INDEX" val="13"/>
  <p:tag name="KSO_WM_UNIT_TEXT_FILL_TYPE" val="1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CHIP_INFOS" val="{&quot;layout_type&quot;:&quot;forleft&quot;,&quot;slide_type&quot;:[&quot;title&quot;],&quot;aspect_ratio&quot;:&quot;16:9&quot;}"/>
  <p:tag name="KSO_WM_CHIP_XID" val="5ebe041a0ac41c4a0a52557b"/>
  <p:tag name="KSO_WM_CHIP_FILLPROP" val="[[{&quot;fill_id&quot;:&quot;d4089bcb58db42069348158c66880bc0&quot;,&quot;fill_align&quot;:&quot;cm&quot;,&quot;text_align&quot;:&quot;lm&quot;,&quot;text_direction&quot;:&quot;horizontal&quot;,&quot;chip_types&quot;:[&quot;text&quot;,&quot;header&quot;]}]]"/>
  <p:tag name="KSO_WM_SLIDE_ID" val="custom20205281_1"/>
  <p:tag name="KSO_WM_TEMPLATE_SUBCATEGORY" val="21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SLIDE_SIZE" val="380*460"/>
  <p:tag name="KSO_WM_SLIDE_POSITION" val="60*39"/>
  <p:tag name="KSO_WM_TAG_VERSION" val="1.0"/>
  <p:tag name="KSO_WM_BEAUTIFY_FLAG" val="#wm#"/>
  <p:tag name="KSO_WM_TEMPLATE_CATEGORY" val="custom"/>
  <p:tag name="KSO_WM_TEMPLATE_INDEX" val="20205281"/>
  <p:tag name="KSO_WM_SLIDE_LAYOUT" val="a_b"/>
  <p:tag name="KSO_WM_SLIDE_LAYOUT_CNT" val="1_1"/>
  <p:tag name="KSO_WM_CHIP_GROUPID" val="5ebf6661ddc3daf3fef3f760"/>
  <p:tag name="KSO_WM_SLIDE_LAYOUT_INFO" val="{&quot;id&quot;:&quot;2020-11-26T16:18:21&quot;,&quot;maxSize&quot;:{&quot;size1&quot;:62.85377762405961},&quot;minSize&quot;:{&quot;size1&quot;:51.45377762405962},&quot;normalSize&quot;:{&quot;size1&quot;:58.55377762405961},&quot;subLayout&quot;:[{&quot;id&quot;:&quot;2020-11-26T16:18:21&quot;,&quot;margin&quot;:{&quot;bottom&quot;:0.20331741869449615,&quot;left&quot;:3.386747360229492,&quot;right&quot;:17.074365615844727,&quot;top&quot;:5.821568489074707},&quot;type&quot;:0},{&quot;id&quot;:&quot;2020-11-26T16:18:21&quot;,&quot;margin&quot;:{&quot;bottom&quot;:5.821590900421143,&quot;left&quot;:3.386747360229492,&quot;right&quot;:17.074365615844727,&quot;top&quot;:0.2784408628940582},&quot;type&quot;:0}],&quot;type&quot;:0}"/>
  <p:tag name="KSO_WM_SLIDE_BK_DARK_LIGHT" val="2"/>
  <p:tag name="KSO_WM_SLIDE_BACKGROUND_TYPE" val="general"/>
  <p:tag name="KSO_WM_SLIDE_SUPPORT_FEATURE_TYPE" val="0"/>
  <p:tag name="KSO_WM_TEMPLATE_MASTER_THUMB_INDEX" val="13"/>
  <p:tag name="KSO_WM_TEMPLATE_ASSEMBLE_XID" val="5fbf64c69532eafaafd417e2"/>
  <p:tag name="KSO_WM_TEMPLATE_ASSEMBLE_GROUPID" val="5fbf1fd79532eafaafd2988c"/>
  <p:tag name="KSO_WM_TEMPLATE_THUMBS_INDEX" val="1、3、4、5、7、40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5281_1*i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3"/>
  <p:tag name="KSO_WM_UNIT_DEC_AREA_ID" val="2e34b2b25d4e4a30bbded40fc7eebe5b"/>
  <p:tag name="KSO_WM_UNIT_DECORATE_INFO" val="{&quot;DecorateInfoH&quot;:{&quot;IsAbs&quot;:true},&quot;DecorateInfoW&quot;:{&quot;IsAbs&quot;:false},&quot;DecorateInfoX&quot;:{&quot;IsAbs&quot;:true,&quot;Pos&quot;:1},&quot;DecorateInfoY&quot;:{&quot;IsAbs&quot;:true,&quot;Pos&quot;:0},&quot;ReferentInfo&quot;:{&quot;Id&quot;:&quot;c980e97159444202a620411a5082c42f&quot;,&quot;X&quot;:{&quot;Pos&quot;:1},&quot;Y&quot;:{&quot;Pos&quot;:2}},&quot;whChangeMode&quot;:0}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e7f8d54b29ea4f68b5544b20392582ab"/>
  <p:tag name="KSO_WM_UNIT_LINE_FORE_SCHEMECOLOR_INDEX_BRIGHTNESS" val="0.25"/>
  <p:tag name="KSO_WM_UNIT_LINE_FORE_SCHEMECOLOR_INDEX" val="13"/>
  <p:tag name="KSO_WM_UNIT_LINE_FILL_TYPE" val="2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4"/>
  <p:tag name="KSO_WM_UNIT_TYPE" val="a"/>
  <p:tag name="KSO_WM_UNIT_INDEX" val="1"/>
  <p:tag name="KSO_WM_UNIT_ISNUMDGMTITLE" val="0"/>
  <p:tag name="KSO_WM_UNIT_PRESET_TEXT" val="家庭宠物养护手册"/>
  <p:tag name="KSO_WM_UNIT_BLOCK" val="0"/>
  <p:tag name="KSO_WM_UNIT_DEC_AREA_ID" val="4726afa3e65b4bf88819b5b759434b87"/>
  <p:tag name="KSO_WM_UNIT_DEFAULT_FONT" val="24;60;4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15"/>
  <p:tag name="KSO_WM_UNIT_TEXT_FILL_FORE_SCHEMECOLOR_INDEX" val="13"/>
  <p:tag name="KSO_WM_UNIT_TEXT_FILL_TYPE" val="1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b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9"/>
  <p:tag name="KSO_WM_UNIT_TYPE" val="b"/>
  <p:tag name="KSO_WM_UNIT_INDEX" val="1"/>
  <p:tag name="KSO_WM_UNIT_ISNUMDGMTITLE" val="0"/>
  <p:tag name="KSO_WM_UNIT_PRESET_TEXT" val="此处添加副标题内容"/>
  <p:tag name="KSO_WM_UNIT_BLOCK" val="0"/>
  <p:tag name="KSO_WM_UNIT_DEC_AREA_ID" val="c980e97159444202a620411a5082c42f"/>
  <p:tag name="KSO_WM_UNIT_DEFAULT_FONT" val="18;24;2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35"/>
  <p:tag name="KSO_WM_UNIT_TEXT_FILL_FORE_SCHEMECOLOR_INDEX" val="13"/>
  <p:tag name="KSO_WM_UNIT_TEXT_FILL_TYPE" val="1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f47f2a8bcc064cf9a30c31cdd038daa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9756d405b8c42e2962b15d8b4036fac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281"/>
  <p:tag name="KSO_WM_CHIP_INFOS" val="{&quot;layout_type&quot;:&quot;forright2&quot;,&quot;slide_type&quot;:[&quot;sectionTitle&quot;],&quot;aspect_ratio&quot;:&quot;16:9&quot;}"/>
  <p:tag name="KSO_WM_CHIP_XID" val="5ebe041a0ac41c4a0a525598"/>
  <p:tag name="KSO_WM_CHIP_FILLPROP" val="[[{&quot;fill_id&quot;:&quot;c8df1a3465854d8b966b02b3af772576&quot;,&quot;fill_align&quot;:&quot;cm&quot;,&quot;text_align&quot;:&quot;lm&quot;,&quot;text_direction&quot;:&quot;horizontal&quot;,&quot;chip_types&quot;:[&quot;text&quot;,&quot;header&quot;]}]]"/>
  <p:tag name="KSO_WM_SLIDE_ID" val="custom20205281_7"/>
  <p:tag name="KSO_WM_TEMPLATE_SUBCATEGORY" val="21"/>
  <p:tag name="KSO_WM_TEMPLATE_MASTER_TYPE" val="1"/>
  <p:tag name="KSO_WM_TEMPLATE_COLOR_TYPE" val="1"/>
  <p:tag name="KSO_WM_SLIDE_TYPE" val="sectionTitle"/>
  <p:tag name="KSO_WM_SLIDE_SUBTYPE" val="pureTxt"/>
  <p:tag name="KSO_WM_SLIDE_ITEM_CNT" val="0"/>
  <p:tag name="KSO_WM_SLIDE_INDEX" val="7"/>
  <p:tag name="KSO_WM_SLIDE_SIZE" val="540*400"/>
  <p:tag name="KSO_WM_SLIDE_POSITION" val="380*69"/>
  <p:tag name="KSO_WM_TAG_VERSION" val="1.0"/>
  <p:tag name="KSO_WM_SLIDE_LAYOUT" val="a"/>
  <p:tag name="KSO_WM_SLIDE_LAYOUT_CNT" val="1"/>
  <p:tag name="KSO_WM_CHIP_GROUPID" val="5ebf6661ddc3daf3fef3f760"/>
  <p:tag name="KSO_WM_SLIDE_LAYOUT_INFO" val="{&quot;id&quot;:&quot;2020-11-26T16:18:18&quot;,&quot;margin&quot;:{&quot;bottom&quot;:6.454479694366455,&quot;left&quot;:12.8480224609375,&quot;right&quot;:2.5553529262542725,&quot;top&quot;:6.592935085296631},&quot;type&quot;:0}"/>
  <p:tag name="KSO_WM_SLIDE_BK_DARK_LIGHT" val="2"/>
  <p:tag name="KSO_WM_SLIDE_BACKGROUND_TYPE" val="general"/>
  <p:tag name="KSO_WM_SLIDE_SUPPORT_FEATURE_TYPE" val="0"/>
  <p:tag name="KSO_WM_TEMPLATE_ASSEMBLE_XID" val="5fbf64c69532eafaafd417d9"/>
  <p:tag name="KSO_WM_TEMPLATE_ASSEMBLE_GROUPID" val="5fbf1fd79532eafaafd2988c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5281_7*i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c36f22e2748f46f3a8ca6b835231b73a"/>
  <p:tag name="KSO_WM_UNIT_DECORATE_INFO" val="{&quot;DecorateInfoH&quot;:{&quot;IsAbs&quot;:true},&quot;DecorateInfoW&quot;:{&quot;IsAbs&quot;:true},&quot;DecorateInfoX&quot;:{&quot;IsAbs&quot;:true,&quot;Pos&quot;:2},&quot;DecorateInfoY&quot;:{&quot;IsAbs&quot;:true,&quot;Pos&quot;:0},&quot;ReferentInfo&quot;:{&quot;Id&quot;:&quot;933cf5ac4a0c4657b2fa732c8e832c36&quot;,&quot;X&quot;:{&quot;Pos&quot;:2},&quot;Y&quot;:{&quot;Pos&quot;:2}},&quot;whChangeMode&quot;:0}"/>
  <p:tag name="KSO_WM_CHIP_GROUPID" val="5f2a4d1d1f3c142e57c6bacd"/>
  <p:tag name="KSO_WM_CHIP_XID" val="5f2a4d1d1f3c142e57c6bace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f8c7e8916c29420897b8dff624572747"/>
  <p:tag name="KSO_WM_UNIT_FILL_FORE_SCHEMECOLOR_INDEX_BRIGHTNESS" val="0.25"/>
  <p:tag name="KSO_WM_UNIT_FILL_FORE_SCHEMECOLOR_INDEX" val="13"/>
  <p:tag name="KSO_WM_UNIT_FILL_TYPE" val="1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4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5281_7*i*2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82de95612db34cb885b0a6a0649fbf1e"/>
  <p:tag name="KSO_WM_UNIT_DECORATE_INFO" val="{&quot;DecorateInfoH&quot;:{&quot;IsAbs&quot;:true},&quot;DecorateInfoW&quot;:{&quot;IsAbs&quot;:true},&quot;DecorateInfoX&quot;:{&quot;IsAbs&quot;:true,&quot;Pos&quot;:0},&quot;DecorateInfoY&quot;:{&quot;IsAbs&quot;:true,&quot;Pos&quot;:2},&quot;ReferentInfo&quot;:{&quot;Id&quot;:&quot;933cf5ac4a0c4657b2fa732c8e832c36&quot;,&quot;X&quot;:{&quot;Pos&quot;:0},&quot;Y&quot;:{&quot;Pos&quot;:0}},&quot;whChangeMode&quot;:0}"/>
  <p:tag name="KSO_WM_CHIP_GROUPID" val="5f2a4d1d1f3c142e57c6bacd"/>
  <p:tag name="KSO_WM_CHIP_XID" val="5f2a4d1d1f3c142e57c6bace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f8c7e8916c29420897b8dff624572747"/>
  <p:tag name="KSO_WM_UNIT_FILL_FORE_SCHEMECOLOR_INDEX_BRIGHTNESS" val="0.25"/>
  <p:tag name="KSO_WM_UNIT_FILL_FORE_SCHEMECOLOR_INDEX" val="13"/>
  <p:tag name="KSO_WM_UNIT_FILL_TYPE" val="1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4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7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42"/>
  <p:tag name="KSO_WM_UNIT_TYPE" val="a"/>
  <p:tag name="KSO_WM_UNIT_INDEX" val="1"/>
  <p:tag name="KSO_WM_UNIT_ISNUMDGMTITLE" val="0"/>
  <p:tag name="KSO_WM_UNIT_PRESET_TEXT" val="单击此处可以编辑与添加低于大约三十字的章节标题"/>
  <p:tag name="KSO_WM_UNIT_BLOCK" val="0"/>
  <p:tag name="KSO_WM_UNIT_DEC_AREA_ID" val="933cf5ac4a0c4657b2fa732c8e832c36"/>
  <p:tag name="KSO_WM_CHIP_GROUPID" val="5f2a4d1d1f3c142e57c6bacd"/>
  <p:tag name="KSO_WM_CHIP_XID" val="5f2a4d1d1f3c142e57c6bace"/>
  <p:tag name="KSO_WM_CHIP_FILLAREA_FILL_RULE" val="{&quot;fill_align&quot;:&quot;cm&quot;,&quot;fill_mode&quot;:&quot;adaptive&quot;,&quot;sacle_strategy&quot;:&quot;smart&quot;}"/>
  <p:tag name="KSO_WM_ASSEMBLE_CHIP_INDEX" val="f8c7e8916c29420897b8dff624572747"/>
  <p:tag name="KSO_WM_UNIT_TEXT_FILL_FORE_SCHEMECOLOR_INDEX_BRIGHTNESS" val="0.15"/>
  <p:tag name="KSO_WM_UNIT_TEXT_FILL_FORE_SCHEMECOLOR_INDEX" val="13"/>
  <p:tag name="KSO_WM_UNIT_TEXT_FILL_TYPE" val="1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.15"/>
  <p:tag name="KSO_WM_UNIT_TEXT_FILL_FORE_SCHEMECOLOR_INDEX" val="13"/>
  <p:tag name="KSO_WM_UNIT_TEXT_FILL_TYPE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42"/>
  <p:tag name="KSO_WM_UNIT_TYPE" val="a"/>
  <p:tag name="KSO_WM_UNIT_INDEX" val="1"/>
  <p:tag name="KSO_WM_UNIT_ISNUMDGMTITLE" val="0"/>
  <p:tag name="KSO_WM_UNIT_PRESET_TEXT" val="单击此处可以编辑与添加低于大约三十字的章节标题"/>
  <p:tag name="KSO_WM_UNIT_BLOCK" val="0"/>
  <p:tag name="KSO_WM_UNIT_DEC_AREA_ID" val="933cf5ac4a0c4657b2fa732c8e832c36"/>
  <p:tag name="KSO_WM_CHIP_GROUPID" val="5f2a4d1d1f3c142e57c6bacd"/>
  <p:tag name="KSO_WM_CHIP_XID" val="5f2a4d1d1f3c142e57c6bace"/>
  <p:tag name="KSO_WM_CHIP_FILLAREA_FILL_RULE" val="{&quot;fill_align&quot;:&quot;cm&quot;,&quot;fill_mode&quot;:&quot;adaptive&quot;,&quot;sacle_strategy&quot;:&quot;smart&quot;}"/>
  <p:tag name="KSO_WM_ASSEMBLE_CHIP_INDEX" val="f8c7e8916c29420897b8dff624572747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d9"/>
  <p:tag name="KSO_WM_TEMPLATE_ASSEMBLE_GROUPID" val="5fbf1fd79532eafaafd2988c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.15"/>
  <p:tag name="KSO_WM_UNIT_TEXT_FILL_FORE_SCHEMECOLOR_INDEX" val="13"/>
  <p:tag name="KSO_WM_UNIT_TEXT_FILL_TYPE" val="1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.15"/>
  <p:tag name="KSO_WM_UNIT_TEXT_FILL_FORE_SCHEMECOLOR_INDEX" val="13"/>
  <p:tag name="KSO_WM_UNIT_TEXT_FILL_TYPE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281"/>
  <p:tag name="KSO_WM_CHIP_INFOS" val="{&quot;layout_type&quot;:&quot;forleft&quot;,&quot;slide_type&quot;:[&quot;endPage&quot;],&quot;aspect_ratio&quot;:&quot;16:9&quot;}"/>
  <p:tag name="KSO_WM_CHIP_XID" val="5ec34a930ac41c4a0a525d3b"/>
  <p:tag name="KSO_WM_CHIP_FILLPROP" val="[[{&quot;fill_id&quot;:&quot;d4089bcb58db42069348158c66880bc0&quot;,&quot;fill_align&quot;:&quot;cm&quot;,&quot;text_align&quot;:&quot;lm&quot;,&quot;text_direction&quot;:&quot;horizontal&quot;,&quot;chip_types&quot;:[&quot;text&quot;,&quot;header&quot;]}]]"/>
  <p:tag name="KSO_WM_SLIDE_ID" val="custom20205281_40"/>
  <p:tag name="KSO_WM_TEMPLATE_SUBCATEGORY" val="21"/>
  <p:tag name="KSO_WM_TEMPLATE_MASTER_TYPE" val="1"/>
  <p:tag name="KSO_WM_TEMPLATE_COLOR_TYPE" val="1"/>
  <p:tag name="KSO_WM_SLIDE_TYPE" val="endPage"/>
  <p:tag name="KSO_WM_SLIDE_SUBTYPE" val="pureTxt"/>
  <p:tag name="KSO_WM_SLIDE_ITEM_CNT" val="0"/>
  <p:tag name="KSO_WM_SLIDE_INDEX" val="40"/>
  <p:tag name="KSO_WM_SLIDE_SIZE" val="380*460"/>
  <p:tag name="KSO_WM_SLIDE_POSITION" val="60*39"/>
  <p:tag name="KSO_WM_TAG_VERSION" val="1.0"/>
  <p:tag name="KSO_WM_SLIDE_LAYOUT" val="a_b_f"/>
  <p:tag name="KSO_WM_SLIDE_LAYOUT_CNT" val="1_1_2"/>
  <p:tag name="KSO_WM_CHIP_GROUPID" val="5ebf6661ddc3daf3fef3f760"/>
  <p:tag name="KSO_WM_SLIDE_LAYOUT_INFO" val="{&quot;id&quot;:&quot;2020-11-26T16:18:27&quot;,&quot;maxSize&quot;:{&quot;size1&quot;:44.20376654730903},&quot;minSize&quot;:{&quot;size1&quot;:33.50376654730903},&quot;normalSize&quot;:{&quot;size1&quot;:33.50376654730903},&quot;subLayout&quot;:[{&quot;id&quot;:&quot;2020-11-26T16:18:27&quot;,&quot;margin&quot;:{&quot;bottom&quot;:0.23982524871826172,&quot;left&quot;:2.434183359146118,&quot;right&quot;:18.714738845825195,&quot;top&quot;:4.947504997253418},&quot;type&quot;:0},{&quot;id&quot;:&quot;2020-11-26T16:18:27&quot;,&quot;maxSize&quot;:{&quot;size1&quot;:35.57606019583544},&quot;minSize&quot;:{&quot;size1&quot;:22.67606019583543},&quot;normalSize&quot;:{&quot;size1&quot;:35.57606019583544},&quot;subLayout&quot;:[{&quot;id&quot;:&quot;2020-11-26T16:18:27&quot;,&quot;margin&quot;:{&quot;bottom&quot;:0.48761552572250366,&quot;left&quot;:2.1166832447052,&quot;right&quot;:18.344324111938477,&quot;top&quot;:0.21349433064460754},&quot;type&quot;:0},{&quot;id&quot;:&quot;2020-11-26T16:18:27&quot;,&quot;margin&quot;:{&quot;bottom&quot;:4.947526931762695,&quot;left&quot;:2.1166832447052,&quot;right&quot;:18.344324111938477,&quot;top&quot;:0.6648091673851013},&quot;type&quot;:0}],&quot;type&quot;:0}],&quot;type&quot;:0}"/>
  <p:tag name="KSO_WM_SLIDE_BK_DARK_LIGHT" val="2"/>
  <p:tag name="KSO_WM_SLIDE_BACKGROUND_TYPE" val="general"/>
  <p:tag name="KSO_WM_SLIDE_SUPPORT_FEATURE_TYPE" val="0"/>
  <p:tag name="KSO_WM_TEMPLATE_ASSEMBLE_XID" val="5fbf64c69532eafaafd417f6"/>
  <p:tag name="KSO_WM_TEMPLATE_ASSEMBLE_GROUPID" val="5fbf1fd79532eafaafd2988c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5281_40*i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3"/>
  <p:tag name="KSO_WM_UNIT_DEC_AREA_ID" val="bf77e5e66e954209acbbdfed3b2f0e51"/>
  <p:tag name="KSO_WM_UNIT_DECORATE_INFO" val="{&quot;DecorateInfoH&quot;:{&quot;IsAbs&quot;:true},&quot;DecorateInfoW&quot;:{&quot;IsAbs&quot;:false},&quot;DecorateInfoX&quot;:{&quot;IsAbs&quot;:true,&quot;Pos&quot;:0},&quot;DecorateInfoY&quot;:{&quot;IsAbs&quot;:true,&quot;Pos&quot;:0},&quot;ReferentInfo&quot;:{&quot;Id&quot;:&quot;aec42960b0a84b6aa3cb2001661acd76&quot;,&quot;X&quot;:{&quot;Pos&quot;:0},&quot;Y&quot;:{&quot;Pos&quot;:2}},&quot;whChangeMode&quot;:0}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2b594f06fe0345a89c24a48b7525b6ef"/>
  <p:tag name="KSO_WM_UNIT_LINE_FORE_SCHEMECOLOR_INDEX_BRIGHTNESS" val="0.25"/>
  <p:tag name="KSO_WM_UNIT_LINE_FORE_SCHEMECOLOR_INDEX" val="13"/>
  <p:tag name="KSO_WM_UNIT_LINE_FILL_TYPE" val="2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1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81_40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PRESET_TEXT" val="谢谢观看"/>
  <p:tag name="KSO_WM_UNIT_DEFAULT_FONT" val="56;72;4"/>
  <p:tag name="KSO_WM_UNIT_BLOCK" val="0"/>
  <p:tag name="KSO_WM_UNIT_DEC_AREA_ID" val="aec42960b0a84b6aa3cb2001661acd76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ASSEMBLE_CHIP_INDEX" val="2b594f06fe0345a89c24a48b7525b6ef"/>
  <p:tag name="KSO_WM_UNIT_TEXT_FILL_FORE_SCHEMECOLOR_INDEX_BRIGHTNESS" val="0.15"/>
  <p:tag name="KSO_WM_UNIT_TEXT_FILL_FORE_SCHEMECOLOR_INDEX" val="13"/>
  <p:tag name="KSO_WM_UNIT_TEXT_FILL_TYPE" val="1"/>
  <p:tag name="KSO_WM_UNIT_SMARTLAYOUT_COMPRESS_INFO" val="{&#10;    &quot;id&quot;: &quot;2020-11-26T16:18:27&quot;,&#10;    &quot;max&quot;: 2.1919190373864694e-05,&#10;    &quot;parentMax&quot;: {&#10;        &quot;max&quot;: 17.116983032226557,&#10;        &quot;parentMax&quot;: {&#10;            &quot;max&quot;: 16.73999999999998&#10;        }&#10;    },&#10;    &quot;topChanged&quot;: 0&#10;}&#10;"/>
  <p:tag name="KSO_WM_UNIT_LAST_MAX_FONTSIZE" val="1320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2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e"/>
  <p:tag name="KSO_WM_UNIT_DEC_AREA_ID" val="043b782a0dd244e78b4d1220a3bc8938"/>
  <p:tag name="KSO_WM_CHIP_FILLAREA_FILL_RULE" val="{&quot;fill_align&quot;:&quot;r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17524e0bcd14815adf38ab3bd711d8d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21b15e502eb849d8b1767f4711a1e41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c988fbcfd78487ba4274cc1691c4e8d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20528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u"/>
  <p:tag name="KSO_WM_UNIT_TYPE" val="i"/>
  <p:tag name="KSO_WM_UNIT_INDEX" val="1"/>
  <p:tag name="KSO_WM_UNIT_ID" val="chip20205281_1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d"/>
  <p:tag name="KSO_WM_UNIT_DEC_AREA_ID" val="06c5d36f0207429d8af4b9e5b769cbb5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65b8a8e50694a7a827a5c8d0e8f4e9f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4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81_1*b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PRESET_TEXT" val="单击此处添加副标题内容"/>
  <p:tag name="KSO_WM_UNIT_DEFAULT_FONT" val="16;20;2"/>
  <p:tag name="KSO_WM_UNIT_BLOCK" val="0"/>
  <p:tag name="KSO_WM_UNIT_DEC_AREA_ID" val="b810483879e54c46abefc5c634957157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ASSEMBLE_CHIP_INDEX" val="2b594f06fe0345a89c24a48b7525b6ef"/>
  <p:tag name="KSO_WM_UNIT_TEXT_FILL_FORE_SCHEMECOLOR_INDEX_BRIGHTNESS" val="0.35"/>
  <p:tag name="KSO_WM_UNIT_TEXT_FILL_FORE_SCHEMECOLOR_INDEX" val="13"/>
  <p:tag name="KSO_WM_UNIT_TEXT_FILL_TYPE" val="1"/>
  <p:tag name="KSO_WM_TEMPLATE_ASSEMBLE_XID" val="5fbf64c69532eafaafd417f6"/>
  <p:tag name="KSO_WM_TEMPLATE_ASSEMBLE_GROUPID" val="5fbf1fd79532eafaafd2988c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1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PRESET_TEXT" val="谢谢观看"/>
  <p:tag name="KSO_WM_UNIT_DEFAULT_FONT" val="56;72;4"/>
  <p:tag name="KSO_WM_UNIT_BLOCK" val="0"/>
  <p:tag name="KSO_WM_UNIT_DEC_AREA_ID" val="aec42960b0a84b6aa3cb2001661acd76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ASSEMBLE_CHIP_INDEX" val="2b594f06fe0345a89c24a48b7525b6ef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f6"/>
  <p:tag name="KSO_WM_TEMPLATE_ASSEMBLE_GROUPID" val="5fbf1fd79532eafaafd2988c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5281_1*i*2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ec338733915747c5898cdc64d8267ec6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b810483879e54c46abefc5c634957157&quot;,&quot;X&quot;:{&quot;Pos&quot;:1},&quot;Y&quot;:{&quot;Pos&quot;:1}},&quot;whChangeMode&quot;:0}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2b594f06fe0345a89c24a48b7525b6ef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42"/>
  <p:tag name="KSO_WM_TEMPLATE_ASSEMBLE_XID" val="5fbf64c69532eafaafd417f6"/>
  <p:tag name="KSO_WM_TEMPLATE_ASSEMBLE_GROUPID" val="5fbf1fd79532eafaafd2988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20528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282bf67811bb4461922dd3d68ba82f6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8f252fd6df6b489dad2b6ac9abcb4fa3"/>
  <p:tag name="KSO_WM_SLIDE_BACKGROUND_TYPE" val="frame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f54931286f0e43ddae9192c4325a6fcb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8b021f661b864416bd54c67c479161cb"/>
  <p:tag name="KSO_WM_SLIDE_BACKGROUND_TYPE" val="fram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12e9daf4cce4cfca13278d308d7b21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b396a9770a24ed1a5eb2fcef81f862c"/>
  <p:tag name="KSO_WM_SLIDE_BACKGROUND_TYPE" val="fram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20528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02063ca525e34578ba37b6ccced8241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5dde0c88fab4ac087f803ff4f1dacb6"/>
  <p:tag name="KSO_WM_SLIDE_BACKGROUND_TYPE" val="leftRight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cef1c7e3b4dc4e55944356050eb0b48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71574c5051d403b803eef6b50fa48f8"/>
  <p:tag name="KSO_WM_SLIDE_BACKGROUND_TYPE" val="leftRight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c875ba795ad2428580fa913a528a5f7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90bf0c02248d499db51290c49d15e28b"/>
  <p:tag name="KSO_WM_SLIDE_BACKGROUND_TYPE" val="leftRight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u"/>
  <p:tag name="KSO_WM_UNIT_TYPE" val="i"/>
  <p:tag name="KSO_WM_UNIT_INDEX" val="1"/>
  <p:tag name="KSO_WM_UNIT_ID" val="chip20205281_1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d"/>
  <p:tag name="KSO_WM_UNIT_DEC_AREA_ID" val="06c5d36f0207429d8af4b9e5b769cbb5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65b8a8e50694a7a827a5c8d0e8f4e9f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0d1b9dc03b9b431f8e33f715be399c9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01b7cf027d749c78c4000be41575853"/>
  <p:tag name="KSO_WM_SLIDE_BACKGROUND_TYPE" val="topBottom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700cf6bcf6ce4cd2a31ff9107e70467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5dc73f522757485c90eec7fa2dbdf6bc"/>
  <p:tag name="KSO_WM_SLIDE_BACKGROUND_TYPE" val="topBottom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e1add1bf9c9b4dc9a3fc556ffc1a47ea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3b3e0fa8d6345b8a201c266117fac79"/>
  <p:tag name="KSO_WM_SLIDE_BACKGROUND_TYPE" val="topBottom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4"/>
  <p:tag name="KSO_WM_UNIT_TYPE" val="a"/>
  <p:tag name="KSO_WM_UNIT_INDEX" val="1"/>
  <p:tag name="KSO_WM_UNIT_ISNUMDGMTITLE" val="0"/>
  <p:tag name="KSO_WM_UNIT_PRESET_TEXT" val="家庭宠物养护手册"/>
  <p:tag name="KSO_WM_UNIT_BLOCK" val="0"/>
  <p:tag name="KSO_WM_UNIT_DEC_AREA_ID" val="4726afa3e65b4bf88819b5b759434b87"/>
  <p:tag name="KSO_WM_UNIT_DEFAULT_FONT" val="24;60;4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e2"/>
  <p:tag name="KSO_WM_TEMPLATE_ASSEMBLE_GROUPID" val="5fbf1fd79532eafaafd2988c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50f7fe47cfe64f40908ce167ad7086e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b9d70528f3c54eeba60a85374ca56ce9"/>
  <p:tag name="KSO_WM_SLIDE_BACKGROUND_TYPE" val="bottomTop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f27c9e169e354c018c68a6df2bf5c6ec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234098a5f294e499abc87fefb7797fc"/>
  <p:tag name="KSO_WM_SLIDE_BACKGROUND_TYPE" val="bottomTop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b013f2798ab148dd9506e980bc55a515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ca781820cf2476e8e424c70281feae0"/>
  <p:tag name="KSO_WM_SLIDE_BACKGROUND_TYPE" val="bottomTop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b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9"/>
  <p:tag name="KSO_WM_UNIT_TYPE" val="b"/>
  <p:tag name="KSO_WM_UNIT_INDEX" val="1"/>
  <p:tag name="KSO_WM_UNIT_ISNUMDGMTITLE" val="0"/>
  <p:tag name="KSO_WM_UNIT_PRESET_TEXT" val="此处添加副标题内容"/>
  <p:tag name="KSO_WM_UNIT_BLOCK" val="0"/>
  <p:tag name="KSO_WM_UNIT_DEC_AREA_ID" val="c980e97159444202a620411a5082c42f"/>
  <p:tag name="KSO_WM_UNIT_DEFAULT_FONT" val="18;24;2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35"/>
  <p:tag name="KSO_WM_UNIT_TEXT_FILL_FORE_SCHEMECOLOR_INDEX" val="13"/>
  <p:tag name="KSO_WM_UNIT_TEXT_FILL_TYPE" val="1"/>
  <p:tag name="KSO_WM_TEMPLATE_ASSEMBLE_XID" val="5fbf64c69532eafaafd417e2"/>
  <p:tag name="KSO_WM_TEMPLATE_ASSEMBLE_GROUPID" val="5fbf1fd79532eafaafd2988c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629d9ae124b742deb989a2a8254bcc1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7d61d5bcbfa49149204d26825e89b6b"/>
  <p:tag name="KSO_WM_SLIDE_BACKGROUND_TYPE" val="navigation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a80a4874763a4bb09a7af05466d06b1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ee563ceda14485c942149d2459b7626"/>
  <p:tag name="KSO_WM_SLIDE_BACKGROUND_TYPE" val="navigation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0c58a3a65b9843f5aafa5284d703517b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fce42a2f98e4fd5b6669435baa91082"/>
  <p:tag name="KSO_WM_SLIDE_BACKGROUND_TYPE" val="navigation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f527da6406444f2cb3850abd65fd7654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27f6b944d06047999c53706ab08a98a6"/>
  <p:tag name="KSO_WM_SLIDE_BACKGROUND_TYPE" val="belt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80a8916f2845472dba57c1eda50f85a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9e9de2d8fa7348ffae84bfc85a4e25f4"/>
  <p:tag name="KSO_WM_SLIDE_BACKGROUND_TYPE" val="belt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157ca6c832b94aa7a00aba88d9acbdc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a702161aa98481ba6214c9a68c09bfa"/>
  <p:tag name="KSO_WM_SLIDE_BACKGROUND_TYPE" val="belt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CHIP_INFOS" val="{&quot;layout_type&quot;:&quot;forleft&quot;,&quot;slide_type&quot;:[&quot;title&quot;],&quot;aspect_ratio&quot;:&quot;16:9&quot;}"/>
  <p:tag name="KSO_WM_CHIP_XID" val="5ebe041a0ac41c4a0a52557b"/>
  <p:tag name="KSO_WM_CHIP_FILLPROP" val="[[{&quot;fill_id&quot;:&quot;d4089bcb58db42069348158c66880bc0&quot;,&quot;fill_align&quot;:&quot;cm&quot;,&quot;text_align&quot;:&quot;lm&quot;,&quot;text_direction&quot;:&quot;horizontal&quot;,&quot;chip_types&quot;:[&quot;text&quot;,&quot;header&quot;]}]]"/>
  <p:tag name="KSO_WM_SLIDE_ID" val="custom20205281_1"/>
  <p:tag name="KSO_WM_TEMPLATE_SUBCATEGORY" val="21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SLIDE_SIZE" val="380*460"/>
  <p:tag name="KSO_WM_SLIDE_POSITION" val="60*39"/>
  <p:tag name="KSO_WM_TAG_VERSION" val="1.0"/>
  <p:tag name="KSO_WM_BEAUTIFY_FLAG" val="#wm#"/>
  <p:tag name="KSO_WM_TEMPLATE_CATEGORY" val="custom"/>
  <p:tag name="KSO_WM_TEMPLATE_INDEX" val="20205281"/>
  <p:tag name="KSO_WM_SLIDE_LAYOUT" val="a_b"/>
  <p:tag name="KSO_WM_SLIDE_LAYOUT_CNT" val="1_1"/>
  <p:tag name="KSO_WM_CHIP_GROUPID" val="5ebf6661ddc3daf3fef3f760"/>
  <p:tag name="KSO_WM_SLIDE_LAYOUT_INFO" val="{&quot;id&quot;:&quot;2020-11-26T16:18:21&quot;,&quot;maxSize&quot;:{&quot;size1&quot;:62.85377762405961},&quot;minSize&quot;:{&quot;size1&quot;:51.45377762405962},&quot;normalSize&quot;:{&quot;size1&quot;:62.66402196884157},&quot;subLayout&quot;:[{&quot;id&quot;:&quot;2020-11-26T16:18:21&quot;,&quot;margin&quot;:{&quot;bottom&quot;:0.20331741869449615,&quot;left&quot;:3.386747360229492,&quot;right&quot;:17.074365615844727,&quot;top&quot;:5.821568489074707},&quot;type&quot;:0},{&quot;id&quot;:&quot;2020-11-26T16:18:21&quot;,&quot;margin&quot;:{&quot;bottom&quot;:5.821590900421143,&quot;left&quot;:3.386747360229492,&quot;right&quot;:17.074365615844727,&quot;top&quot;:0.2784408628940582},&quot;type&quot;:0}],&quot;type&quot;:0}"/>
  <p:tag name="KSO_WM_SLIDE_BK_DARK_LIGHT" val="2"/>
  <p:tag name="KSO_WM_SLIDE_BACKGROUND_TYPE" val="general"/>
  <p:tag name="KSO_WM_SLIDE_SUPPORT_FEATURE_TYPE" val="0"/>
  <p:tag name="KSO_WM_TEMPLATE_MASTER_THUMB_INDEX" val="13"/>
  <p:tag name="KSO_WM_TEMPLATE_ASSEMBLE_XID" val="5fbf64c69532eafaafd417e2"/>
  <p:tag name="KSO_WM_TEMPLATE_ASSEMBLE_GROUPID" val="5fbf1fd79532eafaafd2988c"/>
  <p:tag name="KSO_WM_TEMPLATE_THUMBS_INDEX" val="1、3、4、5、7、4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5281_1*i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3"/>
  <p:tag name="KSO_WM_UNIT_DEC_AREA_ID" val="2e34b2b25d4e4a30bbded40fc7eebe5b"/>
  <p:tag name="KSO_WM_UNIT_DECORATE_INFO" val="{&quot;DecorateInfoH&quot;:{&quot;IsAbs&quot;:true},&quot;DecorateInfoW&quot;:{&quot;IsAbs&quot;:false},&quot;DecorateInfoX&quot;:{&quot;IsAbs&quot;:true,&quot;Pos&quot;:1},&quot;DecorateInfoY&quot;:{&quot;IsAbs&quot;:true,&quot;Pos&quot;:0},&quot;ReferentInfo&quot;:{&quot;Id&quot;:&quot;c980e97159444202a620411a5082c42f&quot;,&quot;X&quot;:{&quot;Pos&quot;:1},&quot;Y&quot;:{&quot;Pos&quot;:2}},&quot;whChangeMode&quot;:0}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e7f8d54b29ea4f68b5544b20392582ab"/>
  <p:tag name="KSO_WM_UNIT_LINE_FORE_SCHEMECOLOR_INDEX_BRIGHTNESS" val="0.25"/>
  <p:tag name="KSO_WM_UNIT_LINE_FORE_SCHEMECOLOR_INDEX" val="13"/>
  <p:tag name="KSO_WM_UNIT_LINE_FILL_TYPE" val="2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4"/>
  <p:tag name="KSO_WM_UNIT_TYPE" val="a"/>
  <p:tag name="KSO_WM_UNIT_INDEX" val="1"/>
  <p:tag name="KSO_WM_UNIT_ISNUMDGMTITLE" val="0"/>
  <p:tag name="KSO_WM_UNIT_PRESET_TEXT" val="家庭宠物养护手册"/>
  <p:tag name="KSO_WM_UNIT_BLOCK" val="0"/>
  <p:tag name="KSO_WM_UNIT_DEC_AREA_ID" val="4726afa3e65b4bf88819b5b759434b87"/>
  <p:tag name="KSO_WM_UNIT_DEFAULT_FONT" val="24;60;4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15"/>
  <p:tag name="KSO_WM_UNIT_TEXT_FILL_FORE_SCHEMECOLOR_INDEX" val="13"/>
  <p:tag name="KSO_WM_UNIT_TEXT_FILL_TYPE" val="1"/>
  <p:tag name="KSO_WM_UNIT_SMARTLAYOUT_COMPRESS_INFO" val="{&#10;    &quot;id&quot;: &quot;2020-11-26T16:18:21&quot;,&#10;    &quot;max&quot;: 2.2635872880982788e-05,&#10;    &quot;parentMax&quot;: {&#10;        &quot;max&quot;: 22.195398201980026&#10;    },&#10;    &quot;topChanged&quot;: 2.263587288098279e-05&#10;}&#10;"/>
  <p:tag name="KSO_WM_UNIT_LAST_MAX_FONTSIZE" val="120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b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9"/>
  <p:tag name="KSO_WM_UNIT_TYPE" val="b"/>
  <p:tag name="KSO_WM_UNIT_INDEX" val="1"/>
  <p:tag name="KSO_WM_UNIT_ISNUMDGMTITLE" val="0"/>
  <p:tag name="KSO_WM_UNIT_PRESET_TEXT" val="此处添加副标题内容"/>
  <p:tag name="KSO_WM_UNIT_BLOCK" val="0"/>
  <p:tag name="KSO_WM_UNIT_DEC_AREA_ID" val="c980e97159444202a620411a5082c42f"/>
  <p:tag name="KSO_WM_UNIT_DEFAULT_FONT" val="18;24;2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35"/>
  <p:tag name="KSO_WM_UNIT_TEXT_FILL_FORE_SCHEMECOLOR_INDEX" val="13"/>
  <p:tag name="KSO_WM_UNIT_TEXT_FILL_TYPE" val="1"/>
  <p:tag name="KSO_WM_UNIT_SMARTLAYOUT_COMPRESS_INFO" val="{&#10;    &quot;id&quot;: &quot;2020-11-26T16:18:21&quot;,&#10;    &quot;max&quot;: 0,&#10;    &quot;parentMax&quot;: {&#10;        &quot;max&quot;: 7.874015748043917e-05&#10;    },&#10;    &quot;topChanged&quot;: 0&#10;}&#10;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.15"/>
  <p:tag name="KSO_WM_UNIT_TEXT_FILL_FORE_SCHEMECOLOR_INDEX" val="13"/>
  <p:tag name="KSO_WM_UNIT_TEXT_FILL_TYPE" val="1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地图集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​​">
  <a:themeElements>
    <a:clrScheme name="">
      <a:dk1>
        <a:srgbClr val="000000"/>
      </a:dk1>
      <a:lt1>
        <a:srgbClr val="FFFFFF"/>
      </a:lt1>
      <a:dk2>
        <a:srgbClr val="D2EFEF"/>
      </a:dk2>
      <a:lt2>
        <a:srgbClr val="E8F6F7"/>
      </a:lt2>
      <a:accent1>
        <a:srgbClr val="84C1C3"/>
      </a:accent1>
      <a:accent2>
        <a:srgbClr val="7EB7D0"/>
      </a:accent2>
      <a:accent3>
        <a:srgbClr val="85ABD6"/>
      </a:accent3>
      <a:accent4>
        <a:srgbClr val="979CD1"/>
      </a:accent4>
      <a:accent5>
        <a:srgbClr val="AE8EBE"/>
      </a:accent5>
      <a:accent6>
        <a:srgbClr val="C283A1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地图集</Template>
  <TotalTime>0</TotalTime>
  <Words>371</Words>
  <Application>Microsoft Office PowerPoint</Application>
  <PresentationFormat>自定义</PresentationFormat>
  <Paragraphs>35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14" baseType="lpstr">
      <vt:lpstr>地图集</vt:lpstr>
      <vt:lpstr>3_Office 主题​​</vt:lpstr>
      <vt:lpstr>关于    上界函数的估计方法研究</vt:lpstr>
      <vt:lpstr>PowerPoint 演示文稿</vt:lpstr>
      <vt:lpstr>问题提出</vt:lpstr>
      <vt:lpstr>问题提出</vt:lpstr>
      <vt:lpstr>问题提出</vt:lpstr>
      <vt:lpstr>问题提出</vt:lpstr>
      <vt:lpstr>解决方案</vt:lpstr>
      <vt:lpstr>PowerPoint 演示文稿</vt:lpstr>
      <vt:lpstr>PowerPoint 演示文稿</vt:lpstr>
      <vt:lpstr>PowerPoint 演示文稿</vt:lpstr>
      <vt:lpstr>PowerPoint 演示文稿</vt:lpstr>
      <vt:lpstr>THANKS FOR WATCHING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平面上10个点相互连接组成三角形个数最值及其结论的推广</dc:title>
  <dc:creator>赵 常景行</dc:creator>
  <cp:lastModifiedBy>User</cp:lastModifiedBy>
  <cp:revision>7</cp:revision>
  <dcterms:created xsi:type="dcterms:W3CDTF">2023-03-17T18:29:00Z</dcterms:created>
  <dcterms:modified xsi:type="dcterms:W3CDTF">2023-09-25T01:45:50Z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88366DD329BC4BEFB08EB2347760EEC5_13</vt:lpwstr>
  </property>
  <property fmtid="{D5CDD505-2E9C-101B-9397-08002B2CF9AE}" pid="3" name="KSOProductBuildVer">
    <vt:lpwstr>2052-11.1.0.14309</vt:lpwstr>
  </property>
</Properties>
</file>