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1" r:id="rId1"/>
    <p:sldMasterId id="2147483683" r:id="rId2"/>
  </p:sldMasterIdLst>
  <p:notesMasterIdLst>
    <p:notesMasterId r:id="rId19"/>
  </p:notesMasterIdLst>
  <p:sldIdLst>
    <p:sldId id="289" r:id="rId3"/>
    <p:sldId id="283" r:id="rId4"/>
    <p:sldId id="263" r:id="rId5"/>
    <p:sldId id="273" r:id="rId6"/>
    <p:sldId id="280" r:id="rId7"/>
    <p:sldId id="265" r:id="rId8"/>
    <p:sldId id="294" r:id="rId9"/>
    <p:sldId id="293" r:id="rId10"/>
    <p:sldId id="295" r:id="rId11"/>
    <p:sldId id="270" r:id="rId12"/>
    <p:sldId id="296" r:id="rId13"/>
    <p:sldId id="297" r:id="rId14"/>
    <p:sldId id="298" r:id="rId15"/>
    <p:sldId id="299" r:id="rId16"/>
    <p:sldId id="300" r:id="rId17"/>
    <p:sldId id="288" r:id="rId18"/>
  </p:sldIdLst>
  <p:sldSz cx="12192000" cy="6858000"/>
  <p:notesSz cx="6797675" cy="9928225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00"/>
    <a:srgbClr val="FFCC66"/>
    <a:srgbClr val="FFCC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中度样式 2 - 强调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DF18680-E054-41AD-8BC1-D1AEF772440D}" styleName="中度样式 2 - 强调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69CF1AB2-1976-4502-BF36-3FF5EA218861}" styleName="中度样式 4 - 强调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43" autoAdjust="0"/>
    <p:restoredTop sz="94660"/>
  </p:normalViewPr>
  <p:slideViewPr>
    <p:cSldViewPr snapToGrid="0">
      <p:cViewPr>
        <p:scale>
          <a:sx n="100" d="100"/>
          <a:sy n="100" d="100"/>
        </p:scale>
        <p:origin x="702" y="3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DE1BE4C-8F56-44E0-9D17-37F65564F017}" type="datetimeFigureOut">
              <a:rPr lang="zh-CN" altLang="en-US" smtClean="0"/>
              <a:t>2022/1/20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79768" y="4777958"/>
            <a:ext cx="5438140" cy="390923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2058AB7-218C-423B-8FC9-1362DF5DE57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787857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1CB8912-F0BA-4AD8-8415-DA1F26BCB09F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等线" panose="02010600030101010101" pitchFamily="2" charset="-122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等线" panose="02010600030101010101" pitchFamily="2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1CB8912-F0BA-4AD8-8415-DA1F26BCB09F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等线" panose="02010600030101010101" pitchFamily="2" charset="-122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等线" panose="02010600030101010101" pitchFamily="2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1CB8912-F0BA-4AD8-8415-DA1F26BCB09F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等线" panose="02010600030101010101" pitchFamily="2" charset="-122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9423981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1CB8912-F0BA-4AD8-8415-DA1F26BCB09F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等线" panose="02010600030101010101" pitchFamily="2" charset="-122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7595301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1CB8912-F0BA-4AD8-8415-DA1F26BCB09F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等线" panose="02010600030101010101" pitchFamily="2" charset="-122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9346299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1CB8912-F0BA-4AD8-8415-DA1F26BCB09F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等线" panose="02010600030101010101" pitchFamily="2" charset="-122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1060981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1CB8912-F0BA-4AD8-8415-DA1F26BCB09F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等线" panose="02010600030101010101" pitchFamily="2" charset="-122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2704492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1CB8912-F0BA-4AD8-8415-DA1F26BCB09F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等线" panose="02010600030101010101" pitchFamily="2" charset="-122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等线" panose="02010600030101010101" pitchFamily="2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1CB8912-F0BA-4AD8-8415-DA1F26BCB09F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等线" panose="02010600030101010101" pitchFamily="2" charset="-122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等线" panose="02010600030101010101" pitchFamily="2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1CB8912-F0BA-4AD8-8415-DA1F26BCB09F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等线" panose="02010600030101010101" pitchFamily="2" charset="-122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等线" panose="02010600030101010101" pitchFamily="2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1CB8912-F0BA-4AD8-8415-DA1F26BCB09F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等线" panose="02010600030101010101" pitchFamily="2" charset="-122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等线" panose="02010600030101010101" pitchFamily="2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1CB8912-F0BA-4AD8-8415-DA1F26BCB09F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等线" panose="02010600030101010101" pitchFamily="2" charset="-122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等线" panose="02010600030101010101" pitchFamily="2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1CB8912-F0BA-4AD8-8415-DA1F26BCB09F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等线" panose="02010600030101010101" pitchFamily="2" charset="-122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等线" panose="02010600030101010101" pitchFamily="2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1CB8912-F0BA-4AD8-8415-DA1F26BCB09F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等线" panose="02010600030101010101" pitchFamily="2" charset="-122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7343683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1CB8912-F0BA-4AD8-8415-DA1F26BCB09F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等线" panose="02010600030101010101" pitchFamily="2" charset="-122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8811947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1CB8912-F0BA-4AD8-8415-DA1F26BCB09F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等线" panose="02010600030101010101" pitchFamily="2" charset="-122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270593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434494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图片占位符 5"/>
          <p:cNvSpPr>
            <a:spLocks noGrp="1"/>
          </p:cNvSpPr>
          <p:nvPr>
            <p:ph type="pic" sz="quarter" idx="10"/>
          </p:nvPr>
        </p:nvSpPr>
        <p:spPr>
          <a:xfrm>
            <a:off x="0" y="1998664"/>
            <a:ext cx="12192000" cy="2592387"/>
          </a:xfrm>
          <a:custGeom>
            <a:avLst/>
            <a:gdLst>
              <a:gd name="connsiteX0" fmla="*/ 0 w 12192000"/>
              <a:gd name="connsiteY0" fmla="*/ 0 h 2592387"/>
              <a:gd name="connsiteX1" fmla="*/ 12192000 w 12192000"/>
              <a:gd name="connsiteY1" fmla="*/ 0 h 2592387"/>
              <a:gd name="connsiteX2" fmla="*/ 12192000 w 12192000"/>
              <a:gd name="connsiteY2" fmla="*/ 2592387 h 2592387"/>
              <a:gd name="connsiteX3" fmla="*/ 0 w 12192000"/>
              <a:gd name="connsiteY3" fmla="*/ 2592387 h 25923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592387">
                <a:moveTo>
                  <a:pt x="0" y="0"/>
                </a:moveTo>
                <a:lnTo>
                  <a:pt x="12192000" y="0"/>
                </a:lnTo>
                <a:lnTo>
                  <a:pt x="12192000" y="2592387"/>
                </a:lnTo>
                <a:lnTo>
                  <a:pt x="0" y="2592387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076066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265831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8637750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2644434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图片占位符 6"/>
          <p:cNvSpPr>
            <a:spLocks noGrp="1"/>
          </p:cNvSpPr>
          <p:nvPr>
            <p:ph type="pic" sz="quarter" idx="10"/>
          </p:nvPr>
        </p:nvSpPr>
        <p:spPr>
          <a:xfrm>
            <a:off x="2127621" y="2007590"/>
            <a:ext cx="2784764" cy="2784764"/>
          </a:xfrm>
          <a:custGeom>
            <a:avLst/>
            <a:gdLst>
              <a:gd name="connsiteX0" fmla="*/ 1392382 w 2784764"/>
              <a:gd name="connsiteY0" fmla="*/ 0 h 2784764"/>
              <a:gd name="connsiteX1" fmla="*/ 2784764 w 2784764"/>
              <a:gd name="connsiteY1" fmla="*/ 1392382 h 2784764"/>
              <a:gd name="connsiteX2" fmla="*/ 1392382 w 2784764"/>
              <a:gd name="connsiteY2" fmla="*/ 2784764 h 2784764"/>
              <a:gd name="connsiteX3" fmla="*/ 0 w 2784764"/>
              <a:gd name="connsiteY3" fmla="*/ 1392382 h 27847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84764" h="2784764">
                <a:moveTo>
                  <a:pt x="1392382" y="0"/>
                </a:moveTo>
                <a:lnTo>
                  <a:pt x="2784764" y="1392382"/>
                </a:lnTo>
                <a:lnTo>
                  <a:pt x="1392382" y="2784764"/>
                </a:lnTo>
                <a:lnTo>
                  <a:pt x="0" y="1392382"/>
                </a:lnTo>
                <a:close/>
              </a:path>
            </a:pathLst>
          </a:custGeom>
          <a:solidFill>
            <a:schemeClr val="bg1"/>
          </a:solidFill>
          <a:ln w="57150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8100000" scaled="1"/>
              <a:tileRect/>
            </a:gradFill>
          </a:ln>
          <a:effectLst>
            <a:outerShdw blurRad="381000" dist="38100" dir="8100000" algn="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>
            <a:lvl1pPr>
              <a:defRPr lang="zh-CN" altLang="en-US" sz="1800">
                <a:solidFill>
                  <a:schemeClr val="lt1"/>
                </a:solidFill>
              </a:defRPr>
            </a:lvl1pPr>
          </a:lstStyle>
          <a:p>
            <a:pPr marL="0" lvl="0" algn="ctr" defTabSz="45720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5361483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图片占位符 7"/>
          <p:cNvSpPr>
            <a:spLocks noGrp="1"/>
          </p:cNvSpPr>
          <p:nvPr>
            <p:ph type="pic" sz="quarter" idx="10"/>
          </p:nvPr>
        </p:nvSpPr>
        <p:spPr>
          <a:xfrm>
            <a:off x="1933524" y="2377534"/>
            <a:ext cx="3514776" cy="2360796"/>
          </a:xfrm>
          <a:custGeom>
            <a:avLst/>
            <a:gdLst>
              <a:gd name="connsiteX0" fmla="*/ 0 w 3514776"/>
              <a:gd name="connsiteY0" fmla="*/ 0 h 2360796"/>
              <a:gd name="connsiteX1" fmla="*/ 3514776 w 3514776"/>
              <a:gd name="connsiteY1" fmla="*/ 0 h 2360796"/>
              <a:gd name="connsiteX2" fmla="*/ 3514776 w 3514776"/>
              <a:gd name="connsiteY2" fmla="*/ 2360796 h 2360796"/>
              <a:gd name="connsiteX3" fmla="*/ 0 w 3514776"/>
              <a:gd name="connsiteY3" fmla="*/ 2360796 h 23607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14776" h="2360796">
                <a:moveTo>
                  <a:pt x="0" y="0"/>
                </a:moveTo>
                <a:lnTo>
                  <a:pt x="3514776" y="0"/>
                </a:lnTo>
                <a:lnTo>
                  <a:pt x="3514776" y="2360796"/>
                </a:lnTo>
                <a:lnTo>
                  <a:pt x="0" y="2360796"/>
                </a:lnTo>
                <a:close/>
              </a:path>
            </a:pathLst>
          </a:custGeom>
          <a:noFill/>
          <a:ln w="57150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8100000" scaled="1"/>
              <a:tileRect/>
            </a:gradFill>
          </a:ln>
          <a:effectLst>
            <a:outerShdw blurRad="381000" dist="38100" dir="8100000" algn="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Autofit/>
          </a:bodyPr>
          <a:lstStyle>
            <a:lvl1pPr>
              <a:defRPr lang="zh-CN" altLang="en-US" sz="1800">
                <a:solidFill>
                  <a:schemeClr val="lt1"/>
                </a:solidFill>
              </a:defRPr>
            </a:lvl1pPr>
          </a:lstStyle>
          <a:p>
            <a:pPr marL="0" lvl="0" algn="ctr" defTabSz="457200"/>
            <a:endParaRPr lang="zh-CN" altLang="en-US"/>
          </a:p>
        </p:txBody>
      </p:sp>
      <p:sp>
        <p:nvSpPr>
          <p:cNvPr id="9" name="图片占位符 8"/>
          <p:cNvSpPr>
            <a:spLocks noGrp="1"/>
          </p:cNvSpPr>
          <p:nvPr>
            <p:ph type="pic" sz="quarter" idx="11"/>
          </p:nvPr>
        </p:nvSpPr>
        <p:spPr>
          <a:xfrm>
            <a:off x="6743701" y="2377534"/>
            <a:ext cx="3514776" cy="2360796"/>
          </a:xfrm>
          <a:custGeom>
            <a:avLst/>
            <a:gdLst>
              <a:gd name="connsiteX0" fmla="*/ 0 w 3514776"/>
              <a:gd name="connsiteY0" fmla="*/ 0 h 2360796"/>
              <a:gd name="connsiteX1" fmla="*/ 3514776 w 3514776"/>
              <a:gd name="connsiteY1" fmla="*/ 0 h 2360796"/>
              <a:gd name="connsiteX2" fmla="*/ 3514776 w 3514776"/>
              <a:gd name="connsiteY2" fmla="*/ 2360796 h 2360796"/>
              <a:gd name="connsiteX3" fmla="*/ 0 w 3514776"/>
              <a:gd name="connsiteY3" fmla="*/ 2360796 h 23607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14776" h="2360796">
                <a:moveTo>
                  <a:pt x="0" y="0"/>
                </a:moveTo>
                <a:lnTo>
                  <a:pt x="3514776" y="0"/>
                </a:lnTo>
                <a:lnTo>
                  <a:pt x="3514776" y="2360796"/>
                </a:lnTo>
                <a:lnTo>
                  <a:pt x="0" y="2360796"/>
                </a:lnTo>
                <a:close/>
              </a:path>
            </a:pathLst>
          </a:custGeom>
          <a:noFill/>
          <a:ln w="57150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8100000" scaled="1"/>
              <a:tileRect/>
            </a:gradFill>
          </a:ln>
          <a:effectLst>
            <a:outerShdw blurRad="381000" dist="38100" dir="8100000" algn="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Autofit/>
          </a:bodyPr>
          <a:lstStyle>
            <a:lvl1pPr>
              <a:defRPr lang="zh-CN" altLang="en-US" sz="1800">
                <a:solidFill>
                  <a:schemeClr val="lt1"/>
                </a:solidFill>
              </a:defRPr>
            </a:lvl1pPr>
          </a:lstStyle>
          <a:p>
            <a:pPr marL="0" lvl="0" algn="ctr" defTabSz="45720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0448979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图片占位符 4"/>
          <p:cNvSpPr>
            <a:spLocks noGrp="1"/>
          </p:cNvSpPr>
          <p:nvPr>
            <p:ph type="pic" sz="quarter" idx="10"/>
          </p:nvPr>
        </p:nvSpPr>
        <p:spPr>
          <a:xfrm>
            <a:off x="5648963" y="2073885"/>
            <a:ext cx="5277623" cy="3396313"/>
          </a:xfrm>
          <a:custGeom>
            <a:avLst/>
            <a:gdLst>
              <a:gd name="connsiteX0" fmla="*/ 1607919 w 5277623"/>
              <a:gd name="connsiteY0" fmla="*/ 2118233 h 3396313"/>
              <a:gd name="connsiteX1" fmla="*/ 2449386 w 5277623"/>
              <a:gd name="connsiteY1" fmla="*/ 2118233 h 3396313"/>
              <a:gd name="connsiteX2" fmla="*/ 2768905 w 5277623"/>
              <a:gd name="connsiteY2" fmla="*/ 2757273 h 3396313"/>
              <a:gd name="connsiteX3" fmla="*/ 2449386 w 5277623"/>
              <a:gd name="connsiteY3" fmla="*/ 3396313 h 3396313"/>
              <a:gd name="connsiteX4" fmla="*/ 1607919 w 5277623"/>
              <a:gd name="connsiteY4" fmla="*/ 3396313 h 3396313"/>
              <a:gd name="connsiteX5" fmla="*/ 1288399 w 5277623"/>
              <a:gd name="connsiteY5" fmla="*/ 2757273 h 3396313"/>
              <a:gd name="connsiteX6" fmla="*/ 4116637 w 5277623"/>
              <a:gd name="connsiteY6" fmla="*/ 2102903 h 3396313"/>
              <a:gd name="connsiteX7" fmla="*/ 4958103 w 5277623"/>
              <a:gd name="connsiteY7" fmla="*/ 2102903 h 3396313"/>
              <a:gd name="connsiteX8" fmla="*/ 5277623 w 5277623"/>
              <a:gd name="connsiteY8" fmla="*/ 2741943 h 3396313"/>
              <a:gd name="connsiteX9" fmla="*/ 4958103 w 5277623"/>
              <a:gd name="connsiteY9" fmla="*/ 3380983 h 3396313"/>
              <a:gd name="connsiteX10" fmla="*/ 4116637 w 5277623"/>
              <a:gd name="connsiteY10" fmla="*/ 3380983 h 3396313"/>
              <a:gd name="connsiteX11" fmla="*/ 3797116 w 5277623"/>
              <a:gd name="connsiteY11" fmla="*/ 2741943 h 3396313"/>
              <a:gd name="connsiteX12" fmla="*/ 2864649 w 5277623"/>
              <a:gd name="connsiteY12" fmla="*/ 1414667 h 3396313"/>
              <a:gd name="connsiteX13" fmla="*/ 3706117 w 5277623"/>
              <a:gd name="connsiteY13" fmla="*/ 1414667 h 3396313"/>
              <a:gd name="connsiteX14" fmla="*/ 4025636 w 5277623"/>
              <a:gd name="connsiteY14" fmla="*/ 2053707 h 3396313"/>
              <a:gd name="connsiteX15" fmla="*/ 3706117 w 5277623"/>
              <a:gd name="connsiteY15" fmla="*/ 2692747 h 3396313"/>
              <a:gd name="connsiteX16" fmla="*/ 2864649 w 5277623"/>
              <a:gd name="connsiteY16" fmla="*/ 2692747 h 3396313"/>
              <a:gd name="connsiteX17" fmla="*/ 2545129 w 5277623"/>
              <a:gd name="connsiteY17" fmla="*/ 2053707 h 3396313"/>
              <a:gd name="connsiteX18" fmla="*/ 319521 w 5277623"/>
              <a:gd name="connsiteY18" fmla="*/ 1414667 h 3396313"/>
              <a:gd name="connsiteX19" fmla="*/ 1160987 w 5277623"/>
              <a:gd name="connsiteY19" fmla="*/ 1414667 h 3396313"/>
              <a:gd name="connsiteX20" fmla="*/ 1480507 w 5277623"/>
              <a:gd name="connsiteY20" fmla="*/ 2053707 h 3396313"/>
              <a:gd name="connsiteX21" fmla="*/ 1160987 w 5277623"/>
              <a:gd name="connsiteY21" fmla="*/ 2692747 h 3396313"/>
              <a:gd name="connsiteX22" fmla="*/ 319521 w 5277623"/>
              <a:gd name="connsiteY22" fmla="*/ 2692747 h 3396313"/>
              <a:gd name="connsiteX23" fmla="*/ 0 w 5277623"/>
              <a:gd name="connsiteY23" fmla="*/ 2053707 h 3396313"/>
              <a:gd name="connsiteX24" fmla="*/ 1600096 w 5277623"/>
              <a:gd name="connsiteY24" fmla="*/ 711118 h 3396313"/>
              <a:gd name="connsiteX25" fmla="*/ 2441563 w 5277623"/>
              <a:gd name="connsiteY25" fmla="*/ 711118 h 3396313"/>
              <a:gd name="connsiteX26" fmla="*/ 2761082 w 5277623"/>
              <a:gd name="connsiteY26" fmla="*/ 1350157 h 3396313"/>
              <a:gd name="connsiteX27" fmla="*/ 2441563 w 5277623"/>
              <a:gd name="connsiteY27" fmla="*/ 1989197 h 3396313"/>
              <a:gd name="connsiteX28" fmla="*/ 1600096 w 5277623"/>
              <a:gd name="connsiteY28" fmla="*/ 1989197 h 3396313"/>
              <a:gd name="connsiteX29" fmla="*/ 1280575 w 5277623"/>
              <a:gd name="connsiteY29" fmla="*/ 1350157 h 3396313"/>
              <a:gd name="connsiteX30" fmla="*/ 2861777 w 5277623"/>
              <a:gd name="connsiteY30" fmla="*/ 0 h 3396313"/>
              <a:gd name="connsiteX31" fmla="*/ 3703245 w 5277623"/>
              <a:gd name="connsiteY31" fmla="*/ 0 h 3396313"/>
              <a:gd name="connsiteX32" fmla="*/ 4022764 w 5277623"/>
              <a:gd name="connsiteY32" fmla="*/ 639040 h 3396313"/>
              <a:gd name="connsiteX33" fmla="*/ 3703245 w 5277623"/>
              <a:gd name="connsiteY33" fmla="*/ 1278080 h 3396313"/>
              <a:gd name="connsiteX34" fmla="*/ 2861777 w 5277623"/>
              <a:gd name="connsiteY34" fmla="*/ 1278080 h 3396313"/>
              <a:gd name="connsiteX35" fmla="*/ 2542257 w 5277623"/>
              <a:gd name="connsiteY35" fmla="*/ 639040 h 33963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5277623" h="3396313">
                <a:moveTo>
                  <a:pt x="1607919" y="2118233"/>
                </a:moveTo>
                <a:lnTo>
                  <a:pt x="2449386" y="2118233"/>
                </a:lnTo>
                <a:lnTo>
                  <a:pt x="2768905" y="2757273"/>
                </a:lnTo>
                <a:lnTo>
                  <a:pt x="2449386" y="3396313"/>
                </a:lnTo>
                <a:lnTo>
                  <a:pt x="1607919" y="3396313"/>
                </a:lnTo>
                <a:lnTo>
                  <a:pt x="1288399" y="2757273"/>
                </a:lnTo>
                <a:close/>
                <a:moveTo>
                  <a:pt x="4116637" y="2102903"/>
                </a:moveTo>
                <a:lnTo>
                  <a:pt x="4958103" y="2102903"/>
                </a:lnTo>
                <a:lnTo>
                  <a:pt x="5277623" y="2741943"/>
                </a:lnTo>
                <a:lnTo>
                  <a:pt x="4958103" y="3380983"/>
                </a:lnTo>
                <a:lnTo>
                  <a:pt x="4116637" y="3380983"/>
                </a:lnTo>
                <a:lnTo>
                  <a:pt x="3797116" y="2741943"/>
                </a:lnTo>
                <a:close/>
                <a:moveTo>
                  <a:pt x="2864649" y="1414667"/>
                </a:moveTo>
                <a:lnTo>
                  <a:pt x="3706117" y="1414667"/>
                </a:lnTo>
                <a:lnTo>
                  <a:pt x="4025636" y="2053707"/>
                </a:lnTo>
                <a:lnTo>
                  <a:pt x="3706117" y="2692747"/>
                </a:lnTo>
                <a:lnTo>
                  <a:pt x="2864649" y="2692747"/>
                </a:lnTo>
                <a:lnTo>
                  <a:pt x="2545129" y="2053707"/>
                </a:lnTo>
                <a:close/>
                <a:moveTo>
                  <a:pt x="319521" y="1414667"/>
                </a:moveTo>
                <a:lnTo>
                  <a:pt x="1160987" y="1414667"/>
                </a:lnTo>
                <a:lnTo>
                  <a:pt x="1480507" y="2053707"/>
                </a:lnTo>
                <a:lnTo>
                  <a:pt x="1160987" y="2692747"/>
                </a:lnTo>
                <a:lnTo>
                  <a:pt x="319521" y="2692747"/>
                </a:lnTo>
                <a:lnTo>
                  <a:pt x="0" y="2053707"/>
                </a:lnTo>
                <a:close/>
                <a:moveTo>
                  <a:pt x="1600096" y="711118"/>
                </a:moveTo>
                <a:lnTo>
                  <a:pt x="2441563" y="711118"/>
                </a:lnTo>
                <a:lnTo>
                  <a:pt x="2761082" y="1350157"/>
                </a:lnTo>
                <a:lnTo>
                  <a:pt x="2441563" y="1989197"/>
                </a:lnTo>
                <a:lnTo>
                  <a:pt x="1600096" y="1989197"/>
                </a:lnTo>
                <a:lnTo>
                  <a:pt x="1280575" y="1350157"/>
                </a:lnTo>
                <a:close/>
                <a:moveTo>
                  <a:pt x="2861777" y="0"/>
                </a:moveTo>
                <a:lnTo>
                  <a:pt x="3703245" y="0"/>
                </a:lnTo>
                <a:lnTo>
                  <a:pt x="4022764" y="639040"/>
                </a:lnTo>
                <a:lnTo>
                  <a:pt x="3703245" y="1278080"/>
                </a:lnTo>
                <a:lnTo>
                  <a:pt x="2861777" y="1278080"/>
                </a:lnTo>
                <a:lnTo>
                  <a:pt x="2542257" y="63904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7299737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图片占位符 12"/>
          <p:cNvSpPr>
            <a:spLocks noGrp="1"/>
          </p:cNvSpPr>
          <p:nvPr>
            <p:ph type="pic" sz="quarter" idx="10"/>
          </p:nvPr>
        </p:nvSpPr>
        <p:spPr>
          <a:xfrm>
            <a:off x="1605417" y="3326130"/>
            <a:ext cx="1277030" cy="1277028"/>
          </a:xfrm>
          <a:custGeom>
            <a:avLst/>
            <a:gdLst>
              <a:gd name="connsiteX0" fmla="*/ 638515 w 1277030"/>
              <a:gd name="connsiteY0" fmla="*/ 0 h 1277028"/>
              <a:gd name="connsiteX1" fmla="*/ 1277030 w 1277030"/>
              <a:gd name="connsiteY1" fmla="*/ 638514 h 1277028"/>
              <a:gd name="connsiteX2" fmla="*/ 638515 w 1277030"/>
              <a:gd name="connsiteY2" fmla="*/ 1277028 h 1277028"/>
              <a:gd name="connsiteX3" fmla="*/ 0 w 1277030"/>
              <a:gd name="connsiteY3" fmla="*/ 638514 h 1277028"/>
              <a:gd name="connsiteX4" fmla="*/ 638515 w 1277030"/>
              <a:gd name="connsiteY4" fmla="*/ 0 h 12770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7030" h="1277028">
                <a:moveTo>
                  <a:pt x="638515" y="0"/>
                </a:moveTo>
                <a:cubicBezTo>
                  <a:pt x="991157" y="0"/>
                  <a:pt x="1277030" y="285872"/>
                  <a:pt x="1277030" y="638514"/>
                </a:cubicBezTo>
                <a:cubicBezTo>
                  <a:pt x="1277030" y="991156"/>
                  <a:pt x="991157" y="1277028"/>
                  <a:pt x="638515" y="1277028"/>
                </a:cubicBezTo>
                <a:cubicBezTo>
                  <a:pt x="285873" y="1277028"/>
                  <a:pt x="0" y="991156"/>
                  <a:pt x="0" y="638514"/>
                </a:cubicBezTo>
                <a:cubicBezTo>
                  <a:pt x="0" y="285872"/>
                  <a:pt x="285873" y="0"/>
                  <a:pt x="638515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  <p:sp>
        <p:nvSpPr>
          <p:cNvPr id="14" name="图片占位符 13"/>
          <p:cNvSpPr>
            <a:spLocks noGrp="1"/>
          </p:cNvSpPr>
          <p:nvPr>
            <p:ph type="pic" sz="quarter" idx="11"/>
          </p:nvPr>
        </p:nvSpPr>
        <p:spPr>
          <a:xfrm>
            <a:off x="3531451" y="3326130"/>
            <a:ext cx="1277030" cy="1277028"/>
          </a:xfrm>
          <a:custGeom>
            <a:avLst/>
            <a:gdLst>
              <a:gd name="connsiteX0" fmla="*/ 638515 w 1277030"/>
              <a:gd name="connsiteY0" fmla="*/ 0 h 1277028"/>
              <a:gd name="connsiteX1" fmla="*/ 1277030 w 1277030"/>
              <a:gd name="connsiteY1" fmla="*/ 638514 h 1277028"/>
              <a:gd name="connsiteX2" fmla="*/ 638515 w 1277030"/>
              <a:gd name="connsiteY2" fmla="*/ 1277028 h 1277028"/>
              <a:gd name="connsiteX3" fmla="*/ 0 w 1277030"/>
              <a:gd name="connsiteY3" fmla="*/ 638514 h 1277028"/>
              <a:gd name="connsiteX4" fmla="*/ 638515 w 1277030"/>
              <a:gd name="connsiteY4" fmla="*/ 0 h 12770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7030" h="1277028">
                <a:moveTo>
                  <a:pt x="638515" y="0"/>
                </a:moveTo>
                <a:cubicBezTo>
                  <a:pt x="991157" y="0"/>
                  <a:pt x="1277030" y="285872"/>
                  <a:pt x="1277030" y="638514"/>
                </a:cubicBezTo>
                <a:cubicBezTo>
                  <a:pt x="1277030" y="991156"/>
                  <a:pt x="991157" y="1277028"/>
                  <a:pt x="638515" y="1277028"/>
                </a:cubicBezTo>
                <a:cubicBezTo>
                  <a:pt x="285873" y="1277028"/>
                  <a:pt x="0" y="991156"/>
                  <a:pt x="0" y="638514"/>
                </a:cubicBezTo>
                <a:cubicBezTo>
                  <a:pt x="0" y="285872"/>
                  <a:pt x="285873" y="0"/>
                  <a:pt x="638515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  <p:sp>
        <p:nvSpPr>
          <p:cNvPr id="15" name="图片占位符 14"/>
          <p:cNvSpPr>
            <a:spLocks noGrp="1"/>
          </p:cNvSpPr>
          <p:nvPr>
            <p:ph type="pic" sz="quarter" idx="12"/>
          </p:nvPr>
        </p:nvSpPr>
        <p:spPr>
          <a:xfrm>
            <a:off x="5457485" y="3326130"/>
            <a:ext cx="1277030" cy="1277028"/>
          </a:xfrm>
          <a:custGeom>
            <a:avLst/>
            <a:gdLst>
              <a:gd name="connsiteX0" fmla="*/ 638515 w 1277030"/>
              <a:gd name="connsiteY0" fmla="*/ 0 h 1277028"/>
              <a:gd name="connsiteX1" fmla="*/ 1277030 w 1277030"/>
              <a:gd name="connsiteY1" fmla="*/ 638514 h 1277028"/>
              <a:gd name="connsiteX2" fmla="*/ 638515 w 1277030"/>
              <a:gd name="connsiteY2" fmla="*/ 1277028 h 1277028"/>
              <a:gd name="connsiteX3" fmla="*/ 0 w 1277030"/>
              <a:gd name="connsiteY3" fmla="*/ 638514 h 1277028"/>
              <a:gd name="connsiteX4" fmla="*/ 638515 w 1277030"/>
              <a:gd name="connsiteY4" fmla="*/ 0 h 12770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7030" h="1277028">
                <a:moveTo>
                  <a:pt x="638515" y="0"/>
                </a:moveTo>
                <a:cubicBezTo>
                  <a:pt x="991157" y="0"/>
                  <a:pt x="1277030" y="285872"/>
                  <a:pt x="1277030" y="638514"/>
                </a:cubicBezTo>
                <a:cubicBezTo>
                  <a:pt x="1277030" y="991156"/>
                  <a:pt x="991157" y="1277028"/>
                  <a:pt x="638515" y="1277028"/>
                </a:cubicBezTo>
                <a:cubicBezTo>
                  <a:pt x="285873" y="1277028"/>
                  <a:pt x="0" y="991156"/>
                  <a:pt x="0" y="638514"/>
                </a:cubicBezTo>
                <a:cubicBezTo>
                  <a:pt x="0" y="285872"/>
                  <a:pt x="285873" y="0"/>
                  <a:pt x="638515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  <p:sp>
        <p:nvSpPr>
          <p:cNvPr id="16" name="图片占位符 15"/>
          <p:cNvSpPr>
            <a:spLocks noGrp="1"/>
          </p:cNvSpPr>
          <p:nvPr>
            <p:ph type="pic" sz="quarter" idx="13"/>
          </p:nvPr>
        </p:nvSpPr>
        <p:spPr>
          <a:xfrm>
            <a:off x="7383519" y="3326130"/>
            <a:ext cx="1277030" cy="1277028"/>
          </a:xfrm>
          <a:custGeom>
            <a:avLst/>
            <a:gdLst>
              <a:gd name="connsiteX0" fmla="*/ 638515 w 1277030"/>
              <a:gd name="connsiteY0" fmla="*/ 0 h 1277028"/>
              <a:gd name="connsiteX1" fmla="*/ 1277030 w 1277030"/>
              <a:gd name="connsiteY1" fmla="*/ 638514 h 1277028"/>
              <a:gd name="connsiteX2" fmla="*/ 638515 w 1277030"/>
              <a:gd name="connsiteY2" fmla="*/ 1277028 h 1277028"/>
              <a:gd name="connsiteX3" fmla="*/ 0 w 1277030"/>
              <a:gd name="connsiteY3" fmla="*/ 638514 h 1277028"/>
              <a:gd name="connsiteX4" fmla="*/ 638515 w 1277030"/>
              <a:gd name="connsiteY4" fmla="*/ 0 h 12770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7030" h="1277028">
                <a:moveTo>
                  <a:pt x="638515" y="0"/>
                </a:moveTo>
                <a:cubicBezTo>
                  <a:pt x="991157" y="0"/>
                  <a:pt x="1277030" y="285872"/>
                  <a:pt x="1277030" y="638514"/>
                </a:cubicBezTo>
                <a:cubicBezTo>
                  <a:pt x="1277030" y="991156"/>
                  <a:pt x="991157" y="1277028"/>
                  <a:pt x="638515" y="1277028"/>
                </a:cubicBezTo>
                <a:cubicBezTo>
                  <a:pt x="285873" y="1277028"/>
                  <a:pt x="0" y="991156"/>
                  <a:pt x="0" y="638514"/>
                </a:cubicBezTo>
                <a:cubicBezTo>
                  <a:pt x="0" y="285872"/>
                  <a:pt x="285873" y="0"/>
                  <a:pt x="638515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  <p:sp>
        <p:nvSpPr>
          <p:cNvPr id="17" name="图片占位符 16"/>
          <p:cNvSpPr>
            <a:spLocks noGrp="1"/>
          </p:cNvSpPr>
          <p:nvPr>
            <p:ph type="pic" sz="quarter" idx="14"/>
          </p:nvPr>
        </p:nvSpPr>
        <p:spPr>
          <a:xfrm>
            <a:off x="9309554" y="3326130"/>
            <a:ext cx="1277030" cy="1277028"/>
          </a:xfrm>
          <a:custGeom>
            <a:avLst/>
            <a:gdLst>
              <a:gd name="connsiteX0" fmla="*/ 638515 w 1277030"/>
              <a:gd name="connsiteY0" fmla="*/ 0 h 1277028"/>
              <a:gd name="connsiteX1" fmla="*/ 1277030 w 1277030"/>
              <a:gd name="connsiteY1" fmla="*/ 638514 h 1277028"/>
              <a:gd name="connsiteX2" fmla="*/ 638515 w 1277030"/>
              <a:gd name="connsiteY2" fmla="*/ 1277028 h 1277028"/>
              <a:gd name="connsiteX3" fmla="*/ 0 w 1277030"/>
              <a:gd name="connsiteY3" fmla="*/ 638514 h 1277028"/>
              <a:gd name="connsiteX4" fmla="*/ 638515 w 1277030"/>
              <a:gd name="connsiteY4" fmla="*/ 0 h 12770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7030" h="1277028">
                <a:moveTo>
                  <a:pt x="638515" y="0"/>
                </a:moveTo>
                <a:cubicBezTo>
                  <a:pt x="991157" y="0"/>
                  <a:pt x="1277030" y="285872"/>
                  <a:pt x="1277030" y="638514"/>
                </a:cubicBezTo>
                <a:cubicBezTo>
                  <a:pt x="1277030" y="991156"/>
                  <a:pt x="991157" y="1277028"/>
                  <a:pt x="638515" y="1277028"/>
                </a:cubicBezTo>
                <a:cubicBezTo>
                  <a:pt x="285873" y="1277028"/>
                  <a:pt x="0" y="991156"/>
                  <a:pt x="0" y="638514"/>
                </a:cubicBezTo>
                <a:cubicBezTo>
                  <a:pt x="0" y="285872"/>
                  <a:pt x="285873" y="0"/>
                  <a:pt x="638515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2998287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图片占位符 12"/>
          <p:cNvSpPr>
            <a:spLocks noGrp="1"/>
          </p:cNvSpPr>
          <p:nvPr>
            <p:ph type="pic" sz="quarter" idx="10"/>
          </p:nvPr>
        </p:nvSpPr>
        <p:spPr>
          <a:xfrm>
            <a:off x="4476751" y="2313135"/>
            <a:ext cx="1474960" cy="1710953"/>
          </a:xfrm>
          <a:custGeom>
            <a:avLst/>
            <a:gdLst>
              <a:gd name="connsiteX0" fmla="*/ 737480 w 1474960"/>
              <a:gd name="connsiteY0" fmla="*/ 0 h 1710953"/>
              <a:gd name="connsiteX1" fmla="*/ 1474960 w 1474960"/>
              <a:gd name="connsiteY1" fmla="*/ 368740 h 1710953"/>
              <a:gd name="connsiteX2" fmla="*/ 1474960 w 1474960"/>
              <a:gd name="connsiteY2" fmla="*/ 1342213 h 1710953"/>
              <a:gd name="connsiteX3" fmla="*/ 737480 w 1474960"/>
              <a:gd name="connsiteY3" fmla="*/ 1710953 h 1710953"/>
              <a:gd name="connsiteX4" fmla="*/ 0 w 1474960"/>
              <a:gd name="connsiteY4" fmla="*/ 1342213 h 1710953"/>
              <a:gd name="connsiteX5" fmla="*/ 0 w 1474960"/>
              <a:gd name="connsiteY5" fmla="*/ 368740 h 17109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474960" h="1710953">
                <a:moveTo>
                  <a:pt x="737480" y="0"/>
                </a:moveTo>
                <a:lnTo>
                  <a:pt x="1474960" y="368740"/>
                </a:lnTo>
                <a:lnTo>
                  <a:pt x="1474960" y="1342213"/>
                </a:lnTo>
                <a:lnTo>
                  <a:pt x="737480" y="1710953"/>
                </a:lnTo>
                <a:lnTo>
                  <a:pt x="0" y="1342213"/>
                </a:lnTo>
                <a:lnTo>
                  <a:pt x="0" y="368740"/>
                </a:lnTo>
                <a:close/>
              </a:path>
            </a:pathLst>
          </a:custGeom>
          <a:noFill/>
          <a:ln w="57150">
            <a:gradFill flip="none" rotWithShape="1">
              <a:gsLst>
                <a:gs pos="0">
                  <a:schemeClr val="accent1"/>
                </a:gs>
                <a:gs pos="100000">
                  <a:schemeClr val="accent1">
                    <a:lumMod val="75000"/>
                  </a:schemeClr>
                </a:gs>
              </a:gsLst>
              <a:lin ang="8100000" scaled="1"/>
              <a:tileRect/>
            </a:gradFill>
          </a:ln>
          <a:effectLst>
            <a:outerShdw blurRad="381000" dist="38100" dir="8100000" algn="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>
            <a:lvl1pPr>
              <a:defRPr lang="zh-CN" altLang="en-US" sz="1800">
                <a:solidFill>
                  <a:schemeClr val="lt1"/>
                </a:solidFill>
              </a:defRPr>
            </a:lvl1pPr>
          </a:lstStyle>
          <a:p>
            <a:pPr marL="0" lvl="0" algn="ctr" defTabSz="457200"/>
            <a:endParaRPr lang="zh-CN" altLang="en-US" dirty="0"/>
          </a:p>
        </p:txBody>
      </p:sp>
      <p:sp>
        <p:nvSpPr>
          <p:cNvPr id="14" name="图片占位符 13"/>
          <p:cNvSpPr>
            <a:spLocks noGrp="1"/>
          </p:cNvSpPr>
          <p:nvPr>
            <p:ph type="pic" sz="quarter" idx="11"/>
          </p:nvPr>
        </p:nvSpPr>
        <p:spPr>
          <a:xfrm>
            <a:off x="6240290" y="2313135"/>
            <a:ext cx="1474960" cy="1710953"/>
          </a:xfrm>
          <a:custGeom>
            <a:avLst/>
            <a:gdLst>
              <a:gd name="connsiteX0" fmla="*/ 737480 w 1474960"/>
              <a:gd name="connsiteY0" fmla="*/ 0 h 1710953"/>
              <a:gd name="connsiteX1" fmla="*/ 1474960 w 1474960"/>
              <a:gd name="connsiteY1" fmla="*/ 368740 h 1710953"/>
              <a:gd name="connsiteX2" fmla="*/ 1474960 w 1474960"/>
              <a:gd name="connsiteY2" fmla="*/ 1342213 h 1710953"/>
              <a:gd name="connsiteX3" fmla="*/ 737480 w 1474960"/>
              <a:gd name="connsiteY3" fmla="*/ 1710953 h 1710953"/>
              <a:gd name="connsiteX4" fmla="*/ 0 w 1474960"/>
              <a:gd name="connsiteY4" fmla="*/ 1342213 h 1710953"/>
              <a:gd name="connsiteX5" fmla="*/ 0 w 1474960"/>
              <a:gd name="connsiteY5" fmla="*/ 368740 h 17109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474960" h="1710953">
                <a:moveTo>
                  <a:pt x="737480" y="0"/>
                </a:moveTo>
                <a:lnTo>
                  <a:pt x="1474960" y="368740"/>
                </a:lnTo>
                <a:lnTo>
                  <a:pt x="1474960" y="1342213"/>
                </a:lnTo>
                <a:lnTo>
                  <a:pt x="737480" y="1710953"/>
                </a:lnTo>
                <a:lnTo>
                  <a:pt x="0" y="1342213"/>
                </a:lnTo>
                <a:lnTo>
                  <a:pt x="0" y="368740"/>
                </a:lnTo>
                <a:close/>
              </a:path>
            </a:pathLst>
          </a:custGeom>
          <a:noFill/>
          <a:ln w="57150">
            <a:gradFill flip="none" rotWithShape="1">
              <a:gsLst>
                <a:gs pos="0">
                  <a:schemeClr val="accent1"/>
                </a:gs>
                <a:gs pos="100000">
                  <a:schemeClr val="accent1">
                    <a:lumMod val="75000"/>
                  </a:schemeClr>
                </a:gs>
              </a:gsLst>
              <a:lin ang="8100000" scaled="1"/>
              <a:tileRect/>
            </a:gradFill>
          </a:ln>
          <a:effectLst>
            <a:outerShdw blurRad="381000" dist="38100" dir="8100000" algn="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>
            <a:lvl1pPr>
              <a:defRPr lang="zh-CN" altLang="en-US" sz="1800">
                <a:solidFill>
                  <a:schemeClr val="lt1"/>
                </a:solidFill>
              </a:defRPr>
            </a:lvl1pPr>
          </a:lstStyle>
          <a:p>
            <a:pPr marL="0" lvl="0" algn="ctr" defTabSz="457200"/>
            <a:endParaRPr lang="zh-CN" altLang="en-US"/>
          </a:p>
        </p:txBody>
      </p:sp>
      <p:sp>
        <p:nvSpPr>
          <p:cNvPr id="16" name="图片占位符 15"/>
          <p:cNvSpPr>
            <a:spLocks noGrp="1"/>
          </p:cNvSpPr>
          <p:nvPr>
            <p:ph type="pic" sz="quarter" idx="12"/>
          </p:nvPr>
        </p:nvSpPr>
        <p:spPr>
          <a:xfrm>
            <a:off x="6240290" y="4201832"/>
            <a:ext cx="1474960" cy="1710953"/>
          </a:xfrm>
          <a:custGeom>
            <a:avLst/>
            <a:gdLst>
              <a:gd name="connsiteX0" fmla="*/ 737480 w 1474960"/>
              <a:gd name="connsiteY0" fmla="*/ 0 h 1710953"/>
              <a:gd name="connsiteX1" fmla="*/ 1474960 w 1474960"/>
              <a:gd name="connsiteY1" fmla="*/ 368740 h 1710953"/>
              <a:gd name="connsiteX2" fmla="*/ 1474960 w 1474960"/>
              <a:gd name="connsiteY2" fmla="*/ 1342213 h 1710953"/>
              <a:gd name="connsiteX3" fmla="*/ 737480 w 1474960"/>
              <a:gd name="connsiteY3" fmla="*/ 1710953 h 1710953"/>
              <a:gd name="connsiteX4" fmla="*/ 0 w 1474960"/>
              <a:gd name="connsiteY4" fmla="*/ 1342213 h 1710953"/>
              <a:gd name="connsiteX5" fmla="*/ 0 w 1474960"/>
              <a:gd name="connsiteY5" fmla="*/ 368740 h 17109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474960" h="1710953">
                <a:moveTo>
                  <a:pt x="737480" y="0"/>
                </a:moveTo>
                <a:lnTo>
                  <a:pt x="1474960" y="368740"/>
                </a:lnTo>
                <a:lnTo>
                  <a:pt x="1474960" y="1342213"/>
                </a:lnTo>
                <a:lnTo>
                  <a:pt x="737480" y="1710953"/>
                </a:lnTo>
                <a:lnTo>
                  <a:pt x="0" y="1342213"/>
                </a:lnTo>
                <a:lnTo>
                  <a:pt x="0" y="368740"/>
                </a:lnTo>
                <a:close/>
              </a:path>
            </a:pathLst>
          </a:custGeom>
          <a:noFill/>
          <a:ln w="57150">
            <a:gradFill flip="none" rotWithShape="1">
              <a:gsLst>
                <a:gs pos="0">
                  <a:schemeClr val="accent1"/>
                </a:gs>
                <a:gs pos="100000">
                  <a:schemeClr val="accent1">
                    <a:lumMod val="75000"/>
                  </a:schemeClr>
                </a:gs>
              </a:gsLst>
              <a:lin ang="8100000" scaled="1"/>
              <a:tileRect/>
            </a:gradFill>
          </a:ln>
          <a:effectLst>
            <a:outerShdw blurRad="381000" dist="38100" dir="8100000" algn="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>
            <a:lvl1pPr>
              <a:defRPr lang="zh-CN" altLang="en-US" sz="1800">
                <a:solidFill>
                  <a:schemeClr val="lt1"/>
                </a:solidFill>
              </a:defRPr>
            </a:lvl1pPr>
          </a:lstStyle>
          <a:p>
            <a:pPr marL="0" lvl="0" algn="ctr" defTabSz="457200"/>
            <a:endParaRPr lang="zh-CN" altLang="en-US"/>
          </a:p>
        </p:txBody>
      </p:sp>
      <p:sp>
        <p:nvSpPr>
          <p:cNvPr id="15" name="图片占位符 14"/>
          <p:cNvSpPr>
            <a:spLocks noGrp="1"/>
          </p:cNvSpPr>
          <p:nvPr>
            <p:ph type="pic" sz="quarter" idx="13"/>
          </p:nvPr>
        </p:nvSpPr>
        <p:spPr>
          <a:xfrm>
            <a:off x="4476751" y="4201832"/>
            <a:ext cx="1474960" cy="1710953"/>
          </a:xfrm>
          <a:custGeom>
            <a:avLst/>
            <a:gdLst>
              <a:gd name="connsiteX0" fmla="*/ 737480 w 1474960"/>
              <a:gd name="connsiteY0" fmla="*/ 0 h 1710953"/>
              <a:gd name="connsiteX1" fmla="*/ 1474960 w 1474960"/>
              <a:gd name="connsiteY1" fmla="*/ 368740 h 1710953"/>
              <a:gd name="connsiteX2" fmla="*/ 1474960 w 1474960"/>
              <a:gd name="connsiteY2" fmla="*/ 1342213 h 1710953"/>
              <a:gd name="connsiteX3" fmla="*/ 737480 w 1474960"/>
              <a:gd name="connsiteY3" fmla="*/ 1710953 h 1710953"/>
              <a:gd name="connsiteX4" fmla="*/ 0 w 1474960"/>
              <a:gd name="connsiteY4" fmla="*/ 1342213 h 1710953"/>
              <a:gd name="connsiteX5" fmla="*/ 0 w 1474960"/>
              <a:gd name="connsiteY5" fmla="*/ 368740 h 17109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474960" h="1710953">
                <a:moveTo>
                  <a:pt x="737480" y="0"/>
                </a:moveTo>
                <a:lnTo>
                  <a:pt x="1474960" y="368740"/>
                </a:lnTo>
                <a:lnTo>
                  <a:pt x="1474960" y="1342213"/>
                </a:lnTo>
                <a:lnTo>
                  <a:pt x="737480" y="1710953"/>
                </a:lnTo>
                <a:lnTo>
                  <a:pt x="0" y="1342213"/>
                </a:lnTo>
                <a:lnTo>
                  <a:pt x="0" y="368740"/>
                </a:lnTo>
                <a:close/>
              </a:path>
            </a:pathLst>
          </a:custGeom>
          <a:noFill/>
          <a:ln w="57150">
            <a:gradFill flip="none" rotWithShape="1">
              <a:gsLst>
                <a:gs pos="0">
                  <a:schemeClr val="accent1"/>
                </a:gs>
                <a:gs pos="100000">
                  <a:schemeClr val="accent1">
                    <a:lumMod val="75000"/>
                  </a:schemeClr>
                </a:gs>
              </a:gsLst>
              <a:lin ang="8100000" scaled="1"/>
              <a:tileRect/>
            </a:gradFill>
          </a:ln>
          <a:effectLst>
            <a:outerShdw blurRad="381000" dist="38100" dir="8100000" algn="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>
            <a:lvl1pPr>
              <a:defRPr lang="zh-CN" altLang="en-US" sz="1800">
                <a:solidFill>
                  <a:schemeClr val="lt1"/>
                </a:solidFill>
              </a:defRPr>
            </a:lvl1pPr>
          </a:lstStyle>
          <a:p>
            <a:pPr marL="0" lvl="0" algn="ctr" defTabSz="45720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091993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图片占位符 11"/>
          <p:cNvSpPr>
            <a:spLocks noGrp="1"/>
          </p:cNvSpPr>
          <p:nvPr>
            <p:ph type="pic" sz="quarter" idx="10"/>
          </p:nvPr>
        </p:nvSpPr>
        <p:spPr>
          <a:xfrm>
            <a:off x="1771650" y="1817245"/>
            <a:ext cx="955886" cy="955886"/>
          </a:xfrm>
          <a:custGeom>
            <a:avLst/>
            <a:gdLst>
              <a:gd name="connsiteX0" fmla="*/ 477943 w 955886"/>
              <a:gd name="connsiteY0" fmla="*/ 0 h 955886"/>
              <a:gd name="connsiteX1" fmla="*/ 955886 w 955886"/>
              <a:gd name="connsiteY1" fmla="*/ 477943 h 955886"/>
              <a:gd name="connsiteX2" fmla="*/ 477943 w 955886"/>
              <a:gd name="connsiteY2" fmla="*/ 955886 h 955886"/>
              <a:gd name="connsiteX3" fmla="*/ 0 w 955886"/>
              <a:gd name="connsiteY3" fmla="*/ 477943 h 955886"/>
              <a:gd name="connsiteX4" fmla="*/ 477943 w 955886"/>
              <a:gd name="connsiteY4" fmla="*/ 0 h 955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55886" h="955886">
                <a:moveTo>
                  <a:pt x="477943" y="0"/>
                </a:moveTo>
                <a:cubicBezTo>
                  <a:pt x="741904" y="0"/>
                  <a:pt x="955886" y="213982"/>
                  <a:pt x="955886" y="477943"/>
                </a:cubicBezTo>
                <a:cubicBezTo>
                  <a:pt x="955886" y="741904"/>
                  <a:pt x="741904" y="955886"/>
                  <a:pt x="477943" y="955886"/>
                </a:cubicBezTo>
                <a:cubicBezTo>
                  <a:pt x="213982" y="955886"/>
                  <a:pt x="0" y="741904"/>
                  <a:pt x="0" y="477943"/>
                </a:cubicBezTo>
                <a:cubicBezTo>
                  <a:pt x="0" y="213982"/>
                  <a:pt x="213982" y="0"/>
                  <a:pt x="477943" y="0"/>
                </a:cubicBezTo>
                <a:close/>
              </a:path>
            </a:pathLst>
          </a:custGeom>
          <a:noFill/>
          <a:ln w="57150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8100000" scaled="1"/>
              <a:tileRect/>
            </a:gradFill>
          </a:ln>
          <a:effectLst>
            <a:outerShdw blurRad="381000" dist="38100" dir="8100000" algn="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>
            <a:lvl1pPr>
              <a:defRPr lang="zh-CN" altLang="en-US" sz="1800">
                <a:solidFill>
                  <a:schemeClr val="lt1"/>
                </a:solidFill>
              </a:defRPr>
            </a:lvl1pPr>
          </a:lstStyle>
          <a:p>
            <a:pPr marL="0" lvl="0" algn="ctr" defTabSz="457200"/>
            <a:endParaRPr lang="zh-CN" altLang="en-US" dirty="0"/>
          </a:p>
        </p:txBody>
      </p:sp>
      <p:sp>
        <p:nvSpPr>
          <p:cNvPr id="13" name="图片占位符 12"/>
          <p:cNvSpPr>
            <a:spLocks noGrp="1"/>
          </p:cNvSpPr>
          <p:nvPr>
            <p:ph type="pic" sz="quarter" idx="11"/>
          </p:nvPr>
        </p:nvSpPr>
        <p:spPr>
          <a:xfrm>
            <a:off x="1771650" y="3610513"/>
            <a:ext cx="955886" cy="955886"/>
          </a:xfrm>
          <a:custGeom>
            <a:avLst/>
            <a:gdLst>
              <a:gd name="connsiteX0" fmla="*/ 477943 w 955886"/>
              <a:gd name="connsiteY0" fmla="*/ 0 h 955886"/>
              <a:gd name="connsiteX1" fmla="*/ 955886 w 955886"/>
              <a:gd name="connsiteY1" fmla="*/ 477943 h 955886"/>
              <a:gd name="connsiteX2" fmla="*/ 477943 w 955886"/>
              <a:gd name="connsiteY2" fmla="*/ 955886 h 955886"/>
              <a:gd name="connsiteX3" fmla="*/ 0 w 955886"/>
              <a:gd name="connsiteY3" fmla="*/ 477943 h 955886"/>
              <a:gd name="connsiteX4" fmla="*/ 477943 w 955886"/>
              <a:gd name="connsiteY4" fmla="*/ 0 h 955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55886" h="955886">
                <a:moveTo>
                  <a:pt x="477943" y="0"/>
                </a:moveTo>
                <a:cubicBezTo>
                  <a:pt x="741904" y="0"/>
                  <a:pt x="955886" y="213982"/>
                  <a:pt x="955886" y="477943"/>
                </a:cubicBezTo>
                <a:cubicBezTo>
                  <a:pt x="955886" y="741904"/>
                  <a:pt x="741904" y="955886"/>
                  <a:pt x="477943" y="955886"/>
                </a:cubicBezTo>
                <a:cubicBezTo>
                  <a:pt x="213982" y="955886"/>
                  <a:pt x="0" y="741904"/>
                  <a:pt x="0" y="477943"/>
                </a:cubicBezTo>
                <a:cubicBezTo>
                  <a:pt x="0" y="213982"/>
                  <a:pt x="213982" y="0"/>
                  <a:pt x="477943" y="0"/>
                </a:cubicBezTo>
                <a:close/>
              </a:path>
            </a:pathLst>
          </a:custGeom>
          <a:noFill/>
          <a:ln w="57150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8100000" scaled="1"/>
              <a:tileRect/>
            </a:gradFill>
          </a:ln>
          <a:effectLst>
            <a:outerShdw blurRad="381000" dist="38100" dir="8100000" algn="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>
            <a:lvl1pPr>
              <a:defRPr lang="zh-CN" altLang="en-US" sz="1800">
                <a:solidFill>
                  <a:schemeClr val="lt1"/>
                </a:solidFill>
              </a:defRPr>
            </a:lvl1pPr>
          </a:lstStyle>
          <a:p>
            <a:pPr marL="0" lvl="0" algn="ctr" defTabSz="457200"/>
            <a:endParaRPr lang="zh-CN" altLang="en-US" dirty="0"/>
          </a:p>
        </p:txBody>
      </p:sp>
      <p:sp>
        <p:nvSpPr>
          <p:cNvPr id="14" name="图片占位符 13"/>
          <p:cNvSpPr>
            <a:spLocks noGrp="1"/>
          </p:cNvSpPr>
          <p:nvPr>
            <p:ph type="pic" sz="quarter" idx="12"/>
          </p:nvPr>
        </p:nvSpPr>
        <p:spPr>
          <a:xfrm>
            <a:off x="9464464" y="2713878"/>
            <a:ext cx="955886" cy="955886"/>
          </a:xfrm>
          <a:custGeom>
            <a:avLst/>
            <a:gdLst>
              <a:gd name="connsiteX0" fmla="*/ 477943 w 955886"/>
              <a:gd name="connsiteY0" fmla="*/ 0 h 955886"/>
              <a:gd name="connsiteX1" fmla="*/ 955886 w 955886"/>
              <a:gd name="connsiteY1" fmla="*/ 477943 h 955886"/>
              <a:gd name="connsiteX2" fmla="*/ 477943 w 955886"/>
              <a:gd name="connsiteY2" fmla="*/ 955886 h 955886"/>
              <a:gd name="connsiteX3" fmla="*/ 0 w 955886"/>
              <a:gd name="connsiteY3" fmla="*/ 477943 h 955886"/>
              <a:gd name="connsiteX4" fmla="*/ 477943 w 955886"/>
              <a:gd name="connsiteY4" fmla="*/ 0 h 955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55886" h="955886">
                <a:moveTo>
                  <a:pt x="477943" y="0"/>
                </a:moveTo>
                <a:cubicBezTo>
                  <a:pt x="741904" y="0"/>
                  <a:pt x="955886" y="213982"/>
                  <a:pt x="955886" y="477943"/>
                </a:cubicBezTo>
                <a:cubicBezTo>
                  <a:pt x="955886" y="741904"/>
                  <a:pt x="741904" y="955886"/>
                  <a:pt x="477943" y="955886"/>
                </a:cubicBezTo>
                <a:cubicBezTo>
                  <a:pt x="213982" y="955886"/>
                  <a:pt x="0" y="741904"/>
                  <a:pt x="0" y="477943"/>
                </a:cubicBezTo>
                <a:cubicBezTo>
                  <a:pt x="0" y="213982"/>
                  <a:pt x="213982" y="0"/>
                  <a:pt x="477943" y="0"/>
                </a:cubicBezTo>
                <a:close/>
              </a:path>
            </a:pathLst>
          </a:custGeom>
          <a:noFill/>
          <a:ln w="57150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8100000" scaled="1"/>
              <a:tileRect/>
            </a:gradFill>
          </a:ln>
          <a:effectLst>
            <a:outerShdw blurRad="381000" dist="38100" dir="8100000" algn="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>
            <a:lvl1pPr>
              <a:defRPr lang="zh-CN" altLang="en-US" sz="1800">
                <a:solidFill>
                  <a:schemeClr val="lt1"/>
                </a:solidFill>
              </a:defRPr>
            </a:lvl1pPr>
          </a:lstStyle>
          <a:p>
            <a:pPr marL="0" lvl="0" algn="ctr" defTabSz="457200"/>
            <a:endParaRPr lang="zh-CN" altLang="en-US" dirty="0"/>
          </a:p>
        </p:txBody>
      </p:sp>
      <p:sp>
        <p:nvSpPr>
          <p:cNvPr id="15" name="图片占位符 14"/>
          <p:cNvSpPr>
            <a:spLocks noGrp="1"/>
          </p:cNvSpPr>
          <p:nvPr>
            <p:ph type="pic" sz="quarter" idx="13"/>
          </p:nvPr>
        </p:nvSpPr>
        <p:spPr>
          <a:xfrm>
            <a:off x="9464464" y="4507147"/>
            <a:ext cx="955886" cy="955886"/>
          </a:xfrm>
          <a:custGeom>
            <a:avLst/>
            <a:gdLst>
              <a:gd name="connsiteX0" fmla="*/ 477943 w 955886"/>
              <a:gd name="connsiteY0" fmla="*/ 0 h 955886"/>
              <a:gd name="connsiteX1" fmla="*/ 955886 w 955886"/>
              <a:gd name="connsiteY1" fmla="*/ 477943 h 955886"/>
              <a:gd name="connsiteX2" fmla="*/ 477943 w 955886"/>
              <a:gd name="connsiteY2" fmla="*/ 955886 h 955886"/>
              <a:gd name="connsiteX3" fmla="*/ 0 w 955886"/>
              <a:gd name="connsiteY3" fmla="*/ 477943 h 955886"/>
              <a:gd name="connsiteX4" fmla="*/ 477943 w 955886"/>
              <a:gd name="connsiteY4" fmla="*/ 0 h 955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55886" h="955886">
                <a:moveTo>
                  <a:pt x="477943" y="0"/>
                </a:moveTo>
                <a:cubicBezTo>
                  <a:pt x="741904" y="0"/>
                  <a:pt x="955886" y="213982"/>
                  <a:pt x="955886" y="477943"/>
                </a:cubicBezTo>
                <a:cubicBezTo>
                  <a:pt x="955886" y="741904"/>
                  <a:pt x="741904" y="955886"/>
                  <a:pt x="477943" y="955886"/>
                </a:cubicBezTo>
                <a:cubicBezTo>
                  <a:pt x="213982" y="955886"/>
                  <a:pt x="0" y="741904"/>
                  <a:pt x="0" y="477943"/>
                </a:cubicBezTo>
                <a:cubicBezTo>
                  <a:pt x="0" y="213982"/>
                  <a:pt x="213982" y="0"/>
                  <a:pt x="477943" y="0"/>
                </a:cubicBezTo>
                <a:close/>
              </a:path>
            </a:pathLst>
          </a:custGeom>
          <a:noFill/>
          <a:ln w="57150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8100000" scaled="1"/>
              <a:tileRect/>
            </a:gradFill>
          </a:ln>
          <a:effectLst>
            <a:outerShdw blurRad="381000" dist="38100" dir="8100000" algn="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>
            <a:lvl1pPr>
              <a:defRPr lang="zh-CN" altLang="en-US" sz="1800">
                <a:solidFill>
                  <a:schemeClr val="lt1"/>
                </a:solidFill>
              </a:defRPr>
            </a:lvl1pPr>
          </a:lstStyle>
          <a:p>
            <a:pPr marL="0" lvl="0" algn="ctr" defTabSz="457200"/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5396123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838551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图片占位符 4"/>
          <p:cNvSpPr>
            <a:spLocks noGrp="1"/>
          </p:cNvSpPr>
          <p:nvPr>
            <p:ph type="pic" sz="quarter" idx="10"/>
          </p:nvPr>
        </p:nvSpPr>
        <p:spPr>
          <a:xfrm>
            <a:off x="8521700" y="0"/>
            <a:ext cx="3670299" cy="6858000"/>
          </a:xfrm>
          <a:custGeom>
            <a:avLst/>
            <a:gdLst>
              <a:gd name="connsiteX0" fmla="*/ 0 w 3670299"/>
              <a:gd name="connsiteY0" fmla="*/ 0 h 6858000"/>
              <a:gd name="connsiteX1" fmla="*/ 3670299 w 3670299"/>
              <a:gd name="connsiteY1" fmla="*/ 0 h 6858000"/>
              <a:gd name="connsiteX2" fmla="*/ 3670299 w 3670299"/>
              <a:gd name="connsiteY2" fmla="*/ 6858000 h 6858000"/>
              <a:gd name="connsiteX3" fmla="*/ 0 w 3670299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70299" h="6858000">
                <a:moveTo>
                  <a:pt x="0" y="0"/>
                </a:moveTo>
                <a:lnTo>
                  <a:pt x="3670299" y="0"/>
                </a:lnTo>
                <a:lnTo>
                  <a:pt x="3670299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5214197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图片占位符 5"/>
          <p:cNvSpPr>
            <a:spLocks noGrp="1"/>
          </p:cNvSpPr>
          <p:nvPr>
            <p:ph type="pic" sz="quarter" idx="10"/>
          </p:nvPr>
        </p:nvSpPr>
        <p:spPr>
          <a:xfrm>
            <a:off x="0" y="1998664"/>
            <a:ext cx="12192000" cy="2592387"/>
          </a:xfrm>
          <a:custGeom>
            <a:avLst/>
            <a:gdLst>
              <a:gd name="connsiteX0" fmla="*/ 0 w 12192000"/>
              <a:gd name="connsiteY0" fmla="*/ 0 h 2592387"/>
              <a:gd name="connsiteX1" fmla="*/ 12192000 w 12192000"/>
              <a:gd name="connsiteY1" fmla="*/ 0 h 2592387"/>
              <a:gd name="connsiteX2" fmla="*/ 12192000 w 12192000"/>
              <a:gd name="connsiteY2" fmla="*/ 2592387 h 2592387"/>
              <a:gd name="connsiteX3" fmla="*/ 0 w 12192000"/>
              <a:gd name="connsiteY3" fmla="*/ 2592387 h 25923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592387">
                <a:moveTo>
                  <a:pt x="0" y="0"/>
                </a:moveTo>
                <a:lnTo>
                  <a:pt x="12192000" y="0"/>
                </a:lnTo>
                <a:lnTo>
                  <a:pt x="12192000" y="2592387"/>
                </a:lnTo>
                <a:lnTo>
                  <a:pt x="0" y="2592387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7360560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816593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图片占位符 6"/>
          <p:cNvSpPr>
            <a:spLocks noGrp="1"/>
          </p:cNvSpPr>
          <p:nvPr>
            <p:ph type="pic" sz="quarter" idx="10"/>
          </p:nvPr>
        </p:nvSpPr>
        <p:spPr>
          <a:xfrm>
            <a:off x="2127621" y="2007590"/>
            <a:ext cx="2784764" cy="2784764"/>
          </a:xfrm>
          <a:custGeom>
            <a:avLst/>
            <a:gdLst>
              <a:gd name="connsiteX0" fmla="*/ 1392382 w 2784764"/>
              <a:gd name="connsiteY0" fmla="*/ 0 h 2784764"/>
              <a:gd name="connsiteX1" fmla="*/ 2784764 w 2784764"/>
              <a:gd name="connsiteY1" fmla="*/ 1392382 h 2784764"/>
              <a:gd name="connsiteX2" fmla="*/ 1392382 w 2784764"/>
              <a:gd name="connsiteY2" fmla="*/ 2784764 h 2784764"/>
              <a:gd name="connsiteX3" fmla="*/ 0 w 2784764"/>
              <a:gd name="connsiteY3" fmla="*/ 1392382 h 27847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84764" h="2784764">
                <a:moveTo>
                  <a:pt x="1392382" y="0"/>
                </a:moveTo>
                <a:lnTo>
                  <a:pt x="2784764" y="1392382"/>
                </a:lnTo>
                <a:lnTo>
                  <a:pt x="1392382" y="2784764"/>
                </a:lnTo>
                <a:lnTo>
                  <a:pt x="0" y="1392382"/>
                </a:lnTo>
                <a:close/>
              </a:path>
            </a:pathLst>
          </a:custGeom>
          <a:solidFill>
            <a:schemeClr val="bg1"/>
          </a:solidFill>
          <a:ln w="57150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8100000" scaled="1"/>
              <a:tileRect/>
            </a:gradFill>
          </a:ln>
          <a:effectLst>
            <a:outerShdw blurRad="381000" dist="38100" dir="8100000" algn="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>
            <a:lvl1pPr>
              <a:defRPr lang="zh-CN" altLang="en-US" sz="1800">
                <a:solidFill>
                  <a:schemeClr val="lt1"/>
                </a:solidFill>
              </a:defRPr>
            </a:lvl1pPr>
          </a:lstStyle>
          <a:p>
            <a:pPr marL="0" lvl="0" algn="ctr" defTabSz="45720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810943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图片占位符 7"/>
          <p:cNvSpPr>
            <a:spLocks noGrp="1"/>
          </p:cNvSpPr>
          <p:nvPr>
            <p:ph type="pic" sz="quarter" idx="10"/>
          </p:nvPr>
        </p:nvSpPr>
        <p:spPr>
          <a:xfrm>
            <a:off x="1933524" y="2377534"/>
            <a:ext cx="3514776" cy="2360796"/>
          </a:xfrm>
          <a:custGeom>
            <a:avLst/>
            <a:gdLst>
              <a:gd name="connsiteX0" fmla="*/ 0 w 3514776"/>
              <a:gd name="connsiteY0" fmla="*/ 0 h 2360796"/>
              <a:gd name="connsiteX1" fmla="*/ 3514776 w 3514776"/>
              <a:gd name="connsiteY1" fmla="*/ 0 h 2360796"/>
              <a:gd name="connsiteX2" fmla="*/ 3514776 w 3514776"/>
              <a:gd name="connsiteY2" fmla="*/ 2360796 h 2360796"/>
              <a:gd name="connsiteX3" fmla="*/ 0 w 3514776"/>
              <a:gd name="connsiteY3" fmla="*/ 2360796 h 23607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14776" h="2360796">
                <a:moveTo>
                  <a:pt x="0" y="0"/>
                </a:moveTo>
                <a:lnTo>
                  <a:pt x="3514776" y="0"/>
                </a:lnTo>
                <a:lnTo>
                  <a:pt x="3514776" y="2360796"/>
                </a:lnTo>
                <a:lnTo>
                  <a:pt x="0" y="2360796"/>
                </a:lnTo>
                <a:close/>
              </a:path>
            </a:pathLst>
          </a:custGeom>
          <a:noFill/>
          <a:ln w="57150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8100000" scaled="1"/>
              <a:tileRect/>
            </a:gradFill>
          </a:ln>
          <a:effectLst>
            <a:outerShdw blurRad="381000" dist="38100" dir="8100000" algn="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Autofit/>
          </a:bodyPr>
          <a:lstStyle>
            <a:lvl1pPr>
              <a:defRPr lang="zh-CN" altLang="en-US" sz="1800">
                <a:solidFill>
                  <a:schemeClr val="lt1"/>
                </a:solidFill>
              </a:defRPr>
            </a:lvl1pPr>
          </a:lstStyle>
          <a:p>
            <a:pPr marL="0" lvl="0" algn="ctr" defTabSz="457200"/>
            <a:endParaRPr lang="zh-CN" altLang="en-US"/>
          </a:p>
        </p:txBody>
      </p:sp>
      <p:sp>
        <p:nvSpPr>
          <p:cNvPr id="9" name="图片占位符 8"/>
          <p:cNvSpPr>
            <a:spLocks noGrp="1"/>
          </p:cNvSpPr>
          <p:nvPr>
            <p:ph type="pic" sz="quarter" idx="11"/>
          </p:nvPr>
        </p:nvSpPr>
        <p:spPr>
          <a:xfrm>
            <a:off x="6743701" y="2377534"/>
            <a:ext cx="3514776" cy="2360796"/>
          </a:xfrm>
          <a:custGeom>
            <a:avLst/>
            <a:gdLst>
              <a:gd name="connsiteX0" fmla="*/ 0 w 3514776"/>
              <a:gd name="connsiteY0" fmla="*/ 0 h 2360796"/>
              <a:gd name="connsiteX1" fmla="*/ 3514776 w 3514776"/>
              <a:gd name="connsiteY1" fmla="*/ 0 h 2360796"/>
              <a:gd name="connsiteX2" fmla="*/ 3514776 w 3514776"/>
              <a:gd name="connsiteY2" fmla="*/ 2360796 h 2360796"/>
              <a:gd name="connsiteX3" fmla="*/ 0 w 3514776"/>
              <a:gd name="connsiteY3" fmla="*/ 2360796 h 23607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14776" h="2360796">
                <a:moveTo>
                  <a:pt x="0" y="0"/>
                </a:moveTo>
                <a:lnTo>
                  <a:pt x="3514776" y="0"/>
                </a:lnTo>
                <a:lnTo>
                  <a:pt x="3514776" y="2360796"/>
                </a:lnTo>
                <a:lnTo>
                  <a:pt x="0" y="2360796"/>
                </a:lnTo>
                <a:close/>
              </a:path>
            </a:pathLst>
          </a:custGeom>
          <a:noFill/>
          <a:ln w="57150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8100000" scaled="1"/>
              <a:tileRect/>
            </a:gradFill>
          </a:ln>
          <a:effectLst>
            <a:outerShdw blurRad="381000" dist="38100" dir="8100000" algn="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Autofit/>
          </a:bodyPr>
          <a:lstStyle>
            <a:lvl1pPr>
              <a:defRPr lang="zh-CN" altLang="en-US" sz="1800">
                <a:solidFill>
                  <a:schemeClr val="lt1"/>
                </a:solidFill>
              </a:defRPr>
            </a:lvl1pPr>
          </a:lstStyle>
          <a:p>
            <a:pPr marL="0" lvl="0" algn="ctr" defTabSz="45720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090041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图片占位符 4"/>
          <p:cNvSpPr>
            <a:spLocks noGrp="1"/>
          </p:cNvSpPr>
          <p:nvPr>
            <p:ph type="pic" sz="quarter" idx="10"/>
          </p:nvPr>
        </p:nvSpPr>
        <p:spPr>
          <a:xfrm>
            <a:off x="5648963" y="2073885"/>
            <a:ext cx="5277623" cy="3396313"/>
          </a:xfrm>
          <a:custGeom>
            <a:avLst/>
            <a:gdLst>
              <a:gd name="connsiteX0" fmla="*/ 1607919 w 5277623"/>
              <a:gd name="connsiteY0" fmla="*/ 2118233 h 3396313"/>
              <a:gd name="connsiteX1" fmla="*/ 2449386 w 5277623"/>
              <a:gd name="connsiteY1" fmla="*/ 2118233 h 3396313"/>
              <a:gd name="connsiteX2" fmla="*/ 2768905 w 5277623"/>
              <a:gd name="connsiteY2" fmla="*/ 2757273 h 3396313"/>
              <a:gd name="connsiteX3" fmla="*/ 2449386 w 5277623"/>
              <a:gd name="connsiteY3" fmla="*/ 3396313 h 3396313"/>
              <a:gd name="connsiteX4" fmla="*/ 1607919 w 5277623"/>
              <a:gd name="connsiteY4" fmla="*/ 3396313 h 3396313"/>
              <a:gd name="connsiteX5" fmla="*/ 1288399 w 5277623"/>
              <a:gd name="connsiteY5" fmla="*/ 2757273 h 3396313"/>
              <a:gd name="connsiteX6" fmla="*/ 4116637 w 5277623"/>
              <a:gd name="connsiteY6" fmla="*/ 2102903 h 3396313"/>
              <a:gd name="connsiteX7" fmla="*/ 4958103 w 5277623"/>
              <a:gd name="connsiteY7" fmla="*/ 2102903 h 3396313"/>
              <a:gd name="connsiteX8" fmla="*/ 5277623 w 5277623"/>
              <a:gd name="connsiteY8" fmla="*/ 2741943 h 3396313"/>
              <a:gd name="connsiteX9" fmla="*/ 4958103 w 5277623"/>
              <a:gd name="connsiteY9" fmla="*/ 3380983 h 3396313"/>
              <a:gd name="connsiteX10" fmla="*/ 4116637 w 5277623"/>
              <a:gd name="connsiteY10" fmla="*/ 3380983 h 3396313"/>
              <a:gd name="connsiteX11" fmla="*/ 3797116 w 5277623"/>
              <a:gd name="connsiteY11" fmla="*/ 2741943 h 3396313"/>
              <a:gd name="connsiteX12" fmla="*/ 2864649 w 5277623"/>
              <a:gd name="connsiteY12" fmla="*/ 1414667 h 3396313"/>
              <a:gd name="connsiteX13" fmla="*/ 3706117 w 5277623"/>
              <a:gd name="connsiteY13" fmla="*/ 1414667 h 3396313"/>
              <a:gd name="connsiteX14" fmla="*/ 4025636 w 5277623"/>
              <a:gd name="connsiteY14" fmla="*/ 2053707 h 3396313"/>
              <a:gd name="connsiteX15" fmla="*/ 3706117 w 5277623"/>
              <a:gd name="connsiteY15" fmla="*/ 2692747 h 3396313"/>
              <a:gd name="connsiteX16" fmla="*/ 2864649 w 5277623"/>
              <a:gd name="connsiteY16" fmla="*/ 2692747 h 3396313"/>
              <a:gd name="connsiteX17" fmla="*/ 2545129 w 5277623"/>
              <a:gd name="connsiteY17" fmla="*/ 2053707 h 3396313"/>
              <a:gd name="connsiteX18" fmla="*/ 319521 w 5277623"/>
              <a:gd name="connsiteY18" fmla="*/ 1414667 h 3396313"/>
              <a:gd name="connsiteX19" fmla="*/ 1160987 w 5277623"/>
              <a:gd name="connsiteY19" fmla="*/ 1414667 h 3396313"/>
              <a:gd name="connsiteX20" fmla="*/ 1480507 w 5277623"/>
              <a:gd name="connsiteY20" fmla="*/ 2053707 h 3396313"/>
              <a:gd name="connsiteX21" fmla="*/ 1160987 w 5277623"/>
              <a:gd name="connsiteY21" fmla="*/ 2692747 h 3396313"/>
              <a:gd name="connsiteX22" fmla="*/ 319521 w 5277623"/>
              <a:gd name="connsiteY22" fmla="*/ 2692747 h 3396313"/>
              <a:gd name="connsiteX23" fmla="*/ 0 w 5277623"/>
              <a:gd name="connsiteY23" fmla="*/ 2053707 h 3396313"/>
              <a:gd name="connsiteX24" fmla="*/ 1600096 w 5277623"/>
              <a:gd name="connsiteY24" fmla="*/ 711118 h 3396313"/>
              <a:gd name="connsiteX25" fmla="*/ 2441563 w 5277623"/>
              <a:gd name="connsiteY25" fmla="*/ 711118 h 3396313"/>
              <a:gd name="connsiteX26" fmla="*/ 2761082 w 5277623"/>
              <a:gd name="connsiteY26" fmla="*/ 1350157 h 3396313"/>
              <a:gd name="connsiteX27" fmla="*/ 2441563 w 5277623"/>
              <a:gd name="connsiteY27" fmla="*/ 1989197 h 3396313"/>
              <a:gd name="connsiteX28" fmla="*/ 1600096 w 5277623"/>
              <a:gd name="connsiteY28" fmla="*/ 1989197 h 3396313"/>
              <a:gd name="connsiteX29" fmla="*/ 1280575 w 5277623"/>
              <a:gd name="connsiteY29" fmla="*/ 1350157 h 3396313"/>
              <a:gd name="connsiteX30" fmla="*/ 2861777 w 5277623"/>
              <a:gd name="connsiteY30" fmla="*/ 0 h 3396313"/>
              <a:gd name="connsiteX31" fmla="*/ 3703245 w 5277623"/>
              <a:gd name="connsiteY31" fmla="*/ 0 h 3396313"/>
              <a:gd name="connsiteX32" fmla="*/ 4022764 w 5277623"/>
              <a:gd name="connsiteY32" fmla="*/ 639040 h 3396313"/>
              <a:gd name="connsiteX33" fmla="*/ 3703245 w 5277623"/>
              <a:gd name="connsiteY33" fmla="*/ 1278080 h 3396313"/>
              <a:gd name="connsiteX34" fmla="*/ 2861777 w 5277623"/>
              <a:gd name="connsiteY34" fmla="*/ 1278080 h 3396313"/>
              <a:gd name="connsiteX35" fmla="*/ 2542257 w 5277623"/>
              <a:gd name="connsiteY35" fmla="*/ 639040 h 33963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5277623" h="3396313">
                <a:moveTo>
                  <a:pt x="1607919" y="2118233"/>
                </a:moveTo>
                <a:lnTo>
                  <a:pt x="2449386" y="2118233"/>
                </a:lnTo>
                <a:lnTo>
                  <a:pt x="2768905" y="2757273"/>
                </a:lnTo>
                <a:lnTo>
                  <a:pt x="2449386" y="3396313"/>
                </a:lnTo>
                <a:lnTo>
                  <a:pt x="1607919" y="3396313"/>
                </a:lnTo>
                <a:lnTo>
                  <a:pt x="1288399" y="2757273"/>
                </a:lnTo>
                <a:close/>
                <a:moveTo>
                  <a:pt x="4116637" y="2102903"/>
                </a:moveTo>
                <a:lnTo>
                  <a:pt x="4958103" y="2102903"/>
                </a:lnTo>
                <a:lnTo>
                  <a:pt x="5277623" y="2741943"/>
                </a:lnTo>
                <a:lnTo>
                  <a:pt x="4958103" y="3380983"/>
                </a:lnTo>
                <a:lnTo>
                  <a:pt x="4116637" y="3380983"/>
                </a:lnTo>
                <a:lnTo>
                  <a:pt x="3797116" y="2741943"/>
                </a:lnTo>
                <a:close/>
                <a:moveTo>
                  <a:pt x="2864649" y="1414667"/>
                </a:moveTo>
                <a:lnTo>
                  <a:pt x="3706117" y="1414667"/>
                </a:lnTo>
                <a:lnTo>
                  <a:pt x="4025636" y="2053707"/>
                </a:lnTo>
                <a:lnTo>
                  <a:pt x="3706117" y="2692747"/>
                </a:lnTo>
                <a:lnTo>
                  <a:pt x="2864649" y="2692747"/>
                </a:lnTo>
                <a:lnTo>
                  <a:pt x="2545129" y="2053707"/>
                </a:lnTo>
                <a:close/>
                <a:moveTo>
                  <a:pt x="319521" y="1414667"/>
                </a:moveTo>
                <a:lnTo>
                  <a:pt x="1160987" y="1414667"/>
                </a:lnTo>
                <a:lnTo>
                  <a:pt x="1480507" y="2053707"/>
                </a:lnTo>
                <a:lnTo>
                  <a:pt x="1160987" y="2692747"/>
                </a:lnTo>
                <a:lnTo>
                  <a:pt x="319521" y="2692747"/>
                </a:lnTo>
                <a:lnTo>
                  <a:pt x="0" y="2053707"/>
                </a:lnTo>
                <a:close/>
                <a:moveTo>
                  <a:pt x="1600096" y="711118"/>
                </a:moveTo>
                <a:lnTo>
                  <a:pt x="2441563" y="711118"/>
                </a:lnTo>
                <a:lnTo>
                  <a:pt x="2761082" y="1350157"/>
                </a:lnTo>
                <a:lnTo>
                  <a:pt x="2441563" y="1989197"/>
                </a:lnTo>
                <a:lnTo>
                  <a:pt x="1600096" y="1989197"/>
                </a:lnTo>
                <a:lnTo>
                  <a:pt x="1280575" y="1350157"/>
                </a:lnTo>
                <a:close/>
                <a:moveTo>
                  <a:pt x="2861777" y="0"/>
                </a:moveTo>
                <a:lnTo>
                  <a:pt x="3703245" y="0"/>
                </a:lnTo>
                <a:lnTo>
                  <a:pt x="4022764" y="639040"/>
                </a:lnTo>
                <a:lnTo>
                  <a:pt x="3703245" y="1278080"/>
                </a:lnTo>
                <a:lnTo>
                  <a:pt x="2861777" y="1278080"/>
                </a:lnTo>
                <a:lnTo>
                  <a:pt x="2542257" y="63904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377992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图片占位符 12"/>
          <p:cNvSpPr>
            <a:spLocks noGrp="1"/>
          </p:cNvSpPr>
          <p:nvPr>
            <p:ph type="pic" sz="quarter" idx="10"/>
          </p:nvPr>
        </p:nvSpPr>
        <p:spPr>
          <a:xfrm>
            <a:off x="1605417" y="3326130"/>
            <a:ext cx="1277030" cy="1277028"/>
          </a:xfrm>
          <a:custGeom>
            <a:avLst/>
            <a:gdLst>
              <a:gd name="connsiteX0" fmla="*/ 638515 w 1277030"/>
              <a:gd name="connsiteY0" fmla="*/ 0 h 1277028"/>
              <a:gd name="connsiteX1" fmla="*/ 1277030 w 1277030"/>
              <a:gd name="connsiteY1" fmla="*/ 638514 h 1277028"/>
              <a:gd name="connsiteX2" fmla="*/ 638515 w 1277030"/>
              <a:gd name="connsiteY2" fmla="*/ 1277028 h 1277028"/>
              <a:gd name="connsiteX3" fmla="*/ 0 w 1277030"/>
              <a:gd name="connsiteY3" fmla="*/ 638514 h 1277028"/>
              <a:gd name="connsiteX4" fmla="*/ 638515 w 1277030"/>
              <a:gd name="connsiteY4" fmla="*/ 0 h 12770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7030" h="1277028">
                <a:moveTo>
                  <a:pt x="638515" y="0"/>
                </a:moveTo>
                <a:cubicBezTo>
                  <a:pt x="991157" y="0"/>
                  <a:pt x="1277030" y="285872"/>
                  <a:pt x="1277030" y="638514"/>
                </a:cubicBezTo>
                <a:cubicBezTo>
                  <a:pt x="1277030" y="991156"/>
                  <a:pt x="991157" y="1277028"/>
                  <a:pt x="638515" y="1277028"/>
                </a:cubicBezTo>
                <a:cubicBezTo>
                  <a:pt x="285873" y="1277028"/>
                  <a:pt x="0" y="991156"/>
                  <a:pt x="0" y="638514"/>
                </a:cubicBezTo>
                <a:cubicBezTo>
                  <a:pt x="0" y="285872"/>
                  <a:pt x="285873" y="0"/>
                  <a:pt x="638515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  <p:sp>
        <p:nvSpPr>
          <p:cNvPr id="14" name="图片占位符 13"/>
          <p:cNvSpPr>
            <a:spLocks noGrp="1"/>
          </p:cNvSpPr>
          <p:nvPr>
            <p:ph type="pic" sz="quarter" idx="11"/>
          </p:nvPr>
        </p:nvSpPr>
        <p:spPr>
          <a:xfrm>
            <a:off x="3531451" y="3326130"/>
            <a:ext cx="1277030" cy="1277028"/>
          </a:xfrm>
          <a:custGeom>
            <a:avLst/>
            <a:gdLst>
              <a:gd name="connsiteX0" fmla="*/ 638515 w 1277030"/>
              <a:gd name="connsiteY0" fmla="*/ 0 h 1277028"/>
              <a:gd name="connsiteX1" fmla="*/ 1277030 w 1277030"/>
              <a:gd name="connsiteY1" fmla="*/ 638514 h 1277028"/>
              <a:gd name="connsiteX2" fmla="*/ 638515 w 1277030"/>
              <a:gd name="connsiteY2" fmla="*/ 1277028 h 1277028"/>
              <a:gd name="connsiteX3" fmla="*/ 0 w 1277030"/>
              <a:gd name="connsiteY3" fmla="*/ 638514 h 1277028"/>
              <a:gd name="connsiteX4" fmla="*/ 638515 w 1277030"/>
              <a:gd name="connsiteY4" fmla="*/ 0 h 12770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7030" h="1277028">
                <a:moveTo>
                  <a:pt x="638515" y="0"/>
                </a:moveTo>
                <a:cubicBezTo>
                  <a:pt x="991157" y="0"/>
                  <a:pt x="1277030" y="285872"/>
                  <a:pt x="1277030" y="638514"/>
                </a:cubicBezTo>
                <a:cubicBezTo>
                  <a:pt x="1277030" y="991156"/>
                  <a:pt x="991157" y="1277028"/>
                  <a:pt x="638515" y="1277028"/>
                </a:cubicBezTo>
                <a:cubicBezTo>
                  <a:pt x="285873" y="1277028"/>
                  <a:pt x="0" y="991156"/>
                  <a:pt x="0" y="638514"/>
                </a:cubicBezTo>
                <a:cubicBezTo>
                  <a:pt x="0" y="285872"/>
                  <a:pt x="285873" y="0"/>
                  <a:pt x="638515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  <p:sp>
        <p:nvSpPr>
          <p:cNvPr id="15" name="图片占位符 14"/>
          <p:cNvSpPr>
            <a:spLocks noGrp="1"/>
          </p:cNvSpPr>
          <p:nvPr>
            <p:ph type="pic" sz="quarter" idx="12"/>
          </p:nvPr>
        </p:nvSpPr>
        <p:spPr>
          <a:xfrm>
            <a:off x="5457485" y="3326130"/>
            <a:ext cx="1277030" cy="1277028"/>
          </a:xfrm>
          <a:custGeom>
            <a:avLst/>
            <a:gdLst>
              <a:gd name="connsiteX0" fmla="*/ 638515 w 1277030"/>
              <a:gd name="connsiteY0" fmla="*/ 0 h 1277028"/>
              <a:gd name="connsiteX1" fmla="*/ 1277030 w 1277030"/>
              <a:gd name="connsiteY1" fmla="*/ 638514 h 1277028"/>
              <a:gd name="connsiteX2" fmla="*/ 638515 w 1277030"/>
              <a:gd name="connsiteY2" fmla="*/ 1277028 h 1277028"/>
              <a:gd name="connsiteX3" fmla="*/ 0 w 1277030"/>
              <a:gd name="connsiteY3" fmla="*/ 638514 h 1277028"/>
              <a:gd name="connsiteX4" fmla="*/ 638515 w 1277030"/>
              <a:gd name="connsiteY4" fmla="*/ 0 h 12770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7030" h="1277028">
                <a:moveTo>
                  <a:pt x="638515" y="0"/>
                </a:moveTo>
                <a:cubicBezTo>
                  <a:pt x="991157" y="0"/>
                  <a:pt x="1277030" y="285872"/>
                  <a:pt x="1277030" y="638514"/>
                </a:cubicBezTo>
                <a:cubicBezTo>
                  <a:pt x="1277030" y="991156"/>
                  <a:pt x="991157" y="1277028"/>
                  <a:pt x="638515" y="1277028"/>
                </a:cubicBezTo>
                <a:cubicBezTo>
                  <a:pt x="285873" y="1277028"/>
                  <a:pt x="0" y="991156"/>
                  <a:pt x="0" y="638514"/>
                </a:cubicBezTo>
                <a:cubicBezTo>
                  <a:pt x="0" y="285872"/>
                  <a:pt x="285873" y="0"/>
                  <a:pt x="638515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  <p:sp>
        <p:nvSpPr>
          <p:cNvPr id="16" name="图片占位符 15"/>
          <p:cNvSpPr>
            <a:spLocks noGrp="1"/>
          </p:cNvSpPr>
          <p:nvPr>
            <p:ph type="pic" sz="quarter" idx="13"/>
          </p:nvPr>
        </p:nvSpPr>
        <p:spPr>
          <a:xfrm>
            <a:off x="7383519" y="3326130"/>
            <a:ext cx="1277030" cy="1277028"/>
          </a:xfrm>
          <a:custGeom>
            <a:avLst/>
            <a:gdLst>
              <a:gd name="connsiteX0" fmla="*/ 638515 w 1277030"/>
              <a:gd name="connsiteY0" fmla="*/ 0 h 1277028"/>
              <a:gd name="connsiteX1" fmla="*/ 1277030 w 1277030"/>
              <a:gd name="connsiteY1" fmla="*/ 638514 h 1277028"/>
              <a:gd name="connsiteX2" fmla="*/ 638515 w 1277030"/>
              <a:gd name="connsiteY2" fmla="*/ 1277028 h 1277028"/>
              <a:gd name="connsiteX3" fmla="*/ 0 w 1277030"/>
              <a:gd name="connsiteY3" fmla="*/ 638514 h 1277028"/>
              <a:gd name="connsiteX4" fmla="*/ 638515 w 1277030"/>
              <a:gd name="connsiteY4" fmla="*/ 0 h 12770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7030" h="1277028">
                <a:moveTo>
                  <a:pt x="638515" y="0"/>
                </a:moveTo>
                <a:cubicBezTo>
                  <a:pt x="991157" y="0"/>
                  <a:pt x="1277030" y="285872"/>
                  <a:pt x="1277030" y="638514"/>
                </a:cubicBezTo>
                <a:cubicBezTo>
                  <a:pt x="1277030" y="991156"/>
                  <a:pt x="991157" y="1277028"/>
                  <a:pt x="638515" y="1277028"/>
                </a:cubicBezTo>
                <a:cubicBezTo>
                  <a:pt x="285873" y="1277028"/>
                  <a:pt x="0" y="991156"/>
                  <a:pt x="0" y="638514"/>
                </a:cubicBezTo>
                <a:cubicBezTo>
                  <a:pt x="0" y="285872"/>
                  <a:pt x="285873" y="0"/>
                  <a:pt x="638515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  <p:sp>
        <p:nvSpPr>
          <p:cNvPr id="17" name="图片占位符 16"/>
          <p:cNvSpPr>
            <a:spLocks noGrp="1"/>
          </p:cNvSpPr>
          <p:nvPr>
            <p:ph type="pic" sz="quarter" idx="14"/>
          </p:nvPr>
        </p:nvSpPr>
        <p:spPr>
          <a:xfrm>
            <a:off x="9309554" y="3326130"/>
            <a:ext cx="1277030" cy="1277028"/>
          </a:xfrm>
          <a:custGeom>
            <a:avLst/>
            <a:gdLst>
              <a:gd name="connsiteX0" fmla="*/ 638515 w 1277030"/>
              <a:gd name="connsiteY0" fmla="*/ 0 h 1277028"/>
              <a:gd name="connsiteX1" fmla="*/ 1277030 w 1277030"/>
              <a:gd name="connsiteY1" fmla="*/ 638514 h 1277028"/>
              <a:gd name="connsiteX2" fmla="*/ 638515 w 1277030"/>
              <a:gd name="connsiteY2" fmla="*/ 1277028 h 1277028"/>
              <a:gd name="connsiteX3" fmla="*/ 0 w 1277030"/>
              <a:gd name="connsiteY3" fmla="*/ 638514 h 1277028"/>
              <a:gd name="connsiteX4" fmla="*/ 638515 w 1277030"/>
              <a:gd name="connsiteY4" fmla="*/ 0 h 12770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7030" h="1277028">
                <a:moveTo>
                  <a:pt x="638515" y="0"/>
                </a:moveTo>
                <a:cubicBezTo>
                  <a:pt x="991157" y="0"/>
                  <a:pt x="1277030" y="285872"/>
                  <a:pt x="1277030" y="638514"/>
                </a:cubicBezTo>
                <a:cubicBezTo>
                  <a:pt x="1277030" y="991156"/>
                  <a:pt x="991157" y="1277028"/>
                  <a:pt x="638515" y="1277028"/>
                </a:cubicBezTo>
                <a:cubicBezTo>
                  <a:pt x="285873" y="1277028"/>
                  <a:pt x="0" y="991156"/>
                  <a:pt x="0" y="638514"/>
                </a:cubicBezTo>
                <a:cubicBezTo>
                  <a:pt x="0" y="285872"/>
                  <a:pt x="285873" y="0"/>
                  <a:pt x="638515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315349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图片占位符 12"/>
          <p:cNvSpPr>
            <a:spLocks noGrp="1"/>
          </p:cNvSpPr>
          <p:nvPr>
            <p:ph type="pic" sz="quarter" idx="10"/>
          </p:nvPr>
        </p:nvSpPr>
        <p:spPr>
          <a:xfrm>
            <a:off x="4476751" y="2313135"/>
            <a:ext cx="1474960" cy="1710953"/>
          </a:xfrm>
          <a:custGeom>
            <a:avLst/>
            <a:gdLst>
              <a:gd name="connsiteX0" fmla="*/ 737480 w 1474960"/>
              <a:gd name="connsiteY0" fmla="*/ 0 h 1710953"/>
              <a:gd name="connsiteX1" fmla="*/ 1474960 w 1474960"/>
              <a:gd name="connsiteY1" fmla="*/ 368740 h 1710953"/>
              <a:gd name="connsiteX2" fmla="*/ 1474960 w 1474960"/>
              <a:gd name="connsiteY2" fmla="*/ 1342213 h 1710953"/>
              <a:gd name="connsiteX3" fmla="*/ 737480 w 1474960"/>
              <a:gd name="connsiteY3" fmla="*/ 1710953 h 1710953"/>
              <a:gd name="connsiteX4" fmla="*/ 0 w 1474960"/>
              <a:gd name="connsiteY4" fmla="*/ 1342213 h 1710953"/>
              <a:gd name="connsiteX5" fmla="*/ 0 w 1474960"/>
              <a:gd name="connsiteY5" fmla="*/ 368740 h 17109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474960" h="1710953">
                <a:moveTo>
                  <a:pt x="737480" y="0"/>
                </a:moveTo>
                <a:lnTo>
                  <a:pt x="1474960" y="368740"/>
                </a:lnTo>
                <a:lnTo>
                  <a:pt x="1474960" y="1342213"/>
                </a:lnTo>
                <a:lnTo>
                  <a:pt x="737480" y="1710953"/>
                </a:lnTo>
                <a:lnTo>
                  <a:pt x="0" y="1342213"/>
                </a:lnTo>
                <a:lnTo>
                  <a:pt x="0" y="368740"/>
                </a:lnTo>
                <a:close/>
              </a:path>
            </a:pathLst>
          </a:custGeom>
          <a:noFill/>
          <a:ln w="57150">
            <a:gradFill flip="none" rotWithShape="1">
              <a:gsLst>
                <a:gs pos="0">
                  <a:schemeClr val="accent1"/>
                </a:gs>
                <a:gs pos="100000">
                  <a:schemeClr val="accent1">
                    <a:lumMod val="75000"/>
                  </a:schemeClr>
                </a:gs>
              </a:gsLst>
              <a:lin ang="8100000" scaled="1"/>
              <a:tileRect/>
            </a:gradFill>
          </a:ln>
          <a:effectLst>
            <a:outerShdw blurRad="381000" dist="38100" dir="8100000" algn="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>
            <a:lvl1pPr>
              <a:defRPr lang="zh-CN" altLang="en-US" sz="1800">
                <a:solidFill>
                  <a:schemeClr val="lt1"/>
                </a:solidFill>
              </a:defRPr>
            </a:lvl1pPr>
          </a:lstStyle>
          <a:p>
            <a:pPr marL="0" lvl="0" algn="ctr" defTabSz="457200"/>
            <a:endParaRPr lang="zh-CN" altLang="en-US" dirty="0"/>
          </a:p>
        </p:txBody>
      </p:sp>
      <p:sp>
        <p:nvSpPr>
          <p:cNvPr id="14" name="图片占位符 13"/>
          <p:cNvSpPr>
            <a:spLocks noGrp="1"/>
          </p:cNvSpPr>
          <p:nvPr>
            <p:ph type="pic" sz="quarter" idx="11"/>
          </p:nvPr>
        </p:nvSpPr>
        <p:spPr>
          <a:xfrm>
            <a:off x="6240290" y="2313135"/>
            <a:ext cx="1474960" cy="1710953"/>
          </a:xfrm>
          <a:custGeom>
            <a:avLst/>
            <a:gdLst>
              <a:gd name="connsiteX0" fmla="*/ 737480 w 1474960"/>
              <a:gd name="connsiteY0" fmla="*/ 0 h 1710953"/>
              <a:gd name="connsiteX1" fmla="*/ 1474960 w 1474960"/>
              <a:gd name="connsiteY1" fmla="*/ 368740 h 1710953"/>
              <a:gd name="connsiteX2" fmla="*/ 1474960 w 1474960"/>
              <a:gd name="connsiteY2" fmla="*/ 1342213 h 1710953"/>
              <a:gd name="connsiteX3" fmla="*/ 737480 w 1474960"/>
              <a:gd name="connsiteY3" fmla="*/ 1710953 h 1710953"/>
              <a:gd name="connsiteX4" fmla="*/ 0 w 1474960"/>
              <a:gd name="connsiteY4" fmla="*/ 1342213 h 1710953"/>
              <a:gd name="connsiteX5" fmla="*/ 0 w 1474960"/>
              <a:gd name="connsiteY5" fmla="*/ 368740 h 17109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474960" h="1710953">
                <a:moveTo>
                  <a:pt x="737480" y="0"/>
                </a:moveTo>
                <a:lnTo>
                  <a:pt x="1474960" y="368740"/>
                </a:lnTo>
                <a:lnTo>
                  <a:pt x="1474960" y="1342213"/>
                </a:lnTo>
                <a:lnTo>
                  <a:pt x="737480" y="1710953"/>
                </a:lnTo>
                <a:lnTo>
                  <a:pt x="0" y="1342213"/>
                </a:lnTo>
                <a:lnTo>
                  <a:pt x="0" y="368740"/>
                </a:lnTo>
                <a:close/>
              </a:path>
            </a:pathLst>
          </a:custGeom>
          <a:noFill/>
          <a:ln w="57150">
            <a:gradFill flip="none" rotWithShape="1">
              <a:gsLst>
                <a:gs pos="0">
                  <a:schemeClr val="accent1"/>
                </a:gs>
                <a:gs pos="100000">
                  <a:schemeClr val="accent1">
                    <a:lumMod val="75000"/>
                  </a:schemeClr>
                </a:gs>
              </a:gsLst>
              <a:lin ang="8100000" scaled="1"/>
              <a:tileRect/>
            </a:gradFill>
          </a:ln>
          <a:effectLst>
            <a:outerShdw blurRad="381000" dist="38100" dir="8100000" algn="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>
            <a:lvl1pPr>
              <a:defRPr lang="zh-CN" altLang="en-US" sz="1800">
                <a:solidFill>
                  <a:schemeClr val="lt1"/>
                </a:solidFill>
              </a:defRPr>
            </a:lvl1pPr>
          </a:lstStyle>
          <a:p>
            <a:pPr marL="0" lvl="0" algn="ctr" defTabSz="457200"/>
            <a:endParaRPr lang="zh-CN" altLang="en-US"/>
          </a:p>
        </p:txBody>
      </p:sp>
      <p:sp>
        <p:nvSpPr>
          <p:cNvPr id="16" name="图片占位符 15"/>
          <p:cNvSpPr>
            <a:spLocks noGrp="1"/>
          </p:cNvSpPr>
          <p:nvPr>
            <p:ph type="pic" sz="quarter" idx="12"/>
          </p:nvPr>
        </p:nvSpPr>
        <p:spPr>
          <a:xfrm>
            <a:off x="6240290" y="4201832"/>
            <a:ext cx="1474960" cy="1710953"/>
          </a:xfrm>
          <a:custGeom>
            <a:avLst/>
            <a:gdLst>
              <a:gd name="connsiteX0" fmla="*/ 737480 w 1474960"/>
              <a:gd name="connsiteY0" fmla="*/ 0 h 1710953"/>
              <a:gd name="connsiteX1" fmla="*/ 1474960 w 1474960"/>
              <a:gd name="connsiteY1" fmla="*/ 368740 h 1710953"/>
              <a:gd name="connsiteX2" fmla="*/ 1474960 w 1474960"/>
              <a:gd name="connsiteY2" fmla="*/ 1342213 h 1710953"/>
              <a:gd name="connsiteX3" fmla="*/ 737480 w 1474960"/>
              <a:gd name="connsiteY3" fmla="*/ 1710953 h 1710953"/>
              <a:gd name="connsiteX4" fmla="*/ 0 w 1474960"/>
              <a:gd name="connsiteY4" fmla="*/ 1342213 h 1710953"/>
              <a:gd name="connsiteX5" fmla="*/ 0 w 1474960"/>
              <a:gd name="connsiteY5" fmla="*/ 368740 h 17109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474960" h="1710953">
                <a:moveTo>
                  <a:pt x="737480" y="0"/>
                </a:moveTo>
                <a:lnTo>
                  <a:pt x="1474960" y="368740"/>
                </a:lnTo>
                <a:lnTo>
                  <a:pt x="1474960" y="1342213"/>
                </a:lnTo>
                <a:lnTo>
                  <a:pt x="737480" y="1710953"/>
                </a:lnTo>
                <a:lnTo>
                  <a:pt x="0" y="1342213"/>
                </a:lnTo>
                <a:lnTo>
                  <a:pt x="0" y="368740"/>
                </a:lnTo>
                <a:close/>
              </a:path>
            </a:pathLst>
          </a:custGeom>
          <a:noFill/>
          <a:ln w="57150">
            <a:gradFill flip="none" rotWithShape="1">
              <a:gsLst>
                <a:gs pos="0">
                  <a:schemeClr val="accent1"/>
                </a:gs>
                <a:gs pos="100000">
                  <a:schemeClr val="accent1">
                    <a:lumMod val="75000"/>
                  </a:schemeClr>
                </a:gs>
              </a:gsLst>
              <a:lin ang="8100000" scaled="1"/>
              <a:tileRect/>
            </a:gradFill>
          </a:ln>
          <a:effectLst>
            <a:outerShdw blurRad="381000" dist="38100" dir="8100000" algn="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>
            <a:lvl1pPr>
              <a:defRPr lang="zh-CN" altLang="en-US" sz="1800">
                <a:solidFill>
                  <a:schemeClr val="lt1"/>
                </a:solidFill>
              </a:defRPr>
            </a:lvl1pPr>
          </a:lstStyle>
          <a:p>
            <a:pPr marL="0" lvl="0" algn="ctr" defTabSz="457200"/>
            <a:endParaRPr lang="zh-CN" altLang="en-US"/>
          </a:p>
        </p:txBody>
      </p:sp>
      <p:sp>
        <p:nvSpPr>
          <p:cNvPr id="15" name="图片占位符 14"/>
          <p:cNvSpPr>
            <a:spLocks noGrp="1"/>
          </p:cNvSpPr>
          <p:nvPr>
            <p:ph type="pic" sz="quarter" idx="13"/>
          </p:nvPr>
        </p:nvSpPr>
        <p:spPr>
          <a:xfrm>
            <a:off x="4476751" y="4201832"/>
            <a:ext cx="1474960" cy="1710953"/>
          </a:xfrm>
          <a:custGeom>
            <a:avLst/>
            <a:gdLst>
              <a:gd name="connsiteX0" fmla="*/ 737480 w 1474960"/>
              <a:gd name="connsiteY0" fmla="*/ 0 h 1710953"/>
              <a:gd name="connsiteX1" fmla="*/ 1474960 w 1474960"/>
              <a:gd name="connsiteY1" fmla="*/ 368740 h 1710953"/>
              <a:gd name="connsiteX2" fmla="*/ 1474960 w 1474960"/>
              <a:gd name="connsiteY2" fmla="*/ 1342213 h 1710953"/>
              <a:gd name="connsiteX3" fmla="*/ 737480 w 1474960"/>
              <a:gd name="connsiteY3" fmla="*/ 1710953 h 1710953"/>
              <a:gd name="connsiteX4" fmla="*/ 0 w 1474960"/>
              <a:gd name="connsiteY4" fmla="*/ 1342213 h 1710953"/>
              <a:gd name="connsiteX5" fmla="*/ 0 w 1474960"/>
              <a:gd name="connsiteY5" fmla="*/ 368740 h 17109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474960" h="1710953">
                <a:moveTo>
                  <a:pt x="737480" y="0"/>
                </a:moveTo>
                <a:lnTo>
                  <a:pt x="1474960" y="368740"/>
                </a:lnTo>
                <a:lnTo>
                  <a:pt x="1474960" y="1342213"/>
                </a:lnTo>
                <a:lnTo>
                  <a:pt x="737480" y="1710953"/>
                </a:lnTo>
                <a:lnTo>
                  <a:pt x="0" y="1342213"/>
                </a:lnTo>
                <a:lnTo>
                  <a:pt x="0" y="368740"/>
                </a:lnTo>
                <a:close/>
              </a:path>
            </a:pathLst>
          </a:custGeom>
          <a:noFill/>
          <a:ln w="57150">
            <a:gradFill flip="none" rotWithShape="1">
              <a:gsLst>
                <a:gs pos="0">
                  <a:schemeClr val="accent1"/>
                </a:gs>
                <a:gs pos="100000">
                  <a:schemeClr val="accent1">
                    <a:lumMod val="75000"/>
                  </a:schemeClr>
                </a:gs>
              </a:gsLst>
              <a:lin ang="8100000" scaled="1"/>
              <a:tileRect/>
            </a:gradFill>
          </a:ln>
          <a:effectLst>
            <a:outerShdw blurRad="381000" dist="38100" dir="8100000" algn="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>
            <a:lvl1pPr>
              <a:defRPr lang="zh-CN" altLang="en-US" sz="1800">
                <a:solidFill>
                  <a:schemeClr val="lt1"/>
                </a:solidFill>
              </a:defRPr>
            </a:lvl1pPr>
          </a:lstStyle>
          <a:p>
            <a:pPr marL="0" lvl="0" algn="ctr" defTabSz="45720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572440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图片占位符 11"/>
          <p:cNvSpPr>
            <a:spLocks noGrp="1"/>
          </p:cNvSpPr>
          <p:nvPr>
            <p:ph type="pic" sz="quarter" idx="10"/>
          </p:nvPr>
        </p:nvSpPr>
        <p:spPr>
          <a:xfrm>
            <a:off x="1771650" y="1817245"/>
            <a:ext cx="955886" cy="955886"/>
          </a:xfrm>
          <a:custGeom>
            <a:avLst/>
            <a:gdLst>
              <a:gd name="connsiteX0" fmla="*/ 477943 w 955886"/>
              <a:gd name="connsiteY0" fmla="*/ 0 h 955886"/>
              <a:gd name="connsiteX1" fmla="*/ 955886 w 955886"/>
              <a:gd name="connsiteY1" fmla="*/ 477943 h 955886"/>
              <a:gd name="connsiteX2" fmla="*/ 477943 w 955886"/>
              <a:gd name="connsiteY2" fmla="*/ 955886 h 955886"/>
              <a:gd name="connsiteX3" fmla="*/ 0 w 955886"/>
              <a:gd name="connsiteY3" fmla="*/ 477943 h 955886"/>
              <a:gd name="connsiteX4" fmla="*/ 477943 w 955886"/>
              <a:gd name="connsiteY4" fmla="*/ 0 h 955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55886" h="955886">
                <a:moveTo>
                  <a:pt x="477943" y="0"/>
                </a:moveTo>
                <a:cubicBezTo>
                  <a:pt x="741904" y="0"/>
                  <a:pt x="955886" y="213982"/>
                  <a:pt x="955886" y="477943"/>
                </a:cubicBezTo>
                <a:cubicBezTo>
                  <a:pt x="955886" y="741904"/>
                  <a:pt x="741904" y="955886"/>
                  <a:pt x="477943" y="955886"/>
                </a:cubicBezTo>
                <a:cubicBezTo>
                  <a:pt x="213982" y="955886"/>
                  <a:pt x="0" y="741904"/>
                  <a:pt x="0" y="477943"/>
                </a:cubicBezTo>
                <a:cubicBezTo>
                  <a:pt x="0" y="213982"/>
                  <a:pt x="213982" y="0"/>
                  <a:pt x="477943" y="0"/>
                </a:cubicBezTo>
                <a:close/>
              </a:path>
            </a:pathLst>
          </a:custGeom>
          <a:noFill/>
          <a:ln w="57150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8100000" scaled="1"/>
              <a:tileRect/>
            </a:gradFill>
          </a:ln>
          <a:effectLst>
            <a:outerShdw blurRad="381000" dist="38100" dir="8100000" algn="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>
            <a:lvl1pPr>
              <a:defRPr lang="zh-CN" altLang="en-US" sz="1800">
                <a:solidFill>
                  <a:schemeClr val="lt1"/>
                </a:solidFill>
              </a:defRPr>
            </a:lvl1pPr>
          </a:lstStyle>
          <a:p>
            <a:pPr marL="0" lvl="0" algn="ctr" defTabSz="457200"/>
            <a:endParaRPr lang="zh-CN" altLang="en-US" dirty="0"/>
          </a:p>
        </p:txBody>
      </p:sp>
      <p:sp>
        <p:nvSpPr>
          <p:cNvPr id="13" name="图片占位符 12"/>
          <p:cNvSpPr>
            <a:spLocks noGrp="1"/>
          </p:cNvSpPr>
          <p:nvPr>
            <p:ph type="pic" sz="quarter" idx="11"/>
          </p:nvPr>
        </p:nvSpPr>
        <p:spPr>
          <a:xfrm>
            <a:off x="1771650" y="3610513"/>
            <a:ext cx="955886" cy="955886"/>
          </a:xfrm>
          <a:custGeom>
            <a:avLst/>
            <a:gdLst>
              <a:gd name="connsiteX0" fmla="*/ 477943 w 955886"/>
              <a:gd name="connsiteY0" fmla="*/ 0 h 955886"/>
              <a:gd name="connsiteX1" fmla="*/ 955886 w 955886"/>
              <a:gd name="connsiteY1" fmla="*/ 477943 h 955886"/>
              <a:gd name="connsiteX2" fmla="*/ 477943 w 955886"/>
              <a:gd name="connsiteY2" fmla="*/ 955886 h 955886"/>
              <a:gd name="connsiteX3" fmla="*/ 0 w 955886"/>
              <a:gd name="connsiteY3" fmla="*/ 477943 h 955886"/>
              <a:gd name="connsiteX4" fmla="*/ 477943 w 955886"/>
              <a:gd name="connsiteY4" fmla="*/ 0 h 955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55886" h="955886">
                <a:moveTo>
                  <a:pt x="477943" y="0"/>
                </a:moveTo>
                <a:cubicBezTo>
                  <a:pt x="741904" y="0"/>
                  <a:pt x="955886" y="213982"/>
                  <a:pt x="955886" y="477943"/>
                </a:cubicBezTo>
                <a:cubicBezTo>
                  <a:pt x="955886" y="741904"/>
                  <a:pt x="741904" y="955886"/>
                  <a:pt x="477943" y="955886"/>
                </a:cubicBezTo>
                <a:cubicBezTo>
                  <a:pt x="213982" y="955886"/>
                  <a:pt x="0" y="741904"/>
                  <a:pt x="0" y="477943"/>
                </a:cubicBezTo>
                <a:cubicBezTo>
                  <a:pt x="0" y="213982"/>
                  <a:pt x="213982" y="0"/>
                  <a:pt x="477943" y="0"/>
                </a:cubicBezTo>
                <a:close/>
              </a:path>
            </a:pathLst>
          </a:custGeom>
          <a:noFill/>
          <a:ln w="57150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8100000" scaled="1"/>
              <a:tileRect/>
            </a:gradFill>
          </a:ln>
          <a:effectLst>
            <a:outerShdw blurRad="381000" dist="38100" dir="8100000" algn="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>
            <a:lvl1pPr>
              <a:defRPr lang="zh-CN" altLang="en-US" sz="1800">
                <a:solidFill>
                  <a:schemeClr val="lt1"/>
                </a:solidFill>
              </a:defRPr>
            </a:lvl1pPr>
          </a:lstStyle>
          <a:p>
            <a:pPr marL="0" lvl="0" algn="ctr" defTabSz="457200"/>
            <a:endParaRPr lang="zh-CN" altLang="en-US" dirty="0"/>
          </a:p>
        </p:txBody>
      </p:sp>
      <p:sp>
        <p:nvSpPr>
          <p:cNvPr id="14" name="图片占位符 13"/>
          <p:cNvSpPr>
            <a:spLocks noGrp="1"/>
          </p:cNvSpPr>
          <p:nvPr>
            <p:ph type="pic" sz="quarter" idx="12"/>
          </p:nvPr>
        </p:nvSpPr>
        <p:spPr>
          <a:xfrm>
            <a:off x="9464464" y="2713878"/>
            <a:ext cx="955886" cy="955886"/>
          </a:xfrm>
          <a:custGeom>
            <a:avLst/>
            <a:gdLst>
              <a:gd name="connsiteX0" fmla="*/ 477943 w 955886"/>
              <a:gd name="connsiteY0" fmla="*/ 0 h 955886"/>
              <a:gd name="connsiteX1" fmla="*/ 955886 w 955886"/>
              <a:gd name="connsiteY1" fmla="*/ 477943 h 955886"/>
              <a:gd name="connsiteX2" fmla="*/ 477943 w 955886"/>
              <a:gd name="connsiteY2" fmla="*/ 955886 h 955886"/>
              <a:gd name="connsiteX3" fmla="*/ 0 w 955886"/>
              <a:gd name="connsiteY3" fmla="*/ 477943 h 955886"/>
              <a:gd name="connsiteX4" fmla="*/ 477943 w 955886"/>
              <a:gd name="connsiteY4" fmla="*/ 0 h 955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55886" h="955886">
                <a:moveTo>
                  <a:pt x="477943" y="0"/>
                </a:moveTo>
                <a:cubicBezTo>
                  <a:pt x="741904" y="0"/>
                  <a:pt x="955886" y="213982"/>
                  <a:pt x="955886" y="477943"/>
                </a:cubicBezTo>
                <a:cubicBezTo>
                  <a:pt x="955886" y="741904"/>
                  <a:pt x="741904" y="955886"/>
                  <a:pt x="477943" y="955886"/>
                </a:cubicBezTo>
                <a:cubicBezTo>
                  <a:pt x="213982" y="955886"/>
                  <a:pt x="0" y="741904"/>
                  <a:pt x="0" y="477943"/>
                </a:cubicBezTo>
                <a:cubicBezTo>
                  <a:pt x="0" y="213982"/>
                  <a:pt x="213982" y="0"/>
                  <a:pt x="477943" y="0"/>
                </a:cubicBezTo>
                <a:close/>
              </a:path>
            </a:pathLst>
          </a:custGeom>
          <a:noFill/>
          <a:ln w="57150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8100000" scaled="1"/>
              <a:tileRect/>
            </a:gradFill>
          </a:ln>
          <a:effectLst>
            <a:outerShdw blurRad="381000" dist="38100" dir="8100000" algn="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>
            <a:lvl1pPr>
              <a:defRPr lang="zh-CN" altLang="en-US" sz="1800">
                <a:solidFill>
                  <a:schemeClr val="lt1"/>
                </a:solidFill>
              </a:defRPr>
            </a:lvl1pPr>
          </a:lstStyle>
          <a:p>
            <a:pPr marL="0" lvl="0" algn="ctr" defTabSz="457200"/>
            <a:endParaRPr lang="zh-CN" altLang="en-US" dirty="0"/>
          </a:p>
        </p:txBody>
      </p:sp>
      <p:sp>
        <p:nvSpPr>
          <p:cNvPr id="15" name="图片占位符 14"/>
          <p:cNvSpPr>
            <a:spLocks noGrp="1"/>
          </p:cNvSpPr>
          <p:nvPr>
            <p:ph type="pic" sz="quarter" idx="13"/>
          </p:nvPr>
        </p:nvSpPr>
        <p:spPr>
          <a:xfrm>
            <a:off x="9464464" y="4507147"/>
            <a:ext cx="955886" cy="955886"/>
          </a:xfrm>
          <a:custGeom>
            <a:avLst/>
            <a:gdLst>
              <a:gd name="connsiteX0" fmla="*/ 477943 w 955886"/>
              <a:gd name="connsiteY0" fmla="*/ 0 h 955886"/>
              <a:gd name="connsiteX1" fmla="*/ 955886 w 955886"/>
              <a:gd name="connsiteY1" fmla="*/ 477943 h 955886"/>
              <a:gd name="connsiteX2" fmla="*/ 477943 w 955886"/>
              <a:gd name="connsiteY2" fmla="*/ 955886 h 955886"/>
              <a:gd name="connsiteX3" fmla="*/ 0 w 955886"/>
              <a:gd name="connsiteY3" fmla="*/ 477943 h 955886"/>
              <a:gd name="connsiteX4" fmla="*/ 477943 w 955886"/>
              <a:gd name="connsiteY4" fmla="*/ 0 h 955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55886" h="955886">
                <a:moveTo>
                  <a:pt x="477943" y="0"/>
                </a:moveTo>
                <a:cubicBezTo>
                  <a:pt x="741904" y="0"/>
                  <a:pt x="955886" y="213982"/>
                  <a:pt x="955886" y="477943"/>
                </a:cubicBezTo>
                <a:cubicBezTo>
                  <a:pt x="955886" y="741904"/>
                  <a:pt x="741904" y="955886"/>
                  <a:pt x="477943" y="955886"/>
                </a:cubicBezTo>
                <a:cubicBezTo>
                  <a:pt x="213982" y="955886"/>
                  <a:pt x="0" y="741904"/>
                  <a:pt x="0" y="477943"/>
                </a:cubicBezTo>
                <a:cubicBezTo>
                  <a:pt x="0" y="213982"/>
                  <a:pt x="213982" y="0"/>
                  <a:pt x="477943" y="0"/>
                </a:cubicBezTo>
                <a:close/>
              </a:path>
            </a:pathLst>
          </a:custGeom>
          <a:noFill/>
          <a:ln w="57150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8100000" scaled="1"/>
              <a:tileRect/>
            </a:gradFill>
          </a:ln>
          <a:effectLst>
            <a:outerShdw blurRad="381000" dist="38100" dir="8100000" algn="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>
            <a:lvl1pPr>
              <a:defRPr lang="zh-CN" altLang="en-US" sz="1800">
                <a:solidFill>
                  <a:schemeClr val="lt1"/>
                </a:solidFill>
              </a:defRPr>
            </a:lvl1pPr>
          </a:lstStyle>
          <a:p>
            <a:pPr marL="0" lvl="0" algn="ctr" defTabSz="457200"/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1941105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图片占位符 4"/>
          <p:cNvSpPr>
            <a:spLocks noGrp="1"/>
          </p:cNvSpPr>
          <p:nvPr>
            <p:ph type="pic" sz="quarter" idx="10"/>
          </p:nvPr>
        </p:nvSpPr>
        <p:spPr>
          <a:xfrm>
            <a:off x="8521700" y="0"/>
            <a:ext cx="3670299" cy="6858000"/>
          </a:xfrm>
          <a:custGeom>
            <a:avLst/>
            <a:gdLst>
              <a:gd name="connsiteX0" fmla="*/ 0 w 3670299"/>
              <a:gd name="connsiteY0" fmla="*/ 0 h 6858000"/>
              <a:gd name="connsiteX1" fmla="*/ 3670299 w 3670299"/>
              <a:gd name="connsiteY1" fmla="*/ 0 h 6858000"/>
              <a:gd name="connsiteX2" fmla="*/ 3670299 w 3670299"/>
              <a:gd name="connsiteY2" fmla="*/ 6858000 h 6858000"/>
              <a:gd name="connsiteX3" fmla="*/ 0 w 3670299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70299" h="6858000">
                <a:moveTo>
                  <a:pt x="0" y="0"/>
                </a:moveTo>
                <a:lnTo>
                  <a:pt x="3670299" y="0"/>
                </a:lnTo>
                <a:lnTo>
                  <a:pt x="3670299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498365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/>
            </a:gs>
            <a:gs pos="100000">
              <a:schemeClr val="accent1">
                <a:lumMod val="75000"/>
              </a:schemeClr>
            </a:gs>
          </a:gsLst>
          <a:lin ang="81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 userDrawn="1"/>
        </p:nvSpPr>
        <p:spPr>
          <a:xfrm>
            <a:off x="4318000" y="2971800"/>
            <a:ext cx="3556000" cy="2298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00" dirty="0">
                <a:solidFill>
                  <a:schemeClr val="bg1">
                    <a:alpha val="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感谢您下载包图网平台上提供的</a:t>
            </a:r>
            <a:r>
              <a:rPr lang="en-US" altLang="zh-CN" sz="300" dirty="0">
                <a:solidFill>
                  <a:schemeClr val="bg1">
                    <a:alpha val="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PPT</a:t>
            </a:r>
            <a:r>
              <a:rPr lang="zh-CN" altLang="en-US" sz="300" dirty="0">
                <a:solidFill>
                  <a:schemeClr val="bg1">
                    <a:alpha val="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作品，为了您和包图网以及原创作者的利益，请勿复制、传播、销售，否则将承担法律责任！包图网将对作品进行维权，按照传播下载次数进行十倍的索取赔偿！</a:t>
            </a:r>
          </a:p>
          <a:p>
            <a:r>
              <a:rPr lang="en-US" altLang="zh-CN" sz="600" dirty="0">
                <a:solidFill>
                  <a:schemeClr val="bg1">
                    <a:alpha val="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ibaotu.com</a:t>
            </a:r>
          </a:p>
        </p:txBody>
      </p:sp>
      <p:sp>
        <p:nvSpPr>
          <p:cNvPr id="3" name="矩形 2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bg1">
                  <a:lumMod val="95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428712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 userDrawn="1"/>
        </p:nvSpPr>
        <p:spPr>
          <a:xfrm>
            <a:off x="4318000" y="2971800"/>
            <a:ext cx="3556000" cy="2298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00" dirty="0">
                <a:solidFill>
                  <a:schemeClr val="bg1">
                    <a:alpha val="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感谢您下载包图网平台上提供的</a:t>
            </a:r>
            <a:r>
              <a:rPr lang="en-US" altLang="zh-CN" sz="300" dirty="0">
                <a:solidFill>
                  <a:schemeClr val="bg1">
                    <a:alpha val="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PPT</a:t>
            </a:r>
            <a:r>
              <a:rPr lang="zh-CN" altLang="en-US" sz="300" dirty="0">
                <a:solidFill>
                  <a:schemeClr val="bg1">
                    <a:alpha val="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作品，为了您和包图网以及原创作者的利益，请勿复制、传播、销售，否则将承担法律责任！包图网将对作品进行维权，按照传播下载次数进行十倍的索取赔偿！</a:t>
            </a:r>
          </a:p>
          <a:p>
            <a:r>
              <a:rPr lang="en-US" altLang="zh-CN" sz="600" dirty="0">
                <a:solidFill>
                  <a:schemeClr val="bg1">
                    <a:alpha val="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ibaotu.com</a:t>
            </a:r>
          </a:p>
        </p:txBody>
      </p:sp>
      <p:sp>
        <p:nvSpPr>
          <p:cNvPr id="3" name="矩形 2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bg1">
                  <a:lumMod val="95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392549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85" r:id="rId2"/>
    <p:sldLayoutId id="2147483686" r:id="rId3"/>
    <p:sldLayoutId id="2147483687" r:id="rId4"/>
    <p:sldLayoutId id="2147483688" r:id="rId5"/>
    <p:sldLayoutId id="2147483689" r:id="rId6"/>
    <p:sldLayoutId id="2147483690" r:id="rId7"/>
    <p:sldLayoutId id="2147483691" r:id="rId8"/>
    <p:sldLayoutId id="2147483692" r:id="rId9"/>
    <p:sldLayoutId id="2147483693" r:id="rId10"/>
    <p:sldLayoutId id="2147483694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任意多边形: 形状 8"/>
          <p:cNvSpPr/>
          <p:nvPr/>
        </p:nvSpPr>
        <p:spPr>
          <a:xfrm>
            <a:off x="52280" y="103838"/>
            <a:ext cx="2151057" cy="2777385"/>
          </a:xfrm>
          <a:custGeom>
            <a:avLst/>
            <a:gdLst>
              <a:gd name="connsiteX0" fmla="*/ 2396836 w 3513859"/>
              <a:gd name="connsiteY0" fmla="*/ 0 h 4793672"/>
              <a:gd name="connsiteX1" fmla="*/ 3513859 w 3513859"/>
              <a:gd name="connsiteY1" fmla="*/ 1117023 h 4793672"/>
              <a:gd name="connsiteX2" fmla="*/ 2234045 w 3513859"/>
              <a:gd name="connsiteY2" fmla="*/ 2396836 h 4793672"/>
              <a:gd name="connsiteX3" fmla="*/ 3513859 w 3513859"/>
              <a:gd name="connsiteY3" fmla="*/ 3676650 h 4793672"/>
              <a:gd name="connsiteX4" fmla="*/ 2396836 w 3513859"/>
              <a:gd name="connsiteY4" fmla="*/ 4793672 h 4793672"/>
              <a:gd name="connsiteX5" fmla="*/ 0 w 3513859"/>
              <a:gd name="connsiteY5" fmla="*/ 2396836 h 47936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513859" h="4793672">
                <a:moveTo>
                  <a:pt x="2396836" y="0"/>
                </a:moveTo>
                <a:lnTo>
                  <a:pt x="3513859" y="1117023"/>
                </a:lnTo>
                <a:lnTo>
                  <a:pt x="2234045" y="2396836"/>
                </a:lnTo>
                <a:lnTo>
                  <a:pt x="3513859" y="3676650"/>
                </a:lnTo>
                <a:lnTo>
                  <a:pt x="2396836" y="4793672"/>
                </a:lnTo>
                <a:lnTo>
                  <a:pt x="0" y="2396836"/>
                </a:lnTo>
                <a:close/>
              </a:path>
            </a:pathLst>
          </a:custGeom>
          <a:gradFill flip="none" rotWithShape="1">
            <a:gsLst>
              <a:gs pos="0">
                <a:schemeClr val="accent1">
                  <a:lumMod val="75000"/>
                </a:schemeClr>
              </a:gs>
              <a:gs pos="100000">
                <a:schemeClr val="accent1"/>
              </a:gs>
            </a:gsLst>
            <a:lin ang="8100000" scaled="1"/>
            <a:tileRect/>
          </a:gradFill>
          <a:ln w="76200">
            <a:gradFill flip="none" rotWithShape="1">
              <a:gsLst>
                <a:gs pos="0">
                  <a:schemeClr val="accent1"/>
                </a:gs>
                <a:gs pos="100000">
                  <a:schemeClr val="accent1">
                    <a:lumMod val="75000"/>
                  </a:schemeClr>
                </a:gs>
              </a:gsLst>
              <a:lin ang="8100000" scaled="1"/>
              <a:tileRect/>
            </a:gradFill>
          </a:ln>
          <a:effectLst>
            <a:outerShdw blurRad="381000" dist="38100" dir="8100000" algn="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13" name="文本框 7"/>
          <p:cNvSpPr txBox="1"/>
          <p:nvPr/>
        </p:nvSpPr>
        <p:spPr>
          <a:xfrm>
            <a:off x="2901842" y="1458425"/>
            <a:ext cx="8522897" cy="16752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 defTabSz="914400">
              <a:lnSpc>
                <a:spcPct val="150000"/>
              </a:lnSpc>
              <a:defRPr/>
            </a:pPr>
            <a:r>
              <a:rPr lang="zh-CN" altLang="en-US" sz="3600" b="1" kern="0" dirty="0">
                <a:gradFill flip="none" rotWithShape="1">
                  <a:gsLst>
                    <a:gs pos="0">
                      <a:prstClr val="black"/>
                    </a:gs>
                    <a:gs pos="100000">
                      <a:srgbClr val="595959"/>
                    </a:gs>
                  </a:gsLst>
                  <a:lin ang="5400000" scaled="1"/>
                  <a:tileRect/>
                </a:gradFill>
                <a:latin typeface="+mn-ea"/>
              </a:rPr>
              <a:t>中美传统节日文化价值差异的比较研究</a:t>
            </a:r>
            <a:endParaRPr lang="en-US" altLang="zh-CN" sz="3600" b="1" kern="0" dirty="0">
              <a:gradFill flip="none" rotWithShape="1">
                <a:gsLst>
                  <a:gs pos="0">
                    <a:prstClr val="black"/>
                  </a:gs>
                  <a:gs pos="100000">
                    <a:srgbClr val="595959"/>
                  </a:gs>
                </a:gsLst>
                <a:lin ang="5400000" scaled="1"/>
                <a:tileRect/>
              </a:gradFill>
              <a:latin typeface="+mn-ea"/>
            </a:endParaRPr>
          </a:p>
          <a:p>
            <a:pPr lvl="0" algn="r" defTabSz="914400">
              <a:lnSpc>
                <a:spcPct val="150000"/>
              </a:lnSpc>
              <a:defRPr/>
            </a:pPr>
            <a:r>
              <a:rPr lang="en-US" altLang="zh-CN" sz="3600" b="1" kern="0" dirty="0">
                <a:gradFill flip="none" rotWithShape="1">
                  <a:gsLst>
                    <a:gs pos="0">
                      <a:prstClr val="black"/>
                    </a:gs>
                    <a:gs pos="100000">
                      <a:srgbClr val="595959"/>
                    </a:gs>
                  </a:gsLst>
                  <a:lin ang="5400000" scaled="1"/>
                  <a:tileRect/>
                </a:gradFill>
                <a:latin typeface="+mn-ea"/>
              </a:rPr>
              <a:t>——</a:t>
            </a:r>
            <a:r>
              <a:rPr lang="zh-CN" altLang="en-US" sz="3600" b="1" kern="0" dirty="0">
                <a:gradFill flip="none" rotWithShape="1">
                  <a:gsLst>
                    <a:gs pos="0">
                      <a:prstClr val="black"/>
                    </a:gs>
                    <a:gs pos="100000">
                      <a:srgbClr val="595959"/>
                    </a:gs>
                  </a:gsLst>
                  <a:lin ang="5400000" scaled="1"/>
                  <a:tileRect/>
                </a:gradFill>
                <a:latin typeface="+mn-ea"/>
              </a:rPr>
              <a:t>以清明节和万圣节为例</a:t>
            </a:r>
          </a:p>
        </p:txBody>
      </p:sp>
      <p:grpSp>
        <p:nvGrpSpPr>
          <p:cNvPr id="56" name="组合 55"/>
          <p:cNvGrpSpPr/>
          <p:nvPr/>
        </p:nvGrpSpPr>
        <p:grpSpPr>
          <a:xfrm>
            <a:off x="3386044" y="4060776"/>
            <a:ext cx="5419911" cy="2677658"/>
            <a:chOff x="6469579" y="4629149"/>
            <a:chExt cx="1682144" cy="535969"/>
          </a:xfrm>
        </p:grpSpPr>
        <p:sp>
          <p:nvSpPr>
            <p:cNvPr id="19" name="矩形 18"/>
            <p:cNvSpPr/>
            <p:nvPr/>
          </p:nvSpPr>
          <p:spPr>
            <a:xfrm>
              <a:off x="6469579" y="4629149"/>
              <a:ext cx="1682144" cy="46405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8100000" scaled="1"/>
              <a:tileRect/>
            </a:gradFill>
            <a:ln w="28575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8100000" scaled="1"/>
                <a:tileRect/>
              </a:gradFill>
            </a:ln>
            <a:effectLst>
              <a:outerShdw blurRad="381000" dist="38100" dir="8100000" algn="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华文楷体" panose="02010600040101010101" pitchFamily="2" charset="-122"/>
                <a:ea typeface="华文楷体" panose="02010600040101010101" pitchFamily="2" charset="-122"/>
              </a:endParaRPr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6473505" y="4629149"/>
              <a:ext cx="1678218" cy="535969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</a:bodyPr>
            <a:lstStyle/>
            <a:p>
              <a:pPr marL="0" marR="0" lvl="0" indent="0" defTabSz="914400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zh-CN" altLang="en-US" sz="2400" kern="0" dirty="0">
                  <a:latin typeface="华文楷体" panose="02010600040101010101" pitchFamily="2" charset="-122"/>
                  <a:ea typeface="华文楷体" panose="02010600040101010101" pitchFamily="2" charset="-122"/>
                </a:rPr>
                <a:t>主持人</a:t>
              </a:r>
              <a:r>
                <a:rPr kumimoji="0" lang="zh-CN" altLang="en-US" sz="2400" i="0" u="none" strike="noStrike" kern="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华文楷体" panose="02010600040101010101" pitchFamily="2" charset="-122"/>
                  <a:ea typeface="华文楷体" panose="02010600040101010101" pitchFamily="2" charset="-122"/>
                </a:rPr>
                <a:t>：蔡昕燃</a:t>
              </a:r>
              <a:endParaRPr kumimoji="0" lang="en-US" altLang="zh-CN" sz="24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华文楷体" panose="02010600040101010101" pitchFamily="2" charset="-122"/>
                <a:ea typeface="华文楷体" panose="02010600040101010101" pitchFamily="2" charset="-122"/>
              </a:endParaRPr>
            </a:p>
            <a:p>
              <a:pPr lvl="0">
                <a:lnSpc>
                  <a:spcPct val="150000"/>
                </a:lnSpc>
                <a:defRPr/>
              </a:pPr>
              <a:r>
                <a:rPr lang="zh-CN" altLang="en-US" sz="2400" kern="0" dirty="0">
                  <a:latin typeface="华文楷体" panose="02010600040101010101" pitchFamily="2" charset="-122"/>
                  <a:ea typeface="华文楷体" panose="02010600040101010101" pitchFamily="2" charset="-122"/>
                </a:rPr>
                <a:t>课题组成员：姜清龄  陈欣悦</a:t>
              </a:r>
              <a:endParaRPr lang="en-US" altLang="zh-CN" sz="2400" kern="0" dirty="0">
                <a:latin typeface="华文楷体" panose="02010600040101010101" pitchFamily="2" charset="-122"/>
                <a:ea typeface="华文楷体" panose="02010600040101010101" pitchFamily="2" charset="-122"/>
              </a:endParaRPr>
            </a:p>
            <a:p>
              <a:pPr lvl="0">
                <a:lnSpc>
                  <a:spcPct val="150000"/>
                </a:lnSpc>
                <a:defRPr/>
              </a:pPr>
              <a:r>
                <a:rPr kumimoji="0" lang="zh-CN" altLang="en-US" sz="2400" i="0" u="none" strike="noStrike" kern="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华文楷体" panose="02010600040101010101" pitchFamily="2" charset="-122"/>
                  <a:ea typeface="华文楷体" panose="02010600040101010101" pitchFamily="2" charset="-122"/>
                </a:rPr>
                <a:t>指导</a:t>
              </a:r>
              <a:r>
                <a:rPr lang="zh-CN" altLang="en-US" sz="2400" kern="0" dirty="0">
                  <a:latin typeface="华文楷体" panose="02010600040101010101" pitchFamily="2" charset="-122"/>
                  <a:ea typeface="华文楷体" panose="02010600040101010101" pitchFamily="2" charset="-122"/>
                </a:rPr>
                <a:t>教师：李依叡</a:t>
              </a:r>
              <a:endParaRPr lang="en-US" altLang="zh-CN" sz="2400" kern="0" dirty="0">
                <a:latin typeface="华文楷体" panose="02010600040101010101" pitchFamily="2" charset="-122"/>
                <a:ea typeface="华文楷体" panose="02010600040101010101" pitchFamily="2" charset="-122"/>
              </a:endParaRPr>
            </a:p>
            <a:p>
              <a:pPr lvl="0">
                <a:lnSpc>
                  <a:spcPct val="150000"/>
                </a:lnSpc>
                <a:defRPr/>
              </a:pPr>
              <a:r>
                <a:rPr lang="zh-CN" altLang="en-US" sz="2400" kern="0" dirty="0">
                  <a:latin typeface="华文楷体" panose="02010600040101010101" pitchFamily="2" charset="-122"/>
                  <a:ea typeface="华文楷体" panose="02010600040101010101" pitchFamily="2" charset="-122"/>
                </a:rPr>
                <a:t>学校：中国矿业大学附属中学</a:t>
              </a:r>
              <a:endParaRPr kumimoji="0" lang="en-US" altLang="zh-CN" sz="24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华文楷体" panose="02010600040101010101" pitchFamily="2" charset="-122"/>
                <a:ea typeface="华文楷体" panose="02010600040101010101" pitchFamily="2" charset="-122"/>
              </a:endParaRPr>
            </a:p>
            <a:p>
              <a:pPr marL="0" marR="0" lvl="0" indent="0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华文楷体" panose="02010600040101010101" pitchFamily="2" charset="-122"/>
                <a:ea typeface="华文楷体" panose="02010600040101010101" pitchFamily="2" charset="-122"/>
              </a:endParaRPr>
            </a:p>
          </p:txBody>
        </p:sp>
      </p:grpSp>
      <p:sp>
        <p:nvSpPr>
          <p:cNvPr id="25" name="文本框 7"/>
          <p:cNvSpPr txBox="1"/>
          <p:nvPr/>
        </p:nvSpPr>
        <p:spPr>
          <a:xfrm>
            <a:off x="3053534" y="400350"/>
            <a:ext cx="44192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0" cap="none" spc="0" normalizeH="0" baseline="0" noProof="0" dirty="0">
                <a:ln>
                  <a:noFill/>
                </a:ln>
                <a:gradFill flip="none" rotWithShape="1">
                  <a:gsLst>
                    <a:gs pos="0">
                      <a:srgbClr val="298CC5">
                        <a:lumMod val="75000"/>
                      </a:srgbClr>
                    </a:gs>
                    <a:gs pos="100000">
                      <a:srgbClr val="298CC5"/>
                    </a:gs>
                  </a:gsLst>
                  <a:lin ang="5400000" scaled="1"/>
                  <a:tileRect/>
                </a:gra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</a:rPr>
              <a:t>矿大附中研究性学习课题</a:t>
            </a:r>
          </a:p>
        </p:txBody>
      </p:sp>
      <p:pic>
        <p:nvPicPr>
          <p:cNvPr id="2" name="图片 1">
            <a:extLst>
              <a:ext uri="{FF2B5EF4-FFF2-40B4-BE49-F238E27FC236}">
                <a16:creationId xmlns:a16="http://schemas.microsoft.com/office/drawing/2014/main" id="{6FAF0CC2-3F12-45B8-8899-B3DC3AB76D8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7261" y="833937"/>
            <a:ext cx="1435040" cy="1317186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45" name="直接箭头连接符 144"/>
          <p:cNvCxnSpPr/>
          <p:nvPr/>
        </p:nvCxnSpPr>
        <p:spPr>
          <a:xfrm>
            <a:off x="2255117" y="3728258"/>
            <a:ext cx="798696" cy="0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7" name="直接箭头连接符 146"/>
          <p:cNvCxnSpPr>
            <a:cxnSpLocks/>
          </p:cNvCxnSpPr>
          <p:nvPr/>
        </p:nvCxnSpPr>
        <p:spPr>
          <a:xfrm>
            <a:off x="2370492" y="4657402"/>
            <a:ext cx="550810" cy="451033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8" name="直接箭头连接符 147"/>
          <p:cNvCxnSpPr>
            <a:cxnSpLocks/>
          </p:cNvCxnSpPr>
          <p:nvPr/>
        </p:nvCxnSpPr>
        <p:spPr>
          <a:xfrm flipV="1">
            <a:off x="2370493" y="2511280"/>
            <a:ext cx="616931" cy="432103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3" name="组合 22">
            <a:extLst>
              <a:ext uri="{FF2B5EF4-FFF2-40B4-BE49-F238E27FC236}">
                <a16:creationId xmlns:a16="http://schemas.microsoft.com/office/drawing/2014/main" id="{EB7580B8-1501-43C1-A7B0-C477036C74AB}"/>
              </a:ext>
            </a:extLst>
          </p:cNvPr>
          <p:cNvGrpSpPr/>
          <p:nvPr/>
        </p:nvGrpSpPr>
        <p:grpSpPr>
          <a:xfrm>
            <a:off x="3130446" y="1635705"/>
            <a:ext cx="6245787" cy="1099435"/>
            <a:chOff x="3130446" y="1635705"/>
            <a:chExt cx="6245787" cy="1099435"/>
          </a:xfrm>
        </p:grpSpPr>
        <p:grpSp>
          <p:nvGrpSpPr>
            <p:cNvPr id="141" name="组合 140"/>
            <p:cNvGrpSpPr/>
            <p:nvPr/>
          </p:nvGrpSpPr>
          <p:grpSpPr>
            <a:xfrm>
              <a:off x="3130446" y="1635705"/>
              <a:ext cx="1099435" cy="1099435"/>
              <a:chOff x="4093028" y="-698246"/>
              <a:chExt cx="1799772" cy="1799772"/>
            </a:xfrm>
          </p:grpSpPr>
          <p:sp>
            <p:nvSpPr>
              <p:cNvPr id="155" name="椭圆 154"/>
              <p:cNvSpPr/>
              <p:nvPr/>
            </p:nvSpPr>
            <p:spPr>
              <a:xfrm>
                <a:off x="4093028" y="-698246"/>
                <a:ext cx="1799772" cy="1799772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1">
                      <a:lumMod val="75000"/>
                    </a:schemeClr>
                  </a:gs>
                  <a:gs pos="100000">
                    <a:schemeClr val="accent1"/>
                  </a:gs>
                </a:gsLst>
                <a:lin ang="8100000" scaled="1"/>
                <a:tileRect/>
              </a:gradFill>
              <a:ln w="57150">
                <a:gradFill flip="none" rotWithShape="1">
                  <a:gsLst>
                    <a:gs pos="0">
                      <a:schemeClr val="accent1"/>
                    </a:gs>
                    <a:gs pos="100000">
                      <a:schemeClr val="accent1">
                        <a:lumMod val="75000"/>
                      </a:schemeClr>
                    </a:gs>
                  </a:gsLst>
                  <a:lin ang="8100000" scaled="1"/>
                  <a:tileRect/>
                </a:gradFill>
              </a:ln>
              <a:effectLst>
                <a:outerShdw blurRad="381000" dist="38100" dir="8100000" algn="tr" rotWithShape="0">
                  <a:prstClr val="black">
                    <a:alpha val="2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微软雅黑"/>
                  <a:cs typeface="+mn-cs"/>
                </a:endParaRPr>
              </a:p>
            </p:txBody>
          </p:sp>
          <p:sp>
            <p:nvSpPr>
              <p:cNvPr id="156" name="椭圆 75"/>
              <p:cNvSpPr/>
              <p:nvPr/>
            </p:nvSpPr>
            <p:spPr>
              <a:xfrm>
                <a:off x="4542971" y="-247622"/>
                <a:ext cx="899886" cy="898525"/>
              </a:xfrm>
              <a:custGeom>
                <a:avLst/>
                <a:gdLst>
                  <a:gd name="T0" fmla="*/ 6894 w 7804"/>
                  <a:gd name="T1" fmla="*/ 3038 h 7804"/>
                  <a:gd name="T2" fmla="*/ 6614 w 7804"/>
                  <a:gd name="T3" fmla="*/ 2704 h 7804"/>
                  <a:gd name="T4" fmla="*/ 6826 w 7804"/>
                  <a:gd name="T5" fmla="*/ 2200 h 7804"/>
                  <a:gd name="T6" fmla="*/ 6496 w 7804"/>
                  <a:gd name="T7" fmla="*/ 978 h 7804"/>
                  <a:gd name="T8" fmla="*/ 5604 w 7804"/>
                  <a:gd name="T9" fmla="*/ 978 h 7804"/>
                  <a:gd name="T10" fmla="*/ 5254 w 7804"/>
                  <a:gd name="T11" fmla="*/ 1222 h 7804"/>
                  <a:gd name="T12" fmla="*/ 4973 w 7804"/>
                  <a:gd name="T13" fmla="*/ 1137 h 7804"/>
                  <a:gd name="T14" fmla="*/ 4766 w 7804"/>
                  <a:gd name="T15" fmla="*/ 631 h 7804"/>
                  <a:gd name="T16" fmla="*/ 3668 w 7804"/>
                  <a:gd name="T17" fmla="*/ 0 h 7804"/>
                  <a:gd name="T18" fmla="*/ 3038 w 7804"/>
                  <a:gd name="T19" fmla="*/ 910 h 7804"/>
                  <a:gd name="T20" fmla="*/ 2704 w 7804"/>
                  <a:gd name="T21" fmla="*/ 1190 h 7804"/>
                  <a:gd name="T22" fmla="*/ 2398 w 7804"/>
                  <a:gd name="T23" fmla="*/ 1175 h 7804"/>
                  <a:gd name="T24" fmla="*/ 1754 w 7804"/>
                  <a:gd name="T25" fmla="*/ 793 h 7804"/>
                  <a:gd name="T26" fmla="*/ 978 w 7804"/>
                  <a:gd name="T27" fmla="*/ 1308 h 7804"/>
                  <a:gd name="T28" fmla="*/ 1175 w 7804"/>
                  <a:gd name="T29" fmla="*/ 2398 h 7804"/>
                  <a:gd name="T30" fmla="*/ 1137 w 7804"/>
                  <a:gd name="T31" fmla="*/ 2831 h 7804"/>
                  <a:gd name="T32" fmla="*/ 631 w 7804"/>
                  <a:gd name="T33" fmla="*/ 3038 h 7804"/>
                  <a:gd name="T34" fmla="*/ 0 w 7804"/>
                  <a:gd name="T35" fmla="*/ 4136 h 7804"/>
                  <a:gd name="T36" fmla="*/ 910 w 7804"/>
                  <a:gd name="T37" fmla="*/ 4766 h 7804"/>
                  <a:gd name="T38" fmla="*/ 1190 w 7804"/>
                  <a:gd name="T39" fmla="*/ 5100 h 7804"/>
                  <a:gd name="T40" fmla="*/ 978 w 7804"/>
                  <a:gd name="T41" fmla="*/ 5604 h 7804"/>
                  <a:gd name="T42" fmla="*/ 1308 w 7804"/>
                  <a:gd name="T43" fmla="*/ 6826 h 7804"/>
                  <a:gd name="T44" fmla="*/ 2200 w 7804"/>
                  <a:gd name="T45" fmla="*/ 6826 h 7804"/>
                  <a:gd name="T46" fmla="*/ 2550 w 7804"/>
                  <a:gd name="T47" fmla="*/ 6582 h 7804"/>
                  <a:gd name="T48" fmla="*/ 2831 w 7804"/>
                  <a:gd name="T49" fmla="*/ 6667 h 7804"/>
                  <a:gd name="T50" fmla="*/ 3038 w 7804"/>
                  <a:gd name="T51" fmla="*/ 7173 h 7804"/>
                  <a:gd name="T52" fmla="*/ 4136 w 7804"/>
                  <a:gd name="T53" fmla="*/ 7804 h 7804"/>
                  <a:gd name="T54" fmla="*/ 4766 w 7804"/>
                  <a:gd name="T55" fmla="*/ 6894 h 7804"/>
                  <a:gd name="T56" fmla="*/ 5100 w 7804"/>
                  <a:gd name="T57" fmla="*/ 6614 h 7804"/>
                  <a:gd name="T58" fmla="*/ 5406 w 7804"/>
                  <a:gd name="T59" fmla="*/ 6629 h 7804"/>
                  <a:gd name="T60" fmla="*/ 6050 w 7804"/>
                  <a:gd name="T61" fmla="*/ 7011 h 7804"/>
                  <a:gd name="T62" fmla="*/ 6647 w 7804"/>
                  <a:gd name="T63" fmla="*/ 6675 h 7804"/>
                  <a:gd name="T64" fmla="*/ 6826 w 7804"/>
                  <a:gd name="T65" fmla="*/ 6496 h 7804"/>
                  <a:gd name="T66" fmla="*/ 6629 w 7804"/>
                  <a:gd name="T67" fmla="*/ 5406 h 7804"/>
                  <a:gd name="T68" fmla="*/ 6667 w 7804"/>
                  <a:gd name="T69" fmla="*/ 4972 h 7804"/>
                  <a:gd name="T70" fmla="*/ 7173 w 7804"/>
                  <a:gd name="T71" fmla="*/ 4766 h 7804"/>
                  <a:gd name="T72" fmla="*/ 7804 w 7804"/>
                  <a:gd name="T73" fmla="*/ 3668 h 7804"/>
                  <a:gd name="T74" fmla="*/ 5608 w 7804"/>
                  <a:gd name="T75" fmla="*/ 3902 h 7804"/>
                  <a:gd name="T76" fmla="*/ 2196 w 7804"/>
                  <a:gd name="T77" fmla="*/ 3902 h 7804"/>
                  <a:gd name="T78" fmla="*/ 5608 w 7804"/>
                  <a:gd name="T79" fmla="*/ 3902 h 78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7804" h="7804">
                    <a:moveTo>
                      <a:pt x="7173" y="3038"/>
                    </a:moveTo>
                    <a:lnTo>
                      <a:pt x="6894" y="3038"/>
                    </a:lnTo>
                    <a:cubicBezTo>
                      <a:pt x="6824" y="3038"/>
                      <a:pt x="6714" y="2953"/>
                      <a:pt x="6667" y="2831"/>
                    </a:cubicBezTo>
                    <a:cubicBezTo>
                      <a:pt x="6650" y="2789"/>
                      <a:pt x="6632" y="2746"/>
                      <a:pt x="6614" y="2704"/>
                    </a:cubicBezTo>
                    <a:cubicBezTo>
                      <a:pt x="6561" y="2585"/>
                      <a:pt x="6579" y="2447"/>
                      <a:pt x="6629" y="2398"/>
                    </a:cubicBezTo>
                    <a:lnTo>
                      <a:pt x="6826" y="2200"/>
                    </a:lnTo>
                    <a:cubicBezTo>
                      <a:pt x="7072" y="1954"/>
                      <a:pt x="7072" y="1554"/>
                      <a:pt x="6826" y="1308"/>
                    </a:cubicBezTo>
                    <a:lnTo>
                      <a:pt x="6496" y="978"/>
                    </a:lnTo>
                    <a:cubicBezTo>
                      <a:pt x="6377" y="859"/>
                      <a:pt x="6218" y="793"/>
                      <a:pt x="6050" y="793"/>
                    </a:cubicBezTo>
                    <a:cubicBezTo>
                      <a:pt x="5882" y="793"/>
                      <a:pt x="5723" y="859"/>
                      <a:pt x="5604" y="978"/>
                    </a:cubicBezTo>
                    <a:lnTo>
                      <a:pt x="5406" y="1176"/>
                    </a:lnTo>
                    <a:cubicBezTo>
                      <a:pt x="5378" y="1204"/>
                      <a:pt x="5319" y="1222"/>
                      <a:pt x="5254" y="1222"/>
                    </a:cubicBezTo>
                    <a:cubicBezTo>
                      <a:pt x="5201" y="1222"/>
                      <a:pt x="5147" y="1211"/>
                      <a:pt x="5100" y="1190"/>
                    </a:cubicBezTo>
                    <a:cubicBezTo>
                      <a:pt x="5058" y="1172"/>
                      <a:pt x="5015" y="1154"/>
                      <a:pt x="4973" y="1137"/>
                    </a:cubicBezTo>
                    <a:cubicBezTo>
                      <a:pt x="4851" y="1090"/>
                      <a:pt x="4766" y="980"/>
                      <a:pt x="4766" y="910"/>
                    </a:cubicBezTo>
                    <a:lnTo>
                      <a:pt x="4766" y="631"/>
                    </a:lnTo>
                    <a:cubicBezTo>
                      <a:pt x="4766" y="283"/>
                      <a:pt x="4483" y="0"/>
                      <a:pt x="4136" y="0"/>
                    </a:cubicBezTo>
                    <a:lnTo>
                      <a:pt x="3668" y="0"/>
                    </a:lnTo>
                    <a:cubicBezTo>
                      <a:pt x="3321" y="0"/>
                      <a:pt x="3038" y="283"/>
                      <a:pt x="3038" y="631"/>
                    </a:cubicBezTo>
                    <a:lnTo>
                      <a:pt x="3038" y="910"/>
                    </a:lnTo>
                    <a:cubicBezTo>
                      <a:pt x="3038" y="980"/>
                      <a:pt x="2953" y="1090"/>
                      <a:pt x="2831" y="1137"/>
                    </a:cubicBezTo>
                    <a:cubicBezTo>
                      <a:pt x="2789" y="1154"/>
                      <a:pt x="2746" y="1172"/>
                      <a:pt x="2704" y="1190"/>
                    </a:cubicBezTo>
                    <a:cubicBezTo>
                      <a:pt x="2657" y="1211"/>
                      <a:pt x="2603" y="1222"/>
                      <a:pt x="2550" y="1222"/>
                    </a:cubicBezTo>
                    <a:cubicBezTo>
                      <a:pt x="2485" y="1222"/>
                      <a:pt x="2426" y="1204"/>
                      <a:pt x="2398" y="1175"/>
                    </a:cubicBezTo>
                    <a:lnTo>
                      <a:pt x="2200" y="978"/>
                    </a:lnTo>
                    <a:cubicBezTo>
                      <a:pt x="2081" y="859"/>
                      <a:pt x="1922" y="793"/>
                      <a:pt x="1754" y="793"/>
                    </a:cubicBezTo>
                    <a:cubicBezTo>
                      <a:pt x="1585" y="793"/>
                      <a:pt x="1427" y="859"/>
                      <a:pt x="1308" y="978"/>
                    </a:cubicBezTo>
                    <a:lnTo>
                      <a:pt x="978" y="1308"/>
                    </a:lnTo>
                    <a:cubicBezTo>
                      <a:pt x="732" y="1554"/>
                      <a:pt x="732" y="1954"/>
                      <a:pt x="978" y="2200"/>
                    </a:cubicBezTo>
                    <a:lnTo>
                      <a:pt x="1175" y="2398"/>
                    </a:lnTo>
                    <a:cubicBezTo>
                      <a:pt x="1225" y="2447"/>
                      <a:pt x="1243" y="2585"/>
                      <a:pt x="1190" y="2704"/>
                    </a:cubicBezTo>
                    <a:cubicBezTo>
                      <a:pt x="1172" y="2746"/>
                      <a:pt x="1154" y="2789"/>
                      <a:pt x="1137" y="2831"/>
                    </a:cubicBezTo>
                    <a:cubicBezTo>
                      <a:pt x="1090" y="2953"/>
                      <a:pt x="980" y="3038"/>
                      <a:pt x="910" y="3038"/>
                    </a:cubicBezTo>
                    <a:lnTo>
                      <a:pt x="631" y="3038"/>
                    </a:lnTo>
                    <a:cubicBezTo>
                      <a:pt x="283" y="3038"/>
                      <a:pt x="0" y="3321"/>
                      <a:pt x="0" y="3668"/>
                    </a:cubicBezTo>
                    <a:lnTo>
                      <a:pt x="0" y="4136"/>
                    </a:lnTo>
                    <a:cubicBezTo>
                      <a:pt x="0" y="4483"/>
                      <a:pt x="283" y="4766"/>
                      <a:pt x="631" y="4766"/>
                    </a:cubicBezTo>
                    <a:lnTo>
                      <a:pt x="910" y="4766"/>
                    </a:lnTo>
                    <a:cubicBezTo>
                      <a:pt x="980" y="4766"/>
                      <a:pt x="1090" y="4851"/>
                      <a:pt x="1137" y="4972"/>
                    </a:cubicBezTo>
                    <a:cubicBezTo>
                      <a:pt x="1154" y="5015"/>
                      <a:pt x="1172" y="5058"/>
                      <a:pt x="1190" y="5100"/>
                    </a:cubicBezTo>
                    <a:cubicBezTo>
                      <a:pt x="1243" y="5219"/>
                      <a:pt x="1225" y="5357"/>
                      <a:pt x="1175" y="5406"/>
                    </a:cubicBezTo>
                    <a:lnTo>
                      <a:pt x="978" y="5604"/>
                    </a:lnTo>
                    <a:cubicBezTo>
                      <a:pt x="732" y="5850"/>
                      <a:pt x="732" y="6250"/>
                      <a:pt x="978" y="6496"/>
                    </a:cubicBezTo>
                    <a:lnTo>
                      <a:pt x="1308" y="6826"/>
                    </a:lnTo>
                    <a:cubicBezTo>
                      <a:pt x="1427" y="6945"/>
                      <a:pt x="1586" y="7011"/>
                      <a:pt x="1754" y="7011"/>
                    </a:cubicBezTo>
                    <a:cubicBezTo>
                      <a:pt x="1922" y="7011"/>
                      <a:pt x="2081" y="6945"/>
                      <a:pt x="2200" y="6826"/>
                    </a:cubicBezTo>
                    <a:lnTo>
                      <a:pt x="2398" y="6628"/>
                    </a:lnTo>
                    <a:cubicBezTo>
                      <a:pt x="2427" y="6599"/>
                      <a:pt x="2484" y="6582"/>
                      <a:pt x="2550" y="6582"/>
                    </a:cubicBezTo>
                    <a:cubicBezTo>
                      <a:pt x="2602" y="6582"/>
                      <a:pt x="2657" y="6593"/>
                      <a:pt x="2704" y="6614"/>
                    </a:cubicBezTo>
                    <a:cubicBezTo>
                      <a:pt x="2745" y="6632"/>
                      <a:pt x="2788" y="6650"/>
                      <a:pt x="2831" y="6667"/>
                    </a:cubicBezTo>
                    <a:cubicBezTo>
                      <a:pt x="2953" y="6714"/>
                      <a:pt x="3038" y="6824"/>
                      <a:pt x="3038" y="6894"/>
                    </a:cubicBezTo>
                    <a:lnTo>
                      <a:pt x="3038" y="7173"/>
                    </a:lnTo>
                    <a:cubicBezTo>
                      <a:pt x="3038" y="7521"/>
                      <a:pt x="3321" y="7804"/>
                      <a:pt x="3668" y="7804"/>
                    </a:cubicBezTo>
                    <a:lnTo>
                      <a:pt x="4136" y="7804"/>
                    </a:lnTo>
                    <a:cubicBezTo>
                      <a:pt x="4483" y="7804"/>
                      <a:pt x="4766" y="7521"/>
                      <a:pt x="4766" y="7173"/>
                    </a:cubicBezTo>
                    <a:lnTo>
                      <a:pt x="4766" y="6894"/>
                    </a:lnTo>
                    <a:cubicBezTo>
                      <a:pt x="4766" y="6824"/>
                      <a:pt x="4851" y="6714"/>
                      <a:pt x="4972" y="6667"/>
                    </a:cubicBezTo>
                    <a:cubicBezTo>
                      <a:pt x="5015" y="6650"/>
                      <a:pt x="5058" y="6632"/>
                      <a:pt x="5100" y="6614"/>
                    </a:cubicBezTo>
                    <a:cubicBezTo>
                      <a:pt x="5146" y="6593"/>
                      <a:pt x="5201" y="6582"/>
                      <a:pt x="5254" y="6582"/>
                    </a:cubicBezTo>
                    <a:cubicBezTo>
                      <a:pt x="5319" y="6582"/>
                      <a:pt x="5377" y="6600"/>
                      <a:pt x="5406" y="6629"/>
                    </a:cubicBezTo>
                    <a:lnTo>
                      <a:pt x="5604" y="6826"/>
                    </a:lnTo>
                    <a:cubicBezTo>
                      <a:pt x="5723" y="6945"/>
                      <a:pt x="5882" y="7011"/>
                      <a:pt x="6050" y="7011"/>
                    </a:cubicBezTo>
                    <a:cubicBezTo>
                      <a:pt x="6068" y="7011"/>
                      <a:pt x="6087" y="7010"/>
                      <a:pt x="6105" y="7009"/>
                    </a:cubicBezTo>
                    <a:cubicBezTo>
                      <a:pt x="6335" y="6989"/>
                      <a:pt x="6538" y="6785"/>
                      <a:pt x="6647" y="6675"/>
                    </a:cubicBezTo>
                    <a:lnTo>
                      <a:pt x="6661" y="6661"/>
                    </a:lnTo>
                    <a:lnTo>
                      <a:pt x="6826" y="6496"/>
                    </a:lnTo>
                    <a:cubicBezTo>
                      <a:pt x="7072" y="6250"/>
                      <a:pt x="7072" y="5850"/>
                      <a:pt x="6826" y="5604"/>
                    </a:cubicBezTo>
                    <a:lnTo>
                      <a:pt x="6629" y="5406"/>
                    </a:lnTo>
                    <a:cubicBezTo>
                      <a:pt x="6579" y="5357"/>
                      <a:pt x="6561" y="5219"/>
                      <a:pt x="6614" y="5100"/>
                    </a:cubicBezTo>
                    <a:cubicBezTo>
                      <a:pt x="6632" y="5058"/>
                      <a:pt x="6650" y="5015"/>
                      <a:pt x="6667" y="4972"/>
                    </a:cubicBezTo>
                    <a:cubicBezTo>
                      <a:pt x="6714" y="4851"/>
                      <a:pt x="6824" y="4766"/>
                      <a:pt x="6894" y="4766"/>
                    </a:cubicBezTo>
                    <a:lnTo>
                      <a:pt x="7173" y="4766"/>
                    </a:lnTo>
                    <a:cubicBezTo>
                      <a:pt x="7521" y="4766"/>
                      <a:pt x="7804" y="4483"/>
                      <a:pt x="7804" y="4135"/>
                    </a:cubicBezTo>
                    <a:lnTo>
                      <a:pt x="7804" y="3668"/>
                    </a:lnTo>
                    <a:cubicBezTo>
                      <a:pt x="7804" y="3321"/>
                      <a:pt x="7521" y="3038"/>
                      <a:pt x="7173" y="3038"/>
                    </a:cubicBezTo>
                    <a:close/>
                    <a:moveTo>
                      <a:pt x="5608" y="3902"/>
                    </a:moveTo>
                    <a:cubicBezTo>
                      <a:pt x="5608" y="4843"/>
                      <a:pt x="4843" y="5608"/>
                      <a:pt x="3902" y="5608"/>
                    </a:cubicBezTo>
                    <a:cubicBezTo>
                      <a:pt x="2961" y="5608"/>
                      <a:pt x="2196" y="4843"/>
                      <a:pt x="2196" y="3902"/>
                    </a:cubicBezTo>
                    <a:cubicBezTo>
                      <a:pt x="2196" y="2961"/>
                      <a:pt x="2961" y="2196"/>
                      <a:pt x="3902" y="2196"/>
                    </a:cubicBezTo>
                    <a:cubicBezTo>
                      <a:pt x="4843" y="2196"/>
                      <a:pt x="5608" y="2961"/>
                      <a:pt x="5608" y="3902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微软雅黑"/>
                  <a:cs typeface="+mn-cs"/>
                </a:endParaRPr>
              </a:p>
            </p:txBody>
          </p:sp>
        </p:grpSp>
        <p:sp>
          <p:nvSpPr>
            <p:cNvPr id="29" name="文本框 7"/>
            <p:cNvSpPr txBox="1"/>
            <p:nvPr/>
          </p:nvSpPr>
          <p:spPr>
            <a:xfrm>
              <a:off x="4372903" y="1910980"/>
              <a:ext cx="500333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defTabSz="914400">
                <a:defRPr/>
              </a:pPr>
              <a:r>
                <a:rPr lang="zh-CN" altLang="zh-CN" sz="2400" dirty="0">
                  <a:solidFill>
                    <a:srgbClr val="C00000"/>
                  </a:solidFill>
                </a:rPr>
                <a:t>权力距离（</a:t>
              </a:r>
              <a:r>
                <a:rPr lang="en-US" altLang="zh-CN" sz="2400" dirty="0">
                  <a:solidFill>
                    <a:srgbClr val="C00000"/>
                  </a:solidFill>
                </a:rPr>
                <a:t>Power Distance</a:t>
              </a:r>
              <a:r>
                <a:rPr lang="zh-CN" altLang="zh-CN" sz="2400" dirty="0">
                  <a:solidFill>
                    <a:srgbClr val="C00000"/>
                  </a:solidFill>
                </a:rPr>
                <a:t>）</a:t>
              </a:r>
              <a:endParaRPr kumimoji="0" lang="zh-CN" altLang="en-US" sz="3200" b="1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华文楷体" panose="02010600040101010101" pitchFamily="2" charset="-122"/>
                <a:ea typeface="华文楷体" panose="02010600040101010101" pitchFamily="2" charset="-122"/>
              </a:endParaRPr>
            </a:p>
          </p:txBody>
        </p:sp>
      </p:grpSp>
      <p:grpSp>
        <p:nvGrpSpPr>
          <p:cNvPr id="25" name="组合 24">
            <a:extLst>
              <a:ext uri="{FF2B5EF4-FFF2-40B4-BE49-F238E27FC236}">
                <a16:creationId xmlns:a16="http://schemas.microsoft.com/office/drawing/2014/main" id="{224756D5-CA4B-4DD6-9666-F94AE19F3500}"/>
              </a:ext>
            </a:extLst>
          </p:cNvPr>
          <p:cNvGrpSpPr/>
          <p:nvPr/>
        </p:nvGrpSpPr>
        <p:grpSpPr>
          <a:xfrm>
            <a:off x="3234030" y="4745523"/>
            <a:ext cx="5456110" cy="1099435"/>
            <a:chOff x="3234030" y="4745523"/>
            <a:chExt cx="5456110" cy="1099435"/>
          </a:xfrm>
        </p:grpSpPr>
        <p:grpSp>
          <p:nvGrpSpPr>
            <p:cNvPr id="143" name="组合 142"/>
            <p:cNvGrpSpPr/>
            <p:nvPr/>
          </p:nvGrpSpPr>
          <p:grpSpPr>
            <a:xfrm>
              <a:off x="3234030" y="4745523"/>
              <a:ext cx="1099435" cy="1099435"/>
              <a:chOff x="4093028" y="-698246"/>
              <a:chExt cx="1799772" cy="1799772"/>
            </a:xfrm>
          </p:grpSpPr>
          <p:sp>
            <p:nvSpPr>
              <p:cNvPr id="151" name="椭圆 150"/>
              <p:cNvSpPr/>
              <p:nvPr/>
            </p:nvSpPr>
            <p:spPr>
              <a:xfrm>
                <a:off x="4093028" y="-698246"/>
                <a:ext cx="1799772" cy="1799772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1">
                      <a:lumMod val="75000"/>
                    </a:schemeClr>
                  </a:gs>
                  <a:gs pos="100000">
                    <a:schemeClr val="accent1"/>
                  </a:gs>
                </a:gsLst>
                <a:lin ang="8100000" scaled="1"/>
                <a:tileRect/>
              </a:gradFill>
              <a:ln w="57150">
                <a:gradFill flip="none" rotWithShape="1">
                  <a:gsLst>
                    <a:gs pos="0">
                      <a:schemeClr val="accent1"/>
                    </a:gs>
                    <a:gs pos="100000">
                      <a:schemeClr val="accent1">
                        <a:lumMod val="75000"/>
                      </a:schemeClr>
                    </a:gs>
                  </a:gsLst>
                  <a:lin ang="8100000" scaled="1"/>
                  <a:tileRect/>
                </a:gradFill>
              </a:ln>
              <a:effectLst>
                <a:outerShdw blurRad="381000" dist="38100" dir="8100000" algn="tr" rotWithShape="0">
                  <a:prstClr val="black">
                    <a:alpha val="2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微软雅黑"/>
                  <a:cs typeface="+mn-cs"/>
                </a:endParaRPr>
              </a:p>
            </p:txBody>
          </p:sp>
          <p:sp>
            <p:nvSpPr>
              <p:cNvPr id="152" name="椭圆 111"/>
              <p:cNvSpPr/>
              <p:nvPr/>
            </p:nvSpPr>
            <p:spPr>
              <a:xfrm>
                <a:off x="4604961" y="-248303"/>
                <a:ext cx="775904" cy="899886"/>
              </a:xfrm>
              <a:custGeom>
                <a:avLst/>
                <a:gdLst>
                  <a:gd name="connsiteX0" fmla="*/ 232301 w 523313"/>
                  <a:gd name="connsiteY0" fmla="*/ 453100 h 606933"/>
                  <a:gd name="connsiteX1" fmla="*/ 443362 w 523313"/>
                  <a:gd name="connsiteY1" fmla="*/ 453100 h 606933"/>
                  <a:gd name="connsiteX2" fmla="*/ 443362 w 523313"/>
                  <a:gd name="connsiteY2" fmla="*/ 496498 h 606933"/>
                  <a:gd name="connsiteX3" fmla="*/ 232301 w 523313"/>
                  <a:gd name="connsiteY3" fmla="*/ 496498 h 606933"/>
                  <a:gd name="connsiteX4" fmla="*/ 166906 w 523313"/>
                  <a:gd name="connsiteY4" fmla="*/ 405116 h 606933"/>
                  <a:gd name="connsiteX5" fmla="*/ 197654 w 523313"/>
                  <a:gd name="connsiteY5" fmla="*/ 435818 h 606933"/>
                  <a:gd name="connsiteX6" fmla="*/ 118601 w 523313"/>
                  <a:gd name="connsiteY6" fmla="*/ 514704 h 606933"/>
                  <a:gd name="connsiteX7" fmla="*/ 70777 w 523313"/>
                  <a:gd name="connsiteY7" fmla="*/ 466951 h 606933"/>
                  <a:gd name="connsiteX8" fmla="*/ 101525 w 523313"/>
                  <a:gd name="connsiteY8" fmla="*/ 436249 h 606933"/>
                  <a:gd name="connsiteX9" fmla="*/ 118601 w 523313"/>
                  <a:gd name="connsiteY9" fmla="*/ 453300 h 606933"/>
                  <a:gd name="connsiteX10" fmla="*/ 232301 w 523313"/>
                  <a:gd name="connsiteY10" fmla="*/ 344783 h 606933"/>
                  <a:gd name="connsiteX11" fmla="*/ 443362 w 523313"/>
                  <a:gd name="connsiteY11" fmla="*/ 344783 h 606933"/>
                  <a:gd name="connsiteX12" fmla="*/ 443362 w 523313"/>
                  <a:gd name="connsiteY12" fmla="*/ 388251 h 606933"/>
                  <a:gd name="connsiteX13" fmla="*/ 232301 w 523313"/>
                  <a:gd name="connsiteY13" fmla="*/ 388251 h 606933"/>
                  <a:gd name="connsiteX14" fmla="*/ 166906 w 523313"/>
                  <a:gd name="connsiteY14" fmla="*/ 296939 h 606933"/>
                  <a:gd name="connsiteX15" fmla="*/ 197654 w 523313"/>
                  <a:gd name="connsiteY15" fmla="*/ 327627 h 606933"/>
                  <a:gd name="connsiteX16" fmla="*/ 118601 w 523313"/>
                  <a:gd name="connsiteY16" fmla="*/ 406527 h 606933"/>
                  <a:gd name="connsiteX17" fmla="*/ 70777 w 523313"/>
                  <a:gd name="connsiteY17" fmla="*/ 358795 h 606933"/>
                  <a:gd name="connsiteX18" fmla="*/ 101525 w 523313"/>
                  <a:gd name="connsiteY18" fmla="*/ 328106 h 606933"/>
                  <a:gd name="connsiteX19" fmla="*/ 118601 w 523313"/>
                  <a:gd name="connsiteY19" fmla="*/ 345150 h 606933"/>
                  <a:gd name="connsiteX20" fmla="*/ 232301 w 523313"/>
                  <a:gd name="connsiteY20" fmla="*/ 236606 h 606933"/>
                  <a:gd name="connsiteX21" fmla="*/ 443362 w 523313"/>
                  <a:gd name="connsiteY21" fmla="*/ 236606 h 606933"/>
                  <a:gd name="connsiteX22" fmla="*/ 443362 w 523313"/>
                  <a:gd name="connsiteY22" fmla="*/ 280004 h 606933"/>
                  <a:gd name="connsiteX23" fmla="*/ 232301 w 523313"/>
                  <a:gd name="connsiteY23" fmla="*/ 280004 h 606933"/>
                  <a:gd name="connsiteX24" fmla="*/ 166906 w 523313"/>
                  <a:gd name="connsiteY24" fmla="*/ 188762 h 606933"/>
                  <a:gd name="connsiteX25" fmla="*/ 197654 w 523313"/>
                  <a:gd name="connsiteY25" fmla="*/ 219470 h 606933"/>
                  <a:gd name="connsiteX26" fmla="*/ 118601 w 523313"/>
                  <a:gd name="connsiteY26" fmla="*/ 298421 h 606933"/>
                  <a:gd name="connsiteX27" fmla="*/ 70777 w 523313"/>
                  <a:gd name="connsiteY27" fmla="*/ 250610 h 606933"/>
                  <a:gd name="connsiteX28" fmla="*/ 101525 w 523313"/>
                  <a:gd name="connsiteY28" fmla="*/ 219902 h 606933"/>
                  <a:gd name="connsiteX29" fmla="*/ 118601 w 523313"/>
                  <a:gd name="connsiteY29" fmla="*/ 236956 h 606933"/>
                  <a:gd name="connsiteX30" fmla="*/ 393684 w 523313"/>
                  <a:gd name="connsiteY30" fmla="*/ 74154 h 606933"/>
                  <a:gd name="connsiteX31" fmla="*/ 393684 w 523313"/>
                  <a:gd name="connsiteY31" fmla="*/ 129434 h 606933"/>
                  <a:gd name="connsiteX32" fmla="*/ 449096 w 523313"/>
                  <a:gd name="connsiteY32" fmla="*/ 129434 h 606933"/>
                  <a:gd name="connsiteX33" fmla="*/ 43513 w 523313"/>
                  <a:gd name="connsiteY33" fmla="*/ 43448 h 606933"/>
                  <a:gd name="connsiteX34" fmla="*/ 43513 w 523313"/>
                  <a:gd name="connsiteY34" fmla="*/ 563533 h 606933"/>
                  <a:gd name="connsiteX35" fmla="*/ 479848 w 523313"/>
                  <a:gd name="connsiteY35" fmla="*/ 563533 h 606933"/>
                  <a:gd name="connsiteX36" fmla="*/ 479848 w 523313"/>
                  <a:gd name="connsiteY36" fmla="*/ 172883 h 606933"/>
                  <a:gd name="connsiteX37" fmla="*/ 350219 w 523313"/>
                  <a:gd name="connsiteY37" fmla="*/ 172883 h 606933"/>
                  <a:gd name="connsiteX38" fmla="*/ 350219 w 523313"/>
                  <a:gd name="connsiteY38" fmla="*/ 43448 h 606933"/>
                  <a:gd name="connsiteX39" fmla="*/ 0 w 523313"/>
                  <a:gd name="connsiteY39" fmla="*/ 0 h 606933"/>
                  <a:gd name="connsiteX40" fmla="*/ 380971 w 523313"/>
                  <a:gd name="connsiteY40" fmla="*/ 0 h 606933"/>
                  <a:gd name="connsiteX41" fmla="*/ 523313 w 523313"/>
                  <a:gd name="connsiteY41" fmla="*/ 142177 h 606933"/>
                  <a:gd name="connsiteX42" fmla="*/ 523313 w 523313"/>
                  <a:gd name="connsiteY42" fmla="*/ 606933 h 606933"/>
                  <a:gd name="connsiteX43" fmla="*/ 0 w 523313"/>
                  <a:gd name="connsiteY43" fmla="*/ 606933 h 6069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523313" h="606933">
                    <a:moveTo>
                      <a:pt x="232301" y="453100"/>
                    </a:moveTo>
                    <a:lnTo>
                      <a:pt x="443362" y="453100"/>
                    </a:lnTo>
                    <a:lnTo>
                      <a:pt x="443362" y="496498"/>
                    </a:lnTo>
                    <a:lnTo>
                      <a:pt x="232301" y="496498"/>
                    </a:lnTo>
                    <a:close/>
                    <a:moveTo>
                      <a:pt x="166906" y="405116"/>
                    </a:moveTo>
                    <a:lnTo>
                      <a:pt x="197654" y="435818"/>
                    </a:lnTo>
                    <a:lnTo>
                      <a:pt x="118601" y="514704"/>
                    </a:lnTo>
                    <a:lnTo>
                      <a:pt x="70777" y="466951"/>
                    </a:lnTo>
                    <a:lnTo>
                      <a:pt x="101525" y="436249"/>
                    </a:lnTo>
                    <a:lnTo>
                      <a:pt x="118601" y="453300"/>
                    </a:lnTo>
                    <a:close/>
                    <a:moveTo>
                      <a:pt x="232301" y="344783"/>
                    </a:moveTo>
                    <a:lnTo>
                      <a:pt x="443362" y="344783"/>
                    </a:lnTo>
                    <a:lnTo>
                      <a:pt x="443362" y="388251"/>
                    </a:lnTo>
                    <a:lnTo>
                      <a:pt x="232301" y="388251"/>
                    </a:lnTo>
                    <a:close/>
                    <a:moveTo>
                      <a:pt x="166906" y="296939"/>
                    </a:moveTo>
                    <a:lnTo>
                      <a:pt x="197654" y="327627"/>
                    </a:lnTo>
                    <a:lnTo>
                      <a:pt x="118601" y="406527"/>
                    </a:lnTo>
                    <a:lnTo>
                      <a:pt x="70777" y="358795"/>
                    </a:lnTo>
                    <a:lnTo>
                      <a:pt x="101525" y="328106"/>
                    </a:lnTo>
                    <a:lnTo>
                      <a:pt x="118601" y="345150"/>
                    </a:lnTo>
                    <a:close/>
                    <a:moveTo>
                      <a:pt x="232301" y="236606"/>
                    </a:moveTo>
                    <a:lnTo>
                      <a:pt x="443362" y="236606"/>
                    </a:lnTo>
                    <a:lnTo>
                      <a:pt x="443362" y="280004"/>
                    </a:lnTo>
                    <a:lnTo>
                      <a:pt x="232301" y="280004"/>
                    </a:lnTo>
                    <a:close/>
                    <a:moveTo>
                      <a:pt x="166906" y="188762"/>
                    </a:moveTo>
                    <a:lnTo>
                      <a:pt x="197654" y="219470"/>
                    </a:lnTo>
                    <a:lnTo>
                      <a:pt x="118601" y="298421"/>
                    </a:lnTo>
                    <a:lnTo>
                      <a:pt x="70777" y="250610"/>
                    </a:lnTo>
                    <a:lnTo>
                      <a:pt x="101525" y="219902"/>
                    </a:lnTo>
                    <a:lnTo>
                      <a:pt x="118601" y="236956"/>
                    </a:lnTo>
                    <a:close/>
                    <a:moveTo>
                      <a:pt x="393684" y="74154"/>
                    </a:moveTo>
                    <a:lnTo>
                      <a:pt x="393684" y="129434"/>
                    </a:lnTo>
                    <a:lnTo>
                      <a:pt x="449096" y="129434"/>
                    </a:lnTo>
                    <a:close/>
                    <a:moveTo>
                      <a:pt x="43513" y="43448"/>
                    </a:moveTo>
                    <a:lnTo>
                      <a:pt x="43513" y="563533"/>
                    </a:lnTo>
                    <a:lnTo>
                      <a:pt x="479848" y="563533"/>
                    </a:lnTo>
                    <a:lnTo>
                      <a:pt x="479848" y="172883"/>
                    </a:lnTo>
                    <a:lnTo>
                      <a:pt x="350219" y="172883"/>
                    </a:lnTo>
                    <a:lnTo>
                      <a:pt x="350219" y="43448"/>
                    </a:lnTo>
                    <a:close/>
                    <a:moveTo>
                      <a:pt x="0" y="0"/>
                    </a:moveTo>
                    <a:lnTo>
                      <a:pt x="380971" y="0"/>
                    </a:lnTo>
                    <a:lnTo>
                      <a:pt x="523313" y="142177"/>
                    </a:lnTo>
                    <a:lnTo>
                      <a:pt x="523313" y="606933"/>
                    </a:lnTo>
                    <a:lnTo>
                      <a:pt x="0" y="606933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微软雅黑"/>
                  <a:cs typeface="+mn-cs"/>
                </a:endParaRPr>
              </a:p>
            </p:txBody>
          </p:sp>
        </p:grpSp>
        <p:sp>
          <p:nvSpPr>
            <p:cNvPr id="32" name="文本框 7"/>
            <p:cNvSpPr txBox="1"/>
            <p:nvPr/>
          </p:nvSpPr>
          <p:spPr>
            <a:xfrm>
              <a:off x="4449950" y="5108435"/>
              <a:ext cx="424019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defTabSz="914400">
                <a:defRPr/>
              </a:pPr>
              <a:r>
                <a:rPr lang="zh-CN" altLang="zh-CN" sz="2400" dirty="0">
                  <a:solidFill>
                    <a:srgbClr val="C00000"/>
                  </a:solidFill>
                </a:rPr>
                <a:t>时间取向（</a:t>
              </a:r>
              <a:r>
                <a:rPr lang="en-US" altLang="zh-CN" sz="2400" dirty="0">
                  <a:solidFill>
                    <a:srgbClr val="C00000"/>
                  </a:solidFill>
                </a:rPr>
                <a:t>Time Orientation</a:t>
              </a:r>
              <a:r>
                <a:rPr lang="zh-CN" altLang="zh-CN" sz="2400" dirty="0">
                  <a:solidFill>
                    <a:srgbClr val="C00000"/>
                  </a:solidFill>
                </a:rPr>
                <a:t>）</a:t>
              </a:r>
              <a:endParaRPr lang="zh-CN" altLang="en-US" sz="3200" b="1" dirty="0">
                <a:solidFill>
                  <a:srgbClr val="C00000"/>
                </a:solidFill>
                <a:latin typeface="华文楷体" panose="02010600040101010101" pitchFamily="2" charset="-122"/>
                <a:ea typeface="华文楷体" panose="02010600040101010101" pitchFamily="2" charset="-122"/>
              </a:endParaRPr>
            </a:p>
          </p:txBody>
        </p:sp>
      </p:grpSp>
      <p:grpSp>
        <p:nvGrpSpPr>
          <p:cNvPr id="24" name="组合 23">
            <a:extLst>
              <a:ext uri="{FF2B5EF4-FFF2-40B4-BE49-F238E27FC236}">
                <a16:creationId xmlns:a16="http://schemas.microsoft.com/office/drawing/2014/main" id="{1223EC2E-4A09-4682-BC78-60E57475A722}"/>
              </a:ext>
            </a:extLst>
          </p:cNvPr>
          <p:cNvGrpSpPr/>
          <p:nvPr/>
        </p:nvGrpSpPr>
        <p:grpSpPr>
          <a:xfrm>
            <a:off x="3223223" y="3135585"/>
            <a:ext cx="6326514" cy="1099435"/>
            <a:chOff x="3223223" y="3135585"/>
            <a:chExt cx="6326514" cy="1099435"/>
          </a:xfrm>
        </p:grpSpPr>
        <p:grpSp>
          <p:nvGrpSpPr>
            <p:cNvPr id="142" name="组合 141"/>
            <p:cNvGrpSpPr/>
            <p:nvPr/>
          </p:nvGrpSpPr>
          <p:grpSpPr>
            <a:xfrm>
              <a:off x="3223223" y="3135585"/>
              <a:ext cx="1099435" cy="1099435"/>
              <a:chOff x="3914499" y="-698246"/>
              <a:chExt cx="1799772" cy="1799772"/>
            </a:xfrm>
          </p:grpSpPr>
          <p:sp>
            <p:nvSpPr>
              <p:cNvPr id="153" name="椭圆 152"/>
              <p:cNvSpPr/>
              <p:nvPr/>
            </p:nvSpPr>
            <p:spPr>
              <a:xfrm>
                <a:off x="3914499" y="-698246"/>
                <a:ext cx="1799772" cy="1799772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1">
                      <a:lumMod val="75000"/>
                    </a:schemeClr>
                  </a:gs>
                  <a:gs pos="100000">
                    <a:schemeClr val="accent1"/>
                  </a:gs>
                </a:gsLst>
                <a:lin ang="8100000" scaled="1"/>
                <a:tileRect/>
              </a:gradFill>
              <a:ln w="57150">
                <a:gradFill flip="none" rotWithShape="1">
                  <a:gsLst>
                    <a:gs pos="0">
                      <a:schemeClr val="accent1"/>
                    </a:gs>
                    <a:gs pos="100000">
                      <a:schemeClr val="accent1">
                        <a:lumMod val="75000"/>
                      </a:schemeClr>
                    </a:gs>
                  </a:gsLst>
                  <a:lin ang="8100000" scaled="1"/>
                  <a:tileRect/>
                </a:gradFill>
              </a:ln>
              <a:effectLst>
                <a:outerShdw blurRad="381000" dist="38100" dir="8100000" algn="tr" rotWithShape="0">
                  <a:prstClr val="black">
                    <a:alpha val="2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微软雅黑"/>
                  <a:cs typeface="+mn-cs"/>
                </a:endParaRPr>
              </a:p>
            </p:txBody>
          </p:sp>
          <p:sp>
            <p:nvSpPr>
              <p:cNvPr id="154" name="椭圆 93"/>
              <p:cNvSpPr/>
              <p:nvPr/>
            </p:nvSpPr>
            <p:spPr>
              <a:xfrm>
                <a:off x="4364443" y="-176821"/>
                <a:ext cx="899887" cy="756923"/>
              </a:xfrm>
              <a:custGeom>
                <a:avLst/>
                <a:gdLst>
                  <a:gd name="connsiteX0" fmla="*/ 0 w 607639"/>
                  <a:gd name="connsiteY0" fmla="*/ 381265 h 511105"/>
                  <a:gd name="connsiteX1" fmla="*/ 44043 w 607639"/>
                  <a:gd name="connsiteY1" fmla="*/ 381265 h 511105"/>
                  <a:gd name="connsiteX2" fmla="*/ 110153 w 607639"/>
                  <a:gd name="connsiteY2" fmla="*/ 447289 h 511105"/>
                  <a:gd name="connsiteX3" fmla="*/ 110153 w 607639"/>
                  <a:gd name="connsiteY3" fmla="*/ 491276 h 511105"/>
                  <a:gd name="connsiteX4" fmla="*/ 0 w 607639"/>
                  <a:gd name="connsiteY4" fmla="*/ 381265 h 511105"/>
                  <a:gd name="connsiteX5" fmla="*/ 34436 w 607639"/>
                  <a:gd name="connsiteY5" fmla="*/ 253894 h 511105"/>
                  <a:gd name="connsiteX6" fmla="*/ 153833 w 607639"/>
                  <a:gd name="connsiteY6" fmla="*/ 297616 h 511105"/>
                  <a:gd name="connsiteX7" fmla="*/ 147779 w 607639"/>
                  <a:gd name="connsiteY7" fmla="*/ 304281 h 511105"/>
                  <a:gd name="connsiteX8" fmla="*/ 114479 w 607639"/>
                  <a:gd name="connsiteY8" fmla="*/ 370397 h 511105"/>
                  <a:gd name="connsiteX9" fmla="*/ 75927 w 607639"/>
                  <a:gd name="connsiteY9" fmla="*/ 354135 h 511105"/>
                  <a:gd name="connsiteX10" fmla="*/ 34436 w 607639"/>
                  <a:gd name="connsiteY10" fmla="*/ 300815 h 511105"/>
                  <a:gd name="connsiteX11" fmla="*/ 392346 w 607639"/>
                  <a:gd name="connsiteY11" fmla="*/ 173732 h 511105"/>
                  <a:gd name="connsiteX12" fmla="*/ 522999 w 607639"/>
                  <a:gd name="connsiteY12" fmla="*/ 297981 h 511105"/>
                  <a:gd name="connsiteX13" fmla="*/ 523711 w 607639"/>
                  <a:gd name="connsiteY13" fmla="*/ 313267 h 511105"/>
                  <a:gd name="connsiteX14" fmla="*/ 538307 w 607639"/>
                  <a:gd name="connsiteY14" fmla="*/ 317889 h 511105"/>
                  <a:gd name="connsiteX15" fmla="*/ 607639 w 607639"/>
                  <a:gd name="connsiteY15" fmla="*/ 412186 h 511105"/>
                  <a:gd name="connsiteX16" fmla="*/ 508581 w 607639"/>
                  <a:gd name="connsiteY16" fmla="*/ 511105 h 511105"/>
                  <a:gd name="connsiteX17" fmla="*/ 263027 w 607639"/>
                  <a:gd name="connsiteY17" fmla="*/ 511105 h 511105"/>
                  <a:gd name="connsiteX18" fmla="*/ 154891 w 607639"/>
                  <a:gd name="connsiteY18" fmla="*/ 403121 h 511105"/>
                  <a:gd name="connsiteX19" fmla="*/ 245850 w 607639"/>
                  <a:gd name="connsiteY19" fmla="*/ 296647 h 511105"/>
                  <a:gd name="connsiteX20" fmla="*/ 260980 w 607639"/>
                  <a:gd name="connsiteY20" fmla="*/ 294159 h 511105"/>
                  <a:gd name="connsiteX21" fmla="*/ 264006 w 607639"/>
                  <a:gd name="connsiteY21" fmla="*/ 279139 h 511105"/>
                  <a:gd name="connsiteX22" fmla="*/ 392346 w 607639"/>
                  <a:gd name="connsiteY22" fmla="*/ 173732 h 511105"/>
                  <a:gd name="connsiteX23" fmla="*/ 34436 w 607639"/>
                  <a:gd name="connsiteY23" fmla="*/ 139296 h 511105"/>
                  <a:gd name="connsiteX24" fmla="*/ 60690 w 607639"/>
                  <a:gd name="connsiteY24" fmla="*/ 157072 h 511105"/>
                  <a:gd name="connsiteX25" fmla="*/ 191871 w 607639"/>
                  <a:gd name="connsiteY25" fmla="*/ 187291 h 511105"/>
                  <a:gd name="connsiteX26" fmla="*/ 272947 w 607639"/>
                  <a:gd name="connsiteY26" fmla="*/ 176892 h 511105"/>
                  <a:gd name="connsiteX27" fmla="*/ 224889 w 607639"/>
                  <a:gd name="connsiteY27" fmla="*/ 253951 h 511105"/>
                  <a:gd name="connsiteX28" fmla="*/ 191871 w 607639"/>
                  <a:gd name="connsiteY28" fmla="*/ 255729 h 511105"/>
                  <a:gd name="connsiteX29" fmla="*/ 75908 w 607639"/>
                  <a:gd name="connsiteY29" fmla="*/ 228621 h 511105"/>
                  <a:gd name="connsiteX30" fmla="*/ 34436 w 607639"/>
                  <a:gd name="connsiteY30" fmla="*/ 175292 h 511105"/>
                  <a:gd name="connsiteX31" fmla="*/ 34436 w 607639"/>
                  <a:gd name="connsiteY31" fmla="*/ 172804 h 511105"/>
                  <a:gd name="connsiteX32" fmla="*/ 389239 w 607639"/>
                  <a:gd name="connsiteY32" fmla="*/ 22016 h 511105"/>
                  <a:gd name="connsiteX33" fmla="*/ 499321 w 607639"/>
                  <a:gd name="connsiteY33" fmla="*/ 131957 h 511105"/>
                  <a:gd name="connsiteX34" fmla="*/ 455270 w 607639"/>
                  <a:gd name="connsiteY34" fmla="*/ 131957 h 511105"/>
                  <a:gd name="connsiteX35" fmla="*/ 389239 w 607639"/>
                  <a:gd name="connsiteY35" fmla="*/ 66010 h 511105"/>
                  <a:gd name="connsiteX36" fmla="*/ 191938 w 607639"/>
                  <a:gd name="connsiteY36" fmla="*/ 0 h 511105"/>
                  <a:gd name="connsiteX37" fmla="*/ 340408 w 607639"/>
                  <a:gd name="connsiteY37" fmla="*/ 71659 h 511105"/>
                  <a:gd name="connsiteX38" fmla="*/ 191938 w 607639"/>
                  <a:gd name="connsiteY38" fmla="*/ 143318 h 511105"/>
                  <a:gd name="connsiteX39" fmla="*/ 43468 w 607639"/>
                  <a:gd name="connsiteY39" fmla="*/ 71659 h 511105"/>
                  <a:gd name="connsiteX40" fmla="*/ 191938 w 607639"/>
                  <a:gd name="connsiteY40" fmla="*/ 0 h 5111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607639" h="511105">
                    <a:moveTo>
                      <a:pt x="0" y="381265"/>
                    </a:moveTo>
                    <a:lnTo>
                      <a:pt x="44043" y="381265"/>
                    </a:lnTo>
                    <a:cubicBezTo>
                      <a:pt x="44043" y="417698"/>
                      <a:pt x="73673" y="447289"/>
                      <a:pt x="110153" y="447289"/>
                    </a:cubicBezTo>
                    <a:lnTo>
                      <a:pt x="110153" y="491276"/>
                    </a:lnTo>
                    <a:cubicBezTo>
                      <a:pt x="49382" y="491276"/>
                      <a:pt x="0" y="441958"/>
                      <a:pt x="0" y="381265"/>
                    </a:cubicBezTo>
                    <a:close/>
                    <a:moveTo>
                      <a:pt x="34436" y="253894"/>
                    </a:moveTo>
                    <a:cubicBezTo>
                      <a:pt x="63640" y="276288"/>
                      <a:pt x="105487" y="292106"/>
                      <a:pt x="153833" y="297616"/>
                    </a:cubicBezTo>
                    <a:cubicBezTo>
                      <a:pt x="151785" y="299838"/>
                      <a:pt x="149737" y="301970"/>
                      <a:pt x="147779" y="304281"/>
                    </a:cubicBezTo>
                    <a:cubicBezTo>
                      <a:pt x="131218" y="323387"/>
                      <a:pt x="119910" y="346225"/>
                      <a:pt x="114479" y="370397"/>
                    </a:cubicBezTo>
                    <a:cubicBezTo>
                      <a:pt x="100412" y="366131"/>
                      <a:pt x="87412" y="360711"/>
                      <a:pt x="75927" y="354135"/>
                    </a:cubicBezTo>
                    <a:cubicBezTo>
                      <a:pt x="49572" y="339116"/>
                      <a:pt x="34436" y="319655"/>
                      <a:pt x="34436" y="300815"/>
                    </a:cubicBezTo>
                    <a:close/>
                    <a:moveTo>
                      <a:pt x="392346" y="173732"/>
                    </a:moveTo>
                    <a:cubicBezTo>
                      <a:pt x="462211" y="173732"/>
                      <a:pt x="519617" y="228302"/>
                      <a:pt x="522999" y="297981"/>
                    </a:cubicBezTo>
                    <a:lnTo>
                      <a:pt x="523711" y="313267"/>
                    </a:lnTo>
                    <a:lnTo>
                      <a:pt x="538307" y="317889"/>
                    </a:lnTo>
                    <a:cubicBezTo>
                      <a:pt x="579159" y="330865"/>
                      <a:pt x="607639" y="369615"/>
                      <a:pt x="607639" y="412186"/>
                    </a:cubicBezTo>
                    <a:cubicBezTo>
                      <a:pt x="607639" y="466756"/>
                      <a:pt x="563228" y="511105"/>
                      <a:pt x="508581" y="511105"/>
                    </a:cubicBezTo>
                    <a:lnTo>
                      <a:pt x="263027" y="511105"/>
                    </a:lnTo>
                    <a:cubicBezTo>
                      <a:pt x="203397" y="511105"/>
                      <a:pt x="154891" y="462668"/>
                      <a:pt x="154891" y="403121"/>
                    </a:cubicBezTo>
                    <a:cubicBezTo>
                      <a:pt x="154891" y="350773"/>
                      <a:pt x="194051" y="305002"/>
                      <a:pt x="245850" y="296647"/>
                    </a:cubicBezTo>
                    <a:lnTo>
                      <a:pt x="260980" y="294159"/>
                    </a:lnTo>
                    <a:lnTo>
                      <a:pt x="264006" y="279139"/>
                    </a:lnTo>
                    <a:cubicBezTo>
                      <a:pt x="276021" y="218081"/>
                      <a:pt x="329956" y="173732"/>
                      <a:pt x="392346" y="173732"/>
                    </a:cubicBezTo>
                    <a:close/>
                    <a:moveTo>
                      <a:pt x="34436" y="139296"/>
                    </a:moveTo>
                    <a:cubicBezTo>
                      <a:pt x="42001" y="145695"/>
                      <a:pt x="50811" y="151650"/>
                      <a:pt x="60690" y="157072"/>
                    </a:cubicBezTo>
                    <a:cubicBezTo>
                      <a:pt x="96111" y="176537"/>
                      <a:pt x="142656" y="187291"/>
                      <a:pt x="191871" y="187291"/>
                    </a:cubicBezTo>
                    <a:cubicBezTo>
                      <a:pt x="220350" y="187291"/>
                      <a:pt x="247850" y="183647"/>
                      <a:pt x="272947" y="176892"/>
                    </a:cubicBezTo>
                    <a:cubicBezTo>
                      <a:pt x="250787" y="197512"/>
                      <a:pt x="233966" y="223910"/>
                      <a:pt x="224889" y="253951"/>
                    </a:cubicBezTo>
                    <a:cubicBezTo>
                      <a:pt x="214120" y="255107"/>
                      <a:pt x="203085" y="255729"/>
                      <a:pt x="191871" y="255729"/>
                    </a:cubicBezTo>
                    <a:cubicBezTo>
                      <a:pt x="147729" y="255729"/>
                      <a:pt x="106523" y="246130"/>
                      <a:pt x="75908" y="228621"/>
                    </a:cubicBezTo>
                    <a:cubicBezTo>
                      <a:pt x="49565" y="213600"/>
                      <a:pt x="34436" y="194135"/>
                      <a:pt x="34436" y="175292"/>
                    </a:cubicBezTo>
                    <a:lnTo>
                      <a:pt x="34436" y="172804"/>
                    </a:lnTo>
                    <a:close/>
                    <a:moveTo>
                      <a:pt x="389239" y="22016"/>
                    </a:moveTo>
                    <a:cubicBezTo>
                      <a:pt x="449931" y="22016"/>
                      <a:pt x="499321" y="71343"/>
                      <a:pt x="499321" y="131957"/>
                    </a:cubicBezTo>
                    <a:lnTo>
                      <a:pt x="455270" y="131957"/>
                    </a:lnTo>
                    <a:cubicBezTo>
                      <a:pt x="455270" y="95606"/>
                      <a:pt x="425636" y="66010"/>
                      <a:pt x="389239" y="66010"/>
                    </a:cubicBezTo>
                    <a:close/>
                    <a:moveTo>
                      <a:pt x="191938" y="0"/>
                    </a:moveTo>
                    <a:cubicBezTo>
                      <a:pt x="273936" y="0"/>
                      <a:pt x="340408" y="32083"/>
                      <a:pt x="340408" y="71659"/>
                    </a:cubicBezTo>
                    <a:cubicBezTo>
                      <a:pt x="340408" y="111235"/>
                      <a:pt x="273936" y="143318"/>
                      <a:pt x="191938" y="143318"/>
                    </a:cubicBezTo>
                    <a:cubicBezTo>
                      <a:pt x="109940" y="143318"/>
                      <a:pt x="43468" y="111235"/>
                      <a:pt x="43468" y="71659"/>
                    </a:cubicBezTo>
                    <a:cubicBezTo>
                      <a:pt x="43468" y="32083"/>
                      <a:pt x="109940" y="0"/>
                      <a:pt x="191938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微软雅黑"/>
                  <a:cs typeface="+mn-cs"/>
                </a:endParaRPr>
              </a:p>
            </p:txBody>
          </p:sp>
        </p:grpSp>
        <p:sp>
          <p:nvSpPr>
            <p:cNvPr id="35" name="文本框 7"/>
            <p:cNvSpPr txBox="1"/>
            <p:nvPr/>
          </p:nvSpPr>
          <p:spPr>
            <a:xfrm>
              <a:off x="4372903" y="3363031"/>
              <a:ext cx="5176834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defTabSz="914400">
                <a:defRPr/>
              </a:pPr>
              <a:r>
                <a:rPr lang="zh-CN" altLang="zh-CN" sz="2400" dirty="0">
                  <a:solidFill>
                    <a:srgbClr val="C00000"/>
                  </a:solidFill>
                </a:rPr>
                <a:t>个人主义与集体主义</a:t>
              </a:r>
              <a:endParaRPr lang="en-US" altLang="zh-CN" sz="2400" dirty="0">
                <a:solidFill>
                  <a:srgbClr val="C00000"/>
                </a:solidFill>
              </a:endParaRPr>
            </a:p>
            <a:p>
              <a:pPr lvl="0" defTabSz="914400">
                <a:defRPr/>
              </a:pPr>
              <a:r>
                <a:rPr lang="zh-CN" altLang="zh-CN" sz="2400" dirty="0">
                  <a:solidFill>
                    <a:srgbClr val="C00000"/>
                  </a:solidFill>
                </a:rPr>
                <a:t>（</a:t>
              </a:r>
              <a:r>
                <a:rPr lang="en-US" altLang="zh-CN" sz="2400" dirty="0">
                  <a:solidFill>
                    <a:srgbClr val="C00000"/>
                  </a:solidFill>
                </a:rPr>
                <a:t>Individualism and Collectivism</a:t>
              </a:r>
              <a:r>
                <a:rPr lang="zh-CN" altLang="zh-CN" sz="2400" dirty="0">
                  <a:solidFill>
                    <a:srgbClr val="C00000"/>
                  </a:solidFill>
                </a:rPr>
                <a:t>）</a:t>
              </a:r>
              <a:endParaRPr lang="zh-CN" altLang="en-US" sz="3200" b="1" dirty="0">
                <a:solidFill>
                  <a:srgbClr val="C00000"/>
                </a:solidFill>
                <a:latin typeface="华文楷体" panose="02010600040101010101" pitchFamily="2" charset="-122"/>
                <a:ea typeface="华文楷体" panose="02010600040101010101" pitchFamily="2" charset="-122"/>
              </a:endParaRPr>
            </a:p>
          </p:txBody>
        </p:sp>
      </p:grpSp>
      <p:grpSp>
        <p:nvGrpSpPr>
          <p:cNvPr id="22" name="组合 21">
            <a:extLst>
              <a:ext uri="{FF2B5EF4-FFF2-40B4-BE49-F238E27FC236}">
                <a16:creationId xmlns:a16="http://schemas.microsoft.com/office/drawing/2014/main" id="{F2F1EF56-4523-4ABD-8184-E901E79BCA35}"/>
              </a:ext>
            </a:extLst>
          </p:cNvPr>
          <p:cNvGrpSpPr/>
          <p:nvPr/>
        </p:nvGrpSpPr>
        <p:grpSpPr>
          <a:xfrm>
            <a:off x="590947" y="3016307"/>
            <a:ext cx="1495980" cy="1423902"/>
            <a:chOff x="590947" y="3016307"/>
            <a:chExt cx="1495980" cy="1423902"/>
          </a:xfrm>
        </p:grpSpPr>
        <p:sp>
          <p:nvSpPr>
            <p:cNvPr id="149" name="椭圆 148"/>
            <p:cNvSpPr/>
            <p:nvPr/>
          </p:nvSpPr>
          <p:spPr>
            <a:xfrm>
              <a:off x="590947" y="3016307"/>
              <a:ext cx="1495980" cy="1423902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8100000" scaled="1"/>
              <a:tileRect/>
            </a:gradFill>
            <a:ln w="5715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8100000" scaled="1"/>
                <a:tileRect/>
              </a:gradFill>
            </a:ln>
            <a:effectLst>
              <a:outerShdw blurRad="381000" dist="38100" dir="8100000" algn="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38" name="文本框 7"/>
            <p:cNvSpPr txBox="1"/>
            <p:nvPr/>
          </p:nvSpPr>
          <p:spPr>
            <a:xfrm>
              <a:off x="872271" y="3235348"/>
              <a:ext cx="1000081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800" b="1" i="0" u="none" strike="noStrike" kern="0" cap="none" spc="0" normalizeH="0" baseline="0" noProof="0" dirty="0">
                  <a:ln>
                    <a:noFill/>
                  </a:ln>
                  <a:gradFill flip="none" rotWithShape="1">
                    <a:gsLst>
                      <a:gs pos="0">
                        <a:prstClr val="black"/>
                      </a:gs>
                      <a:gs pos="100000">
                        <a:srgbClr val="595959"/>
                      </a:gs>
                    </a:gsLst>
                    <a:lin ang="5400000" scaled="1"/>
                    <a:tileRect/>
                  </a:gradFill>
                  <a:effectLst/>
                  <a:uLnTx/>
                  <a:uFillTx/>
                  <a:latin typeface="Arial"/>
                  <a:ea typeface="微软雅黑"/>
                  <a:cs typeface="+mn-cs"/>
                </a:rPr>
                <a:t>分析工具</a:t>
              </a:r>
            </a:p>
          </p:txBody>
        </p:sp>
      </p:grpSp>
      <p:grpSp>
        <p:nvGrpSpPr>
          <p:cNvPr id="159" name="组合 158"/>
          <p:cNvGrpSpPr/>
          <p:nvPr/>
        </p:nvGrpSpPr>
        <p:grpSpPr>
          <a:xfrm>
            <a:off x="702031" y="457965"/>
            <a:ext cx="9179906" cy="953740"/>
            <a:chOff x="1611895" y="2693164"/>
            <a:chExt cx="3093455" cy="953740"/>
          </a:xfrm>
        </p:grpSpPr>
        <p:sp>
          <p:nvSpPr>
            <p:cNvPr id="161" name="文本框 7"/>
            <p:cNvSpPr txBox="1"/>
            <p:nvPr/>
          </p:nvSpPr>
          <p:spPr>
            <a:xfrm>
              <a:off x="1611895" y="2693164"/>
              <a:ext cx="3093455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defTabSz="914400">
                <a:defRPr/>
              </a:pPr>
              <a:r>
                <a:rPr lang="en-US" altLang="zh-CN" sz="3200" b="1" kern="0" dirty="0">
                  <a:gradFill flip="none" rotWithShape="1">
                    <a:gsLst>
                      <a:gs pos="0">
                        <a:srgbClr val="298CC5">
                          <a:lumMod val="75000"/>
                        </a:srgbClr>
                      </a:gs>
                      <a:gs pos="100000">
                        <a:srgbClr val="298CC5"/>
                      </a:gs>
                    </a:gsLst>
                    <a:lin ang="5400000" scaled="1"/>
                    <a:tileRect/>
                  </a:gradFill>
                </a:rPr>
                <a:t>04 </a:t>
              </a:r>
              <a:r>
                <a:rPr lang="zh-CN" altLang="en-US" sz="3200" b="1" kern="0" dirty="0">
                  <a:gradFill flip="none" rotWithShape="1">
                    <a:gsLst>
                      <a:gs pos="0">
                        <a:srgbClr val="298CC5">
                          <a:lumMod val="75000"/>
                        </a:srgbClr>
                      </a:gs>
                      <a:gs pos="100000">
                        <a:srgbClr val="298CC5"/>
                      </a:gs>
                    </a:gsLst>
                    <a:lin ang="5400000" scaled="1"/>
                    <a:tileRect/>
                  </a:gradFill>
                </a:rPr>
                <a:t>研究结果（四）节日背后的文化价值差异</a:t>
              </a:r>
            </a:p>
          </p:txBody>
        </p:sp>
        <p:sp>
          <p:nvSpPr>
            <p:cNvPr id="162" name="矩形 161"/>
            <p:cNvSpPr/>
            <p:nvPr/>
          </p:nvSpPr>
          <p:spPr>
            <a:xfrm>
              <a:off x="1724025" y="3484812"/>
              <a:ext cx="337846" cy="162092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lumMod val="75000"/>
                  </a:schemeClr>
                </a:gs>
                <a:gs pos="100000">
                  <a:schemeClr val="accent1"/>
                </a:gs>
              </a:gsLst>
              <a:lin ang="8100000" scaled="1"/>
              <a:tileRect/>
            </a:gradFill>
            <a:ln w="28575">
              <a:gradFill flip="none" rotWithShape="1">
                <a:gsLst>
                  <a:gs pos="0">
                    <a:schemeClr val="accent1"/>
                  </a:gs>
                  <a:gs pos="100000">
                    <a:schemeClr val="accent1">
                      <a:lumMod val="75000"/>
                    </a:schemeClr>
                  </a:gs>
                </a:gsLst>
                <a:lin ang="8100000" scaled="1"/>
                <a:tileRect/>
              </a:gradFill>
            </a:ln>
            <a:effectLst>
              <a:outerShdw blurRad="381000" dist="38100" dir="8100000" algn="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</p:grpSp>
      <p:cxnSp>
        <p:nvCxnSpPr>
          <p:cNvPr id="6" name="直接箭头连接符 5">
            <a:extLst>
              <a:ext uri="{FF2B5EF4-FFF2-40B4-BE49-F238E27FC236}">
                <a16:creationId xmlns:a16="http://schemas.microsoft.com/office/drawing/2014/main" id="{2084BEF0-494D-434A-8F4B-7E960BBE7D65}"/>
              </a:ext>
            </a:extLst>
          </p:cNvPr>
          <p:cNvCxnSpPr>
            <a:cxnSpLocks/>
          </p:cNvCxnSpPr>
          <p:nvPr/>
        </p:nvCxnSpPr>
        <p:spPr>
          <a:xfrm flipV="1">
            <a:off x="8629710" y="2409186"/>
            <a:ext cx="1191797" cy="1200316"/>
          </a:xfrm>
          <a:prstGeom prst="straightConnector1">
            <a:avLst/>
          </a:prstGeom>
          <a:ln w="57150"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文本框 8">
            <a:extLst>
              <a:ext uri="{FF2B5EF4-FFF2-40B4-BE49-F238E27FC236}">
                <a16:creationId xmlns:a16="http://schemas.microsoft.com/office/drawing/2014/main" id="{64EDA713-EDA4-492E-97AC-586C35A7607F}"/>
              </a:ext>
            </a:extLst>
          </p:cNvPr>
          <p:cNvSpPr txBox="1"/>
          <p:nvPr/>
        </p:nvSpPr>
        <p:spPr>
          <a:xfrm>
            <a:off x="9821507" y="2049615"/>
            <a:ext cx="1955616" cy="461665"/>
          </a:xfrm>
          <a:prstGeom prst="rect">
            <a:avLst/>
          </a:prstGeom>
          <a:noFill/>
          <a:ln w="38100">
            <a:noFill/>
          </a:ln>
        </p:spPr>
        <p:txBody>
          <a:bodyPr wrap="square" rtlCol="0">
            <a:spAutoFit/>
          </a:bodyPr>
          <a:lstStyle/>
          <a:p>
            <a:r>
              <a:rPr lang="en-US" altLang="zh-CN" sz="2400" dirty="0"/>
              <a:t>G. Hofstede</a:t>
            </a:r>
            <a:endParaRPr lang="zh-CN" altLang="en-US" sz="2400" dirty="0"/>
          </a:p>
        </p:txBody>
      </p:sp>
      <p:cxnSp>
        <p:nvCxnSpPr>
          <p:cNvPr id="41" name="直接箭头连接符 40">
            <a:extLst>
              <a:ext uri="{FF2B5EF4-FFF2-40B4-BE49-F238E27FC236}">
                <a16:creationId xmlns:a16="http://schemas.microsoft.com/office/drawing/2014/main" id="{4FCC90B5-24FC-4674-A83A-61557633E32B}"/>
              </a:ext>
            </a:extLst>
          </p:cNvPr>
          <p:cNvCxnSpPr>
            <a:cxnSpLocks/>
          </p:cNvCxnSpPr>
          <p:nvPr/>
        </p:nvCxnSpPr>
        <p:spPr>
          <a:xfrm flipV="1">
            <a:off x="8502316" y="2217792"/>
            <a:ext cx="1319191" cy="14674"/>
          </a:xfrm>
          <a:prstGeom prst="straightConnector1">
            <a:avLst/>
          </a:prstGeom>
          <a:ln w="57150"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椭圆 14">
            <a:extLst>
              <a:ext uri="{FF2B5EF4-FFF2-40B4-BE49-F238E27FC236}">
                <a16:creationId xmlns:a16="http://schemas.microsoft.com/office/drawing/2014/main" id="{53627B66-1B5F-4445-9722-338D5AC063A6}"/>
              </a:ext>
            </a:extLst>
          </p:cNvPr>
          <p:cNvSpPr/>
          <p:nvPr/>
        </p:nvSpPr>
        <p:spPr>
          <a:xfrm>
            <a:off x="9125947" y="4745523"/>
            <a:ext cx="2711606" cy="1099435"/>
          </a:xfrm>
          <a:prstGeom prst="ellipse">
            <a:avLst/>
          </a:prstGeom>
          <a:noFill/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dirty="0">
                <a:solidFill>
                  <a:schemeClr val="tx1"/>
                </a:solidFill>
              </a:rPr>
              <a:t>Kluckhohn &amp; </a:t>
            </a:r>
            <a:r>
              <a:rPr lang="en-US" altLang="zh-CN" sz="2400" dirty="0" err="1">
                <a:solidFill>
                  <a:schemeClr val="tx1"/>
                </a:solidFill>
              </a:rPr>
              <a:t>Strodtbeck</a:t>
            </a:r>
            <a:endParaRPr lang="zh-CN" altLang="en-US" sz="2400" dirty="0">
              <a:solidFill>
                <a:schemeClr val="tx1"/>
              </a:solidFill>
            </a:endParaRPr>
          </a:p>
        </p:txBody>
      </p:sp>
      <p:cxnSp>
        <p:nvCxnSpPr>
          <p:cNvPr id="45" name="直接箭头连接符 44">
            <a:extLst>
              <a:ext uri="{FF2B5EF4-FFF2-40B4-BE49-F238E27FC236}">
                <a16:creationId xmlns:a16="http://schemas.microsoft.com/office/drawing/2014/main" id="{BA3149EC-AF51-4E65-9447-CD4D52779F3D}"/>
              </a:ext>
            </a:extLst>
          </p:cNvPr>
          <p:cNvCxnSpPr>
            <a:cxnSpLocks/>
          </p:cNvCxnSpPr>
          <p:nvPr/>
        </p:nvCxnSpPr>
        <p:spPr>
          <a:xfrm>
            <a:off x="8690140" y="5339267"/>
            <a:ext cx="709457" cy="0"/>
          </a:xfrm>
          <a:prstGeom prst="straightConnector1">
            <a:avLst/>
          </a:prstGeom>
          <a:ln w="57150"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椭圆 24"/>
          <p:cNvSpPr/>
          <p:nvPr/>
        </p:nvSpPr>
        <p:spPr>
          <a:xfrm>
            <a:off x="5881133" y="3225901"/>
            <a:ext cx="442435" cy="457198"/>
          </a:xfrm>
          <a:custGeom>
            <a:avLst/>
            <a:gdLst>
              <a:gd name="connsiteX0" fmla="*/ 201045 w 587108"/>
              <a:gd name="connsiteY0" fmla="*/ 374989 h 606698"/>
              <a:gd name="connsiteX1" fmla="*/ 401729 w 587108"/>
              <a:gd name="connsiteY1" fmla="*/ 374989 h 606698"/>
              <a:gd name="connsiteX2" fmla="*/ 432462 w 587108"/>
              <a:gd name="connsiteY2" fmla="*/ 405650 h 606698"/>
              <a:gd name="connsiteX3" fmla="*/ 401729 w 587108"/>
              <a:gd name="connsiteY3" fmla="*/ 436310 h 606698"/>
              <a:gd name="connsiteX4" fmla="*/ 201045 w 587108"/>
              <a:gd name="connsiteY4" fmla="*/ 436310 h 606698"/>
              <a:gd name="connsiteX5" fmla="*/ 170312 w 587108"/>
              <a:gd name="connsiteY5" fmla="*/ 405650 h 606698"/>
              <a:gd name="connsiteX6" fmla="*/ 201045 w 587108"/>
              <a:gd name="connsiteY6" fmla="*/ 374989 h 606698"/>
              <a:gd name="connsiteX7" fmla="*/ 201041 w 587108"/>
              <a:gd name="connsiteY7" fmla="*/ 247195 h 606698"/>
              <a:gd name="connsiteX8" fmla="*/ 539054 w 587108"/>
              <a:gd name="connsiteY8" fmla="*/ 247195 h 606698"/>
              <a:gd name="connsiteX9" fmla="*/ 569783 w 587108"/>
              <a:gd name="connsiteY9" fmla="*/ 277856 h 606698"/>
              <a:gd name="connsiteX10" fmla="*/ 539054 w 587108"/>
              <a:gd name="connsiteY10" fmla="*/ 308516 h 606698"/>
              <a:gd name="connsiteX11" fmla="*/ 201041 w 587108"/>
              <a:gd name="connsiteY11" fmla="*/ 308516 h 606698"/>
              <a:gd name="connsiteX12" fmla="*/ 170312 w 587108"/>
              <a:gd name="connsiteY12" fmla="*/ 277856 h 606698"/>
              <a:gd name="connsiteX13" fmla="*/ 201041 w 587108"/>
              <a:gd name="connsiteY13" fmla="*/ 247195 h 606698"/>
              <a:gd name="connsiteX14" fmla="*/ 201045 w 587108"/>
              <a:gd name="connsiteY14" fmla="*/ 119189 h 606698"/>
              <a:gd name="connsiteX15" fmla="*/ 356709 w 587108"/>
              <a:gd name="connsiteY15" fmla="*/ 119189 h 606698"/>
              <a:gd name="connsiteX16" fmla="*/ 387442 w 587108"/>
              <a:gd name="connsiteY16" fmla="*/ 149885 h 606698"/>
              <a:gd name="connsiteX17" fmla="*/ 356709 w 587108"/>
              <a:gd name="connsiteY17" fmla="*/ 180581 h 606698"/>
              <a:gd name="connsiteX18" fmla="*/ 201045 w 587108"/>
              <a:gd name="connsiteY18" fmla="*/ 180581 h 606698"/>
              <a:gd name="connsiteX19" fmla="*/ 170312 w 587108"/>
              <a:gd name="connsiteY19" fmla="*/ 149885 h 606698"/>
              <a:gd name="connsiteX20" fmla="*/ 201045 w 587108"/>
              <a:gd name="connsiteY20" fmla="*/ 119189 h 606698"/>
              <a:gd name="connsiteX21" fmla="*/ 87274 w 587108"/>
              <a:gd name="connsiteY21" fmla="*/ 0 h 606698"/>
              <a:gd name="connsiteX22" fmla="*/ 109016 w 587108"/>
              <a:gd name="connsiteY22" fmla="*/ 9089 h 606698"/>
              <a:gd name="connsiteX23" fmla="*/ 165407 w 587108"/>
              <a:gd name="connsiteY23" fmla="*/ 65391 h 606698"/>
              <a:gd name="connsiteX24" fmla="*/ 165407 w 587108"/>
              <a:gd name="connsiteY24" fmla="*/ 108806 h 606698"/>
              <a:gd name="connsiteX25" fmla="*/ 122077 w 587108"/>
              <a:gd name="connsiteY25" fmla="*/ 108806 h 606698"/>
              <a:gd name="connsiteX26" fmla="*/ 117928 w 587108"/>
              <a:gd name="connsiteY26" fmla="*/ 104817 h 606698"/>
              <a:gd name="connsiteX27" fmla="*/ 117928 w 587108"/>
              <a:gd name="connsiteY27" fmla="*/ 488956 h 606698"/>
              <a:gd name="connsiteX28" fmla="*/ 482240 w 587108"/>
              <a:gd name="connsiteY28" fmla="*/ 488956 h 606698"/>
              <a:gd name="connsiteX29" fmla="*/ 478245 w 587108"/>
              <a:gd name="connsiteY29" fmla="*/ 484814 h 606698"/>
              <a:gd name="connsiteX30" fmla="*/ 478245 w 587108"/>
              <a:gd name="connsiteY30" fmla="*/ 441553 h 606698"/>
              <a:gd name="connsiteX31" fmla="*/ 521576 w 587108"/>
              <a:gd name="connsiteY31" fmla="*/ 441553 h 606698"/>
              <a:gd name="connsiteX32" fmla="*/ 578120 w 587108"/>
              <a:gd name="connsiteY32" fmla="*/ 497854 h 606698"/>
              <a:gd name="connsiteX33" fmla="*/ 578120 w 587108"/>
              <a:gd name="connsiteY33" fmla="*/ 541269 h 606698"/>
              <a:gd name="connsiteX34" fmla="*/ 521576 w 587108"/>
              <a:gd name="connsiteY34" fmla="*/ 597724 h 606698"/>
              <a:gd name="connsiteX35" fmla="*/ 478245 w 587108"/>
              <a:gd name="connsiteY35" fmla="*/ 597724 h 606698"/>
              <a:gd name="connsiteX36" fmla="*/ 478245 w 587108"/>
              <a:gd name="connsiteY36" fmla="*/ 554309 h 606698"/>
              <a:gd name="connsiteX37" fmla="*/ 482240 w 587108"/>
              <a:gd name="connsiteY37" fmla="*/ 550320 h 606698"/>
              <a:gd name="connsiteX38" fmla="*/ 87198 w 587108"/>
              <a:gd name="connsiteY38" fmla="*/ 550320 h 606698"/>
              <a:gd name="connsiteX39" fmla="*/ 56467 w 587108"/>
              <a:gd name="connsiteY39" fmla="*/ 519638 h 606698"/>
              <a:gd name="connsiteX40" fmla="*/ 56467 w 587108"/>
              <a:gd name="connsiteY40" fmla="*/ 104817 h 606698"/>
              <a:gd name="connsiteX41" fmla="*/ 52472 w 587108"/>
              <a:gd name="connsiteY41" fmla="*/ 108806 h 606698"/>
              <a:gd name="connsiteX42" fmla="*/ 8988 w 587108"/>
              <a:gd name="connsiteY42" fmla="*/ 108806 h 606698"/>
              <a:gd name="connsiteX43" fmla="*/ 8988 w 587108"/>
              <a:gd name="connsiteY43" fmla="*/ 65391 h 606698"/>
              <a:gd name="connsiteX44" fmla="*/ 65532 w 587108"/>
              <a:gd name="connsiteY44" fmla="*/ 9089 h 606698"/>
              <a:gd name="connsiteX45" fmla="*/ 87274 w 587108"/>
              <a:gd name="connsiteY45" fmla="*/ 0 h 6066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587108" h="606698">
                <a:moveTo>
                  <a:pt x="201045" y="374989"/>
                </a:moveTo>
                <a:lnTo>
                  <a:pt x="401729" y="374989"/>
                </a:lnTo>
                <a:cubicBezTo>
                  <a:pt x="418786" y="374989"/>
                  <a:pt x="432462" y="388633"/>
                  <a:pt x="432462" y="405650"/>
                </a:cubicBezTo>
                <a:cubicBezTo>
                  <a:pt x="432462" y="422513"/>
                  <a:pt x="418786" y="436310"/>
                  <a:pt x="401729" y="436310"/>
                </a:cubicBezTo>
                <a:lnTo>
                  <a:pt x="201045" y="436310"/>
                </a:lnTo>
                <a:cubicBezTo>
                  <a:pt x="183988" y="436310"/>
                  <a:pt x="170312" y="422513"/>
                  <a:pt x="170312" y="405650"/>
                </a:cubicBezTo>
                <a:cubicBezTo>
                  <a:pt x="170312" y="388633"/>
                  <a:pt x="183988" y="374989"/>
                  <a:pt x="201045" y="374989"/>
                </a:cubicBezTo>
                <a:close/>
                <a:moveTo>
                  <a:pt x="201041" y="247195"/>
                </a:moveTo>
                <a:lnTo>
                  <a:pt x="539054" y="247195"/>
                </a:lnTo>
                <a:cubicBezTo>
                  <a:pt x="555955" y="247195"/>
                  <a:pt x="569783" y="260839"/>
                  <a:pt x="569783" y="277856"/>
                </a:cubicBezTo>
                <a:cubicBezTo>
                  <a:pt x="569783" y="294719"/>
                  <a:pt x="555955" y="308516"/>
                  <a:pt x="539054" y="308516"/>
                </a:cubicBezTo>
                <a:lnTo>
                  <a:pt x="201041" y="308516"/>
                </a:lnTo>
                <a:cubicBezTo>
                  <a:pt x="183986" y="308516"/>
                  <a:pt x="170312" y="294719"/>
                  <a:pt x="170312" y="277856"/>
                </a:cubicBezTo>
                <a:cubicBezTo>
                  <a:pt x="170312" y="260839"/>
                  <a:pt x="183986" y="247195"/>
                  <a:pt x="201041" y="247195"/>
                </a:cubicBezTo>
                <a:close/>
                <a:moveTo>
                  <a:pt x="201045" y="119189"/>
                </a:moveTo>
                <a:lnTo>
                  <a:pt x="356709" y="119189"/>
                </a:lnTo>
                <a:cubicBezTo>
                  <a:pt x="373612" y="119189"/>
                  <a:pt x="387442" y="133002"/>
                  <a:pt x="387442" y="149885"/>
                </a:cubicBezTo>
                <a:cubicBezTo>
                  <a:pt x="387442" y="166921"/>
                  <a:pt x="373612" y="180581"/>
                  <a:pt x="356709" y="180581"/>
                </a:cubicBezTo>
                <a:lnTo>
                  <a:pt x="201045" y="180581"/>
                </a:lnTo>
                <a:cubicBezTo>
                  <a:pt x="183988" y="180581"/>
                  <a:pt x="170312" y="166921"/>
                  <a:pt x="170312" y="149885"/>
                </a:cubicBezTo>
                <a:cubicBezTo>
                  <a:pt x="170312" y="133002"/>
                  <a:pt x="183988" y="119189"/>
                  <a:pt x="201045" y="119189"/>
                </a:cubicBezTo>
                <a:close/>
                <a:moveTo>
                  <a:pt x="87274" y="0"/>
                </a:moveTo>
                <a:cubicBezTo>
                  <a:pt x="95149" y="0"/>
                  <a:pt x="103024" y="3030"/>
                  <a:pt x="109016" y="9089"/>
                </a:cubicBezTo>
                <a:lnTo>
                  <a:pt x="165407" y="65391"/>
                </a:lnTo>
                <a:cubicBezTo>
                  <a:pt x="177546" y="77357"/>
                  <a:pt x="177546" y="96840"/>
                  <a:pt x="165407" y="108806"/>
                </a:cubicBezTo>
                <a:cubicBezTo>
                  <a:pt x="153422" y="120772"/>
                  <a:pt x="134062" y="120772"/>
                  <a:pt x="122077" y="108806"/>
                </a:cubicBezTo>
                <a:lnTo>
                  <a:pt x="117928" y="104817"/>
                </a:lnTo>
                <a:lnTo>
                  <a:pt x="117928" y="488956"/>
                </a:lnTo>
                <a:lnTo>
                  <a:pt x="482240" y="488956"/>
                </a:lnTo>
                <a:lnTo>
                  <a:pt x="478245" y="484814"/>
                </a:lnTo>
                <a:cubicBezTo>
                  <a:pt x="466107" y="472848"/>
                  <a:pt x="466107" y="453519"/>
                  <a:pt x="478245" y="441553"/>
                </a:cubicBezTo>
                <a:cubicBezTo>
                  <a:pt x="490230" y="429433"/>
                  <a:pt x="509591" y="429433"/>
                  <a:pt x="521576" y="441553"/>
                </a:cubicBezTo>
                <a:lnTo>
                  <a:pt x="578120" y="497854"/>
                </a:lnTo>
                <a:cubicBezTo>
                  <a:pt x="590105" y="509820"/>
                  <a:pt x="590105" y="529303"/>
                  <a:pt x="578120" y="541269"/>
                </a:cubicBezTo>
                <a:lnTo>
                  <a:pt x="521576" y="597724"/>
                </a:lnTo>
                <a:cubicBezTo>
                  <a:pt x="509591" y="609690"/>
                  <a:pt x="490230" y="609690"/>
                  <a:pt x="478245" y="597724"/>
                </a:cubicBezTo>
                <a:cubicBezTo>
                  <a:pt x="466107" y="585758"/>
                  <a:pt x="466107" y="566275"/>
                  <a:pt x="478245" y="554309"/>
                </a:cubicBezTo>
                <a:lnTo>
                  <a:pt x="482240" y="550320"/>
                </a:lnTo>
                <a:lnTo>
                  <a:pt x="87198" y="550320"/>
                </a:lnTo>
                <a:cubicBezTo>
                  <a:pt x="70296" y="550320"/>
                  <a:pt x="56467" y="536514"/>
                  <a:pt x="56467" y="519638"/>
                </a:cubicBezTo>
                <a:lnTo>
                  <a:pt x="56467" y="104817"/>
                </a:lnTo>
                <a:lnTo>
                  <a:pt x="52472" y="108806"/>
                </a:lnTo>
                <a:cubicBezTo>
                  <a:pt x="40487" y="120772"/>
                  <a:pt x="20973" y="120772"/>
                  <a:pt x="8988" y="108806"/>
                </a:cubicBezTo>
                <a:cubicBezTo>
                  <a:pt x="-2997" y="96840"/>
                  <a:pt x="-2997" y="77357"/>
                  <a:pt x="8988" y="65391"/>
                </a:cubicBezTo>
                <a:lnTo>
                  <a:pt x="65532" y="9089"/>
                </a:lnTo>
                <a:cubicBezTo>
                  <a:pt x="71525" y="3030"/>
                  <a:pt x="79399" y="0"/>
                  <a:pt x="872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41" name="椭圆 26"/>
          <p:cNvSpPr/>
          <p:nvPr/>
        </p:nvSpPr>
        <p:spPr>
          <a:xfrm>
            <a:off x="3888405" y="2476956"/>
            <a:ext cx="457198" cy="456492"/>
          </a:xfrm>
          <a:custGeom>
            <a:avLst/>
            <a:gdLst>
              <a:gd name="connsiteX0" fmla="*/ 444103 w 607089"/>
              <a:gd name="connsiteY0" fmla="*/ 163584 h 606152"/>
              <a:gd name="connsiteX1" fmla="*/ 469914 w 607089"/>
              <a:gd name="connsiteY1" fmla="*/ 176766 h 606152"/>
              <a:gd name="connsiteX2" fmla="*/ 475193 w 607089"/>
              <a:gd name="connsiteY2" fmla="*/ 220412 h 606152"/>
              <a:gd name="connsiteX3" fmla="*/ 378258 w 607089"/>
              <a:gd name="connsiteY3" fmla="*/ 317225 h 606152"/>
              <a:gd name="connsiteX4" fmla="*/ 346435 w 607089"/>
              <a:gd name="connsiteY4" fmla="*/ 330260 h 606152"/>
              <a:gd name="connsiteX5" fmla="*/ 313879 w 607089"/>
              <a:gd name="connsiteY5" fmla="*/ 316492 h 606152"/>
              <a:gd name="connsiteX6" fmla="*/ 248913 w 607089"/>
              <a:gd name="connsiteY6" fmla="*/ 251755 h 606152"/>
              <a:gd name="connsiteX7" fmla="*/ 242021 w 607089"/>
              <a:gd name="connsiteY7" fmla="*/ 228760 h 606152"/>
              <a:gd name="connsiteX8" fmla="*/ 254926 w 607089"/>
              <a:gd name="connsiteY8" fmla="*/ 208695 h 606152"/>
              <a:gd name="connsiteX9" fmla="*/ 280883 w 607089"/>
              <a:gd name="connsiteY9" fmla="*/ 195074 h 606152"/>
              <a:gd name="connsiteX10" fmla="*/ 297894 w 607089"/>
              <a:gd name="connsiteY10" fmla="*/ 202836 h 606152"/>
              <a:gd name="connsiteX11" fmla="*/ 342036 w 607089"/>
              <a:gd name="connsiteY11" fmla="*/ 246922 h 606152"/>
              <a:gd name="connsiteX12" fmla="*/ 346435 w 607089"/>
              <a:gd name="connsiteY12" fmla="*/ 249705 h 606152"/>
              <a:gd name="connsiteX13" fmla="*/ 350541 w 607089"/>
              <a:gd name="connsiteY13" fmla="*/ 247068 h 606152"/>
              <a:gd name="connsiteX14" fmla="*/ 426212 w 607089"/>
              <a:gd name="connsiteY14" fmla="*/ 171493 h 606152"/>
              <a:gd name="connsiteX15" fmla="*/ 444103 w 607089"/>
              <a:gd name="connsiteY15" fmla="*/ 163584 h 606152"/>
              <a:gd name="connsiteX16" fmla="*/ 360877 w 607089"/>
              <a:gd name="connsiteY16" fmla="*/ 64177 h 606152"/>
              <a:gd name="connsiteX17" fmla="*/ 232178 w 607089"/>
              <a:gd name="connsiteY17" fmla="*/ 117334 h 606152"/>
              <a:gd name="connsiteX18" fmla="*/ 232178 w 607089"/>
              <a:gd name="connsiteY18" fmla="*/ 374333 h 606152"/>
              <a:gd name="connsiteX19" fmla="*/ 489575 w 607089"/>
              <a:gd name="connsiteY19" fmla="*/ 374333 h 606152"/>
              <a:gd name="connsiteX20" fmla="*/ 489575 w 607089"/>
              <a:gd name="connsiteY20" fmla="*/ 117334 h 606152"/>
              <a:gd name="connsiteX21" fmla="*/ 360877 w 607089"/>
              <a:gd name="connsiteY21" fmla="*/ 64177 h 606152"/>
              <a:gd name="connsiteX22" fmla="*/ 360876 w 607089"/>
              <a:gd name="connsiteY22" fmla="*/ 0 h 606152"/>
              <a:gd name="connsiteX23" fmla="*/ 535041 w 607089"/>
              <a:gd name="connsiteY23" fmla="*/ 71938 h 606152"/>
              <a:gd name="connsiteX24" fmla="*/ 535041 w 607089"/>
              <a:gd name="connsiteY24" fmla="*/ 419729 h 606152"/>
              <a:gd name="connsiteX25" fmla="*/ 237751 w 607089"/>
              <a:gd name="connsiteY25" fmla="*/ 456778 h 606152"/>
              <a:gd name="connsiteX26" fmla="*/ 225138 w 607089"/>
              <a:gd name="connsiteY26" fmla="*/ 458388 h 606152"/>
              <a:gd name="connsiteX27" fmla="*/ 99740 w 607089"/>
              <a:gd name="connsiteY27" fmla="*/ 583593 h 606152"/>
              <a:gd name="connsiteX28" fmla="*/ 17607 w 607089"/>
              <a:gd name="connsiteY28" fmla="*/ 592379 h 606152"/>
              <a:gd name="connsiteX29" fmla="*/ 13794 w 607089"/>
              <a:gd name="connsiteY29" fmla="*/ 588572 h 606152"/>
              <a:gd name="connsiteX30" fmla="*/ 22594 w 607089"/>
              <a:gd name="connsiteY30" fmla="*/ 506567 h 606152"/>
              <a:gd name="connsiteX31" fmla="*/ 148139 w 607089"/>
              <a:gd name="connsiteY31" fmla="*/ 381069 h 606152"/>
              <a:gd name="connsiteX32" fmla="*/ 149606 w 607089"/>
              <a:gd name="connsiteY32" fmla="*/ 368768 h 606152"/>
              <a:gd name="connsiteX33" fmla="*/ 186712 w 607089"/>
              <a:gd name="connsiteY33" fmla="*/ 71938 h 606152"/>
              <a:gd name="connsiteX34" fmla="*/ 360876 w 607089"/>
              <a:gd name="connsiteY34" fmla="*/ 0 h 6061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607089" h="606152">
                <a:moveTo>
                  <a:pt x="444103" y="163584"/>
                </a:moveTo>
                <a:cubicBezTo>
                  <a:pt x="452462" y="163584"/>
                  <a:pt x="461261" y="167978"/>
                  <a:pt x="469914" y="176766"/>
                </a:cubicBezTo>
                <a:cubicBezTo>
                  <a:pt x="485459" y="192291"/>
                  <a:pt x="487365" y="208256"/>
                  <a:pt x="475193" y="220412"/>
                </a:cubicBezTo>
                <a:lnTo>
                  <a:pt x="378258" y="317225"/>
                </a:lnTo>
                <a:cubicBezTo>
                  <a:pt x="369459" y="326013"/>
                  <a:pt x="359047" y="330260"/>
                  <a:pt x="346435" y="330260"/>
                </a:cubicBezTo>
                <a:cubicBezTo>
                  <a:pt x="337783" y="330260"/>
                  <a:pt x="325171" y="327917"/>
                  <a:pt x="313879" y="316492"/>
                </a:cubicBezTo>
                <a:lnTo>
                  <a:pt x="248913" y="251755"/>
                </a:lnTo>
                <a:cubicBezTo>
                  <a:pt x="242314" y="245018"/>
                  <a:pt x="239821" y="237109"/>
                  <a:pt x="242021" y="228760"/>
                </a:cubicBezTo>
                <a:cubicBezTo>
                  <a:pt x="243634" y="222463"/>
                  <a:pt x="247887" y="215872"/>
                  <a:pt x="254926" y="208695"/>
                </a:cubicBezTo>
                <a:cubicBezTo>
                  <a:pt x="264165" y="199614"/>
                  <a:pt x="272670" y="195074"/>
                  <a:pt x="280883" y="195074"/>
                </a:cubicBezTo>
                <a:cubicBezTo>
                  <a:pt x="287042" y="195074"/>
                  <a:pt x="292761" y="197710"/>
                  <a:pt x="297894" y="202836"/>
                </a:cubicBezTo>
                <a:cubicBezTo>
                  <a:pt x="298187" y="203129"/>
                  <a:pt x="326491" y="231397"/>
                  <a:pt x="342036" y="246922"/>
                </a:cubicBezTo>
                <a:cubicBezTo>
                  <a:pt x="343649" y="248533"/>
                  <a:pt x="344529" y="249705"/>
                  <a:pt x="346435" y="249705"/>
                </a:cubicBezTo>
                <a:cubicBezTo>
                  <a:pt x="348195" y="249705"/>
                  <a:pt x="349075" y="248533"/>
                  <a:pt x="350541" y="247068"/>
                </a:cubicBezTo>
                <a:cubicBezTo>
                  <a:pt x="376058" y="221584"/>
                  <a:pt x="425626" y="172079"/>
                  <a:pt x="426212" y="171493"/>
                </a:cubicBezTo>
                <a:cubicBezTo>
                  <a:pt x="431492" y="166220"/>
                  <a:pt x="437504" y="163584"/>
                  <a:pt x="444103" y="163584"/>
                </a:cubicBezTo>
                <a:close/>
                <a:moveTo>
                  <a:pt x="360877" y="64177"/>
                </a:moveTo>
                <a:cubicBezTo>
                  <a:pt x="314274" y="64177"/>
                  <a:pt x="267671" y="81896"/>
                  <a:pt x="232178" y="117334"/>
                </a:cubicBezTo>
                <a:cubicBezTo>
                  <a:pt x="161192" y="188210"/>
                  <a:pt x="161192" y="303457"/>
                  <a:pt x="232178" y="374333"/>
                </a:cubicBezTo>
                <a:cubicBezTo>
                  <a:pt x="303164" y="445209"/>
                  <a:pt x="418589" y="445209"/>
                  <a:pt x="489575" y="374333"/>
                </a:cubicBezTo>
                <a:cubicBezTo>
                  <a:pt x="560560" y="303457"/>
                  <a:pt x="560560" y="188210"/>
                  <a:pt x="489575" y="117334"/>
                </a:cubicBezTo>
                <a:cubicBezTo>
                  <a:pt x="454082" y="81896"/>
                  <a:pt x="407479" y="64177"/>
                  <a:pt x="360877" y="64177"/>
                </a:cubicBezTo>
                <a:close/>
                <a:moveTo>
                  <a:pt x="360876" y="0"/>
                </a:moveTo>
                <a:cubicBezTo>
                  <a:pt x="423942" y="0"/>
                  <a:pt x="487008" y="23980"/>
                  <a:pt x="535041" y="71938"/>
                </a:cubicBezTo>
                <a:cubicBezTo>
                  <a:pt x="631106" y="167855"/>
                  <a:pt x="631106" y="323812"/>
                  <a:pt x="535041" y="419729"/>
                </a:cubicBezTo>
                <a:cubicBezTo>
                  <a:pt x="453495" y="501148"/>
                  <a:pt x="332350" y="513449"/>
                  <a:pt x="237751" y="456778"/>
                </a:cubicBezTo>
                <a:cubicBezTo>
                  <a:pt x="237751" y="456778"/>
                  <a:pt x="230858" y="452677"/>
                  <a:pt x="225138" y="458388"/>
                </a:cubicBezTo>
                <a:cubicBezTo>
                  <a:pt x="193752" y="489726"/>
                  <a:pt x="99740" y="583593"/>
                  <a:pt x="99740" y="583593"/>
                </a:cubicBezTo>
                <a:cubicBezTo>
                  <a:pt x="74660" y="608634"/>
                  <a:pt x="39754" y="614638"/>
                  <a:pt x="17607" y="592379"/>
                </a:cubicBezTo>
                <a:lnTo>
                  <a:pt x="13794" y="588572"/>
                </a:lnTo>
                <a:cubicBezTo>
                  <a:pt x="-8499" y="566460"/>
                  <a:pt x="-2486" y="531608"/>
                  <a:pt x="22594" y="506567"/>
                </a:cubicBezTo>
                <a:cubicBezTo>
                  <a:pt x="22594" y="506567"/>
                  <a:pt x="116753" y="412407"/>
                  <a:pt x="148139" y="381069"/>
                </a:cubicBezTo>
                <a:cubicBezTo>
                  <a:pt x="153712" y="375651"/>
                  <a:pt x="149606" y="368768"/>
                  <a:pt x="149606" y="368768"/>
                </a:cubicBezTo>
                <a:cubicBezTo>
                  <a:pt x="92846" y="274316"/>
                  <a:pt x="105166" y="153358"/>
                  <a:pt x="186712" y="71938"/>
                </a:cubicBezTo>
                <a:cubicBezTo>
                  <a:pt x="234745" y="23980"/>
                  <a:pt x="297810" y="0"/>
                  <a:pt x="360876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43" name="椭圆 27"/>
          <p:cNvSpPr/>
          <p:nvPr/>
        </p:nvSpPr>
        <p:spPr>
          <a:xfrm>
            <a:off x="7884494" y="2476976"/>
            <a:ext cx="457198" cy="456453"/>
          </a:xfrm>
          <a:custGeom>
            <a:avLst/>
            <a:gdLst>
              <a:gd name="connsiteX0" fmla="*/ 303336 w 606862"/>
              <a:gd name="connsiteY0" fmla="*/ 213981 h 605874"/>
              <a:gd name="connsiteX1" fmla="*/ 214283 w 606862"/>
              <a:gd name="connsiteY1" fmla="*/ 302877 h 605874"/>
              <a:gd name="connsiteX2" fmla="*/ 303336 w 606862"/>
              <a:gd name="connsiteY2" fmla="*/ 391681 h 605874"/>
              <a:gd name="connsiteX3" fmla="*/ 392296 w 606862"/>
              <a:gd name="connsiteY3" fmla="*/ 302877 h 605874"/>
              <a:gd name="connsiteX4" fmla="*/ 303336 w 606862"/>
              <a:gd name="connsiteY4" fmla="*/ 213981 h 605874"/>
              <a:gd name="connsiteX5" fmla="*/ 303336 w 606862"/>
              <a:gd name="connsiteY5" fmla="*/ 162441 h 605874"/>
              <a:gd name="connsiteX6" fmla="*/ 443926 w 606862"/>
              <a:gd name="connsiteY6" fmla="*/ 302877 h 605874"/>
              <a:gd name="connsiteX7" fmla="*/ 303336 w 606862"/>
              <a:gd name="connsiteY7" fmla="*/ 443220 h 605874"/>
              <a:gd name="connsiteX8" fmla="*/ 162653 w 606862"/>
              <a:gd name="connsiteY8" fmla="*/ 302877 h 605874"/>
              <a:gd name="connsiteX9" fmla="*/ 303336 w 606862"/>
              <a:gd name="connsiteY9" fmla="*/ 162441 h 605874"/>
              <a:gd name="connsiteX10" fmla="*/ 265827 w 606862"/>
              <a:gd name="connsiteY10" fmla="*/ 51540 h 605874"/>
              <a:gd name="connsiteX11" fmla="*/ 265827 w 606862"/>
              <a:gd name="connsiteY11" fmla="*/ 90195 h 605874"/>
              <a:gd name="connsiteX12" fmla="*/ 247722 w 606862"/>
              <a:gd name="connsiteY12" fmla="*/ 114667 h 605874"/>
              <a:gd name="connsiteX13" fmla="*/ 210303 w 606862"/>
              <a:gd name="connsiteY13" fmla="*/ 130148 h 605874"/>
              <a:gd name="connsiteX14" fmla="*/ 179385 w 606862"/>
              <a:gd name="connsiteY14" fmla="*/ 126347 h 605874"/>
              <a:gd name="connsiteX15" fmla="*/ 152273 w 606862"/>
              <a:gd name="connsiteY15" fmla="*/ 99279 h 605874"/>
              <a:gd name="connsiteX16" fmla="*/ 99441 w 606862"/>
              <a:gd name="connsiteY16" fmla="*/ 152024 h 605874"/>
              <a:gd name="connsiteX17" fmla="*/ 126553 w 606862"/>
              <a:gd name="connsiteY17" fmla="*/ 179185 h 605874"/>
              <a:gd name="connsiteX18" fmla="*/ 130360 w 606862"/>
              <a:gd name="connsiteY18" fmla="*/ 210147 h 605874"/>
              <a:gd name="connsiteX19" fmla="*/ 114854 w 606862"/>
              <a:gd name="connsiteY19" fmla="*/ 247411 h 605874"/>
              <a:gd name="connsiteX20" fmla="*/ 90342 w 606862"/>
              <a:gd name="connsiteY20" fmla="*/ 265487 h 605874"/>
              <a:gd name="connsiteX21" fmla="*/ 51624 w 606862"/>
              <a:gd name="connsiteY21" fmla="*/ 265487 h 605874"/>
              <a:gd name="connsiteX22" fmla="*/ 51624 w 606862"/>
              <a:gd name="connsiteY22" fmla="*/ 340295 h 605874"/>
              <a:gd name="connsiteX23" fmla="*/ 90342 w 606862"/>
              <a:gd name="connsiteY23" fmla="*/ 340295 h 605874"/>
              <a:gd name="connsiteX24" fmla="*/ 114854 w 606862"/>
              <a:gd name="connsiteY24" fmla="*/ 358278 h 605874"/>
              <a:gd name="connsiteX25" fmla="*/ 130360 w 606862"/>
              <a:gd name="connsiteY25" fmla="*/ 395635 h 605874"/>
              <a:gd name="connsiteX26" fmla="*/ 126553 w 606862"/>
              <a:gd name="connsiteY26" fmla="*/ 426504 h 605874"/>
              <a:gd name="connsiteX27" fmla="*/ 99441 w 606862"/>
              <a:gd name="connsiteY27" fmla="*/ 453571 h 605874"/>
              <a:gd name="connsiteX28" fmla="*/ 152273 w 606862"/>
              <a:gd name="connsiteY28" fmla="*/ 506409 h 605874"/>
              <a:gd name="connsiteX29" fmla="*/ 179477 w 606862"/>
              <a:gd name="connsiteY29" fmla="*/ 479341 h 605874"/>
              <a:gd name="connsiteX30" fmla="*/ 210489 w 606862"/>
              <a:gd name="connsiteY30" fmla="*/ 475448 h 605874"/>
              <a:gd name="connsiteX31" fmla="*/ 247814 w 606862"/>
              <a:gd name="connsiteY31" fmla="*/ 490929 h 605874"/>
              <a:gd name="connsiteX32" fmla="*/ 265920 w 606862"/>
              <a:gd name="connsiteY32" fmla="*/ 515401 h 605874"/>
              <a:gd name="connsiteX33" fmla="*/ 265920 w 606862"/>
              <a:gd name="connsiteY33" fmla="*/ 554056 h 605874"/>
              <a:gd name="connsiteX34" fmla="*/ 340849 w 606862"/>
              <a:gd name="connsiteY34" fmla="*/ 554056 h 605874"/>
              <a:gd name="connsiteX35" fmla="*/ 340849 w 606862"/>
              <a:gd name="connsiteY35" fmla="*/ 515401 h 605874"/>
              <a:gd name="connsiteX36" fmla="*/ 358862 w 606862"/>
              <a:gd name="connsiteY36" fmla="*/ 490929 h 605874"/>
              <a:gd name="connsiteX37" fmla="*/ 396280 w 606862"/>
              <a:gd name="connsiteY37" fmla="*/ 475448 h 605874"/>
              <a:gd name="connsiteX38" fmla="*/ 427199 w 606862"/>
              <a:gd name="connsiteY38" fmla="*/ 479341 h 605874"/>
              <a:gd name="connsiteX39" fmla="*/ 454311 w 606862"/>
              <a:gd name="connsiteY39" fmla="*/ 506409 h 605874"/>
              <a:gd name="connsiteX40" fmla="*/ 507235 w 606862"/>
              <a:gd name="connsiteY40" fmla="*/ 453479 h 605874"/>
              <a:gd name="connsiteX41" fmla="*/ 480123 w 606862"/>
              <a:gd name="connsiteY41" fmla="*/ 426411 h 605874"/>
              <a:gd name="connsiteX42" fmla="*/ 476223 w 606862"/>
              <a:gd name="connsiteY42" fmla="*/ 395543 h 605874"/>
              <a:gd name="connsiteX43" fmla="*/ 491729 w 606862"/>
              <a:gd name="connsiteY43" fmla="*/ 358185 h 605874"/>
              <a:gd name="connsiteX44" fmla="*/ 516241 w 606862"/>
              <a:gd name="connsiteY44" fmla="*/ 340109 h 605874"/>
              <a:gd name="connsiteX45" fmla="*/ 554959 w 606862"/>
              <a:gd name="connsiteY45" fmla="*/ 340109 h 605874"/>
              <a:gd name="connsiteX46" fmla="*/ 554959 w 606862"/>
              <a:gd name="connsiteY46" fmla="*/ 265395 h 605874"/>
              <a:gd name="connsiteX47" fmla="*/ 516241 w 606862"/>
              <a:gd name="connsiteY47" fmla="*/ 265395 h 605874"/>
              <a:gd name="connsiteX48" fmla="*/ 491729 w 606862"/>
              <a:gd name="connsiteY48" fmla="*/ 247318 h 605874"/>
              <a:gd name="connsiteX49" fmla="*/ 476223 w 606862"/>
              <a:gd name="connsiteY49" fmla="*/ 209961 h 605874"/>
              <a:gd name="connsiteX50" fmla="*/ 480123 w 606862"/>
              <a:gd name="connsiteY50" fmla="*/ 179093 h 605874"/>
              <a:gd name="connsiteX51" fmla="*/ 507235 w 606862"/>
              <a:gd name="connsiteY51" fmla="*/ 152024 h 605874"/>
              <a:gd name="connsiteX52" fmla="*/ 454311 w 606862"/>
              <a:gd name="connsiteY52" fmla="*/ 99279 h 605874"/>
              <a:gd name="connsiteX53" fmla="*/ 427106 w 606862"/>
              <a:gd name="connsiteY53" fmla="*/ 126347 h 605874"/>
              <a:gd name="connsiteX54" fmla="*/ 396187 w 606862"/>
              <a:gd name="connsiteY54" fmla="*/ 130148 h 605874"/>
              <a:gd name="connsiteX55" fmla="*/ 358769 w 606862"/>
              <a:gd name="connsiteY55" fmla="*/ 114667 h 605874"/>
              <a:gd name="connsiteX56" fmla="*/ 340664 w 606862"/>
              <a:gd name="connsiteY56" fmla="*/ 90195 h 605874"/>
              <a:gd name="connsiteX57" fmla="*/ 340664 w 606862"/>
              <a:gd name="connsiteY57" fmla="*/ 51540 h 605874"/>
              <a:gd name="connsiteX58" fmla="*/ 240015 w 606862"/>
              <a:gd name="connsiteY58" fmla="*/ 0 h 605874"/>
              <a:gd name="connsiteX59" fmla="*/ 366476 w 606862"/>
              <a:gd name="connsiteY59" fmla="*/ 0 h 605874"/>
              <a:gd name="connsiteX60" fmla="*/ 392288 w 606862"/>
              <a:gd name="connsiteY60" fmla="*/ 25862 h 605874"/>
              <a:gd name="connsiteX61" fmla="*/ 392288 w 606862"/>
              <a:gd name="connsiteY61" fmla="*/ 72211 h 605874"/>
              <a:gd name="connsiteX62" fmla="*/ 403987 w 606862"/>
              <a:gd name="connsiteY62" fmla="*/ 77403 h 605874"/>
              <a:gd name="connsiteX63" fmla="*/ 436298 w 606862"/>
              <a:gd name="connsiteY63" fmla="*/ 45144 h 605874"/>
              <a:gd name="connsiteX64" fmla="*/ 472416 w 606862"/>
              <a:gd name="connsiteY64" fmla="*/ 45144 h 605874"/>
              <a:gd name="connsiteX65" fmla="*/ 561459 w 606862"/>
              <a:gd name="connsiteY65" fmla="*/ 133948 h 605874"/>
              <a:gd name="connsiteX66" fmla="*/ 561459 w 606862"/>
              <a:gd name="connsiteY66" fmla="*/ 170101 h 605874"/>
              <a:gd name="connsiteX67" fmla="*/ 529147 w 606862"/>
              <a:gd name="connsiteY67" fmla="*/ 202360 h 605874"/>
              <a:gd name="connsiteX68" fmla="*/ 534347 w 606862"/>
              <a:gd name="connsiteY68" fmla="*/ 213947 h 605874"/>
              <a:gd name="connsiteX69" fmla="*/ 580771 w 606862"/>
              <a:gd name="connsiteY69" fmla="*/ 213947 h 605874"/>
              <a:gd name="connsiteX70" fmla="*/ 606862 w 606862"/>
              <a:gd name="connsiteY70" fmla="*/ 239625 h 605874"/>
              <a:gd name="connsiteX71" fmla="*/ 606862 w 606862"/>
              <a:gd name="connsiteY71" fmla="*/ 366065 h 605874"/>
              <a:gd name="connsiteX72" fmla="*/ 580957 w 606862"/>
              <a:gd name="connsiteY72" fmla="*/ 391927 h 605874"/>
              <a:gd name="connsiteX73" fmla="*/ 534533 w 606862"/>
              <a:gd name="connsiteY73" fmla="*/ 391927 h 605874"/>
              <a:gd name="connsiteX74" fmla="*/ 529333 w 606862"/>
              <a:gd name="connsiteY74" fmla="*/ 403515 h 605874"/>
              <a:gd name="connsiteX75" fmla="*/ 561644 w 606862"/>
              <a:gd name="connsiteY75" fmla="*/ 435773 h 605874"/>
              <a:gd name="connsiteX76" fmla="*/ 561644 w 606862"/>
              <a:gd name="connsiteY76" fmla="*/ 471926 h 605874"/>
              <a:gd name="connsiteX77" fmla="*/ 472695 w 606862"/>
              <a:gd name="connsiteY77" fmla="*/ 560730 h 605874"/>
              <a:gd name="connsiteX78" fmla="*/ 436484 w 606862"/>
              <a:gd name="connsiteY78" fmla="*/ 560730 h 605874"/>
              <a:gd name="connsiteX79" fmla="*/ 404172 w 606862"/>
              <a:gd name="connsiteY79" fmla="*/ 528471 h 605874"/>
              <a:gd name="connsiteX80" fmla="*/ 392566 w 606862"/>
              <a:gd name="connsiteY80" fmla="*/ 533662 h 605874"/>
              <a:gd name="connsiteX81" fmla="*/ 392566 w 606862"/>
              <a:gd name="connsiteY81" fmla="*/ 580011 h 605874"/>
              <a:gd name="connsiteX82" fmla="*/ 366661 w 606862"/>
              <a:gd name="connsiteY82" fmla="*/ 605874 h 605874"/>
              <a:gd name="connsiteX83" fmla="*/ 240201 w 606862"/>
              <a:gd name="connsiteY83" fmla="*/ 605874 h 605874"/>
              <a:gd name="connsiteX84" fmla="*/ 214296 w 606862"/>
              <a:gd name="connsiteY84" fmla="*/ 580011 h 605874"/>
              <a:gd name="connsiteX85" fmla="*/ 214296 w 606862"/>
              <a:gd name="connsiteY85" fmla="*/ 533662 h 605874"/>
              <a:gd name="connsiteX86" fmla="*/ 202690 w 606862"/>
              <a:gd name="connsiteY86" fmla="*/ 528471 h 605874"/>
              <a:gd name="connsiteX87" fmla="*/ 170378 w 606862"/>
              <a:gd name="connsiteY87" fmla="*/ 560730 h 605874"/>
              <a:gd name="connsiteX88" fmla="*/ 134167 w 606862"/>
              <a:gd name="connsiteY88" fmla="*/ 560730 h 605874"/>
              <a:gd name="connsiteX89" fmla="*/ 45218 w 606862"/>
              <a:gd name="connsiteY89" fmla="*/ 471926 h 605874"/>
              <a:gd name="connsiteX90" fmla="*/ 37418 w 606862"/>
              <a:gd name="connsiteY90" fmla="*/ 453850 h 605874"/>
              <a:gd name="connsiteX91" fmla="*/ 45218 w 606862"/>
              <a:gd name="connsiteY91" fmla="*/ 435773 h 605874"/>
              <a:gd name="connsiteX92" fmla="*/ 77529 w 606862"/>
              <a:gd name="connsiteY92" fmla="*/ 403515 h 605874"/>
              <a:gd name="connsiteX93" fmla="*/ 72329 w 606862"/>
              <a:gd name="connsiteY93" fmla="*/ 391927 h 605874"/>
              <a:gd name="connsiteX94" fmla="*/ 25905 w 606862"/>
              <a:gd name="connsiteY94" fmla="*/ 391927 h 605874"/>
              <a:gd name="connsiteX95" fmla="*/ 0 w 606862"/>
              <a:gd name="connsiteY95" fmla="*/ 366065 h 605874"/>
              <a:gd name="connsiteX96" fmla="*/ 0 w 606862"/>
              <a:gd name="connsiteY96" fmla="*/ 239810 h 605874"/>
              <a:gd name="connsiteX97" fmla="*/ 25905 w 606862"/>
              <a:gd name="connsiteY97" fmla="*/ 213947 h 605874"/>
              <a:gd name="connsiteX98" fmla="*/ 72144 w 606862"/>
              <a:gd name="connsiteY98" fmla="*/ 213947 h 605874"/>
              <a:gd name="connsiteX99" fmla="*/ 77343 w 606862"/>
              <a:gd name="connsiteY99" fmla="*/ 202360 h 605874"/>
              <a:gd name="connsiteX100" fmla="*/ 45032 w 606862"/>
              <a:gd name="connsiteY100" fmla="*/ 170101 h 605874"/>
              <a:gd name="connsiteX101" fmla="*/ 37233 w 606862"/>
              <a:gd name="connsiteY101" fmla="*/ 152024 h 605874"/>
              <a:gd name="connsiteX102" fmla="*/ 45032 w 606862"/>
              <a:gd name="connsiteY102" fmla="*/ 133948 h 605874"/>
              <a:gd name="connsiteX103" fmla="*/ 134074 w 606862"/>
              <a:gd name="connsiteY103" fmla="*/ 45144 h 605874"/>
              <a:gd name="connsiteX104" fmla="*/ 170192 w 606862"/>
              <a:gd name="connsiteY104" fmla="*/ 45144 h 605874"/>
              <a:gd name="connsiteX105" fmla="*/ 202504 w 606862"/>
              <a:gd name="connsiteY105" fmla="*/ 77403 h 605874"/>
              <a:gd name="connsiteX106" fmla="*/ 214203 w 606862"/>
              <a:gd name="connsiteY106" fmla="*/ 72211 h 605874"/>
              <a:gd name="connsiteX107" fmla="*/ 214203 w 606862"/>
              <a:gd name="connsiteY107" fmla="*/ 25862 h 605874"/>
              <a:gd name="connsiteX108" fmla="*/ 240015 w 606862"/>
              <a:gd name="connsiteY108" fmla="*/ 0 h 6058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</a:cxnLst>
            <a:rect l="l" t="t" r="r" b="b"/>
            <a:pathLst>
              <a:path w="606862" h="605874">
                <a:moveTo>
                  <a:pt x="303336" y="213981"/>
                </a:moveTo>
                <a:cubicBezTo>
                  <a:pt x="254306" y="213981"/>
                  <a:pt x="214283" y="253933"/>
                  <a:pt x="214283" y="302877"/>
                </a:cubicBezTo>
                <a:cubicBezTo>
                  <a:pt x="214283" y="351821"/>
                  <a:pt x="254306" y="391681"/>
                  <a:pt x="303336" y="391681"/>
                </a:cubicBezTo>
                <a:cubicBezTo>
                  <a:pt x="352366" y="391681"/>
                  <a:pt x="392296" y="351821"/>
                  <a:pt x="392296" y="302877"/>
                </a:cubicBezTo>
                <a:cubicBezTo>
                  <a:pt x="392296" y="253933"/>
                  <a:pt x="352366" y="213981"/>
                  <a:pt x="303336" y="213981"/>
                </a:cubicBezTo>
                <a:close/>
                <a:moveTo>
                  <a:pt x="303336" y="162441"/>
                </a:moveTo>
                <a:cubicBezTo>
                  <a:pt x="380781" y="162441"/>
                  <a:pt x="443926" y="225475"/>
                  <a:pt x="443926" y="302877"/>
                </a:cubicBezTo>
                <a:cubicBezTo>
                  <a:pt x="443926" y="380186"/>
                  <a:pt x="380781" y="443220"/>
                  <a:pt x="303336" y="443220"/>
                </a:cubicBezTo>
                <a:cubicBezTo>
                  <a:pt x="225798" y="443220"/>
                  <a:pt x="162653" y="380094"/>
                  <a:pt x="162653" y="302877"/>
                </a:cubicBezTo>
                <a:cubicBezTo>
                  <a:pt x="162653" y="225568"/>
                  <a:pt x="225798" y="162441"/>
                  <a:pt x="303336" y="162441"/>
                </a:cubicBezTo>
                <a:close/>
                <a:moveTo>
                  <a:pt x="265827" y="51540"/>
                </a:moveTo>
                <a:lnTo>
                  <a:pt x="265827" y="90195"/>
                </a:lnTo>
                <a:cubicBezTo>
                  <a:pt x="265827" y="101875"/>
                  <a:pt x="258028" y="112072"/>
                  <a:pt x="247722" y="114667"/>
                </a:cubicBezTo>
                <a:cubicBezTo>
                  <a:pt x="234815" y="118560"/>
                  <a:pt x="222002" y="123752"/>
                  <a:pt x="210303" y="130148"/>
                </a:cubicBezTo>
                <a:cubicBezTo>
                  <a:pt x="200090" y="135339"/>
                  <a:pt x="188391" y="134134"/>
                  <a:pt x="179385" y="126347"/>
                </a:cubicBezTo>
                <a:lnTo>
                  <a:pt x="152273" y="99279"/>
                </a:lnTo>
                <a:lnTo>
                  <a:pt x="99441" y="152024"/>
                </a:lnTo>
                <a:lnTo>
                  <a:pt x="126553" y="179185"/>
                </a:lnTo>
                <a:cubicBezTo>
                  <a:pt x="134167" y="186879"/>
                  <a:pt x="136767" y="199857"/>
                  <a:pt x="130360" y="210147"/>
                </a:cubicBezTo>
                <a:cubicBezTo>
                  <a:pt x="123954" y="221641"/>
                  <a:pt x="118754" y="234619"/>
                  <a:pt x="114854" y="247411"/>
                </a:cubicBezTo>
                <a:cubicBezTo>
                  <a:pt x="111048" y="257701"/>
                  <a:pt x="102041" y="265487"/>
                  <a:pt x="90342" y="265487"/>
                </a:cubicBezTo>
                <a:lnTo>
                  <a:pt x="51624" y="265487"/>
                </a:lnTo>
                <a:lnTo>
                  <a:pt x="51624" y="340295"/>
                </a:lnTo>
                <a:lnTo>
                  <a:pt x="90342" y="340295"/>
                </a:lnTo>
                <a:cubicBezTo>
                  <a:pt x="102041" y="340295"/>
                  <a:pt x="112255" y="348081"/>
                  <a:pt x="114854" y="358278"/>
                </a:cubicBezTo>
                <a:cubicBezTo>
                  <a:pt x="118754" y="371163"/>
                  <a:pt x="123954" y="384048"/>
                  <a:pt x="130360" y="395635"/>
                </a:cubicBezTo>
                <a:cubicBezTo>
                  <a:pt x="135560" y="405925"/>
                  <a:pt x="134353" y="417512"/>
                  <a:pt x="126553" y="426504"/>
                </a:cubicBezTo>
                <a:lnTo>
                  <a:pt x="99441" y="453571"/>
                </a:lnTo>
                <a:lnTo>
                  <a:pt x="152273" y="506409"/>
                </a:lnTo>
                <a:lnTo>
                  <a:pt x="179477" y="479341"/>
                </a:lnTo>
                <a:cubicBezTo>
                  <a:pt x="187184" y="471648"/>
                  <a:pt x="200183" y="469052"/>
                  <a:pt x="210489" y="475448"/>
                </a:cubicBezTo>
                <a:cubicBezTo>
                  <a:pt x="222002" y="481937"/>
                  <a:pt x="235001" y="487128"/>
                  <a:pt x="247814" y="490929"/>
                </a:cubicBezTo>
                <a:cubicBezTo>
                  <a:pt x="258121" y="494729"/>
                  <a:pt x="265920" y="503814"/>
                  <a:pt x="265920" y="515401"/>
                </a:cubicBezTo>
                <a:lnTo>
                  <a:pt x="265920" y="554056"/>
                </a:lnTo>
                <a:lnTo>
                  <a:pt x="340849" y="554056"/>
                </a:lnTo>
                <a:lnTo>
                  <a:pt x="340849" y="515401"/>
                </a:lnTo>
                <a:cubicBezTo>
                  <a:pt x="340849" y="503814"/>
                  <a:pt x="348649" y="493524"/>
                  <a:pt x="358862" y="490929"/>
                </a:cubicBezTo>
                <a:cubicBezTo>
                  <a:pt x="371768" y="487128"/>
                  <a:pt x="384674" y="481937"/>
                  <a:pt x="396280" y="475448"/>
                </a:cubicBezTo>
                <a:cubicBezTo>
                  <a:pt x="406586" y="470257"/>
                  <a:pt x="418193" y="471555"/>
                  <a:pt x="427199" y="479341"/>
                </a:cubicBezTo>
                <a:lnTo>
                  <a:pt x="454311" y="506409"/>
                </a:lnTo>
                <a:lnTo>
                  <a:pt x="507235" y="453479"/>
                </a:lnTo>
                <a:lnTo>
                  <a:pt x="480123" y="426411"/>
                </a:lnTo>
                <a:cubicBezTo>
                  <a:pt x="472416" y="418717"/>
                  <a:pt x="469817" y="405739"/>
                  <a:pt x="476223" y="395543"/>
                </a:cubicBezTo>
                <a:cubicBezTo>
                  <a:pt x="482723" y="384048"/>
                  <a:pt x="487922" y="371070"/>
                  <a:pt x="491729" y="358185"/>
                </a:cubicBezTo>
                <a:cubicBezTo>
                  <a:pt x="495536" y="347896"/>
                  <a:pt x="504635" y="340109"/>
                  <a:pt x="516241" y="340109"/>
                </a:cubicBezTo>
                <a:lnTo>
                  <a:pt x="554959" y="340109"/>
                </a:lnTo>
                <a:lnTo>
                  <a:pt x="554959" y="265395"/>
                </a:lnTo>
                <a:lnTo>
                  <a:pt x="516241" y="265395"/>
                </a:lnTo>
                <a:cubicBezTo>
                  <a:pt x="504635" y="265395"/>
                  <a:pt x="494329" y="257608"/>
                  <a:pt x="491729" y="247318"/>
                </a:cubicBezTo>
                <a:cubicBezTo>
                  <a:pt x="487922" y="234433"/>
                  <a:pt x="482723" y="221641"/>
                  <a:pt x="476223" y="209961"/>
                </a:cubicBezTo>
                <a:cubicBezTo>
                  <a:pt x="471024" y="199764"/>
                  <a:pt x="472324" y="188084"/>
                  <a:pt x="480123" y="179093"/>
                </a:cubicBezTo>
                <a:lnTo>
                  <a:pt x="507235" y="152024"/>
                </a:lnTo>
                <a:lnTo>
                  <a:pt x="454311" y="99279"/>
                </a:lnTo>
                <a:lnTo>
                  <a:pt x="427106" y="126347"/>
                </a:lnTo>
                <a:cubicBezTo>
                  <a:pt x="419400" y="133948"/>
                  <a:pt x="406401" y="136544"/>
                  <a:pt x="396187" y="130148"/>
                </a:cubicBezTo>
                <a:cubicBezTo>
                  <a:pt x="384674" y="123752"/>
                  <a:pt x="371675" y="118560"/>
                  <a:pt x="358769" y="114667"/>
                </a:cubicBezTo>
                <a:cubicBezTo>
                  <a:pt x="348463" y="110867"/>
                  <a:pt x="340664" y="101875"/>
                  <a:pt x="340664" y="90195"/>
                </a:cubicBezTo>
                <a:lnTo>
                  <a:pt x="340664" y="51540"/>
                </a:lnTo>
                <a:close/>
                <a:moveTo>
                  <a:pt x="240015" y="0"/>
                </a:moveTo>
                <a:lnTo>
                  <a:pt x="366476" y="0"/>
                </a:lnTo>
                <a:cubicBezTo>
                  <a:pt x="380682" y="0"/>
                  <a:pt x="392288" y="11587"/>
                  <a:pt x="392288" y="25862"/>
                </a:cubicBezTo>
                <a:lnTo>
                  <a:pt x="392288" y="72211"/>
                </a:lnTo>
                <a:cubicBezTo>
                  <a:pt x="396187" y="73509"/>
                  <a:pt x="400087" y="74807"/>
                  <a:pt x="403987" y="77403"/>
                </a:cubicBezTo>
                <a:lnTo>
                  <a:pt x="436298" y="45144"/>
                </a:lnTo>
                <a:cubicBezTo>
                  <a:pt x="446512" y="34854"/>
                  <a:pt x="462110" y="34854"/>
                  <a:pt x="472416" y="45144"/>
                </a:cubicBezTo>
                <a:lnTo>
                  <a:pt x="561459" y="133948"/>
                </a:lnTo>
                <a:cubicBezTo>
                  <a:pt x="571672" y="144238"/>
                  <a:pt x="571672" y="159811"/>
                  <a:pt x="561459" y="170101"/>
                </a:cubicBezTo>
                <a:lnTo>
                  <a:pt x="529147" y="202360"/>
                </a:lnTo>
                <a:cubicBezTo>
                  <a:pt x="530447" y="206161"/>
                  <a:pt x="533047" y="210147"/>
                  <a:pt x="534347" y="213947"/>
                </a:cubicBezTo>
                <a:lnTo>
                  <a:pt x="580771" y="213947"/>
                </a:lnTo>
                <a:cubicBezTo>
                  <a:pt x="594977" y="213947"/>
                  <a:pt x="606583" y="225442"/>
                  <a:pt x="606862" y="239625"/>
                </a:cubicBezTo>
                <a:lnTo>
                  <a:pt x="606862" y="366065"/>
                </a:lnTo>
                <a:cubicBezTo>
                  <a:pt x="606862" y="380340"/>
                  <a:pt x="595256" y="391927"/>
                  <a:pt x="580957" y="391927"/>
                </a:cubicBezTo>
                <a:lnTo>
                  <a:pt x="534533" y="391927"/>
                </a:lnTo>
                <a:cubicBezTo>
                  <a:pt x="533233" y="395728"/>
                  <a:pt x="531933" y="399714"/>
                  <a:pt x="529333" y="403515"/>
                </a:cubicBezTo>
                <a:lnTo>
                  <a:pt x="561644" y="435773"/>
                </a:lnTo>
                <a:cubicBezTo>
                  <a:pt x="571951" y="446063"/>
                  <a:pt x="571951" y="461636"/>
                  <a:pt x="561644" y="471926"/>
                </a:cubicBezTo>
                <a:lnTo>
                  <a:pt x="472695" y="560730"/>
                </a:lnTo>
                <a:cubicBezTo>
                  <a:pt x="462389" y="571020"/>
                  <a:pt x="446790" y="571020"/>
                  <a:pt x="436484" y="560730"/>
                </a:cubicBezTo>
                <a:lnTo>
                  <a:pt x="404172" y="528471"/>
                </a:lnTo>
                <a:cubicBezTo>
                  <a:pt x="400366" y="529862"/>
                  <a:pt x="396373" y="532457"/>
                  <a:pt x="392566" y="533662"/>
                </a:cubicBezTo>
                <a:lnTo>
                  <a:pt x="392566" y="580011"/>
                </a:lnTo>
                <a:cubicBezTo>
                  <a:pt x="392566" y="594287"/>
                  <a:pt x="380960" y="605874"/>
                  <a:pt x="366661" y="605874"/>
                </a:cubicBezTo>
                <a:lnTo>
                  <a:pt x="240201" y="605874"/>
                </a:lnTo>
                <a:cubicBezTo>
                  <a:pt x="225902" y="605874"/>
                  <a:pt x="214296" y="594287"/>
                  <a:pt x="214296" y="580011"/>
                </a:cubicBezTo>
                <a:lnTo>
                  <a:pt x="214296" y="533662"/>
                </a:lnTo>
                <a:cubicBezTo>
                  <a:pt x="210489" y="532365"/>
                  <a:pt x="206497" y="531067"/>
                  <a:pt x="202690" y="528471"/>
                </a:cubicBezTo>
                <a:lnTo>
                  <a:pt x="170378" y="560730"/>
                </a:lnTo>
                <a:cubicBezTo>
                  <a:pt x="160072" y="571020"/>
                  <a:pt x="144473" y="571020"/>
                  <a:pt x="134167" y="560730"/>
                </a:cubicBezTo>
                <a:lnTo>
                  <a:pt x="45218" y="471926"/>
                </a:lnTo>
                <a:cubicBezTo>
                  <a:pt x="40018" y="466735"/>
                  <a:pt x="37418" y="460246"/>
                  <a:pt x="37418" y="453850"/>
                </a:cubicBezTo>
                <a:cubicBezTo>
                  <a:pt x="37418" y="447453"/>
                  <a:pt x="40018" y="440965"/>
                  <a:pt x="45218" y="435773"/>
                </a:cubicBezTo>
                <a:lnTo>
                  <a:pt x="77529" y="403515"/>
                </a:lnTo>
                <a:cubicBezTo>
                  <a:pt x="76136" y="399714"/>
                  <a:pt x="73537" y="395728"/>
                  <a:pt x="72329" y="391927"/>
                </a:cubicBezTo>
                <a:lnTo>
                  <a:pt x="25905" y="391927"/>
                </a:lnTo>
                <a:cubicBezTo>
                  <a:pt x="11606" y="391927"/>
                  <a:pt x="0" y="380340"/>
                  <a:pt x="0" y="366065"/>
                </a:cubicBezTo>
                <a:lnTo>
                  <a:pt x="0" y="239810"/>
                </a:lnTo>
                <a:cubicBezTo>
                  <a:pt x="0" y="225534"/>
                  <a:pt x="11606" y="213947"/>
                  <a:pt x="25905" y="213947"/>
                </a:cubicBezTo>
                <a:lnTo>
                  <a:pt x="72144" y="213947"/>
                </a:lnTo>
                <a:cubicBezTo>
                  <a:pt x="73537" y="210147"/>
                  <a:pt x="74744" y="206161"/>
                  <a:pt x="77343" y="202360"/>
                </a:cubicBezTo>
                <a:lnTo>
                  <a:pt x="45032" y="170101"/>
                </a:lnTo>
                <a:cubicBezTo>
                  <a:pt x="39832" y="164910"/>
                  <a:pt x="37233" y="158421"/>
                  <a:pt x="37233" y="152024"/>
                </a:cubicBezTo>
                <a:cubicBezTo>
                  <a:pt x="37233" y="145628"/>
                  <a:pt x="39832" y="139139"/>
                  <a:pt x="45032" y="133948"/>
                </a:cubicBezTo>
                <a:lnTo>
                  <a:pt x="134074" y="45144"/>
                </a:lnTo>
                <a:cubicBezTo>
                  <a:pt x="144380" y="34854"/>
                  <a:pt x="159979" y="34854"/>
                  <a:pt x="170192" y="45144"/>
                </a:cubicBezTo>
                <a:lnTo>
                  <a:pt x="202504" y="77403"/>
                </a:lnTo>
                <a:cubicBezTo>
                  <a:pt x="206404" y="76012"/>
                  <a:pt x="210303" y="73417"/>
                  <a:pt x="214203" y="72211"/>
                </a:cubicBezTo>
                <a:lnTo>
                  <a:pt x="214203" y="25862"/>
                </a:lnTo>
                <a:cubicBezTo>
                  <a:pt x="214203" y="11587"/>
                  <a:pt x="225809" y="0"/>
                  <a:pt x="240015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grpSp>
        <p:nvGrpSpPr>
          <p:cNvPr id="10" name="组合 9">
            <a:extLst>
              <a:ext uri="{FF2B5EF4-FFF2-40B4-BE49-F238E27FC236}">
                <a16:creationId xmlns:a16="http://schemas.microsoft.com/office/drawing/2014/main" id="{08AB3331-4001-428D-A23E-3C7C88E790F5}"/>
              </a:ext>
            </a:extLst>
          </p:cNvPr>
          <p:cNvGrpSpPr/>
          <p:nvPr/>
        </p:nvGrpSpPr>
        <p:grpSpPr>
          <a:xfrm>
            <a:off x="507554" y="515377"/>
            <a:ext cx="6245787" cy="1099435"/>
            <a:chOff x="3130446" y="1635705"/>
            <a:chExt cx="6245787" cy="1099435"/>
          </a:xfrm>
        </p:grpSpPr>
        <p:grpSp>
          <p:nvGrpSpPr>
            <p:cNvPr id="11" name="组合 10">
              <a:extLst>
                <a:ext uri="{FF2B5EF4-FFF2-40B4-BE49-F238E27FC236}">
                  <a16:creationId xmlns:a16="http://schemas.microsoft.com/office/drawing/2014/main" id="{0D4A66FE-7681-4F95-BEA9-60F135E273F7}"/>
                </a:ext>
              </a:extLst>
            </p:cNvPr>
            <p:cNvGrpSpPr/>
            <p:nvPr/>
          </p:nvGrpSpPr>
          <p:grpSpPr>
            <a:xfrm>
              <a:off x="3130446" y="1635705"/>
              <a:ext cx="1099435" cy="1099435"/>
              <a:chOff x="4093028" y="-698246"/>
              <a:chExt cx="1799772" cy="1799772"/>
            </a:xfrm>
          </p:grpSpPr>
          <p:sp>
            <p:nvSpPr>
              <p:cNvPr id="13" name="椭圆 12">
                <a:extLst>
                  <a:ext uri="{FF2B5EF4-FFF2-40B4-BE49-F238E27FC236}">
                    <a16:creationId xmlns:a16="http://schemas.microsoft.com/office/drawing/2014/main" id="{D2FCDC18-4022-4BE3-8287-CBAFDE780814}"/>
                  </a:ext>
                </a:extLst>
              </p:cNvPr>
              <p:cNvSpPr/>
              <p:nvPr/>
            </p:nvSpPr>
            <p:spPr>
              <a:xfrm>
                <a:off x="4093028" y="-698246"/>
                <a:ext cx="1799772" cy="1799772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1">
                      <a:lumMod val="75000"/>
                    </a:schemeClr>
                  </a:gs>
                  <a:gs pos="100000">
                    <a:schemeClr val="accent1"/>
                  </a:gs>
                </a:gsLst>
                <a:lin ang="8100000" scaled="1"/>
                <a:tileRect/>
              </a:gradFill>
              <a:ln w="57150">
                <a:gradFill flip="none" rotWithShape="1">
                  <a:gsLst>
                    <a:gs pos="0">
                      <a:schemeClr val="accent1"/>
                    </a:gs>
                    <a:gs pos="100000">
                      <a:schemeClr val="accent1">
                        <a:lumMod val="75000"/>
                      </a:schemeClr>
                    </a:gs>
                  </a:gsLst>
                  <a:lin ang="8100000" scaled="1"/>
                  <a:tileRect/>
                </a:gradFill>
              </a:ln>
              <a:effectLst>
                <a:outerShdw blurRad="381000" dist="38100" dir="8100000" algn="tr" rotWithShape="0">
                  <a:prstClr val="black">
                    <a:alpha val="2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微软雅黑"/>
                  <a:cs typeface="+mn-cs"/>
                </a:endParaRPr>
              </a:p>
            </p:txBody>
          </p:sp>
          <p:sp>
            <p:nvSpPr>
              <p:cNvPr id="14" name="椭圆 75">
                <a:extLst>
                  <a:ext uri="{FF2B5EF4-FFF2-40B4-BE49-F238E27FC236}">
                    <a16:creationId xmlns:a16="http://schemas.microsoft.com/office/drawing/2014/main" id="{EDB779CE-348C-491E-A733-22A257C97B40}"/>
                  </a:ext>
                </a:extLst>
              </p:cNvPr>
              <p:cNvSpPr/>
              <p:nvPr/>
            </p:nvSpPr>
            <p:spPr>
              <a:xfrm>
                <a:off x="4542971" y="-247622"/>
                <a:ext cx="899886" cy="898525"/>
              </a:xfrm>
              <a:custGeom>
                <a:avLst/>
                <a:gdLst>
                  <a:gd name="T0" fmla="*/ 6894 w 7804"/>
                  <a:gd name="T1" fmla="*/ 3038 h 7804"/>
                  <a:gd name="T2" fmla="*/ 6614 w 7804"/>
                  <a:gd name="T3" fmla="*/ 2704 h 7804"/>
                  <a:gd name="T4" fmla="*/ 6826 w 7804"/>
                  <a:gd name="T5" fmla="*/ 2200 h 7804"/>
                  <a:gd name="T6" fmla="*/ 6496 w 7804"/>
                  <a:gd name="T7" fmla="*/ 978 h 7804"/>
                  <a:gd name="T8" fmla="*/ 5604 w 7804"/>
                  <a:gd name="T9" fmla="*/ 978 h 7804"/>
                  <a:gd name="T10" fmla="*/ 5254 w 7804"/>
                  <a:gd name="T11" fmla="*/ 1222 h 7804"/>
                  <a:gd name="T12" fmla="*/ 4973 w 7804"/>
                  <a:gd name="T13" fmla="*/ 1137 h 7804"/>
                  <a:gd name="T14" fmla="*/ 4766 w 7804"/>
                  <a:gd name="T15" fmla="*/ 631 h 7804"/>
                  <a:gd name="T16" fmla="*/ 3668 w 7804"/>
                  <a:gd name="T17" fmla="*/ 0 h 7804"/>
                  <a:gd name="T18" fmla="*/ 3038 w 7804"/>
                  <a:gd name="T19" fmla="*/ 910 h 7804"/>
                  <a:gd name="T20" fmla="*/ 2704 w 7804"/>
                  <a:gd name="T21" fmla="*/ 1190 h 7804"/>
                  <a:gd name="T22" fmla="*/ 2398 w 7804"/>
                  <a:gd name="T23" fmla="*/ 1175 h 7804"/>
                  <a:gd name="T24" fmla="*/ 1754 w 7804"/>
                  <a:gd name="T25" fmla="*/ 793 h 7804"/>
                  <a:gd name="T26" fmla="*/ 978 w 7804"/>
                  <a:gd name="T27" fmla="*/ 1308 h 7804"/>
                  <a:gd name="T28" fmla="*/ 1175 w 7804"/>
                  <a:gd name="T29" fmla="*/ 2398 h 7804"/>
                  <a:gd name="T30" fmla="*/ 1137 w 7804"/>
                  <a:gd name="T31" fmla="*/ 2831 h 7804"/>
                  <a:gd name="T32" fmla="*/ 631 w 7804"/>
                  <a:gd name="T33" fmla="*/ 3038 h 7804"/>
                  <a:gd name="T34" fmla="*/ 0 w 7804"/>
                  <a:gd name="T35" fmla="*/ 4136 h 7804"/>
                  <a:gd name="T36" fmla="*/ 910 w 7804"/>
                  <a:gd name="T37" fmla="*/ 4766 h 7804"/>
                  <a:gd name="T38" fmla="*/ 1190 w 7804"/>
                  <a:gd name="T39" fmla="*/ 5100 h 7804"/>
                  <a:gd name="T40" fmla="*/ 978 w 7804"/>
                  <a:gd name="T41" fmla="*/ 5604 h 7804"/>
                  <a:gd name="T42" fmla="*/ 1308 w 7804"/>
                  <a:gd name="T43" fmla="*/ 6826 h 7804"/>
                  <a:gd name="T44" fmla="*/ 2200 w 7804"/>
                  <a:gd name="T45" fmla="*/ 6826 h 7804"/>
                  <a:gd name="T46" fmla="*/ 2550 w 7804"/>
                  <a:gd name="T47" fmla="*/ 6582 h 7804"/>
                  <a:gd name="T48" fmla="*/ 2831 w 7804"/>
                  <a:gd name="T49" fmla="*/ 6667 h 7804"/>
                  <a:gd name="T50" fmla="*/ 3038 w 7804"/>
                  <a:gd name="T51" fmla="*/ 7173 h 7804"/>
                  <a:gd name="T52" fmla="*/ 4136 w 7804"/>
                  <a:gd name="T53" fmla="*/ 7804 h 7804"/>
                  <a:gd name="T54" fmla="*/ 4766 w 7804"/>
                  <a:gd name="T55" fmla="*/ 6894 h 7804"/>
                  <a:gd name="T56" fmla="*/ 5100 w 7804"/>
                  <a:gd name="T57" fmla="*/ 6614 h 7804"/>
                  <a:gd name="T58" fmla="*/ 5406 w 7804"/>
                  <a:gd name="T59" fmla="*/ 6629 h 7804"/>
                  <a:gd name="T60" fmla="*/ 6050 w 7804"/>
                  <a:gd name="T61" fmla="*/ 7011 h 7804"/>
                  <a:gd name="T62" fmla="*/ 6647 w 7804"/>
                  <a:gd name="T63" fmla="*/ 6675 h 7804"/>
                  <a:gd name="T64" fmla="*/ 6826 w 7804"/>
                  <a:gd name="T65" fmla="*/ 6496 h 7804"/>
                  <a:gd name="T66" fmla="*/ 6629 w 7804"/>
                  <a:gd name="T67" fmla="*/ 5406 h 7804"/>
                  <a:gd name="T68" fmla="*/ 6667 w 7804"/>
                  <a:gd name="T69" fmla="*/ 4972 h 7804"/>
                  <a:gd name="T70" fmla="*/ 7173 w 7804"/>
                  <a:gd name="T71" fmla="*/ 4766 h 7804"/>
                  <a:gd name="T72" fmla="*/ 7804 w 7804"/>
                  <a:gd name="T73" fmla="*/ 3668 h 7804"/>
                  <a:gd name="T74" fmla="*/ 5608 w 7804"/>
                  <a:gd name="T75" fmla="*/ 3902 h 7804"/>
                  <a:gd name="T76" fmla="*/ 2196 w 7804"/>
                  <a:gd name="T77" fmla="*/ 3902 h 7804"/>
                  <a:gd name="T78" fmla="*/ 5608 w 7804"/>
                  <a:gd name="T79" fmla="*/ 3902 h 78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7804" h="7804">
                    <a:moveTo>
                      <a:pt x="7173" y="3038"/>
                    </a:moveTo>
                    <a:lnTo>
                      <a:pt x="6894" y="3038"/>
                    </a:lnTo>
                    <a:cubicBezTo>
                      <a:pt x="6824" y="3038"/>
                      <a:pt x="6714" y="2953"/>
                      <a:pt x="6667" y="2831"/>
                    </a:cubicBezTo>
                    <a:cubicBezTo>
                      <a:pt x="6650" y="2789"/>
                      <a:pt x="6632" y="2746"/>
                      <a:pt x="6614" y="2704"/>
                    </a:cubicBezTo>
                    <a:cubicBezTo>
                      <a:pt x="6561" y="2585"/>
                      <a:pt x="6579" y="2447"/>
                      <a:pt x="6629" y="2398"/>
                    </a:cubicBezTo>
                    <a:lnTo>
                      <a:pt x="6826" y="2200"/>
                    </a:lnTo>
                    <a:cubicBezTo>
                      <a:pt x="7072" y="1954"/>
                      <a:pt x="7072" y="1554"/>
                      <a:pt x="6826" y="1308"/>
                    </a:cubicBezTo>
                    <a:lnTo>
                      <a:pt x="6496" y="978"/>
                    </a:lnTo>
                    <a:cubicBezTo>
                      <a:pt x="6377" y="859"/>
                      <a:pt x="6218" y="793"/>
                      <a:pt x="6050" y="793"/>
                    </a:cubicBezTo>
                    <a:cubicBezTo>
                      <a:pt x="5882" y="793"/>
                      <a:pt x="5723" y="859"/>
                      <a:pt x="5604" y="978"/>
                    </a:cubicBezTo>
                    <a:lnTo>
                      <a:pt x="5406" y="1176"/>
                    </a:lnTo>
                    <a:cubicBezTo>
                      <a:pt x="5378" y="1204"/>
                      <a:pt x="5319" y="1222"/>
                      <a:pt x="5254" y="1222"/>
                    </a:cubicBezTo>
                    <a:cubicBezTo>
                      <a:pt x="5201" y="1222"/>
                      <a:pt x="5147" y="1211"/>
                      <a:pt x="5100" y="1190"/>
                    </a:cubicBezTo>
                    <a:cubicBezTo>
                      <a:pt x="5058" y="1172"/>
                      <a:pt x="5015" y="1154"/>
                      <a:pt x="4973" y="1137"/>
                    </a:cubicBezTo>
                    <a:cubicBezTo>
                      <a:pt x="4851" y="1090"/>
                      <a:pt x="4766" y="980"/>
                      <a:pt x="4766" y="910"/>
                    </a:cubicBezTo>
                    <a:lnTo>
                      <a:pt x="4766" y="631"/>
                    </a:lnTo>
                    <a:cubicBezTo>
                      <a:pt x="4766" y="283"/>
                      <a:pt x="4483" y="0"/>
                      <a:pt x="4136" y="0"/>
                    </a:cubicBezTo>
                    <a:lnTo>
                      <a:pt x="3668" y="0"/>
                    </a:lnTo>
                    <a:cubicBezTo>
                      <a:pt x="3321" y="0"/>
                      <a:pt x="3038" y="283"/>
                      <a:pt x="3038" y="631"/>
                    </a:cubicBezTo>
                    <a:lnTo>
                      <a:pt x="3038" y="910"/>
                    </a:lnTo>
                    <a:cubicBezTo>
                      <a:pt x="3038" y="980"/>
                      <a:pt x="2953" y="1090"/>
                      <a:pt x="2831" y="1137"/>
                    </a:cubicBezTo>
                    <a:cubicBezTo>
                      <a:pt x="2789" y="1154"/>
                      <a:pt x="2746" y="1172"/>
                      <a:pt x="2704" y="1190"/>
                    </a:cubicBezTo>
                    <a:cubicBezTo>
                      <a:pt x="2657" y="1211"/>
                      <a:pt x="2603" y="1222"/>
                      <a:pt x="2550" y="1222"/>
                    </a:cubicBezTo>
                    <a:cubicBezTo>
                      <a:pt x="2485" y="1222"/>
                      <a:pt x="2426" y="1204"/>
                      <a:pt x="2398" y="1175"/>
                    </a:cubicBezTo>
                    <a:lnTo>
                      <a:pt x="2200" y="978"/>
                    </a:lnTo>
                    <a:cubicBezTo>
                      <a:pt x="2081" y="859"/>
                      <a:pt x="1922" y="793"/>
                      <a:pt x="1754" y="793"/>
                    </a:cubicBezTo>
                    <a:cubicBezTo>
                      <a:pt x="1585" y="793"/>
                      <a:pt x="1427" y="859"/>
                      <a:pt x="1308" y="978"/>
                    </a:cubicBezTo>
                    <a:lnTo>
                      <a:pt x="978" y="1308"/>
                    </a:lnTo>
                    <a:cubicBezTo>
                      <a:pt x="732" y="1554"/>
                      <a:pt x="732" y="1954"/>
                      <a:pt x="978" y="2200"/>
                    </a:cubicBezTo>
                    <a:lnTo>
                      <a:pt x="1175" y="2398"/>
                    </a:lnTo>
                    <a:cubicBezTo>
                      <a:pt x="1225" y="2447"/>
                      <a:pt x="1243" y="2585"/>
                      <a:pt x="1190" y="2704"/>
                    </a:cubicBezTo>
                    <a:cubicBezTo>
                      <a:pt x="1172" y="2746"/>
                      <a:pt x="1154" y="2789"/>
                      <a:pt x="1137" y="2831"/>
                    </a:cubicBezTo>
                    <a:cubicBezTo>
                      <a:pt x="1090" y="2953"/>
                      <a:pt x="980" y="3038"/>
                      <a:pt x="910" y="3038"/>
                    </a:cubicBezTo>
                    <a:lnTo>
                      <a:pt x="631" y="3038"/>
                    </a:lnTo>
                    <a:cubicBezTo>
                      <a:pt x="283" y="3038"/>
                      <a:pt x="0" y="3321"/>
                      <a:pt x="0" y="3668"/>
                    </a:cubicBezTo>
                    <a:lnTo>
                      <a:pt x="0" y="4136"/>
                    </a:lnTo>
                    <a:cubicBezTo>
                      <a:pt x="0" y="4483"/>
                      <a:pt x="283" y="4766"/>
                      <a:pt x="631" y="4766"/>
                    </a:cubicBezTo>
                    <a:lnTo>
                      <a:pt x="910" y="4766"/>
                    </a:lnTo>
                    <a:cubicBezTo>
                      <a:pt x="980" y="4766"/>
                      <a:pt x="1090" y="4851"/>
                      <a:pt x="1137" y="4972"/>
                    </a:cubicBezTo>
                    <a:cubicBezTo>
                      <a:pt x="1154" y="5015"/>
                      <a:pt x="1172" y="5058"/>
                      <a:pt x="1190" y="5100"/>
                    </a:cubicBezTo>
                    <a:cubicBezTo>
                      <a:pt x="1243" y="5219"/>
                      <a:pt x="1225" y="5357"/>
                      <a:pt x="1175" y="5406"/>
                    </a:cubicBezTo>
                    <a:lnTo>
                      <a:pt x="978" y="5604"/>
                    </a:lnTo>
                    <a:cubicBezTo>
                      <a:pt x="732" y="5850"/>
                      <a:pt x="732" y="6250"/>
                      <a:pt x="978" y="6496"/>
                    </a:cubicBezTo>
                    <a:lnTo>
                      <a:pt x="1308" y="6826"/>
                    </a:lnTo>
                    <a:cubicBezTo>
                      <a:pt x="1427" y="6945"/>
                      <a:pt x="1586" y="7011"/>
                      <a:pt x="1754" y="7011"/>
                    </a:cubicBezTo>
                    <a:cubicBezTo>
                      <a:pt x="1922" y="7011"/>
                      <a:pt x="2081" y="6945"/>
                      <a:pt x="2200" y="6826"/>
                    </a:cubicBezTo>
                    <a:lnTo>
                      <a:pt x="2398" y="6628"/>
                    </a:lnTo>
                    <a:cubicBezTo>
                      <a:pt x="2427" y="6599"/>
                      <a:pt x="2484" y="6582"/>
                      <a:pt x="2550" y="6582"/>
                    </a:cubicBezTo>
                    <a:cubicBezTo>
                      <a:pt x="2602" y="6582"/>
                      <a:pt x="2657" y="6593"/>
                      <a:pt x="2704" y="6614"/>
                    </a:cubicBezTo>
                    <a:cubicBezTo>
                      <a:pt x="2745" y="6632"/>
                      <a:pt x="2788" y="6650"/>
                      <a:pt x="2831" y="6667"/>
                    </a:cubicBezTo>
                    <a:cubicBezTo>
                      <a:pt x="2953" y="6714"/>
                      <a:pt x="3038" y="6824"/>
                      <a:pt x="3038" y="6894"/>
                    </a:cubicBezTo>
                    <a:lnTo>
                      <a:pt x="3038" y="7173"/>
                    </a:lnTo>
                    <a:cubicBezTo>
                      <a:pt x="3038" y="7521"/>
                      <a:pt x="3321" y="7804"/>
                      <a:pt x="3668" y="7804"/>
                    </a:cubicBezTo>
                    <a:lnTo>
                      <a:pt x="4136" y="7804"/>
                    </a:lnTo>
                    <a:cubicBezTo>
                      <a:pt x="4483" y="7804"/>
                      <a:pt x="4766" y="7521"/>
                      <a:pt x="4766" y="7173"/>
                    </a:cubicBezTo>
                    <a:lnTo>
                      <a:pt x="4766" y="6894"/>
                    </a:lnTo>
                    <a:cubicBezTo>
                      <a:pt x="4766" y="6824"/>
                      <a:pt x="4851" y="6714"/>
                      <a:pt x="4972" y="6667"/>
                    </a:cubicBezTo>
                    <a:cubicBezTo>
                      <a:pt x="5015" y="6650"/>
                      <a:pt x="5058" y="6632"/>
                      <a:pt x="5100" y="6614"/>
                    </a:cubicBezTo>
                    <a:cubicBezTo>
                      <a:pt x="5146" y="6593"/>
                      <a:pt x="5201" y="6582"/>
                      <a:pt x="5254" y="6582"/>
                    </a:cubicBezTo>
                    <a:cubicBezTo>
                      <a:pt x="5319" y="6582"/>
                      <a:pt x="5377" y="6600"/>
                      <a:pt x="5406" y="6629"/>
                    </a:cubicBezTo>
                    <a:lnTo>
                      <a:pt x="5604" y="6826"/>
                    </a:lnTo>
                    <a:cubicBezTo>
                      <a:pt x="5723" y="6945"/>
                      <a:pt x="5882" y="7011"/>
                      <a:pt x="6050" y="7011"/>
                    </a:cubicBezTo>
                    <a:cubicBezTo>
                      <a:pt x="6068" y="7011"/>
                      <a:pt x="6087" y="7010"/>
                      <a:pt x="6105" y="7009"/>
                    </a:cubicBezTo>
                    <a:cubicBezTo>
                      <a:pt x="6335" y="6989"/>
                      <a:pt x="6538" y="6785"/>
                      <a:pt x="6647" y="6675"/>
                    </a:cubicBezTo>
                    <a:lnTo>
                      <a:pt x="6661" y="6661"/>
                    </a:lnTo>
                    <a:lnTo>
                      <a:pt x="6826" y="6496"/>
                    </a:lnTo>
                    <a:cubicBezTo>
                      <a:pt x="7072" y="6250"/>
                      <a:pt x="7072" y="5850"/>
                      <a:pt x="6826" y="5604"/>
                    </a:cubicBezTo>
                    <a:lnTo>
                      <a:pt x="6629" y="5406"/>
                    </a:lnTo>
                    <a:cubicBezTo>
                      <a:pt x="6579" y="5357"/>
                      <a:pt x="6561" y="5219"/>
                      <a:pt x="6614" y="5100"/>
                    </a:cubicBezTo>
                    <a:cubicBezTo>
                      <a:pt x="6632" y="5058"/>
                      <a:pt x="6650" y="5015"/>
                      <a:pt x="6667" y="4972"/>
                    </a:cubicBezTo>
                    <a:cubicBezTo>
                      <a:pt x="6714" y="4851"/>
                      <a:pt x="6824" y="4766"/>
                      <a:pt x="6894" y="4766"/>
                    </a:cubicBezTo>
                    <a:lnTo>
                      <a:pt x="7173" y="4766"/>
                    </a:lnTo>
                    <a:cubicBezTo>
                      <a:pt x="7521" y="4766"/>
                      <a:pt x="7804" y="4483"/>
                      <a:pt x="7804" y="4135"/>
                    </a:cubicBezTo>
                    <a:lnTo>
                      <a:pt x="7804" y="3668"/>
                    </a:lnTo>
                    <a:cubicBezTo>
                      <a:pt x="7804" y="3321"/>
                      <a:pt x="7521" y="3038"/>
                      <a:pt x="7173" y="3038"/>
                    </a:cubicBezTo>
                    <a:close/>
                    <a:moveTo>
                      <a:pt x="5608" y="3902"/>
                    </a:moveTo>
                    <a:cubicBezTo>
                      <a:pt x="5608" y="4843"/>
                      <a:pt x="4843" y="5608"/>
                      <a:pt x="3902" y="5608"/>
                    </a:cubicBezTo>
                    <a:cubicBezTo>
                      <a:pt x="2961" y="5608"/>
                      <a:pt x="2196" y="4843"/>
                      <a:pt x="2196" y="3902"/>
                    </a:cubicBezTo>
                    <a:cubicBezTo>
                      <a:pt x="2196" y="2961"/>
                      <a:pt x="2961" y="2196"/>
                      <a:pt x="3902" y="2196"/>
                    </a:cubicBezTo>
                    <a:cubicBezTo>
                      <a:pt x="4843" y="2196"/>
                      <a:pt x="5608" y="2961"/>
                      <a:pt x="5608" y="3902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微软雅黑"/>
                  <a:cs typeface="+mn-cs"/>
                </a:endParaRPr>
              </a:p>
            </p:txBody>
          </p:sp>
        </p:grpSp>
        <p:sp>
          <p:nvSpPr>
            <p:cNvPr id="12" name="文本框 7">
              <a:extLst>
                <a:ext uri="{FF2B5EF4-FFF2-40B4-BE49-F238E27FC236}">
                  <a16:creationId xmlns:a16="http://schemas.microsoft.com/office/drawing/2014/main" id="{C7E939DC-BFA6-4B2B-9B7A-56874C57CC44}"/>
                </a:ext>
              </a:extLst>
            </p:cNvPr>
            <p:cNvSpPr txBox="1"/>
            <p:nvPr/>
          </p:nvSpPr>
          <p:spPr>
            <a:xfrm>
              <a:off x="4372903" y="1910980"/>
              <a:ext cx="500333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defTabSz="914400">
                <a:defRPr/>
              </a:pPr>
              <a:r>
                <a:rPr lang="zh-CN" altLang="zh-CN" sz="2800" b="1" dirty="0">
                  <a:solidFill>
                    <a:srgbClr val="C00000"/>
                  </a:solidFill>
                </a:rPr>
                <a:t>权力距离（</a:t>
              </a:r>
              <a:r>
                <a:rPr lang="en-US" altLang="zh-CN" sz="2800" b="1" dirty="0">
                  <a:solidFill>
                    <a:srgbClr val="C00000"/>
                  </a:solidFill>
                </a:rPr>
                <a:t>Power Distance</a:t>
              </a:r>
              <a:r>
                <a:rPr lang="zh-CN" altLang="zh-CN" sz="2800" b="1" dirty="0">
                  <a:solidFill>
                    <a:srgbClr val="C00000"/>
                  </a:solidFill>
                </a:rPr>
                <a:t>）</a:t>
              </a:r>
              <a:endParaRPr kumimoji="0" lang="zh-CN" altLang="en-US" sz="3600" b="1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华文楷体" panose="02010600040101010101" pitchFamily="2" charset="-122"/>
                <a:ea typeface="华文楷体" panose="02010600040101010101" pitchFamily="2" charset="-122"/>
              </a:endParaRPr>
            </a:p>
          </p:txBody>
        </p:sp>
      </p:grpSp>
      <p:sp>
        <p:nvSpPr>
          <p:cNvPr id="15" name="文本框 14">
            <a:extLst>
              <a:ext uri="{FF2B5EF4-FFF2-40B4-BE49-F238E27FC236}">
                <a16:creationId xmlns:a16="http://schemas.microsoft.com/office/drawing/2014/main" id="{5F3673CB-FC65-4A20-A9B2-FCE88E3DB907}"/>
              </a:ext>
            </a:extLst>
          </p:cNvPr>
          <p:cNvSpPr txBox="1"/>
          <p:nvPr/>
        </p:nvSpPr>
        <p:spPr>
          <a:xfrm>
            <a:off x="920288" y="1890087"/>
            <a:ext cx="4639819" cy="43770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0" lvl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zh-CN" altLang="en-US" sz="2800" b="1" dirty="0">
                <a:solidFill>
                  <a:srgbClr val="C0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清明节</a:t>
            </a:r>
            <a:endParaRPr kumimoji="0" lang="en-US" altLang="zh-CN" sz="28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华文楷体" panose="02010600040101010101" pitchFamily="2" charset="-122"/>
              <a:ea typeface="华文楷体" panose="02010600040101010101" pitchFamily="2" charset="-122"/>
              <a:cs typeface="+mn-cs"/>
            </a:endParaRPr>
          </a:p>
          <a:p>
            <a:pPr lvl="0">
              <a:lnSpc>
                <a:spcPct val="150000"/>
              </a:lnSpc>
            </a:pPr>
            <a:r>
              <a:rPr lang="zh-CN" altLang="en-US" sz="2000" dirty="0"/>
              <a:t>祭祀用品丰厚，重视</a:t>
            </a:r>
            <a:r>
              <a:rPr lang="zh-CN" altLang="zh-CN" sz="2000" dirty="0"/>
              <a:t>棺椁、陵墓</a:t>
            </a:r>
            <a:r>
              <a:rPr lang="zh-CN" altLang="en-US" sz="2000" dirty="0"/>
              <a:t>。</a:t>
            </a:r>
            <a:endParaRPr lang="en-US" altLang="zh-CN" sz="2000" dirty="0"/>
          </a:p>
          <a:p>
            <a:pPr lvl="0">
              <a:lnSpc>
                <a:spcPct val="150000"/>
              </a:lnSpc>
            </a:pPr>
            <a:r>
              <a:rPr lang="zh-CN" altLang="zh-CN" sz="2000" dirty="0"/>
              <a:t>中国传统文化认为，人死后到阴间，也要用到金银财物；生前如果地位显赫，死后也要继续享受荣华富贵。</a:t>
            </a:r>
            <a:endParaRPr lang="en-US" altLang="zh-CN" sz="2000" dirty="0"/>
          </a:p>
          <a:p>
            <a:pPr lvl="0">
              <a:lnSpc>
                <a:spcPct val="150000"/>
              </a:lnSpc>
            </a:pPr>
            <a:r>
              <a:rPr lang="zh-CN" altLang="zh-CN" sz="2000" dirty="0"/>
              <a:t>阴间由阎罗王主宰，要想过上幸福生活，就要服从他并且贿赂他和身边的小鬼。反映中国传统文化中的</a:t>
            </a:r>
            <a:r>
              <a:rPr lang="zh-CN" altLang="zh-CN" sz="2000" dirty="0">
                <a:solidFill>
                  <a:srgbClr val="C00000"/>
                </a:solidFill>
              </a:rPr>
              <a:t>权力距离较高</a:t>
            </a:r>
            <a:r>
              <a:rPr lang="zh-CN" altLang="zh-CN" sz="2000" dirty="0"/>
              <a:t>，不太相信人人平等。</a:t>
            </a:r>
            <a:endParaRPr lang="en-US" altLang="zh-CN" sz="2400" dirty="0"/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id="{9026B5F7-E3F4-47DD-910B-C3F27DAB4F86}"/>
              </a:ext>
            </a:extLst>
          </p:cNvPr>
          <p:cNvSpPr txBox="1"/>
          <p:nvPr/>
        </p:nvSpPr>
        <p:spPr>
          <a:xfrm>
            <a:off x="6102350" y="2098634"/>
            <a:ext cx="5352238" cy="35453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2800" b="1" dirty="0">
                <a:solidFill>
                  <a:srgbClr val="C0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万圣节</a:t>
            </a:r>
            <a:endParaRPr kumimoji="0" lang="en-US" altLang="zh-CN" sz="28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华文楷体" panose="02010600040101010101" pitchFamily="2" charset="-122"/>
              <a:ea typeface="华文楷体" panose="02010600040101010101" pitchFamily="2" charset="-122"/>
              <a:cs typeface="+mn-cs"/>
            </a:endParaRPr>
          </a:p>
          <a:p>
            <a:pPr lvl="0">
              <a:lnSpc>
                <a:spcPct val="150000"/>
              </a:lnSpc>
            </a:pPr>
            <a:r>
              <a:rPr lang="zh-CN" altLang="zh-CN" sz="2000" dirty="0"/>
              <a:t>没有隆重的祭祀活动。无论死者生前地位显赫与否，死后的安葬与普通人一样，并不存在太大的等级之分。在面对上帝的“最后的审判”时，不管生前尊卑贵贱，上帝都会一视同仁，根据其生前的行为来平等地决定是上天堂还是下地狱。</a:t>
            </a:r>
            <a:r>
              <a:rPr lang="zh-CN" altLang="en-US" sz="2000" dirty="0"/>
              <a:t>反映出</a:t>
            </a:r>
            <a:r>
              <a:rPr lang="zh-CN" altLang="zh-CN" sz="2000" dirty="0"/>
              <a:t>美国文化中的</a:t>
            </a:r>
            <a:r>
              <a:rPr lang="zh-CN" altLang="zh-CN" sz="2000" dirty="0">
                <a:solidFill>
                  <a:srgbClr val="C00000"/>
                </a:solidFill>
              </a:rPr>
              <a:t>权力距离较低</a:t>
            </a:r>
            <a:r>
              <a:rPr lang="zh-CN" altLang="zh-CN" sz="2400" dirty="0"/>
              <a:t>。</a:t>
            </a:r>
            <a:endParaRPr kumimoji="0" lang="en-US" altLang="zh-CN" sz="4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华文楷体" panose="02010600040101010101" pitchFamily="2" charset="-122"/>
              <a:ea typeface="华文楷体" panose="02010600040101010101" pitchFamily="2" charset="-122"/>
              <a:cs typeface="+mn-cs"/>
            </a:endParaRPr>
          </a:p>
        </p:txBody>
      </p:sp>
      <p:sp>
        <p:nvSpPr>
          <p:cNvPr id="2" name="矩形 1">
            <a:extLst>
              <a:ext uri="{FF2B5EF4-FFF2-40B4-BE49-F238E27FC236}">
                <a16:creationId xmlns:a16="http://schemas.microsoft.com/office/drawing/2014/main" id="{7EF1B777-F4B8-4FA1-A66F-2FE8F091864B}"/>
              </a:ext>
            </a:extLst>
          </p:cNvPr>
          <p:cNvSpPr/>
          <p:nvPr/>
        </p:nvSpPr>
        <p:spPr>
          <a:xfrm>
            <a:off x="6652299" y="695762"/>
            <a:ext cx="5211683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kern="100" dirty="0">
                <a:latin typeface="华文楷体" panose="02010600040101010101" pitchFamily="2" charset="-122"/>
                <a:ea typeface="华文楷体" panose="02010600040101010101" pitchFamily="2" charset="-122"/>
                <a:cs typeface="Times New Roman" panose="02020603050405020304" pitchFamily="18" charset="0"/>
              </a:rPr>
              <a:t>是指</a:t>
            </a:r>
            <a:r>
              <a:rPr lang="zh-CN" altLang="zh-CN" sz="2800" kern="100" dirty="0">
                <a:latin typeface="华文楷体" panose="02010600040101010101" pitchFamily="2" charset="-122"/>
                <a:ea typeface="华文楷体" panose="02010600040101010101" pitchFamily="2" charset="-122"/>
                <a:cs typeface="Times New Roman" panose="02020603050405020304" pitchFamily="18" charset="0"/>
              </a:rPr>
              <a:t>人们对社会权力分配不平等</a:t>
            </a:r>
            <a:endParaRPr lang="en-US" altLang="zh-CN" sz="2800" kern="100" dirty="0">
              <a:latin typeface="华文楷体" panose="02010600040101010101" pitchFamily="2" charset="-122"/>
              <a:ea typeface="华文楷体" panose="02010600040101010101" pitchFamily="2" charset="-122"/>
              <a:cs typeface="Times New Roman" panose="02020603050405020304" pitchFamily="18" charset="0"/>
            </a:endParaRPr>
          </a:p>
          <a:p>
            <a:r>
              <a:rPr lang="zh-CN" altLang="zh-CN" sz="2800" kern="100" dirty="0">
                <a:latin typeface="华文楷体" panose="02010600040101010101" pitchFamily="2" charset="-122"/>
                <a:ea typeface="华文楷体" panose="02010600040101010101" pitchFamily="2" charset="-122"/>
                <a:cs typeface="Times New Roman" panose="02020603050405020304" pitchFamily="18" charset="0"/>
              </a:rPr>
              <a:t>的接受程度</a:t>
            </a:r>
            <a:endParaRPr lang="zh-CN" altLang="en-US" sz="2800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5206106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 animBg="1"/>
      <p:bldP spid="41" grpId="0" animBg="1"/>
      <p:bldP spid="43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椭圆 24"/>
          <p:cNvSpPr/>
          <p:nvPr/>
        </p:nvSpPr>
        <p:spPr>
          <a:xfrm>
            <a:off x="5881133" y="3225901"/>
            <a:ext cx="442435" cy="457198"/>
          </a:xfrm>
          <a:custGeom>
            <a:avLst/>
            <a:gdLst>
              <a:gd name="connsiteX0" fmla="*/ 201045 w 587108"/>
              <a:gd name="connsiteY0" fmla="*/ 374989 h 606698"/>
              <a:gd name="connsiteX1" fmla="*/ 401729 w 587108"/>
              <a:gd name="connsiteY1" fmla="*/ 374989 h 606698"/>
              <a:gd name="connsiteX2" fmla="*/ 432462 w 587108"/>
              <a:gd name="connsiteY2" fmla="*/ 405650 h 606698"/>
              <a:gd name="connsiteX3" fmla="*/ 401729 w 587108"/>
              <a:gd name="connsiteY3" fmla="*/ 436310 h 606698"/>
              <a:gd name="connsiteX4" fmla="*/ 201045 w 587108"/>
              <a:gd name="connsiteY4" fmla="*/ 436310 h 606698"/>
              <a:gd name="connsiteX5" fmla="*/ 170312 w 587108"/>
              <a:gd name="connsiteY5" fmla="*/ 405650 h 606698"/>
              <a:gd name="connsiteX6" fmla="*/ 201045 w 587108"/>
              <a:gd name="connsiteY6" fmla="*/ 374989 h 606698"/>
              <a:gd name="connsiteX7" fmla="*/ 201041 w 587108"/>
              <a:gd name="connsiteY7" fmla="*/ 247195 h 606698"/>
              <a:gd name="connsiteX8" fmla="*/ 539054 w 587108"/>
              <a:gd name="connsiteY8" fmla="*/ 247195 h 606698"/>
              <a:gd name="connsiteX9" fmla="*/ 569783 w 587108"/>
              <a:gd name="connsiteY9" fmla="*/ 277856 h 606698"/>
              <a:gd name="connsiteX10" fmla="*/ 539054 w 587108"/>
              <a:gd name="connsiteY10" fmla="*/ 308516 h 606698"/>
              <a:gd name="connsiteX11" fmla="*/ 201041 w 587108"/>
              <a:gd name="connsiteY11" fmla="*/ 308516 h 606698"/>
              <a:gd name="connsiteX12" fmla="*/ 170312 w 587108"/>
              <a:gd name="connsiteY12" fmla="*/ 277856 h 606698"/>
              <a:gd name="connsiteX13" fmla="*/ 201041 w 587108"/>
              <a:gd name="connsiteY13" fmla="*/ 247195 h 606698"/>
              <a:gd name="connsiteX14" fmla="*/ 201045 w 587108"/>
              <a:gd name="connsiteY14" fmla="*/ 119189 h 606698"/>
              <a:gd name="connsiteX15" fmla="*/ 356709 w 587108"/>
              <a:gd name="connsiteY15" fmla="*/ 119189 h 606698"/>
              <a:gd name="connsiteX16" fmla="*/ 387442 w 587108"/>
              <a:gd name="connsiteY16" fmla="*/ 149885 h 606698"/>
              <a:gd name="connsiteX17" fmla="*/ 356709 w 587108"/>
              <a:gd name="connsiteY17" fmla="*/ 180581 h 606698"/>
              <a:gd name="connsiteX18" fmla="*/ 201045 w 587108"/>
              <a:gd name="connsiteY18" fmla="*/ 180581 h 606698"/>
              <a:gd name="connsiteX19" fmla="*/ 170312 w 587108"/>
              <a:gd name="connsiteY19" fmla="*/ 149885 h 606698"/>
              <a:gd name="connsiteX20" fmla="*/ 201045 w 587108"/>
              <a:gd name="connsiteY20" fmla="*/ 119189 h 606698"/>
              <a:gd name="connsiteX21" fmla="*/ 87274 w 587108"/>
              <a:gd name="connsiteY21" fmla="*/ 0 h 606698"/>
              <a:gd name="connsiteX22" fmla="*/ 109016 w 587108"/>
              <a:gd name="connsiteY22" fmla="*/ 9089 h 606698"/>
              <a:gd name="connsiteX23" fmla="*/ 165407 w 587108"/>
              <a:gd name="connsiteY23" fmla="*/ 65391 h 606698"/>
              <a:gd name="connsiteX24" fmla="*/ 165407 w 587108"/>
              <a:gd name="connsiteY24" fmla="*/ 108806 h 606698"/>
              <a:gd name="connsiteX25" fmla="*/ 122077 w 587108"/>
              <a:gd name="connsiteY25" fmla="*/ 108806 h 606698"/>
              <a:gd name="connsiteX26" fmla="*/ 117928 w 587108"/>
              <a:gd name="connsiteY26" fmla="*/ 104817 h 606698"/>
              <a:gd name="connsiteX27" fmla="*/ 117928 w 587108"/>
              <a:gd name="connsiteY27" fmla="*/ 488956 h 606698"/>
              <a:gd name="connsiteX28" fmla="*/ 482240 w 587108"/>
              <a:gd name="connsiteY28" fmla="*/ 488956 h 606698"/>
              <a:gd name="connsiteX29" fmla="*/ 478245 w 587108"/>
              <a:gd name="connsiteY29" fmla="*/ 484814 h 606698"/>
              <a:gd name="connsiteX30" fmla="*/ 478245 w 587108"/>
              <a:gd name="connsiteY30" fmla="*/ 441553 h 606698"/>
              <a:gd name="connsiteX31" fmla="*/ 521576 w 587108"/>
              <a:gd name="connsiteY31" fmla="*/ 441553 h 606698"/>
              <a:gd name="connsiteX32" fmla="*/ 578120 w 587108"/>
              <a:gd name="connsiteY32" fmla="*/ 497854 h 606698"/>
              <a:gd name="connsiteX33" fmla="*/ 578120 w 587108"/>
              <a:gd name="connsiteY33" fmla="*/ 541269 h 606698"/>
              <a:gd name="connsiteX34" fmla="*/ 521576 w 587108"/>
              <a:gd name="connsiteY34" fmla="*/ 597724 h 606698"/>
              <a:gd name="connsiteX35" fmla="*/ 478245 w 587108"/>
              <a:gd name="connsiteY35" fmla="*/ 597724 h 606698"/>
              <a:gd name="connsiteX36" fmla="*/ 478245 w 587108"/>
              <a:gd name="connsiteY36" fmla="*/ 554309 h 606698"/>
              <a:gd name="connsiteX37" fmla="*/ 482240 w 587108"/>
              <a:gd name="connsiteY37" fmla="*/ 550320 h 606698"/>
              <a:gd name="connsiteX38" fmla="*/ 87198 w 587108"/>
              <a:gd name="connsiteY38" fmla="*/ 550320 h 606698"/>
              <a:gd name="connsiteX39" fmla="*/ 56467 w 587108"/>
              <a:gd name="connsiteY39" fmla="*/ 519638 h 606698"/>
              <a:gd name="connsiteX40" fmla="*/ 56467 w 587108"/>
              <a:gd name="connsiteY40" fmla="*/ 104817 h 606698"/>
              <a:gd name="connsiteX41" fmla="*/ 52472 w 587108"/>
              <a:gd name="connsiteY41" fmla="*/ 108806 h 606698"/>
              <a:gd name="connsiteX42" fmla="*/ 8988 w 587108"/>
              <a:gd name="connsiteY42" fmla="*/ 108806 h 606698"/>
              <a:gd name="connsiteX43" fmla="*/ 8988 w 587108"/>
              <a:gd name="connsiteY43" fmla="*/ 65391 h 606698"/>
              <a:gd name="connsiteX44" fmla="*/ 65532 w 587108"/>
              <a:gd name="connsiteY44" fmla="*/ 9089 h 606698"/>
              <a:gd name="connsiteX45" fmla="*/ 87274 w 587108"/>
              <a:gd name="connsiteY45" fmla="*/ 0 h 6066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587108" h="606698">
                <a:moveTo>
                  <a:pt x="201045" y="374989"/>
                </a:moveTo>
                <a:lnTo>
                  <a:pt x="401729" y="374989"/>
                </a:lnTo>
                <a:cubicBezTo>
                  <a:pt x="418786" y="374989"/>
                  <a:pt x="432462" y="388633"/>
                  <a:pt x="432462" y="405650"/>
                </a:cubicBezTo>
                <a:cubicBezTo>
                  <a:pt x="432462" y="422513"/>
                  <a:pt x="418786" y="436310"/>
                  <a:pt x="401729" y="436310"/>
                </a:cubicBezTo>
                <a:lnTo>
                  <a:pt x="201045" y="436310"/>
                </a:lnTo>
                <a:cubicBezTo>
                  <a:pt x="183988" y="436310"/>
                  <a:pt x="170312" y="422513"/>
                  <a:pt x="170312" y="405650"/>
                </a:cubicBezTo>
                <a:cubicBezTo>
                  <a:pt x="170312" y="388633"/>
                  <a:pt x="183988" y="374989"/>
                  <a:pt x="201045" y="374989"/>
                </a:cubicBezTo>
                <a:close/>
                <a:moveTo>
                  <a:pt x="201041" y="247195"/>
                </a:moveTo>
                <a:lnTo>
                  <a:pt x="539054" y="247195"/>
                </a:lnTo>
                <a:cubicBezTo>
                  <a:pt x="555955" y="247195"/>
                  <a:pt x="569783" y="260839"/>
                  <a:pt x="569783" y="277856"/>
                </a:cubicBezTo>
                <a:cubicBezTo>
                  <a:pt x="569783" y="294719"/>
                  <a:pt x="555955" y="308516"/>
                  <a:pt x="539054" y="308516"/>
                </a:cubicBezTo>
                <a:lnTo>
                  <a:pt x="201041" y="308516"/>
                </a:lnTo>
                <a:cubicBezTo>
                  <a:pt x="183986" y="308516"/>
                  <a:pt x="170312" y="294719"/>
                  <a:pt x="170312" y="277856"/>
                </a:cubicBezTo>
                <a:cubicBezTo>
                  <a:pt x="170312" y="260839"/>
                  <a:pt x="183986" y="247195"/>
                  <a:pt x="201041" y="247195"/>
                </a:cubicBezTo>
                <a:close/>
                <a:moveTo>
                  <a:pt x="201045" y="119189"/>
                </a:moveTo>
                <a:lnTo>
                  <a:pt x="356709" y="119189"/>
                </a:lnTo>
                <a:cubicBezTo>
                  <a:pt x="373612" y="119189"/>
                  <a:pt x="387442" y="133002"/>
                  <a:pt x="387442" y="149885"/>
                </a:cubicBezTo>
                <a:cubicBezTo>
                  <a:pt x="387442" y="166921"/>
                  <a:pt x="373612" y="180581"/>
                  <a:pt x="356709" y="180581"/>
                </a:cubicBezTo>
                <a:lnTo>
                  <a:pt x="201045" y="180581"/>
                </a:lnTo>
                <a:cubicBezTo>
                  <a:pt x="183988" y="180581"/>
                  <a:pt x="170312" y="166921"/>
                  <a:pt x="170312" y="149885"/>
                </a:cubicBezTo>
                <a:cubicBezTo>
                  <a:pt x="170312" y="133002"/>
                  <a:pt x="183988" y="119189"/>
                  <a:pt x="201045" y="119189"/>
                </a:cubicBezTo>
                <a:close/>
                <a:moveTo>
                  <a:pt x="87274" y="0"/>
                </a:moveTo>
                <a:cubicBezTo>
                  <a:pt x="95149" y="0"/>
                  <a:pt x="103024" y="3030"/>
                  <a:pt x="109016" y="9089"/>
                </a:cubicBezTo>
                <a:lnTo>
                  <a:pt x="165407" y="65391"/>
                </a:lnTo>
                <a:cubicBezTo>
                  <a:pt x="177546" y="77357"/>
                  <a:pt x="177546" y="96840"/>
                  <a:pt x="165407" y="108806"/>
                </a:cubicBezTo>
                <a:cubicBezTo>
                  <a:pt x="153422" y="120772"/>
                  <a:pt x="134062" y="120772"/>
                  <a:pt x="122077" y="108806"/>
                </a:cubicBezTo>
                <a:lnTo>
                  <a:pt x="117928" y="104817"/>
                </a:lnTo>
                <a:lnTo>
                  <a:pt x="117928" y="488956"/>
                </a:lnTo>
                <a:lnTo>
                  <a:pt x="482240" y="488956"/>
                </a:lnTo>
                <a:lnTo>
                  <a:pt x="478245" y="484814"/>
                </a:lnTo>
                <a:cubicBezTo>
                  <a:pt x="466107" y="472848"/>
                  <a:pt x="466107" y="453519"/>
                  <a:pt x="478245" y="441553"/>
                </a:cubicBezTo>
                <a:cubicBezTo>
                  <a:pt x="490230" y="429433"/>
                  <a:pt x="509591" y="429433"/>
                  <a:pt x="521576" y="441553"/>
                </a:cubicBezTo>
                <a:lnTo>
                  <a:pt x="578120" y="497854"/>
                </a:lnTo>
                <a:cubicBezTo>
                  <a:pt x="590105" y="509820"/>
                  <a:pt x="590105" y="529303"/>
                  <a:pt x="578120" y="541269"/>
                </a:cubicBezTo>
                <a:lnTo>
                  <a:pt x="521576" y="597724"/>
                </a:lnTo>
                <a:cubicBezTo>
                  <a:pt x="509591" y="609690"/>
                  <a:pt x="490230" y="609690"/>
                  <a:pt x="478245" y="597724"/>
                </a:cubicBezTo>
                <a:cubicBezTo>
                  <a:pt x="466107" y="585758"/>
                  <a:pt x="466107" y="566275"/>
                  <a:pt x="478245" y="554309"/>
                </a:cubicBezTo>
                <a:lnTo>
                  <a:pt x="482240" y="550320"/>
                </a:lnTo>
                <a:lnTo>
                  <a:pt x="87198" y="550320"/>
                </a:lnTo>
                <a:cubicBezTo>
                  <a:pt x="70296" y="550320"/>
                  <a:pt x="56467" y="536514"/>
                  <a:pt x="56467" y="519638"/>
                </a:cubicBezTo>
                <a:lnTo>
                  <a:pt x="56467" y="104817"/>
                </a:lnTo>
                <a:lnTo>
                  <a:pt x="52472" y="108806"/>
                </a:lnTo>
                <a:cubicBezTo>
                  <a:pt x="40487" y="120772"/>
                  <a:pt x="20973" y="120772"/>
                  <a:pt x="8988" y="108806"/>
                </a:cubicBezTo>
                <a:cubicBezTo>
                  <a:pt x="-2997" y="96840"/>
                  <a:pt x="-2997" y="77357"/>
                  <a:pt x="8988" y="65391"/>
                </a:cubicBezTo>
                <a:lnTo>
                  <a:pt x="65532" y="9089"/>
                </a:lnTo>
                <a:cubicBezTo>
                  <a:pt x="71525" y="3030"/>
                  <a:pt x="79399" y="0"/>
                  <a:pt x="872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41" name="椭圆 26"/>
          <p:cNvSpPr/>
          <p:nvPr/>
        </p:nvSpPr>
        <p:spPr>
          <a:xfrm>
            <a:off x="3888405" y="2476956"/>
            <a:ext cx="457198" cy="456492"/>
          </a:xfrm>
          <a:custGeom>
            <a:avLst/>
            <a:gdLst>
              <a:gd name="connsiteX0" fmla="*/ 444103 w 607089"/>
              <a:gd name="connsiteY0" fmla="*/ 163584 h 606152"/>
              <a:gd name="connsiteX1" fmla="*/ 469914 w 607089"/>
              <a:gd name="connsiteY1" fmla="*/ 176766 h 606152"/>
              <a:gd name="connsiteX2" fmla="*/ 475193 w 607089"/>
              <a:gd name="connsiteY2" fmla="*/ 220412 h 606152"/>
              <a:gd name="connsiteX3" fmla="*/ 378258 w 607089"/>
              <a:gd name="connsiteY3" fmla="*/ 317225 h 606152"/>
              <a:gd name="connsiteX4" fmla="*/ 346435 w 607089"/>
              <a:gd name="connsiteY4" fmla="*/ 330260 h 606152"/>
              <a:gd name="connsiteX5" fmla="*/ 313879 w 607089"/>
              <a:gd name="connsiteY5" fmla="*/ 316492 h 606152"/>
              <a:gd name="connsiteX6" fmla="*/ 248913 w 607089"/>
              <a:gd name="connsiteY6" fmla="*/ 251755 h 606152"/>
              <a:gd name="connsiteX7" fmla="*/ 242021 w 607089"/>
              <a:gd name="connsiteY7" fmla="*/ 228760 h 606152"/>
              <a:gd name="connsiteX8" fmla="*/ 254926 w 607089"/>
              <a:gd name="connsiteY8" fmla="*/ 208695 h 606152"/>
              <a:gd name="connsiteX9" fmla="*/ 280883 w 607089"/>
              <a:gd name="connsiteY9" fmla="*/ 195074 h 606152"/>
              <a:gd name="connsiteX10" fmla="*/ 297894 w 607089"/>
              <a:gd name="connsiteY10" fmla="*/ 202836 h 606152"/>
              <a:gd name="connsiteX11" fmla="*/ 342036 w 607089"/>
              <a:gd name="connsiteY11" fmla="*/ 246922 h 606152"/>
              <a:gd name="connsiteX12" fmla="*/ 346435 w 607089"/>
              <a:gd name="connsiteY12" fmla="*/ 249705 h 606152"/>
              <a:gd name="connsiteX13" fmla="*/ 350541 w 607089"/>
              <a:gd name="connsiteY13" fmla="*/ 247068 h 606152"/>
              <a:gd name="connsiteX14" fmla="*/ 426212 w 607089"/>
              <a:gd name="connsiteY14" fmla="*/ 171493 h 606152"/>
              <a:gd name="connsiteX15" fmla="*/ 444103 w 607089"/>
              <a:gd name="connsiteY15" fmla="*/ 163584 h 606152"/>
              <a:gd name="connsiteX16" fmla="*/ 360877 w 607089"/>
              <a:gd name="connsiteY16" fmla="*/ 64177 h 606152"/>
              <a:gd name="connsiteX17" fmla="*/ 232178 w 607089"/>
              <a:gd name="connsiteY17" fmla="*/ 117334 h 606152"/>
              <a:gd name="connsiteX18" fmla="*/ 232178 w 607089"/>
              <a:gd name="connsiteY18" fmla="*/ 374333 h 606152"/>
              <a:gd name="connsiteX19" fmla="*/ 489575 w 607089"/>
              <a:gd name="connsiteY19" fmla="*/ 374333 h 606152"/>
              <a:gd name="connsiteX20" fmla="*/ 489575 w 607089"/>
              <a:gd name="connsiteY20" fmla="*/ 117334 h 606152"/>
              <a:gd name="connsiteX21" fmla="*/ 360877 w 607089"/>
              <a:gd name="connsiteY21" fmla="*/ 64177 h 606152"/>
              <a:gd name="connsiteX22" fmla="*/ 360876 w 607089"/>
              <a:gd name="connsiteY22" fmla="*/ 0 h 606152"/>
              <a:gd name="connsiteX23" fmla="*/ 535041 w 607089"/>
              <a:gd name="connsiteY23" fmla="*/ 71938 h 606152"/>
              <a:gd name="connsiteX24" fmla="*/ 535041 w 607089"/>
              <a:gd name="connsiteY24" fmla="*/ 419729 h 606152"/>
              <a:gd name="connsiteX25" fmla="*/ 237751 w 607089"/>
              <a:gd name="connsiteY25" fmla="*/ 456778 h 606152"/>
              <a:gd name="connsiteX26" fmla="*/ 225138 w 607089"/>
              <a:gd name="connsiteY26" fmla="*/ 458388 h 606152"/>
              <a:gd name="connsiteX27" fmla="*/ 99740 w 607089"/>
              <a:gd name="connsiteY27" fmla="*/ 583593 h 606152"/>
              <a:gd name="connsiteX28" fmla="*/ 17607 w 607089"/>
              <a:gd name="connsiteY28" fmla="*/ 592379 h 606152"/>
              <a:gd name="connsiteX29" fmla="*/ 13794 w 607089"/>
              <a:gd name="connsiteY29" fmla="*/ 588572 h 606152"/>
              <a:gd name="connsiteX30" fmla="*/ 22594 w 607089"/>
              <a:gd name="connsiteY30" fmla="*/ 506567 h 606152"/>
              <a:gd name="connsiteX31" fmla="*/ 148139 w 607089"/>
              <a:gd name="connsiteY31" fmla="*/ 381069 h 606152"/>
              <a:gd name="connsiteX32" fmla="*/ 149606 w 607089"/>
              <a:gd name="connsiteY32" fmla="*/ 368768 h 606152"/>
              <a:gd name="connsiteX33" fmla="*/ 186712 w 607089"/>
              <a:gd name="connsiteY33" fmla="*/ 71938 h 606152"/>
              <a:gd name="connsiteX34" fmla="*/ 360876 w 607089"/>
              <a:gd name="connsiteY34" fmla="*/ 0 h 6061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607089" h="606152">
                <a:moveTo>
                  <a:pt x="444103" y="163584"/>
                </a:moveTo>
                <a:cubicBezTo>
                  <a:pt x="452462" y="163584"/>
                  <a:pt x="461261" y="167978"/>
                  <a:pt x="469914" y="176766"/>
                </a:cubicBezTo>
                <a:cubicBezTo>
                  <a:pt x="485459" y="192291"/>
                  <a:pt x="487365" y="208256"/>
                  <a:pt x="475193" y="220412"/>
                </a:cubicBezTo>
                <a:lnTo>
                  <a:pt x="378258" y="317225"/>
                </a:lnTo>
                <a:cubicBezTo>
                  <a:pt x="369459" y="326013"/>
                  <a:pt x="359047" y="330260"/>
                  <a:pt x="346435" y="330260"/>
                </a:cubicBezTo>
                <a:cubicBezTo>
                  <a:pt x="337783" y="330260"/>
                  <a:pt x="325171" y="327917"/>
                  <a:pt x="313879" y="316492"/>
                </a:cubicBezTo>
                <a:lnTo>
                  <a:pt x="248913" y="251755"/>
                </a:lnTo>
                <a:cubicBezTo>
                  <a:pt x="242314" y="245018"/>
                  <a:pt x="239821" y="237109"/>
                  <a:pt x="242021" y="228760"/>
                </a:cubicBezTo>
                <a:cubicBezTo>
                  <a:pt x="243634" y="222463"/>
                  <a:pt x="247887" y="215872"/>
                  <a:pt x="254926" y="208695"/>
                </a:cubicBezTo>
                <a:cubicBezTo>
                  <a:pt x="264165" y="199614"/>
                  <a:pt x="272670" y="195074"/>
                  <a:pt x="280883" y="195074"/>
                </a:cubicBezTo>
                <a:cubicBezTo>
                  <a:pt x="287042" y="195074"/>
                  <a:pt x="292761" y="197710"/>
                  <a:pt x="297894" y="202836"/>
                </a:cubicBezTo>
                <a:cubicBezTo>
                  <a:pt x="298187" y="203129"/>
                  <a:pt x="326491" y="231397"/>
                  <a:pt x="342036" y="246922"/>
                </a:cubicBezTo>
                <a:cubicBezTo>
                  <a:pt x="343649" y="248533"/>
                  <a:pt x="344529" y="249705"/>
                  <a:pt x="346435" y="249705"/>
                </a:cubicBezTo>
                <a:cubicBezTo>
                  <a:pt x="348195" y="249705"/>
                  <a:pt x="349075" y="248533"/>
                  <a:pt x="350541" y="247068"/>
                </a:cubicBezTo>
                <a:cubicBezTo>
                  <a:pt x="376058" y="221584"/>
                  <a:pt x="425626" y="172079"/>
                  <a:pt x="426212" y="171493"/>
                </a:cubicBezTo>
                <a:cubicBezTo>
                  <a:pt x="431492" y="166220"/>
                  <a:pt x="437504" y="163584"/>
                  <a:pt x="444103" y="163584"/>
                </a:cubicBezTo>
                <a:close/>
                <a:moveTo>
                  <a:pt x="360877" y="64177"/>
                </a:moveTo>
                <a:cubicBezTo>
                  <a:pt x="314274" y="64177"/>
                  <a:pt x="267671" y="81896"/>
                  <a:pt x="232178" y="117334"/>
                </a:cubicBezTo>
                <a:cubicBezTo>
                  <a:pt x="161192" y="188210"/>
                  <a:pt x="161192" y="303457"/>
                  <a:pt x="232178" y="374333"/>
                </a:cubicBezTo>
                <a:cubicBezTo>
                  <a:pt x="303164" y="445209"/>
                  <a:pt x="418589" y="445209"/>
                  <a:pt x="489575" y="374333"/>
                </a:cubicBezTo>
                <a:cubicBezTo>
                  <a:pt x="560560" y="303457"/>
                  <a:pt x="560560" y="188210"/>
                  <a:pt x="489575" y="117334"/>
                </a:cubicBezTo>
                <a:cubicBezTo>
                  <a:pt x="454082" y="81896"/>
                  <a:pt x="407479" y="64177"/>
                  <a:pt x="360877" y="64177"/>
                </a:cubicBezTo>
                <a:close/>
                <a:moveTo>
                  <a:pt x="360876" y="0"/>
                </a:moveTo>
                <a:cubicBezTo>
                  <a:pt x="423942" y="0"/>
                  <a:pt x="487008" y="23980"/>
                  <a:pt x="535041" y="71938"/>
                </a:cubicBezTo>
                <a:cubicBezTo>
                  <a:pt x="631106" y="167855"/>
                  <a:pt x="631106" y="323812"/>
                  <a:pt x="535041" y="419729"/>
                </a:cubicBezTo>
                <a:cubicBezTo>
                  <a:pt x="453495" y="501148"/>
                  <a:pt x="332350" y="513449"/>
                  <a:pt x="237751" y="456778"/>
                </a:cubicBezTo>
                <a:cubicBezTo>
                  <a:pt x="237751" y="456778"/>
                  <a:pt x="230858" y="452677"/>
                  <a:pt x="225138" y="458388"/>
                </a:cubicBezTo>
                <a:cubicBezTo>
                  <a:pt x="193752" y="489726"/>
                  <a:pt x="99740" y="583593"/>
                  <a:pt x="99740" y="583593"/>
                </a:cubicBezTo>
                <a:cubicBezTo>
                  <a:pt x="74660" y="608634"/>
                  <a:pt x="39754" y="614638"/>
                  <a:pt x="17607" y="592379"/>
                </a:cubicBezTo>
                <a:lnTo>
                  <a:pt x="13794" y="588572"/>
                </a:lnTo>
                <a:cubicBezTo>
                  <a:pt x="-8499" y="566460"/>
                  <a:pt x="-2486" y="531608"/>
                  <a:pt x="22594" y="506567"/>
                </a:cubicBezTo>
                <a:cubicBezTo>
                  <a:pt x="22594" y="506567"/>
                  <a:pt x="116753" y="412407"/>
                  <a:pt x="148139" y="381069"/>
                </a:cubicBezTo>
                <a:cubicBezTo>
                  <a:pt x="153712" y="375651"/>
                  <a:pt x="149606" y="368768"/>
                  <a:pt x="149606" y="368768"/>
                </a:cubicBezTo>
                <a:cubicBezTo>
                  <a:pt x="92846" y="274316"/>
                  <a:pt x="105166" y="153358"/>
                  <a:pt x="186712" y="71938"/>
                </a:cubicBezTo>
                <a:cubicBezTo>
                  <a:pt x="234745" y="23980"/>
                  <a:pt x="297810" y="0"/>
                  <a:pt x="360876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43" name="椭圆 27"/>
          <p:cNvSpPr/>
          <p:nvPr/>
        </p:nvSpPr>
        <p:spPr>
          <a:xfrm>
            <a:off x="7884494" y="2476976"/>
            <a:ext cx="457198" cy="456453"/>
          </a:xfrm>
          <a:custGeom>
            <a:avLst/>
            <a:gdLst>
              <a:gd name="connsiteX0" fmla="*/ 303336 w 606862"/>
              <a:gd name="connsiteY0" fmla="*/ 213981 h 605874"/>
              <a:gd name="connsiteX1" fmla="*/ 214283 w 606862"/>
              <a:gd name="connsiteY1" fmla="*/ 302877 h 605874"/>
              <a:gd name="connsiteX2" fmla="*/ 303336 w 606862"/>
              <a:gd name="connsiteY2" fmla="*/ 391681 h 605874"/>
              <a:gd name="connsiteX3" fmla="*/ 392296 w 606862"/>
              <a:gd name="connsiteY3" fmla="*/ 302877 h 605874"/>
              <a:gd name="connsiteX4" fmla="*/ 303336 w 606862"/>
              <a:gd name="connsiteY4" fmla="*/ 213981 h 605874"/>
              <a:gd name="connsiteX5" fmla="*/ 303336 w 606862"/>
              <a:gd name="connsiteY5" fmla="*/ 162441 h 605874"/>
              <a:gd name="connsiteX6" fmla="*/ 443926 w 606862"/>
              <a:gd name="connsiteY6" fmla="*/ 302877 h 605874"/>
              <a:gd name="connsiteX7" fmla="*/ 303336 w 606862"/>
              <a:gd name="connsiteY7" fmla="*/ 443220 h 605874"/>
              <a:gd name="connsiteX8" fmla="*/ 162653 w 606862"/>
              <a:gd name="connsiteY8" fmla="*/ 302877 h 605874"/>
              <a:gd name="connsiteX9" fmla="*/ 303336 w 606862"/>
              <a:gd name="connsiteY9" fmla="*/ 162441 h 605874"/>
              <a:gd name="connsiteX10" fmla="*/ 265827 w 606862"/>
              <a:gd name="connsiteY10" fmla="*/ 51540 h 605874"/>
              <a:gd name="connsiteX11" fmla="*/ 265827 w 606862"/>
              <a:gd name="connsiteY11" fmla="*/ 90195 h 605874"/>
              <a:gd name="connsiteX12" fmla="*/ 247722 w 606862"/>
              <a:gd name="connsiteY12" fmla="*/ 114667 h 605874"/>
              <a:gd name="connsiteX13" fmla="*/ 210303 w 606862"/>
              <a:gd name="connsiteY13" fmla="*/ 130148 h 605874"/>
              <a:gd name="connsiteX14" fmla="*/ 179385 w 606862"/>
              <a:gd name="connsiteY14" fmla="*/ 126347 h 605874"/>
              <a:gd name="connsiteX15" fmla="*/ 152273 w 606862"/>
              <a:gd name="connsiteY15" fmla="*/ 99279 h 605874"/>
              <a:gd name="connsiteX16" fmla="*/ 99441 w 606862"/>
              <a:gd name="connsiteY16" fmla="*/ 152024 h 605874"/>
              <a:gd name="connsiteX17" fmla="*/ 126553 w 606862"/>
              <a:gd name="connsiteY17" fmla="*/ 179185 h 605874"/>
              <a:gd name="connsiteX18" fmla="*/ 130360 w 606862"/>
              <a:gd name="connsiteY18" fmla="*/ 210147 h 605874"/>
              <a:gd name="connsiteX19" fmla="*/ 114854 w 606862"/>
              <a:gd name="connsiteY19" fmla="*/ 247411 h 605874"/>
              <a:gd name="connsiteX20" fmla="*/ 90342 w 606862"/>
              <a:gd name="connsiteY20" fmla="*/ 265487 h 605874"/>
              <a:gd name="connsiteX21" fmla="*/ 51624 w 606862"/>
              <a:gd name="connsiteY21" fmla="*/ 265487 h 605874"/>
              <a:gd name="connsiteX22" fmla="*/ 51624 w 606862"/>
              <a:gd name="connsiteY22" fmla="*/ 340295 h 605874"/>
              <a:gd name="connsiteX23" fmla="*/ 90342 w 606862"/>
              <a:gd name="connsiteY23" fmla="*/ 340295 h 605874"/>
              <a:gd name="connsiteX24" fmla="*/ 114854 w 606862"/>
              <a:gd name="connsiteY24" fmla="*/ 358278 h 605874"/>
              <a:gd name="connsiteX25" fmla="*/ 130360 w 606862"/>
              <a:gd name="connsiteY25" fmla="*/ 395635 h 605874"/>
              <a:gd name="connsiteX26" fmla="*/ 126553 w 606862"/>
              <a:gd name="connsiteY26" fmla="*/ 426504 h 605874"/>
              <a:gd name="connsiteX27" fmla="*/ 99441 w 606862"/>
              <a:gd name="connsiteY27" fmla="*/ 453571 h 605874"/>
              <a:gd name="connsiteX28" fmla="*/ 152273 w 606862"/>
              <a:gd name="connsiteY28" fmla="*/ 506409 h 605874"/>
              <a:gd name="connsiteX29" fmla="*/ 179477 w 606862"/>
              <a:gd name="connsiteY29" fmla="*/ 479341 h 605874"/>
              <a:gd name="connsiteX30" fmla="*/ 210489 w 606862"/>
              <a:gd name="connsiteY30" fmla="*/ 475448 h 605874"/>
              <a:gd name="connsiteX31" fmla="*/ 247814 w 606862"/>
              <a:gd name="connsiteY31" fmla="*/ 490929 h 605874"/>
              <a:gd name="connsiteX32" fmla="*/ 265920 w 606862"/>
              <a:gd name="connsiteY32" fmla="*/ 515401 h 605874"/>
              <a:gd name="connsiteX33" fmla="*/ 265920 w 606862"/>
              <a:gd name="connsiteY33" fmla="*/ 554056 h 605874"/>
              <a:gd name="connsiteX34" fmla="*/ 340849 w 606862"/>
              <a:gd name="connsiteY34" fmla="*/ 554056 h 605874"/>
              <a:gd name="connsiteX35" fmla="*/ 340849 w 606862"/>
              <a:gd name="connsiteY35" fmla="*/ 515401 h 605874"/>
              <a:gd name="connsiteX36" fmla="*/ 358862 w 606862"/>
              <a:gd name="connsiteY36" fmla="*/ 490929 h 605874"/>
              <a:gd name="connsiteX37" fmla="*/ 396280 w 606862"/>
              <a:gd name="connsiteY37" fmla="*/ 475448 h 605874"/>
              <a:gd name="connsiteX38" fmla="*/ 427199 w 606862"/>
              <a:gd name="connsiteY38" fmla="*/ 479341 h 605874"/>
              <a:gd name="connsiteX39" fmla="*/ 454311 w 606862"/>
              <a:gd name="connsiteY39" fmla="*/ 506409 h 605874"/>
              <a:gd name="connsiteX40" fmla="*/ 507235 w 606862"/>
              <a:gd name="connsiteY40" fmla="*/ 453479 h 605874"/>
              <a:gd name="connsiteX41" fmla="*/ 480123 w 606862"/>
              <a:gd name="connsiteY41" fmla="*/ 426411 h 605874"/>
              <a:gd name="connsiteX42" fmla="*/ 476223 w 606862"/>
              <a:gd name="connsiteY42" fmla="*/ 395543 h 605874"/>
              <a:gd name="connsiteX43" fmla="*/ 491729 w 606862"/>
              <a:gd name="connsiteY43" fmla="*/ 358185 h 605874"/>
              <a:gd name="connsiteX44" fmla="*/ 516241 w 606862"/>
              <a:gd name="connsiteY44" fmla="*/ 340109 h 605874"/>
              <a:gd name="connsiteX45" fmla="*/ 554959 w 606862"/>
              <a:gd name="connsiteY45" fmla="*/ 340109 h 605874"/>
              <a:gd name="connsiteX46" fmla="*/ 554959 w 606862"/>
              <a:gd name="connsiteY46" fmla="*/ 265395 h 605874"/>
              <a:gd name="connsiteX47" fmla="*/ 516241 w 606862"/>
              <a:gd name="connsiteY47" fmla="*/ 265395 h 605874"/>
              <a:gd name="connsiteX48" fmla="*/ 491729 w 606862"/>
              <a:gd name="connsiteY48" fmla="*/ 247318 h 605874"/>
              <a:gd name="connsiteX49" fmla="*/ 476223 w 606862"/>
              <a:gd name="connsiteY49" fmla="*/ 209961 h 605874"/>
              <a:gd name="connsiteX50" fmla="*/ 480123 w 606862"/>
              <a:gd name="connsiteY50" fmla="*/ 179093 h 605874"/>
              <a:gd name="connsiteX51" fmla="*/ 507235 w 606862"/>
              <a:gd name="connsiteY51" fmla="*/ 152024 h 605874"/>
              <a:gd name="connsiteX52" fmla="*/ 454311 w 606862"/>
              <a:gd name="connsiteY52" fmla="*/ 99279 h 605874"/>
              <a:gd name="connsiteX53" fmla="*/ 427106 w 606862"/>
              <a:gd name="connsiteY53" fmla="*/ 126347 h 605874"/>
              <a:gd name="connsiteX54" fmla="*/ 396187 w 606862"/>
              <a:gd name="connsiteY54" fmla="*/ 130148 h 605874"/>
              <a:gd name="connsiteX55" fmla="*/ 358769 w 606862"/>
              <a:gd name="connsiteY55" fmla="*/ 114667 h 605874"/>
              <a:gd name="connsiteX56" fmla="*/ 340664 w 606862"/>
              <a:gd name="connsiteY56" fmla="*/ 90195 h 605874"/>
              <a:gd name="connsiteX57" fmla="*/ 340664 w 606862"/>
              <a:gd name="connsiteY57" fmla="*/ 51540 h 605874"/>
              <a:gd name="connsiteX58" fmla="*/ 240015 w 606862"/>
              <a:gd name="connsiteY58" fmla="*/ 0 h 605874"/>
              <a:gd name="connsiteX59" fmla="*/ 366476 w 606862"/>
              <a:gd name="connsiteY59" fmla="*/ 0 h 605874"/>
              <a:gd name="connsiteX60" fmla="*/ 392288 w 606862"/>
              <a:gd name="connsiteY60" fmla="*/ 25862 h 605874"/>
              <a:gd name="connsiteX61" fmla="*/ 392288 w 606862"/>
              <a:gd name="connsiteY61" fmla="*/ 72211 h 605874"/>
              <a:gd name="connsiteX62" fmla="*/ 403987 w 606862"/>
              <a:gd name="connsiteY62" fmla="*/ 77403 h 605874"/>
              <a:gd name="connsiteX63" fmla="*/ 436298 w 606862"/>
              <a:gd name="connsiteY63" fmla="*/ 45144 h 605874"/>
              <a:gd name="connsiteX64" fmla="*/ 472416 w 606862"/>
              <a:gd name="connsiteY64" fmla="*/ 45144 h 605874"/>
              <a:gd name="connsiteX65" fmla="*/ 561459 w 606862"/>
              <a:gd name="connsiteY65" fmla="*/ 133948 h 605874"/>
              <a:gd name="connsiteX66" fmla="*/ 561459 w 606862"/>
              <a:gd name="connsiteY66" fmla="*/ 170101 h 605874"/>
              <a:gd name="connsiteX67" fmla="*/ 529147 w 606862"/>
              <a:gd name="connsiteY67" fmla="*/ 202360 h 605874"/>
              <a:gd name="connsiteX68" fmla="*/ 534347 w 606862"/>
              <a:gd name="connsiteY68" fmla="*/ 213947 h 605874"/>
              <a:gd name="connsiteX69" fmla="*/ 580771 w 606862"/>
              <a:gd name="connsiteY69" fmla="*/ 213947 h 605874"/>
              <a:gd name="connsiteX70" fmla="*/ 606862 w 606862"/>
              <a:gd name="connsiteY70" fmla="*/ 239625 h 605874"/>
              <a:gd name="connsiteX71" fmla="*/ 606862 w 606862"/>
              <a:gd name="connsiteY71" fmla="*/ 366065 h 605874"/>
              <a:gd name="connsiteX72" fmla="*/ 580957 w 606862"/>
              <a:gd name="connsiteY72" fmla="*/ 391927 h 605874"/>
              <a:gd name="connsiteX73" fmla="*/ 534533 w 606862"/>
              <a:gd name="connsiteY73" fmla="*/ 391927 h 605874"/>
              <a:gd name="connsiteX74" fmla="*/ 529333 w 606862"/>
              <a:gd name="connsiteY74" fmla="*/ 403515 h 605874"/>
              <a:gd name="connsiteX75" fmla="*/ 561644 w 606862"/>
              <a:gd name="connsiteY75" fmla="*/ 435773 h 605874"/>
              <a:gd name="connsiteX76" fmla="*/ 561644 w 606862"/>
              <a:gd name="connsiteY76" fmla="*/ 471926 h 605874"/>
              <a:gd name="connsiteX77" fmla="*/ 472695 w 606862"/>
              <a:gd name="connsiteY77" fmla="*/ 560730 h 605874"/>
              <a:gd name="connsiteX78" fmla="*/ 436484 w 606862"/>
              <a:gd name="connsiteY78" fmla="*/ 560730 h 605874"/>
              <a:gd name="connsiteX79" fmla="*/ 404172 w 606862"/>
              <a:gd name="connsiteY79" fmla="*/ 528471 h 605874"/>
              <a:gd name="connsiteX80" fmla="*/ 392566 w 606862"/>
              <a:gd name="connsiteY80" fmla="*/ 533662 h 605874"/>
              <a:gd name="connsiteX81" fmla="*/ 392566 w 606862"/>
              <a:gd name="connsiteY81" fmla="*/ 580011 h 605874"/>
              <a:gd name="connsiteX82" fmla="*/ 366661 w 606862"/>
              <a:gd name="connsiteY82" fmla="*/ 605874 h 605874"/>
              <a:gd name="connsiteX83" fmla="*/ 240201 w 606862"/>
              <a:gd name="connsiteY83" fmla="*/ 605874 h 605874"/>
              <a:gd name="connsiteX84" fmla="*/ 214296 w 606862"/>
              <a:gd name="connsiteY84" fmla="*/ 580011 h 605874"/>
              <a:gd name="connsiteX85" fmla="*/ 214296 w 606862"/>
              <a:gd name="connsiteY85" fmla="*/ 533662 h 605874"/>
              <a:gd name="connsiteX86" fmla="*/ 202690 w 606862"/>
              <a:gd name="connsiteY86" fmla="*/ 528471 h 605874"/>
              <a:gd name="connsiteX87" fmla="*/ 170378 w 606862"/>
              <a:gd name="connsiteY87" fmla="*/ 560730 h 605874"/>
              <a:gd name="connsiteX88" fmla="*/ 134167 w 606862"/>
              <a:gd name="connsiteY88" fmla="*/ 560730 h 605874"/>
              <a:gd name="connsiteX89" fmla="*/ 45218 w 606862"/>
              <a:gd name="connsiteY89" fmla="*/ 471926 h 605874"/>
              <a:gd name="connsiteX90" fmla="*/ 37418 w 606862"/>
              <a:gd name="connsiteY90" fmla="*/ 453850 h 605874"/>
              <a:gd name="connsiteX91" fmla="*/ 45218 w 606862"/>
              <a:gd name="connsiteY91" fmla="*/ 435773 h 605874"/>
              <a:gd name="connsiteX92" fmla="*/ 77529 w 606862"/>
              <a:gd name="connsiteY92" fmla="*/ 403515 h 605874"/>
              <a:gd name="connsiteX93" fmla="*/ 72329 w 606862"/>
              <a:gd name="connsiteY93" fmla="*/ 391927 h 605874"/>
              <a:gd name="connsiteX94" fmla="*/ 25905 w 606862"/>
              <a:gd name="connsiteY94" fmla="*/ 391927 h 605874"/>
              <a:gd name="connsiteX95" fmla="*/ 0 w 606862"/>
              <a:gd name="connsiteY95" fmla="*/ 366065 h 605874"/>
              <a:gd name="connsiteX96" fmla="*/ 0 w 606862"/>
              <a:gd name="connsiteY96" fmla="*/ 239810 h 605874"/>
              <a:gd name="connsiteX97" fmla="*/ 25905 w 606862"/>
              <a:gd name="connsiteY97" fmla="*/ 213947 h 605874"/>
              <a:gd name="connsiteX98" fmla="*/ 72144 w 606862"/>
              <a:gd name="connsiteY98" fmla="*/ 213947 h 605874"/>
              <a:gd name="connsiteX99" fmla="*/ 77343 w 606862"/>
              <a:gd name="connsiteY99" fmla="*/ 202360 h 605874"/>
              <a:gd name="connsiteX100" fmla="*/ 45032 w 606862"/>
              <a:gd name="connsiteY100" fmla="*/ 170101 h 605874"/>
              <a:gd name="connsiteX101" fmla="*/ 37233 w 606862"/>
              <a:gd name="connsiteY101" fmla="*/ 152024 h 605874"/>
              <a:gd name="connsiteX102" fmla="*/ 45032 w 606862"/>
              <a:gd name="connsiteY102" fmla="*/ 133948 h 605874"/>
              <a:gd name="connsiteX103" fmla="*/ 134074 w 606862"/>
              <a:gd name="connsiteY103" fmla="*/ 45144 h 605874"/>
              <a:gd name="connsiteX104" fmla="*/ 170192 w 606862"/>
              <a:gd name="connsiteY104" fmla="*/ 45144 h 605874"/>
              <a:gd name="connsiteX105" fmla="*/ 202504 w 606862"/>
              <a:gd name="connsiteY105" fmla="*/ 77403 h 605874"/>
              <a:gd name="connsiteX106" fmla="*/ 214203 w 606862"/>
              <a:gd name="connsiteY106" fmla="*/ 72211 h 605874"/>
              <a:gd name="connsiteX107" fmla="*/ 214203 w 606862"/>
              <a:gd name="connsiteY107" fmla="*/ 25862 h 605874"/>
              <a:gd name="connsiteX108" fmla="*/ 240015 w 606862"/>
              <a:gd name="connsiteY108" fmla="*/ 0 h 6058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</a:cxnLst>
            <a:rect l="l" t="t" r="r" b="b"/>
            <a:pathLst>
              <a:path w="606862" h="605874">
                <a:moveTo>
                  <a:pt x="303336" y="213981"/>
                </a:moveTo>
                <a:cubicBezTo>
                  <a:pt x="254306" y="213981"/>
                  <a:pt x="214283" y="253933"/>
                  <a:pt x="214283" y="302877"/>
                </a:cubicBezTo>
                <a:cubicBezTo>
                  <a:pt x="214283" y="351821"/>
                  <a:pt x="254306" y="391681"/>
                  <a:pt x="303336" y="391681"/>
                </a:cubicBezTo>
                <a:cubicBezTo>
                  <a:pt x="352366" y="391681"/>
                  <a:pt x="392296" y="351821"/>
                  <a:pt x="392296" y="302877"/>
                </a:cubicBezTo>
                <a:cubicBezTo>
                  <a:pt x="392296" y="253933"/>
                  <a:pt x="352366" y="213981"/>
                  <a:pt x="303336" y="213981"/>
                </a:cubicBezTo>
                <a:close/>
                <a:moveTo>
                  <a:pt x="303336" y="162441"/>
                </a:moveTo>
                <a:cubicBezTo>
                  <a:pt x="380781" y="162441"/>
                  <a:pt x="443926" y="225475"/>
                  <a:pt x="443926" y="302877"/>
                </a:cubicBezTo>
                <a:cubicBezTo>
                  <a:pt x="443926" y="380186"/>
                  <a:pt x="380781" y="443220"/>
                  <a:pt x="303336" y="443220"/>
                </a:cubicBezTo>
                <a:cubicBezTo>
                  <a:pt x="225798" y="443220"/>
                  <a:pt x="162653" y="380094"/>
                  <a:pt x="162653" y="302877"/>
                </a:cubicBezTo>
                <a:cubicBezTo>
                  <a:pt x="162653" y="225568"/>
                  <a:pt x="225798" y="162441"/>
                  <a:pt x="303336" y="162441"/>
                </a:cubicBezTo>
                <a:close/>
                <a:moveTo>
                  <a:pt x="265827" y="51540"/>
                </a:moveTo>
                <a:lnTo>
                  <a:pt x="265827" y="90195"/>
                </a:lnTo>
                <a:cubicBezTo>
                  <a:pt x="265827" y="101875"/>
                  <a:pt x="258028" y="112072"/>
                  <a:pt x="247722" y="114667"/>
                </a:cubicBezTo>
                <a:cubicBezTo>
                  <a:pt x="234815" y="118560"/>
                  <a:pt x="222002" y="123752"/>
                  <a:pt x="210303" y="130148"/>
                </a:cubicBezTo>
                <a:cubicBezTo>
                  <a:pt x="200090" y="135339"/>
                  <a:pt x="188391" y="134134"/>
                  <a:pt x="179385" y="126347"/>
                </a:cubicBezTo>
                <a:lnTo>
                  <a:pt x="152273" y="99279"/>
                </a:lnTo>
                <a:lnTo>
                  <a:pt x="99441" y="152024"/>
                </a:lnTo>
                <a:lnTo>
                  <a:pt x="126553" y="179185"/>
                </a:lnTo>
                <a:cubicBezTo>
                  <a:pt x="134167" y="186879"/>
                  <a:pt x="136767" y="199857"/>
                  <a:pt x="130360" y="210147"/>
                </a:cubicBezTo>
                <a:cubicBezTo>
                  <a:pt x="123954" y="221641"/>
                  <a:pt x="118754" y="234619"/>
                  <a:pt x="114854" y="247411"/>
                </a:cubicBezTo>
                <a:cubicBezTo>
                  <a:pt x="111048" y="257701"/>
                  <a:pt x="102041" y="265487"/>
                  <a:pt x="90342" y="265487"/>
                </a:cubicBezTo>
                <a:lnTo>
                  <a:pt x="51624" y="265487"/>
                </a:lnTo>
                <a:lnTo>
                  <a:pt x="51624" y="340295"/>
                </a:lnTo>
                <a:lnTo>
                  <a:pt x="90342" y="340295"/>
                </a:lnTo>
                <a:cubicBezTo>
                  <a:pt x="102041" y="340295"/>
                  <a:pt x="112255" y="348081"/>
                  <a:pt x="114854" y="358278"/>
                </a:cubicBezTo>
                <a:cubicBezTo>
                  <a:pt x="118754" y="371163"/>
                  <a:pt x="123954" y="384048"/>
                  <a:pt x="130360" y="395635"/>
                </a:cubicBezTo>
                <a:cubicBezTo>
                  <a:pt x="135560" y="405925"/>
                  <a:pt x="134353" y="417512"/>
                  <a:pt x="126553" y="426504"/>
                </a:cubicBezTo>
                <a:lnTo>
                  <a:pt x="99441" y="453571"/>
                </a:lnTo>
                <a:lnTo>
                  <a:pt x="152273" y="506409"/>
                </a:lnTo>
                <a:lnTo>
                  <a:pt x="179477" y="479341"/>
                </a:lnTo>
                <a:cubicBezTo>
                  <a:pt x="187184" y="471648"/>
                  <a:pt x="200183" y="469052"/>
                  <a:pt x="210489" y="475448"/>
                </a:cubicBezTo>
                <a:cubicBezTo>
                  <a:pt x="222002" y="481937"/>
                  <a:pt x="235001" y="487128"/>
                  <a:pt x="247814" y="490929"/>
                </a:cubicBezTo>
                <a:cubicBezTo>
                  <a:pt x="258121" y="494729"/>
                  <a:pt x="265920" y="503814"/>
                  <a:pt x="265920" y="515401"/>
                </a:cubicBezTo>
                <a:lnTo>
                  <a:pt x="265920" y="554056"/>
                </a:lnTo>
                <a:lnTo>
                  <a:pt x="340849" y="554056"/>
                </a:lnTo>
                <a:lnTo>
                  <a:pt x="340849" y="515401"/>
                </a:lnTo>
                <a:cubicBezTo>
                  <a:pt x="340849" y="503814"/>
                  <a:pt x="348649" y="493524"/>
                  <a:pt x="358862" y="490929"/>
                </a:cubicBezTo>
                <a:cubicBezTo>
                  <a:pt x="371768" y="487128"/>
                  <a:pt x="384674" y="481937"/>
                  <a:pt x="396280" y="475448"/>
                </a:cubicBezTo>
                <a:cubicBezTo>
                  <a:pt x="406586" y="470257"/>
                  <a:pt x="418193" y="471555"/>
                  <a:pt x="427199" y="479341"/>
                </a:cubicBezTo>
                <a:lnTo>
                  <a:pt x="454311" y="506409"/>
                </a:lnTo>
                <a:lnTo>
                  <a:pt x="507235" y="453479"/>
                </a:lnTo>
                <a:lnTo>
                  <a:pt x="480123" y="426411"/>
                </a:lnTo>
                <a:cubicBezTo>
                  <a:pt x="472416" y="418717"/>
                  <a:pt x="469817" y="405739"/>
                  <a:pt x="476223" y="395543"/>
                </a:cubicBezTo>
                <a:cubicBezTo>
                  <a:pt x="482723" y="384048"/>
                  <a:pt x="487922" y="371070"/>
                  <a:pt x="491729" y="358185"/>
                </a:cubicBezTo>
                <a:cubicBezTo>
                  <a:pt x="495536" y="347896"/>
                  <a:pt x="504635" y="340109"/>
                  <a:pt x="516241" y="340109"/>
                </a:cubicBezTo>
                <a:lnTo>
                  <a:pt x="554959" y="340109"/>
                </a:lnTo>
                <a:lnTo>
                  <a:pt x="554959" y="265395"/>
                </a:lnTo>
                <a:lnTo>
                  <a:pt x="516241" y="265395"/>
                </a:lnTo>
                <a:cubicBezTo>
                  <a:pt x="504635" y="265395"/>
                  <a:pt x="494329" y="257608"/>
                  <a:pt x="491729" y="247318"/>
                </a:cubicBezTo>
                <a:cubicBezTo>
                  <a:pt x="487922" y="234433"/>
                  <a:pt x="482723" y="221641"/>
                  <a:pt x="476223" y="209961"/>
                </a:cubicBezTo>
                <a:cubicBezTo>
                  <a:pt x="471024" y="199764"/>
                  <a:pt x="472324" y="188084"/>
                  <a:pt x="480123" y="179093"/>
                </a:cubicBezTo>
                <a:lnTo>
                  <a:pt x="507235" y="152024"/>
                </a:lnTo>
                <a:lnTo>
                  <a:pt x="454311" y="99279"/>
                </a:lnTo>
                <a:lnTo>
                  <a:pt x="427106" y="126347"/>
                </a:lnTo>
                <a:cubicBezTo>
                  <a:pt x="419400" y="133948"/>
                  <a:pt x="406401" y="136544"/>
                  <a:pt x="396187" y="130148"/>
                </a:cubicBezTo>
                <a:cubicBezTo>
                  <a:pt x="384674" y="123752"/>
                  <a:pt x="371675" y="118560"/>
                  <a:pt x="358769" y="114667"/>
                </a:cubicBezTo>
                <a:cubicBezTo>
                  <a:pt x="348463" y="110867"/>
                  <a:pt x="340664" y="101875"/>
                  <a:pt x="340664" y="90195"/>
                </a:cubicBezTo>
                <a:lnTo>
                  <a:pt x="340664" y="51540"/>
                </a:lnTo>
                <a:close/>
                <a:moveTo>
                  <a:pt x="240015" y="0"/>
                </a:moveTo>
                <a:lnTo>
                  <a:pt x="366476" y="0"/>
                </a:lnTo>
                <a:cubicBezTo>
                  <a:pt x="380682" y="0"/>
                  <a:pt x="392288" y="11587"/>
                  <a:pt x="392288" y="25862"/>
                </a:cubicBezTo>
                <a:lnTo>
                  <a:pt x="392288" y="72211"/>
                </a:lnTo>
                <a:cubicBezTo>
                  <a:pt x="396187" y="73509"/>
                  <a:pt x="400087" y="74807"/>
                  <a:pt x="403987" y="77403"/>
                </a:cubicBezTo>
                <a:lnTo>
                  <a:pt x="436298" y="45144"/>
                </a:lnTo>
                <a:cubicBezTo>
                  <a:pt x="446512" y="34854"/>
                  <a:pt x="462110" y="34854"/>
                  <a:pt x="472416" y="45144"/>
                </a:cubicBezTo>
                <a:lnTo>
                  <a:pt x="561459" y="133948"/>
                </a:lnTo>
                <a:cubicBezTo>
                  <a:pt x="571672" y="144238"/>
                  <a:pt x="571672" y="159811"/>
                  <a:pt x="561459" y="170101"/>
                </a:cubicBezTo>
                <a:lnTo>
                  <a:pt x="529147" y="202360"/>
                </a:lnTo>
                <a:cubicBezTo>
                  <a:pt x="530447" y="206161"/>
                  <a:pt x="533047" y="210147"/>
                  <a:pt x="534347" y="213947"/>
                </a:cubicBezTo>
                <a:lnTo>
                  <a:pt x="580771" y="213947"/>
                </a:lnTo>
                <a:cubicBezTo>
                  <a:pt x="594977" y="213947"/>
                  <a:pt x="606583" y="225442"/>
                  <a:pt x="606862" y="239625"/>
                </a:cubicBezTo>
                <a:lnTo>
                  <a:pt x="606862" y="366065"/>
                </a:lnTo>
                <a:cubicBezTo>
                  <a:pt x="606862" y="380340"/>
                  <a:pt x="595256" y="391927"/>
                  <a:pt x="580957" y="391927"/>
                </a:cubicBezTo>
                <a:lnTo>
                  <a:pt x="534533" y="391927"/>
                </a:lnTo>
                <a:cubicBezTo>
                  <a:pt x="533233" y="395728"/>
                  <a:pt x="531933" y="399714"/>
                  <a:pt x="529333" y="403515"/>
                </a:cubicBezTo>
                <a:lnTo>
                  <a:pt x="561644" y="435773"/>
                </a:lnTo>
                <a:cubicBezTo>
                  <a:pt x="571951" y="446063"/>
                  <a:pt x="571951" y="461636"/>
                  <a:pt x="561644" y="471926"/>
                </a:cubicBezTo>
                <a:lnTo>
                  <a:pt x="472695" y="560730"/>
                </a:lnTo>
                <a:cubicBezTo>
                  <a:pt x="462389" y="571020"/>
                  <a:pt x="446790" y="571020"/>
                  <a:pt x="436484" y="560730"/>
                </a:cubicBezTo>
                <a:lnTo>
                  <a:pt x="404172" y="528471"/>
                </a:lnTo>
                <a:cubicBezTo>
                  <a:pt x="400366" y="529862"/>
                  <a:pt x="396373" y="532457"/>
                  <a:pt x="392566" y="533662"/>
                </a:cubicBezTo>
                <a:lnTo>
                  <a:pt x="392566" y="580011"/>
                </a:lnTo>
                <a:cubicBezTo>
                  <a:pt x="392566" y="594287"/>
                  <a:pt x="380960" y="605874"/>
                  <a:pt x="366661" y="605874"/>
                </a:cubicBezTo>
                <a:lnTo>
                  <a:pt x="240201" y="605874"/>
                </a:lnTo>
                <a:cubicBezTo>
                  <a:pt x="225902" y="605874"/>
                  <a:pt x="214296" y="594287"/>
                  <a:pt x="214296" y="580011"/>
                </a:cubicBezTo>
                <a:lnTo>
                  <a:pt x="214296" y="533662"/>
                </a:lnTo>
                <a:cubicBezTo>
                  <a:pt x="210489" y="532365"/>
                  <a:pt x="206497" y="531067"/>
                  <a:pt x="202690" y="528471"/>
                </a:cubicBezTo>
                <a:lnTo>
                  <a:pt x="170378" y="560730"/>
                </a:lnTo>
                <a:cubicBezTo>
                  <a:pt x="160072" y="571020"/>
                  <a:pt x="144473" y="571020"/>
                  <a:pt x="134167" y="560730"/>
                </a:cubicBezTo>
                <a:lnTo>
                  <a:pt x="45218" y="471926"/>
                </a:lnTo>
                <a:cubicBezTo>
                  <a:pt x="40018" y="466735"/>
                  <a:pt x="37418" y="460246"/>
                  <a:pt x="37418" y="453850"/>
                </a:cubicBezTo>
                <a:cubicBezTo>
                  <a:pt x="37418" y="447453"/>
                  <a:pt x="40018" y="440965"/>
                  <a:pt x="45218" y="435773"/>
                </a:cubicBezTo>
                <a:lnTo>
                  <a:pt x="77529" y="403515"/>
                </a:lnTo>
                <a:cubicBezTo>
                  <a:pt x="76136" y="399714"/>
                  <a:pt x="73537" y="395728"/>
                  <a:pt x="72329" y="391927"/>
                </a:cubicBezTo>
                <a:lnTo>
                  <a:pt x="25905" y="391927"/>
                </a:lnTo>
                <a:cubicBezTo>
                  <a:pt x="11606" y="391927"/>
                  <a:pt x="0" y="380340"/>
                  <a:pt x="0" y="366065"/>
                </a:cubicBezTo>
                <a:lnTo>
                  <a:pt x="0" y="239810"/>
                </a:lnTo>
                <a:cubicBezTo>
                  <a:pt x="0" y="225534"/>
                  <a:pt x="11606" y="213947"/>
                  <a:pt x="25905" y="213947"/>
                </a:cubicBezTo>
                <a:lnTo>
                  <a:pt x="72144" y="213947"/>
                </a:lnTo>
                <a:cubicBezTo>
                  <a:pt x="73537" y="210147"/>
                  <a:pt x="74744" y="206161"/>
                  <a:pt x="77343" y="202360"/>
                </a:cubicBezTo>
                <a:lnTo>
                  <a:pt x="45032" y="170101"/>
                </a:lnTo>
                <a:cubicBezTo>
                  <a:pt x="39832" y="164910"/>
                  <a:pt x="37233" y="158421"/>
                  <a:pt x="37233" y="152024"/>
                </a:cubicBezTo>
                <a:cubicBezTo>
                  <a:pt x="37233" y="145628"/>
                  <a:pt x="39832" y="139139"/>
                  <a:pt x="45032" y="133948"/>
                </a:cubicBezTo>
                <a:lnTo>
                  <a:pt x="134074" y="45144"/>
                </a:lnTo>
                <a:cubicBezTo>
                  <a:pt x="144380" y="34854"/>
                  <a:pt x="159979" y="34854"/>
                  <a:pt x="170192" y="45144"/>
                </a:cubicBezTo>
                <a:lnTo>
                  <a:pt x="202504" y="77403"/>
                </a:lnTo>
                <a:cubicBezTo>
                  <a:pt x="206404" y="76012"/>
                  <a:pt x="210303" y="73417"/>
                  <a:pt x="214203" y="72211"/>
                </a:cubicBezTo>
                <a:lnTo>
                  <a:pt x="214203" y="25862"/>
                </a:lnTo>
                <a:cubicBezTo>
                  <a:pt x="214203" y="11587"/>
                  <a:pt x="225809" y="0"/>
                  <a:pt x="240015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id="{5F3673CB-FC65-4A20-A9B2-FCE88E3DB907}"/>
              </a:ext>
            </a:extLst>
          </p:cNvPr>
          <p:cNvSpPr txBox="1"/>
          <p:nvPr/>
        </p:nvSpPr>
        <p:spPr>
          <a:xfrm>
            <a:off x="823544" y="2098633"/>
            <a:ext cx="4838410" cy="39967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华文楷体" panose="02010600040101010101" pitchFamily="2" charset="-122"/>
                <a:ea typeface="华文楷体" panose="02010600040101010101" pitchFamily="2" charset="-122"/>
                <a:cs typeface="+mn-cs"/>
              </a:rPr>
              <a:t>清明节</a:t>
            </a:r>
            <a:endParaRPr kumimoji="0" lang="en-US" altLang="zh-CN" sz="28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华文楷体" panose="02010600040101010101" pitchFamily="2" charset="-122"/>
              <a:ea typeface="华文楷体" panose="02010600040101010101" pitchFamily="2" charset="-122"/>
              <a:cs typeface="+mn-cs"/>
            </a:endParaRPr>
          </a:p>
          <a:p>
            <a:pPr lvl="0">
              <a:lnSpc>
                <a:spcPct val="150000"/>
              </a:lnSpc>
            </a:pPr>
            <a:r>
              <a:rPr lang="zh-CN" altLang="zh-CN" sz="2400" dirty="0"/>
              <a:t>中国是倾向于</a:t>
            </a:r>
            <a:r>
              <a:rPr lang="zh-CN" altLang="zh-CN" sz="2400" dirty="0">
                <a:solidFill>
                  <a:srgbClr val="C00000"/>
                </a:solidFill>
              </a:rPr>
              <a:t>集体主义</a:t>
            </a:r>
            <a:r>
              <a:rPr lang="zh-CN" altLang="zh-CN" sz="2400" dirty="0"/>
              <a:t>文化的社会。儒家文化思想在中国盛行至今，提倡百善孝为先，家庭和家族观念深厚，敬畏祖先。所以，清明节，家人们会聚在一起，祭祀祖先，祈求家族平安。</a:t>
            </a:r>
            <a:endParaRPr kumimoji="0" lang="en-US" altLang="zh-CN" sz="3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id="{9026B5F7-E3F4-47DD-910B-C3F27DAB4F86}"/>
              </a:ext>
            </a:extLst>
          </p:cNvPr>
          <p:cNvSpPr txBox="1"/>
          <p:nvPr/>
        </p:nvSpPr>
        <p:spPr>
          <a:xfrm>
            <a:off x="6102350" y="2098633"/>
            <a:ext cx="5528176" cy="34530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华文楷体" panose="02010600040101010101" pitchFamily="2" charset="-122"/>
                <a:ea typeface="华文楷体" panose="02010600040101010101" pitchFamily="2" charset="-122"/>
                <a:cs typeface="+mn-cs"/>
              </a:rPr>
              <a:t>万圣节</a:t>
            </a:r>
            <a:endParaRPr kumimoji="0" lang="en-US" altLang="zh-CN" sz="28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华文楷体" panose="02010600040101010101" pitchFamily="2" charset="-122"/>
              <a:ea typeface="华文楷体" panose="02010600040101010101" pitchFamily="2" charset="-122"/>
              <a:cs typeface="+mn-cs"/>
            </a:endParaRPr>
          </a:p>
          <a:p>
            <a:pPr lvl="0">
              <a:lnSpc>
                <a:spcPct val="150000"/>
              </a:lnSpc>
            </a:pPr>
            <a:r>
              <a:rPr lang="zh-CN" altLang="zh-CN" sz="2400" dirty="0"/>
              <a:t>美国是典型的提倡</a:t>
            </a:r>
            <a:r>
              <a:rPr lang="zh-CN" altLang="zh-CN" sz="2400" dirty="0">
                <a:solidFill>
                  <a:srgbClr val="C00000"/>
                </a:solidFill>
              </a:rPr>
              <a:t>个人主义</a:t>
            </a:r>
            <a:r>
              <a:rPr lang="zh-CN" altLang="zh-CN" sz="2400" dirty="0"/>
              <a:t>文化的社会。很多美国人信奉基督教，认为人生来有罪，而善良的灵魂是上帝赐予的，所以美国人在万圣节不去祭祀祖先，他们认为个人没有义务为自己的祖辈负责。</a:t>
            </a:r>
            <a:endParaRPr kumimoji="0" lang="en-US" altLang="zh-CN" sz="5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华文楷体" panose="02010600040101010101" pitchFamily="2" charset="-122"/>
              <a:ea typeface="华文楷体" panose="02010600040101010101" pitchFamily="2" charset="-122"/>
              <a:cs typeface="+mn-cs"/>
            </a:endParaRPr>
          </a:p>
        </p:txBody>
      </p:sp>
      <p:sp>
        <p:nvSpPr>
          <p:cNvPr id="2" name="矩形 1">
            <a:extLst>
              <a:ext uri="{FF2B5EF4-FFF2-40B4-BE49-F238E27FC236}">
                <a16:creationId xmlns:a16="http://schemas.microsoft.com/office/drawing/2014/main" id="{7EF1B777-F4B8-4FA1-A66F-2FE8F091864B}"/>
              </a:ext>
            </a:extLst>
          </p:cNvPr>
          <p:cNvSpPr/>
          <p:nvPr/>
        </p:nvSpPr>
        <p:spPr>
          <a:xfrm>
            <a:off x="7133562" y="821240"/>
            <a:ext cx="386516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800" b="0" i="0" u="none" strike="noStrike" kern="1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华文楷体" panose="02010600040101010101" pitchFamily="2" charset="-122"/>
                <a:ea typeface="华文楷体" panose="02010600040101010101" pitchFamily="2" charset="-122"/>
                <a:cs typeface="Times New Roman" panose="02020603050405020304" pitchFamily="18" charset="0"/>
              </a:rPr>
              <a:t> </a:t>
            </a:r>
            <a:r>
              <a:rPr kumimoji="0" lang="zh-CN" altLang="en-US" sz="2800" b="0" i="0" u="none" strike="noStrike" kern="1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华文楷体" panose="02010600040101010101" pitchFamily="2" charset="-122"/>
                <a:ea typeface="华文楷体" panose="02010600040101010101" pitchFamily="2" charset="-122"/>
                <a:cs typeface="Times New Roman" panose="02020603050405020304" pitchFamily="18" charset="0"/>
              </a:rPr>
              <a:t>强调个人与他人的关系</a:t>
            </a:r>
            <a:endParaRPr kumimoji="0" lang="zh-CN" altLang="en-US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华文楷体" panose="02010600040101010101" pitchFamily="2" charset="-122"/>
              <a:ea typeface="华文楷体" panose="02010600040101010101" pitchFamily="2" charset="-122"/>
              <a:cs typeface="+mn-cs"/>
            </a:endParaRPr>
          </a:p>
        </p:txBody>
      </p:sp>
      <p:grpSp>
        <p:nvGrpSpPr>
          <p:cNvPr id="17" name="组合 16">
            <a:extLst>
              <a:ext uri="{FF2B5EF4-FFF2-40B4-BE49-F238E27FC236}">
                <a16:creationId xmlns:a16="http://schemas.microsoft.com/office/drawing/2014/main" id="{B0DC3A4D-6EF9-434C-A25F-679D0C23831E}"/>
              </a:ext>
            </a:extLst>
          </p:cNvPr>
          <p:cNvGrpSpPr/>
          <p:nvPr/>
        </p:nvGrpSpPr>
        <p:grpSpPr>
          <a:xfrm>
            <a:off x="548685" y="536694"/>
            <a:ext cx="6326514" cy="1099435"/>
            <a:chOff x="3223223" y="3135585"/>
            <a:chExt cx="6326514" cy="1099435"/>
          </a:xfrm>
        </p:grpSpPr>
        <p:grpSp>
          <p:nvGrpSpPr>
            <p:cNvPr id="18" name="组合 17">
              <a:extLst>
                <a:ext uri="{FF2B5EF4-FFF2-40B4-BE49-F238E27FC236}">
                  <a16:creationId xmlns:a16="http://schemas.microsoft.com/office/drawing/2014/main" id="{8FFEF701-3E04-4176-8E42-738BE1E5D018}"/>
                </a:ext>
              </a:extLst>
            </p:cNvPr>
            <p:cNvGrpSpPr/>
            <p:nvPr/>
          </p:nvGrpSpPr>
          <p:grpSpPr>
            <a:xfrm>
              <a:off x="3223223" y="3135585"/>
              <a:ext cx="1099435" cy="1099435"/>
              <a:chOff x="3914499" y="-698246"/>
              <a:chExt cx="1799772" cy="1799772"/>
            </a:xfrm>
          </p:grpSpPr>
          <p:sp>
            <p:nvSpPr>
              <p:cNvPr id="20" name="椭圆 19">
                <a:extLst>
                  <a:ext uri="{FF2B5EF4-FFF2-40B4-BE49-F238E27FC236}">
                    <a16:creationId xmlns:a16="http://schemas.microsoft.com/office/drawing/2014/main" id="{3EFCA5BA-9024-4EFD-AB43-7C8AF69066A2}"/>
                  </a:ext>
                </a:extLst>
              </p:cNvPr>
              <p:cNvSpPr/>
              <p:nvPr/>
            </p:nvSpPr>
            <p:spPr>
              <a:xfrm>
                <a:off x="3914499" y="-698246"/>
                <a:ext cx="1799772" cy="1799772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1">
                      <a:lumMod val="75000"/>
                    </a:schemeClr>
                  </a:gs>
                  <a:gs pos="100000">
                    <a:schemeClr val="accent1"/>
                  </a:gs>
                </a:gsLst>
                <a:lin ang="8100000" scaled="1"/>
                <a:tileRect/>
              </a:gradFill>
              <a:ln w="57150">
                <a:gradFill flip="none" rotWithShape="1">
                  <a:gsLst>
                    <a:gs pos="0">
                      <a:schemeClr val="accent1"/>
                    </a:gs>
                    <a:gs pos="100000">
                      <a:schemeClr val="accent1">
                        <a:lumMod val="75000"/>
                      </a:schemeClr>
                    </a:gs>
                  </a:gsLst>
                  <a:lin ang="8100000" scaled="1"/>
                  <a:tileRect/>
                </a:gradFill>
              </a:ln>
              <a:effectLst>
                <a:outerShdw blurRad="381000" dist="38100" dir="8100000" algn="tr" rotWithShape="0">
                  <a:prstClr val="black">
                    <a:alpha val="2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微软雅黑"/>
                  <a:cs typeface="+mn-cs"/>
                </a:endParaRPr>
              </a:p>
            </p:txBody>
          </p:sp>
          <p:sp>
            <p:nvSpPr>
              <p:cNvPr id="21" name="椭圆 93">
                <a:extLst>
                  <a:ext uri="{FF2B5EF4-FFF2-40B4-BE49-F238E27FC236}">
                    <a16:creationId xmlns:a16="http://schemas.microsoft.com/office/drawing/2014/main" id="{43967CF3-60C2-42CB-B6C2-02AAE1DB0C3F}"/>
                  </a:ext>
                </a:extLst>
              </p:cNvPr>
              <p:cNvSpPr/>
              <p:nvPr/>
            </p:nvSpPr>
            <p:spPr>
              <a:xfrm>
                <a:off x="4364443" y="-176821"/>
                <a:ext cx="899887" cy="756923"/>
              </a:xfrm>
              <a:custGeom>
                <a:avLst/>
                <a:gdLst>
                  <a:gd name="connsiteX0" fmla="*/ 0 w 607639"/>
                  <a:gd name="connsiteY0" fmla="*/ 381265 h 511105"/>
                  <a:gd name="connsiteX1" fmla="*/ 44043 w 607639"/>
                  <a:gd name="connsiteY1" fmla="*/ 381265 h 511105"/>
                  <a:gd name="connsiteX2" fmla="*/ 110153 w 607639"/>
                  <a:gd name="connsiteY2" fmla="*/ 447289 h 511105"/>
                  <a:gd name="connsiteX3" fmla="*/ 110153 w 607639"/>
                  <a:gd name="connsiteY3" fmla="*/ 491276 h 511105"/>
                  <a:gd name="connsiteX4" fmla="*/ 0 w 607639"/>
                  <a:gd name="connsiteY4" fmla="*/ 381265 h 511105"/>
                  <a:gd name="connsiteX5" fmla="*/ 34436 w 607639"/>
                  <a:gd name="connsiteY5" fmla="*/ 253894 h 511105"/>
                  <a:gd name="connsiteX6" fmla="*/ 153833 w 607639"/>
                  <a:gd name="connsiteY6" fmla="*/ 297616 h 511105"/>
                  <a:gd name="connsiteX7" fmla="*/ 147779 w 607639"/>
                  <a:gd name="connsiteY7" fmla="*/ 304281 h 511105"/>
                  <a:gd name="connsiteX8" fmla="*/ 114479 w 607639"/>
                  <a:gd name="connsiteY8" fmla="*/ 370397 h 511105"/>
                  <a:gd name="connsiteX9" fmla="*/ 75927 w 607639"/>
                  <a:gd name="connsiteY9" fmla="*/ 354135 h 511105"/>
                  <a:gd name="connsiteX10" fmla="*/ 34436 w 607639"/>
                  <a:gd name="connsiteY10" fmla="*/ 300815 h 511105"/>
                  <a:gd name="connsiteX11" fmla="*/ 392346 w 607639"/>
                  <a:gd name="connsiteY11" fmla="*/ 173732 h 511105"/>
                  <a:gd name="connsiteX12" fmla="*/ 522999 w 607639"/>
                  <a:gd name="connsiteY12" fmla="*/ 297981 h 511105"/>
                  <a:gd name="connsiteX13" fmla="*/ 523711 w 607639"/>
                  <a:gd name="connsiteY13" fmla="*/ 313267 h 511105"/>
                  <a:gd name="connsiteX14" fmla="*/ 538307 w 607639"/>
                  <a:gd name="connsiteY14" fmla="*/ 317889 h 511105"/>
                  <a:gd name="connsiteX15" fmla="*/ 607639 w 607639"/>
                  <a:gd name="connsiteY15" fmla="*/ 412186 h 511105"/>
                  <a:gd name="connsiteX16" fmla="*/ 508581 w 607639"/>
                  <a:gd name="connsiteY16" fmla="*/ 511105 h 511105"/>
                  <a:gd name="connsiteX17" fmla="*/ 263027 w 607639"/>
                  <a:gd name="connsiteY17" fmla="*/ 511105 h 511105"/>
                  <a:gd name="connsiteX18" fmla="*/ 154891 w 607639"/>
                  <a:gd name="connsiteY18" fmla="*/ 403121 h 511105"/>
                  <a:gd name="connsiteX19" fmla="*/ 245850 w 607639"/>
                  <a:gd name="connsiteY19" fmla="*/ 296647 h 511105"/>
                  <a:gd name="connsiteX20" fmla="*/ 260980 w 607639"/>
                  <a:gd name="connsiteY20" fmla="*/ 294159 h 511105"/>
                  <a:gd name="connsiteX21" fmla="*/ 264006 w 607639"/>
                  <a:gd name="connsiteY21" fmla="*/ 279139 h 511105"/>
                  <a:gd name="connsiteX22" fmla="*/ 392346 w 607639"/>
                  <a:gd name="connsiteY22" fmla="*/ 173732 h 511105"/>
                  <a:gd name="connsiteX23" fmla="*/ 34436 w 607639"/>
                  <a:gd name="connsiteY23" fmla="*/ 139296 h 511105"/>
                  <a:gd name="connsiteX24" fmla="*/ 60690 w 607639"/>
                  <a:gd name="connsiteY24" fmla="*/ 157072 h 511105"/>
                  <a:gd name="connsiteX25" fmla="*/ 191871 w 607639"/>
                  <a:gd name="connsiteY25" fmla="*/ 187291 h 511105"/>
                  <a:gd name="connsiteX26" fmla="*/ 272947 w 607639"/>
                  <a:gd name="connsiteY26" fmla="*/ 176892 h 511105"/>
                  <a:gd name="connsiteX27" fmla="*/ 224889 w 607639"/>
                  <a:gd name="connsiteY27" fmla="*/ 253951 h 511105"/>
                  <a:gd name="connsiteX28" fmla="*/ 191871 w 607639"/>
                  <a:gd name="connsiteY28" fmla="*/ 255729 h 511105"/>
                  <a:gd name="connsiteX29" fmla="*/ 75908 w 607639"/>
                  <a:gd name="connsiteY29" fmla="*/ 228621 h 511105"/>
                  <a:gd name="connsiteX30" fmla="*/ 34436 w 607639"/>
                  <a:gd name="connsiteY30" fmla="*/ 175292 h 511105"/>
                  <a:gd name="connsiteX31" fmla="*/ 34436 w 607639"/>
                  <a:gd name="connsiteY31" fmla="*/ 172804 h 511105"/>
                  <a:gd name="connsiteX32" fmla="*/ 389239 w 607639"/>
                  <a:gd name="connsiteY32" fmla="*/ 22016 h 511105"/>
                  <a:gd name="connsiteX33" fmla="*/ 499321 w 607639"/>
                  <a:gd name="connsiteY33" fmla="*/ 131957 h 511105"/>
                  <a:gd name="connsiteX34" fmla="*/ 455270 w 607639"/>
                  <a:gd name="connsiteY34" fmla="*/ 131957 h 511105"/>
                  <a:gd name="connsiteX35" fmla="*/ 389239 w 607639"/>
                  <a:gd name="connsiteY35" fmla="*/ 66010 h 511105"/>
                  <a:gd name="connsiteX36" fmla="*/ 191938 w 607639"/>
                  <a:gd name="connsiteY36" fmla="*/ 0 h 511105"/>
                  <a:gd name="connsiteX37" fmla="*/ 340408 w 607639"/>
                  <a:gd name="connsiteY37" fmla="*/ 71659 h 511105"/>
                  <a:gd name="connsiteX38" fmla="*/ 191938 w 607639"/>
                  <a:gd name="connsiteY38" fmla="*/ 143318 h 511105"/>
                  <a:gd name="connsiteX39" fmla="*/ 43468 w 607639"/>
                  <a:gd name="connsiteY39" fmla="*/ 71659 h 511105"/>
                  <a:gd name="connsiteX40" fmla="*/ 191938 w 607639"/>
                  <a:gd name="connsiteY40" fmla="*/ 0 h 5111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607639" h="511105">
                    <a:moveTo>
                      <a:pt x="0" y="381265"/>
                    </a:moveTo>
                    <a:lnTo>
                      <a:pt x="44043" y="381265"/>
                    </a:lnTo>
                    <a:cubicBezTo>
                      <a:pt x="44043" y="417698"/>
                      <a:pt x="73673" y="447289"/>
                      <a:pt x="110153" y="447289"/>
                    </a:cubicBezTo>
                    <a:lnTo>
                      <a:pt x="110153" y="491276"/>
                    </a:lnTo>
                    <a:cubicBezTo>
                      <a:pt x="49382" y="491276"/>
                      <a:pt x="0" y="441958"/>
                      <a:pt x="0" y="381265"/>
                    </a:cubicBezTo>
                    <a:close/>
                    <a:moveTo>
                      <a:pt x="34436" y="253894"/>
                    </a:moveTo>
                    <a:cubicBezTo>
                      <a:pt x="63640" y="276288"/>
                      <a:pt x="105487" y="292106"/>
                      <a:pt x="153833" y="297616"/>
                    </a:cubicBezTo>
                    <a:cubicBezTo>
                      <a:pt x="151785" y="299838"/>
                      <a:pt x="149737" y="301970"/>
                      <a:pt x="147779" y="304281"/>
                    </a:cubicBezTo>
                    <a:cubicBezTo>
                      <a:pt x="131218" y="323387"/>
                      <a:pt x="119910" y="346225"/>
                      <a:pt x="114479" y="370397"/>
                    </a:cubicBezTo>
                    <a:cubicBezTo>
                      <a:pt x="100412" y="366131"/>
                      <a:pt x="87412" y="360711"/>
                      <a:pt x="75927" y="354135"/>
                    </a:cubicBezTo>
                    <a:cubicBezTo>
                      <a:pt x="49572" y="339116"/>
                      <a:pt x="34436" y="319655"/>
                      <a:pt x="34436" y="300815"/>
                    </a:cubicBezTo>
                    <a:close/>
                    <a:moveTo>
                      <a:pt x="392346" y="173732"/>
                    </a:moveTo>
                    <a:cubicBezTo>
                      <a:pt x="462211" y="173732"/>
                      <a:pt x="519617" y="228302"/>
                      <a:pt x="522999" y="297981"/>
                    </a:cubicBezTo>
                    <a:lnTo>
                      <a:pt x="523711" y="313267"/>
                    </a:lnTo>
                    <a:lnTo>
                      <a:pt x="538307" y="317889"/>
                    </a:lnTo>
                    <a:cubicBezTo>
                      <a:pt x="579159" y="330865"/>
                      <a:pt x="607639" y="369615"/>
                      <a:pt x="607639" y="412186"/>
                    </a:cubicBezTo>
                    <a:cubicBezTo>
                      <a:pt x="607639" y="466756"/>
                      <a:pt x="563228" y="511105"/>
                      <a:pt x="508581" y="511105"/>
                    </a:cubicBezTo>
                    <a:lnTo>
                      <a:pt x="263027" y="511105"/>
                    </a:lnTo>
                    <a:cubicBezTo>
                      <a:pt x="203397" y="511105"/>
                      <a:pt x="154891" y="462668"/>
                      <a:pt x="154891" y="403121"/>
                    </a:cubicBezTo>
                    <a:cubicBezTo>
                      <a:pt x="154891" y="350773"/>
                      <a:pt x="194051" y="305002"/>
                      <a:pt x="245850" y="296647"/>
                    </a:cubicBezTo>
                    <a:lnTo>
                      <a:pt x="260980" y="294159"/>
                    </a:lnTo>
                    <a:lnTo>
                      <a:pt x="264006" y="279139"/>
                    </a:lnTo>
                    <a:cubicBezTo>
                      <a:pt x="276021" y="218081"/>
                      <a:pt x="329956" y="173732"/>
                      <a:pt x="392346" y="173732"/>
                    </a:cubicBezTo>
                    <a:close/>
                    <a:moveTo>
                      <a:pt x="34436" y="139296"/>
                    </a:moveTo>
                    <a:cubicBezTo>
                      <a:pt x="42001" y="145695"/>
                      <a:pt x="50811" y="151650"/>
                      <a:pt x="60690" y="157072"/>
                    </a:cubicBezTo>
                    <a:cubicBezTo>
                      <a:pt x="96111" y="176537"/>
                      <a:pt x="142656" y="187291"/>
                      <a:pt x="191871" y="187291"/>
                    </a:cubicBezTo>
                    <a:cubicBezTo>
                      <a:pt x="220350" y="187291"/>
                      <a:pt x="247850" y="183647"/>
                      <a:pt x="272947" y="176892"/>
                    </a:cubicBezTo>
                    <a:cubicBezTo>
                      <a:pt x="250787" y="197512"/>
                      <a:pt x="233966" y="223910"/>
                      <a:pt x="224889" y="253951"/>
                    </a:cubicBezTo>
                    <a:cubicBezTo>
                      <a:pt x="214120" y="255107"/>
                      <a:pt x="203085" y="255729"/>
                      <a:pt x="191871" y="255729"/>
                    </a:cubicBezTo>
                    <a:cubicBezTo>
                      <a:pt x="147729" y="255729"/>
                      <a:pt x="106523" y="246130"/>
                      <a:pt x="75908" y="228621"/>
                    </a:cubicBezTo>
                    <a:cubicBezTo>
                      <a:pt x="49565" y="213600"/>
                      <a:pt x="34436" y="194135"/>
                      <a:pt x="34436" y="175292"/>
                    </a:cubicBezTo>
                    <a:lnTo>
                      <a:pt x="34436" y="172804"/>
                    </a:lnTo>
                    <a:close/>
                    <a:moveTo>
                      <a:pt x="389239" y="22016"/>
                    </a:moveTo>
                    <a:cubicBezTo>
                      <a:pt x="449931" y="22016"/>
                      <a:pt x="499321" y="71343"/>
                      <a:pt x="499321" y="131957"/>
                    </a:cubicBezTo>
                    <a:lnTo>
                      <a:pt x="455270" y="131957"/>
                    </a:lnTo>
                    <a:cubicBezTo>
                      <a:pt x="455270" y="95606"/>
                      <a:pt x="425636" y="66010"/>
                      <a:pt x="389239" y="66010"/>
                    </a:cubicBezTo>
                    <a:close/>
                    <a:moveTo>
                      <a:pt x="191938" y="0"/>
                    </a:moveTo>
                    <a:cubicBezTo>
                      <a:pt x="273936" y="0"/>
                      <a:pt x="340408" y="32083"/>
                      <a:pt x="340408" y="71659"/>
                    </a:cubicBezTo>
                    <a:cubicBezTo>
                      <a:pt x="340408" y="111235"/>
                      <a:pt x="273936" y="143318"/>
                      <a:pt x="191938" y="143318"/>
                    </a:cubicBezTo>
                    <a:cubicBezTo>
                      <a:pt x="109940" y="143318"/>
                      <a:pt x="43468" y="111235"/>
                      <a:pt x="43468" y="71659"/>
                    </a:cubicBezTo>
                    <a:cubicBezTo>
                      <a:pt x="43468" y="32083"/>
                      <a:pt x="109940" y="0"/>
                      <a:pt x="191938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微软雅黑"/>
                  <a:cs typeface="+mn-cs"/>
                </a:endParaRPr>
              </a:p>
            </p:txBody>
          </p:sp>
        </p:grpSp>
        <p:sp>
          <p:nvSpPr>
            <p:cNvPr id="19" name="文本框 7">
              <a:extLst>
                <a:ext uri="{FF2B5EF4-FFF2-40B4-BE49-F238E27FC236}">
                  <a16:creationId xmlns:a16="http://schemas.microsoft.com/office/drawing/2014/main" id="{AF071BA7-C319-4C42-B329-6A56EAAA91F6}"/>
                </a:ext>
              </a:extLst>
            </p:cNvPr>
            <p:cNvSpPr txBox="1"/>
            <p:nvPr/>
          </p:nvSpPr>
          <p:spPr>
            <a:xfrm>
              <a:off x="4372903" y="3363031"/>
              <a:ext cx="5176834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defTabSz="914400">
                <a:defRPr/>
              </a:pPr>
              <a:r>
                <a:rPr lang="zh-CN" altLang="zh-CN" sz="2400" b="1" dirty="0">
                  <a:solidFill>
                    <a:srgbClr val="C00000"/>
                  </a:solidFill>
                </a:rPr>
                <a:t>个人主义与集体主义</a:t>
              </a:r>
              <a:endParaRPr lang="en-US" altLang="zh-CN" sz="2400" b="1" dirty="0">
                <a:solidFill>
                  <a:srgbClr val="C00000"/>
                </a:solidFill>
              </a:endParaRPr>
            </a:p>
            <a:p>
              <a:pPr lvl="0" defTabSz="914400">
                <a:defRPr/>
              </a:pPr>
              <a:r>
                <a:rPr lang="zh-CN" altLang="zh-CN" sz="2400" b="1" dirty="0">
                  <a:solidFill>
                    <a:srgbClr val="C00000"/>
                  </a:solidFill>
                </a:rPr>
                <a:t>（</a:t>
              </a:r>
              <a:r>
                <a:rPr lang="en-US" altLang="zh-CN" sz="2400" b="1" dirty="0">
                  <a:solidFill>
                    <a:srgbClr val="C00000"/>
                  </a:solidFill>
                </a:rPr>
                <a:t>Individualism and Collectivism</a:t>
              </a:r>
              <a:r>
                <a:rPr lang="zh-CN" altLang="zh-CN" sz="2400" b="1" dirty="0">
                  <a:solidFill>
                    <a:srgbClr val="C00000"/>
                  </a:solidFill>
                </a:rPr>
                <a:t>）</a:t>
              </a:r>
              <a:endParaRPr lang="zh-CN" altLang="en-US" sz="3200" b="1" dirty="0">
                <a:solidFill>
                  <a:srgbClr val="C00000"/>
                </a:solidFill>
                <a:latin typeface="华文楷体" panose="02010600040101010101" pitchFamily="2" charset="-122"/>
                <a:ea typeface="华文楷体" panose="02010600040101010101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520906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 animBg="1"/>
      <p:bldP spid="41" grpId="0" animBg="1"/>
      <p:bldP spid="43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椭圆 24"/>
          <p:cNvSpPr/>
          <p:nvPr/>
        </p:nvSpPr>
        <p:spPr>
          <a:xfrm>
            <a:off x="5881133" y="3225901"/>
            <a:ext cx="442435" cy="457198"/>
          </a:xfrm>
          <a:custGeom>
            <a:avLst/>
            <a:gdLst>
              <a:gd name="connsiteX0" fmla="*/ 201045 w 587108"/>
              <a:gd name="connsiteY0" fmla="*/ 374989 h 606698"/>
              <a:gd name="connsiteX1" fmla="*/ 401729 w 587108"/>
              <a:gd name="connsiteY1" fmla="*/ 374989 h 606698"/>
              <a:gd name="connsiteX2" fmla="*/ 432462 w 587108"/>
              <a:gd name="connsiteY2" fmla="*/ 405650 h 606698"/>
              <a:gd name="connsiteX3" fmla="*/ 401729 w 587108"/>
              <a:gd name="connsiteY3" fmla="*/ 436310 h 606698"/>
              <a:gd name="connsiteX4" fmla="*/ 201045 w 587108"/>
              <a:gd name="connsiteY4" fmla="*/ 436310 h 606698"/>
              <a:gd name="connsiteX5" fmla="*/ 170312 w 587108"/>
              <a:gd name="connsiteY5" fmla="*/ 405650 h 606698"/>
              <a:gd name="connsiteX6" fmla="*/ 201045 w 587108"/>
              <a:gd name="connsiteY6" fmla="*/ 374989 h 606698"/>
              <a:gd name="connsiteX7" fmla="*/ 201041 w 587108"/>
              <a:gd name="connsiteY7" fmla="*/ 247195 h 606698"/>
              <a:gd name="connsiteX8" fmla="*/ 539054 w 587108"/>
              <a:gd name="connsiteY8" fmla="*/ 247195 h 606698"/>
              <a:gd name="connsiteX9" fmla="*/ 569783 w 587108"/>
              <a:gd name="connsiteY9" fmla="*/ 277856 h 606698"/>
              <a:gd name="connsiteX10" fmla="*/ 539054 w 587108"/>
              <a:gd name="connsiteY10" fmla="*/ 308516 h 606698"/>
              <a:gd name="connsiteX11" fmla="*/ 201041 w 587108"/>
              <a:gd name="connsiteY11" fmla="*/ 308516 h 606698"/>
              <a:gd name="connsiteX12" fmla="*/ 170312 w 587108"/>
              <a:gd name="connsiteY12" fmla="*/ 277856 h 606698"/>
              <a:gd name="connsiteX13" fmla="*/ 201041 w 587108"/>
              <a:gd name="connsiteY13" fmla="*/ 247195 h 606698"/>
              <a:gd name="connsiteX14" fmla="*/ 201045 w 587108"/>
              <a:gd name="connsiteY14" fmla="*/ 119189 h 606698"/>
              <a:gd name="connsiteX15" fmla="*/ 356709 w 587108"/>
              <a:gd name="connsiteY15" fmla="*/ 119189 h 606698"/>
              <a:gd name="connsiteX16" fmla="*/ 387442 w 587108"/>
              <a:gd name="connsiteY16" fmla="*/ 149885 h 606698"/>
              <a:gd name="connsiteX17" fmla="*/ 356709 w 587108"/>
              <a:gd name="connsiteY17" fmla="*/ 180581 h 606698"/>
              <a:gd name="connsiteX18" fmla="*/ 201045 w 587108"/>
              <a:gd name="connsiteY18" fmla="*/ 180581 h 606698"/>
              <a:gd name="connsiteX19" fmla="*/ 170312 w 587108"/>
              <a:gd name="connsiteY19" fmla="*/ 149885 h 606698"/>
              <a:gd name="connsiteX20" fmla="*/ 201045 w 587108"/>
              <a:gd name="connsiteY20" fmla="*/ 119189 h 606698"/>
              <a:gd name="connsiteX21" fmla="*/ 87274 w 587108"/>
              <a:gd name="connsiteY21" fmla="*/ 0 h 606698"/>
              <a:gd name="connsiteX22" fmla="*/ 109016 w 587108"/>
              <a:gd name="connsiteY22" fmla="*/ 9089 h 606698"/>
              <a:gd name="connsiteX23" fmla="*/ 165407 w 587108"/>
              <a:gd name="connsiteY23" fmla="*/ 65391 h 606698"/>
              <a:gd name="connsiteX24" fmla="*/ 165407 w 587108"/>
              <a:gd name="connsiteY24" fmla="*/ 108806 h 606698"/>
              <a:gd name="connsiteX25" fmla="*/ 122077 w 587108"/>
              <a:gd name="connsiteY25" fmla="*/ 108806 h 606698"/>
              <a:gd name="connsiteX26" fmla="*/ 117928 w 587108"/>
              <a:gd name="connsiteY26" fmla="*/ 104817 h 606698"/>
              <a:gd name="connsiteX27" fmla="*/ 117928 w 587108"/>
              <a:gd name="connsiteY27" fmla="*/ 488956 h 606698"/>
              <a:gd name="connsiteX28" fmla="*/ 482240 w 587108"/>
              <a:gd name="connsiteY28" fmla="*/ 488956 h 606698"/>
              <a:gd name="connsiteX29" fmla="*/ 478245 w 587108"/>
              <a:gd name="connsiteY29" fmla="*/ 484814 h 606698"/>
              <a:gd name="connsiteX30" fmla="*/ 478245 w 587108"/>
              <a:gd name="connsiteY30" fmla="*/ 441553 h 606698"/>
              <a:gd name="connsiteX31" fmla="*/ 521576 w 587108"/>
              <a:gd name="connsiteY31" fmla="*/ 441553 h 606698"/>
              <a:gd name="connsiteX32" fmla="*/ 578120 w 587108"/>
              <a:gd name="connsiteY32" fmla="*/ 497854 h 606698"/>
              <a:gd name="connsiteX33" fmla="*/ 578120 w 587108"/>
              <a:gd name="connsiteY33" fmla="*/ 541269 h 606698"/>
              <a:gd name="connsiteX34" fmla="*/ 521576 w 587108"/>
              <a:gd name="connsiteY34" fmla="*/ 597724 h 606698"/>
              <a:gd name="connsiteX35" fmla="*/ 478245 w 587108"/>
              <a:gd name="connsiteY35" fmla="*/ 597724 h 606698"/>
              <a:gd name="connsiteX36" fmla="*/ 478245 w 587108"/>
              <a:gd name="connsiteY36" fmla="*/ 554309 h 606698"/>
              <a:gd name="connsiteX37" fmla="*/ 482240 w 587108"/>
              <a:gd name="connsiteY37" fmla="*/ 550320 h 606698"/>
              <a:gd name="connsiteX38" fmla="*/ 87198 w 587108"/>
              <a:gd name="connsiteY38" fmla="*/ 550320 h 606698"/>
              <a:gd name="connsiteX39" fmla="*/ 56467 w 587108"/>
              <a:gd name="connsiteY39" fmla="*/ 519638 h 606698"/>
              <a:gd name="connsiteX40" fmla="*/ 56467 w 587108"/>
              <a:gd name="connsiteY40" fmla="*/ 104817 h 606698"/>
              <a:gd name="connsiteX41" fmla="*/ 52472 w 587108"/>
              <a:gd name="connsiteY41" fmla="*/ 108806 h 606698"/>
              <a:gd name="connsiteX42" fmla="*/ 8988 w 587108"/>
              <a:gd name="connsiteY42" fmla="*/ 108806 h 606698"/>
              <a:gd name="connsiteX43" fmla="*/ 8988 w 587108"/>
              <a:gd name="connsiteY43" fmla="*/ 65391 h 606698"/>
              <a:gd name="connsiteX44" fmla="*/ 65532 w 587108"/>
              <a:gd name="connsiteY44" fmla="*/ 9089 h 606698"/>
              <a:gd name="connsiteX45" fmla="*/ 87274 w 587108"/>
              <a:gd name="connsiteY45" fmla="*/ 0 h 6066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587108" h="606698">
                <a:moveTo>
                  <a:pt x="201045" y="374989"/>
                </a:moveTo>
                <a:lnTo>
                  <a:pt x="401729" y="374989"/>
                </a:lnTo>
                <a:cubicBezTo>
                  <a:pt x="418786" y="374989"/>
                  <a:pt x="432462" y="388633"/>
                  <a:pt x="432462" y="405650"/>
                </a:cubicBezTo>
                <a:cubicBezTo>
                  <a:pt x="432462" y="422513"/>
                  <a:pt x="418786" y="436310"/>
                  <a:pt x="401729" y="436310"/>
                </a:cubicBezTo>
                <a:lnTo>
                  <a:pt x="201045" y="436310"/>
                </a:lnTo>
                <a:cubicBezTo>
                  <a:pt x="183988" y="436310"/>
                  <a:pt x="170312" y="422513"/>
                  <a:pt x="170312" y="405650"/>
                </a:cubicBezTo>
                <a:cubicBezTo>
                  <a:pt x="170312" y="388633"/>
                  <a:pt x="183988" y="374989"/>
                  <a:pt x="201045" y="374989"/>
                </a:cubicBezTo>
                <a:close/>
                <a:moveTo>
                  <a:pt x="201041" y="247195"/>
                </a:moveTo>
                <a:lnTo>
                  <a:pt x="539054" y="247195"/>
                </a:lnTo>
                <a:cubicBezTo>
                  <a:pt x="555955" y="247195"/>
                  <a:pt x="569783" y="260839"/>
                  <a:pt x="569783" y="277856"/>
                </a:cubicBezTo>
                <a:cubicBezTo>
                  <a:pt x="569783" y="294719"/>
                  <a:pt x="555955" y="308516"/>
                  <a:pt x="539054" y="308516"/>
                </a:cubicBezTo>
                <a:lnTo>
                  <a:pt x="201041" y="308516"/>
                </a:lnTo>
                <a:cubicBezTo>
                  <a:pt x="183986" y="308516"/>
                  <a:pt x="170312" y="294719"/>
                  <a:pt x="170312" y="277856"/>
                </a:cubicBezTo>
                <a:cubicBezTo>
                  <a:pt x="170312" y="260839"/>
                  <a:pt x="183986" y="247195"/>
                  <a:pt x="201041" y="247195"/>
                </a:cubicBezTo>
                <a:close/>
                <a:moveTo>
                  <a:pt x="201045" y="119189"/>
                </a:moveTo>
                <a:lnTo>
                  <a:pt x="356709" y="119189"/>
                </a:lnTo>
                <a:cubicBezTo>
                  <a:pt x="373612" y="119189"/>
                  <a:pt x="387442" y="133002"/>
                  <a:pt x="387442" y="149885"/>
                </a:cubicBezTo>
                <a:cubicBezTo>
                  <a:pt x="387442" y="166921"/>
                  <a:pt x="373612" y="180581"/>
                  <a:pt x="356709" y="180581"/>
                </a:cubicBezTo>
                <a:lnTo>
                  <a:pt x="201045" y="180581"/>
                </a:lnTo>
                <a:cubicBezTo>
                  <a:pt x="183988" y="180581"/>
                  <a:pt x="170312" y="166921"/>
                  <a:pt x="170312" y="149885"/>
                </a:cubicBezTo>
                <a:cubicBezTo>
                  <a:pt x="170312" y="133002"/>
                  <a:pt x="183988" y="119189"/>
                  <a:pt x="201045" y="119189"/>
                </a:cubicBezTo>
                <a:close/>
                <a:moveTo>
                  <a:pt x="87274" y="0"/>
                </a:moveTo>
                <a:cubicBezTo>
                  <a:pt x="95149" y="0"/>
                  <a:pt x="103024" y="3030"/>
                  <a:pt x="109016" y="9089"/>
                </a:cubicBezTo>
                <a:lnTo>
                  <a:pt x="165407" y="65391"/>
                </a:lnTo>
                <a:cubicBezTo>
                  <a:pt x="177546" y="77357"/>
                  <a:pt x="177546" y="96840"/>
                  <a:pt x="165407" y="108806"/>
                </a:cubicBezTo>
                <a:cubicBezTo>
                  <a:pt x="153422" y="120772"/>
                  <a:pt x="134062" y="120772"/>
                  <a:pt x="122077" y="108806"/>
                </a:cubicBezTo>
                <a:lnTo>
                  <a:pt x="117928" y="104817"/>
                </a:lnTo>
                <a:lnTo>
                  <a:pt x="117928" y="488956"/>
                </a:lnTo>
                <a:lnTo>
                  <a:pt x="482240" y="488956"/>
                </a:lnTo>
                <a:lnTo>
                  <a:pt x="478245" y="484814"/>
                </a:lnTo>
                <a:cubicBezTo>
                  <a:pt x="466107" y="472848"/>
                  <a:pt x="466107" y="453519"/>
                  <a:pt x="478245" y="441553"/>
                </a:cubicBezTo>
                <a:cubicBezTo>
                  <a:pt x="490230" y="429433"/>
                  <a:pt x="509591" y="429433"/>
                  <a:pt x="521576" y="441553"/>
                </a:cubicBezTo>
                <a:lnTo>
                  <a:pt x="578120" y="497854"/>
                </a:lnTo>
                <a:cubicBezTo>
                  <a:pt x="590105" y="509820"/>
                  <a:pt x="590105" y="529303"/>
                  <a:pt x="578120" y="541269"/>
                </a:cubicBezTo>
                <a:lnTo>
                  <a:pt x="521576" y="597724"/>
                </a:lnTo>
                <a:cubicBezTo>
                  <a:pt x="509591" y="609690"/>
                  <a:pt x="490230" y="609690"/>
                  <a:pt x="478245" y="597724"/>
                </a:cubicBezTo>
                <a:cubicBezTo>
                  <a:pt x="466107" y="585758"/>
                  <a:pt x="466107" y="566275"/>
                  <a:pt x="478245" y="554309"/>
                </a:cubicBezTo>
                <a:lnTo>
                  <a:pt x="482240" y="550320"/>
                </a:lnTo>
                <a:lnTo>
                  <a:pt x="87198" y="550320"/>
                </a:lnTo>
                <a:cubicBezTo>
                  <a:pt x="70296" y="550320"/>
                  <a:pt x="56467" y="536514"/>
                  <a:pt x="56467" y="519638"/>
                </a:cubicBezTo>
                <a:lnTo>
                  <a:pt x="56467" y="104817"/>
                </a:lnTo>
                <a:lnTo>
                  <a:pt x="52472" y="108806"/>
                </a:lnTo>
                <a:cubicBezTo>
                  <a:pt x="40487" y="120772"/>
                  <a:pt x="20973" y="120772"/>
                  <a:pt x="8988" y="108806"/>
                </a:cubicBezTo>
                <a:cubicBezTo>
                  <a:pt x="-2997" y="96840"/>
                  <a:pt x="-2997" y="77357"/>
                  <a:pt x="8988" y="65391"/>
                </a:cubicBezTo>
                <a:lnTo>
                  <a:pt x="65532" y="9089"/>
                </a:lnTo>
                <a:cubicBezTo>
                  <a:pt x="71525" y="3030"/>
                  <a:pt x="79399" y="0"/>
                  <a:pt x="872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41" name="椭圆 26"/>
          <p:cNvSpPr/>
          <p:nvPr/>
        </p:nvSpPr>
        <p:spPr>
          <a:xfrm>
            <a:off x="3888405" y="2476956"/>
            <a:ext cx="457198" cy="456492"/>
          </a:xfrm>
          <a:custGeom>
            <a:avLst/>
            <a:gdLst>
              <a:gd name="connsiteX0" fmla="*/ 444103 w 607089"/>
              <a:gd name="connsiteY0" fmla="*/ 163584 h 606152"/>
              <a:gd name="connsiteX1" fmla="*/ 469914 w 607089"/>
              <a:gd name="connsiteY1" fmla="*/ 176766 h 606152"/>
              <a:gd name="connsiteX2" fmla="*/ 475193 w 607089"/>
              <a:gd name="connsiteY2" fmla="*/ 220412 h 606152"/>
              <a:gd name="connsiteX3" fmla="*/ 378258 w 607089"/>
              <a:gd name="connsiteY3" fmla="*/ 317225 h 606152"/>
              <a:gd name="connsiteX4" fmla="*/ 346435 w 607089"/>
              <a:gd name="connsiteY4" fmla="*/ 330260 h 606152"/>
              <a:gd name="connsiteX5" fmla="*/ 313879 w 607089"/>
              <a:gd name="connsiteY5" fmla="*/ 316492 h 606152"/>
              <a:gd name="connsiteX6" fmla="*/ 248913 w 607089"/>
              <a:gd name="connsiteY6" fmla="*/ 251755 h 606152"/>
              <a:gd name="connsiteX7" fmla="*/ 242021 w 607089"/>
              <a:gd name="connsiteY7" fmla="*/ 228760 h 606152"/>
              <a:gd name="connsiteX8" fmla="*/ 254926 w 607089"/>
              <a:gd name="connsiteY8" fmla="*/ 208695 h 606152"/>
              <a:gd name="connsiteX9" fmla="*/ 280883 w 607089"/>
              <a:gd name="connsiteY9" fmla="*/ 195074 h 606152"/>
              <a:gd name="connsiteX10" fmla="*/ 297894 w 607089"/>
              <a:gd name="connsiteY10" fmla="*/ 202836 h 606152"/>
              <a:gd name="connsiteX11" fmla="*/ 342036 w 607089"/>
              <a:gd name="connsiteY11" fmla="*/ 246922 h 606152"/>
              <a:gd name="connsiteX12" fmla="*/ 346435 w 607089"/>
              <a:gd name="connsiteY12" fmla="*/ 249705 h 606152"/>
              <a:gd name="connsiteX13" fmla="*/ 350541 w 607089"/>
              <a:gd name="connsiteY13" fmla="*/ 247068 h 606152"/>
              <a:gd name="connsiteX14" fmla="*/ 426212 w 607089"/>
              <a:gd name="connsiteY14" fmla="*/ 171493 h 606152"/>
              <a:gd name="connsiteX15" fmla="*/ 444103 w 607089"/>
              <a:gd name="connsiteY15" fmla="*/ 163584 h 606152"/>
              <a:gd name="connsiteX16" fmla="*/ 360877 w 607089"/>
              <a:gd name="connsiteY16" fmla="*/ 64177 h 606152"/>
              <a:gd name="connsiteX17" fmla="*/ 232178 w 607089"/>
              <a:gd name="connsiteY17" fmla="*/ 117334 h 606152"/>
              <a:gd name="connsiteX18" fmla="*/ 232178 w 607089"/>
              <a:gd name="connsiteY18" fmla="*/ 374333 h 606152"/>
              <a:gd name="connsiteX19" fmla="*/ 489575 w 607089"/>
              <a:gd name="connsiteY19" fmla="*/ 374333 h 606152"/>
              <a:gd name="connsiteX20" fmla="*/ 489575 w 607089"/>
              <a:gd name="connsiteY20" fmla="*/ 117334 h 606152"/>
              <a:gd name="connsiteX21" fmla="*/ 360877 w 607089"/>
              <a:gd name="connsiteY21" fmla="*/ 64177 h 606152"/>
              <a:gd name="connsiteX22" fmla="*/ 360876 w 607089"/>
              <a:gd name="connsiteY22" fmla="*/ 0 h 606152"/>
              <a:gd name="connsiteX23" fmla="*/ 535041 w 607089"/>
              <a:gd name="connsiteY23" fmla="*/ 71938 h 606152"/>
              <a:gd name="connsiteX24" fmla="*/ 535041 w 607089"/>
              <a:gd name="connsiteY24" fmla="*/ 419729 h 606152"/>
              <a:gd name="connsiteX25" fmla="*/ 237751 w 607089"/>
              <a:gd name="connsiteY25" fmla="*/ 456778 h 606152"/>
              <a:gd name="connsiteX26" fmla="*/ 225138 w 607089"/>
              <a:gd name="connsiteY26" fmla="*/ 458388 h 606152"/>
              <a:gd name="connsiteX27" fmla="*/ 99740 w 607089"/>
              <a:gd name="connsiteY27" fmla="*/ 583593 h 606152"/>
              <a:gd name="connsiteX28" fmla="*/ 17607 w 607089"/>
              <a:gd name="connsiteY28" fmla="*/ 592379 h 606152"/>
              <a:gd name="connsiteX29" fmla="*/ 13794 w 607089"/>
              <a:gd name="connsiteY29" fmla="*/ 588572 h 606152"/>
              <a:gd name="connsiteX30" fmla="*/ 22594 w 607089"/>
              <a:gd name="connsiteY30" fmla="*/ 506567 h 606152"/>
              <a:gd name="connsiteX31" fmla="*/ 148139 w 607089"/>
              <a:gd name="connsiteY31" fmla="*/ 381069 h 606152"/>
              <a:gd name="connsiteX32" fmla="*/ 149606 w 607089"/>
              <a:gd name="connsiteY32" fmla="*/ 368768 h 606152"/>
              <a:gd name="connsiteX33" fmla="*/ 186712 w 607089"/>
              <a:gd name="connsiteY33" fmla="*/ 71938 h 606152"/>
              <a:gd name="connsiteX34" fmla="*/ 360876 w 607089"/>
              <a:gd name="connsiteY34" fmla="*/ 0 h 6061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607089" h="606152">
                <a:moveTo>
                  <a:pt x="444103" y="163584"/>
                </a:moveTo>
                <a:cubicBezTo>
                  <a:pt x="452462" y="163584"/>
                  <a:pt x="461261" y="167978"/>
                  <a:pt x="469914" y="176766"/>
                </a:cubicBezTo>
                <a:cubicBezTo>
                  <a:pt x="485459" y="192291"/>
                  <a:pt x="487365" y="208256"/>
                  <a:pt x="475193" y="220412"/>
                </a:cubicBezTo>
                <a:lnTo>
                  <a:pt x="378258" y="317225"/>
                </a:lnTo>
                <a:cubicBezTo>
                  <a:pt x="369459" y="326013"/>
                  <a:pt x="359047" y="330260"/>
                  <a:pt x="346435" y="330260"/>
                </a:cubicBezTo>
                <a:cubicBezTo>
                  <a:pt x="337783" y="330260"/>
                  <a:pt x="325171" y="327917"/>
                  <a:pt x="313879" y="316492"/>
                </a:cubicBezTo>
                <a:lnTo>
                  <a:pt x="248913" y="251755"/>
                </a:lnTo>
                <a:cubicBezTo>
                  <a:pt x="242314" y="245018"/>
                  <a:pt x="239821" y="237109"/>
                  <a:pt x="242021" y="228760"/>
                </a:cubicBezTo>
                <a:cubicBezTo>
                  <a:pt x="243634" y="222463"/>
                  <a:pt x="247887" y="215872"/>
                  <a:pt x="254926" y="208695"/>
                </a:cubicBezTo>
                <a:cubicBezTo>
                  <a:pt x="264165" y="199614"/>
                  <a:pt x="272670" y="195074"/>
                  <a:pt x="280883" y="195074"/>
                </a:cubicBezTo>
                <a:cubicBezTo>
                  <a:pt x="287042" y="195074"/>
                  <a:pt x="292761" y="197710"/>
                  <a:pt x="297894" y="202836"/>
                </a:cubicBezTo>
                <a:cubicBezTo>
                  <a:pt x="298187" y="203129"/>
                  <a:pt x="326491" y="231397"/>
                  <a:pt x="342036" y="246922"/>
                </a:cubicBezTo>
                <a:cubicBezTo>
                  <a:pt x="343649" y="248533"/>
                  <a:pt x="344529" y="249705"/>
                  <a:pt x="346435" y="249705"/>
                </a:cubicBezTo>
                <a:cubicBezTo>
                  <a:pt x="348195" y="249705"/>
                  <a:pt x="349075" y="248533"/>
                  <a:pt x="350541" y="247068"/>
                </a:cubicBezTo>
                <a:cubicBezTo>
                  <a:pt x="376058" y="221584"/>
                  <a:pt x="425626" y="172079"/>
                  <a:pt x="426212" y="171493"/>
                </a:cubicBezTo>
                <a:cubicBezTo>
                  <a:pt x="431492" y="166220"/>
                  <a:pt x="437504" y="163584"/>
                  <a:pt x="444103" y="163584"/>
                </a:cubicBezTo>
                <a:close/>
                <a:moveTo>
                  <a:pt x="360877" y="64177"/>
                </a:moveTo>
                <a:cubicBezTo>
                  <a:pt x="314274" y="64177"/>
                  <a:pt x="267671" y="81896"/>
                  <a:pt x="232178" y="117334"/>
                </a:cubicBezTo>
                <a:cubicBezTo>
                  <a:pt x="161192" y="188210"/>
                  <a:pt x="161192" y="303457"/>
                  <a:pt x="232178" y="374333"/>
                </a:cubicBezTo>
                <a:cubicBezTo>
                  <a:pt x="303164" y="445209"/>
                  <a:pt x="418589" y="445209"/>
                  <a:pt x="489575" y="374333"/>
                </a:cubicBezTo>
                <a:cubicBezTo>
                  <a:pt x="560560" y="303457"/>
                  <a:pt x="560560" y="188210"/>
                  <a:pt x="489575" y="117334"/>
                </a:cubicBezTo>
                <a:cubicBezTo>
                  <a:pt x="454082" y="81896"/>
                  <a:pt x="407479" y="64177"/>
                  <a:pt x="360877" y="64177"/>
                </a:cubicBezTo>
                <a:close/>
                <a:moveTo>
                  <a:pt x="360876" y="0"/>
                </a:moveTo>
                <a:cubicBezTo>
                  <a:pt x="423942" y="0"/>
                  <a:pt x="487008" y="23980"/>
                  <a:pt x="535041" y="71938"/>
                </a:cubicBezTo>
                <a:cubicBezTo>
                  <a:pt x="631106" y="167855"/>
                  <a:pt x="631106" y="323812"/>
                  <a:pt x="535041" y="419729"/>
                </a:cubicBezTo>
                <a:cubicBezTo>
                  <a:pt x="453495" y="501148"/>
                  <a:pt x="332350" y="513449"/>
                  <a:pt x="237751" y="456778"/>
                </a:cubicBezTo>
                <a:cubicBezTo>
                  <a:pt x="237751" y="456778"/>
                  <a:pt x="230858" y="452677"/>
                  <a:pt x="225138" y="458388"/>
                </a:cubicBezTo>
                <a:cubicBezTo>
                  <a:pt x="193752" y="489726"/>
                  <a:pt x="99740" y="583593"/>
                  <a:pt x="99740" y="583593"/>
                </a:cubicBezTo>
                <a:cubicBezTo>
                  <a:pt x="74660" y="608634"/>
                  <a:pt x="39754" y="614638"/>
                  <a:pt x="17607" y="592379"/>
                </a:cubicBezTo>
                <a:lnTo>
                  <a:pt x="13794" y="588572"/>
                </a:lnTo>
                <a:cubicBezTo>
                  <a:pt x="-8499" y="566460"/>
                  <a:pt x="-2486" y="531608"/>
                  <a:pt x="22594" y="506567"/>
                </a:cubicBezTo>
                <a:cubicBezTo>
                  <a:pt x="22594" y="506567"/>
                  <a:pt x="116753" y="412407"/>
                  <a:pt x="148139" y="381069"/>
                </a:cubicBezTo>
                <a:cubicBezTo>
                  <a:pt x="153712" y="375651"/>
                  <a:pt x="149606" y="368768"/>
                  <a:pt x="149606" y="368768"/>
                </a:cubicBezTo>
                <a:cubicBezTo>
                  <a:pt x="92846" y="274316"/>
                  <a:pt x="105166" y="153358"/>
                  <a:pt x="186712" y="71938"/>
                </a:cubicBezTo>
                <a:cubicBezTo>
                  <a:pt x="234745" y="23980"/>
                  <a:pt x="297810" y="0"/>
                  <a:pt x="360876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43" name="椭圆 27"/>
          <p:cNvSpPr/>
          <p:nvPr/>
        </p:nvSpPr>
        <p:spPr>
          <a:xfrm>
            <a:off x="7884494" y="2476976"/>
            <a:ext cx="457198" cy="456453"/>
          </a:xfrm>
          <a:custGeom>
            <a:avLst/>
            <a:gdLst>
              <a:gd name="connsiteX0" fmla="*/ 303336 w 606862"/>
              <a:gd name="connsiteY0" fmla="*/ 213981 h 605874"/>
              <a:gd name="connsiteX1" fmla="*/ 214283 w 606862"/>
              <a:gd name="connsiteY1" fmla="*/ 302877 h 605874"/>
              <a:gd name="connsiteX2" fmla="*/ 303336 w 606862"/>
              <a:gd name="connsiteY2" fmla="*/ 391681 h 605874"/>
              <a:gd name="connsiteX3" fmla="*/ 392296 w 606862"/>
              <a:gd name="connsiteY3" fmla="*/ 302877 h 605874"/>
              <a:gd name="connsiteX4" fmla="*/ 303336 w 606862"/>
              <a:gd name="connsiteY4" fmla="*/ 213981 h 605874"/>
              <a:gd name="connsiteX5" fmla="*/ 303336 w 606862"/>
              <a:gd name="connsiteY5" fmla="*/ 162441 h 605874"/>
              <a:gd name="connsiteX6" fmla="*/ 443926 w 606862"/>
              <a:gd name="connsiteY6" fmla="*/ 302877 h 605874"/>
              <a:gd name="connsiteX7" fmla="*/ 303336 w 606862"/>
              <a:gd name="connsiteY7" fmla="*/ 443220 h 605874"/>
              <a:gd name="connsiteX8" fmla="*/ 162653 w 606862"/>
              <a:gd name="connsiteY8" fmla="*/ 302877 h 605874"/>
              <a:gd name="connsiteX9" fmla="*/ 303336 w 606862"/>
              <a:gd name="connsiteY9" fmla="*/ 162441 h 605874"/>
              <a:gd name="connsiteX10" fmla="*/ 265827 w 606862"/>
              <a:gd name="connsiteY10" fmla="*/ 51540 h 605874"/>
              <a:gd name="connsiteX11" fmla="*/ 265827 w 606862"/>
              <a:gd name="connsiteY11" fmla="*/ 90195 h 605874"/>
              <a:gd name="connsiteX12" fmla="*/ 247722 w 606862"/>
              <a:gd name="connsiteY12" fmla="*/ 114667 h 605874"/>
              <a:gd name="connsiteX13" fmla="*/ 210303 w 606862"/>
              <a:gd name="connsiteY13" fmla="*/ 130148 h 605874"/>
              <a:gd name="connsiteX14" fmla="*/ 179385 w 606862"/>
              <a:gd name="connsiteY14" fmla="*/ 126347 h 605874"/>
              <a:gd name="connsiteX15" fmla="*/ 152273 w 606862"/>
              <a:gd name="connsiteY15" fmla="*/ 99279 h 605874"/>
              <a:gd name="connsiteX16" fmla="*/ 99441 w 606862"/>
              <a:gd name="connsiteY16" fmla="*/ 152024 h 605874"/>
              <a:gd name="connsiteX17" fmla="*/ 126553 w 606862"/>
              <a:gd name="connsiteY17" fmla="*/ 179185 h 605874"/>
              <a:gd name="connsiteX18" fmla="*/ 130360 w 606862"/>
              <a:gd name="connsiteY18" fmla="*/ 210147 h 605874"/>
              <a:gd name="connsiteX19" fmla="*/ 114854 w 606862"/>
              <a:gd name="connsiteY19" fmla="*/ 247411 h 605874"/>
              <a:gd name="connsiteX20" fmla="*/ 90342 w 606862"/>
              <a:gd name="connsiteY20" fmla="*/ 265487 h 605874"/>
              <a:gd name="connsiteX21" fmla="*/ 51624 w 606862"/>
              <a:gd name="connsiteY21" fmla="*/ 265487 h 605874"/>
              <a:gd name="connsiteX22" fmla="*/ 51624 w 606862"/>
              <a:gd name="connsiteY22" fmla="*/ 340295 h 605874"/>
              <a:gd name="connsiteX23" fmla="*/ 90342 w 606862"/>
              <a:gd name="connsiteY23" fmla="*/ 340295 h 605874"/>
              <a:gd name="connsiteX24" fmla="*/ 114854 w 606862"/>
              <a:gd name="connsiteY24" fmla="*/ 358278 h 605874"/>
              <a:gd name="connsiteX25" fmla="*/ 130360 w 606862"/>
              <a:gd name="connsiteY25" fmla="*/ 395635 h 605874"/>
              <a:gd name="connsiteX26" fmla="*/ 126553 w 606862"/>
              <a:gd name="connsiteY26" fmla="*/ 426504 h 605874"/>
              <a:gd name="connsiteX27" fmla="*/ 99441 w 606862"/>
              <a:gd name="connsiteY27" fmla="*/ 453571 h 605874"/>
              <a:gd name="connsiteX28" fmla="*/ 152273 w 606862"/>
              <a:gd name="connsiteY28" fmla="*/ 506409 h 605874"/>
              <a:gd name="connsiteX29" fmla="*/ 179477 w 606862"/>
              <a:gd name="connsiteY29" fmla="*/ 479341 h 605874"/>
              <a:gd name="connsiteX30" fmla="*/ 210489 w 606862"/>
              <a:gd name="connsiteY30" fmla="*/ 475448 h 605874"/>
              <a:gd name="connsiteX31" fmla="*/ 247814 w 606862"/>
              <a:gd name="connsiteY31" fmla="*/ 490929 h 605874"/>
              <a:gd name="connsiteX32" fmla="*/ 265920 w 606862"/>
              <a:gd name="connsiteY32" fmla="*/ 515401 h 605874"/>
              <a:gd name="connsiteX33" fmla="*/ 265920 w 606862"/>
              <a:gd name="connsiteY33" fmla="*/ 554056 h 605874"/>
              <a:gd name="connsiteX34" fmla="*/ 340849 w 606862"/>
              <a:gd name="connsiteY34" fmla="*/ 554056 h 605874"/>
              <a:gd name="connsiteX35" fmla="*/ 340849 w 606862"/>
              <a:gd name="connsiteY35" fmla="*/ 515401 h 605874"/>
              <a:gd name="connsiteX36" fmla="*/ 358862 w 606862"/>
              <a:gd name="connsiteY36" fmla="*/ 490929 h 605874"/>
              <a:gd name="connsiteX37" fmla="*/ 396280 w 606862"/>
              <a:gd name="connsiteY37" fmla="*/ 475448 h 605874"/>
              <a:gd name="connsiteX38" fmla="*/ 427199 w 606862"/>
              <a:gd name="connsiteY38" fmla="*/ 479341 h 605874"/>
              <a:gd name="connsiteX39" fmla="*/ 454311 w 606862"/>
              <a:gd name="connsiteY39" fmla="*/ 506409 h 605874"/>
              <a:gd name="connsiteX40" fmla="*/ 507235 w 606862"/>
              <a:gd name="connsiteY40" fmla="*/ 453479 h 605874"/>
              <a:gd name="connsiteX41" fmla="*/ 480123 w 606862"/>
              <a:gd name="connsiteY41" fmla="*/ 426411 h 605874"/>
              <a:gd name="connsiteX42" fmla="*/ 476223 w 606862"/>
              <a:gd name="connsiteY42" fmla="*/ 395543 h 605874"/>
              <a:gd name="connsiteX43" fmla="*/ 491729 w 606862"/>
              <a:gd name="connsiteY43" fmla="*/ 358185 h 605874"/>
              <a:gd name="connsiteX44" fmla="*/ 516241 w 606862"/>
              <a:gd name="connsiteY44" fmla="*/ 340109 h 605874"/>
              <a:gd name="connsiteX45" fmla="*/ 554959 w 606862"/>
              <a:gd name="connsiteY45" fmla="*/ 340109 h 605874"/>
              <a:gd name="connsiteX46" fmla="*/ 554959 w 606862"/>
              <a:gd name="connsiteY46" fmla="*/ 265395 h 605874"/>
              <a:gd name="connsiteX47" fmla="*/ 516241 w 606862"/>
              <a:gd name="connsiteY47" fmla="*/ 265395 h 605874"/>
              <a:gd name="connsiteX48" fmla="*/ 491729 w 606862"/>
              <a:gd name="connsiteY48" fmla="*/ 247318 h 605874"/>
              <a:gd name="connsiteX49" fmla="*/ 476223 w 606862"/>
              <a:gd name="connsiteY49" fmla="*/ 209961 h 605874"/>
              <a:gd name="connsiteX50" fmla="*/ 480123 w 606862"/>
              <a:gd name="connsiteY50" fmla="*/ 179093 h 605874"/>
              <a:gd name="connsiteX51" fmla="*/ 507235 w 606862"/>
              <a:gd name="connsiteY51" fmla="*/ 152024 h 605874"/>
              <a:gd name="connsiteX52" fmla="*/ 454311 w 606862"/>
              <a:gd name="connsiteY52" fmla="*/ 99279 h 605874"/>
              <a:gd name="connsiteX53" fmla="*/ 427106 w 606862"/>
              <a:gd name="connsiteY53" fmla="*/ 126347 h 605874"/>
              <a:gd name="connsiteX54" fmla="*/ 396187 w 606862"/>
              <a:gd name="connsiteY54" fmla="*/ 130148 h 605874"/>
              <a:gd name="connsiteX55" fmla="*/ 358769 w 606862"/>
              <a:gd name="connsiteY55" fmla="*/ 114667 h 605874"/>
              <a:gd name="connsiteX56" fmla="*/ 340664 w 606862"/>
              <a:gd name="connsiteY56" fmla="*/ 90195 h 605874"/>
              <a:gd name="connsiteX57" fmla="*/ 340664 w 606862"/>
              <a:gd name="connsiteY57" fmla="*/ 51540 h 605874"/>
              <a:gd name="connsiteX58" fmla="*/ 240015 w 606862"/>
              <a:gd name="connsiteY58" fmla="*/ 0 h 605874"/>
              <a:gd name="connsiteX59" fmla="*/ 366476 w 606862"/>
              <a:gd name="connsiteY59" fmla="*/ 0 h 605874"/>
              <a:gd name="connsiteX60" fmla="*/ 392288 w 606862"/>
              <a:gd name="connsiteY60" fmla="*/ 25862 h 605874"/>
              <a:gd name="connsiteX61" fmla="*/ 392288 w 606862"/>
              <a:gd name="connsiteY61" fmla="*/ 72211 h 605874"/>
              <a:gd name="connsiteX62" fmla="*/ 403987 w 606862"/>
              <a:gd name="connsiteY62" fmla="*/ 77403 h 605874"/>
              <a:gd name="connsiteX63" fmla="*/ 436298 w 606862"/>
              <a:gd name="connsiteY63" fmla="*/ 45144 h 605874"/>
              <a:gd name="connsiteX64" fmla="*/ 472416 w 606862"/>
              <a:gd name="connsiteY64" fmla="*/ 45144 h 605874"/>
              <a:gd name="connsiteX65" fmla="*/ 561459 w 606862"/>
              <a:gd name="connsiteY65" fmla="*/ 133948 h 605874"/>
              <a:gd name="connsiteX66" fmla="*/ 561459 w 606862"/>
              <a:gd name="connsiteY66" fmla="*/ 170101 h 605874"/>
              <a:gd name="connsiteX67" fmla="*/ 529147 w 606862"/>
              <a:gd name="connsiteY67" fmla="*/ 202360 h 605874"/>
              <a:gd name="connsiteX68" fmla="*/ 534347 w 606862"/>
              <a:gd name="connsiteY68" fmla="*/ 213947 h 605874"/>
              <a:gd name="connsiteX69" fmla="*/ 580771 w 606862"/>
              <a:gd name="connsiteY69" fmla="*/ 213947 h 605874"/>
              <a:gd name="connsiteX70" fmla="*/ 606862 w 606862"/>
              <a:gd name="connsiteY70" fmla="*/ 239625 h 605874"/>
              <a:gd name="connsiteX71" fmla="*/ 606862 w 606862"/>
              <a:gd name="connsiteY71" fmla="*/ 366065 h 605874"/>
              <a:gd name="connsiteX72" fmla="*/ 580957 w 606862"/>
              <a:gd name="connsiteY72" fmla="*/ 391927 h 605874"/>
              <a:gd name="connsiteX73" fmla="*/ 534533 w 606862"/>
              <a:gd name="connsiteY73" fmla="*/ 391927 h 605874"/>
              <a:gd name="connsiteX74" fmla="*/ 529333 w 606862"/>
              <a:gd name="connsiteY74" fmla="*/ 403515 h 605874"/>
              <a:gd name="connsiteX75" fmla="*/ 561644 w 606862"/>
              <a:gd name="connsiteY75" fmla="*/ 435773 h 605874"/>
              <a:gd name="connsiteX76" fmla="*/ 561644 w 606862"/>
              <a:gd name="connsiteY76" fmla="*/ 471926 h 605874"/>
              <a:gd name="connsiteX77" fmla="*/ 472695 w 606862"/>
              <a:gd name="connsiteY77" fmla="*/ 560730 h 605874"/>
              <a:gd name="connsiteX78" fmla="*/ 436484 w 606862"/>
              <a:gd name="connsiteY78" fmla="*/ 560730 h 605874"/>
              <a:gd name="connsiteX79" fmla="*/ 404172 w 606862"/>
              <a:gd name="connsiteY79" fmla="*/ 528471 h 605874"/>
              <a:gd name="connsiteX80" fmla="*/ 392566 w 606862"/>
              <a:gd name="connsiteY80" fmla="*/ 533662 h 605874"/>
              <a:gd name="connsiteX81" fmla="*/ 392566 w 606862"/>
              <a:gd name="connsiteY81" fmla="*/ 580011 h 605874"/>
              <a:gd name="connsiteX82" fmla="*/ 366661 w 606862"/>
              <a:gd name="connsiteY82" fmla="*/ 605874 h 605874"/>
              <a:gd name="connsiteX83" fmla="*/ 240201 w 606862"/>
              <a:gd name="connsiteY83" fmla="*/ 605874 h 605874"/>
              <a:gd name="connsiteX84" fmla="*/ 214296 w 606862"/>
              <a:gd name="connsiteY84" fmla="*/ 580011 h 605874"/>
              <a:gd name="connsiteX85" fmla="*/ 214296 w 606862"/>
              <a:gd name="connsiteY85" fmla="*/ 533662 h 605874"/>
              <a:gd name="connsiteX86" fmla="*/ 202690 w 606862"/>
              <a:gd name="connsiteY86" fmla="*/ 528471 h 605874"/>
              <a:gd name="connsiteX87" fmla="*/ 170378 w 606862"/>
              <a:gd name="connsiteY87" fmla="*/ 560730 h 605874"/>
              <a:gd name="connsiteX88" fmla="*/ 134167 w 606862"/>
              <a:gd name="connsiteY88" fmla="*/ 560730 h 605874"/>
              <a:gd name="connsiteX89" fmla="*/ 45218 w 606862"/>
              <a:gd name="connsiteY89" fmla="*/ 471926 h 605874"/>
              <a:gd name="connsiteX90" fmla="*/ 37418 w 606862"/>
              <a:gd name="connsiteY90" fmla="*/ 453850 h 605874"/>
              <a:gd name="connsiteX91" fmla="*/ 45218 w 606862"/>
              <a:gd name="connsiteY91" fmla="*/ 435773 h 605874"/>
              <a:gd name="connsiteX92" fmla="*/ 77529 w 606862"/>
              <a:gd name="connsiteY92" fmla="*/ 403515 h 605874"/>
              <a:gd name="connsiteX93" fmla="*/ 72329 w 606862"/>
              <a:gd name="connsiteY93" fmla="*/ 391927 h 605874"/>
              <a:gd name="connsiteX94" fmla="*/ 25905 w 606862"/>
              <a:gd name="connsiteY94" fmla="*/ 391927 h 605874"/>
              <a:gd name="connsiteX95" fmla="*/ 0 w 606862"/>
              <a:gd name="connsiteY95" fmla="*/ 366065 h 605874"/>
              <a:gd name="connsiteX96" fmla="*/ 0 w 606862"/>
              <a:gd name="connsiteY96" fmla="*/ 239810 h 605874"/>
              <a:gd name="connsiteX97" fmla="*/ 25905 w 606862"/>
              <a:gd name="connsiteY97" fmla="*/ 213947 h 605874"/>
              <a:gd name="connsiteX98" fmla="*/ 72144 w 606862"/>
              <a:gd name="connsiteY98" fmla="*/ 213947 h 605874"/>
              <a:gd name="connsiteX99" fmla="*/ 77343 w 606862"/>
              <a:gd name="connsiteY99" fmla="*/ 202360 h 605874"/>
              <a:gd name="connsiteX100" fmla="*/ 45032 w 606862"/>
              <a:gd name="connsiteY100" fmla="*/ 170101 h 605874"/>
              <a:gd name="connsiteX101" fmla="*/ 37233 w 606862"/>
              <a:gd name="connsiteY101" fmla="*/ 152024 h 605874"/>
              <a:gd name="connsiteX102" fmla="*/ 45032 w 606862"/>
              <a:gd name="connsiteY102" fmla="*/ 133948 h 605874"/>
              <a:gd name="connsiteX103" fmla="*/ 134074 w 606862"/>
              <a:gd name="connsiteY103" fmla="*/ 45144 h 605874"/>
              <a:gd name="connsiteX104" fmla="*/ 170192 w 606862"/>
              <a:gd name="connsiteY104" fmla="*/ 45144 h 605874"/>
              <a:gd name="connsiteX105" fmla="*/ 202504 w 606862"/>
              <a:gd name="connsiteY105" fmla="*/ 77403 h 605874"/>
              <a:gd name="connsiteX106" fmla="*/ 214203 w 606862"/>
              <a:gd name="connsiteY106" fmla="*/ 72211 h 605874"/>
              <a:gd name="connsiteX107" fmla="*/ 214203 w 606862"/>
              <a:gd name="connsiteY107" fmla="*/ 25862 h 605874"/>
              <a:gd name="connsiteX108" fmla="*/ 240015 w 606862"/>
              <a:gd name="connsiteY108" fmla="*/ 0 h 6058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</a:cxnLst>
            <a:rect l="l" t="t" r="r" b="b"/>
            <a:pathLst>
              <a:path w="606862" h="605874">
                <a:moveTo>
                  <a:pt x="303336" y="213981"/>
                </a:moveTo>
                <a:cubicBezTo>
                  <a:pt x="254306" y="213981"/>
                  <a:pt x="214283" y="253933"/>
                  <a:pt x="214283" y="302877"/>
                </a:cubicBezTo>
                <a:cubicBezTo>
                  <a:pt x="214283" y="351821"/>
                  <a:pt x="254306" y="391681"/>
                  <a:pt x="303336" y="391681"/>
                </a:cubicBezTo>
                <a:cubicBezTo>
                  <a:pt x="352366" y="391681"/>
                  <a:pt x="392296" y="351821"/>
                  <a:pt x="392296" y="302877"/>
                </a:cubicBezTo>
                <a:cubicBezTo>
                  <a:pt x="392296" y="253933"/>
                  <a:pt x="352366" y="213981"/>
                  <a:pt x="303336" y="213981"/>
                </a:cubicBezTo>
                <a:close/>
                <a:moveTo>
                  <a:pt x="303336" y="162441"/>
                </a:moveTo>
                <a:cubicBezTo>
                  <a:pt x="380781" y="162441"/>
                  <a:pt x="443926" y="225475"/>
                  <a:pt x="443926" y="302877"/>
                </a:cubicBezTo>
                <a:cubicBezTo>
                  <a:pt x="443926" y="380186"/>
                  <a:pt x="380781" y="443220"/>
                  <a:pt x="303336" y="443220"/>
                </a:cubicBezTo>
                <a:cubicBezTo>
                  <a:pt x="225798" y="443220"/>
                  <a:pt x="162653" y="380094"/>
                  <a:pt x="162653" y="302877"/>
                </a:cubicBezTo>
                <a:cubicBezTo>
                  <a:pt x="162653" y="225568"/>
                  <a:pt x="225798" y="162441"/>
                  <a:pt x="303336" y="162441"/>
                </a:cubicBezTo>
                <a:close/>
                <a:moveTo>
                  <a:pt x="265827" y="51540"/>
                </a:moveTo>
                <a:lnTo>
                  <a:pt x="265827" y="90195"/>
                </a:lnTo>
                <a:cubicBezTo>
                  <a:pt x="265827" y="101875"/>
                  <a:pt x="258028" y="112072"/>
                  <a:pt x="247722" y="114667"/>
                </a:cubicBezTo>
                <a:cubicBezTo>
                  <a:pt x="234815" y="118560"/>
                  <a:pt x="222002" y="123752"/>
                  <a:pt x="210303" y="130148"/>
                </a:cubicBezTo>
                <a:cubicBezTo>
                  <a:pt x="200090" y="135339"/>
                  <a:pt x="188391" y="134134"/>
                  <a:pt x="179385" y="126347"/>
                </a:cubicBezTo>
                <a:lnTo>
                  <a:pt x="152273" y="99279"/>
                </a:lnTo>
                <a:lnTo>
                  <a:pt x="99441" y="152024"/>
                </a:lnTo>
                <a:lnTo>
                  <a:pt x="126553" y="179185"/>
                </a:lnTo>
                <a:cubicBezTo>
                  <a:pt x="134167" y="186879"/>
                  <a:pt x="136767" y="199857"/>
                  <a:pt x="130360" y="210147"/>
                </a:cubicBezTo>
                <a:cubicBezTo>
                  <a:pt x="123954" y="221641"/>
                  <a:pt x="118754" y="234619"/>
                  <a:pt x="114854" y="247411"/>
                </a:cubicBezTo>
                <a:cubicBezTo>
                  <a:pt x="111048" y="257701"/>
                  <a:pt x="102041" y="265487"/>
                  <a:pt x="90342" y="265487"/>
                </a:cubicBezTo>
                <a:lnTo>
                  <a:pt x="51624" y="265487"/>
                </a:lnTo>
                <a:lnTo>
                  <a:pt x="51624" y="340295"/>
                </a:lnTo>
                <a:lnTo>
                  <a:pt x="90342" y="340295"/>
                </a:lnTo>
                <a:cubicBezTo>
                  <a:pt x="102041" y="340295"/>
                  <a:pt x="112255" y="348081"/>
                  <a:pt x="114854" y="358278"/>
                </a:cubicBezTo>
                <a:cubicBezTo>
                  <a:pt x="118754" y="371163"/>
                  <a:pt x="123954" y="384048"/>
                  <a:pt x="130360" y="395635"/>
                </a:cubicBezTo>
                <a:cubicBezTo>
                  <a:pt x="135560" y="405925"/>
                  <a:pt x="134353" y="417512"/>
                  <a:pt x="126553" y="426504"/>
                </a:cubicBezTo>
                <a:lnTo>
                  <a:pt x="99441" y="453571"/>
                </a:lnTo>
                <a:lnTo>
                  <a:pt x="152273" y="506409"/>
                </a:lnTo>
                <a:lnTo>
                  <a:pt x="179477" y="479341"/>
                </a:lnTo>
                <a:cubicBezTo>
                  <a:pt x="187184" y="471648"/>
                  <a:pt x="200183" y="469052"/>
                  <a:pt x="210489" y="475448"/>
                </a:cubicBezTo>
                <a:cubicBezTo>
                  <a:pt x="222002" y="481937"/>
                  <a:pt x="235001" y="487128"/>
                  <a:pt x="247814" y="490929"/>
                </a:cubicBezTo>
                <a:cubicBezTo>
                  <a:pt x="258121" y="494729"/>
                  <a:pt x="265920" y="503814"/>
                  <a:pt x="265920" y="515401"/>
                </a:cubicBezTo>
                <a:lnTo>
                  <a:pt x="265920" y="554056"/>
                </a:lnTo>
                <a:lnTo>
                  <a:pt x="340849" y="554056"/>
                </a:lnTo>
                <a:lnTo>
                  <a:pt x="340849" y="515401"/>
                </a:lnTo>
                <a:cubicBezTo>
                  <a:pt x="340849" y="503814"/>
                  <a:pt x="348649" y="493524"/>
                  <a:pt x="358862" y="490929"/>
                </a:cubicBezTo>
                <a:cubicBezTo>
                  <a:pt x="371768" y="487128"/>
                  <a:pt x="384674" y="481937"/>
                  <a:pt x="396280" y="475448"/>
                </a:cubicBezTo>
                <a:cubicBezTo>
                  <a:pt x="406586" y="470257"/>
                  <a:pt x="418193" y="471555"/>
                  <a:pt x="427199" y="479341"/>
                </a:cubicBezTo>
                <a:lnTo>
                  <a:pt x="454311" y="506409"/>
                </a:lnTo>
                <a:lnTo>
                  <a:pt x="507235" y="453479"/>
                </a:lnTo>
                <a:lnTo>
                  <a:pt x="480123" y="426411"/>
                </a:lnTo>
                <a:cubicBezTo>
                  <a:pt x="472416" y="418717"/>
                  <a:pt x="469817" y="405739"/>
                  <a:pt x="476223" y="395543"/>
                </a:cubicBezTo>
                <a:cubicBezTo>
                  <a:pt x="482723" y="384048"/>
                  <a:pt x="487922" y="371070"/>
                  <a:pt x="491729" y="358185"/>
                </a:cubicBezTo>
                <a:cubicBezTo>
                  <a:pt x="495536" y="347896"/>
                  <a:pt x="504635" y="340109"/>
                  <a:pt x="516241" y="340109"/>
                </a:cubicBezTo>
                <a:lnTo>
                  <a:pt x="554959" y="340109"/>
                </a:lnTo>
                <a:lnTo>
                  <a:pt x="554959" y="265395"/>
                </a:lnTo>
                <a:lnTo>
                  <a:pt x="516241" y="265395"/>
                </a:lnTo>
                <a:cubicBezTo>
                  <a:pt x="504635" y="265395"/>
                  <a:pt x="494329" y="257608"/>
                  <a:pt x="491729" y="247318"/>
                </a:cubicBezTo>
                <a:cubicBezTo>
                  <a:pt x="487922" y="234433"/>
                  <a:pt x="482723" y="221641"/>
                  <a:pt x="476223" y="209961"/>
                </a:cubicBezTo>
                <a:cubicBezTo>
                  <a:pt x="471024" y="199764"/>
                  <a:pt x="472324" y="188084"/>
                  <a:pt x="480123" y="179093"/>
                </a:cubicBezTo>
                <a:lnTo>
                  <a:pt x="507235" y="152024"/>
                </a:lnTo>
                <a:lnTo>
                  <a:pt x="454311" y="99279"/>
                </a:lnTo>
                <a:lnTo>
                  <a:pt x="427106" y="126347"/>
                </a:lnTo>
                <a:cubicBezTo>
                  <a:pt x="419400" y="133948"/>
                  <a:pt x="406401" y="136544"/>
                  <a:pt x="396187" y="130148"/>
                </a:cubicBezTo>
                <a:cubicBezTo>
                  <a:pt x="384674" y="123752"/>
                  <a:pt x="371675" y="118560"/>
                  <a:pt x="358769" y="114667"/>
                </a:cubicBezTo>
                <a:cubicBezTo>
                  <a:pt x="348463" y="110867"/>
                  <a:pt x="340664" y="101875"/>
                  <a:pt x="340664" y="90195"/>
                </a:cubicBezTo>
                <a:lnTo>
                  <a:pt x="340664" y="51540"/>
                </a:lnTo>
                <a:close/>
                <a:moveTo>
                  <a:pt x="240015" y="0"/>
                </a:moveTo>
                <a:lnTo>
                  <a:pt x="366476" y="0"/>
                </a:lnTo>
                <a:cubicBezTo>
                  <a:pt x="380682" y="0"/>
                  <a:pt x="392288" y="11587"/>
                  <a:pt x="392288" y="25862"/>
                </a:cubicBezTo>
                <a:lnTo>
                  <a:pt x="392288" y="72211"/>
                </a:lnTo>
                <a:cubicBezTo>
                  <a:pt x="396187" y="73509"/>
                  <a:pt x="400087" y="74807"/>
                  <a:pt x="403987" y="77403"/>
                </a:cubicBezTo>
                <a:lnTo>
                  <a:pt x="436298" y="45144"/>
                </a:lnTo>
                <a:cubicBezTo>
                  <a:pt x="446512" y="34854"/>
                  <a:pt x="462110" y="34854"/>
                  <a:pt x="472416" y="45144"/>
                </a:cubicBezTo>
                <a:lnTo>
                  <a:pt x="561459" y="133948"/>
                </a:lnTo>
                <a:cubicBezTo>
                  <a:pt x="571672" y="144238"/>
                  <a:pt x="571672" y="159811"/>
                  <a:pt x="561459" y="170101"/>
                </a:cubicBezTo>
                <a:lnTo>
                  <a:pt x="529147" y="202360"/>
                </a:lnTo>
                <a:cubicBezTo>
                  <a:pt x="530447" y="206161"/>
                  <a:pt x="533047" y="210147"/>
                  <a:pt x="534347" y="213947"/>
                </a:cubicBezTo>
                <a:lnTo>
                  <a:pt x="580771" y="213947"/>
                </a:lnTo>
                <a:cubicBezTo>
                  <a:pt x="594977" y="213947"/>
                  <a:pt x="606583" y="225442"/>
                  <a:pt x="606862" y="239625"/>
                </a:cubicBezTo>
                <a:lnTo>
                  <a:pt x="606862" y="366065"/>
                </a:lnTo>
                <a:cubicBezTo>
                  <a:pt x="606862" y="380340"/>
                  <a:pt x="595256" y="391927"/>
                  <a:pt x="580957" y="391927"/>
                </a:cubicBezTo>
                <a:lnTo>
                  <a:pt x="534533" y="391927"/>
                </a:lnTo>
                <a:cubicBezTo>
                  <a:pt x="533233" y="395728"/>
                  <a:pt x="531933" y="399714"/>
                  <a:pt x="529333" y="403515"/>
                </a:cubicBezTo>
                <a:lnTo>
                  <a:pt x="561644" y="435773"/>
                </a:lnTo>
                <a:cubicBezTo>
                  <a:pt x="571951" y="446063"/>
                  <a:pt x="571951" y="461636"/>
                  <a:pt x="561644" y="471926"/>
                </a:cubicBezTo>
                <a:lnTo>
                  <a:pt x="472695" y="560730"/>
                </a:lnTo>
                <a:cubicBezTo>
                  <a:pt x="462389" y="571020"/>
                  <a:pt x="446790" y="571020"/>
                  <a:pt x="436484" y="560730"/>
                </a:cubicBezTo>
                <a:lnTo>
                  <a:pt x="404172" y="528471"/>
                </a:lnTo>
                <a:cubicBezTo>
                  <a:pt x="400366" y="529862"/>
                  <a:pt x="396373" y="532457"/>
                  <a:pt x="392566" y="533662"/>
                </a:cubicBezTo>
                <a:lnTo>
                  <a:pt x="392566" y="580011"/>
                </a:lnTo>
                <a:cubicBezTo>
                  <a:pt x="392566" y="594287"/>
                  <a:pt x="380960" y="605874"/>
                  <a:pt x="366661" y="605874"/>
                </a:cubicBezTo>
                <a:lnTo>
                  <a:pt x="240201" y="605874"/>
                </a:lnTo>
                <a:cubicBezTo>
                  <a:pt x="225902" y="605874"/>
                  <a:pt x="214296" y="594287"/>
                  <a:pt x="214296" y="580011"/>
                </a:cubicBezTo>
                <a:lnTo>
                  <a:pt x="214296" y="533662"/>
                </a:lnTo>
                <a:cubicBezTo>
                  <a:pt x="210489" y="532365"/>
                  <a:pt x="206497" y="531067"/>
                  <a:pt x="202690" y="528471"/>
                </a:cubicBezTo>
                <a:lnTo>
                  <a:pt x="170378" y="560730"/>
                </a:lnTo>
                <a:cubicBezTo>
                  <a:pt x="160072" y="571020"/>
                  <a:pt x="144473" y="571020"/>
                  <a:pt x="134167" y="560730"/>
                </a:cubicBezTo>
                <a:lnTo>
                  <a:pt x="45218" y="471926"/>
                </a:lnTo>
                <a:cubicBezTo>
                  <a:pt x="40018" y="466735"/>
                  <a:pt x="37418" y="460246"/>
                  <a:pt x="37418" y="453850"/>
                </a:cubicBezTo>
                <a:cubicBezTo>
                  <a:pt x="37418" y="447453"/>
                  <a:pt x="40018" y="440965"/>
                  <a:pt x="45218" y="435773"/>
                </a:cubicBezTo>
                <a:lnTo>
                  <a:pt x="77529" y="403515"/>
                </a:lnTo>
                <a:cubicBezTo>
                  <a:pt x="76136" y="399714"/>
                  <a:pt x="73537" y="395728"/>
                  <a:pt x="72329" y="391927"/>
                </a:cubicBezTo>
                <a:lnTo>
                  <a:pt x="25905" y="391927"/>
                </a:lnTo>
                <a:cubicBezTo>
                  <a:pt x="11606" y="391927"/>
                  <a:pt x="0" y="380340"/>
                  <a:pt x="0" y="366065"/>
                </a:cubicBezTo>
                <a:lnTo>
                  <a:pt x="0" y="239810"/>
                </a:lnTo>
                <a:cubicBezTo>
                  <a:pt x="0" y="225534"/>
                  <a:pt x="11606" y="213947"/>
                  <a:pt x="25905" y="213947"/>
                </a:cubicBezTo>
                <a:lnTo>
                  <a:pt x="72144" y="213947"/>
                </a:lnTo>
                <a:cubicBezTo>
                  <a:pt x="73537" y="210147"/>
                  <a:pt x="74744" y="206161"/>
                  <a:pt x="77343" y="202360"/>
                </a:cubicBezTo>
                <a:lnTo>
                  <a:pt x="45032" y="170101"/>
                </a:lnTo>
                <a:cubicBezTo>
                  <a:pt x="39832" y="164910"/>
                  <a:pt x="37233" y="158421"/>
                  <a:pt x="37233" y="152024"/>
                </a:cubicBezTo>
                <a:cubicBezTo>
                  <a:pt x="37233" y="145628"/>
                  <a:pt x="39832" y="139139"/>
                  <a:pt x="45032" y="133948"/>
                </a:cubicBezTo>
                <a:lnTo>
                  <a:pt x="134074" y="45144"/>
                </a:lnTo>
                <a:cubicBezTo>
                  <a:pt x="144380" y="34854"/>
                  <a:pt x="159979" y="34854"/>
                  <a:pt x="170192" y="45144"/>
                </a:cubicBezTo>
                <a:lnTo>
                  <a:pt x="202504" y="77403"/>
                </a:lnTo>
                <a:cubicBezTo>
                  <a:pt x="206404" y="76012"/>
                  <a:pt x="210303" y="73417"/>
                  <a:pt x="214203" y="72211"/>
                </a:cubicBezTo>
                <a:lnTo>
                  <a:pt x="214203" y="25862"/>
                </a:lnTo>
                <a:cubicBezTo>
                  <a:pt x="214203" y="11587"/>
                  <a:pt x="225809" y="0"/>
                  <a:pt x="240015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id="{5F3673CB-FC65-4A20-A9B2-FCE88E3DB907}"/>
              </a:ext>
            </a:extLst>
          </p:cNvPr>
          <p:cNvSpPr txBox="1"/>
          <p:nvPr/>
        </p:nvSpPr>
        <p:spPr>
          <a:xfrm>
            <a:off x="782413" y="1912043"/>
            <a:ext cx="4667580" cy="4563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0" lvl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zh-CN" altLang="en-US" sz="2800" b="1" dirty="0">
                <a:solidFill>
                  <a:srgbClr val="C0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清明节</a:t>
            </a:r>
            <a:endParaRPr kumimoji="0" lang="en-US" altLang="zh-CN" sz="28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华文楷体" panose="02010600040101010101" pitchFamily="2" charset="-122"/>
              <a:ea typeface="华文楷体" panose="02010600040101010101" pitchFamily="2" charset="-122"/>
              <a:cs typeface="+mn-cs"/>
            </a:endParaRPr>
          </a:p>
          <a:p>
            <a:pPr>
              <a:lnSpc>
                <a:spcPct val="150000"/>
              </a:lnSpc>
            </a:pPr>
            <a:r>
              <a:rPr lang="zh-CN" altLang="zh-CN" sz="24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清明节的祭祀活动延续至今已有一千多年，其基本形式以及人们对祭祀祖先的态度和看法没有太多的变化，这反映出中国的家庭或家族观念深厚，尊重长者、家族、祖先，属于</a:t>
            </a:r>
            <a:r>
              <a:rPr lang="zh-CN" altLang="zh-CN" sz="2400" b="1" dirty="0">
                <a:solidFill>
                  <a:srgbClr val="C0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过去时间取向</a:t>
            </a:r>
            <a:r>
              <a:rPr lang="zh-CN" altLang="zh-CN" sz="24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的文化。</a:t>
            </a:r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id="{9026B5F7-E3F4-47DD-910B-C3F27DAB4F86}"/>
              </a:ext>
            </a:extLst>
          </p:cNvPr>
          <p:cNvSpPr txBox="1"/>
          <p:nvPr/>
        </p:nvSpPr>
        <p:spPr>
          <a:xfrm>
            <a:off x="6102350" y="2098634"/>
            <a:ext cx="5352238" cy="34530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2800" b="1" dirty="0">
                <a:solidFill>
                  <a:srgbClr val="C0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万圣节</a:t>
            </a:r>
            <a:endParaRPr kumimoji="0" lang="en-US" altLang="zh-CN" sz="28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华文楷体" panose="02010600040101010101" pitchFamily="2" charset="-122"/>
              <a:ea typeface="华文楷体" panose="02010600040101010101" pitchFamily="2" charset="-122"/>
              <a:cs typeface="+mn-cs"/>
            </a:endParaRPr>
          </a:p>
          <a:p>
            <a:pPr lvl="0">
              <a:lnSpc>
                <a:spcPct val="150000"/>
              </a:lnSpc>
            </a:pPr>
            <a:r>
              <a:rPr lang="zh-CN" altLang="zh-CN" sz="24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万圣节一开始是个悲伤的祭祀节日，但随着时间推移，祭祀活动逐渐被欢乐的庆祝活动取代，节日主角变成以青年人和孩子为主。因此，美国文化具有更多的</a:t>
            </a:r>
            <a:r>
              <a:rPr lang="zh-CN" altLang="zh-CN" sz="2400" b="1" dirty="0">
                <a:solidFill>
                  <a:srgbClr val="C0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未来时间取向</a:t>
            </a:r>
            <a:r>
              <a:rPr lang="zh-CN" altLang="zh-CN" sz="24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。</a:t>
            </a:r>
            <a:endParaRPr kumimoji="0" lang="en-US" altLang="zh-CN" sz="5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2" name="矩形 1">
            <a:extLst>
              <a:ext uri="{FF2B5EF4-FFF2-40B4-BE49-F238E27FC236}">
                <a16:creationId xmlns:a16="http://schemas.microsoft.com/office/drawing/2014/main" id="{7EF1B777-F4B8-4FA1-A66F-2FE8F091864B}"/>
              </a:ext>
            </a:extLst>
          </p:cNvPr>
          <p:cNvSpPr/>
          <p:nvPr/>
        </p:nvSpPr>
        <p:spPr>
          <a:xfrm>
            <a:off x="6868555" y="893063"/>
            <a:ext cx="474360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kern="100" dirty="0">
                <a:latin typeface="华文楷体" panose="02010600040101010101" pitchFamily="2" charset="-122"/>
                <a:ea typeface="华文楷体" panose="0201060004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en-US" sz="2800" kern="100" dirty="0">
                <a:latin typeface="华文楷体" panose="02010600040101010101" pitchFamily="2" charset="-122"/>
                <a:ea typeface="华文楷体" panose="02010600040101010101" pitchFamily="2" charset="-122"/>
                <a:cs typeface="Times New Roman" panose="02020603050405020304" pitchFamily="18" charset="0"/>
              </a:rPr>
              <a:t>是指注重过去、现在、未来</a:t>
            </a:r>
            <a:endParaRPr lang="zh-CN" altLang="en-US" sz="2800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grpSp>
        <p:nvGrpSpPr>
          <p:cNvPr id="17" name="组合 16">
            <a:extLst>
              <a:ext uri="{FF2B5EF4-FFF2-40B4-BE49-F238E27FC236}">
                <a16:creationId xmlns:a16="http://schemas.microsoft.com/office/drawing/2014/main" id="{D0F01886-D1D3-4FF5-B66B-2C9841C649AF}"/>
              </a:ext>
            </a:extLst>
          </p:cNvPr>
          <p:cNvGrpSpPr/>
          <p:nvPr/>
        </p:nvGrpSpPr>
        <p:grpSpPr>
          <a:xfrm>
            <a:off x="646239" y="530151"/>
            <a:ext cx="6006059" cy="1317019"/>
            <a:chOff x="3234030" y="4745523"/>
            <a:chExt cx="5456110" cy="1317019"/>
          </a:xfrm>
        </p:grpSpPr>
        <p:grpSp>
          <p:nvGrpSpPr>
            <p:cNvPr id="18" name="组合 17">
              <a:extLst>
                <a:ext uri="{FF2B5EF4-FFF2-40B4-BE49-F238E27FC236}">
                  <a16:creationId xmlns:a16="http://schemas.microsoft.com/office/drawing/2014/main" id="{0C63EDD7-40CD-4C94-9BA3-91EDFD510A30}"/>
                </a:ext>
              </a:extLst>
            </p:cNvPr>
            <p:cNvGrpSpPr/>
            <p:nvPr/>
          </p:nvGrpSpPr>
          <p:grpSpPr>
            <a:xfrm>
              <a:off x="3234030" y="4745523"/>
              <a:ext cx="1099435" cy="1099435"/>
              <a:chOff x="4093028" y="-698246"/>
              <a:chExt cx="1799772" cy="1799772"/>
            </a:xfrm>
          </p:grpSpPr>
          <p:sp>
            <p:nvSpPr>
              <p:cNvPr id="20" name="椭圆 19">
                <a:extLst>
                  <a:ext uri="{FF2B5EF4-FFF2-40B4-BE49-F238E27FC236}">
                    <a16:creationId xmlns:a16="http://schemas.microsoft.com/office/drawing/2014/main" id="{6B7C7565-6616-4917-B17D-735FA5E3F598}"/>
                  </a:ext>
                </a:extLst>
              </p:cNvPr>
              <p:cNvSpPr/>
              <p:nvPr/>
            </p:nvSpPr>
            <p:spPr>
              <a:xfrm>
                <a:off x="4093028" y="-698246"/>
                <a:ext cx="1799772" cy="1799772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1">
                      <a:lumMod val="75000"/>
                    </a:schemeClr>
                  </a:gs>
                  <a:gs pos="100000">
                    <a:schemeClr val="accent1"/>
                  </a:gs>
                </a:gsLst>
                <a:lin ang="8100000" scaled="1"/>
                <a:tileRect/>
              </a:gradFill>
              <a:ln w="57150">
                <a:gradFill flip="none" rotWithShape="1">
                  <a:gsLst>
                    <a:gs pos="0">
                      <a:schemeClr val="accent1"/>
                    </a:gs>
                    <a:gs pos="100000">
                      <a:schemeClr val="accent1">
                        <a:lumMod val="75000"/>
                      </a:schemeClr>
                    </a:gs>
                  </a:gsLst>
                  <a:lin ang="8100000" scaled="1"/>
                  <a:tileRect/>
                </a:gradFill>
              </a:ln>
              <a:effectLst>
                <a:outerShdw blurRad="381000" dist="38100" dir="8100000" algn="tr" rotWithShape="0">
                  <a:prstClr val="black">
                    <a:alpha val="2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微软雅黑"/>
                  <a:cs typeface="+mn-cs"/>
                </a:endParaRPr>
              </a:p>
            </p:txBody>
          </p:sp>
          <p:sp>
            <p:nvSpPr>
              <p:cNvPr id="21" name="椭圆 111">
                <a:extLst>
                  <a:ext uri="{FF2B5EF4-FFF2-40B4-BE49-F238E27FC236}">
                    <a16:creationId xmlns:a16="http://schemas.microsoft.com/office/drawing/2014/main" id="{B8ACB670-A973-4E43-B20D-18F46AC7590E}"/>
                  </a:ext>
                </a:extLst>
              </p:cNvPr>
              <p:cNvSpPr/>
              <p:nvPr/>
            </p:nvSpPr>
            <p:spPr>
              <a:xfrm>
                <a:off x="4604961" y="-248303"/>
                <a:ext cx="775904" cy="899886"/>
              </a:xfrm>
              <a:custGeom>
                <a:avLst/>
                <a:gdLst>
                  <a:gd name="connsiteX0" fmla="*/ 232301 w 523313"/>
                  <a:gd name="connsiteY0" fmla="*/ 453100 h 606933"/>
                  <a:gd name="connsiteX1" fmla="*/ 443362 w 523313"/>
                  <a:gd name="connsiteY1" fmla="*/ 453100 h 606933"/>
                  <a:gd name="connsiteX2" fmla="*/ 443362 w 523313"/>
                  <a:gd name="connsiteY2" fmla="*/ 496498 h 606933"/>
                  <a:gd name="connsiteX3" fmla="*/ 232301 w 523313"/>
                  <a:gd name="connsiteY3" fmla="*/ 496498 h 606933"/>
                  <a:gd name="connsiteX4" fmla="*/ 166906 w 523313"/>
                  <a:gd name="connsiteY4" fmla="*/ 405116 h 606933"/>
                  <a:gd name="connsiteX5" fmla="*/ 197654 w 523313"/>
                  <a:gd name="connsiteY5" fmla="*/ 435818 h 606933"/>
                  <a:gd name="connsiteX6" fmla="*/ 118601 w 523313"/>
                  <a:gd name="connsiteY6" fmla="*/ 514704 h 606933"/>
                  <a:gd name="connsiteX7" fmla="*/ 70777 w 523313"/>
                  <a:gd name="connsiteY7" fmla="*/ 466951 h 606933"/>
                  <a:gd name="connsiteX8" fmla="*/ 101525 w 523313"/>
                  <a:gd name="connsiteY8" fmla="*/ 436249 h 606933"/>
                  <a:gd name="connsiteX9" fmla="*/ 118601 w 523313"/>
                  <a:gd name="connsiteY9" fmla="*/ 453300 h 606933"/>
                  <a:gd name="connsiteX10" fmla="*/ 232301 w 523313"/>
                  <a:gd name="connsiteY10" fmla="*/ 344783 h 606933"/>
                  <a:gd name="connsiteX11" fmla="*/ 443362 w 523313"/>
                  <a:gd name="connsiteY11" fmla="*/ 344783 h 606933"/>
                  <a:gd name="connsiteX12" fmla="*/ 443362 w 523313"/>
                  <a:gd name="connsiteY12" fmla="*/ 388251 h 606933"/>
                  <a:gd name="connsiteX13" fmla="*/ 232301 w 523313"/>
                  <a:gd name="connsiteY13" fmla="*/ 388251 h 606933"/>
                  <a:gd name="connsiteX14" fmla="*/ 166906 w 523313"/>
                  <a:gd name="connsiteY14" fmla="*/ 296939 h 606933"/>
                  <a:gd name="connsiteX15" fmla="*/ 197654 w 523313"/>
                  <a:gd name="connsiteY15" fmla="*/ 327627 h 606933"/>
                  <a:gd name="connsiteX16" fmla="*/ 118601 w 523313"/>
                  <a:gd name="connsiteY16" fmla="*/ 406527 h 606933"/>
                  <a:gd name="connsiteX17" fmla="*/ 70777 w 523313"/>
                  <a:gd name="connsiteY17" fmla="*/ 358795 h 606933"/>
                  <a:gd name="connsiteX18" fmla="*/ 101525 w 523313"/>
                  <a:gd name="connsiteY18" fmla="*/ 328106 h 606933"/>
                  <a:gd name="connsiteX19" fmla="*/ 118601 w 523313"/>
                  <a:gd name="connsiteY19" fmla="*/ 345150 h 606933"/>
                  <a:gd name="connsiteX20" fmla="*/ 232301 w 523313"/>
                  <a:gd name="connsiteY20" fmla="*/ 236606 h 606933"/>
                  <a:gd name="connsiteX21" fmla="*/ 443362 w 523313"/>
                  <a:gd name="connsiteY21" fmla="*/ 236606 h 606933"/>
                  <a:gd name="connsiteX22" fmla="*/ 443362 w 523313"/>
                  <a:gd name="connsiteY22" fmla="*/ 280004 h 606933"/>
                  <a:gd name="connsiteX23" fmla="*/ 232301 w 523313"/>
                  <a:gd name="connsiteY23" fmla="*/ 280004 h 606933"/>
                  <a:gd name="connsiteX24" fmla="*/ 166906 w 523313"/>
                  <a:gd name="connsiteY24" fmla="*/ 188762 h 606933"/>
                  <a:gd name="connsiteX25" fmla="*/ 197654 w 523313"/>
                  <a:gd name="connsiteY25" fmla="*/ 219470 h 606933"/>
                  <a:gd name="connsiteX26" fmla="*/ 118601 w 523313"/>
                  <a:gd name="connsiteY26" fmla="*/ 298421 h 606933"/>
                  <a:gd name="connsiteX27" fmla="*/ 70777 w 523313"/>
                  <a:gd name="connsiteY27" fmla="*/ 250610 h 606933"/>
                  <a:gd name="connsiteX28" fmla="*/ 101525 w 523313"/>
                  <a:gd name="connsiteY28" fmla="*/ 219902 h 606933"/>
                  <a:gd name="connsiteX29" fmla="*/ 118601 w 523313"/>
                  <a:gd name="connsiteY29" fmla="*/ 236956 h 606933"/>
                  <a:gd name="connsiteX30" fmla="*/ 393684 w 523313"/>
                  <a:gd name="connsiteY30" fmla="*/ 74154 h 606933"/>
                  <a:gd name="connsiteX31" fmla="*/ 393684 w 523313"/>
                  <a:gd name="connsiteY31" fmla="*/ 129434 h 606933"/>
                  <a:gd name="connsiteX32" fmla="*/ 449096 w 523313"/>
                  <a:gd name="connsiteY32" fmla="*/ 129434 h 606933"/>
                  <a:gd name="connsiteX33" fmla="*/ 43513 w 523313"/>
                  <a:gd name="connsiteY33" fmla="*/ 43448 h 606933"/>
                  <a:gd name="connsiteX34" fmla="*/ 43513 w 523313"/>
                  <a:gd name="connsiteY34" fmla="*/ 563533 h 606933"/>
                  <a:gd name="connsiteX35" fmla="*/ 479848 w 523313"/>
                  <a:gd name="connsiteY35" fmla="*/ 563533 h 606933"/>
                  <a:gd name="connsiteX36" fmla="*/ 479848 w 523313"/>
                  <a:gd name="connsiteY36" fmla="*/ 172883 h 606933"/>
                  <a:gd name="connsiteX37" fmla="*/ 350219 w 523313"/>
                  <a:gd name="connsiteY37" fmla="*/ 172883 h 606933"/>
                  <a:gd name="connsiteX38" fmla="*/ 350219 w 523313"/>
                  <a:gd name="connsiteY38" fmla="*/ 43448 h 606933"/>
                  <a:gd name="connsiteX39" fmla="*/ 0 w 523313"/>
                  <a:gd name="connsiteY39" fmla="*/ 0 h 606933"/>
                  <a:gd name="connsiteX40" fmla="*/ 380971 w 523313"/>
                  <a:gd name="connsiteY40" fmla="*/ 0 h 606933"/>
                  <a:gd name="connsiteX41" fmla="*/ 523313 w 523313"/>
                  <a:gd name="connsiteY41" fmla="*/ 142177 h 606933"/>
                  <a:gd name="connsiteX42" fmla="*/ 523313 w 523313"/>
                  <a:gd name="connsiteY42" fmla="*/ 606933 h 606933"/>
                  <a:gd name="connsiteX43" fmla="*/ 0 w 523313"/>
                  <a:gd name="connsiteY43" fmla="*/ 606933 h 6069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523313" h="606933">
                    <a:moveTo>
                      <a:pt x="232301" y="453100"/>
                    </a:moveTo>
                    <a:lnTo>
                      <a:pt x="443362" y="453100"/>
                    </a:lnTo>
                    <a:lnTo>
                      <a:pt x="443362" y="496498"/>
                    </a:lnTo>
                    <a:lnTo>
                      <a:pt x="232301" y="496498"/>
                    </a:lnTo>
                    <a:close/>
                    <a:moveTo>
                      <a:pt x="166906" y="405116"/>
                    </a:moveTo>
                    <a:lnTo>
                      <a:pt x="197654" y="435818"/>
                    </a:lnTo>
                    <a:lnTo>
                      <a:pt x="118601" y="514704"/>
                    </a:lnTo>
                    <a:lnTo>
                      <a:pt x="70777" y="466951"/>
                    </a:lnTo>
                    <a:lnTo>
                      <a:pt x="101525" y="436249"/>
                    </a:lnTo>
                    <a:lnTo>
                      <a:pt x="118601" y="453300"/>
                    </a:lnTo>
                    <a:close/>
                    <a:moveTo>
                      <a:pt x="232301" y="344783"/>
                    </a:moveTo>
                    <a:lnTo>
                      <a:pt x="443362" y="344783"/>
                    </a:lnTo>
                    <a:lnTo>
                      <a:pt x="443362" y="388251"/>
                    </a:lnTo>
                    <a:lnTo>
                      <a:pt x="232301" y="388251"/>
                    </a:lnTo>
                    <a:close/>
                    <a:moveTo>
                      <a:pt x="166906" y="296939"/>
                    </a:moveTo>
                    <a:lnTo>
                      <a:pt x="197654" y="327627"/>
                    </a:lnTo>
                    <a:lnTo>
                      <a:pt x="118601" y="406527"/>
                    </a:lnTo>
                    <a:lnTo>
                      <a:pt x="70777" y="358795"/>
                    </a:lnTo>
                    <a:lnTo>
                      <a:pt x="101525" y="328106"/>
                    </a:lnTo>
                    <a:lnTo>
                      <a:pt x="118601" y="345150"/>
                    </a:lnTo>
                    <a:close/>
                    <a:moveTo>
                      <a:pt x="232301" y="236606"/>
                    </a:moveTo>
                    <a:lnTo>
                      <a:pt x="443362" y="236606"/>
                    </a:lnTo>
                    <a:lnTo>
                      <a:pt x="443362" y="280004"/>
                    </a:lnTo>
                    <a:lnTo>
                      <a:pt x="232301" y="280004"/>
                    </a:lnTo>
                    <a:close/>
                    <a:moveTo>
                      <a:pt x="166906" y="188762"/>
                    </a:moveTo>
                    <a:lnTo>
                      <a:pt x="197654" y="219470"/>
                    </a:lnTo>
                    <a:lnTo>
                      <a:pt x="118601" y="298421"/>
                    </a:lnTo>
                    <a:lnTo>
                      <a:pt x="70777" y="250610"/>
                    </a:lnTo>
                    <a:lnTo>
                      <a:pt x="101525" y="219902"/>
                    </a:lnTo>
                    <a:lnTo>
                      <a:pt x="118601" y="236956"/>
                    </a:lnTo>
                    <a:close/>
                    <a:moveTo>
                      <a:pt x="393684" y="74154"/>
                    </a:moveTo>
                    <a:lnTo>
                      <a:pt x="393684" y="129434"/>
                    </a:lnTo>
                    <a:lnTo>
                      <a:pt x="449096" y="129434"/>
                    </a:lnTo>
                    <a:close/>
                    <a:moveTo>
                      <a:pt x="43513" y="43448"/>
                    </a:moveTo>
                    <a:lnTo>
                      <a:pt x="43513" y="563533"/>
                    </a:lnTo>
                    <a:lnTo>
                      <a:pt x="479848" y="563533"/>
                    </a:lnTo>
                    <a:lnTo>
                      <a:pt x="479848" y="172883"/>
                    </a:lnTo>
                    <a:lnTo>
                      <a:pt x="350219" y="172883"/>
                    </a:lnTo>
                    <a:lnTo>
                      <a:pt x="350219" y="43448"/>
                    </a:lnTo>
                    <a:close/>
                    <a:moveTo>
                      <a:pt x="0" y="0"/>
                    </a:moveTo>
                    <a:lnTo>
                      <a:pt x="380971" y="0"/>
                    </a:lnTo>
                    <a:lnTo>
                      <a:pt x="523313" y="142177"/>
                    </a:lnTo>
                    <a:lnTo>
                      <a:pt x="523313" y="606933"/>
                    </a:lnTo>
                    <a:lnTo>
                      <a:pt x="0" y="606933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微软雅黑"/>
                  <a:cs typeface="+mn-cs"/>
                </a:endParaRPr>
              </a:p>
            </p:txBody>
          </p:sp>
        </p:grpSp>
        <p:sp>
          <p:nvSpPr>
            <p:cNvPr id="19" name="文本框 7">
              <a:extLst>
                <a:ext uri="{FF2B5EF4-FFF2-40B4-BE49-F238E27FC236}">
                  <a16:creationId xmlns:a16="http://schemas.microsoft.com/office/drawing/2014/main" id="{813927A9-74FD-4E9B-ABA2-C6BB85E385F8}"/>
                </a:ext>
              </a:extLst>
            </p:cNvPr>
            <p:cNvSpPr txBox="1"/>
            <p:nvPr/>
          </p:nvSpPr>
          <p:spPr>
            <a:xfrm>
              <a:off x="4449950" y="5108435"/>
              <a:ext cx="4240190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defTabSz="914400">
                <a:defRPr/>
              </a:pPr>
              <a:r>
                <a:rPr lang="zh-CN" altLang="zh-CN" sz="2800" dirty="0">
                  <a:solidFill>
                    <a:srgbClr val="C00000"/>
                  </a:solidFill>
                </a:rPr>
                <a:t>时间取向（</a:t>
              </a:r>
              <a:r>
                <a:rPr lang="en-US" altLang="zh-CN" sz="2800" dirty="0">
                  <a:solidFill>
                    <a:srgbClr val="C00000"/>
                  </a:solidFill>
                </a:rPr>
                <a:t>Time Orientation</a:t>
              </a:r>
              <a:r>
                <a:rPr lang="zh-CN" altLang="zh-CN" sz="2800" dirty="0">
                  <a:solidFill>
                    <a:srgbClr val="C00000"/>
                  </a:solidFill>
                </a:rPr>
                <a:t>）</a:t>
              </a:r>
              <a:endParaRPr lang="zh-CN" altLang="en-US" sz="3600" b="1" dirty="0">
                <a:solidFill>
                  <a:srgbClr val="C00000"/>
                </a:solidFill>
                <a:latin typeface="华文楷体" panose="02010600040101010101" pitchFamily="2" charset="-122"/>
                <a:ea typeface="华文楷体" panose="02010600040101010101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158383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 animBg="1"/>
      <p:bldP spid="41" grpId="0" animBg="1"/>
      <p:bldP spid="43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椭圆 24"/>
          <p:cNvSpPr/>
          <p:nvPr/>
        </p:nvSpPr>
        <p:spPr>
          <a:xfrm>
            <a:off x="5881133" y="3225901"/>
            <a:ext cx="442435" cy="457198"/>
          </a:xfrm>
          <a:custGeom>
            <a:avLst/>
            <a:gdLst>
              <a:gd name="connsiteX0" fmla="*/ 201045 w 587108"/>
              <a:gd name="connsiteY0" fmla="*/ 374989 h 606698"/>
              <a:gd name="connsiteX1" fmla="*/ 401729 w 587108"/>
              <a:gd name="connsiteY1" fmla="*/ 374989 h 606698"/>
              <a:gd name="connsiteX2" fmla="*/ 432462 w 587108"/>
              <a:gd name="connsiteY2" fmla="*/ 405650 h 606698"/>
              <a:gd name="connsiteX3" fmla="*/ 401729 w 587108"/>
              <a:gd name="connsiteY3" fmla="*/ 436310 h 606698"/>
              <a:gd name="connsiteX4" fmla="*/ 201045 w 587108"/>
              <a:gd name="connsiteY4" fmla="*/ 436310 h 606698"/>
              <a:gd name="connsiteX5" fmla="*/ 170312 w 587108"/>
              <a:gd name="connsiteY5" fmla="*/ 405650 h 606698"/>
              <a:gd name="connsiteX6" fmla="*/ 201045 w 587108"/>
              <a:gd name="connsiteY6" fmla="*/ 374989 h 606698"/>
              <a:gd name="connsiteX7" fmla="*/ 201041 w 587108"/>
              <a:gd name="connsiteY7" fmla="*/ 247195 h 606698"/>
              <a:gd name="connsiteX8" fmla="*/ 539054 w 587108"/>
              <a:gd name="connsiteY8" fmla="*/ 247195 h 606698"/>
              <a:gd name="connsiteX9" fmla="*/ 569783 w 587108"/>
              <a:gd name="connsiteY9" fmla="*/ 277856 h 606698"/>
              <a:gd name="connsiteX10" fmla="*/ 539054 w 587108"/>
              <a:gd name="connsiteY10" fmla="*/ 308516 h 606698"/>
              <a:gd name="connsiteX11" fmla="*/ 201041 w 587108"/>
              <a:gd name="connsiteY11" fmla="*/ 308516 h 606698"/>
              <a:gd name="connsiteX12" fmla="*/ 170312 w 587108"/>
              <a:gd name="connsiteY12" fmla="*/ 277856 h 606698"/>
              <a:gd name="connsiteX13" fmla="*/ 201041 w 587108"/>
              <a:gd name="connsiteY13" fmla="*/ 247195 h 606698"/>
              <a:gd name="connsiteX14" fmla="*/ 201045 w 587108"/>
              <a:gd name="connsiteY14" fmla="*/ 119189 h 606698"/>
              <a:gd name="connsiteX15" fmla="*/ 356709 w 587108"/>
              <a:gd name="connsiteY15" fmla="*/ 119189 h 606698"/>
              <a:gd name="connsiteX16" fmla="*/ 387442 w 587108"/>
              <a:gd name="connsiteY16" fmla="*/ 149885 h 606698"/>
              <a:gd name="connsiteX17" fmla="*/ 356709 w 587108"/>
              <a:gd name="connsiteY17" fmla="*/ 180581 h 606698"/>
              <a:gd name="connsiteX18" fmla="*/ 201045 w 587108"/>
              <a:gd name="connsiteY18" fmla="*/ 180581 h 606698"/>
              <a:gd name="connsiteX19" fmla="*/ 170312 w 587108"/>
              <a:gd name="connsiteY19" fmla="*/ 149885 h 606698"/>
              <a:gd name="connsiteX20" fmla="*/ 201045 w 587108"/>
              <a:gd name="connsiteY20" fmla="*/ 119189 h 606698"/>
              <a:gd name="connsiteX21" fmla="*/ 87274 w 587108"/>
              <a:gd name="connsiteY21" fmla="*/ 0 h 606698"/>
              <a:gd name="connsiteX22" fmla="*/ 109016 w 587108"/>
              <a:gd name="connsiteY22" fmla="*/ 9089 h 606698"/>
              <a:gd name="connsiteX23" fmla="*/ 165407 w 587108"/>
              <a:gd name="connsiteY23" fmla="*/ 65391 h 606698"/>
              <a:gd name="connsiteX24" fmla="*/ 165407 w 587108"/>
              <a:gd name="connsiteY24" fmla="*/ 108806 h 606698"/>
              <a:gd name="connsiteX25" fmla="*/ 122077 w 587108"/>
              <a:gd name="connsiteY25" fmla="*/ 108806 h 606698"/>
              <a:gd name="connsiteX26" fmla="*/ 117928 w 587108"/>
              <a:gd name="connsiteY26" fmla="*/ 104817 h 606698"/>
              <a:gd name="connsiteX27" fmla="*/ 117928 w 587108"/>
              <a:gd name="connsiteY27" fmla="*/ 488956 h 606698"/>
              <a:gd name="connsiteX28" fmla="*/ 482240 w 587108"/>
              <a:gd name="connsiteY28" fmla="*/ 488956 h 606698"/>
              <a:gd name="connsiteX29" fmla="*/ 478245 w 587108"/>
              <a:gd name="connsiteY29" fmla="*/ 484814 h 606698"/>
              <a:gd name="connsiteX30" fmla="*/ 478245 w 587108"/>
              <a:gd name="connsiteY30" fmla="*/ 441553 h 606698"/>
              <a:gd name="connsiteX31" fmla="*/ 521576 w 587108"/>
              <a:gd name="connsiteY31" fmla="*/ 441553 h 606698"/>
              <a:gd name="connsiteX32" fmla="*/ 578120 w 587108"/>
              <a:gd name="connsiteY32" fmla="*/ 497854 h 606698"/>
              <a:gd name="connsiteX33" fmla="*/ 578120 w 587108"/>
              <a:gd name="connsiteY33" fmla="*/ 541269 h 606698"/>
              <a:gd name="connsiteX34" fmla="*/ 521576 w 587108"/>
              <a:gd name="connsiteY34" fmla="*/ 597724 h 606698"/>
              <a:gd name="connsiteX35" fmla="*/ 478245 w 587108"/>
              <a:gd name="connsiteY35" fmla="*/ 597724 h 606698"/>
              <a:gd name="connsiteX36" fmla="*/ 478245 w 587108"/>
              <a:gd name="connsiteY36" fmla="*/ 554309 h 606698"/>
              <a:gd name="connsiteX37" fmla="*/ 482240 w 587108"/>
              <a:gd name="connsiteY37" fmla="*/ 550320 h 606698"/>
              <a:gd name="connsiteX38" fmla="*/ 87198 w 587108"/>
              <a:gd name="connsiteY38" fmla="*/ 550320 h 606698"/>
              <a:gd name="connsiteX39" fmla="*/ 56467 w 587108"/>
              <a:gd name="connsiteY39" fmla="*/ 519638 h 606698"/>
              <a:gd name="connsiteX40" fmla="*/ 56467 w 587108"/>
              <a:gd name="connsiteY40" fmla="*/ 104817 h 606698"/>
              <a:gd name="connsiteX41" fmla="*/ 52472 w 587108"/>
              <a:gd name="connsiteY41" fmla="*/ 108806 h 606698"/>
              <a:gd name="connsiteX42" fmla="*/ 8988 w 587108"/>
              <a:gd name="connsiteY42" fmla="*/ 108806 h 606698"/>
              <a:gd name="connsiteX43" fmla="*/ 8988 w 587108"/>
              <a:gd name="connsiteY43" fmla="*/ 65391 h 606698"/>
              <a:gd name="connsiteX44" fmla="*/ 65532 w 587108"/>
              <a:gd name="connsiteY44" fmla="*/ 9089 h 606698"/>
              <a:gd name="connsiteX45" fmla="*/ 87274 w 587108"/>
              <a:gd name="connsiteY45" fmla="*/ 0 h 6066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587108" h="606698">
                <a:moveTo>
                  <a:pt x="201045" y="374989"/>
                </a:moveTo>
                <a:lnTo>
                  <a:pt x="401729" y="374989"/>
                </a:lnTo>
                <a:cubicBezTo>
                  <a:pt x="418786" y="374989"/>
                  <a:pt x="432462" y="388633"/>
                  <a:pt x="432462" y="405650"/>
                </a:cubicBezTo>
                <a:cubicBezTo>
                  <a:pt x="432462" y="422513"/>
                  <a:pt x="418786" y="436310"/>
                  <a:pt x="401729" y="436310"/>
                </a:cubicBezTo>
                <a:lnTo>
                  <a:pt x="201045" y="436310"/>
                </a:lnTo>
                <a:cubicBezTo>
                  <a:pt x="183988" y="436310"/>
                  <a:pt x="170312" y="422513"/>
                  <a:pt x="170312" y="405650"/>
                </a:cubicBezTo>
                <a:cubicBezTo>
                  <a:pt x="170312" y="388633"/>
                  <a:pt x="183988" y="374989"/>
                  <a:pt x="201045" y="374989"/>
                </a:cubicBezTo>
                <a:close/>
                <a:moveTo>
                  <a:pt x="201041" y="247195"/>
                </a:moveTo>
                <a:lnTo>
                  <a:pt x="539054" y="247195"/>
                </a:lnTo>
                <a:cubicBezTo>
                  <a:pt x="555955" y="247195"/>
                  <a:pt x="569783" y="260839"/>
                  <a:pt x="569783" y="277856"/>
                </a:cubicBezTo>
                <a:cubicBezTo>
                  <a:pt x="569783" y="294719"/>
                  <a:pt x="555955" y="308516"/>
                  <a:pt x="539054" y="308516"/>
                </a:cubicBezTo>
                <a:lnTo>
                  <a:pt x="201041" y="308516"/>
                </a:lnTo>
                <a:cubicBezTo>
                  <a:pt x="183986" y="308516"/>
                  <a:pt x="170312" y="294719"/>
                  <a:pt x="170312" y="277856"/>
                </a:cubicBezTo>
                <a:cubicBezTo>
                  <a:pt x="170312" y="260839"/>
                  <a:pt x="183986" y="247195"/>
                  <a:pt x="201041" y="247195"/>
                </a:cubicBezTo>
                <a:close/>
                <a:moveTo>
                  <a:pt x="201045" y="119189"/>
                </a:moveTo>
                <a:lnTo>
                  <a:pt x="356709" y="119189"/>
                </a:lnTo>
                <a:cubicBezTo>
                  <a:pt x="373612" y="119189"/>
                  <a:pt x="387442" y="133002"/>
                  <a:pt x="387442" y="149885"/>
                </a:cubicBezTo>
                <a:cubicBezTo>
                  <a:pt x="387442" y="166921"/>
                  <a:pt x="373612" y="180581"/>
                  <a:pt x="356709" y="180581"/>
                </a:cubicBezTo>
                <a:lnTo>
                  <a:pt x="201045" y="180581"/>
                </a:lnTo>
                <a:cubicBezTo>
                  <a:pt x="183988" y="180581"/>
                  <a:pt x="170312" y="166921"/>
                  <a:pt x="170312" y="149885"/>
                </a:cubicBezTo>
                <a:cubicBezTo>
                  <a:pt x="170312" y="133002"/>
                  <a:pt x="183988" y="119189"/>
                  <a:pt x="201045" y="119189"/>
                </a:cubicBezTo>
                <a:close/>
                <a:moveTo>
                  <a:pt x="87274" y="0"/>
                </a:moveTo>
                <a:cubicBezTo>
                  <a:pt x="95149" y="0"/>
                  <a:pt x="103024" y="3030"/>
                  <a:pt x="109016" y="9089"/>
                </a:cubicBezTo>
                <a:lnTo>
                  <a:pt x="165407" y="65391"/>
                </a:lnTo>
                <a:cubicBezTo>
                  <a:pt x="177546" y="77357"/>
                  <a:pt x="177546" y="96840"/>
                  <a:pt x="165407" y="108806"/>
                </a:cubicBezTo>
                <a:cubicBezTo>
                  <a:pt x="153422" y="120772"/>
                  <a:pt x="134062" y="120772"/>
                  <a:pt x="122077" y="108806"/>
                </a:cubicBezTo>
                <a:lnTo>
                  <a:pt x="117928" y="104817"/>
                </a:lnTo>
                <a:lnTo>
                  <a:pt x="117928" y="488956"/>
                </a:lnTo>
                <a:lnTo>
                  <a:pt x="482240" y="488956"/>
                </a:lnTo>
                <a:lnTo>
                  <a:pt x="478245" y="484814"/>
                </a:lnTo>
                <a:cubicBezTo>
                  <a:pt x="466107" y="472848"/>
                  <a:pt x="466107" y="453519"/>
                  <a:pt x="478245" y="441553"/>
                </a:cubicBezTo>
                <a:cubicBezTo>
                  <a:pt x="490230" y="429433"/>
                  <a:pt x="509591" y="429433"/>
                  <a:pt x="521576" y="441553"/>
                </a:cubicBezTo>
                <a:lnTo>
                  <a:pt x="578120" y="497854"/>
                </a:lnTo>
                <a:cubicBezTo>
                  <a:pt x="590105" y="509820"/>
                  <a:pt x="590105" y="529303"/>
                  <a:pt x="578120" y="541269"/>
                </a:cubicBezTo>
                <a:lnTo>
                  <a:pt x="521576" y="597724"/>
                </a:lnTo>
                <a:cubicBezTo>
                  <a:pt x="509591" y="609690"/>
                  <a:pt x="490230" y="609690"/>
                  <a:pt x="478245" y="597724"/>
                </a:cubicBezTo>
                <a:cubicBezTo>
                  <a:pt x="466107" y="585758"/>
                  <a:pt x="466107" y="566275"/>
                  <a:pt x="478245" y="554309"/>
                </a:cubicBezTo>
                <a:lnTo>
                  <a:pt x="482240" y="550320"/>
                </a:lnTo>
                <a:lnTo>
                  <a:pt x="87198" y="550320"/>
                </a:lnTo>
                <a:cubicBezTo>
                  <a:pt x="70296" y="550320"/>
                  <a:pt x="56467" y="536514"/>
                  <a:pt x="56467" y="519638"/>
                </a:cubicBezTo>
                <a:lnTo>
                  <a:pt x="56467" y="104817"/>
                </a:lnTo>
                <a:lnTo>
                  <a:pt x="52472" y="108806"/>
                </a:lnTo>
                <a:cubicBezTo>
                  <a:pt x="40487" y="120772"/>
                  <a:pt x="20973" y="120772"/>
                  <a:pt x="8988" y="108806"/>
                </a:cubicBezTo>
                <a:cubicBezTo>
                  <a:pt x="-2997" y="96840"/>
                  <a:pt x="-2997" y="77357"/>
                  <a:pt x="8988" y="65391"/>
                </a:cubicBezTo>
                <a:lnTo>
                  <a:pt x="65532" y="9089"/>
                </a:lnTo>
                <a:cubicBezTo>
                  <a:pt x="71525" y="3030"/>
                  <a:pt x="79399" y="0"/>
                  <a:pt x="872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41" name="椭圆 26"/>
          <p:cNvSpPr/>
          <p:nvPr/>
        </p:nvSpPr>
        <p:spPr>
          <a:xfrm>
            <a:off x="3888405" y="2476956"/>
            <a:ext cx="457198" cy="456492"/>
          </a:xfrm>
          <a:custGeom>
            <a:avLst/>
            <a:gdLst>
              <a:gd name="connsiteX0" fmla="*/ 444103 w 607089"/>
              <a:gd name="connsiteY0" fmla="*/ 163584 h 606152"/>
              <a:gd name="connsiteX1" fmla="*/ 469914 w 607089"/>
              <a:gd name="connsiteY1" fmla="*/ 176766 h 606152"/>
              <a:gd name="connsiteX2" fmla="*/ 475193 w 607089"/>
              <a:gd name="connsiteY2" fmla="*/ 220412 h 606152"/>
              <a:gd name="connsiteX3" fmla="*/ 378258 w 607089"/>
              <a:gd name="connsiteY3" fmla="*/ 317225 h 606152"/>
              <a:gd name="connsiteX4" fmla="*/ 346435 w 607089"/>
              <a:gd name="connsiteY4" fmla="*/ 330260 h 606152"/>
              <a:gd name="connsiteX5" fmla="*/ 313879 w 607089"/>
              <a:gd name="connsiteY5" fmla="*/ 316492 h 606152"/>
              <a:gd name="connsiteX6" fmla="*/ 248913 w 607089"/>
              <a:gd name="connsiteY6" fmla="*/ 251755 h 606152"/>
              <a:gd name="connsiteX7" fmla="*/ 242021 w 607089"/>
              <a:gd name="connsiteY7" fmla="*/ 228760 h 606152"/>
              <a:gd name="connsiteX8" fmla="*/ 254926 w 607089"/>
              <a:gd name="connsiteY8" fmla="*/ 208695 h 606152"/>
              <a:gd name="connsiteX9" fmla="*/ 280883 w 607089"/>
              <a:gd name="connsiteY9" fmla="*/ 195074 h 606152"/>
              <a:gd name="connsiteX10" fmla="*/ 297894 w 607089"/>
              <a:gd name="connsiteY10" fmla="*/ 202836 h 606152"/>
              <a:gd name="connsiteX11" fmla="*/ 342036 w 607089"/>
              <a:gd name="connsiteY11" fmla="*/ 246922 h 606152"/>
              <a:gd name="connsiteX12" fmla="*/ 346435 w 607089"/>
              <a:gd name="connsiteY12" fmla="*/ 249705 h 606152"/>
              <a:gd name="connsiteX13" fmla="*/ 350541 w 607089"/>
              <a:gd name="connsiteY13" fmla="*/ 247068 h 606152"/>
              <a:gd name="connsiteX14" fmla="*/ 426212 w 607089"/>
              <a:gd name="connsiteY14" fmla="*/ 171493 h 606152"/>
              <a:gd name="connsiteX15" fmla="*/ 444103 w 607089"/>
              <a:gd name="connsiteY15" fmla="*/ 163584 h 606152"/>
              <a:gd name="connsiteX16" fmla="*/ 360877 w 607089"/>
              <a:gd name="connsiteY16" fmla="*/ 64177 h 606152"/>
              <a:gd name="connsiteX17" fmla="*/ 232178 w 607089"/>
              <a:gd name="connsiteY17" fmla="*/ 117334 h 606152"/>
              <a:gd name="connsiteX18" fmla="*/ 232178 w 607089"/>
              <a:gd name="connsiteY18" fmla="*/ 374333 h 606152"/>
              <a:gd name="connsiteX19" fmla="*/ 489575 w 607089"/>
              <a:gd name="connsiteY19" fmla="*/ 374333 h 606152"/>
              <a:gd name="connsiteX20" fmla="*/ 489575 w 607089"/>
              <a:gd name="connsiteY20" fmla="*/ 117334 h 606152"/>
              <a:gd name="connsiteX21" fmla="*/ 360877 w 607089"/>
              <a:gd name="connsiteY21" fmla="*/ 64177 h 606152"/>
              <a:gd name="connsiteX22" fmla="*/ 360876 w 607089"/>
              <a:gd name="connsiteY22" fmla="*/ 0 h 606152"/>
              <a:gd name="connsiteX23" fmla="*/ 535041 w 607089"/>
              <a:gd name="connsiteY23" fmla="*/ 71938 h 606152"/>
              <a:gd name="connsiteX24" fmla="*/ 535041 w 607089"/>
              <a:gd name="connsiteY24" fmla="*/ 419729 h 606152"/>
              <a:gd name="connsiteX25" fmla="*/ 237751 w 607089"/>
              <a:gd name="connsiteY25" fmla="*/ 456778 h 606152"/>
              <a:gd name="connsiteX26" fmla="*/ 225138 w 607089"/>
              <a:gd name="connsiteY26" fmla="*/ 458388 h 606152"/>
              <a:gd name="connsiteX27" fmla="*/ 99740 w 607089"/>
              <a:gd name="connsiteY27" fmla="*/ 583593 h 606152"/>
              <a:gd name="connsiteX28" fmla="*/ 17607 w 607089"/>
              <a:gd name="connsiteY28" fmla="*/ 592379 h 606152"/>
              <a:gd name="connsiteX29" fmla="*/ 13794 w 607089"/>
              <a:gd name="connsiteY29" fmla="*/ 588572 h 606152"/>
              <a:gd name="connsiteX30" fmla="*/ 22594 w 607089"/>
              <a:gd name="connsiteY30" fmla="*/ 506567 h 606152"/>
              <a:gd name="connsiteX31" fmla="*/ 148139 w 607089"/>
              <a:gd name="connsiteY31" fmla="*/ 381069 h 606152"/>
              <a:gd name="connsiteX32" fmla="*/ 149606 w 607089"/>
              <a:gd name="connsiteY32" fmla="*/ 368768 h 606152"/>
              <a:gd name="connsiteX33" fmla="*/ 186712 w 607089"/>
              <a:gd name="connsiteY33" fmla="*/ 71938 h 606152"/>
              <a:gd name="connsiteX34" fmla="*/ 360876 w 607089"/>
              <a:gd name="connsiteY34" fmla="*/ 0 h 6061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607089" h="606152">
                <a:moveTo>
                  <a:pt x="444103" y="163584"/>
                </a:moveTo>
                <a:cubicBezTo>
                  <a:pt x="452462" y="163584"/>
                  <a:pt x="461261" y="167978"/>
                  <a:pt x="469914" y="176766"/>
                </a:cubicBezTo>
                <a:cubicBezTo>
                  <a:pt x="485459" y="192291"/>
                  <a:pt x="487365" y="208256"/>
                  <a:pt x="475193" y="220412"/>
                </a:cubicBezTo>
                <a:lnTo>
                  <a:pt x="378258" y="317225"/>
                </a:lnTo>
                <a:cubicBezTo>
                  <a:pt x="369459" y="326013"/>
                  <a:pt x="359047" y="330260"/>
                  <a:pt x="346435" y="330260"/>
                </a:cubicBezTo>
                <a:cubicBezTo>
                  <a:pt x="337783" y="330260"/>
                  <a:pt x="325171" y="327917"/>
                  <a:pt x="313879" y="316492"/>
                </a:cubicBezTo>
                <a:lnTo>
                  <a:pt x="248913" y="251755"/>
                </a:lnTo>
                <a:cubicBezTo>
                  <a:pt x="242314" y="245018"/>
                  <a:pt x="239821" y="237109"/>
                  <a:pt x="242021" y="228760"/>
                </a:cubicBezTo>
                <a:cubicBezTo>
                  <a:pt x="243634" y="222463"/>
                  <a:pt x="247887" y="215872"/>
                  <a:pt x="254926" y="208695"/>
                </a:cubicBezTo>
                <a:cubicBezTo>
                  <a:pt x="264165" y="199614"/>
                  <a:pt x="272670" y="195074"/>
                  <a:pt x="280883" y="195074"/>
                </a:cubicBezTo>
                <a:cubicBezTo>
                  <a:pt x="287042" y="195074"/>
                  <a:pt x="292761" y="197710"/>
                  <a:pt x="297894" y="202836"/>
                </a:cubicBezTo>
                <a:cubicBezTo>
                  <a:pt x="298187" y="203129"/>
                  <a:pt x="326491" y="231397"/>
                  <a:pt x="342036" y="246922"/>
                </a:cubicBezTo>
                <a:cubicBezTo>
                  <a:pt x="343649" y="248533"/>
                  <a:pt x="344529" y="249705"/>
                  <a:pt x="346435" y="249705"/>
                </a:cubicBezTo>
                <a:cubicBezTo>
                  <a:pt x="348195" y="249705"/>
                  <a:pt x="349075" y="248533"/>
                  <a:pt x="350541" y="247068"/>
                </a:cubicBezTo>
                <a:cubicBezTo>
                  <a:pt x="376058" y="221584"/>
                  <a:pt x="425626" y="172079"/>
                  <a:pt x="426212" y="171493"/>
                </a:cubicBezTo>
                <a:cubicBezTo>
                  <a:pt x="431492" y="166220"/>
                  <a:pt x="437504" y="163584"/>
                  <a:pt x="444103" y="163584"/>
                </a:cubicBezTo>
                <a:close/>
                <a:moveTo>
                  <a:pt x="360877" y="64177"/>
                </a:moveTo>
                <a:cubicBezTo>
                  <a:pt x="314274" y="64177"/>
                  <a:pt x="267671" y="81896"/>
                  <a:pt x="232178" y="117334"/>
                </a:cubicBezTo>
                <a:cubicBezTo>
                  <a:pt x="161192" y="188210"/>
                  <a:pt x="161192" y="303457"/>
                  <a:pt x="232178" y="374333"/>
                </a:cubicBezTo>
                <a:cubicBezTo>
                  <a:pt x="303164" y="445209"/>
                  <a:pt x="418589" y="445209"/>
                  <a:pt x="489575" y="374333"/>
                </a:cubicBezTo>
                <a:cubicBezTo>
                  <a:pt x="560560" y="303457"/>
                  <a:pt x="560560" y="188210"/>
                  <a:pt x="489575" y="117334"/>
                </a:cubicBezTo>
                <a:cubicBezTo>
                  <a:pt x="454082" y="81896"/>
                  <a:pt x="407479" y="64177"/>
                  <a:pt x="360877" y="64177"/>
                </a:cubicBezTo>
                <a:close/>
                <a:moveTo>
                  <a:pt x="360876" y="0"/>
                </a:moveTo>
                <a:cubicBezTo>
                  <a:pt x="423942" y="0"/>
                  <a:pt x="487008" y="23980"/>
                  <a:pt x="535041" y="71938"/>
                </a:cubicBezTo>
                <a:cubicBezTo>
                  <a:pt x="631106" y="167855"/>
                  <a:pt x="631106" y="323812"/>
                  <a:pt x="535041" y="419729"/>
                </a:cubicBezTo>
                <a:cubicBezTo>
                  <a:pt x="453495" y="501148"/>
                  <a:pt x="332350" y="513449"/>
                  <a:pt x="237751" y="456778"/>
                </a:cubicBezTo>
                <a:cubicBezTo>
                  <a:pt x="237751" y="456778"/>
                  <a:pt x="230858" y="452677"/>
                  <a:pt x="225138" y="458388"/>
                </a:cubicBezTo>
                <a:cubicBezTo>
                  <a:pt x="193752" y="489726"/>
                  <a:pt x="99740" y="583593"/>
                  <a:pt x="99740" y="583593"/>
                </a:cubicBezTo>
                <a:cubicBezTo>
                  <a:pt x="74660" y="608634"/>
                  <a:pt x="39754" y="614638"/>
                  <a:pt x="17607" y="592379"/>
                </a:cubicBezTo>
                <a:lnTo>
                  <a:pt x="13794" y="588572"/>
                </a:lnTo>
                <a:cubicBezTo>
                  <a:pt x="-8499" y="566460"/>
                  <a:pt x="-2486" y="531608"/>
                  <a:pt x="22594" y="506567"/>
                </a:cubicBezTo>
                <a:cubicBezTo>
                  <a:pt x="22594" y="506567"/>
                  <a:pt x="116753" y="412407"/>
                  <a:pt x="148139" y="381069"/>
                </a:cubicBezTo>
                <a:cubicBezTo>
                  <a:pt x="153712" y="375651"/>
                  <a:pt x="149606" y="368768"/>
                  <a:pt x="149606" y="368768"/>
                </a:cubicBezTo>
                <a:cubicBezTo>
                  <a:pt x="92846" y="274316"/>
                  <a:pt x="105166" y="153358"/>
                  <a:pt x="186712" y="71938"/>
                </a:cubicBezTo>
                <a:cubicBezTo>
                  <a:pt x="234745" y="23980"/>
                  <a:pt x="297810" y="0"/>
                  <a:pt x="360876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43" name="椭圆 27"/>
          <p:cNvSpPr/>
          <p:nvPr/>
        </p:nvSpPr>
        <p:spPr>
          <a:xfrm>
            <a:off x="7884494" y="2476976"/>
            <a:ext cx="457198" cy="456453"/>
          </a:xfrm>
          <a:custGeom>
            <a:avLst/>
            <a:gdLst>
              <a:gd name="connsiteX0" fmla="*/ 303336 w 606862"/>
              <a:gd name="connsiteY0" fmla="*/ 213981 h 605874"/>
              <a:gd name="connsiteX1" fmla="*/ 214283 w 606862"/>
              <a:gd name="connsiteY1" fmla="*/ 302877 h 605874"/>
              <a:gd name="connsiteX2" fmla="*/ 303336 w 606862"/>
              <a:gd name="connsiteY2" fmla="*/ 391681 h 605874"/>
              <a:gd name="connsiteX3" fmla="*/ 392296 w 606862"/>
              <a:gd name="connsiteY3" fmla="*/ 302877 h 605874"/>
              <a:gd name="connsiteX4" fmla="*/ 303336 w 606862"/>
              <a:gd name="connsiteY4" fmla="*/ 213981 h 605874"/>
              <a:gd name="connsiteX5" fmla="*/ 303336 w 606862"/>
              <a:gd name="connsiteY5" fmla="*/ 162441 h 605874"/>
              <a:gd name="connsiteX6" fmla="*/ 443926 w 606862"/>
              <a:gd name="connsiteY6" fmla="*/ 302877 h 605874"/>
              <a:gd name="connsiteX7" fmla="*/ 303336 w 606862"/>
              <a:gd name="connsiteY7" fmla="*/ 443220 h 605874"/>
              <a:gd name="connsiteX8" fmla="*/ 162653 w 606862"/>
              <a:gd name="connsiteY8" fmla="*/ 302877 h 605874"/>
              <a:gd name="connsiteX9" fmla="*/ 303336 w 606862"/>
              <a:gd name="connsiteY9" fmla="*/ 162441 h 605874"/>
              <a:gd name="connsiteX10" fmla="*/ 265827 w 606862"/>
              <a:gd name="connsiteY10" fmla="*/ 51540 h 605874"/>
              <a:gd name="connsiteX11" fmla="*/ 265827 w 606862"/>
              <a:gd name="connsiteY11" fmla="*/ 90195 h 605874"/>
              <a:gd name="connsiteX12" fmla="*/ 247722 w 606862"/>
              <a:gd name="connsiteY12" fmla="*/ 114667 h 605874"/>
              <a:gd name="connsiteX13" fmla="*/ 210303 w 606862"/>
              <a:gd name="connsiteY13" fmla="*/ 130148 h 605874"/>
              <a:gd name="connsiteX14" fmla="*/ 179385 w 606862"/>
              <a:gd name="connsiteY14" fmla="*/ 126347 h 605874"/>
              <a:gd name="connsiteX15" fmla="*/ 152273 w 606862"/>
              <a:gd name="connsiteY15" fmla="*/ 99279 h 605874"/>
              <a:gd name="connsiteX16" fmla="*/ 99441 w 606862"/>
              <a:gd name="connsiteY16" fmla="*/ 152024 h 605874"/>
              <a:gd name="connsiteX17" fmla="*/ 126553 w 606862"/>
              <a:gd name="connsiteY17" fmla="*/ 179185 h 605874"/>
              <a:gd name="connsiteX18" fmla="*/ 130360 w 606862"/>
              <a:gd name="connsiteY18" fmla="*/ 210147 h 605874"/>
              <a:gd name="connsiteX19" fmla="*/ 114854 w 606862"/>
              <a:gd name="connsiteY19" fmla="*/ 247411 h 605874"/>
              <a:gd name="connsiteX20" fmla="*/ 90342 w 606862"/>
              <a:gd name="connsiteY20" fmla="*/ 265487 h 605874"/>
              <a:gd name="connsiteX21" fmla="*/ 51624 w 606862"/>
              <a:gd name="connsiteY21" fmla="*/ 265487 h 605874"/>
              <a:gd name="connsiteX22" fmla="*/ 51624 w 606862"/>
              <a:gd name="connsiteY22" fmla="*/ 340295 h 605874"/>
              <a:gd name="connsiteX23" fmla="*/ 90342 w 606862"/>
              <a:gd name="connsiteY23" fmla="*/ 340295 h 605874"/>
              <a:gd name="connsiteX24" fmla="*/ 114854 w 606862"/>
              <a:gd name="connsiteY24" fmla="*/ 358278 h 605874"/>
              <a:gd name="connsiteX25" fmla="*/ 130360 w 606862"/>
              <a:gd name="connsiteY25" fmla="*/ 395635 h 605874"/>
              <a:gd name="connsiteX26" fmla="*/ 126553 w 606862"/>
              <a:gd name="connsiteY26" fmla="*/ 426504 h 605874"/>
              <a:gd name="connsiteX27" fmla="*/ 99441 w 606862"/>
              <a:gd name="connsiteY27" fmla="*/ 453571 h 605874"/>
              <a:gd name="connsiteX28" fmla="*/ 152273 w 606862"/>
              <a:gd name="connsiteY28" fmla="*/ 506409 h 605874"/>
              <a:gd name="connsiteX29" fmla="*/ 179477 w 606862"/>
              <a:gd name="connsiteY29" fmla="*/ 479341 h 605874"/>
              <a:gd name="connsiteX30" fmla="*/ 210489 w 606862"/>
              <a:gd name="connsiteY30" fmla="*/ 475448 h 605874"/>
              <a:gd name="connsiteX31" fmla="*/ 247814 w 606862"/>
              <a:gd name="connsiteY31" fmla="*/ 490929 h 605874"/>
              <a:gd name="connsiteX32" fmla="*/ 265920 w 606862"/>
              <a:gd name="connsiteY32" fmla="*/ 515401 h 605874"/>
              <a:gd name="connsiteX33" fmla="*/ 265920 w 606862"/>
              <a:gd name="connsiteY33" fmla="*/ 554056 h 605874"/>
              <a:gd name="connsiteX34" fmla="*/ 340849 w 606862"/>
              <a:gd name="connsiteY34" fmla="*/ 554056 h 605874"/>
              <a:gd name="connsiteX35" fmla="*/ 340849 w 606862"/>
              <a:gd name="connsiteY35" fmla="*/ 515401 h 605874"/>
              <a:gd name="connsiteX36" fmla="*/ 358862 w 606862"/>
              <a:gd name="connsiteY36" fmla="*/ 490929 h 605874"/>
              <a:gd name="connsiteX37" fmla="*/ 396280 w 606862"/>
              <a:gd name="connsiteY37" fmla="*/ 475448 h 605874"/>
              <a:gd name="connsiteX38" fmla="*/ 427199 w 606862"/>
              <a:gd name="connsiteY38" fmla="*/ 479341 h 605874"/>
              <a:gd name="connsiteX39" fmla="*/ 454311 w 606862"/>
              <a:gd name="connsiteY39" fmla="*/ 506409 h 605874"/>
              <a:gd name="connsiteX40" fmla="*/ 507235 w 606862"/>
              <a:gd name="connsiteY40" fmla="*/ 453479 h 605874"/>
              <a:gd name="connsiteX41" fmla="*/ 480123 w 606862"/>
              <a:gd name="connsiteY41" fmla="*/ 426411 h 605874"/>
              <a:gd name="connsiteX42" fmla="*/ 476223 w 606862"/>
              <a:gd name="connsiteY42" fmla="*/ 395543 h 605874"/>
              <a:gd name="connsiteX43" fmla="*/ 491729 w 606862"/>
              <a:gd name="connsiteY43" fmla="*/ 358185 h 605874"/>
              <a:gd name="connsiteX44" fmla="*/ 516241 w 606862"/>
              <a:gd name="connsiteY44" fmla="*/ 340109 h 605874"/>
              <a:gd name="connsiteX45" fmla="*/ 554959 w 606862"/>
              <a:gd name="connsiteY45" fmla="*/ 340109 h 605874"/>
              <a:gd name="connsiteX46" fmla="*/ 554959 w 606862"/>
              <a:gd name="connsiteY46" fmla="*/ 265395 h 605874"/>
              <a:gd name="connsiteX47" fmla="*/ 516241 w 606862"/>
              <a:gd name="connsiteY47" fmla="*/ 265395 h 605874"/>
              <a:gd name="connsiteX48" fmla="*/ 491729 w 606862"/>
              <a:gd name="connsiteY48" fmla="*/ 247318 h 605874"/>
              <a:gd name="connsiteX49" fmla="*/ 476223 w 606862"/>
              <a:gd name="connsiteY49" fmla="*/ 209961 h 605874"/>
              <a:gd name="connsiteX50" fmla="*/ 480123 w 606862"/>
              <a:gd name="connsiteY50" fmla="*/ 179093 h 605874"/>
              <a:gd name="connsiteX51" fmla="*/ 507235 w 606862"/>
              <a:gd name="connsiteY51" fmla="*/ 152024 h 605874"/>
              <a:gd name="connsiteX52" fmla="*/ 454311 w 606862"/>
              <a:gd name="connsiteY52" fmla="*/ 99279 h 605874"/>
              <a:gd name="connsiteX53" fmla="*/ 427106 w 606862"/>
              <a:gd name="connsiteY53" fmla="*/ 126347 h 605874"/>
              <a:gd name="connsiteX54" fmla="*/ 396187 w 606862"/>
              <a:gd name="connsiteY54" fmla="*/ 130148 h 605874"/>
              <a:gd name="connsiteX55" fmla="*/ 358769 w 606862"/>
              <a:gd name="connsiteY55" fmla="*/ 114667 h 605874"/>
              <a:gd name="connsiteX56" fmla="*/ 340664 w 606862"/>
              <a:gd name="connsiteY56" fmla="*/ 90195 h 605874"/>
              <a:gd name="connsiteX57" fmla="*/ 340664 w 606862"/>
              <a:gd name="connsiteY57" fmla="*/ 51540 h 605874"/>
              <a:gd name="connsiteX58" fmla="*/ 240015 w 606862"/>
              <a:gd name="connsiteY58" fmla="*/ 0 h 605874"/>
              <a:gd name="connsiteX59" fmla="*/ 366476 w 606862"/>
              <a:gd name="connsiteY59" fmla="*/ 0 h 605874"/>
              <a:gd name="connsiteX60" fmla="*/ 392288 w 606862"/>
              <a:gd name="connsiteY60" fmla="*/ 25862 h 605874"/>
              <a:gd name="connsiteX61" fmla="*/ 392288 w 606862"/>
              <a:gd name="connsiteY61" fmla="*/ 72211 h 605874"/>
              <a:gd name="connsiteX62" fmla="*/ 403987 w 606862"/>
              <a:gd name="connsiteY62" fmla="*/ 77403 h 605874"/>
              <a:gd name="connsiteX63" fmla="*/ 436298 w 606862"/>
              <a:gd name="connsiteY63" fmla="*/ 45144 h 605874"/>
              <a:gd name="connsiteX64" fmla="*/ 472416 w 606862"/>
              <a:gd name="connsiteY64" fmla="*/ 45144 h 605874"/>
              <a:gd name="connsiteX65" fmla="*/ 561459 w 606862"/>
              <a:gd name="connsiteY65" fmla="*/ 133948 h 605874"/>
              <a:gd name="connsiteX66" fmla="*/ 561459 w 606862"/>
              <a:gd name="connsiteY66" fmla="*/ 170101 h 605874"/>
              <a:gd name="connsiteX67" fmla="*/ 529147 w 606862"/>
              <a:gd name="connsiteY67" fmla="*/ 202360 h 605874"/>
              <a:gd name="connsiteX68" fmla="*/ 534347 w 606862"/>
              <a:gd name="connsiteY68" fmla="*/ 213947 h 605874"/>
              <a:gd name="connsiteX69" fmla="*/ 580771 w 606862"/>
              <a:gd name="connsiteY69" fmla="*/ 213947 h 605874"/>
              <a:gd name="connsiteX70" fmla="*/ 606862 w 606862"/>
              <a:gd name="connsiteY70" fmla="*/ 239625 h 605874"/>
              <a:gd name="connsiteX71" fmla="*/ 606862 w 606862"/>
              <a:gd name="connsiteY71" fmla="*/ 366065 h 605874"/>
              <a:gd name="connsiteX72" fmla="*/ 580957 w 606862"/>
              <a:gd name="connsiteY72" fmla="*/ 391927 h 605874"/>
              <a:gd name="connsiteX73" fmla="*/ 534533 w 606862"/>
              <a:gd name="connsiteY73" fmla="*/ 391927 h 605874"/>
              <a:gd name="connsiteX74" fmla="*/ 529333 w 606862"/>
              <a:gd name="connsiteY74" fmla="*/ 403515 h 605874"/>
              <a:gd name="connsiteX75" fmla="*/ 561644 w 606862"/>
              <a:gd name="connsiteY75" fmla="*/ 435773 h 605874"/>
              <a:gd name="connsiteX76" fmla="*/ 561644 w 606862"/>
              <a:gd name="connsiteY76" fmla="*/ 471926 h 605874"/>
              <a:gd name="connsiteX77" fmla="*/ 472695 w 606862"/>
              <a:gd name="connsiteY77" fmla="*/ 560730 h 605874"/>
              <a:gd name="connsiteX78" fmla="*/ 436484 w 606862"/>
              <a:gd name="connsiteY78" fmla="*/ 560730 h 605874"/>
              <a:gd name="connsiteX79" fmla="*/ 404172 w 606862"/>
              <a:gd name="connsiteY79" fmla="*/ 528471 h 605874"/>
              <a:gd name="connsiteX80" fmla="*/ 392566 w 606862"/>
              <a:gd name="connsiteY80" fmla="*/ 533662 h 605874"/>
              <a:gd name="connsiteX81" fmla="*/ 392566 w 606862"/>
              <a:gd name="connsiteY81" fmla="*/ 580011 h 605874"/>
              <a:gd name="connsiteX82" fmla="*/ 366661 w 606862"/>
              <a:gd name="connsiteY82" fmla="*/ 605874 h 605874"/>
              <a:gd name="connsiteX83" fmla="*/ 240201 w 606862"/>
              <a:gd name="connsiteY83" fmla="*/ 605874 h 605874"/>
              <a:gd name="connsiteX84" fmla="*/ 214296 w 606862"/>
              <a:gd name="connsiteY84" fmla="*/ 580011 h 605874"/>
              <a:gd name="connsiteX85" fmla="*/ 214296 w 606862"/>
              <a:gd name="connsiteY85" fmla="*/ 533662 h 605874"/>
              <a:gd name="connsiteX86" fmla="*/ 202690 w 606862"/>
              <a:gd name="connsiteY86" fmla="*/ 528471 h 605874"/>
              <a:gd name="connsiteX87" fmla="*/ 170378 w 606862"/>
              <a:gd name="connsiteY87" fmla="*/ 560730 h 605874"/>
              <a:gd name="connsiteX88" fmla="*/ 134167 w 606862"/>
              <a:gd name="connsiteY88" fmla="*/ 560730 h 605874"/>
              <a:gd name="connsiteX89" fmla="*/ 45218 w 606862"/>
              <a:gd name="connsiteY89" fmla="*/ 471926 h 605874"/>
              <a:gd name="connsiteX90" fmla="*/ 37418 w 606862"/>
              <a:gd name="connsiteY90" fmla="*/ 453850 h 605874"/>
              <a:gd name="connsiteX91" fmla="*/ 45218 w 606862"/>
              <a:gd name="connsiteY91" fmla="*/ 435773 h 605874"/>
              <a:gd name="connsiteX92" fmla="*/ 77529 w 606862"/>
              <a:gd name="connsiteY92" fmla="*/ 403515 h 605874"/>
              <a:gd name="connsiteX93" fmla="*/ 72329 w 606862"/>
              <a:gd name="connsiteY93" fmla="*/ 391927 h 605874"/>
              <a:gd name="connsiteX94" fmla="*/ 25905 w 606862"/>
              <a:gd name="connsiteY94" fmla="*/ 391927 h 605874"/>
              <a:gd name="connsiteX95" fmla="*/ 0 w 606862"/>
              <a:gd name="connsiteY95" fmla="*/ 366065 h 605874"/>
              <a:gd name="connsiteX96" fmla="*/ 0 w 606862"/>
              <a:gd name="connsiteY96" fmla="*/ 239810 h 605874"/>
              <a:gd name="connsiteX97" fmla="*/ 25905 w 606862"/>
              <a:gd name="connsiteY97" fmla="*/ 213947 h 605874"/>
              <a:gd name="connsiteX98" fmla="*/ 72144 w 606862"/>
              <a:gd name="connsiteY98" fmla="*/ 213947 h 605874"/>
              <a:gd name="connsiteX99" fmla="*/ 77343 w 606862"/>
              <a:gd name="connsiteY99" fmla="*/ 202360 h 605874"/>
              <a:gd name="connsiteX100" fmla="*/ 45032 w 606862"/>
              <a:gd name="connsiteY100" fmla="*/ 170101 h 605874"/>
              <a:gd name="connsiteX101" fmla="*/ 37233 w 606862"/>
              <a:gd name="connsiteY101" fmla="*/ 152024 h 605874"/>
              <a:gd name="connsiteX102" fmla="*/ 45032 w 606862"/>
              <a:gd name="connsiteY102" fmla="*/ 133948 h 605874"/>
              <a:gd name="connsiteX103" fmla="*/ 134074 w 606862"/>
              <a:gd name="connsiteY103" fmla="*/ 45144 h 605874"/>
              <a:gd name="connsiteX104" fmla="*/ 170192 w 606862"/>
              <a:gd name="connsiteY104" fmla="*/ 45144 h 605874"/>
              <a:gd name="connsiteX105" fmla="*/ 202504 w 606862"/>
              <a:gd name="connsiteY105" fmla="*/ 77403 h 605874"/>
              <a:gd name="connsiteX106" fmla="*/ 214203 w 606862"/>
              <a:gd name="connsiteY106" fmla="*/ 72211 h 605874"/>
              <a:gd name="connsiteX107" fmla="*/ 214203 w 606862"/>
              <a:gd name="connsiteY107" fmla="*/ 25862 h 605874"/>
              <a:gd name="connsiteX108" fmla="*/ 240015 w 606862"/>
              <a:gd name="connsiteY108" fmla="*/ 0 h 6058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</a:cxnLst>
            <a:rect l="l" t="t" r="r" b="b"/>
            <a:pathLst>
              <a:path w="606862" h="605874">
                <a:moveTo>
                  <a:pt x="303336" y="213981"/>
                </a:moveTo>
                <a:cubicBezTo>
                  <a:pt x="254306" y="213981"/>
                  <a:pt x="214283" y="253933"/>
                  <a:pt x="214283" y="302877"/>
                </a:cubicBezTo>
                <a:cubicBezTo>
                  <a:pt x="214283" y="351821"/>
                  <a:pt x="254306" y="391681"/>
                  <a:pt x="303336" y="391681"/>
                </a:cubicBezTo>
                <a:cubicBezTo>
                  <a:pt x="352366" y="391681"/>
                  <a:pt x="392296" y="351821"/>
                  <a:pt x="392296" y="302877"/>
                </a:cubicBezTo>
                <a:cubicBezTo>
                  <a:pt x="392296" y="253933"/>
                  <a:pt x="352366" y="213981"/>
                  <a:pt x="303336" y="213981"/>
                </a:cubicBezTo>
                <a:close/>
                <a:moveTo>
                  <a:pt x="303336" y="162441"/>
                </a:moveTo>
                <a:cubicBezTo>
                  <a:pt x="380781" y="162441"/>
                  <a:pt x="443926" y="225475"/>
                  <a:pt x="443926" y="302877"/>
                </a:cubicBezTo>
                <a:cubicBezTo>
                  <a:pt x="443926" y="380186"/>
                  <a:pt x="380781" y="443220"/>
                  <a:pt x="303336" y="443220"/>
                </a:cubicBezTo>
                <a:cubicBezTo>
                  <a:pt x="225798" y="443220"/>
                  <a:pt x="162653" y="380094"/>
                  <a:pt x="162653" y="302877"/>
                </a:cubicBezTo>
                <a:cubicBezTo>
                  <a:pt x="162653" y="225568"/>
                  <a:pt x="225798" y="162441"/>
                  <a:pt x="303336" y="162441"/>
                </a:cubicBezTo>
                <a:close/>
                <a:moveTo>
                  <a:pt x="265827" y="51540"/>
                </a:moveTo>
                <a:lnTo>
                  <a:pt x="265827" y="90195"/>
                </a:lnTo>
                <a:cubicBezTo>
                  <a:pt x="265827" y="101875"/>
                  <a:pt x="258028" y="112072"/>
                  <a:pt x="247722" y="114667"/>
                </a:cubicBezTo>
                <a:cubicBezTo>
                  <a:pt x="234815" y="118560"/>
                  <a:pt x="222002" y="123752"/>
                  <a:pt x="210303" y="130148"/>
                </a:cubicBezTo>
                <a:cubicBezTo>
                  <a:pt x="200090" y="135339"/>
                  <a:pt x="188391" y="134134"/>
                  <a:pt x="179385" y="126347"/>
                </a:cubicBezTo>
                <a:lnTo>
                  <a:pt x="152273" y="99279"/>
                </a:lnTo>
                <a:lnTo>
                  <a:pt x="99441" y="152024"/>
                </a:lnTo>
                <a:lnTo>
                  <a:pt x="126553" y="179185"/>
                </a:lnTo>
                <a:cubicBezTo>
                  <a:pt x="134167" y="186879"/>
                  <a:pt x="136767" y="199857"/>
                  <a:pt x="130360" y="210147"/>
                </a:cubicBezTo>
                <a:cubicBezTo>
                  <a:pt x="123954" y="221641"/>
                  <a:pt x="118754" y="234619"/>
                  <a:pt x="114854" y="247411"/>
                </a:cubicBezTo>
                <a:cubicBezTo>
                  <a:pt x="111048" y="257701"/>
                  <a:pt x="102041" y="265487"/>
                  <a:pt x="90342" y="265487"/>
                </a:cubicBezTo>
                <a:lnTo>
                  <a:pt x="51624" y="265487"/>
                </a:lnTo>
                <a:lnTo>
                  <a:pt x="51624" y="340295"/>
                </a:lnTo>
                <a:lnTo>
                  <a:pt x="90342" y="340295"/>
                </a:lnTo>
                <a:cubicBezTo>
                  <a:pt x="102041" y="340295"/>
                  <a:pt x="112255" y="348081"/>
                  <a:pt x="114854" y="358278"/>
                </a:cubicBezTo>
                <a:cubicBezTo>
                  <a:pt x="118754" y="371163"/>
                  <a:pt x="123954" y="384048"/>
                  <a:pt x="130360" y="395635"/>
                </a:cubicBezTo>
                <a:cubicBezTo>
                  <a:pt x="135560" y="405925"/>
                  <a:pt x="134353" y="417512"/>
                  <a:pt x="126553" y="426504"/>
                </a:cubicBezTo>
                <a:lnTo>
                  <a:pt x="99441" y="453571"/>
                </a:lnTo>
                <a:lnTo>
                  <a:pt x="152273" y="506409"/>
                </a:lnTo>
                <a:lnTo>
                  <a:pt x="179477" y="479341"/>
                </a:lnTo>
                <a:cubicBezTo>
                  <a:pt x="187184" y="471648"/>
                  <a:pt x="200183" y="469052"/>
                  <a:pt x="210489" y="475448"/>
                </a:cubicBezTo>
                <a:cubicBezTo>
                  <a:pt x="222002" y="481937"/>
                  <a:pt x="235001" y="487128"/>
                  <a:pt x="247814" y="490929"/>
                </a:cubicBezTo>
                <a:cubicBezTo>
                  <a:pt x="258121" y="494729"/>
                  <a:pt x="265920" y="503814"/>
                  <a:pt x="265920" y="515401"/>
                </a:cubicBezTo>
                <a:lnTo>
                  <a:pt x="265920" y="554056"/>
                </a:lnTo>
                <a:lnTo>
                  <a:pt x="340849" y="554056"/>
                </a:lnTo>
                <a:lnTo>
                  <a:pt x="340849" y="515401"/>
                </a:lnTo>
                <a:cubicBezTo>
                  <a:pt x="340849" y="503814"/>
                  <a:pt x="348649" y="493524"/>
                  <a:pt x="358862" y="490929"/>
                </a:cubicBezTo>
                <a:cubicBezTo>
                  <a:pt x="371768" y="487128"/>
                  <a:pt x="384674" y="481937"/>
                  <a:pt x="396280" y="475448"/>
                </a:cubicBezTo>
                <a:cubicBezTo>
                  <a:pt x="406586" y="470257"/>
                  <a:pt x="418193" y="471555"/>
                  <a:pt x="427199" y="479341"/>
                </a:cubicBezTo>
                <a:lnTo>
                  <a:pt x="454311" y="506409"/>
                </a:lnTo>
                <a:lnTo>
                  <a:pt x="507235" y="453479"/>
                </a:lnTo>
                <a:lnTo>
                  <a:pt x="480123" y="426411"/>
                </a:lnTo>
                <a:cubicBezTo>
                  <a:pt x="472416" y="418717"/>
                  <a:pt x="469817" y="405739"/>
                  <a:pt x="476223" y="395543"/>
                </a:cubicBezTo>
                <a:cubicBezTo>
                  <a:pt x="482723" y="384048"/>
                  <a:pt x="487922" y="371070"/>
                  <a:pt x="491729" y="358185"/>
                </a:cubicBezTo>
                <a:cubicBezTo>
                  <a:pt x="495536" y="347896"/>
                  <a:pt x="504635" y="340109"/>
                  <a:pt x="516241" y="340109"/>
                </a:cubicBezTo>
                <a:lnTo>
                  <a:pt x="554959" y="340109"/>
                </a:lnTo>
                <a:lnTo>
                  <a:pt x="554959" y="265395"/>
                </a:lnTo>
                <a:lnTo>
                  <a:pt x="516241" y="265395"/>
                </a:lnTo>
                <a:cubicBezTo>
                  <a:pt x="504635" y="265395"/>
                  <a:pt x="494329" y="257608"/>
                  <a:pt x="491729" y="247318"/>
                </a:cubicBezTo>
                <a:cubicBezTo>
                  <a:pt x="487922" y="234433"/>
                  <a:pt x="482723" y="221641"/>
                  <a:pt x="476223" y="209961"/>
                </a:cubicBezTo>
                <a:cubicBezTo>
                  <a:pt x="471024" y="199764"/>
                  <a:pt x="472324" y="188084"/>
                  <a:pt x="480123" y="179093"/>
                </a:cubicBezTo>
                <a:lnTo>
                  <a:pt x="507235" y="152024"/>
                </a:lnTo>
                <a:lnTo>
                  <a:pt x="454311" y="99279"/>
                </a:lnTo>
                <a:lnTo>
                  <a:pt x="427106" y="126347"/>
                </a:lnTo>
                <a:cubicBezTo>
                  <a:pt x="419400" y="133948"/>
                  <a:pt x="406401" y="136544"/>
                  <a:pt x="396187" y="130148"/>
                </a:cubicBezTo>
                <a:cubicBezTo>
                  <a:pt x="384674" y="123752"/>
                  <a:pt x="371675" y="118560"/>
                  <a:pt x="358769" y="114667"/>
                </a:cubicBezTo>
                <a:cubicBezTo>
                  <a:pt x="348463" y="110867"/>
                  <a:pt x="340664" y="101875"/>
                  <a:pt x="340664" y="90195"/>
                </a:cubicBezTo>
                <a:lnTo>
                  <a:pt x="340664" y="51540"/>
                </a:lnTo>
                <a:close/>
                <a:moveTo>
                  <a:pt x="240015" y="0"/>
                </a:moveTo>
                <a:lnTo>
                  <a:pt x="366476" y="0"/>
                </a:lnTo>
                <a:cubicBezTo>
                  <a:pt x="380682" y="0"/>
                  <a:pt x="392288" y="11587"/>
                  <a:pt x="392288" y="25862"/>
                </a:cubicBezTo>
                <a:lnTo>
                  <a:pt x="392288" y="72211"/>
                </a:lnTo>
                <a:cubicBezTo>
                  <a:pt x="396187" y="73509"/>
                  <a:pt x="400087" y="74807"/>
                  <a:pt x="403987" y="77403"/>
                </a:cubicBezTo>
                <a:lnTo>
                  <a:pt x="436298" y="45144"/>
                </a:lnTo>
                <a:cubicBezTo>
                  <a:pt x="446512" y="34854"/>
                  <a:pt x="462110" y="34854"/>
                  <a:pt x="472416" y="45144"/>
                </a:cubicBezTo>
                <a:lnTo>
                  <a:pt x="561459" y="133948"/>
                </a:lnTo>
                <a:cubicBezTo>
                  <a:pt x="571672" y="144238"/>
                  <a:pt x="571672" y="159811"/>
                  <a:pt x="561459" y="170101"/>
                </a:cubicBezTo>
                <a:lnTo>
                  <a:pt x="529147" y="202360"/>
                </a:lnTo>
                <a:cubicBezTo>
                  <a:pt x="530447" y="206161"/>
                  <a:pt x="533047" y="210147"/>
                  <a:pt x="534347" y="213947"/>
                </a:cubicBezTo>
                <a:lnTo>
                  <a:pt x="580771" y="213947"/>
                </a:lnTo>
                <a:cubicBezTo>
                  <a:pt x="594977" y="213947"/>
                  <a:pt x="606583" y="225442"/>
                  <a:pt x="606862" y="239625"/>
                </a:cubicBezTo>
                <a:lnTo>
                  <a:pt x="606862" y="366065"/>
                </a:lnTo>
                <a:cubicBezTo>
                  <a:pt x="606862" y="380340"/>
                  <a:pt x="595256" y="391927"/>
                  <a:pt x="580957" y="391927"/>
                </a:cubicBezTo>
                <a:lnTo>
                  <a:pt x="534533" y="391927"/>
                </a:lnTo>
                <a:cubicBezTo>
                  <a:pt x="533233" y="395728"/>
                  <a:pt x="531933" y="399714"/>
                  <a:pt x="529333" y="403515"/>
                </a:cubicBezTo>
                <a:lnTo>
                  <a:pt x="561644" y="435773"/>
                </a:lnTo>
                <a:cubicBezTo>
                  <a:pt x="571951" y="446063"/>
                  <a:pt x="571951" y="461636"/>
                  <a:pt x="561644" y="471926"/>
                </a:cubicBezTo>
                <a:lnTo>
                  <a:pt x="472695" y="560730"/>
                </a:lnTo>
                <a:cubicBezTo>
                  <a:pt x="462389" y="571020"/>
                  <a:pt x="446790" y="571020"/>
                  <a:pt x="436484" y="560730"/>
                </a:cubicBezTo>
                <a:lnTo>
                  <a:pt x="404172" y="528471"/>
                </a:lnTo>
                <a:cubicBezTo>
                  <a:pt x="400366" y="529862"/>
                  <a:pt x="396373" y="532457"/>
                  <a:pt x="392566" y="533662"/>
                </a:cubicBezTo>
                <a:lnTo>
                  <a:pt x="392566" y="580011"/>
                </a:lnTo>
                <a:cubicBezTo>
                  <a:pt x="392566" y="594287"/>
                  <a:pt x="380960" y="605874"/>
                  <a:pt x="366661" y="605874"/>
                </a:cubicBezTo>
                <a:lnTo>
                  <a:pt x="240201" y="605874"/>
                </a:lnTo>
                <a:cubicBezTo>
                  <a:pt x="225902" y="605874"/>
                  <a:pt x="214296" y="594287"/>
                  <a:pt x="214296" y="580011"/>
                </a:cubicBezTo>
                <a:lnTo>
                  <a:pt x="214296" y="533662"/>
                </a:lnTo>
                <a:cubicBezTo>
                  <a:pt x="210489" y="532365"/>
                  <a:pt x="206497" y="531067"/>
                  <a:pt x="202690" y="528471"/>
                </a:cubicBezTo>
                <a:lnTo>
                  <a:pt x="170378" y="560730"/>
                </a:lnTo>
                <a:cubicBezTo>
                  <a:pt x="160072" y="571020"/>
                  <a:pt x="144473" y="571020"/>
                  <a:pt x="134167" y="560730"/>
                </a:cubicBezTo>
                <a:lnTo>
                  <a:pt x="45218" y="471926"/>
                </a:lnTo>
                <a:cubicBezTo>
                  <a:pt x="40018" y="466735"/>
                  <a:pt x="37418" y="460246"/>
                  <a:pt x="37418" y="453850"/>
                </a:cubicBezTo>
                <a:cubicBezTo>
                  <a:pt x="37418" y="447453"/>
                  <a:pt x="40018" y="440965"/>
                  <a:pt x="45218" y="435773"/>
                </a:cubicBezTo>
                <a:lnTo>
                  <a:pt x="77529" y="403515"/>
                </a:lnTo>
                <a:cubicBezTo>
                  <a:pt x="76136" y="399714"/>
                  <a:pt x="73537" y="395728"/>
                  <a:pt x="72329" y="391927"/>
                </a:cubicBezTo>
                <a:lnTo>
                  <a:pt x="25905" y="391927"/>
                </a:lnTo>
                <a:cubicBezTo>
                  <a:pt x="11606" y="391927"/>
                  <a:pt x="0" y="380340"/>
                  <a:pt x="0" y="366065"/>
                </a:cubicBezTo>
                <a:lnTo>
                  <a:pt x="0" y="239810"/>
                </a:lnTo>
                <a:cubicBezTo>
                  <a:pt x="0" y="225534"/>
                  <a:pt x="11606" y="213947"/>
                  <a:pt x="25905" y="213947"/>
                </a:cubicBezTo>
                <a:lnTo>
                  <a:pt x="72144" y="213947"/>
                </a:lnTo>
                <a:cubicBezTo>
                  <a:pt x="73537" y="210147"/>
                  <a:pt x="74744" y="206161"/>
                  <a:pt x="77343" y="202360"/>
                </a:cubicBezTo>
                <a:lnTo>
                  <a:pt x="45032" y="170101"/>
                </a:lnTo>
                <a:cubicBezTo>
                  <a:pt x="39832" y="164910"/>
                  <a:pt x="37233" y="158421"/>
                  <a:pt x="37233" y="152024"/>
                </a:cubicBezTo>
                <a:cubicBezTo>
                  <a:pt x="37233" y="145628"/>
                  <a:pt x="39832" y="139139"/>
                  <a:pt x="45032" y="133948"/>
                </a:cubicBezTo>
                <a:lnTo>
                  <a:pt x="134074" y="45144"/>
                </a:lnTo>
                <a:cubicBezTo>
                  <a:pt x="144380" y="34854"/>
                  <a:pt x="159979" y="34854"/>
                  <a:pt x="170192" y="45144"/>
                </a:cubicBezTo>
                <a:lnTo>
                  <a:pt x="202504" y="77403"/>
                </a:lnTo>
                <a:cubicBezTo>
                  <a:pt x="206404" y="76012"/>
                  <a:pt x="210303" y="73417"/>
                  <a:pt x="214203" y="72211"/>
                </a:cubicBezTo>
                <a:lnTo>
                  <a:pt x="214203" y="25862"/>
                </a:lnTo>
                <a:cubicBezTo>
                  <a:pt x="214203" y="11587"/>
                  <a:pt x="225809" y="0"/>
                  <a:pt x="240015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grpSp>
        <p:nvGrpSpPr>
          <p:cNvPr id="45" name="组合 44"/>
          <p:cNvGrpSpPr/>
          <p:nvPr/>
        </p:nvGrpSpPr>
        <p:grpSpPr>
          <a:xfrm>
            <a:off x="702031" y="457965"/>
            <a:ext cx="9260116" cy="897761"/>
            <a:chOff x="1611895" y="2693164"/>
            <a:chExt cx="3821331" cy="897761"/>
          </a:xfrm>
        </p:grpSpPr>
        <p:sp>
          <p:nvSpPr>
            <p:cNvPr id="47" name="文本框 7"/>
            <p:cNvSpPr txBox="1"/>
            <p:nvPr/>
          </p:nvSpPr>
          <p:spPr>
            <a:xfrm>
              <a:off x="1611895" y="2693164"/>
              <a:ext cx="3821331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defTabSz="914400">
                <a:defRPr/>
              </a:pPr>
              <a:r>
                <a:rPr lang="en-US" altLang="zh-CN" sz="3200" b="1" kern="0" dirty="0">
                  <a:gradFill flip="none" rotWithShape="1">
                    <a:gsLst>
                      <a:gs pos="0">
                        <a:srgbClr val="298CC5">
                          <a:lumMod val="75000"/>
                        </a:srgbClr>
                      </a:gs>
                      <a:gs pos="100000">
                        <a:srgbClr val="298CC5"/>
                      </a:gs>
                    </a:gsLst>
                    <a:lin ang="5400000" scaled="1"/>
                    <a:tileRect/>
                  </a:gradFill>
                </a:rPr>
                <a:t>04 </a:t>
              </a:r>
              <a:r>
                <a:rPr lang="zh-CN" altLang="en-US" sz="3200" b="1" kern="0" dirty="0">
                  <a:gradFill flip="none" rotWithShape="1">
                    <a:gsLst>
                      <a:gs pos="0">
                        <a:srgbClr val="298CC5">
                          <a:lumMod val="75000"/>
                        </a:srgbClr>
                      </a:gs>
                      <a:gs pos="100000">
                        <a:srgbClr val="298CC5"/>
                      </a:gs>
                    </a:gsLst>
                    <a:lin ang="5400000" scaled="1"/>
                    <a:tileRect/>
                  </a:gradFill>
                </a:rPr>
                <a:t>研究结果（五）结语</a:t>
              </a:r>
            </a:p>
          </p:txBody>
        </p:sp>
        <p:sp>
          <p:nvSpPr>
            <p:cNvPr id="48" name="矩形 47"/>
            <p:cNvSpPr/>
            <p:nvPr/>
          </p:nvSpPr>
          <p:spPr>
            <a:xfrm>
              <a:off x="1724025" y="3484812"/>
              <a:ext cx="792956" cy="106113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lumMod val="75000"/>
                  </a:schemeClr>
                </a:gs>
                <a:gs pos="100000">
                  <a:schemeClr val="accent1"/>
                </a:gs>
              </a:gsLst>
              <a:lin ang="8100000" scaled="1"/>
              <a:tileRect/>
            </a:gradFill>
            <a:ln w="28575">
              <a:gradFill flip="none" rotWithShape="1">
                <a:gsLst>
                  <a:gs pos="0">
                    <a:schemeClr val="accent1"/>
                  </a:gs>
                  <a:gs pos="100000">
                    <a:schemeClr val="accent1">
                      <a:lumMod val="75000"/>
                    </a:schemeClr>
                  </a:gs>
                </a:gsLst>
                <a:lin ang="8100000" scaled="1"/>
                <a:tileRect/>
              </a:gradFill>
            </a:ln>
            <a:effectLst>
              <a:outerShdw blurRad="381000" dist="38100" dir="8100000" algn="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</p:grpSp>
      <p:sp>
        <p:nvSpPr>
          <p:cNvPr id="4" name="文本框 3">
            <a:extLst>
              <a:ext uri="{FF2B5EF4-FFF2-40B4-BE49-F238E27FC236}">
                <a16:creationId xmlns:a16="http://schemas.microsoft.com/office/drawing/2014/main" id="{706F95F1-A29E-49F4-B31D-7D319EE474CA}"/>
              </a:ext>
            </a:extLst>
          </p:cNvPr>
          <p:cNvSpPr txBox="1"/>
          <p:nvPr/>
        </p:nvSpPr>
        <p:spPr>
          <a:xfrm>
            <a:off x="517704" y="1706978"/>
            <a:ext cx="11169292" cy="45550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50000"/>
              </a:lnSpc>
            </a:pPr>
            <a:r>
              <a:rPr lang="zh-CN" altLang="zh-CN" sz="28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清明节和万圣节对于中美两国而言，都是非常重要的节日。不同的起源、风俗和发展方向反映出两国文化价值的巨大差异。本课题引用部分外国学者的研究理论，只</a:t>
            </a:r>
            <a:r>
              <a:rPr lang="zh-CN" altLang="en-US" sz="28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能</a:t>
            </a:r>
            <a:r>
              <a:rPr lang="zh-CN" altLang="zh-CN" sz="28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从局部视角比较分析中美两国的文化价值差异，不能以此区分伯仲优劣。</a:t>
            </a:r>
            <a:endParaRPr lang="en-US" altLang="zh-CN" sz="2800" b="1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lvl="0">
              <a:lnSpc>
                <a:spcPct val="150000"/>
              </a:lnSpc>
            </a:pPr>
            <a:r>
              <a:rPr lang="zh-CN" altLang="zh-CN" sz="28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一个国家的文化会随时间而变化，我们应以开放的心态，尝试多角度了解中美两国传统节日的习俗及其发展，客观理性地分析中美两国的文化价值差异，以求实现各美其美，美人之美，美美与共，和而不同。</a:t>
            </a:r>
            <a:endParaRPr kumimoji="0" lang="zh-CN" altLang="en-US" sz="4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260237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 animBg="1"/>
      <p:bldP spid="41" grpId="0" animBg="1"/>
      <p:bldP spid="43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椭圆 24"/>
          <p:cNvSpPr/>
          <p:nvPr/>
        </p:nvSpPr>
        <p:spPr>
          <a:xfrm>
            <a:off x="5881133" y="3225901"/>
            <a:ext cx="442435" cy="457198"/>
          </a:xfrm>
          <a:custGeom>
            <a:avLst/>
            <a:gdLst>
              <a:gd name="connsiteX0" fmla="*/ 201045 w 587108"/>
              <a:gd name="connsiteY0" fmla="*/ 374989 h 606698"/>
              <a:gd name="connsiteX1" fmla="*/ 401729 w 587108"/>
              <a:gd name="connsiteY1" fmla="*/ 374989 h 606698"/>
              <a:gd name="connsiteX2" fmla="*/ 432462 w 587108"/>
              <a:gd name="connsiteY2" fmla="*/ 405650 h 606698"/>
              <a:gd name="connsiteX3" fmla="*/ 401729 w 587108"/>
              <a:gd name="connsiteY3" fmla="*/ 436310 h 606698"/>
              <a:gd name="connsiteX4" fmla="*/ 201045 w 587108"/>
              <a:gd name="connsiteY4" fmla="*/ 436310 h 606698"/>
              <a:gd name="connsiteX5" fmla="*/ 170312 w 587108"/>
              <a:gd name="connsiteY5" fmla="*/ 405650 h 606698"/>
              <a:gd name="connsiteX6" fmla="*/ 201045 w 587108"/>
              <a:gd name="connsiteY6" fmla="*/ 374989 h 606698"/>
              <a:gd name="connsiteX7" fmla="*/ 201041 w 587108"/>
              <a:gd name="connsiteY7" fmla="*/ 247195 h 606698"/>
              <a:gd name="connsiteX8" fmla="*/ 539054 w 587108"/>
              <a:gd name="connsiteY8" fmla="*/ 247195 h 606698"/>
              <a:gd name="connsiteX9" fmla="*/ 569783 w 587108"/>
              <a:gd name="connsiteY9" fmla="*/ 277856 h 606698"/>
              <a:gd name="connsiteX10" fmla="*/ 539054 w 587108"/>
              <a:gd name="connsiteY10" fmla="*/ 308516 h 606698"/>
              <a:gd name="connsiteX11" fmla="*/ 201041 w 587108"/>
              <a:gd name="connsiteY11" fmla="*/ 308516 h 606698"/>
              <a:gd name="connsiteX12" fmla="*/ 170312 w 587108"/>
              <a:gd name="connsiteY12" fmla="*/ 277856 h 606698"/>
              <a:gd name="connsiteX13" fmla="*/ 201041 w 587108"/>
              <a:gd name="connsiteY13" fmla="*/ 247195 h 606698"/>
              <a:gd name="connsiteX14" fmla="*/ 201045 w 587108"/>
              <a:gd name="connsiteY14" fmla="*/ 119189 h 606698"/>
              <a:gd name="connsiteX15" fmla="*/ 356709 w 587108"/>
              <a:gd name="connsiteY15" fmla="*/ 119189 h 606698"/>
              <a:gd name="connsiteX16" fmla="*/ 387442 w 587108"/>
              <a:gd name="connsiteY16" fmla="*/ 149885 h 606698"/>
              <a:gd name="connsiteX17" fmla="*/ 356709 w 587108"/>
              <a:gd name="connsiteY17" fmla="*/ 180581 h 606698"/>
              <a:gd name="connsiteX18" fmla="*/ 201045 w 587108"/>
              <a:gd name="connsiteY18" fmla="*/ 180581 h 606698"/>
              <a:gd name="connsiteX19" fmla="*/ 170312 w 587108"/>
              <a:gd name="connsiteY19" fmla="*/ 149885 h 606698"/>
              <a:gd name="connsiteX20" fmla="*/ 201045 w 587108"/>
              <a:gd name="connsiteY20" fmla="*/ 119189 h 606698"/>
              <a:gd name="connsiteX21" fmla="*/ 87274 w 587108"/>
              <a:gd name="connsiteY21" fmla="*/ 0 h 606698"/>
              <a:gd name="connsiteX22" fmla="*/ 109016 w 587108"/>
              <a:gd name="connsiteY22" fmla="*/ 9089 h 606698"/>
              <a:gd name="connsiteX23" fmla="*/ 165407 w 587108"/>
              <a:gd name="connsiteY23" fmla="*/ 65391 h 606698"/>
              <a:gd name="connsiteX24" fmla="*/ 165407 w 587108"/>
              <a:gd name="connsiteY24" fmla="*/ 108806 h 606698"/>
              <a:gd name="connsiteX25" fmla="*/ 122077 w 587108"/>
              <a:gd name="connsiteY25" fmla="*/ 108806 h 606698"/>
              <a:gd name="connsiteX26" fmla="*/ 117928 w 587108"/>
              <a:gd name="connsiteY26" fmla="*/ 104817 h 606698"/>
              <a:gd name="connsiteX27" fmla="*/ 117928 w 587108"/>
              <a:gd name="connsiteY27" fmla="*/ 488956 h 606698"/>
              <a:gd name="connsiteX28" fmla="*/ 482240 w 587108"/>
              <a:gd name="connsiteY28" fmla="*/ 488956 h 606698"/>
              <a:gd name="connsiteX29" fmla="*/ 478245 w 587108"/>
              <a:gd name="connsiteY29" fmla="*/ 484814 h 606698"/>
              <a:gd name="connsiteX30" fmla="*/ 478245 w 587108"/>
              <a:gd name="connsiteY30" fmla="*/ 441553 h 606698"/>
              <a:gd name="connsiteX31" fmla="*/ 521576 w 587108"/>
              <a:gd name="connsiteY31" fmla="*/ 441553 h 606698"/>
              <a:gd name="connsiteX32" fmla="*/ 578120 w 587108"/>
              <a:gd name="connsiteY32" fmla="*/ 497854 h 606698"/>
              <a:gd name="connsiteX33" fmla="*/ 578120 w 587108"/>
              <a:gd name="connsiteY33" fmla="*/ 541269 h 606698"/>
              <a:gd name="connsiteX34" fmla="*/ 521576 w 587108"/>
              <a:gd name="connsiteY34" fmla="*/ 597724 h 606698"/>
              <a:gd name="connsiteX35" fmla="*/ 478245 w 587108"/>
              <a:gd name="connsiteY35" fmla="*/ 597724 h 606698"/>
              <a:gd name="connsiteX36" fmla="*/ 478245 w 587108"/>
              <a:gd name="connsiteY36" fmla="*/ 554309 h 606698"/>
              <a:gd name="connsiteX37" fmla="*/ 482240 w 587108"/>
              <a:gd name="connsiteY37" fmla="*/ 550320 h 606698"/>
              <a:gd name="connsiteX38" fmla="*/ 87198 w 587108"/>
              <a:gd name="connsiteY38" fmla="*/ 550320 h 606698"/>
              <a:gd name="connsiteX39" fmla="*/ 56467 w 587108"/>
              <a:gd name="connsiteY39" fmla="*/ 519638 h 606698"/>
              <a:gd name="connsiteX40" fmla="*/ 56467 w 587108"/>
              <a:gd name="connsiteY40" fmla="*/ 104817 h 606698"/>
              <a:gd name="connsiteX41" fmla="*/ 52472 w 587108"/>
              <a:gd name="connsiteY41" fmla="*/ 108806 h 606698"/>
              <a:gd name="connsiteX42" fmla="*/ 8988 w 587108"/>
              <a:gd name="connsiteY42" fmla="*/ 108806 h 606698"/>
              <a:gd name="connsiteX43" fmla="*/ 8988 w 587108"/>
              <a:gd name="connsiteY43" fmla="*/ 65391 h 606698"/>
              <a:gd name="connsiteX44" fmla="*/ 65532 w 587108"/>
              <a:gd name="connsiteY44" fmla="*/ 9089 h 606698"/>
              <a:gd name="connsiteX45" fmla="*/ 87274 w 587108"/>
              <a:gd name="connsiteY45" fmla="*/ 0 h 6066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587108" h="606698">
                <a:moveTo>
                  <a:pt x="201045" y="374989"/>
                </a:moveTo>
                <a:lnTo>
                  <a:pt x="401729" y="374989"/>
                </a:lnTo>
                <a:cubicBezTo>
                  <a:pt x="418786" y="374989"/>
                  <a:pt x="432462" y="388633"/>
                  <a:pt x="432462" y="405650"/>
                </a:cubicBezTo>
                <a:cubicBezTo>
                  <a:pt x="432462" y="422513"/>
                  <a:pt x="418786" y="436310"/>
                  <a:pt x="401729" y="436310"/>
                </a:cubicBezTo>
                <a:lnTo>
                  <a:pt x="201045" y="436310"/>
                </a:lnTo>
                <a:cubicBezTo>
                  <a:pt x="183988" y="436310"/>
                  <a:pt x="170312" y="422513"/>
                  <a:pt x="170312" y="405650"/>
                </a:cubicBezTo>
                <a:cubicBezTo>
                  <a:pt x="170312" y="388633"/>
                  <a:pt x="183988" y="374989"/>
                  <a:pt x="201045" y="374989"/>
                </a:cubicBezTo>
                <a:close/>
                <a:moveTo>
                  <a:pt x="201041" y="247195"/>
                </a:moveTo>
                <a:lnTo>
                  <a:pt x="539054" y="247195"/>
                </a:lnTo>
                <a:cubicBezTo>
                  <a:pt x="555955" y="247195"/>
                  <a:pt x="569783" y="260839"/>
                  <a:pt x="569783" y="277856"/>
                </a:cubicBezTo>
                <a:cubicBezTo>
                  <a:pt x="569783" y="294719"/>
                  <a:pt x="555955" y="308516"/>
                  <a:pt x="539054" y="308516"/>
                </a:cubicBezTo>
                <a:lnTo>
                  <a:pt x="201041" y="308516"/>
                </a:lnTo>
                <a:cubicBezTo>
                  <a:pt x="183986" y="308516"/>
                  <a:pt x="170312" y="294719"/>
                  <a:pt x="170312" y="277856"/>
                </a:cubicBezTo>
                <a:cubicBezTo>
                  <a:pt x="170312" y="260839"/>
                  <a:pt x="183986" y="247195"/>
                  <a:pt x="201041" y="247195"/>
                </a:cubicBezTo>
                <a:close/>
                <a:moveTo>
                  <a:pt x="201045" y="119189"/>
                </a:moveTo>
                <a:lnTo>
                  <a:pt x="356709" y="119189"/>
                </a:lnTo>
                <a:cubicBezTo>
                  <a:pt x="373612" y="119189"/>
                  <a:pt x="387442" y="133002"/>
                  <a:pt x="387442" y="149885"/>
                </a:cubicBezTo>
                <a:cubicBezTo>
                  <a:pt x="387442" y="166921"/>
                  <a:pt x="373612" y="180581"/>
                  <a:pt x="356709" y="180581"/>
                </a:cubicBezTo>
                <a:lnTo>
                  <a:pt x="201045" y="180581"/>
                </a:lnTo>
                <a:cubicBezTo>
                  <a:pt x="183988" y="180581"/>
                  <a:pt x="170312" y="166921"/>
                  <a:pt x="170312" y="149885"/>
                </a:cubicBezTo>
                <a:cubicBezTo>
                  <a:pt x="170312" y="133002"/>
                  <a:pt x="183988" y="119189"/>
                  <a:pt x="201045" y="119189"/>
                </a:cubicBezTo>
                <a:close/>
                <a:moveTo>
                  <a:pt x="87274" y="0"/>
                </a:moveTo>
                <a:cubicBezTo>
                  <a:pt x="95149" y="0"/>
                  <a:pt x="103024" y="3030"/>
                  <a:pt x="109016" y="9089"/>
                </a:cubicBezTo>
                <a:lnTo>
                  <a:pt x="165407" y="65391"/>
                </a:lnTo>
                <a:cubicBezTo>
                  <a:pt x="177546" y="77357"/>
                  <a:pt x="177546" y="96840"/>
                  <a:pt x="165407" y="108806"/>
                </a:cubicBezTo>
                <a:cubicBezTo>
                  <a:pt x="153422" y="120772"/>
                  <a:pt x="134062" y="120772"/>
                  <a:pt x="122077" y="108806"/>
                </a:cubicBezTo>
                <a:lnTo>
                  <a:pt x="117928" y="104817"/>
                </a:lnTo>
                <a:lnTo>
                  <a:pt x="117928" y="488956"/>
                </a:lnTo>
                <a:lnTo>
                  <a:pt x="482240" y="488956"/>
                </a:lnTo>
                <a:lnTo>
                  <a:pt x="478245" y="484814"/>
                </a:lnTo>
                <a:cubicBezTo>
                  <a:pt x="466107" y="472848"/>
                  <a:pt x="466107" y="453519"/>
                  <a:pt x="478245" y="441553"/>
                </a:cubicBezTo>
                <a:cubicBezTo>
                  <a:pt x="490230" y="429433"/>
                  <a:pt x="509591" y="429433"/>
                  <a:pt x="521576" y="441553"/>
                </a:cubicBezTo>
                <a:lnTo>
                  <a:pt x="578120" y="497854"/>
                </a:lnTo>
                <a:cubicBezTo>
                  <a:pt x="590105" y="509820"/>
                  <a:pt x="590105" y="529303"/>
                  <a:pt x="578120" y="541269"/>
                </a:cubicBezTo>
                <a:lnTo>
                  <a:pt x="521576" y="597724"/>
                </a:lnTo>
                <a:cubicBezTo>
                  <a:pt x="509591" y="609690"/>
                  <a:pt x="490230" y="609690"/>
                  <a:pt x="478245" y="597724"/>
                </a:cubicBezTo>
                <a:cubicBezTo>
                  <a:pt x="466107" y="585758"/>
                  <a:pt x="466107" y="566275"/>
                  <a:pt x="478245" y="554309"/>
                </a:cubicBezTo>
                <a:lnTo>
                  <a:pt x="482240" y="550320"/>
                </a:lnTo>
                <a:lnTo>
                  <a:pt x="87198" y="550320"/>
                </a:lnTo>
                <a:cubicBezTo>
                  <a:pt x="70296" y="550320"/>
                  <a:pt x="56467" y="536514"/>
                  <a:pt x="56467" y="519638"/>
                </a:cubicBezTo>
                <a:lnTo>
                  <a:pt x="56467" y="104817"/>
                </a:lnTo>
                <a:lnTo>
                  <a:pt x="52472" y="108806"/>
                </a:lnTo>
                <a:cubicBezTo>
                  <a:pt x="40487" y="120772"/>
                  <a:pt x="20973" y="120772"/>
                  <a:pt x="8988" y="108806"/>
                </a:cubicBezTo>
                <a:cubicBezTo>
                  <a:pt x="-2997" y="96840"/>
                  <a:pt x="-2997" y="77357"/>
                  <a:pt x="8988" y="65391"/>
                </a:cubicBezTo>
                <a:lnTo>
                  <a:pt x="65532" y="9089"/>
                </a:lnTo>
                <a:cubicBezTo>
                  <a:pt x="71525" y="3030"/>
                  <a:pt x="79399" y="0"/>
                  <a:pt x="872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41" name="椭圆 26"/>
          <p:cNvSpPr/>
          <p:nvPr/>
        </p:nvSpPr>
        <p:spPr>
          <a:xfrm>
            <a:off x="3888405" y="2476956"/>
            <a:ext cx="457198" cy="456492"/>
          </a:xfrm>
          <a:custGeom>
            <a:avLst/>
            <a:gdLst>
              <a:gd name="connsiteX0" fmla="*/ 444103 w 607089"/>
              <a:gd name="connsiteY0" fmla="*/ 163584 h 606152"/>
              <a:gd name="connsiteX1" fmla="*/ 469914 w 607089"/>
              <a:gd name="connsiteY1" fmla="*/ 176766 h 606152"/>
              <a:gd name="connsiteX2" fmla="*/ 475193 w 607089"/>
              <a:gd name="connsiteY2" fmla="*/ 220412 h 606152"/>
              <a:gd name="connsiteX3" fmla="*/ 378258 w 607089"/>
              <a:gd name="connsiteY3" fmla="*/ 317225 h 606152"/>
              <a:gd name="connsiteX4" fmla="*/ 346435 w 607089"/>
              <a:gd name="connsiteY4" fmla="*/ 330260 h 606152"/>
              <a:gd name="connsiteX5" fmla="*/ 313879 w 607089"/>
              <a:gd name="connsiteY5" fmla="*/ 316492 h 606152"/>
              <a:gd name="connsiteX6" fmla="*/ 248913 w 607089"/>
              <a:gd name="connsiteY6" fmla="*/ 251755 h 606152"/>
              <a:gd name="connsiteX7" fmla="*/ 242021 w 607089"/>
              <a:gd name="connsiteY7" fmla="*/ 228760 h 606152"/>
              <a:gd name="connsiteX8" fmla="*/ 254926 w 607089"/>
              <a:gd name="connsiteY8" fmla="*/ 208695 h 606152"/>
              <a:gd name="connsiteX9" fmla="*/ 280883 w 607089"/>
              <a:gd name="connsiteY9" fmla="*/ 195074 h 606152"/>
              <a:gd name="connsiteX10" fmla="*/ 297894 w 607089"/>
              <a:gd name="connsiteY10" fmla="*/ 202836 h 606152"/>
              <a:gd name="connsiteX11" fmla="*/ 342036 w 607089"/>
              <a:gd name="connsiteY11" fmla="*/ 246922 h 606152"/>
              <a:gd name="connsiteX12" fmla="*/ 346435 w 607089"/>
              <a:gd name="connsiteY12" fmla="*/ 249705 h 606152"/>
              <a:gd name="connsiteX13" fmla="*/ 350541 w 607089"/>
              <a:gd name="connsiteY13" fmla="*/ 247068 h 606152"/>
              <a:gd name="connsiteX14" fmla="*/ 426212 w 607089"/>
              <a:gd name="connsiteY14" fmla="*/ 171493 h 606152"/>
              <a:gd name="connsiteX15" fmla="*/ 444103 w 607089"/>
              <a:gd name="connsiteY15" fmla="*/ 163584 h 606152"/>
              <a:gd name="connsiteX16" fmla="*/ 360877 w 607089"/>
              <a:gd name="connsiteY16" fmla="*/ 64177 h 606152"/>
              <a:gd name="connsiteX17" fmla="*/ 232178 w 607089"/>
              <a:gd name="connsiteY17" fmla="*/ 117334 h 606152"/>
              <a:gd name="connsiteX18" fmla="*/ 232178 w 607089"/>
              <a:gd name="connsiteY18" fmla="*/ 374333 h 606152"/>
              <a:gd name="connsiteX19" fmla="*/ 489575 w 607089"/>
              <a:gd name="connsiteY19" fmla="*/ 374333 h 606152"/>
              <a:gd name="connsiteX20" fmla="*/ 489575 w 607089"/>
              <a:gd name="connsiteY20" fmla="*/ 117334 h 606152"/>
              <a:gd name="connsiteX21" fmla="*/ 360877 w 607089"/>
              <a:gd name="connsiteY21" fmla="*/ 64177 h 606152"/>
              <a:gd name="connsiteX22" fmla="*/ 360876 w 607089"/>
              <a:gd name="connsiteY22" fmla="*/ 0 h 606152"/>
              <a:gd name="connsiteX23" fmla="*/ 535041 w 607089"/>
              <a:gd name="connsiteY23" fmla="*/ 71938 h 606152"/>
              <a:gd name="connsiteX24" fmla="*/ 535041 w 607089"/>
              <a:gd name="connsiteY24" fmla="*/ 419729 h 606152"/>
              <a:gd name="connsiteX25" fmla="*/ 237751 w 607089"/>
              <a:gd name="connsiteY25" fmla="*/ 456778 h 606152"/>
              <a:gd name="connsiteX26" fmla="*/ 225138 w 607089"/>
              <a:gd name="connsiteY26" fmla="*/ 458388 h 606152"/>
              <a:gd name="connsiteX27" fmla="*/ 99740 w 607089"/>
              <a:gd name="connsiteY27" fmla="*/ 583593 h 606152"/>
              <a:gd name="connsiteX28" fmla="*/ 17607 w 607089"/>
              <a:gd name="connsiteY28" fmla="*/ 592379 h 606152"/>
              <a:gd name="connsiteX29" fmla="*/ 13794 w 607089"/>
              <a:gd name="connsiteY29" fmla="*/ 588572 h 606152"/>
              <a:gd name="connsiteX30" fmla="*/ 22594 w 607089"/>
              <a:gd name="connsiteY30" fmla="*/ 506567 h 606152"/>
              <a:gd name="connsiteX31" fmla="*/ 148139 w 607089"/>
              <a:gd name="connsiteY31" fmla="*/ 381069 h 606152"/>
              <a:gd name="connsiteX32" fmla="*/ 149606 w 607089"/>
              <a:gd name="connsiteY32" fmla="*/ 368768 h 606152"/>
              <a:gd name="connsiteX33" fmla="*/ 186712 w 607089"/>
              <a:gd name="connsiteY33" fmla="*/ 71938 h 606152"/>
              <a:gd name="connsiteX34" fmla="*/ 360876 w 607089"/>
              <a:gd name="connsiteY34" fmla="*/ 0 h 6061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607089" h="606152">
                <a:moveTo>
                  <a:pt x="444103" y="163584"/>
                </a:moveTo>
                <a:cubicBezTo>
                  <a:pt x="452462" y="163584"/>
                  <a:pt x="461261" y="167978"/>
                  <a:pt x="469914" y="176766"/>
                </a:cubicBezTo>
                <a:cubicBezTo>
                  <a:pt x="485459" y="192291"/>
                  <a:pt x="487365" y="208256"/>
                  <a:pt x="475193" y="220412"/>
                </a:cubicBezTo>
                <a:lnTo>
                  <a:pt x="378258" y="317225"/>
                </a:lnTo>
                <a:cubicBezTo>
                  <a:pt x="369459" y="326013"/>
                  <a:pt x="359047" y="330260"/>
                  <a:pt x="346435" y="330260"/>
                </a:cubicBezTo>
                <a:cubicBezTo>
                  <a:pt x="337783" y="330260"/>
                  <a:pt x="325171" y="327917"/>
                  <a:pt x="313879" y="316492"/>
                </a:cubicBezTo>
                <a:lnTo>
                  <a:pt x="248913" y="251755"/>
                </a:lnTo>
                <a:cubicBezTo>
                  <a:pt x="242314" y="245018"/>
                  <a:pt x="239821" y="237109"/>
                  <a:pt x="242021" y="228760"/>
                </a:cubicBezTo>
                <a:cubicBezTo>
                  <a:pt x="243634" y="222463"/>
                  <a:pt x="247887" y="215872"/>
                  <a:pt x="254926" y="208695"/>
                </a:cubicBezTo>
                <a:cubicBezTo>
                  <a:pt x="264165" y="199614"/>
                  <a:pt x="272670" y="195074"/>
                  <a:pt x="280883" y="195074"/>
                </a:cubicBezTo>
                <a:cubicBezTo>
                  <a:pt x="287042" y="195074"/>
                  <a:pt x="292761" y="197710"/>
                  <a:pt x="297894" y="202836"/>
                </a:cubicBezTo>
                <a:cubicBezTo>
                  <a:pt x="298187" y="203129"/>
                  <a:pt x="326491" y="231397"/>
                  <a:pt x="342036" y="246922"/>
                </a:cubicBezTo>
                <a:cubicBezTo>
                  <a:pt x="343649" y="248533"/>
                  <a:pt x="344529" y="249705"/>
                  <a:pt x="346435" y="249705"/>
                </a:cubicBezTo>
                <a:cubicBezTo>
                  <a:pt x="348195" y="249705"/>
                  <a:pt x="349075" y="248533"/>
                  <a:pt x="350541" y="247068"/>
                </a:cubicBezTo>
                <a:cubicBezTo>
                  <a:pt x="376058" y="221584"/>
                  <a:pt x="425626" y="172079"/>
                  <a:pt x="426212" y="171493"/>
                </a:cubicBezTo>
                <a:cubicBezTo>
                  <a:pt x="431492" y="166220"/>
                  <a:pt x="437504" y="163584"/>
                  <a:pt x="444103" y="163584"/>
                </a:cubicBezTo>
                <a:close/>
                <a:moveTo>
                  <a:pt x="360877" y="64177"/>
                </a:moveTo>
                <a:cubicBezTo>
                  <a:pt x="314274" y="64177"/>
                  <a:pt x="267671" y="81896"/>
                  <a:pt x="232178" y="117334"/>
                </a:cubicBezTo>
                <a:cubicBezTo>
                  <a:pt x="161192" y="188210"/>
                  <a:pt x="161192" y="303457"/>
                  <a:pt x="232178" y="374333"/>
                </a:cubicBezTo>
                <a:cubicBezTo>
                  <a:pt x="303164" y="445209"/>
                  <a:pt x="418589" y="445209"/>
                  <a:pt x="489575" y="374333"/>
                </a:cubicBezTo>
                <a:cubicBezTo>
                  <a:pt x="560560" y="303457"/>
                  <a:pt x="560560" y="188210"/>
                  <a:pt x="489575" y="117334"/>
                </a:cubicBezTo>
                <a:cubicBezTo>
                  <a:pt x="454082" y="81896"/>
                  <a:pt x="407479" y="64177"/>
                  <a:pt x="360877" y="64177"/>
                </a:cubicBezTo>
                <a:close/>
                <a:moveTo>
                  <a:pt x="360876" y="0"/>
                </a:moveTo>
                <a:cubicBezTo>
                  <a:pt x="423942" y="0"/>
                  <a:pt x="487008" y="23980"/>
                  <a:pt x="535041" y="71938"/>
                </a:cubicBezTo>
                <a:cubicBezTo>
                  <a:pt x="631106" y="167855"/>
                  <a:pt x="631106" y="323812"/>
                  <a:pt x="535041" y="419729"/>
                </a:cubicBezTo>
                <a:cubicBezTo>
                  <a:pt x="453495" y="501148"/>
                  <a:pt x="332350" y="513449"/>
                  <a:pt x="237751" y="456778"/>
                </a:cubicBezTo>
                <a:cubicBezTo>
                  <a:pt x="237751" y="456778"/>
                  <a:pt x="230858" y="452677"/>
                  <a:pt x="225138" y="458388"/>
                </a:cubicBezTo>
                <a:cubicBezTo>
                  <a:pt x="193752" y="489726"/>
                  <a:pt x="99740" y="583593"/>
                  <a:pt x="99740" y="583593"/>
                </a:cubicBezTo>
                <a:cubicBezTo>
                  <a:pt x="74660" y="608634"/>
                  <a:pt x="39754" y="614638"/>
                  <a:pt x="17607" y="592379"/>
                </a:cubicBezTo>
                <a:lnTo>
                  <a:pt x="13794" y="588572"/>
                </a:lnTo>
                <a:cubicBezTo>
                  <a:pt x="-8499" y="566460"/>
                  <a:pt x="-2486" y="531608"/>
                  <a:pt x="22594" y="506567"/>
                </a:cubicBezTo>
                <a:cubicBezTo>
                  <a:pt x="22594" y="506567"/>
                  <a:pt x="116753" y="412407"/>
                  <a:pt x="148139" y="381069"/>
                </a:cubicBezTo>
                <a:cubicBezTo>
                  <a:pt x="153712" y="375651"/>
                  <a:pt x="149606" y="368768"/>
                  <a:pt x="149606" y="368768"/>
                </a:cubicBezTo>
                <a:cubicBezTo>
                  <a:pt x="92846" y="274316"/>
                  <a:pt x="105166" y="153358"/>
                  <a:pt x="186712" y="71938"/>
                </a:cubicBezTo>
                <a:cubicBezTo>
                  <a:pt x="234745" y="23980"/>
                  <a:pt x="297810" y="0"/>
                  <a:pt x="360876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43" name="椭圆 27"/>
          <p:cNvSpPr/>
          <p:nvPr/>
        </p:nvSpPr>
        <p:spPr>
          <a:xfrm>
            <a:off x="7884494" y="2476976"/>
            <a:ext cx="457198" cy="456453"/>
          </a:xfrm>
          <a:custGeom>
            <a:avLst/>
            <a:gdLst>
              <a:gd name="connsiteX0" fmla="*/ 303336 w 606862"/>
              <a:gd name="connsiteY0" fmla="*/ 213981 h 605874"/>
              <a:gd name="connsiteX1" fmla="*/ 214283 w 606862"/>
              <a:gd name="connsiteY1" fmla="*/ 302877 h 605874"/>
              <a:gd name="connsiteX2" fmla="*/ 303336 w 606862"/>
              <a:gd name="connsiteY2" fmla="*/ 391681 h 605874"/>
              <a:gd name="connsiteX3" fmla="*/ 392296 w 606862"/>
              <a:gd name="connsiteY3" fmla="*/ 302877 h 605874"/>
              <a:gd name="connsiteX4" fmla="*/ 303336 w 606862"/>
              <a:gd name="connsiteY4" fmla="*/ 213981 h 605874"/>
              <a:gd name="connsiteX5" fmla="*/ 303336 w 606862"/>
              <a:gd name="connsiteY5" fmla="*/ 162441 h 605874"/>
              <a:gd name="connsiteX6" fmla="*/ 443926 w 606862"/>
              <a:gd name="connsiteY6" fmla="*/ 302877 h 605874"/>
              <a:gd name="connsiteX7" fmla="*/ 303336 w 606862"/>
              <a:gd name="connsiteY7" fmla="*/ 443220 h 605874"/>
              <a:gd name="connsiteX8" fmla="*/ 162653 w 606862"/>
              <a:gd name="connsiteY8" fmla="*/ 302877 h 605874"/>
              <a:gd name="connsiteX9" fmla="*/ 303336 w 606862"/>
              <a:gd name="connsiteY9" fmla="*/ 162441 h 605874"/>
              <a:gd name="connsiteX10" fmla="*/ 265827 w 606862"/>
              <a:gd name="connsiteY10" fmla="*/ 51540 h 605874"/>
              <a:gd name="connsiteX11" fmla="*/ 265827 w 606862"/>
              <a:gd name="connsiteY11" fmla="*/ 90195 h 605874"/>
              <a:gd name="connsiteX12" fmla="*/ 247722 w 606862"/>
              <a:gd name="connsiteY12" fmla="*/ 114667 h 605874"/>
              <a:gd name="connsiteX13" fmla="*/ 210303 w 606862"/>
              <a:gd name="connsiteY13" fmla="*/ 130148 h 605874"/>
              <a:gd name="connsiteX14" fmla="*/ 179385 w 606862"/>
              <a:gd name="connsiteY14" fmla="*/ 126347 h 605874"/>
              <a:gd name="connsiteX15" fmla="*/ 152273 w 606862"/>
              <a:gd name="connsiteY15" fmla="*/ 99279 h 605874"/>
              <a:gd name="connsiteX16" fmla="*/ 99441 w 606862"/>
              <a:gd name="connsiteY16" fmla="*/ 152024 h 605874"/>
              <a:gd name="connsiteX17" fmla="*/ 126553 w 606862"/>
              <a:gd name="connsiteY17" fmla="*/ 179185 h 605874"/>
              <a:gd name="connsiteX18" fmla="*/ 130360 w 606862"/>
              <a:gd name="connsiteY18" fmla="*/ 210147 h 605874"/>
              <a:gd name="connsiteX19" fmla="*/ 114854 w 606862"/>
              <a:gd name="connsiteY19" fmla="*/ 247411 h 605874"/>
              <a:gd name="connsiteX20" fmla="*/ 90342 w 606862"/>
              <a:gd name="connsiteY20" fmla="*/ 265487 h 605874"/>
              <a:gd name="connsiteX21" fmla="*/ 51624 w 606862"/>
              <a:gd name="connsiteY21" fmla="*/ 265487 h 605874"/>
              <a:gd name="connsiteX22" fmla="*/ 51624 w 606862"/>
              <a:gd name="connsiteY22" fmla="*/ 340295 h 605874"/>
              <a:gd name="connsiteX23" fmla="*/ 90342 w 606862"/>
              <a:gd name="connsiteY23" fmla="*/ 340295 h 605874"/>
              <a:gd name="connsiteX24" fmla="*/ 114854 w 606862"/>
              <a:gd name="connsiteY24" fmla="*/ 358278 h 605874"/>
              <a:gd name="connsiteX25" fmla="*/ 130360 w 606862"/>
              <a:gd name="connsiteY25" fmla="*/ 395635 h 605874"/>
              <a:gd name="connsiteX26" fmla="*/ 126553 w 606862"/>
              <a:gd name="connsiteY26" fmla="*/ 426504 h 605874"/>
              <a:gd name="connsiteX27" fmla="*/ 99441 w 606862"/>
              <a:gd name="connsiteY27" fmla="*/ 453571 h 605874"/>
              <a:gd name="connsiteX28" fmla="*/ 152273 w 606862"/>
              <a:gd name="connsiteY28" fmla="*/ 506409 h 605874"/>
              <a:gd name="connsiteX29" fmla="*/ 179477 w 606862"/>
              <a:gd name="connsiteY29" fmla="*/ 479341 h 605874"/>
              <a:gd name="connsiteX30" fmla="*/ 210489 w 606862"/>
              <a:gd name="connsiteY30" fmla="*/ 475448 h 605874"/>
              <a:gd name="connsiteX31" fmla="*/ 247814 w 606862"/>
              <a:gd name="connsiteY31" fmla="*/ 490929 h 605874"/>
              <a:gd name="connsiteX32" fmla="*/ 265920 w 606862"/>
              <a:gd name="connsiteY32" fmla="*/ 515401 h 605874"/>
              <a:gd name="connsiteX33" fmla="*/ 265920 w 606862"/>
              <a:gd name="connsiteY33" fmla="*/ 554056 h 605874"/>
              <a:gd name="connsiteX34" fmla="*/ 340849 w 606862"/>
              <a:gd name="connsiteY34" fmla="*/ 554056 h 605874"/>
              <a:gd name="connsiteX35" fmla="*/ 340849 w 606862"/>
              <a:gd name="connsiteY35" fmla="*/ 515401 h 605874"/>
              <a:gd name="connsiteX36" fmla="*/ 358862 w 606862"/>
              <a:gd name="connsiteY36" fmla="*/ 490929 h 605874"/>
              <a:gd name="connsiteX37" fmla="*/ 396280 w 606862"/>
              <a:gd name="connsiteY37" fmla="*/ 475448 h 605874"/>
              <a:gd name="connsiteX38" fmla="*/ 427199 w 606862"/>
              <a:gd name="connsiteY38" fmla="*/ 479341 h 605874"/>
              <a:gd name="connsiteX39" fmla="*/ 454311 w 606862"/>
              <a:gd name="connsiteY39" fmla="*/ 506409 h 605874"/>
              <a:gd name="connsiteX40" fmla="*/ 507235 w 606862"/>
              <a:gd name="connsiteY40" fmla="*/ 453479 h 605874"/>
              <a:gd name="connsiteX41" fmla="*/ 480123 w 606862"/>
              <a:gd name="connsiteY41" fmla="*/ 426411 h 605874"/>
              <a:gd name="connsiteX42" fmla="*/ 476223 w 606862"/>
              <a:gd name="connsiteY42" fmla="*/ 395543 h 605874"/>
              <a:gd name="connsiteX43" fmla="*/ 491729 w 606862"/>
              <a:gd name="connsiteY43" fmla="*/ 358185 h 605874"/>
              <a:gd name="connsiteX44" fmla="*/ 516241 w 606862"/>
              <a:gd name="connsiteY44" fmla="*/ 340109 h 605874"/>
              <a:gd name="connsiteX45" fmla="*/ 554959 w 606862"/>
              <a:gd name="connsiteY45" fmla="*/ 340109 h 605874"/>
              <a:gd name="connsiteX46" fmla="*/ 554959 w 606862"/>
              <a:gd name="connsiteY46" fmla="*/ 265395 h 605874"/>
              <a:gd name="connsiteX47" fmla="*/ 516241 w 606862"/>
              <a:gd name="connsiteY47" fmla="*/ 265395 h 605874"/>
              <a:gd name="connsiteX48" fmla="*/ 491729 w 606862"/>
              <a:gd name="connsiteY48" fmla="*/ 247318 h 605874"/>
              <a:gd name="connsiteX49" fmla="*/ 476223 w 606862"/>
              <a:gd name="connsiteY49" fmla="*/ 209961 h 605874"/>
              <a:gd name="connsiteX50" fmla="*/ 480123 w 606862"/>
              <a:gd name="connsiteY50" fmla="*/ 179093 h 605874"/>
              <a:gd name="connsiteX51" fmla="*/ 507235 w 606862"/>
              <a:gd name="connsiteY51" fmla="*/ 152024 h 605874"/>
              <a:gd name="connsiteX52" fmla="*/ 454311 w 606862"/>
              <a:gd name="connsiteY52" fmla="*/ 99279 h 605874"/>
              <a:gd name="connsiteX53" fmla="*/ 427106 w 606862"/>
              <a:gd name="connsiteY53" fmla="*/ 126347 h 605874"/>
              <a:gd name="connsiteX54" fmla="*/ 396187 w 606862"/>
              <a:gd name="connsiteY54" fmla="*/ 130148 h 605874"/>
              <a:gd name="connsiteX55" fmla="*/ 358769 w 606862"/>
              <a:gd name="connsiteY55" fmla="*/ 114667 h 605874"/>
              <a:gd name="connsiteX56" fmla="*/ 340664 w 606862"/>
              <a:gd name="connsiteY56" fmla="*/ 90195 h 605874"/>
              <a:gd name="connsiteX57" fmla="*/ 340664 w 606862"/>
              <a:gd name="connsiteY57" fmla="*/ 51540 h 605874"/>
              <a:gd name="connsiteX58" fmla="*/ 240015 w 606862"/>
              <a:gd name="connsiteY58" fmla="*/ 0 h 605874"/>
              <a:gd name="connsiteX59" fmla="*/ 366476 w 606862"/>
              <a:gd name="connsiteY59" fmla="*/ 0 h 605874"/>
              <a:gd name="connsiteX60" fmla="*/ 392288 w 606862"/>
              <a:gd name="connsiteY60" fmla="*/ 25862 h 605874"/>
              <a:gd name="connsiteX61" fmla="*/ 392288 w 606862"/>
              <a:gd name="connsiteY61" fmla="*/ 72211 h 605874"/>
              <a:gd name="connsiteX62" fmla="*/ 403987 w 606862"/>
              <a:gd name="connsiteY62" fmla="*/ 77403 h 605874"/>
              <a:gd name="connsiteX63" fmla="*/ 436298 w 606862"/>
              <a:gd name="connsiteY63" fmla="*/ 45144 h 605874"/>
              <a:gd name="connsiteX64" fmla="*/ 472416 w 606862"/>
              <a:gd name="connsiteY64" fmla="*/ 45144 h 605874"/>
              <a:gd name="connsiteX65" fmla="*/ 561459 w 606862"/>
              <a:gd name="connsiteY65" fmla="*/ 133948 h 605874"/>
              <a:gd name="connsiteX66" fmla="*/ 561459 w 606862"/>
              <a:gd name="connsiteY66" fmla="*/ 170101 h 605874"/>
              <a:gd name="connsiteX67" fmla="*/ 529147 w 606862"/>
              <a:gd name="connsiteY67" fmla="*/ 202360 h 605874"/>
              <a:gd name="connsiteX68" fmla="*/ 534347 w 606862"/>
              <a:gd name="connsiteY68" fmla="*/ 213947 h 605874"/>
              <a:gd name="connsiteX69" fmla="*/ 580771 w 606862"/>
              <a:gd name="connsiteY69" fmla="*/ 213947 h 605874"/>
              <a:gd name="connsiteX70" fmla="*/ 606862 w 606862"/>
              <a:gd name="connsiteY70" fmla="*/ 239625 h 605874"/>
              <a:gd name="connsiteX71" fmla="*/ 606862 w 606862"/>
              <a:gd name="connsiteY71" fmla="*/ 366065 h 605874"/>
              <a:gd name="connsiteX72" fmla="*/ 580957 w 606862"/>
              <a:gd name="connsiteY72" fmla="*/ 391927 h 605874"/>
              <a:gd name="connsiteX73" fmla="*/ 534533 w 606862"/>
              <a:gd name="connsiteY73" fmla="*/ 391927 h 605874"/>
              <a:gd name="connsiteX74" fmla="*/ 529333 w 606862"/>
              <a:gd name="connsiteY74" fmla="*/ 403515 h 605874"/>
              <a:gd name="connsiteX75" fmla="*/ 561644 w 606862"/>
              <a:gd name="connsiteY75" fmla="*/ 435773 h 605874"/>
              <a:gd name="connsiteX76" fmla="*/ 561644 w 606862"/>
              <a:gd name="connsiteY76" fmla="*/ 471926 h 605874"/>
              <a:gd name="connsiteX77" fmla="*/ 472695 w 606862"/>
              <a:gd name="connsiteY77" fmla="*/ 560730 h 605874"/>
              <a:gd name="connsiteX78" fmla="*/ 436484 w 606862"/>
              <a:gd name="connsiteY78" fmla="*/ 560730 h 605874"/>
              <a:gd name="connsiteX79" fmla="*/ 404172 w 606862"/>
              <a:gd name="connsiteY79" fmla="*/ 528471 h 605874"/>
              <a:gd name="connsiteX80" fmla="*/ 392566 w 606862"/>
              <a:gd name="connsiteY80" fmla="*/ 533662 h 605874"/>
              <a:gd name="connsiteX81" fmla="*/ 392566 w 606862"/>
              <a:gd name="connsiteY81" fmla="*/ 580011 h 605874"/>
              <a:gd name="connsiteX82" fmla="*/ 366661 w 606862"/>
              <a:gd name="connsiteY82" fmla="*/ 605874 h 605874"/>
              <a:gd name="connsiteX83" fmla="*/ 240201 w 606862"/>
              <a:gd name="connsiteY83" fmla="*/ 605874 h 605874"/>
              <a:gd name="connsiteX84" fmla="*/ 214296 w 606862"/>
              <a:gd name="connsiteY84" fmla="*/ 580011 h 605874"/>
              <a:gd name="connsiteX85" fmla="*/ 214296 w 606862"/>
              <a:gd name="connsiteY85" fmla="*/ 533662 h 605874"/>
              <a:gd name="connsiteX86" fmla="*/ 202690 w 606862"/>
              <a:gd name="connsiteY86" fmla="*/ 528471 h 605874"/>
              <a:gd name="connsiteX87" fmla="*/ 170378 w 606862"/>
              <a:gd name="connsiteY87" fmla="*/ 560730 h 605874"/>
              <a:gd name="connsiteX88" fmla="*/ 134167 w 606862"/>
              <a:gd name="connsiteY88" fmla="*/ 560730 h 605874"/>
              <a:gd name="connsiteX89" fmla="*/ 45218 w 606862"/>
              <a:gd name="connsiteY89" fmla="*/ 471926 h 605874"/>
              <a:gd name="connsiteX90" fmla="*/ 37418 w 606862"/>
              <a:gd name="connsiteY90" fmla="*/ 453850 h 605874"/>
              <a:gd name="connsiteX91" fmla="*/ 45218 w 606862"/>
              <a:gd name="connsiteY91" fmla="*/ 435773 h 605874"/>
              <a:gd name="connsiteX92" fmla="*/ 77529 w 606862"/>
              <a:gd name="connsiteY92" fmla="*/ 403515 h 605874"/>
              <a:gd name="connsiteX93" fmla="*/ 72329 w 606862"/>
              <a:gd name="connsiteY93" fmla="*/ 391927 h 605874"/>
              <a:gd name="connsiteX94" fmla="*/ 25905 w 606862"/>
              <a:gd name="connsiteY94" fmla="*/ 391927 h 605874"/>
              <a:gd name="connsiteX95" fmla="*/ 0 w 606862"/>
              <a:gd name="connsiteY95" fmla="*/ 366065 h 605874"/>
              <a:gd name="connsiteX96" fmla="*/ 0 w 606862"/>
              <a:gd name="connsiteY96" fmla="*/ 239810 h 605874"/>
              <a:gd name="connsiteX97" fmla="*/ 25905 w 606862"/>
              <a:gd name="connsiteY97" fmla="*/ 213947 h 605874"/>
              <a:gd name="connsiteX98" fmla="*/ 72144 w 606862"/>
              <a:gd name="connsiteY98" fmla="*/ 213947 h 605874"/>
              <a:gd name="connsiteX99" fmla="*/ 77343 w 606862"/>
              <a:gd name="connsiteY99" fmla="*/ 202360 h 605874"/>
              <a:gd name="connsiteX100" fmla="*/ 45032 w 606862"/>
              <a:gd name="connsiteY100" fmla="*/ 170101 h 605874"/>
              <a:gd name="connsiteX101" fmla="*/ 37233 w 606862"/>
              <a:gd name="connsiteY101" fmla="*/ 152024 h 605874"/>
              <a:gd name="connsiteX102" fmla="*/ 45032 w 606862"/>
              <a:gd name="connsiteY102" fmla="*/ 133948 h 605874"/>
              <a:gd name="connsiteX103" fmla="*/ 134074 w 606862"/>
              <a:gd name="connsiteY103" fmla="*/ 45144 h 605874"/>
              <a:gd name="connsiteX104" fmla="*/ 170192 w 606862"/>
              <a:gd name="connsiteY104" fmla="*/ 45144 h 605874"/>
              <a:gd name="connsiteX105" fmla="*/ 202504 w 606862"/>
              <a:gd name="connsiteY105" fmla="*/ 77403 h 605874"/>
              <a:gd name="connsiteX106" fmla="*/ 214203 w 606862"/>
              <a:gd name="connsiteY106" fmla="*/ 72211 h 605874"/>
              <a:gd name="connsiteX107" fmla="*/ 214203 w 606862"/>
              <a:gd name="connsiteY107" fmla="*/ 25862 h 605874"/>
              <a:gd name="connsiteX108" fmla="*/ 240015 w 606862"/>
              <a:gd name="connsiteY108" fmla="*/ 0 h 6058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</a:cxnLst>
            <a:rect l="l" t="t" r="r" b="b"/>
            <a:pathLst>
              <a:path w="606862" h="605874">
                <a:moveTo>
                  <a:pt x="303336" y="213981"/>
                </a:moveTo>
                <a:cubicBezTo>
                  <a:pt x="254306" y="213981"/>
                  <a:pt x="214283" y="253933"/>
                  <a:pt x="214283" y="302877"/>
                </a:cubicBezTo>
                <a:cubicBezTo>
                  <a:pt x="214283" y="351821"/>
                  <a:pt x="254306" y="391681"/>
                  <a:pt x="303336" y="391681"/>
                </a:cubicBezTo>
                <a:cubicBezTo>
                  <a:pt x="352366" y="391681"/>
                  <a:pt x="392296" y="351821"/>
                  <a:pt x="392296" y="302877"/>
                </a:cubicBezTo>
                <a:cubicBezTo>
                  <a:pt x="392296" y="253933"/>
                  <a:pt x="352366" y="213981"/>
                  <a:pt x="303336" y="213981"/>
                </a:cubicBezTo>
                <a:close/>
                <a:moveTo>
                  <a:pt x="303336" y="162441"/>
                </a:moveTo>
                <a:cubicBezTo>
                  <a:pt x="380781" y="162441"/>
                  <a:pt x="443926" y="225475"/>
                  <a:pt x="443926" y="302877"/>
                </a:cubicBezTo>
                <a:cubicBezTo>
                  <a:pt x="443926" y="380186"/>
                  <a:pt x="380781" y="443220"/>
                  <a:pt x="303336" y="443220"/>
                </a:cubicBezTo>
                <a:cubicBezTo>
                  <a:pt x="225798" y="443220"/>
                  <a:pt x="162653" y="380094"/>
                  <a:pt x="162653" y="302877"/>
                </a:cubicBezTo>
                <a:cubicBezTo>
                  <a:pt x="162653" y="225568"/>
                  <a:pt x="225798" y="162441"/>
                  <a:pt x="303336" y="162441"/>
                </a:cubicBezTo>
                <a:close/>
                <a:moveTo>
                  <a:pt x="265827" y="51540"/>
                </a:moveTo>
                <a:lnTo>
                  <a:pt x="265827" y="90195"/>
                </a:lnTo>
                <a:cubicBezTo>
                  <a:pt x="265827" y="101875"/>
                  <a:pt x="258028" y="112072"/>
                  <a:pt x="247722" y="114667"/>
                </a:cubicBezTo>
                <a:cubicBezTo>
                  <a:pt x="234815" y="118560"/>
                  <a:pt x="222002" y="123752"/>
                  <a:pt x="210303" y="130148"/>
                </a:cubicBezTo>
                <a:cubicBezTo>
                  <a:pt x="200090" y="135339"/>
                  <a:pt x="188391" y="134134"/>
                  <a:pt x="179385" y="126347"/>
                </a:cubicBezTo>
                <a:lnTo>
                  <a:pt x="152273" y="99279"/>
                </a:lnTo>
                <a:lnTo>
                  <a:pt x="99441" y="152024"/>
                </a:lnTo>
                <a:lnTo>
                  <a:pt x="126553" y="179185"/>
                </a:lnTo>
                <a:cubicBezTo>
                  <a:pt x="134167" y="186879"/>
                  <a:pt x="136767" y="199857"/>
                  <a:pt x="130360" y="210147"/>
                </a:cubicBezTo>
                <a:cubicBezTo>
                  <a:pt x="123954" y="221641"/>
                  <a:pt x="118754" y="234619"/>
                  <a:pt x="114854" y="247411"/>
                </a:cubicBezTo>
                <a:cubicBezTo>
                  <a:pt x="111048" y="257701"/>
                  <a:pt x="102041" y="265487"/>
                  <a:pt x="90342" y="265487"/>
                </a:cubicBezTo>
                <a:lnTo>
                  <a:pt x="51624" y="265487"/>
                </a:lnTo>
                <a:lnTo>
                  <a:pt x="51624" y="340295"/>
                </a:lnTo>
                <a:lnTo>
                  <a:pt x="90342" y="340295"/>
                </a:lnTo>
                <a:cubicBezTo>
                  <a:pt x="102041" y="340295"/>
                  <a:pt x="112255" y="348081"/>
                  <a:pt x="114854" y="358278"/>
                </a:cubicBezTo>
                <a:cubicBezTo>
                  <a:pt x="118754" y="371163"/>
                  <a:pt x="123954" y="384048"/>
                  <a:pt x="130360" y="395635"/>
                </a:cubicBezTo>
                <a:cubicBezTo>
                  <a:pt x="135560" y="405925"/>
                  <a:pt x="134353" y="417512"/>
                  <a:pt x="126553" y="426504"/>
                </a:cubicBezTo>
                <a:lnTo>
                  <a:pt x="99441" y="453571"/>
                </a:lnTo>
                <a:lnTo>
                  <a:pt x="152273" y="506409"/>
                </a:lnTo>
                <a:lnTo>
                  <a:pt x="179477" y="479341"/>
                </a:lnTo>
                <a:cubicBezTo>
                  <a:pt x="187184" y="471648"/>
                  <a:pt x="200183" y="469052"/>
                  <a:pt x="210489" y="475448"/>
                </a:cubicBezTo>
                <a:cubicBezTo>
                  <a:pt x="222002" y="481937"/>
                  <a:pt x="235001" y="487128"/>
                  <a:pt x="247814" y="490929"/>
                </a:cubicBezTo>
                <a:cubicBezTo>
                  <a:pt x="258121" y="494729"/>
                  <a:pt x="265920" y="503814"/>
                  <a:pt x="265920" y="515401"/>
                </a:cubicBezTo>
                <a:lnTo>
                  <a:pt x="265920" y="554056"/>
                </a:lnTo>
                <a:lnTo>
                  <a:pt x="340849" y="554056"/>
                </a:lnTo>
                <a:lnTo>
                  <a:pt x="340849" y="515401"/>
                </a:lnTo>
                <a:cubicBezTo>
                  <a:pt x="340849" y="503814"/>
                  <a:pt x="348649" y="493524"/>
                  <a:pt x="358862" y="490929"/>
                </a:cubicBezTo>
                <a:cubicBezTo>
                  <a:pt x="371768" y="487128"/>
                  <a:pt x="384674" y="481937"/>
                  <a:pt x="396280" y="475448"/>
                </a:cubicBezTo>
                <a:cubicBezTo>
                  <a:pt x="406586" y="470257"/>
                  <a:pt x="418193" y="471555"/>
                  <a:pt x="427199" y="479341"/>
                </a:cubicBezTo>
                <a:lnTo>
                  <a:pt x="454311" y="506409"/>
                </a:lnTo>
                <a:lnTo>
                  <a:pt x="507235" y="453479"/>
                </a:lnTo>
                <a:lnTo>
                  <a:pt x="480123" y="426411"/>
                </a:lnTo>
                <a:cubicBezTo>
                  <a:pt x="472416" y="418717"/>
                  <a:pt x="469817" y="405739"/>
                  <a:pt x="476223" y="395543"/>
                </a:cubicBezTo>
                <a:cubicBezTo>
                  <a:pt x="482723" y="384048"/>
                  <a:pt x="487922" y="371070"/>
                  <a:pt x="491729" y="358185"/>
                </a:cubicBezTo>
                <a:cubicBezTo>
                  <a:pt x="495536" y="347896"/>
                  <a:pt x="504635" y="340109"/>
                  <a:pt x="516241" y="340109"/>
                </a:cubicBezTo>
                <a:lnTo>
                  <a:pt x="554959" y="340109"/>
                </a:lnTo>
                <a:lnTo>
                  <a:pt x="554959" y="265395"/>
                </a:lnTo>
                <a:lnTo>
                  <a:pt x="516241" y="265395"/>
                </a:lnTo>
                <a:cubicBezTo>
                  <a:pt x="504635" y="265395"/>
                  <a:pt x="494329" y="257608"/>
                  <a:pt x="491729" y="247318"/>
                </a:cubicBezTo>
                <a:cubicBezTo>
                  <a:pt x="487922" y="234433"/>
                  <a:pt x="482723" y="221641"/>
                  <a:pt x="476223" y="209961"/>
                </a:cubicBezTo>
                <a:cubicBezTo>
                  <a:pt x="471024" y="199764"/>
                  <a:pt x="472324" y="188084"/>
                  <a:pt x="480123" y="179093"/>
                </a:cubicBezTo>
                <a:lnTo>
                  <a:pt x="507235" y="152024"/>
                </a:lnTo>
                <a:lnTo>
                  <a:pt x="454311" y="99279"/>
                </a:lnTo>
                <a:lnTo>
                  <a:pt x="427106" y="126347"/>
                </a:lnTo>
                <a:cubicBezTo>
                  <a:pt x="419400" y="133948"/>
                  <a:pt x="406401" y="136544"/>
                  <a:pt x="396187" y="130148"/>
                </a:cubicBezTo>
                <a:cubicBezTo>
                  <a:pt x="384674" y="123752"/>
                  <a:pt x="371675" y="118560"/>
                  <a:pt x="358769" y="114667"/>
                </a:cubicBezTo>
                <a:cubicBezTo>
                  <a:pt x="348463" y="110867"/>
                  <a:pt x="340664" y="101875"/>
                  <a:pt x="340664" y="90195"/>
                </a:cubicBezTo>
                <a:lnTo>
                  <a:pt x="340664" y="51540"/>
                </a:lnTo>
                <a:close/>
                <a:moveTo>
                  <a:pt x="240015" y="0"/>
                </a:moveTo>
                <a:lnTo>
                  <a:pt x="366476" y="0"/>
                </a:lnTo>
                <a:cubicBezTo>
                  <a:pt x="380682" y="0"/>
                  <a:pt x="392288" y="11587"/>
                  <a:pt x="392288" y="25862"/>
                </a:cubicBezTo>
                <a:lnTo>
                  <a:pt x="392288" y="72211"/>
                </a:lnTo>
                <a:cubicBezTo>
                  <a:pt x="396187" y="73509"/>
                  <a:pt x="400087" y="74807"/>
                  <a:pt x="403987" y="77403"/>
                </a:cubicBezTo>
                <a:lnTo>
                  <a:pt x="436298" y="45144"/>
                </a:lnTo>
                <a:cubicBezTo>
                  <a:pt x="446512" y="34854"/>
                  <a:pt x="462110" y="34854"/>
                  <a:pt x="472416" y="45144"/>
                </a:cubicBezTo>
                <a:lnTo>
                  <a:pt x="561459" y="133948"/>
                </a:lnTo>
                <a:cubicBezTo>
                  <a:pt x="571672" y="144238"/>
                  <a:pt x="571672" y="159811"/>
                  <a:pt x="561459" y="170101"/>
                </a:cubicBezTo>
                <a:lnTo>
                  <a:pt x="529147" y="202360"/>
                </a:lnTo>
                <a:cubicBezTo>
                  <a:pt x="530447" y="206161"/>
                  <a:pt x="533047" y="210147"/>
                  <a:pt x="534347" y="213947"/>
                </a:cubicBezTo>
                <a:lnTo>
                  <a:pt x="580771" y="213947"/>
                </a:lnTo>
                <a:cubicBezTo>
                  <a:pt x="594977" y="213947"/>
                  <a:pt x="606583" y="225442"/>
                  <a:pt x="606862" y="239625"/>
                </a:cubicBezTo>
                <a:lnTo>
                  <a:pt x="606862" y="366065"/>
                </a:lnTo>
                <a:cubicBezTo>
                  <a:pt x="606862" y="380340"/>
                  <a:pt x="595256" y="391927"/>
                  <a:pt x="580957" y="391927"/>
                </a:cubicBezTo>
                <a:lnTo>
                  <a:pt x="534533" y="391927"/>
                </a:lnTo>
                <a:cubicBezTo>
                  <a:pt x="533233" y="395728"/>
                  <a:pt x="531933" y="399714"/>
                  <a:pt x="529333" y="403515"/>
                </a:cubicBezTo>
                <a:lnTo>
                  <a:pt x="561644" y="435773"/>
                </a:lnTo>
                <a:cubicBezTo>
                  <a:pt x="571951" y="446063"/>
                  <a:pt x="571951" y="461636"/>
                  <a:pt x="561644" y="471926"/>
                </a:cubicBezTo>
                <a:lnTo>
                  <a:pt x="472695" y="560730"/>
                </a:lnTo>
                <a:cubicBezTo>
                  <a:pt x="462389" y="571020"/>
                  <a:pt x="446790" y="571020"/>
                  <a:pt x="436484" y="560730"/>
                </a:cubicBezTo>
                <a:lnTo>
                  <a:pt x="404172" y="528471"/>
                </a:lnTo>
                <a:cubicBezTo>
                  <a:pt x="400366" y="529862"/>
                  <a:pt x="396373" y="532457"/>
                  <a:pt x="392566" y="533662"/>
                </a:cubicBezTo>
                <a:lnTo>
                  <a:pt x="392566" y="580011"/>
                </a:lnTo>
                <a:cubicBezTo>
                  <a:pt x="392566" y="594287"/>
                  <a:pt x="380960" y="605874"/>
                  <a:pt x="366661" y="605874"/>
                </a:cubicBezTo>
                <a:lnTo>
                  <a:pt x="240201" y="605874"/>
                </a:lnTo>
                <a:cubicBezTo>
                  <a:pt x="225902" y="605874"/>
                  <a:pt x="214296" y="594287"/>
                  <a:pt x="214296" y="580011"/>
                </a:cubicBezTo>
                <a:lnTo>
                  <a:pt x="214296" y="533662"/>
                </a:lnTo>
                <a:cubicBezTo>
                  <a:pt x="210489" y="532365"/>
                  <a:pt x="206497" y="531067"/>
                  <a:pt x="202690" y="528471"/>
                </a:cubicBezTo>
                <a:lnTo>
                  <a:pt x="170378" y="560730"/>
                </a:lnTo>
                <a:cubicBezTo>
                  <a:pt x="160072" y="571020"/>
                  <a:pt x="144473" y="571020"/>
                  <a:pt x="134167" y="560730"/>
                </a:cubicBezTo>
                <a:lnTo>
                  <a:pt x="45218" y="471926"/>
                </a:lnTo>
                <a:cubicBezTo>
                  <a:pt x="40018" y="466735"/>
                  <a:pt x="37418" y="460246"/>
                  <a:pt x="37418" y="453850"/>
                </a:cubicBezTo>
                <a:cubicBezTo>
                  <a:pt x="37418" y="447453"/>
                  <a:pt x="40018" y="440965"/>
                  <a:pt x="45218" y="435773"/>
                </a:cubicBezTo>
                <a:lnTo>
                  <a:pt x="77529" y="403515"/>
                </a:lnTo>
                <a:cubicBezTo>
                  <a:pt x="76136" y="399714"/>
                  <a:pt x="73537" y="395728"/>
                  <a:pt x="72329" y="391927"/>
                </a:cubicBezTo>
                <a:lnTo>
                  <a:pt x="25905" y="391927"/>
                </a:lnTo>
                <a:cubicBezTo>
                  <a:pt x="11606" y="391927"/>
                  <a:pt x="0" y="380340"/>
                  <a:pt x="0" y="366065"/>
                </a:cubicBezTo>
                <a:lnTo>
                  <a:pt x="0" y="239810"/>
                </a:lnTo>
                <a:cubicBezTo>
                  <a:pt x="0" y="225534"/>
                  <a:pt x="11606" y="213947"/>
                  <a:pt x="25905" y="213947"/>
                </a:cubicBezTo>
                <a:lnTo>
                  <a:pt x="72144" y="213947"/>
                </a:lnTo>
                <a:cubicBezTo>
                  <a:pt x="73537" y="210147"/>
                  <a:pt x="74744" y="206161"/>
                  <a:pt x="77343" y="202360"/>
                </a:cubicBezTo>
                <a:lnTo>
                  <a:pt x="45032" y="170101"/>
                </a:lnTo>
                <a:cubicBezTo>
                  <a:pt x="39832" y="164910"/>
                  <a:pt x="37233" y="158421"/>
                  <a:pt x="37233" y="152024"/>
                </a:cubicBezTo>
                <a:cubicBezTo>
                  <a:pt x="37233" y="145628"/>
                  <a:pt x="39832" y="139139"/>
                  <a:pt x="45032" y="133948"/>
                </a:cubicBezTo>
                <a:lnTo>
                  <a:pt x="134074" y="45144"/>
                </a:lnTo>
                <a:cubicBezTo>
                  <a:pt x="144380" y="34854"/>
                  <a:pt x="159979" y="34854"/>
                  <a:pt x="170192" y="45144"/>
                </a:cubicBezTo>
                <a:lnTo>
                  <a:pt x="202504" y="77403"/>
                </a:lnTo>
                <a:cubicBezTo>
                  <a:pt x="206404" y="76012"/>
                  <a:pt x="210303" y="73417"/>
                  <a:pt x="214203" y="72211"/>
                </a:cubicBezTo>
                <a:lnTo>
                  <a:pt x="214203" y="25862"/>
                </a:lnTo>
                <a:cubicBezTo>
                  <a:pt x="214203" y="11587"/>
                  <a:pt x="225809" y="0"/>
                  <a:pt x="240015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grpSp>
        <p:nvGrpSpPr>
          <p:cNvPr id="45" name="组合 44"/>
          <p:cNvGrpSpPr/>
          <p:nvPr/>
        </p:nvGrpSpPr>
        <p:grpSpPr>
          <a:xfrm>
            <a:off x="702031" y="457965"/>
            <a:ext cx="9260116" cy="897761"/>
            <a:chOff x="1611895" y="2693164"/>
            <a:chExt cx="3821331" cy="897761"/>
          </a:xfrm>
        </p:grpSpPr>
        <p:sp>
          <p:nvSpPr>
            <p:cNvPr id="47" name="文本框 7"/>
            <p:cNvSpPr txBox="1"/>
            <p:nvPr/>
          </p:nvSpPr>
          <p:spPr>
            <a:xfrm>
              <a:off x="1611895" y="2693164"/>
              <a:ext cx="3821331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3200" b="1" i="0" u="none" strike="noStrike" kern="0" cap="none" spc="0" normalizeH="0" baseline="0" noProof="0" dirty="0">
                  <a:ln>
                    <a:noFill/>
                  </a:ln>
                  <a:gradFill flip="none" rotWithShape="1">
                    <a:gsLst>
                      <a:gs pos="0">
                        <a:srgbClr val="298CC5">
                          <a:lumMod val="75000"/>
                        </a:srgbClr>
                      </a:gs>
                      <a:gs pos="100000">
                        <a:srgbClr val="298CC5"/>
                      </a:gs>
                    </a:gsLst>
                    <a:lin ang="5400000" scaled="1"/>
                    <a:tileRect/>
                  </a:gradFill>
                  <a:effectLst/>
                  <a:uLnTx/>
                  <a:uFillTx/>
                  <a:latin typeface="Arial"/>
                  <a:ea typeface="微软雅黑"/>
                  <a:cs typeface="+mn-cs"/>
                </a:rPr>
                <a:t>05 </a:t>
              </a:r>
              <a:r>
                <a:rPr kumimoji="0" lang="zh-CN" altLang="en-US" sz="3200" b="1" i="0" u="none" strike="noStrike" kern="0" cap="none" spc="0" normalizeH="0" baseline="0" noProof="0" dirty="0">
                  <a:ln>
                    <a:noFill/>
                  </a:ln>
                  <a:gradFill flip="none" rotWithShape="1">
                    <a:gsLst>
                      <a:gs pos="0">
                        <a:srgbClr val="298CC5">
                          <a:lumMod val="75000"/>
                        </a:srgbClr>
                      </a:gs>
                      <a:gs pos="100000">
                        <a:srgbClr val="298CC5"/>
                      </a:gs>
                    </a:gsLst>
                    <a:lin ang="5400000" scaled="1"/>
                    <a:tileRect/>
                  </a:gradFill>
                  <a:effectLst/>
                  <a:uLnTx/>
                  <a:uFillTx/>
                  <a:latin typeface="Arial"/>
                  <a:ea typeface="微软雅黑"/>
                  <a:cs typeface="+mn-cs"/>
                </a:rPr>
                <a:t>参考文献</a:t>
              </a:r>
            </a:p>
          </p:txBody>
        </p:sp>
        <p:sp>
          <p:nvSpPr>
            <p:cNvPr id="48" name="矩形 47"/>
            <p:cNvSpPr/>
            <p:nvPr/>
          </p:nvSpPr>
          <p:spPr>
            <a:xfrm>
              <a:off x="1724025" y="3484812"/>
              <a:ext cx="792956" cy="106113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lumMod val="75000"/>
                  </a:schemeClr>
                </a:gs>
                <a:gs pos="100000">
                  <a:schemeClr val="accent1"/>
                </a:gs>
              </a:gsLst>
              <a:lin ang="8100000" scaled="1"/>
              <a:tileRect/>
            </a:gradFill>
            <a:ln w="28575">
              <a:gradFill flip="none" rotWithShape="1">
                <a:gsLst>
                  <a:gs pos="0">
                    <a:schemeClr val="accent1"/>
                  </a:gs>
                  <a:gs pos="100000">
                    <a:schemeClr val="accent1">
                      <a:lumMod val="75000"/>
                    </a:schemeClr>
                  </a:gs>
                </a:gsLst>
                <a:lin ang="8100000" scaled="1"/>
                <a:tileRect/>
              </a:gradFill>
            </a:ln>
            <a:effectLst>
              <a:outerShdw blurRad="381000" dist="38100" dir="8100000" algn="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</p:grpSp>
      <p:sp>
        <p:nvSpPr>
          <p:cNvPr id="4" name="文本框 3">
            <a:extLst>
              <a:ext uri="{FF2B5EF4-FFF2-40B4-BE49-F238E27FC236}">
                <a16:creationId xmlns:a16="http://schemas.microsoft.com/office/drawing/2014/main" id="{706F95F1-A29E-49F4-B31D-7D319EE474CA}"/>
              </a:ext>
            </a:extLst>
          </p:cNvPr>
          <p:cNvSpPr txBox="1"/>
          <p:nvPr/>
        </p:nvSpPr>
        <p:spPr>
          <a:xfrm>
            <a:off x="686946" y="1915526"/>
            <a:ext cx="11273243" cy="41996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50000"/>
              </a:lnSpc>
            </a:pPr>
            <a:r>
              <a:rPr lang="en-US" altLang="zh-CN" sz="26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1.《</a:t>
            </a:r>
            <a:r>
              <a:rPr lang="zh-CN" altLang="en-US" sz="26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中西方节日文化渊源</a:t>
            </a:r>
            <a:r>
              <a:rPr lang="en-US" altLang="zh-CN" sz="26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》</a:t>
            </a:r>
            <a:r>
              <a:rPr lang="zh-CN" altLang="en-US" sz="26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，孙瑞梅等编著，中国矿业大学出版社，</a:t>
            </a:r>
            <a:r>
              <a:rPr lang="en-US" altLang="zh-CN" sz="26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2004</a:t>
            </a:r>
          </a:p>
          <a:p>
            <a:pPr lvl="0">
              <a:lnSpc>
                <a:spcPct val="150000"/>
              </a:lnSpc>
            </a:pPr>
            <a:r>
              <a:rPr lang="en-US" altLang="zh-CN" sz="26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2.《</a:t>
            </a:r>
            <a:r>
              <a:rPr lang="zh-CN" altLang="en-US" sz="26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中国节日文化</a:t>
            </a:r>
            <a:r>
              <a:rPr lang="en-US" altLang="zh-CN" sz="26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》</a:t>
            </a:r>
            <a:r>
              <a:rPr lang="zh-CN" altLang="en-US" sz="26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， 杨键、王康编著，华文出版社，</a:t>
            </a:r>
            <a:r>
              <a:rPr lang="en-US" altLang="zh-CN" sz="26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2007       </a:t>
            </a:r>
          </a:p>
          <a:p>
            <a:pPr lvl="0">
              <a:lnSpc>
                <a:spcPct val="150000"/>
              </a:lnSpc>
            </a:pPr>
            <a:r>
              <a:rPr lang="en-US" altLang="zh-CN" sz="26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3.《</a:t>
            </a:r>
            <a:r>
              <a:rPr lang="zh-CN" altLang="en-US" sz="26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中国传统节日文化研究</a:t>
            </a:r>
            <a:r>
              <a:rPr lang="en-US" altLang="zh-CN" sz="26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3》 </a:t>
            </a:r>
            <a:r>
              <a:rPr lang="zh-CN" altLang="en-US" sz="26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，张晓华主编，中国青年出版社，</a:t>
            </a:r>
            <a:r>
              <a:rPr lang="en-US" altLang="zh-CN" sz="26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2007</a:t>
            </a:r>
          </a:p>
          <a:p>
            <a:pPr lvl="0">
              <a:lnSpc>
                <a:spcPct val="150000"/>
              </a:lnSpc>
            </a:pPr>
            <a:r>
              <a:rPr lang="en-US" altLang="zh-CN" sz="26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4.《</a:t>
            </a:r>
            <a:r>
              <a:rPr lang="zh-CN" altLang="en-US" sz="26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借来的狂欢英美节日文化</a:t>
            </a:r>
            <a:r>
              <a:rPr lang="en-US" altLang="zh-CN" sz="26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》</a:t>
            </a:r>
            <a:r>
              <a:rPr lang="zh-CN" altLang="en-US" sz="26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，石洛祥主编，重庆大学出版社，</a:t>
            </a:r>
            <a:r>
              <a:rPr lang="en-US" altLang="zh-CN" sz="26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2011</a:t>
            </a:r>
          </a:p>
          <a:p>
            <a:pPr lvl="0">
              <a:lnSpc>
                <a:spcPct val="150000"/>
              </a:lnSpc>
            </a:pPr>
            <a:r>
              <a:rPr lang="en-US" altLang="zh-CN" sz="26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5. </a:t>
            </a:r>
            <a:r>
              <a:rPr lang="en-US" altLang="zh-CN" sz="2600" dirty="0">
                <a:solidFill>
                  <a:prstClr val="black"/>
                </a:solidFill>
                <a:ea typeface="楷体" panose="02010609060101010101" pitchFamily="49" charset="-122"/>
              </a:rPr>
              <a:t>G. Hofstede, Cultures and Organizations: Software of the mind,  </a:t>
            </a:r>
          </a:p>
          <a:p>
            <a:pPr lvl="0">
              <a:lnSpc>
                <a:spcPct val="150000"/>
              </a:lnSpc>
            </a:pPr>
            <a:r>
              <a:rPr lang="en-US" altLang="zh-CN" sz="2600" dirty="0">
                <a:solidFill>
                  <a:prstClr val="black"/>
                </a:solidFill>
                <a:ea typeface="楷体" panose="02010609060101010101" pitchFamily="49" charset="-122"/>
              </a:rPr>
              <a:t>      New York:  McGraw-Hill, 1997.</a:t>
            </a:r>
            <a:r>
              <a:rPr lang="en-US" altLang="zh-CN" sz="26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60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2142675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 animBg="1"/>
      <p:bldP spid="41" grpId="0" animBg="1"/>
      <p:bldP spid="43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文本框 7"/>
          <p:cNvSpPr txBox="1"/>
          <p:nvPr/>
        </p:nvSpPr>
        <p:spPr>
          <a:xfrm>
            <a:off x="5883997" y="1595418"/>
            <a:ext cx="6005994" cy="18543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>
              <a:defRPr/>
            </a:pPr>
            <a:r>
              <a:rPr lang="zh-CN" altLang="en-US" sz="4000" b="1" kern="0" dirty="0">
                <a:gradFill flip="none" rotWithShape="1">
                  <a:gsLst>
                    <a:gs pos="0">
                      <a:prstClr val="black"/>
                    </a:gs>
                    <a:gs pos="100000">
                      <a:srgbClr val="595959"/>
                    </a:gs>
                  </a:gsLst>
                  <a:lin ang="5400000" scaled="1"/>
                  <a:tileRect/>
                </a:gradFill>
              </a:rPr>
              <a:t>感谢聆听！</a:t>
            </a:r>
            <a:endParaRPr lang="en-US" altLang="zh-CN" sz="4000" b="1" kern="0" dirty="0">
              <a:gradFill flip="none" rotWithShape="1">
                <a:gsLst>
                  <a:gs pos="0">
                    <a:prstClr val="black"/>
                  </a:gs>
                  <a:gs pos="100000">
                    <a:srgbClr val="595959"/>
                  </a:gs>
                </a:gsLst>
                <a:lin ang="5400000" scaled="1"/>
                <a:tileRect/>
              </a:gradFill>
            </a:endParaRPr>
          </a:p>
          <a:p>
            <a:pPr defTabSz="914400">
              <a:defRPr/>
            </a:pPr>
            <a:endParaRPr lang="en-US" altLang="zh-CN" sz="2400" b="1" kern="0" dirty="0">
              <a:gradFill flip="none" rotWithShape="1">
                <a:gsLst>
                  <a:gs pos="0">
                    <a:prstClr val="black"/>
                  </a:gs>
                  <a:gs pos="100000">
                    <a:srgbClr val="595959"/>
                  </a:gs>
                </a:gsLst>
                <a:lin ang="5400000" scaled="1"/>
                <a:tileRect/>
              </a:gradFill>
            </a:endParaRPr>
          </a:p>
          <a:p>
            <a:pPr defTabSz="914400">
              <a:defRPr/>
            </a:pPr>
            <a:r>
              <a:rPr lang="zh-CN" altLang="en-US" sz="4000" b="1" kern="0" dirty="0">
                <a:gradFill flip="none" rotWithShape="1">
                  <a:gsLst>
                    <a:gs pos="0">
                      <a:prstClr val="black"/>
                    </a:gs>
                    <a:gs pos="100000">
                      <a:srgbClr val="595959"/>
                    </a:gs>
                  </a:gsLst>
                  <a:lin ang="5400000" scaled="1"/>
                  <a:tileRect/>
                </a:gradFill>
              </a:rPr>
              <a:t>请各位老师指正！</a:t>
            </a:r>
            <a:endParaRPr kumimoji="0" lang="en-US" altLang="zh-CN" sz="4000" b="1" i="0" u="none" strike="noStrike" kern="0" cap="none" spc="0" normalizeH="0" baseline="0" noProof="0" dirty="0">
              <a:ln>
                <a:noFill/>
              </a:ln>
              <a:gradFill flip="none" rotWithShape="1">
                <a:gsLst>
                  <a:gs pos="0">
                    <a:prstClr val="black"/>
                  </a:gs>
                  <a:gs pos="100000">
                    <a:srgbClr val="595959"/>
                  </a:gs>
                </a:gsLst>
                <a:lin ang="5400000" scaled="1"/>
                <a:tileRect/>
              </a:gradFill>
              <a:effectLst/>
              <a:uLnTx/>
              <a:uFillTx/>
              <a:latin typeface="Arial"/>
              <a:ea typeface="微软雅黑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050" b="1" i="0" u="none" strike="noStrike" kern="0" cap="none" spc="0" normalizeH="0" baseline="0" noProof="0" dirty="0">
              <a:ln>
                <a:noFill/>
              </a:ln>
              <a:gradFill flip="none" rotWithShape="1">
                <a:gsLst>
                  <a:gs pos="0">
                    <a:prstClr val="black"/>
                  </a:gs>
                  <a:gs pos="100000">
                    <a:srgbClr val="595959"/>
                  </a:gs>
                </a:gsLst>
                <a:lin ang="5400000" scaled="1"/>
                <a:tileRect/>
              </a:gra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grpSp>
        <p:nvGrpSpPr>
          <p:cNvPr id="29" name="组合 55"/>
          <p:cNvGrpSpPr/>
          <p:nvPr/>
        </p:nvGrpSpPr>
        <p:grpSpPr>
          <a:xfrm>
            <a:off x="6897967" y="4582843"/>
            <a:ext cx="2979375" cy="614035"/>
            <a:chOff x="6446876" y="4629149"/>
            <a:chExt cx="1519676" cy="751520"/>
          </a:xfrm>
        </p:grpSpPr>
        <p:sp>
          <p:nvSpPr>
            <p:cNvPr id="31" name="矩形 30"/>
            <p:cNvSpPr/>
            <p:nvPr/>
          </p:nvSpPr>
          <p:spPr>
            <a:xfrm>
              <a:off x="6469579" y="4629149"/>
              <a:ext cx="1474271" cy="751520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8100000" scaled="1"/>
              <a:tileRect/>
            </a:gradFill>
            <a:ln w="28575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8100000" scaled="1"/>
                <a:tileRect/>
              </a:gradFill>
            </a:ln>
            <a:effectLst>
              <a:outerShdw blurRad="381000" dist="38100" dir="8100000" algn="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34" name="文本框 33"/>
            <p:cNvSpPr txBox="1"/>
            <p:nvPr/>
          </p:nvSpPr>
          <p:spPr>
            <a:xfrm>
              <a:off x="6446876" y="4657482"/>
              <a:ext cx="1519676" cy="640371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800" b="1" i="0" u="none" strike="noStrike" kern="0" cap="none" spc="0" normalizeH="0" baseline="0" noProof="0" dirty="0">
                  <a:ln>
                    <a:noFill/>
                  </a:ln>
                  <a:solidFill>
                    <a:schemeClr val="accent5">
                      <a:lumMod val="75000"/>
                    </a:schemeClr>
                  </a:solidFill>
                  <a:effectLst/>
                  <a:uLnTx/>
                  <a:uFillTx/>
                  <a:latin typeface="华文楷体" panose="02010600040101010101" pitchFamily="2" charset="-122"/>
                  <a:ea typeface="华文楷体" panose="02010600040101010101" pitchFamily="2" charset="-122"/>
                </a:rPr>
                <a:t>汇报</a:t>
              </a:r>
              <a:r>
                <a:rPr lang="zh-CN" altLang="en-US" sz="2800" b="1" kern="0" dirty="0">
                  <a:solidFill>
                    <a:schemeClr val="accent5">
                      <a:lumMod val="75000"/>
                    </a:schemeClr>
                  </a:solidFill>
                  <a:latin typeface="华文楷体" panose="02010600040101010101" pitchFamily="2" charset="-122"/>
                  <a:ea typeface="华文楷体" panose="02010600040101010101" pitchFamily="2" charset="-122"/>
                </a:rPr>
                <a:t>人：蔡昕燃</a:t>
              </a:r>
              <a:endParaRPr kumimoji="0" lang="zh-CN" altLang="en-US" sz="2800" b="1" i="0" u="none" strike="noStrike" kern="0" cap="none" spc="0" normalizeH="0" baseline="0" noProof="0" dirty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uLnTx/>
                <a:uFillTx/>
                <a:latin typeface="华文楷体" panose="02010600040101010101" pitchFamily="2" charset="-122"/>
                <a:ea typeface="华文楷体" panose="02010600040101010101" pitchFamily="2" charset="-122"/>
              </a:endParaRPr>
            </a:p>
          </p:txBody>
        </p:sp>
      </p:grpSp>
      <p:sp>
        <p:nvSpPr>
          <p:cNvPr id="32" name="矩形 31">
            <a:extLst>
              <a:ext uri="{FF2B5EF4-FFF2-40B4-BE49-F238E27FC236}">
                <a16:creationId xmlns:a16="http://schemas.microsoft.com/office/drawing/2014/main" id="{265D8CE7-9FB5-45D8-BB8B-46BF34E92BE1}"/>
              </a:ext>
            </a:extLst>
          </p:cNvPr>
          <p:cNvSpPr/>
          <p:nvPr/>
        </p:nvSpPr>
        <p:spPr>
          <a:xfrm>
            <a:off x="5511567" y="5686474"/>
            <a:ext cx="5845711" cy="523221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alpha val="49000"/>
                </a:schemeClr>
              </a:gs>
            </a:gsLst>
            <a:lin ang="8100000" scaled="1"/>
            <a:tileRect/>
          </a:gradFill>
          <a:ln w="2857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2800" b="1" dirty="0">
                <a:solidFill>
                  <a:prstClr val="white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中国矿业大学附属中学初一（</a:t>
            </a:r>
            <a:r>
              <a:rPr lang="en-US" altLang="zh-CN" sz="2800" b="1" dirty="0">
                <a:solidFill>
                  <a:prstClr val="white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3</a:t>
            </a:r>
            <a:r>
              <a:rPr lang="zh-CN" altLang="en-US" sz="2800" b="1" dirty="0">
                <a:solidFill>
                  <a:prstClr val="white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）班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20" name="任意多边形: 形状 19">
            <a:extLst>
              <a:ext uri="{FF2B5EF4-FFF2-40B4-BE49-F238E27FC236}">
                <a16:creationId xmlns:a16="http://schemas.microsoft.com/office/drawing/2014/main" id="{B7A72E2B-D5E9-49E9-91B7-673B0D9DE4EB}"/>
              </a:ext>
            </a:extLst>
          </p:cNvPr>
          <p:cNvSpPr/>
          <p:nvPr/>
        </p:nvSpPr>
        <p:spPr>
          <a:xfrm>
            <a:off x="706541" y="882881"/>
            <a:ext cx="3513859" cy="4793672"/>
          </a:xfrm>
          <a:custGeom>
            <a:avLst/>
            <a:gdLst>
              <a:gd name="connsiteX0" fmla="*/ 2396836 w 3513859"/>
              <a:gd name="connsiteY0" fmla="*/ 0 h 4793672"/>
              <a:gd name="connsiteX1" fmla="*/ 3513859 w 3513859"/>
              <a:gd name="connsiteY1" fmla="*/ 1117023 h 4793672"/>
              <a:gd name="connsiteX2" fmla="*/ 2234045 w 3513859"/>
              <a:gd name="connsiteY2" fmla="*/ 2396836 h 4793672"/>
              <a:gd name="connsiteX3" fmla="*/ 3513859 w 3513859"/>
              <a:gd name="connsiteY3" fmla="*/ 3676650 h 4793672"/>
              <a:gd name="connsiteX4" fmla="*/ 2396836 w 3513859"/>
              <a:gd name="connsiteY4" fmla="*/ 4793672 h 4793672"/>
              <a:gd name="connsiteX5" fmla="*/ 0 w 3513859"/>
              <a:gd name="connsiteY5" fmla="*/ 2396836 h 47936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513859" h="4793672">
                <a:moveTo>
                  <a:pt x="2396836" y="0"/>
                </a:moveTo>
                <a:lnTo>
                  <a:pt x="3513859" y="1117023"/>
                </a:lnTo>
                <a:lnTo>
                  <a:pt x="2234045" y="2396836"/>
                </a:lnTo>
                <a:lnTo>
                  <a:pt x="3513859" y="3676650"/>
                </a:lnTo>
                <a:lnTo>
                  <a:pt x="2396836" y="4793672"/>
                </a:lnTo>
                <a:lnTo>
                  <a:pt x="0" y="2396836"/>
                </a:lnTo>
                <a:close/>
              </a:path>
            </a:pathLst>
          </a:custGeom>
          <a:gradFill flip="none" rotWithShape="1">
            <a:gsLst>
              <a:gs pos="0">
                <a:schemeClr val="accent1">
                  <a:lumMod val="75000"/>
                </a:schemeClr>
              </a:gs>
              <a:gs pos="100000">
                <a:schemeClr val="accent1"/>
              </a:gs>
            </a:gsLst>
            <a:lin ang="8100000" scaled="1"/>
            <a:tileRect/>
          </a:gradFill>
          <a:ln w="76200">
            <a:gradFill flip="none" rotWithShape="1">
              <a:gsLst>
                <a:gs pos="0">
                  <a:schemeClr val="accent1"/>
                </a:gs>
                <a:gs pos="100000">
                  <a:schemeClr val="accent1">
                    <a:lumMod val="75000"/>
                  </a:schemeClr>
                </a:gs>
              </a:gsLst>
              <a:lin ang="8100000" scaled="1"/>
              <a:tileRect/>
            </a:gradFill>
          </a:ln>
          <a:effectLst>
            <a:outerShdw blurRad="381000" dist="38100" dir="8100000" algn="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pic>
        <p:nvPicPr>
          <p:cNvPr id="18" name="图片 17">
            <a:extLst>
              <a:ext uri="{FF2B5EF4-FFF2-40B4-BE49-F238E27FC236}">
                <a16:creationId xmlns:a16="http://schemas.microsoft.com/office/drawing/2014/main" id="{86DD782E-BE7A-4F0F-A874-501E376D63B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764"/>
          <a:stretch/>
        </p:blipFill>
        <p:spPr>
          <a:xfrm>
            <a:off x="1613820" y="2356550"/>
            <a:ext cx="2591000" cy="1773171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722638" y="592318"/>
            <a:ext cx="3093455" cy="871759"/>
            <a:chOff x="1611895" y="2693164"/>
            <a:chExt cx="3093455" cy="871759"/>
          </a:xfrm>
        </p:grpSpPr>
        <p:sp>
          <p:nvSpPr>
            <p:cNvPr id="3" name="文本框 7"/>
            <p:cNvSpPr txBox="1"/>
            <p:nvPr/>
          </p:nvSpPr>
          <p:spPr>
            <a:xfrm>
              <a:off x="1611895" y="2693164"/>
              <a:ext cx="3093455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>
                  <a:tab pos="2778125" algn="l"/>
                </a:tabLst>
                <a:defRPr/>
              </a:pPr>
              <a:r>
                <a:rPr kumimoji="0" lang="zh-CN" altLang="en-US" sz="3200" b="1" i="0" u="none" strike="noStrike" kern="0" cap="none" spc="0" normalizeH="0" baseline="0" noProof="0" dirty="0">
                  <a:ln>
                    <a:noFill/>
                  </a:ln>
                  <a:gradFill flip="none" rotWithShape="1">
                    <a:gsLst>
                      <a:gs pos="0">
                        <a:srgbClr val="298CC5">
                          <a:lumMod val="75000"/>
                        </a:srgbClr>
                      </a:gs>
                      <a:gs pos="100000">
                        <a:srgbClr val="298CC5"/>
                      </a:gs>
                    </a:gsLst>
                    <a:lin ang="5400000" scaled="1"/>
                    <a:tileRect/>
                  </a:gradFill>
                  <a:effectLst/>
                  <a:uLnTx/>
                  <a:uFillTx/>
                  <a:latin typeface="Arial"/>
                  <a:ea typeface="微软雅黑"/>
                  <a:cs typeface="+mn-cs"/>
                </a:rPr>
                <a:t>汇报提纲</a:t>
              </a:r>
            </a:p>
          </p:txBody>
        </p:sp>
        <p:sp>
          <p:nvSpPr>
            <p:cNvPr id="4" name="矩形 3"/>
            <p:cNvSpPr/>
            <p:nvPr/>
          </p:nvSpPr>
          <p:spPr>
            <a:xfrm>
              <a:off x="1724024" y="3484813"/>
              <a:ext cx="1571129" cy="80110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lumMod val="75000"/>
                  </a:schemeClr>
                </a:gs>
                <a:gs pos="100000">
                  <a:schemeClr val="accent1"/>
                </a:gs>
              </a:gsLst>
              <a:lin ang="8100000" scaled="1"/>
              <a:tileRect/>
            </a:gradFill>
            <a:ln w="28575">
              <a:gradFill flip="none" rotWithShape="1">
                <a:gsLst>
                  <a:gs pos="0">
                    <a:schemeClr val="accent1"/>
                  </a:gs>
                  <a:gs pos="100000">
                    <a:schemeClr val="accent1">
                      <a:lumMod val="75000"/>
                    </a:schemeClr>
                  </a:gs>
                </a:gsLst>
                <a:lin ang="8100000" scaled="1"/>
                <a:tileRect/>
              </a:gradFill>
            </a:ln>
            <a:effectLst>
              <a:outerShdw blurRad="381000" dist="38100" dir="8100000" algn="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1607117" y="2489656"/>
            <a:ext cx="1169554" cy="1169554"/>
            <a:chOff x="5264727" y="2597727"/>
            <a:chExt cx="1662546" cy="1662546"/>
          </a:xfrm>
        </p:grpSpPr>
        <p:sp>
          <p:nvSpPr>
            <p:cNvPr id="8" name="菱形 7"/>
            <p:cNvSpPr/>
            <p:nvPr/>
          </p:nvSpPr>
          <p:spPr>
            <a:xfrm>
              <a:off x="5264727" y="2597727"/>
              <a:ext cx="1662546" cy="1662546"/>
            </a:xfrm>
            <a:prstGeom prst="diamond">
              <a:avLst/>
            </a:prstGeom>
            <a:gradFill flip="none" rotWithShape="1">
              <a:gsLst>
                <a:gs pos="0">
                  <a:schemeClr val="accent1">
                    <a:lumMod val="75000"/>
                  </a:schemeClr>
                </a:gs>
                <a:gs pos="100000">
                  <a:schemeClr val="accent1"/>
                </a:gs>
              </a:gsLst>
              <a:lin ang="8100000" scaled="1"/>
              <a:tileRect/>
            </a:gradFill>
            <a:ln w="76200">
              <a:gradFill flip="none" rotWithShape="1">
                <a:gsLst>
                  <a:gs pos="0">
                    <a:schemeClr val="accent1"/>
                  </a:gs>
                  <a:gs pos="100000">
                    <a:schemeClr val="accent1">
                      <a:lumMod val="75000"/>
                    </a:schemeClr>
                  </a:gs>
                </a:gsLst>
                <a:lin ang="8100000" scaled="1"/>
                <a:tileRect/>
              </a:gradFill>
            </a:ln>
            <a:effectLst>
              <a:outerShdw blurRad="381000" dist="38100" dir="8100000" algn="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5377955" y="3005679"/>
              <a:ext cx="1436088" cy="831270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3200" b="1" i="0" u="none" strike="noStrike" kern="0" cap="none" spc="0" normalizeH="0" baseline="0" noProof="0" dirty="0">
                  <a:ln>
                    <a:noFill/>
                  </a:ln>
                  <a:gradFill>
                    <a:gsLst>
                      <a:gs pos="0">
                        <a:prstClr val="white"/>
                      </a:gs>
                      <a:gs pos="100000">
                        <a:prstClr val="white">
                          <a:lumMod val="95000"/>
                        </a:prstClr>
                      </a:gs>
                    </a:gsLst>
                    <a:lin ang="18900000" scaled="1"/>
                  </a:gradFill>
                  <a:effectLst/>
                  <a:uLnTx/>
                  <a:uFillTx/>
                  <a:latin typeface="Century Gothic" panose="020B0502020202020204" pitchFamily="34" charset="0"/>
                  <a:ea typeface="微软雅黑" panose="020B0503020204020204" pitchFamily="34" charset="-122"/>
                  <a:cs typeface="+mn-cs"/>
                </a:rPr>
                <a:t>01</a:t>
              </a:r>
              <a:endParaRPr kumimoji="0" lang="zh-CN" altLang="en-US" sz="3200" b="1" i="0" u="none" strike="noStrike" kern="0" cap="none" spc="0" normalizeH="0" baseline="0" noProof="0" dirty="0">
                <a:ln>
                  <a:noFill/>
                </a:ln>
                <a:gradFill>
                  <a:gsLst>
                    <a:gs pos="0">
                      <a:prstClr val="white"/>
                    </a:gs>
                    <a:gs pos="100000">
                      <a:prstClr val="white">
                        <a:lumMod val="95000"/>
                      </a:prstClr>
                    </a:gs>
                  </a:gsLst>
                  <a:lin ang="18900000" scaled="1"/>
                </a:gradFill>
                <a:effectLst/>
                <a:uLnTx/>
                <a:uFillTx/>
                <a:latin typeface="Century Gothic" panose="020B0502020202020204" pitchFamily="34" charset="0"/>
                <a:ea typeface="微软雅黑" panose="020B0503020204020204" pitchFamily="34" charset="-122"/>
                <a:cs typeface="+mn-cs"/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1607117" y="4327693"/>
            <a:ext cx="1169554" cy="1169554"/>
            <a:chOff x="5264727" y="2597727"/>
            <a:chExt cx="1662546" cy="1662546"/>
          </a:xfrm>
        </p:grpSpPr>
        <p:sp>
          <p:nvSpPr>
            <p:cNvPr id="12" name="菱形 11"/>
            <p:cNvSpPr/>
            <p:nvPr/>
          </p:nvSpPr>
          <p:spPr>
            <a:xfrm>
              <a:off x="5264727" y="2597727"/>
              <a:ext cx="1662546" cy="1662546"/>
            </a:xfrm>
            <a:prstGeom prst="diamond">
              <a:avLst/>
            </a:prstGeom>
            <a:gradFill flip="none" rotWithShape="1">
              <a:gsLst>
                <a:gs pos="0">
                  <a:schemeClr val="accent1">
                    <a:lumMod val="75000"/>
                  </a:schemeClr>
                </a:gs>
                <a:gs pos="100000">
                  <a:schemeClr val="accent1"/>
                </a:gs>
              </a:gsLst>
              <a:lin ang="8100000" scaled="1"/>
              <a:tileRect/>
            </a:gradFill>
            <a:ln w="76200">
              <a:gradFill flip="none" rotWithShape="1">
                <a:gsLst>
                  <a:gs pos="0">
                    <a:schemeClr val="accent1"/>
                  </a:gs>
                  <a:gs pos="100000">
                    <a:schemeClr val="accent1">
                      <a:lumMod val="75000"/>
                    </a:schemeClr>
                  </a:gs>
                </a:gsLst>
                <a:lin ang="8100000" scaled="1"/>
                <a:tileRect/>
              </a:gradFill>
            </a:ln>
            <a:effectLst>
              <a:outerShdw blurRad="381000" dist="38100" dir="8100000" algn="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13" name="文本框 12"/>
            <p:cNvSpPr txBox="1"/>
            <p:nvPr/>
          </p:nvSpPr>
          <p:spPr>
            <a:xfrm>
              <a:off x="5377955" y="3005679"/>
              <a:ext cx="1436088" cy="831270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3200" b="1" i="0" u="none" strike="noStrike" kern="0" cap="none" spc="0" normalizeH="0" baseline="0" noProof="0" dirty="0">
                  <a:ln>
                    <a:noFill/>
                  </a:ln>
                  <a:gradFill>
                    <a:gsLst>
                      <a:gs pos="0">
                        <a:prstClr val="white"/>
                      </a:gs>
                      <a:gs pos="100000">
                        <a:prstClr val="white">
                          <a:lumMod val="95000"/>
                        </a:prstClr>
                      </a:gs>
                    </a:gsLst>
                    <a:lin ang="18900000" scaled="1"/>
                  </a:gradFill>
                  <a:effectLst/>
                  <a:uLnTx/>
                  <a:uFillTx/>
                  <a:latin typeface="Century Gothic" panose="020B0502020202020204" pitchFamily="34" charset="0"/>
                  <a:ea typeface="微软雅黑" panose="020B0503020204020204" pitchFamily="34" charset="-122"/>
                  <a:cs typeface="+mn-cs"/>
                </a:rPr>
                <a:t>03</a:t>
              </a:r>
              <a:endParaRPr kumimoji="0" lang="zh-CN" altLang="en-US" sz="3200" b="1" i="0" u="none" strike="noStrike" kern="0" cap="none" spc="0" normalizeH="0" baseline="0" noProof="0" dirty="0">
                <a:ln>
                  <a:noFill/>
                </a:ln>
                <a:gradFill>
                  <a:gsLst>
                    <a:gs pos="0">
                      <a:prstClr val="white"/>
                    </a:gs>
                    <a:gs pos="100000">
                      <a:prstClr val="white">
                        <a:lumMod val="95000"/>
                      </a:prstClr>
                    </a:gs>
                  </a:gsLst>
                  <a:lin ang="18900000" scaled="1"/>
                </a:gradFill>
                <a:effectLst/>
                <a:uLnTx/>
                <a:uFillTx/>
                <a:latin typeface="Century Gothic" panose="020B0502020202020204" pitchFamily="34" charset="0"/>
                <a:ea typeface="微软雅黑" panose="020B0503020204020204" pitchFamily="34" charset="-122"/>
                <a:cs typeface="+mn-cs"/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6433117" y="2489656"/>
            <a:ext cx="1169554" cy="1169554"/>
            <a:chOff x="5264727" y="2597727"/>
            <a:chExt cx="1662546" cy="1662546"/>
          </a:xfrm>
        </p:grpSpPr>
        <p:sp>
          <p:nvSpPr>
            <p:cNvPr id="15" name="菱形 14"/>
            <p:cNvSpPr/>
            <p:nvPr/>
          </p:nvSpPr>
          <p:spPr>
            <a:xfrm>
              <a:off x="5264727" y="2597727"/>
              <a:ext cx="1662546" cy="1662546"/>
            </a:xfrm>
            <a:prstGeom prst="diamond">
              <a:avLst/>
            </a:prstGeom>
            <a:gradFill flip="none" rotWithShape="1">
              <a:gsLst>
                <a:gs pos="0">
                  <a:schemeClr val="accent1">
                    <a:lumMod val="75000"/>
                  </a:schemeClr>
                </a:gs>
                <a:gs pos="100000">
                  <a:schemeClr val="accent1"/>
                </a:gs>
              </a:gsLst>
              <a:lin ang="8100000" scaled="1"/>
              <a:tileRect/>
            </a:gradFill>
            <a:ln w="76200">
              <a:gradFill flip="none" rotWithShape="1">
                <a:gsLst>
                  <a:gs pos="0">
                    <a:schemeClr val="accent1"/>
                  </a:gs>
                  <a:gs pos="100000">
                    <a:schemeClr val="accent1">
                      <a:lumMod val="75000"/>
                    </a:schemeClr>
                  </a:gs>
                </a:gsLst>
                <a:lin ang="8100000" scaled="1"/>
                <a:tileRect/>
              </a:gradFill>
            </a:ln>
            <a:effectLst>
              <a:outerShdw blurRad="381000" dist="38100" dir="8100000" algn="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16" name="文本框 15"/>
            <p:cNvSpPr txBox="1"/>
            <p:nvPr/>
          </p:nvSpPr>
          <p:spPr>
            <a:xfrm>
              <a:off x="5377955" y="3005679"/>
              <a:ext cx="1436088" cy="831270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3200" b="1" i="0" u="none" strike="noStrike" kern="0" cap="none" spc="0" normalizeH="0" baseline="0" noProof="0" dirty="0">
                  <a:ln>
                    <a:noFill/>
                  </a:ln>
                  <a:gradFill>
                    <a:gsLst>
                      <a:gs pos="0">
                        <a:prstClr val="white"/>
                      </a:gs>
                      <a:gs pos="100000">
                        <a:prstClr val="white">
                          <a:lumMod val="95000"/>
                        </a:prstClr>
                      </a:gs>
                    </a:gsLst>
                    <a:lin ang="18900000" scaled="1"/>
                  </a:gradFill>
                  <a:effectLst/>
                  <a:uLnTx/>
                  <a:uFillTx/>
                  <a:latin typeface="Century Gothic" panose="020B0502020202020204" pitchFamily="34" charset="0"/>
                  <a:ea typeface="微软雅黑" panose="020B0503020204020204" pitchFamily="34" charset="-122"/>
                  <a:cs typeface="+mn-cs"/>
                </a:rPr>
                <a:t>02</a:t>
              </a:r>
              <a:endParaRPr kumimoji="0" lang="zh-CN" altLang="en-US" sz="3200" b="1" i="0" u="none" strike="noStrike" kern="0" cap="none" spc="0" normalizeH="0" baseline="0" noProof="0" dirty="0">
                <a:ln>
                  <a:noFill/>
                </a:ln>
                <a:gradFill>
                  <a:gsLst>
                    <a:gs pos="0">
                      <a:prstClr val="white"/>
                    </a:gs>
                    <a:gs pos="100000">
                      <a:prstClr val="white">
                        <a:lumMod val="95000"/>
                      </a:prstClr>
                    </a:gs>
                  </a:gsLst>
                  <a:lin ang="18900000" scaled="1"/>
                </a:gradFill>
                <a:effectLst/>
                <a:uLnTx/>
                <a:uFillTx/>
                <a:latin typeface="Century Gothic" panose="020B0502020202020204" pitchFamily="34" charset="0"/>
                <a:ea typeface="微软雅黑" panose="020B0503020204020204" pitchFamily="34" charset="-122"/>
                <a:cs typeface="+mn-cs"/>
              </a:endParaRP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6433117" y="4327693"/>
            <a:ext cx="1169554" cy="1169554"/>
            <a:chOff x="5264727" y="2597727"/>
            <a:chExt cx="1662546" cy="1662546"/>
          </a:xfrm>
        </p:grpSpPr>
        <p:sp>
          <p:nvSpPr>
            <p:cNvPr id="18" name="菱形 17"/>
            <p:cNvSpPr/>
            <p:nvPr/>
          </p:nvSpPr>
          <p:spPr>
            <a:xfrm>
              <a:off x="5264727" y="2597727"/>
              <a:ext cx="1662546" cy="1662546"/>
            </a:xfrm>
            <a:prstGeom prst="diamond">
              <a:avLst/>
            </a:prstGeom>
            <a:gradFill flip="none" rotWithShape="1">
              <a:gsLst>
                <a:gs pos="0">
                  <a:schemeClr val="accent1">
                    <a:lumMod val="75000"/>
                  </a:schemeClr>
                </a:gs>
                <a:gs pos="100000">
                  <a:schemeClr val="accent1"/>
                </a:gs>
              </a:gsLst>
              <a:lin ang="8100000" scaled="1"/>
              <a:tileRect/>
            </a:gradFill>
            <a:ln w="76200">
              <a:gradFill flip="none" rotWithShape="1">
                <a:gsLst>
                  <a:gs pos="0">
                    <a:schemeClr val="accent1"/>
                  </a:gs>
                  <a:gs pos="100000">
                    <a:schemeClr val="accent1">
                      <a:lumMod val="75000"/>
                    </a:schemeClr>
                  </a:gs>
                </a:gsLst>
                <a:lin ang="8100000" scaled="1"/>
                <a:tileRect/>
              </a:gradFill>
            </a:ln>
            <a:effectLst>
              <a:outerShdw blurRad="381000" dist="38100" dir="8100000" algn="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19" name="文本框 18"/>
            <p:cNvSpPr txBox="1"/>
            <p:nvPr/>
          </p:nvSpPr>
          <p:spPr>
            <a:xfrm>
              <a:off x="5377955" y="3005679"/>
              <a:ext cx="1436088" cy="831270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3200" b="1" i="0" u="none" strike="noStrike" kern="0" cap="none" spc="0" normalizeH="0" baseline="0" noProof="0">
                  <a:ln>
                    <a:noFill/>
                  </a:ln>
                  <a:gradFill>
                    <a:gsLst>
                      <a:gs pos="0">
                        <a:prstClr val="white"/>
                      </a:gs>
                      <a:gs pos="100000">
                        <a:prstClr val="white">
                          <a:lumMod val="95000"/>
                        </a:prstClr>
                      </a:gs>
                    </a:gsLst>
                    <a:lin ang="18900000" scaled="1"/>
                  </a:gradFill>
                  <a:effectLst/>
                  <a:uLnTx/>
                  <a:uFillTx/>
                  <a:latin typeface="Century Gothic" panose="020B0502020202020204" pitchFamily="34" charset="0"/>
                  <a:ea typeface="微软雅黑" panose="020B0503020204020204" pitchFamily="34" charset="-122"/>
                  <a:cs typeface="+mn-cs"/>
                </a:rPr>
                <a:t>04</a:t>
              </a:r>
              <a:endParaRPr kumimoji="0" lang="zh-CN" altLang="en-US" sz="3200" b="1" i="0" u="none" strike="noStrike" kern="0" cap="none" spc="0" normalizeH="0" baseline="0" noProof="0" dirty="0">
                <a:ln>
                  <a:noFill/>
                </a:ln>
                <a:gradFill>
                  <a:gsLst>
                    <a:gs pos="0">
                      <a:prstClr val="white"/>
                    </a:gs>
                    <a:gs pos="100000">
                      <a:prstClr val="white">
                        <a:lumMod val="95000"/>
                      </a:prstClr>
                    </a:gs>
                  </a:gsLst>
                  <a:lin ang="18900000" scaled="1"/>
                </a:gradFill>
                <a:effectLst/>
                <a:uLnTx/>
                <a:uFillTx/>
                <a:latin typeface="Century Gothic" panose="020B0502020202020204" pitchFamily="34" charset="0"/>
                <a:ea typeface="微软雅黑" panose="020B0503020204020204" pitchFamily="34" charset="-122"/>
                <a:cs typeface="+mn-cs"/>
              </a:endParaRPr>
            </a:p>
          </p:txBody>
        </p:sp>
      </p:grpSp>
      <p:sp>
        <p:nvSpPr>
          <p:cNvPr id="20" name="文本框 7"/>
          <p:cNvSpPr txBox="1"/>
          <p:nvPr/>
        </p:nvSpPr>
        <p:spPr>
          <a:xfrm>
            <a:off x="2908830" y="2785438"/>
            <a:ext cx="24141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800" b="1" i="0" u="none" strike="noStrike" kern="0" cap="none" spc="0" normalizeH="0" baseline="0" noProof="0" dirty="0">
                <a:ln>
                  <a:noFill/>
                </a:ln>
                <a:gradFill flip="none" rotWithShape="1">
                  <a:gsLst>
                    <a:gs pos="0">
                      <a:prstClr val="black"/>
                    </a:gs>
                    <a:gs pos="100000">
                      <a:srgbClr val="595959"/>
                    </a:gs>
                  </a:gsLst>
                  <a:lin ang="5400000" scaled="1"/>
                  <a:tileRect/>
                </a:gradFill>
                <a:effectLst/>
                <a:uLnTx/>
                <a:uFillTx/>
                <a:latin typeface="Arial"/>
                <a:ea typeface="微软雅黑"/>
                <a:cs typeface="+mn-cs"/>
              </a:rPr>
              <a:t>研究背景</a:t>
            </a:r>
          </a:p>
        </p:txBody>
      </p:sp>
      <p:sp>
        <p:nvSpPr>
          <p:cNvPr id="22" name="文本框 7"/>
          <p:cNvSpPr txBox="1"/>
          <p:nvPr/>
        </p:nvSpPr>
        <p:spPr>
          <a:xfrm>
            <a:off x="2925608" y="4632575"/>
            <a:ext cx="30002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2800" b="1" kern="0" dirty="0">
                <a:gradFill flip="none" rotWithShape="1">
                  <a:gsLst>
                    <a:gs pos="0">
                      <a:prstClr val="black"/>
                    </a:gs>
                    <a:gs pos="100000">
                      <a:srgbClr val="595959"/>
                    </a:gs>
                  </a:gsLst>
                  <a:lin ang="5400000" scaled="1"/>
                  <a:tileRect/>
                </a:gradFill>
                <a:latin typeface="Arial"/>
                <a:ea typeface="微软雅黑"/>
              </a:rPr>
              <a:t>研究方法和过程</a:t>
            </a:r>
            <a:endParaRPr kumimoji="0" lang="zh-CN" altLang="en-US" sz="2800" b="1" i="0" u="none" strike="noStrike" kern="0" cap="none" spc="0" normalizeH="0" baseline="0" noProof="0" dirty="0">
              <a:ln>
                <a:noFill/>
              </a:ln>
              <a:gradFill flip="none" rotWithShape="1">
                <a:gsLst>
                  <a:gs pos="0">
                    <a:prstClr val="black"/>
                  </a:gs>
                  <a:gs pos="100000">
                    <a:srgbClr val="595959"/>
                  </a:gs>
                </a:gsLst>
                <a:lin ang="5400000" scaled="1"/>
                <a:tileRect/>
              </a:gra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21" name="文本框 7"/>
          <p:cNvSpPr txBox="1"/>
          <p:nvPr/>
        </p:nvSpPr>
        <p:spPr>
          <a:xfrm>
            <a:off x="7752174" y="2785438"/>
            <a:ext cx="24141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800" b="1" i="0" u="none" strike="noStrike" kern="0" cap="none" spc="0" normalizeH="0" baseline="0" noProof="0" dirty="0">
                <a:ln>
                  <a:noFill/>
                </a:ln>
                <a:gradFill flip="none" rotWithShape="1">
                  <a:gsLst>
                    <a:gs pos="0">
                      <a:prstClr val="black"/>
                    </a:gs>
                    <a:gs pos="100000">
                      <a:srgbClr val="595959"/>
                    </a:gs>
                  </a:gsLst>
                  <a:lin ang="5400000" scaled="1"/>
                  <a:tileRect/>
                </a:gradFill>
                <a:effectLst/>
                <a:uLnTx/>
                <a:uFillTx/>
                <a:latin typeface="Arial"/>
                <a:ea typeface="微软雅黑"/>
                <a:cs typeface="+mn-cs"/>
              </a:rPr>
              <a:t>研究意义</a:t>
            </a:r>
          </a:p>
        </p:txBody>
      </p:sp>
      <p:sp>
        <p:nvSpPr>
          <p:cNvPr id="23" name="文本框 7"/>
          <p:cNvSpPr txBox="1"/>
          <p:nvPr/>
        </p:nvSpPr>
        <p:spPr>
          <a:xfrm>
            <a:off x="7798870" y="4614676"/>
            <a:ext cx="24141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800" b="1" i="0" u="none" strike="noStrike" kern="0" cap="none" spc="0" normalizeH="0" baseline="0" noProof="0" dirty="0">
                <a:ln>
                  <a:noFill/>
                </a:ln>
                <a:gradFill flip="none" rotWithShape="1">
                  <a:gsLst>
                    <a:gs pos="0">
                      <a:prstClr val="black"/>
                    </a:gs>
                    <a:gs pos="100000">
                      <a:srgbClr val="595959"/>
                    </a:gs>
                  </a:gsLst>
                  <a:lin ang="5400000" scaled="1"/>
                  <a:tileRect/>
                </a:gradFill>
                <a:effectLst/>
                <a:uLnTx/>
                <a:uFillTx/>
                <a:latin typeface="Arial"/>
                <a:ea typeface="微软雅黑"/>
                <a:cs typeface="+mn-cs"/>
              </a:rPr>
              <a:t>研究结果</a:t>
            </a:r>
          </a:p>
        </p:txBody>
      </p:sp>
      <p:grpSp>
        <p:nvGrpSpPr>
          <p:cNvPr id="30" name="组合 29"/>
          <p:cNvGrpSpPr/>
          <p:nvPr/>
        </p:nvGrpSpPr>
        <p:grpSpPr>
          <a:xfrm>
            <a:off x="2034008" y="3446191"/>
            <a:ext cx="351282" cy="351282"/>
            <a:chOff x="4764355" y="3518311"/>
            <a:chExt cx="1203532" cy="1203532"/>
          </a:xfrm>
        </p:grpSpPr>
        <p:sp>
          <p:nvSpPr>
            <p:cNvPr id="28" name="菱形 27"/>
            <p:cNvSpPr/>
            <p:nvPr/>
          </p:nvSpPr>
          <p:spPr>
            <a:xfrm>
              <a:off x="4764355" y="3518311"/>
              <a:ext cx="1203532" cy="1203532"/>
            </a:xfrm>
            <a:prstGeom prst="diamond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8100000" scaled="1"/>
              <a:tileRect/>
            </a:gradFill>
            <a:ln w="1905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8100000" scaled="1"/>
                <a:tileRect/>
              </a:gradFill>
            </a:ln>
            <a:effectLst>
              <a:outerShdw blurRad="381000" dist="38100" dir="8100000" algn="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29" name="椭圆 35"/>
            <p:cNvSpPr/>
            <p:nvPr/>
          </p:nvSpPr>
          <p:spPr>
            <a:xfrm>
              <a:off x="5161524" y="3915805"/>
              <a:ext cx="409194" cy="408546"/>
            </a:xfrm>
            <a:custGeom>
              <a:avLst/>
              <a:gdLst>
                <a:gd name="connsiteX0" fmla="*/ 0 w 602040"/>
                <a:gd name="connsiteY0" fmla="*/ 333352 h 601084"/>
                <a:gd name="connsiteX1" fmla="*/ 216576 w 602040"/>
                <a:gd name="connsiteY1" fmla="*/ 333352 h 601084"/>
                <a:gd name="connsiteX2" fmla="*/ 216576 w 602040"/>
                <a:gd name="connsiteY2" fmla="*/ 387890 h 601084"/>
                <a:gd name="connsiteX3" fmla="*/ 244393 w 602040"/>
                <a:gd name="connsiteY3" fmla="*/ 414663 h 601084"/>
                <a:gd name="connsiteX4" fmla="*/ 359635 w 602040"/>
                <a:gd name="connsiteY4" fmla="*/ 414663 h 601084"/>
                <a:gd name="connsiteX5" fmla="*/ 387452 w 602040"/>
                <a:gd name="connsiteY5" fmla="*/ 387890 h 601084"/>
                <a:gd name="connsiteX6" fmla="*/ 387452 w 602040"/>
                <a:gd name="connsiteY6" fmla="*/ 333352 h 601084"/>
                <a:gd name="connsiteX7" fmla="*/ 602040 w 602040"/>
                <a:gd name="connsiteY7" fmla="*/ 333352 h 601084"/>
                <a:gd name="connsiteX8" fmla="*/ 602040 w 602040"/>
                <a:gd name="connsiteY8" fmla="*/ 541588 h 601084"/>
                <a:gd name="connsiteX9" fmla="*/ 544419 w 602040"/>
                <a:gd name="connsiteY9" fmla="*/ 601084 h 601084"/>
                <a:gd name="connsiteX10" fmla="*/ 59608 w 602040"/>
                <a:gd name="connsiteY10" fmla="*/ 601084 h 601084"/>
                <a:gd name="connsiteX11" fmla="*/ 0 w 602040"/>
                <a:gd name="connsiteY11" fmla="*/ 541588 h 601084"/>
                <a:gd name="connsiteX12" fmla="*/ 276164 w 602040"/>
                <a:gd name="connsiteY12" fmla="*/ 246072 h 601084"/>
                <a:gd name="connsiteX13" fmla="*/ 325875 w 602040"/>
                <a:gd name="connsiteY13" fmla="*/ 246072 h 601084"/>
                <a:gd name="connsiteX14" fmla="*/ 333829 w 602040"/>
                <a:gd name="connsiteY14" fmla="*/ 253007 h 601084"/>
                <a:gd name="connsiteX15" fmla="*/ 333829 w 602040"/>
                <a:gd name="connsiteY15" fmla="*/ 355050 h 601084"/>
                <a:gd name="connsiteX16" fmla="*/ 325875 w 602040"/>
                <a:gd name="connsiteY16" fmla="*/ 362976 h 601084"/>
                <a:gd name="connsiteX17" fmla="*/ 276164 w 602040"/>
                <a:gd name="connsiteY17" fmla="*/ 362976 h 601084"/>
                <a:gd name="connsiteX18" fmla="*/ 268210 w 602040"/>
                <a:gd name="connsiteY18" fmla="*/ 355050 h 601084"/>
                <a:gd name="connsiteX19" fmla="*/ 268210 w 602040"/>
                <a:gd name="connsiteY19" fmla="*/ 253007 h 601084"/>
                <a:gd name="connsiteX20" fmla="*/ 276164 w 602040"/>
                <a:gd name="connsiteY20" fmla="*/ 246072 h 601084"/>
                <a:gd name="connsiteX21" fmla="*/ 203661 w 602040"/>
                <a:gd name="connsiteY21" fmla="*/ 77355 h 601084"/>
                <a:gd name="connsiteX22" fmla="*/ 183791 w 602040"/>
                <a:gd name="connsiteY22" fmla="*/ 97190 h 601084"/>
                <a:gd name="connsiteX23" fmla="*/ 183791 w 602040"/>
                <a:gd name="connsiteY23" fmla="*/ 130909 h 601084"/>
                <a:gd name="connsiteX24" fmla="*/ 420236 w 602040"/>
                <a:gd name="connsiteY24" fmla="*/ 130909 h 601084"/>
                <a:gd name="connsiteX25" fmla="*/ 420236 w 602040"/>
                <a:gd name="connsiteY25" fmla="*/ 97190 h 601084"/>
                <a:gd name="connsiteX26" fmla="*/ 400367 w 602040"/>
                <a:gd name="connsiteY26" fmla="*/ 77355 h 601084"/>
                <a:gd name="connsiteX27" fmla="*/ 203661 w 602040"/>
                <a:gd name="connsiteY27" fmla="*/ 0 h 601084"/>
                <a:gd name="connsiteX28" fmla="*/ 400367 w 602040"/>
                <a:gd name="connsiteY28" fmla="*/ 0 h 601084"/>
                <a:gd name="connsiteX29" fmla="*/ 497726 w 602040"/>
                <a:gd name="connsiteY29" fmla="*/ 97190 h 601084"/>
                <a:gd name="connsiteX30" fmla="*/ 497726 w 602040"/>
                <a:gd name="connsiteY30" fmla="*/ 130909 h 601084"/>
                <a:gd name="connsiteX31" fmla="*/ 544419 w 602040"/>
                <a:gd name="connsiteY31" fmla="*/ 130909 h 601084"/>
                <a:gd name="connsiteX32" fmla="*/ 602040 w 602040"/>
                <a:gd name="connsiteY32" fmla="*/ 190413 h 601084"/>
                <a:gd name="connsiteX33" fmla="*/ 602040 w 602040"/>
                <a:gd name="connsiteY33" fmla="*/ 266777 h 601084"/>
                <a:gd name="connsiteX34" fmla="*/ 387452 w 602040"/>
                <a:gd name="connsiteY34" fmla="*/ 266777 h 601084"/>
                <a:gd name="connsiteX35" fmla="*/ 387452 w 602040"/>
                <a:gd name="connsiteY35" fmla="*/ 221157 h 601084"/>
                <a:gd name="connsiteX36" fmla="*/ 359635 w 602040"/>
                <a:gd name="connsiteY36" fmla="*/ 193389 h 601084"/>
                <a:gd name="connsiteX37" fmla="*/ 244393 w 602040"/>
                <a:gd name="connsiteY37" fmla="*/ 193389 h 601084"/>
                <a:gd name="connsiteX38" fmla="*/ 216576 w 602040"/>
                <a:gd name="connsiteY38" fmla="*/ 221157 h 601084"/>
                <a:gd name="connsiteX39" fmla="*/ 216576 w 602040"/>
                <a:gd name="connsiteY39" fmla="*/ 266777 h 601084"/>
                <a:gd name="connsiteX40" fmla="*/ 0 w 602040"/>
                <a:gd name="connsiteY40" fmla="*/ 266777 h 601084"/>
                <a:gd name="connsiteX41" fmla="*/ 0 w 602040"/>
                <a:gd name="connsiteY41" fmla="*/ 190413 h 601084"/>
                <a:gd name="connsiteX42" fmla="*/ 59608 w 602040"/>
                <a:gd name="connsiteY42" fmla="*/ 130909 h 601084"/>
                <a:gd name="connsiteX43" fmla="*/ 106301 w 602040"/>
                <a:gd name="connsiteY43" fmla="*/ 130909 h 601084"/>
                <a:gd name="connsiteX44" fmla="*/ 106301 w 602040"/>
                <a:gd name="connsiteY44" fmla="*/ 97190 h 601084"/>
                <a:gd name="connsiteX45" fmla="*/ 203661 w 602040"/>
                <a:gd name="connsiteY45" fmla="*/ 0 h 6010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602040" h="601084">
                  <a:moveTo>
                    <a:pt x="0" y="333352"/>
                  </a:moveTo>
                  <a:lnTo>
                    <a:pt x="216576" y="333352"/>
                  </a:lnTo>
                  <a:lnTo>
                    <a:pt x="216576" y="387890"/>
                  </a:lnTo>
                  <a:cubicBezTo>
                    <a:pt x="216576" y="402764"/>
                    <a:pt x="229491" y="414663"/>
                    <a:pt x="244393" y="414663"/>
                  </a:cubicBezTo>
                  <a:lnTo>
                    <a:pt x="359635" y="414663"/>
                  </a:lnTo>
                  <a:cubicBezTo>
                    <a:pt x="374537" y="414663"/>
                    <a:pt x="387452" y="402764"/>
                    <a:pt x="387452" y="387890"/>
                  </a:cubicBezTo>
                  <a:lnTo>
                    <a:pt x="387452" y="333352"/>
                  </a:lnTo>
                  <a:lnTo>
                    <a:pt x="602040" y="333352"/>
                  </a:lnTo>
                  <a:lnTo>
                    <a:pt x="602040" y="541588"/>
                  </a:lnTo>
                  <a:cubicBezTo>
                    <a:pt x="602040" y="574311"/>
                    <a:pt x="576210" y="601084"/>
                    <a:pt x="544419" y="601084"/>
                  </a:cubicBezTo>
                  <a:lnTo>
                    <a:pt x="59608" y="601084"/>
                  </a:lnTo>
                  <a:cubicBezTo>
                    <a:pt x="26824" y="601084"/>
                    <a:pt x="0" y="574311"/>
                    <a:pt x="0" y="541588"/>
                  </a:cubicBezTo>
                  <a:close/>
                  <a:moveTo>
                    <a:pt x="276164" y="246072"/>
                  </a:moveTo>
                  <a:lnTo>
                    <a:pt x="325875" y="246072"/>
                  </a:lnTo>
                  <a:cubicBezTo>
                    <a:pt x="329852" y="246072"/>
                    <a:pt x="333829" y="249044"/>
                    <a:pt x="333829" y="253007"/>
                  </a:cubicBezTo>
                  <a:lnTo>
                    <a:pt x="333829" y="355050"/>
                  </a:lnTo>
                  <a:cubicBezTo>
                    <a:pt x="333829" y="359013"/>
                    <a:pt x="329852" y="362976"/>
                    <a:pt x="325875" y="362976"/>
                  </a:cubicBezTo>
                  <a:lnTo>
                    <a:pt x="276164" y="362976"/>
                  </a:lnTo>
                  <a:cubicBezTo>
                    <a:pt x="272187" y="362976"/>
                    <a:pt x="268210" y="359013"/>
                    <a:pt x="268210" y="355050"/>
                  </a:cubicBezTo>
                  <a:lnTo>
                    <a:pt x="268210" y="253007"/>
                  </a:lnTo>
                  <a:cubicBezTo>
                    <a:pt x="268210" y="249044"/>
                    <a:pt x="272187" y="246072"/>
                    <a:pt x="276164" y="246072"/>
                  </a:cubicBezTo>
                  <a:close/>
                  <a:moveTo>
                    <a:pt x="203661" y="77355"/>
                  </a:moveTo>
                  <a:cubicBezTo>
                    <a:pt x="192732" y="77355"/>
                    <a:pt x="183791" y="86281"/>
                    <a:pt x="183791" y="97190"/>
                  </a:cubicBezTo>
                  <a:lnTo>
                    <a:pt x="183791" y="130909"/>
                  </a:lnTo>
                  <a:lnTo>
                    <a:pt x="420236" y="130909"/>
                  </a:lnTo>
                  <a:lnTo>
                    <a:pt x="420236" y="97190"/>
                  </a:lnTo>
                  <a:cubicBezTo>
                    <a:pt x="420236" y="86281"/>
                    <a:pt x="411295" y="77355"/>
                    <a:pt x="400367" y="77355"/>
                  </a:cubicBezTo>
                  <a:close/>
                  <a:moveTo>
                    <a:pt x="203661" y="0"/>
                  </a:moveTo>
                  <a:lnTo>
                    <a:pt x="400367" y="0"/>
                  </a:lnTo>
                  <a:cubicBezTo>
                    <a:pt x="454014" y="0"/>
                    <a:pt x="497726" y="43636"/>
                    <a:pt x="497726" y="97190"/>
                  </a:cubicBezTo>
                  <a:lnTo>
                    <a:pt x="497726" y="130909"/>
                  </a:lnTo>
                  <a:lnTo>
                    <a:pt x="544419" y="130909"/>
                  </a:lnTo>
                  <a:cubicBezTo>
                    <a:pt x="576210" y="130909"/>
                    <a:pt x="602040" y="157686"/>
                    <a:pt x="602040" y="190413"/>
                  </a:cubicBezTo>
                  <a:lnTo>
                    <a:pt x="602040" y="266777"/>
                  </a:lnTo>
                  <a:lnTo>
                    <a:pt x="387452" y="266777"/>
                  </a:lnTo>
                  <a:lnTo>
                    <a:pt x="387452" y="221157"/>
                  </a:lnTo>
                  <a:cubicBezTo>
                    <a:pt x="387452" y="205289"/>
                    <a:pt x="374537" y="193389"/>
                    <a:pt x="359635" y="193389"/>
                  </a:cubicBezTo>
                  <a:lnTo>
                    <a:pt x="244393" y="193389"/>
                  </a:lnTo>
                  <a:cubicBezTo>
                    <a:pt x="229491" y="193389"/>
                    <a:pt x="216576" y="205289"/>
                    <a:pt x="216576" y="221157"/>
                  </a:cubicBezTo>
                  <a:lnTo>
                    <a:pt x="216576" y="266777"/>
                  </a:lnTo>
                  <a:lnTo>
                    <a:pt x="0" y="266777"/>
                  </a:lnTo>
                  <a:lnTo>
                    <a:pt x="0" y="190413"/>
                  </a:lnTo>
                  <a:cubicBezTo>
                    <a:pt x="0" y="157686"/>
                    <a:pt x="26824" y="130909"/>
                    <a:pt x="59608" y="130909"/>
                  </a:cubicBezTo>
                  <a:lnTo>
                    <a:pt x="106301" y="130909"/>
                  </a:lnTo>
                  <a:lnTo>
                    <a:pt x="106301" y="97190"/>
                  </a:lnTo>
                  <a:cubicBezTo>
                    <a:pt x="106301" y="43636"/>
                    <a:pt x="149020" y="0"/>
                    <a:pt x="203661" y="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75000"/>
                  </a:schemeClr>
                </a:gs>
                <a:gs pos="100000">
                  <a:schemeClr val="accent1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2034008" y="5289278"/>
            <a:ext cx="351282" cy="351282"/>
            <a:chOff x="4764355" y="3518311"/>
            <a:chExt cx="1203532" cy="1203532"/>
          </a:xfrm>
        </p:grpSpPr>
        <p:sp>
          <p:nvSpPr>
            <p:cNvPr id="32" name="菱形 31"/>
            <p:cNvSpPr/>
            <p:nvPr/>
          </p:nvSpPr>
          <p:spPr>
            <a:xfrm>
              <a:off x="4764355" y="3518311"/>
              <a:ext cx="1203532" cy="1203532"/>
            </a:xfrm>
            <a:prstGeom prst="diamond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8100000" scaled="1"/>
              <a:tileRect/>
            </a:gradFill>
            <a:ln w="1905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8100000" scaled="1"/>
                <a:tileRect/>
              </a:gradFill>
            </a:ln>
            <a:effectLst>
              <a:outerShdw blurRad="381000" dist="38100" dir="8100000" algn="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33" name="椭圆 35"/>
            <p:cNvSpPr/>
            <p:nvPr/>
          </p:nvSpPr>
          <p:spPr>
            <a:xfrm>
              <a:off x="5161524" y="3915805"/>
              <a:ext cx="409194" cy="408546"/>
            </a:xfrm>
            <a:custGeom>
              <a:avLst/>
              <a:gdLst>
                <a:gd name="connsiteX0" fmla="*/ 0 w 602040"/>
                <a:gd name="connsiteY0" fmla="*/ 333352 h 601084"/>
                <a:gd name="connsiteX1" fmla="*/ 216576 w 602040"/>
                <a:gd name="connsiteY1" fmla="*/ 333352 h 601084"/>
                <a:gd name="connsiteX2" fmla="*/ 216576 w 602040"/>
                <a:gd name="connsiteY2" fmla="*/ 387890 h 601084"/>
                <a:gd name="connsiteX3" fmla="*/ 244393 w 602040"/>
                <a:gd name="connsiteY3" fmla="*/ 414663 h 601084"/>
                <a:gd name="connsiteX4" fmla="*/ 359635 w 602040"/>
                <a:gd name="connsiteY4" fmla="*/ 414663 h 601084"/>
                <a:gd name="connsiteX5" fmla="*/ 387452 w 602040"/>
                <a:gd name="connsiteY5" fmla="*/ 387890 h 601084"/>
                <a:gd name="connsiteX6" fmla="*/ 387452 w 602040"/>
                <a:gd name="connsiteY6" fmla="*/ 333352 h 601084"/>
                <a:gd name="connsiteX7" fmla="*/ 602040 w 602040"/>
                <a:gd name="connsiteY7" fmla="*/ 333352 h 601084"/>
                <a:gd name="connsiteX8" fmla="*/ 602040 w 602040"/>
                <a:gd name="connsiteY8" fmla="*/ 541588 h 601084"/>
                <a:gd name="connsiteX9" fmla="*/ 544419 w 602040"/>
                <a:gd name="connsiteY9" fmla="*/ 601084 h 601084"/>
                <a:gd name="connsiteX10" fmla="*/ 59608 w 602040"/>
                <a:gd name="connsiteY10" fmla="*/ 601084 h 601084"/>
                <a:gd name="connsiteX11" fmla="*/ 0 w 602040"/>
                <a:gd name="connsiteY11" fmla="*/ 541588 h 601084"/>
                <a:gd name="connsiteX12" fmla="*/ 276164 w 602040"/>
                <a:gd name="connsiteY12" fmla="*/ 246072 h 601084"/>
                <a:gd name="connsiteX13" fmla="*/ 325875 w 602040"/>
                <a:gd name="connsiteY13" fmla="*/ 246072 h 601084"/>
                <a:gd name="connsiteX14" fmla="*/ 333829 w 602040"/>
                <a:gd name="connsiteY14" fmla="*/ 253007 h 601084"/>
                <a:gd name="connsiteX15" fmla="*/ 333829 w 602040"/>
                <a:gd name="connsiteY15" fmla="*/ 355050 h 601084"/>
                <a:gd name="connsiteX16" fmla="*/ 325875 w 602040"/>
                <a:gd name="connsiteY16" fmla="*/ 362976 h 601084"/>
                <a:gd name="connsiteX17" fmla="*/ 276164 w 602040"/>
                <a:gd name="connsiteY17" fmla="*/ 362976 h 601084"/>
                <a:gd name="connsiteX18" fmla="*/ 268210 w 602040"/>
                <a:gd name="connsiteY18" fmla="*/ 355050 h 601084"/>
                <a:gd name="connsiteX19" fmla="*/ 268210 w 602040"/>
                <a:gd name="connsiteY19" fmla="*/ 253007 h 601084"/>
                <a:gd name="connsiteX20" fmla="*/ 276164 w 602040"/>
                <a:gd name="connsiteY20" fmla="*/ 246072 h 601084"/>
                <a:gd name="connsiteX21" fmla="*/ 203661 w 602040"/>
                <a:gd name="connsiteY21" fmla="*/ 77355 h 601084"/>
                <a:gd name="connsiteX22" fmla="*/ 183791 w 602040"/>
                <a:gd name="connsiteY22" fmla="*/ 97190 h 601084"/>
                <a:gd name="connsiteX23" fmla="*/ 183791 w 602040"/>
                <a:gd name="connsiteY23" fmla="*/ 130909 h 601084"/>
                <a:gd name="connsiteX24" fmla="*/ 420236 w 602040"/>
                <a:gd name="connsiteY24" fmla="*/ 130909 h 601084"/>
                <a:gd name="connsiteX25" fmla="*/ 420236 w 602040"/>
                <a:gd name="connsiteY25" fmla="*/ 97190 h 601084"/>
                <a:gd name="connsiteX26" fmla="*/ 400367 w 602040"/>
                <a:gd name="connsiteY26" fmla="*/ 77355 h 601084"/>
                <a:gd name="connsiteX27" fmla="*/ 203661 w 602040"/>
                <a:gd name="connsiteY27" fmla="*/ 0 h 601084"/>
                <a:gd name="connsiteX28" fmla="*/ 400367 w 602040"/>
                <a:gd name="connsiteY28" fmla="*/ 0 h 601084"/>
                <a:gd name="connsiteX29" fmla="*/ 497726 w 602040"/>
                <a:gd name="connsiteY29" fmla="*/ 97190 h 601084"/>
                <a:gd name="connsiteX30" fmla="*/ 497726 w 602040"/>
                <a:gd name="connsiteY30" fmla="*/ 130909 h 601084"/>
                <a:gd name="connsiteX31" fmla="*/ 544419 w 602040"/>
                <a:gd name="connsiteY31" fmla="*/ 130909 h 601084"/>
                <a:gd name="connsiteX32" fmla="*/ 602040 w 602040"/>
                <a:gd name="connsiteY32" fmla="*/ 190413 h 601084"/>
                <a:gd name="connsiteX33" fmla="*/ 602040 w 602040"/>
                <a:gd name="connsiteY33" fmla="*/ 266777 h 601084"/>
                <a:gd name="connsiteX34" fmla="*/ 387452 w 602040"/>
                <a:gd name="connsiteY34" fmla="*/ 266777 h 601084"/>
                <a:gd name="connsiteX35" fmla="*/ 387452 w 602040"/>
                <a:gd name="connsiteY35" fmla="*/ 221157 h 601084"/>
                <a:gd name="connsiteX36" fmla="*/ 359635 w 602040"/>
                <a:gd name="connsiteY36" fmla="*/ 193389 h 601084"/>
                <a:gd name="connsiteX37" fmla="*/ 244393 w 602040"/>
                <a:gd name="connsiteY37" fmla="*/ 193389 h 601084"/>
                <a:gd name="connsiteX38" fmla="*/ 216576 w 602040"/>
                <a:gd name="connsiteY38" fmla="*/ 221157 h 601084"/>
                <a:gd name="connsiteX39" fmla="*/ 216576 w 602040"/>
                <a:gd name="connsiteY39" fmla="*/ 266777 h 601084"/>
                <a:gd name="connsiteX40" fmla="*/ 0 w 602040"/>
                <a:gd name="connsiteY40" fmla="*/ 266777 h 601084"/>
                <a:gd name="connsiteX41" fmla="*/ 0 w 602040"/>
                <a:gd name="connsiteY41" fmla="*/ 190413 h 601084"/>
                <a:gd name="connsiteX42" fmla="*/ 59608 w 602040"/>
                <a:gd name="connsiteY42" fmla="*/ 130909 h 601084"/>
                <a:gd name="connsiteX43" fmla="*/ 106301 w 602040"/>
                <a:gd name="connsiteY43" fmla="*/ 130909 h 601084"/>
                <a:gd name="connsiteX44" fmla="*/ 106301 w 602040"/>
                <a:gd name="connsiteY44" fmla="*/ 97190 h 601084"/>
                <a:gd name="connsiteX45" fmla="*/ 203661 w 602040"/>
                <a:gd name="connsiteY45" fmla="*/ 0 h 6010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602040" h="601084">
                  <a:moveTo>
                    <a:pt x="0" y="333352"/>
                  </a:moveTo>
                  <a:lnTo>
                    <a:pt x="216576" y="333352"/>
                  </a:lnTo>
                  <a:lnTo>
                    <a:pt x="216576" y="387890"/>
                  </a:lnTo>
                  <a:cubicBezTo>
                    <a:pt x="216576" y="402764"/>
                    <a:pt x="229491" y="414663"/>
                    <a:pt x="244393" y="414663"/>
                  </a:cubicBezTo>
                  <a:lnTo>
                    <a:pt x="359635" y="414663"/>
                  </a:lnTo>
                  <a:cubicBezTo>
                    <a:pt x="374537" y="414663"/>
                    <a:pt x="387452" y="402764"/>
                    <a:pt x="387452" y="387890"/>
                  </a:cubicBezTo>
                  <a:lnTo>
                    <a:pt x="387452" y="333352"/>
                  </a:lnTo>
                  <a:lnTo>
                    <a:pt x="602040" y="333352"/>
                  </a:lnTo>
                  <a:lnTo>
                    <a:pt x="602040" y="541588"/>
                  </a:lnTo>
                  <a:cubicBezTo>
                    <a:pt x="602040" y="574311"/>
                    <a:pt x="576210" y="601084"/>
                    <a:pt x="544419" y="601084"/>
                  </a:cubicBezTo>
                  <a:lnTo>
                    <a:pt x="59608" y="601084"/>
                  </a:lnTo>
                  <a:cubicBezTo>
                    <a:pt x="26824" y="601084"/>
                    <a:pt x="0" y="574311"/>
                    <a:pt x="0" y="541588"/>
                  </a:cubicBezTo>
                  <a:close/>
                  <a:moveTo>
                    <a:pt x="276164" y="246072"/>
                  </a:moveTo>
                  <a:lnTo>
                    <a:pt x="325875" y="246072"/>
                  </a:lnTo>
                  <a:cubicBezTo>
                    <a:pt x="329852" y="246072"/>
                    <a:pt x="333829" y="249044"/>
                    <a:pt x="333829" y="253007"/>
                  </a:cubicBezTo>
                  <a:lnTo>
                    <a:pt x="333829" y="355050"/>
                  </a:lnTo>
                  <a:cubicBezTo>
                    <a:pt x="333829" y="359013"/>
                    <a:pt x="329852" y="362976"/>
                    <a:pt x="325875" y="362976"/>
                  </a:cubicBezTo>
                  <a:lnTo>
                    <a:pt x="276164" y="362976"/>
                  </a:lnTo>
                  <a:cubicBezTo>
                    <a:pt x="272187" y="362976"/>
                    <a:pt x="268210" y="359013"/>
                    <a:pt x="268210" y="355050"/>
                  </a:cubicBezTo>
                  <a:lnTo>
                    <a:pt x="268210" y="253007"/>
                  </a:lnTo>
                  <a:cubicBezTo>
                    <a:pt x="268210" y="249044"/>
                    <a:pt x="272187" y="246072"/>
                    <a:pt x="276164" y="246072"/>
                  </a:cubicBezTo>
                  <a:close/>
                  <a:moveTo>
                    <a:pt x="203661" y="77355"/>
                  </a:moveTo>
                  <a:cubicBezTo>
                    <a:pt x="192732" y="77355"/>
                    <a:pt x="183791" y="86281"/>
                    <a:pt x="183791" y="97190"/>
                  </a:cubicBezTo>
                  <a:lnTo>
                    <a:pt x="183791" y="130909"/>
                  </a:lnTo>
                  <a:lnTo>
                    <a:pt x="420236" y="130909"/>
                  </a:lnTo>
                  <a:lnTo>
                    <a:pt x="420236" y="97190"/>
                  </a:lnTo>
                  <a:cubicBezTo>
                    <a:pt x="420236" y="86281"/>
                    <a:pt x="411295" y="77355"/>
                    <a:pt x="400367" y="77355"/>
                  </a:cubicBezTo>
                  <a:close/>
                  <a:moveTo>
                    <a:pt x="203661" y="0"/>
                  </a:moveTo>
                  <a:lnTo>
                    <a:pt x="400367" y="0"/>
                  </a:lnTo>
                  <a:cubicBezTo>
                    <a:pt x="454014" y="0"/>
                    <a:pt x="497726" y="43636"/>
                    <a:pt x="497726" y="97190"/>
                  </a:cubicBezTo>
                  <a:lnTo>
                    <a:pt x="497726" y="130909"/>
                  </a:lnTo>
                  <a:lnTo>
                    <a:pt x="544419" y="130909"/>
                  </a:lnTo>
                  <a:cubicBezTo>
                    <a:pt x="576210" y="130909"/>
                    <a:pt x="602040" y="157686"/>
                    <a:pt x="602040" y="190413"/>
                  </a:cubicBezTo>
                  <a:lnTo>
                    <a:pt x="602040" y="266777"/>
                  </a:lnTo>
                  <a:lnTo>
                    <a:pt x="387452" y="266777"/>
                  </a:lnTo>
                  <a:lnTo>
                    <a:pt x="387452" y="221157"/>
                  </a:lnTo>
                  <a:cubicBezTo>
                    <a:pt x="387452" y="205289"/>
                    <a:pt x="374537" y="193389"/>
                    <a:pt x="359635" y="193389"/>
                  </a:cubicBezTo>
                  <a:lnTo>
                    <a:pt x="244393" y="193389"/>
                  </a:lnTo>
                  <a:cubicBezTo>
                    <a:pt x="229491" y="193389"/>
                    <a:pt x="216576" y="205289"/>
                    <a:pt x="216576" y="221157"/>
                  </a:cubicBezTo>
                  <a:lnTo>
                    <a:pt x="216576" y="266777"/>
                  </a:lnTo>
                  <a:lnTo>
                    <a:pt x="0" y="266777"/>
                  </a:lnTo>
                  <a:lnTo>
                    <a:pt x="0" y="190413"/>
                  </a:lnTo>
                  <a:cubicBezTo>
                    <a:pt x="0" y="157686"/>
                    <a:pt x="26824" y="130909"/>
                    <a:pt x="59608" y="130909"/>
                  </a:cubicBezTo>
                  <a:lnTo>
                    <a:pt x="106301" y="130909"/>
                  </a:lnTo>
                  <a:lnTo>
                    <a:pt x="106301" y="97190"/>
                  </a:lnTo>
                  <a:cubicBezTo>
                    <a:pt x="106301" y="43636"/>
                    <a:pt x="149020" y="0"/>
                    <a:pt x="203661" y="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75000"/>
                  </a:schemeClr>
                </a:gs>
                <a:gs pos="100000">
                  <a:schemeClr val="accent1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6853658" y="3446191"/>
            <a:ext cx="351282" cy="351282"/>
            <a:chOff x="4764355" y="3518311"/>
            <a:chExt cx="1203532" cy="1203532"/>
          </a:xfrm>
        </p:grpSpPr>
        <p:sp>
          <p:nvSpPr>
            <p:cNvPr id="35" name="菱形 34"/>
            <p:cNvSpPr/>
            <p:nvPr/>
          </p:nvSpPr>
          <p:spPr>
            <a:xfrm>
              <a:off x="4764355" y="3518311"/>
              <a:ext cx="1203532" cy="1203532"/>
            </a:xfrm>
            <a:prstGeom prst="diamond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8100000" scaled="1"/>
              <a:tileRect/>
            </a:gradFill>
            <a:ln w="1905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8100000" scaled="1"/>
                <a:tileRect/>
              </a:gradFill>
            </a:ln>
            <a:effectLst>
              <a:outerShdw blurRad="381000" dist="38100" dir="8100000" algn="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36" name="椭圆 35"/>
            <p:cNvSpPr/>
            <p:nvPr/>
          </p:nvSpPr>
          <p:spPr>
            <a:xfrm>
              <a:off x="5161524" y="3915805"/>
              <a:ext cx="409194" cy="408546"/>
            </a:xfrm>
            <a:custGeom>
              <a:avLst/>
              <a:gdLst>
                <a:gd name="connsiteX0" fmla="*/ 0 w 602040"/>
                <a:gd name="connsiteY0" fmla="*/ 333352 h 601084"/>
                <a:gd name="connsiteX1" fmla="*/ 216576 w 602040"/>
                <a:gd name="connsiteY1" fmla="*/ 333352 h 601084"/>
                <a:gd name="connsiteX2" fmla="*/ 216576 w 602040"/>
                <a:gd name="connsiteY2" fmla="*/ 387890 h 601084"/>
                <a:gd name="connsiteX3" fmla="*/ 244393 w 602040"/>
                <a:gd name="connsiteY3" fmla="*/ 414663 h 601084"/>
                <a:gd name="connsiteX4" fmla="*/ 359635 w 602040"/>
                <a:gd name="connsiteY4" fmla="*/ 414663 h 601084"/>
                <a:gd name="connsiteX5" fmla="*/ 387452 w 602040"/>
                <a:gd name="connsiteY5" fmla="*/ 387890 h 601084"/>
                <a:gd name="connsiteX6" fmla="*/ 387452 w 602040"/>
                <a:gd name="connsiteY6" fmla="*/ 333352 h 601084"/>
                <a:gd name="connsiteX7" fmla="*/ 602040 w 602040"/>
                <a:gd name="connsiteY7" fmla="*/ 333352 h 601084"/>
                <a:gd name="connsiteX8" fmla="*/ 602040 w 602040"/>
                <a:gd name="connsiteY8" fmla="*/ 541588 h 601084"/>
                <a:gd name="connsiteX9" fmla="*/ 544419 w 602040"/>
                <a:gd name="connsiteY9" fmla="*/ 601084 h 601084"/>
                <a:gd name="connsiteX10" fmla="*/ 59608 w 602040"/>
                <a:gd name="connsiteY10" fmla="*/ 601084 h 601084"/>
                <a:gd name="connsiteX11" fmla="*/ 0 w 602040"/>
                <a:gd name="connsiteY11" fmla="*/ 541588 h 601084"/>
                <a:gd name="connsiteX12" fmla="*/ 276164 w 602040"/>
                <a:gd name="connsiteY12" fmla="*/ 246072 h 601084"/>
                <a:gd name="connsiteX13" fmla="*/ 325875 w 602040"/>
                <a:gd name="connsiteY13" fmla="*/ 246072 h 601084"/>
                <a:gd name="connsiteX14" fmla="*/ 333829 w 602040"/>
                <a:gd name="connsiteY14" fmla="*/ 253007 h 601084"/>
                <a:gd name="connsiteX15" fmla="*/ 333829 w 602040"/>
                <a:gd name="connsiteY15" fmla="*/ 355050 h 601084"/>
                <a:gd name="connsiteX16" fmla="*/ 325875 w 602040"/>
                <a:gd name="connsiteY16" fmla="*/ 362976 h 601084"/>
                <a:gd name="connsiteX17" fmla="*/ 276164 w 602040"/>
                <a:gd name="connsiteY17" fmla="*/ 362976 h 601084"/>
                <a:gd name="connsiteX18" fmla="*/ 268210 w 602040"/>
                <a:gd name="connsiteY18" fmla="*/ 355050 h 601084"/>
                <a:gd name="connsiteX19" fmla="*/ 268210 w 602040"/>
                <a:gd name="connsiteY19" fmla="*/ 253007 h 601084"/>
                <a:gd name="connsiteX20" fmla="*/ 276164 w 602040"/>
                <a:gd name="connsiteY20" fmla="*/ 246072 h 601084"/>
                <a:gd name="connsiteX21" fmla="*/ 203661 w 602040"/>
                <a:gd name="connsiteY21" fmla="*/ 77355 h 601084"/>
                <a:gd name="connsiteX22" fmla="*/ 183791 w 602040"/>
                <a:gd name="connsiteY22" fmla="*/ 97190 h 601084"/>
                <a:gd name="connsiteX23" fmla="*/ 183791 w 602040"/>
                <a:gd name="connsiteY23" fmla="*/ 130909 h 601084"/>
                <a:gd name="connsiteX24" fmla="*/ 420236 w 602040"/>
                <a:gd name="connsiteY24" fmla="*/ 130909 h 601084"/>
                <a:gd name="connsiteX25" fmla="*/ 420236 w 602040"/>
                <a:gd name="connsiteY25" fmla="*/ 97190 h 601084"/>
                <a:gd name="connsiteX26" fmla="*/ 400367 w 602040"/>
                <a:gd name="connsiteY26" fmla="*/ 77355 h 601084"/>
                <a:gd name="connsiteX27" fmla="*/ 203661 w 602040"/>
                <a:gd name="connsiteY27" fmla="*/ 0 h 601084"/>
                <a:gd name="connsiteX28" fmla="*/ 400367 w 602040"/>
                <a:gd name="connsiteY28" fmla="*/ 0 h 601084"/>
                <a:gd name="connsiteX29" fmla="*/ 497726 w 602040"/>
                <a:gd name="connsiteY29" fmla="*/ 97190 h 601084"/>
                <a:gd name="connsiteX30" fmla="*/ 497726 w 602040"/>
                <a:gd name="connsiteY30" fmla="*/ 130909 h 601084"/>
                <a:gd name="connsiteX31" fmla="*/ 544419 w 602040"/>
                <a:gd name="connsiteY31" fmla="*/ 130909 h 601084"/>
                <a:gd name="connsiteX32" fmla="*/ 602040 w 602040"/>
                <a:gd name="connsiteY32" fmla="*/ 190413 h 601084"/>
                <a:gd name="connsiteX33" fmla="*/ 602040 w 602040"/>
                <a:gd name="connsiteY33" fmla="*/ 266777 h 601084"/>
                <a:gd name="connsiteX34" fmla="*/ 387452 w 602040"/>
                <a:gd name="connsiteY34" fmla="*/ 266777 h 601084"/>
                <a:gd name="connsiteX35" fmla="*/ 387452 w 602040"/>
                <a:gd name="connsiteY35" fmla="*/ 221157 h 601084"/>
                <a:gd name="connsiteX36" fmla="*/ 359635 w 602040"/>
                <a:gd name="connsiteY36" fmla="*/ 193389 h 601084"/>
                <a:gd name="connsiteX37" fmla="*/ 244393 w 602040"/>
                <a:gd name="connsiteY37" fmla="*/ 193389 h 601084"/>
                <a:gd name="connsiteX38" fmla="*/ 216576 w 602040"/>
                <a:gd name="connsiteY38" fmla="*/ 221157 h 601084"/>
                <a:gd name="connsiteX39" fmla="*/ 216576 w 602040"/>
                <a:gd name="connsiteY39" fmla="*/ 266777 h 601084"/>
                <a:gd name="connsiteX40" fmla="*/ 0 w 602040"/>
                <a:gd name="connsiteY40" fmla="*/ 266777 h 601084"/>
                <a:gd name="connsiteX41" fmla="*/ 0 w 602040"/>
                <a:gd name="connsiteY41" fmla="*/ 190413 h 601084"/>
                <a:gd name="connsiteX42" fmla="*/ 59608 w 602040"/>
                <a:gd name="connsiteY42" fmla="*/ 130909 h 601084"/>
                <a:gd name="connsiteX43" fmla="*/ 106301 w 602040"/>
                <a:gd name="connsiteY43" fmla="*/ 130909 h 601084"/>
                <a:gd name="connsiteX44" fmla="*/ 106301 w 602040"/>
                <a:gd name="connsiteY44" fmla="*/ 97190 h 601084"/>
                <a:gd name="connsiteX45" fmla="*/ 203661 w 602040"/>
                <a:gd name="connsiteY45" fmla="*/ 0 h 6010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602040" h="601084">
                  <a:moveTo>
                    <a:pt x="0" y="333352"/>
                  </a:moveTo>
                  <a:lnTo>
                    <a:pt x="216576" y="333352"/>
                  </a:lnTo>
                  <a:lnTo>
                    <a:pt x="216576" y="387890"/>
                  </a:lnTo>
                  <a:cubicBezTo>
                    <a:pt x="216576" y="402764"/>
                    <a:pt x="229491" y="414663"/>
                    <a:pt x="244393" y="414663"/>
                  </a:cubicBezTo>
                  <a:lnTo>
                    <a:pt x="359635" y="414663"/>
                  </a:lnTo>
                  <a:cubicBezTo>
                    <a:pt x="374537" y="414663"/>
                    <a:pt x="387452" y="402764"/>
                    <a:pt x="387452" y="387890"/>
                  </a:cubicBezTo>
                  <a:lnTo>
                    <a:pt x="387452" y="333352"/>
                  </a:lnTo>
                  <a:lnTo>
                    <a:pt x="602040" y="333352"/>
                  </a:lnTo>
                  <a:lnTo>
                    <a:pt x="602040" y="541588"/>
                  </a:lnTo>
                  <a:cubicBezTo>
                    <a:pt x="602040" y="574311"/>
                    <a:pt x="576210" y="601084"/>
                    <a:pt x="544419" y="601084"/>
                  </a:cubicBezTo>
                  <a:lnTo>
                    <a:pt x="59608" y="601084"/>
                  </a:lnTo>
                  <a:cubicBezTo>
                    <a:pt x="26824" y="601084"/>
                    <a:pt x="0" y="574311"/>
                    <a:pt x="0" y="541588"/>
                  </a:cubicBezTo>
                  <a:close/>
                  <a:moveTo>
                    <a:pt x="276164" y="246072"/>
                  </a:moveTo>
                  <a:lnTo>
                    <a:pt x="325875" y="246072"/>
                  </a:lnTo>
                  <a:cubicBezTo>
                    <a:pt x="329852" y="246072"/>
                    <a:pt x="333829" y="249044"/>
                    <a:pt x="333829" y="253007"/>
                  </a:cubicBezTo>
                  <a:lnTo>
                    <a:pt x="333829" y="355050"/>
                  </a:lnTo>
                  <a:cubicBezTo>
                    <a:pt x="333829" y="359013"/>
                    <a:pt x="329852" y="362976"/>
                    <a:pt x="325875" y="362976"/>
                  </a:cubicBezTo>
                  <a:lnTo>
                    <a:pt x="276164" y="362976"/>
                  </a:lnTo>
                  <a:cubicBezTo>
                    <a:pt x="272187" y="362976"/>
                    <a:pt x="268210" y="359013"/>
                    <a:pt x="268210" y="355050"/>
                  </a:cubicBezTo>
                  <a:lnTo>
                    <a:pt x="268210" y="253007"/>
                  </a:lnTo>
                  <a:cubicBezTo>
                    <a:pt x="268210" y="249044"/>
                    <a:pt x="272187" y="246072"/>
                    <a:pt x="276164" y="246072"/>
                  </a:cubicBezTo>
                  <a:close/>
                  <a:moveTo>
                    <a:pt x="203661" y="77355"/>
                  </a:moveTo>
                  <a:cubicBezTo>
                    <a:pt x="192732" y="77355"/>
                    <a:pt x="183791" y="86281"/>
                    <a:pt x="183791" y="97190"/>
                  </a:cubicBezTo>
                  <a:lnTo>
                    <a:pt x="183791" y="130909"/>
                  </a:lnTo>
                  <a:lnTo>
                    <a:pt x="420236" y="130909"/>
                  </a:lnTo>
                  <a:lnTo>
                    <a:pt x="420236" y="97190"/>
                  </a:lnTo>
                  <a:cubicBezTo>
                    <a:pt x="420236" y="86281"/>
                    <a:pt x="411295" y="77355"/>
                    <a:pt x="400367" y="77355"/>
                  </a:cubicBezTo>
                  <a:close/>
                  <a:moveTo>
                    <a:pt x="203661" y="0"/>
                  </a:moveTo>
                  <a:lnTo>
                    <a:pt x="400367" y="0"/>
                  </a:lnTo>
                  <a:cubicBezTo>
                    <a:pt x="454014" y="0"/>
                    <a:pt x="497726" y="43636"/>
                    <a:pt x="497726" y="97190"/>
                  </a:cubicBezTo>
                  <a:lnTo>
                    <a:pt x="497726" y="130909"/>
                  </a:lnTo>
                  <a:lnTo>
                    <a:pt x="544419" y="130909"/>
                  </a:lnTo>
                  <a:cubicBezTo>
                    <a:pt x="576210" y="130909"/>
                    <a:pt x="602040" y="157686"/>
                    <a:pt x="602040" y="190413"/>
                  </a:cubicBezTo>
                  <a:lnTo>
                    <a:pt x="602040" y="266777"/>
                  </a:lnTo>
                  <a:lnTo>
                    <a:pt x="387452" y="266777"/>
                  </a:lnTo>
                  <a:lnTo>
                    <a:pt x="387452" y="221157"/>
                  </a:lnTo>
                  <a:cubicBezTo>
                    <a:pt x="387452" y="205289"/>
                    <a:pt x="374537" y="193389"/>
                    <a:pt x="359635" y="193389"/>
                  </a:cubicBezTo>
                  <a:lnTo>
                    <a:pt x="244393" y="193389"/>
                  </a:lnTo>
                  <a:cubicBezTo>
                    <a:pt x="229491" y="193389"/>
                    <a:pt x="216576" y="205289"/>
                    <a:pt x="216576" y="221157"/>
                  </a:cubicBezTo>
                  <a:lnTo>
                    <a:pt x="216576" y="266777"/>
                  </a:lnTo>
                  <a:lnTo>
                    <a:pt x="0" y="266777"/>
                  </a:lnTo>
                  <a:lnTo>
                    <a:pt x="0" y="190413"/>
                  </a:lnTo>
                  <a:cubicBezTo>
                    <a:pt x="0" y="157686"/>
                    <a:pt x="26824" y="130909"/>
                    <a:pt x="59608" y="130909"/>
                  </a:cubicBezTo>
                  <a:lnTo>
                    <a:pt x="106301" y="130909"/>
                  </a:lnTo>
                  <a:lnTo>
                    <a:pt x="106301" y="97190"/>
                  </a:lnTo>
                  <a:cubicBezTo>
                    <a:pt x="106301" y="43636"/>
                    <a:pt x="149020" y="0"/>
                    <a:pt x="203661" y="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75000"/>
                  </a:schemeClr>
                </a:gs>
                <a:gs pos="100000">
                  <a:schemeClr val="accent1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6853658" y="5289278"/>
            <a:ext cx="351282" cy="351282"/>
            <a:chOff x="4764355" y="3518311"/>
            <a:chExt cx="1203532" cy="1203532"/>
          </a:xfrm>
        </p:grpSpPr>
        <p:sp>
          <p:nvSpPr>
            <p:cNvPr id="38" name="菱形 37"/>
            <p:cNvSpPr/>
            <p:nvPr/>
          </p:nvSpPr>
          <p:spPr>
            <a:xfrm>
              <a:off x="4764355" y="3518311"/>
              <a:ext cx="1203532" cy="1203532"/>
            </a:xfrm>
            <a:prstGeom prst="diamond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8100000" scaled="1"/>
              <a:tileRect/>
            </a:gradFill>
            <a:ln w="1905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8100000" scaled="1"/>
                <a:tileRect/>
              </a:gradFill>
            </a:ln>
            <a:effectLst>
              <a:outerShdw blurRad="381000" dist="38100" dir="8100000" algn="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39" name="椭圆 35"/>
            <p:cNvSpPr/>
            <p:nvPr/>
          </p:nvSpPr>
          <p:spPr>
            <a:xfrm>
              <a:off x="5161524" y="3915805"/>
              <a:ext cx="409194" cy="408546"/>
            </a:xfrm>
            <a:custGeom>
              <a:avLst/>
              <a:gdLst>
                <a:gd name="connsiteX0" fmla="*/ 0 w 602040"/>
                <a:gd name="connsiteY0" fmla="*/ 333352 h 601084"/>
                <a:gd name="connsiteX1" fmla="*/ 216576 w 602040"/>
                <a:gd name="connsiteY1" fmla="*/ 333352 h 601084"/>
                <a:gd name="connsiteX2" fmla="*/ 216576 w 602040"/>
                <a:gd name="connsiteY2" fmla="*/ 387890 h 601084"/>
                <a:gd name="connsiteX3" fmla="*/ 244393 w 602040"/>
                <a:gd name="connsiteY3" fmla="*/ 414663 h 601084"/>
                <a:gd name="connsiteX4" fmla="*/ 359635 w 602040"/>
                <a:gd name="connsiteY4" fmla="*/ 414663 h 601084"/>
                <a:gd name="connsiteX5" fmla="*/ 387452 w 602040"/>
                <a:gd name="connsiteY5" fmla="*/ 387890 h 601084"/>
                <a:gd name="connsiteX6" fmla="*/ 387452 w 602040"/>
                <a:gd name="connsiteY6" fmla="*/ 333352 h 601084"/>
                <a:gd name="connsiteX7" fmla="*/ 602040 w 602040"/>
                <a:gd name="connsiteY7" fmla="*/ 333352 h 601084"/>
                <a:gd name="connsiteX8" fmla="*/ 602040 w 602040"/>
                <a:gd name="connsiteY8" fmla="*/ 541588 h 601084"/>
                <a:gd name="connsiteX9" fmla="*/ 544419 w 602040"/>
                <a:gd name="connsiteY9" fmla="*/ 601084 h 601084"/>
                <a:gd name="connsiteX10" fmla="*/ 59608 w 602040"/>
                <a:gd name="connsiteY10" fmla="*/ 601084 h 601084"/>
                <a:gd name="connsiteX11" fmla="*/ 0 w 602040"/>
                <a:gd name="connsiteY11" fmla="*/ 541588 h 601084"/>
                <a:gd name="connsiteX12" fmla="*/ 276164 w 602040"/>
                <a:gd name="connsiteY12" fmla="*/ 246072 h 601084"/>
                <a:gd name="connsiteX13" fmla="*/ 325875 w 602040"/>
                <a:gd name="connsiteY13" fmla="*/ 246072 h 601084"/>
                <a:gd name="connsiteX14" fmla="*/ 333829 w 602040"/>
                <a:gd name="connsiteY14" fmla="*/ 253007 h 601084"/>
                <a:gd name="connsiteX15" fmla="*/ 333829 w 602040"/>
                <a:gd name="connsiteY15" fmla="*/ 355050 h 601084"/>
                <a:gd name="connsiteX16" fmla="*/ 325875 w 602040"/>
                <a:gd name="connsiteY16" fmla="*/ 362976 h 601084"/>
                <a:gd name="connsiteX17" fmla="*/ 276164 w 602040"/>
                <a:gd name="connsiteY17" fmla="*/ 362976 h 601084"/>
                <a:gd name="connsiteX18" fmla="*/ 268210 w 602040"/>
                <a:gd name="connsiteY18" fmla="*/ 355050 h 601084"/>
                <a:gd name="connsiteX19" fmla="*/ 268210 w 602040"/>
                <a:gd name="connsiteY19" fmla="*/ 253007 h 601084"/>
                <a:gd name="connsiteX20" fmla="*/ 276164 w 602040"/>
                <a:gd name="connsiteY20" fmla="*/ 246072 h 601084"/>
                <a:gd name="connsiteX21" fmla="*/ 203661 w 602040"/>
                <a:gd name="connsiteY21" fmla="*/ 77355 h 601084"/>
                <a:gd name="connsiteX22" fmla="*/ 183791 w 602040"/>
                <a:gd name="connsiteY22" fmla="*/ 97190 h 601084"/>
                <a:gd name="connsiteX23" fmla="*/ 183791 w 602040"/>
                <a:gd name="connsiteY23" fmla="*/ 130909 h 601084"/>
                <a:gd name="connsiteX24" fmla="*/ 420236 w 602040"/>
                <a:gd name="connsiteY24" fmla="*/ 130909 h 601084"/>
                <a:gd name="connsiteX25" fmla="*/ 420236 w 602040"/>
                <a:gd name="connsiteY25" fmla="*/ 97190 h 601084"/>
                <a:gd name="connsiteX26" fmla="*/ 400367 w 602040"/>
                <a:gd name="connsiteY26" fmla="*/ 77355 h 601084"/>
                <a:gd name="connsiteX27" fmla="*/ 203661 w 602040"/>
                <a:gd name="connsiteY27" fmla="*/ 0 h 601084"/>
                <a:gd name="connsiteX28" fmla="*/ 400367 w 602040"/>
                <a:gd name="connsiteY28" fmla="*/ 0 h 601084"/>
                <a:gd name="connsiteX29" fmla="*/ 497726 w 602040"/>
                <a:gd name="connsiteY29" fmla="*/ 97190 h 601084"/>
                <a:gd name="connsiteX30" fmla="*/ 497726 w 602040"/>
                <a:gd name="connsiteY30" fmla="*/ 130909 h 601084"/>
                <a:gd name="connsiteX31" fmla="*/ 544419 w 602040"/>
                <a:gd name="connsiteY31" fmla="*/ 130909 h 601084"/>
                <a:gd name="connsiteX32" fmla="*/ 602040 w 602040"/>
                <a:gd name="connsiteY32" fmla="*/ 190413 h 601084"/>
                <a:gd name="connsiteX33" fmla="*/ 602040 w 602040"/>
                <a:gd name="connsiteY33" fmla="*/ 266777 h 601084"/>
                <a:gd name="connsiteX34" fmla="*/ 387452 w 602040"/>
                <a:gd name="connsiteY34" fmla="*/ 266777 h 601084"/>
                <a:gd name="connsiteX35" fmla="*/ 387452 w 602040"/>
                <a:gd name="connsiteY35" fmla="*/ 221157 h 601084"/>
                <a:gd name="connsiteX36" fmla="*/ 359635 w 602040"/>
                <a:gd name="connsiteY36" fmla="*/ 193389 h 601084"/>
                <a:gd name="connsiteX37" fmla="*/ 244393 w 602040"/>
                <a:gd name="connsiteY37" fmla="*/ 193389 h 601084"/>
                <a:gd name="connsiteX38" fmla="*/ 216576 w 602040"/>
                <a:gd name="connsiteY38" fmla="*/ 221157 h 601084"/>
                <a:gd name="connsiteX39" fmla="*/ 216576 w 602040"/>
                <a:gd name="connsiteY39" fmla="*/ 266777 h 601084"/>
                <a:gd name="connsiteX40" fmla="*/ 0 w 602040"/>
                <a:gd name="connsiteY40" fmla="*/ 266777 h 601084"/>
                <a:gd name="connsiteX41" fmla="*/ 0 w 602040"/>
                <a:gd name="connsiteY41" fmla="*/ 190413 h 601084"/>
                <a:gd name="connsiteX42" fmla="*/ 59608 w 602040"/>
                <a:gd name="connsiteY42" fmla="*/ 130909 h 601084"/>
                <a:gd name="connsiteX43" fmla="*/ 106301 w 602040"/>
                <a:gd name="connsiteY43" fmla="*/ 130909 h 601084"/>
                <a:gd name="connsiteX44" fmla="*/ 106301 w 602040"/>
                <a:gd name="connsiteY44" fmla="*/ 97190 h 601084"/>
                <a:gd name="connsiteX45" fmla="*/ 203661 w 602040"/>
                <a:gd name="connsiteY45" fmla="*/ 0 h 6010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602040" h="601084">
                  <a:moveTo>
                    <a:pt x="0" y="333352"/>
                  </a:moveTo>
                  <a:lnTo>
                    <a:pt x="216576" y="333352"/>
                  </a:lnTo>
                  <a:lnTo>
                    <a:pt x="216576" y="387890"/>
                  </a:lnTo>
                  <a:cubicBezTo>
                    <a:pt x="216576" y="402764"/>
                    <a:pt x="229491" y="414663"/>
                    <a:pt x="244393" y="414663"/>
                  </a:cubicBezTo>
                  <a:lnTo>
                    <a:pt x="359635" y="414663"/>
                  </a:lnTo>
                  <a:cubicBezTo>
                    <a:pt x="374537" y="414663"/>
                    <a:pt x="387452" y="402764"/>
                    <a:pt x="387452" y="387890"/>
                  </a:cubicBezTo>
                  <a:lnTo>
                    <a:pt x="387452" y="333352"/>
                  </a:lnTo>
                  <a:lnTo>
                    <a:pt x="602040" y="333352"/>
                  </a:lnTo>
                  <a:lnTo>
                    <a:pt x="602040" y="541588"/>
                  </a:lnTo>
                  <a:cubicBezTo>
                    <a:pt x="602040" y="574311"/>
                    <a:pt x="576210" y="601084"/>
                    <a:pt x="544419" y="601084"/>
                  </a:cubicBezTo>
                  <a:lnTo>
                    <a:pt x="59608" y="601084"/>
                  </a:lnTo>
                  <a:cubicBezTo>
                    <a:pt x="26824" y="601084"/>
                    <a:pt x="0" y="574311"/>
                    <a:pt x="0" y="541588"/>
                  </a:cubicBezTo>
                  <a:close/>
                  <a:moveTo>
                    <a:pt x="276164" y="246072"/>
                  </a:moveTo>
                  <a:lnTo>
                    <a:pt x="325875" y="246072"/>
                  </a:lnTo>
                  <a:cubicBezTo>
                    <a:pt x="329852" y="246072"/>
                    <a:pt x="333829" y="249044"/>
                    <a:pt x="333829" y="253007"/>
                  </a:cubicBezTo>
                  <a:lnTo>
                    <a:pt x="333829" y="355050"/>
                  </a:lnTo>
                  <a:cubicBezTo>
                    <a:pt x="333829" y="359013"/>
                    <a:pt x="329852" y="362976"/>
                    <a:pt x="325875" y="362976"/>
                  </a:cubicBezTo>
                  <a:lnTo>
                    <a:pt x="276164" y="362976"/>
                  </a:lnTo>
                  <a:cubicBezTo>
                    <a:pt x="272187" y="362976"/>
                    <a:pt x="268210" y="359013"/>
                    <a:pt x="268210" y="355050"/>
                  </a:cubicBezTo>
                  <a:lnTo>
                    <a:pt x="268210" y="253007"/>
                  </a:lnTo>
                  <a:cubicBezTo>
                    <a:pt x="268210" y="249044"/>
                    <a:pt x="272187" y="246072"/>
                    <a:pt x="276164" y="246072"/>
                  </a:cubicBezTo>
                  <a:close/>
                  <a:moveTo>
                    <a:pt x="203661" y="77355"/>
                  </a:moveTo>
                  <a:cubicBezTo>
                    <a:pt x="192732" y="77355"/>
                    <a:pt x="183791" y="86281"/>
                    <a:pt x="183791" y="97190"/>
                  </a:cubicBezTo>
                  <a:lnTo>
                    <a:pt x="183791" y="130909"/>
                  </a:lnTo>
                  <a:lnTo>
                    <a:pt x="420236" y="130909"/>
                  </a:lnTo>
                  <a:lnTo>
                    <a:pt x="420236" y="97190"/>
                  </a:lnTo>
                  <a:cubicBezTo>
                    <a:pt x="420236" y="86281"/>
                    <a:pt x="411295" y="77355"/>
                    <a:pt x="400367" y="77355"/>
                  </a:cubicBezTo>
                  <a:close/>
                  <a:moveTo>
                    <a:pt x="203661" y="0"/>
                  </a:moveTo>
                  <a:lnTo>
                    <a:pt x="400367" y="0"/>
                  </a:lnTo>
                  <a:cubicBezTo>
                    <a:pt x="454014" y="0"/>
                    <a:pt x="497726" y="43636"/>
                    <a:pt x="497726" y="97190"/>
                  </a:cubicBezTo>
                  <a:lnTo>
                    <a:pt x="497726" y="130909"/>
                  </a:lnTo>
                  <a:lnTo>
                    <a:pt x="544419" y="130909"/>
                  </a:lnTo>
                  <a:cubicBezTo>
                    <a:pt x="576210" y="130909"/>
                    <a:pt x="602040" y="157686"/>
                    <a:pt x="602040" y="190413"/>
                  </a:cubicBezTo>
                  <a:lnTo>
                    <a:pt x="602040" y="266777"/>
                  </a:lnTo>
                  <a:lnTo>
                    <a:pt x="387452" y="266777"/>
                  </a:lnTo>
                  <a:lnTo>
                    <a:pt x="387452" y="221157"/>
                  </a:lnTo>
                  <a:cubicBezTo>
                    <a:pt x="387452" y="205289"/>
                    <a:pt x="374537" y="193389"/>
                    <a:pt x="359635" y="193389"/>
                  </a:cubicBezTo>
                  <a:lnTo>
                    <a:pt x="244393" y="193389"/>
                  </a:lnTo>
                  <a:cubicBezTo>
                    <a:pt x="229491" y="193389"/>
                    <a:pt x="216576" y="205289"/>
                    <a:pt x="216576" y="221157"/>
                  </a:cubicBezTo>
                  <a:lnTo>
                    <a:pt x="216576" y="266777"/>
                  </a:lnTo>
                  <a:lnTo>
                    <a:pt x="0" y="266777"/>
                  </a:lnTo>
                  <a:lnTo>
                    <a:pt x="0" y="190413"/>
                  </a:lnTo>
                  <a:cubicBezTo>
                    <a:pt x="0" y="157686"/>
                    <a:pt x="26824" y="130909"/>
                    <a:pt x="59608" y="130909"/>
                  </a:cubicBezTo>
                  <a:lnTo>
                    <a:pt x="106301" y="130909"/>
                  </a:lnTo>
                  <a:lnTo>
                    <a:pt x="106301" y="97190"/>
                  </a:lnTo>
                  <a:cubicBezTo>
                    <a:pt x="106301" y="43636"/>
                    <a:pt x="149020" y="0"/>
                    <a:pt x="203661" y="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75000"/>
                  </a:schemeClr>
                </a:gs>
                <a:gs pos="100000">
                  <a:schemeClr val="accent1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: 圆角 2"/>
          <p:cNvSpPr/>
          <p:nvPr/>
        </p:nvSpPr>
        <p:spPr>
          <a:xfrm>
            <a:off x="3218810" y="1570085"/>
            <a:ext cx="120162" cy="910597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lumMod val="75000"/>
                </a:schemeClr>
              </a:gs>
              <a:gs pos="100000">
                <a:schemeClr val="accent1"/>
              </a:gs>
            </a:gsLst>
            <a:lin ang="8100000" scaled="1"/>
            <a:tileRect/>
          </a:gradFill>
          <a:ln w="57150">
            <a:gradFill flip="none" rotWithShape="1">
              <a:gsLst>
                <a:gs pos="0">
                  <a:schemeClr val="accent1"/>
                </a:gs>
                <a:gs pos="100000">
                  <a:schemeClr val="accent1">
                    <a:lumMod val="75000"/>
                  </a:schemeClr>
                </a:gs>
              </a:gsLst>
              <a:lin ang="8100000" scaled="1"/>
              <a:tileRect/>
            </a:gradFill>
          </a:ln>
          <a:effectLst>
            <a:outerShdw blurRad="381000" dist="38100" dir="8100000" algn="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4" name="矩形: 圆角 3"/>
          <p:cNvSpPr/>
          <p:nvPr/>
        </p:nvSpPr>
        <p:spPr>
          <a:xfrm>
            <a:off x="3218810" y="3323044"/>
            <a:ext cx="133145" cy="910597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lumMod val="75000"/>
                </a:schemeClr>
              </a:gs>
              <a:gs pos="100000">
                <a:schemeClr val="accent1"/>
              </a:gs>
            </a:gsLst>
            <a:lin ang="8100000" scaled="1"/>
            <a:tileRect/>
          </a:gradFill>
          <a:ln w="57150">
            <a:gradFill flip="none" rotWithShape="1">
              <a:gsLst>
                <a:gs pos="0">
                  <a:schemeClr val="accent1"/>
                </a:gs>
                <a:gs pos="100000">
                  <a:schemeClr val="accent1">
                    <a:lumMod val="75000"/>
                  </a:schemeClr>
                </a:gs>
              </a:gsLst>
              <a:lin ang="8100000" scaled="1"/>
              <a:tileRect/>
            </a:gradFill>
          </a:ln>
          <a:effectLst>
            <a:outerShdw blurRad="381000" dist="38100" dir="8100000" algn="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5" name="矩形: 圆角 4"/>
          <p:cNvSpPr/>
          <p:nvPr/>
        </p:nvSpPr>
        <p:spPr>
          <a:xfrm>
            <a:off x="3225301" y="5177665"/>
            <a:ext cx="120162" cy="910597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lumMod val="75000"/>
                </a:schemeClr>
              </a:gs>
              <a:gs pos="100000">
                <a:schemeClr val="accent1"/>
              </a:gs>
            </a:gsLst>
            <a:lin ang="8100000" scaled="1"/>
            <a:tileRect/>
          </a:gradFill>
          <a:ln w="57150">
            <a:gradFill flip="none" rotWithShape="1">
              <a:gsLst>
                <a:gs pos="0">
                  <a:schemeClr val="accent1"/>
                </a:gs>
                <a:gs pos="100000">
                  <a:schemeClr val="accent1">
                    <a:lumMod val="75000"/>
                  </a:schemeClr>
                </a:gs>
              </a:gsLst>
              <a:lin ang="8100000" scaled="1"/>
              <a:tileRect/>
            </a:gradFill>
          </a:ln>
          <a:effectLst>
            <a:outerShdw blurRad="381000" dist="38100" dir="8100000" algn="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643523" y="2413474"/>
            <a:ext cx="1757119" cy="2322853"/>
            <a:chOff x="3060478" y="2286376"/>
            <a:chExt cx="1756254" cy="2233118"/>
          </a:xfrm>
        </p:grpSpPr>
        <p:sp>
          <p:nvSpPr>
            <p:cNvPr id="9" name="ExtraShape"/>
            <p:cNvSpPr/>
            <p:nvPr/>
          </p:nvSpPr>
          <p:spPr>
            <a:xfrm flipH="1">
              <a:off x="3695215" y="4036227"/>
              <a:ext cx="760395" cy="483267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23692" y="43693"/>
                  </a:moveTo>
                  <a:lnTo>
                    <a:pt x="22701" y="43787"/>
                  </a:lnTo>
                  <a:lnTo>
                    <a:pt x="21774" y="44038"/>
                  </a:lnTo>
                  <a:lnTo>
                    <a:pt x="20930" y="44509"/>
                  </a:lnTo>
                  <a:lnTo>
                    <a:pt x="20129" y="45043"/>
                  </a:lnTo>
                  <a:lnTo>
                    <a:pt x="19371" y="45796"/>
                  </a:lnTo>
                  <a:lnTo>
                    <a:pt x="18717" y="46643"/>
                  </a:lnTo>
                  <a:lnTo>
                    <a:pt x="18106" y="47617"/>
                  </a:lnTo>
                  <a:lnTo>
                    <a:pt x="17537" y="48684"/>
                  </a:lnTo>
                  <a:lnTo>
                    <a:pt x="17052" y="49877"/>
                  </a:lnTo>
                  <a:lnTo>
                    <a:pt x="16673" y="51132"/>
                  </a:lnTo>
                  <a:lnTo>
                    <a:pt x="16314" y="52450"/>
                  </a:lnTo>
                  <a:lnTo>
                    <a:pt x="15998" y="53832"/>
                  </a:lnTo>
                  <a:lnTo>
                    <a:pt x="15787" y="55244"/>
                  </a:lnTo>
                  <a:lnTo>
                    <a:pt x="15619" y="56688"/>
                  </a:lnTo>
                  <a:lnTo>
                    <a:pt x="15534" y="58195"/>
                  </a:lnTo>
                  <a:lnTo>
                    <a:pt x="15492" y="59670"/>
                  </a:lnTo>
                  <a:lnTo>
                    <a:pt x="15534" y="61177"/>
                  </a:lnTo>
                  <a:lnTo>
                    <a:pt x="15619" y="62652"/>
                  </a:lnTo>
                  <a:lnTo>
                    <a:pt x="15787" y="64127"/>
                  </a:lnTo>
                  <a:lnTo>
                    <a:pt x="15998" y="65540"/>
                  </a:lnTo>
                  <a:lnTo>
                    <a:pt x="16314" y="66921"/>
                  </a:lnTo>
                  <a:lnTo>
                    <a:pt x="16673" y="68239"/>
                  </a:lnTo>
                  <a:lnTo>
                    <a:pt x="17052" y="69495"/>
                  </a:lnTo>
                  <a:lnTo>
                    <a:pt x="17537" y="70656"/>
                  </a:lnTo>
                  <a:lnTo>
                    <a:pt x="18106" y="71723"/>
                  </a:lnTo>
                  <a:lnTo>
                    <a:pt x="18717" y="72696"/>
                  </a:lnTo>
                  <a:lnTo>
                    <a:pt x="19371" y="73544"/>
                  </a:lnTo>
                  <a:lnTo>
                    <a:pt x="20129" y="74266"/>
                  </a:lnTo>
                  <a:lnTo>
                    <a:pt x="20930" y="74862"/>
                  </a:lnTo>
                  <a:lnTo>
                    <a:pt x="21774" y="75302"/>
                  </a:lnTo>
                  <a:lnTo>
                    <a:pt x="22701" y="75553"/>
                  </a:lnTo>
                  <a:lnTo>
                    <a:pt x="23692" y="75647"/>
                  </a:lnTo>
                  <a:lnTo>
                    <a:pt x="96265" y="75647"/>
                  </a:lnTo>
                  <a:lnTo>
                    <a:pt x="97256" y="75553"/>
                  </a:lnTo>
                  <a:lnTo>
                    <a:pt x="98183" y="75302"/>
                  </a:lnTo>
                  <a:lnTo>
                    <a:pt x="99047" y="74862"/>
                  </a:lnTo>
                  <a:lnTo>
                    <a:pt x="99848" y="74266"/>
                  </a:lnTo>
                  <a:lnTo>
                    <a:pt x="100586" y="73544"/>
                  </a:lnTo>
                  <a:lnTo>
                    <a:pt x="101261" y="72696"/>
                  </a:lnTo>
                  <a:lnTo>
                    <a:pt x="101893" y="71723"/>
                  </a:lnTo>
                  <a:lnTo>
                    <a:pt x="102420" y="70656"/>
                  </a:lnTo>
                  <a:lnTo>
                    <a:pt x="102905" y="69495"/>
                  </a:lnTo>
                  <a:lnTo>
                    <a:pt x="103326" y="68239"/>
                  </a:lnTo>
                  <a:lnTo>
                    <a:pt x="103664" y="66921"/>
                  </a:lnTo>
                  <a:lnTo>
                    <a:pt x="103959" y="65540"/>
                  </a:lnTo>
                  <a:lnTo>
                    <a:pt x="104191" y="64127"/>
                  </a:lnTo>
                  <a:lnTo>
                    <a:pt x="104359" y="62652"/>
                  </a:lnTo>
                  <a:lnTo>
                    <a:pt x="104444" y="61177"/>
                  </a:lnTo>
                  <a:lnTo>
                    <a:pt x="104465" y="59670"/>
                  </a:lnTo>
                  <a:lnTo>
                    <a:pt x="104444" y="58195"/>
                  </a:lnTo>
                  <a:lnTo>
                    <a:pt x="104359" y="56688"/>
                  </a:lnTo>
                  <a:lnTo>
                    <a:pt x="104191" y="55244"/>
                  </a:lnTo>
                  <a:lnTo>
                    <a:pt x="103959" y="53832"/>
                  </a:lnTo>
                  <a:lnTo>
                    <a:pt x="103664" y="52450"/>
                  </a:lnTo>
                  <a:lnTo>
                    <a:pt x="103326" y="51132"/>
                  </a:lnTo>
                  <a:lnTo>
                    <a:pt x="102905" y="49877"/>
                  </a:lnTo>
                  <a:lnTo>
                    <a:pt x="102420" y="48684"/>
                  </a:lnTo>
                  <a:lnTo>
                    <a:pt x="101872" y="47617"/>
                  </a:lnTo>
                  <a:lnTo>
                    <a:pt x="101261" y="46643"/>
                  </a:lnTo>
                  <a:lnTo>
                    <a:pt x="100586" y="45796"/>
                  </a:lnTo>
                  <a:lnTo>
                    <a:pt x="99848" y="45043"/>
                  </a:lnTo>
                  <a:lnTo>
                    <a:pt x="99047" y="44509"/>
                  </a:lnTo>
                  <a:lnTo>
                    <a:pt x="98183" y="44038"/>
                  </a:lnTo>
                  <a:lnTo>
                    <a:pt x="97256" y="43787"/>
                  </a:lnTo>
                  <a:lnTo>
                    <a:pt x="96265" y="43693"/>
                  </a:lnTo>
                  <a:lnTo>
                    <a:pt x="23692" y="43693"/>
                  </a:lnTo>
                  <a:close/>
                  <a:moveTo>
                    <a:pt x="10223" y="0"/>
                  </a:moveTo>
                  <a:lnTo>
                    <a:pt x="8979" y="94"/>
                  </a:lnTo>
                  <a:lnTo>
                    <a:pt x="7841" y="376"/>
                  </a:lnTo>
                  <a:lnTo>
                    <a:pt x="6766" y="816"/>
                  </a:lnTo>
                  <a:lnTo>
                    <a:pt x="5754" y="1381"/>
                  </a:lnTo>
                  <a:lnTo>
                    <a:pt x="4826" y="2103"/>
                  </a:lnTo>
                  <a:lnTo>
                    <a:pt x="3983" y="2950"/>
                  </a:lnTo>
                  <a:lnTo>
                    <a:pt x="3225" y="3923"/>
                  </a:lnTo>
                  <a:lnTo>
                    <a:pt x="2550" y="4990"/>
                  </a:lnTo>
                  <a:lnTo>
                    <a:pt x="1960" y="6152"/>
                  </a:lnTo>
                  <a:lnTo>
                    <a:pt x="1433" y="7439"/>
                  </a:lnTo>
                  <a:lnTo>
                    <a:pt x="990" y="8757"/>
                  </a:lnTo>
                  <a:lnTo>
                    <a:pt x="632" y="10107"/>
                  </a:lnTo>
                  <a:lnTo>
                    <a:pt x="337" y="11551"/>
                  </a:lnTo>
                  <a:lnTo>
                    <a:pt x="147" y="12995"/>
                  </a:lnTo>
                  <a:lnTo>
                    <a:pt x="42" y="14501"/>
                  </a:lnTo>
                  <a:lnTo>
                    <a:pt x="0" y="15976"/>
                  </a:lnTo>
                  <a:lnTo>
                    <a:pt x="42" y="17483"/>
                  </a:lnTo>
                  <a:lnTo>
                    <a:pt x="147" y="18958"/>
                  </a:lnTo>
                  <a:lnTo>
                    <a:pt x="337" y="20434"/>
                  </a:lnTo>
                  <a:lnTo>
                    <a:pt x="632" y="21846"/>
                  </a:lnTo>
                  <a:lnTo>
                    <a:pt x="990" y="23227"/>
                  </a:lnTo>
                  <a:lnTo>
                    <a:pt x="1433" y="24546"/>
                  </a:lnTo>
                  <a:lnTo>
                    <a:pt x="1960" y="25801"/>
                  </a:lnTo>
                  <a:lnTo>
                    <a:pt x="2550" y="26963"/>
                  </a:lnTo>
                  <a:lnTo>
                    <a:pt x="3225" y="28030"/>
                  </a:lnTo>
                  <a:lnTo>
                    <a:pt x="3983" y="29003"/>
                  </a:lnTo>
                  <a:lnTo>
                    <a:pt x="4826" y="29850"/>
                  </a:lnTo>
                  <a:lnTo>
                    <a:pt x="5754" y="30572"/>
                  </a:lnTo>
                  <a:lnTo>
                    <a:pt x="6766" y="31169"/>
                  </a:lnTo>
                  <a:lnTo>
                    <a:pt x="7841" y="31577"/>
                  </a:lnTo>
                  <a:lnTo>
                    <a:pt x="8979" y="31859"/>
                  </a:lnTo>
                  <a:lnTo>
                    <a:pt x="10223" y="31953"/>
                  </a:lnTo>
                  <a:lnTo>
                    <a:pt x="109734" y="31953"/>
                  </a:lnTo>
                  <a:lnTo>
                    <a:pt x="110978" y="31859"/>
                  </a:lnTo>
                  <a:lnTo>
                    <a:pt x="112137" y="31577"/>
                  </a:lnTo>
                  <a:lnTo>
                    <a:pt x="113233" y="31169"/>
                  </a:lnTo>
                  <a:lnTo>
                    <a:pt x="114224" y="30572"/>
                  </a:lnTo>
                  <a:lnTo>
                    <a:pt x="115151" y="29850"/>
                  </a:lnTo>
                  <a:lnTo>
                    <a:pt x="115974" y="29003"/>
                  </a:lnTo>
                  <a:lnTo>
                    <a:pt x="116753" y="28030"/>
                  </a:lnTo>
                  <a:lnTo>
                    <a:pt x="117407" y="26963"/>
                  </a:lnTo>
                  <a:lnTo>
                    <a:pt x="118039" y="25801"/>
                  </a:lnTo>
                  <a:lnTo>
                    <a:pt x="118545" y="24546"/>
                  </a:lnTo>
                  <a:lnTo>
                    <a:pt x="118988" y="23227"/>
                  </a:lnTo>
                  <a:lnTo>
                    <a:pt x="119346" y="21846"/>
                  </a:lnTo>
                  <a:lnTo>
                    <a:pt x="119620" y="20434"/>
                  </a:lnTo>
                  <a:lnTo>
                    <a:pt x="119810" y="18958"/>
                  </a:lnTo>
                  <a:lnTo>
                    <a:pt x="119957" y="17483"/>
                  </a:lnTo>
                  <a:lnTo>
                    <a:pt x="120000" y="15976"/>
                  </a:lnTo>
                  <a:lnTo>
                    <a:pt x="119957" y="14501"/>
                  </a:lnTo>
                  <a:lnTo>
                    <a:pt x="119810" y="12995"/>
                  </a:lnTo>
                  <a:lnTo>
                    <a:pt x="119620" y="11551"/>
                  </a:lnTo>
                  <a:lnTo>
                    <a:pt x="119346" y="10107"/>
                  </a:lnTo>
                  <a:lnTo>
                    <a:pt x="118988" y="8757"/>
                  </a:lnTo>
                  <a:lnTo>
                    <a:pt x="118545" y="7439"/>
                  </a:lnTo>
                  <a:lnTo>
                    <a:pt x="118039" y="6152"/>
                  </a:lnTo>
                  <a:lnTo>
                    <a:pt x="117428" y="4990"/>
                  </a:lnTo>
                  <a:lnTo>
                    <a:pt x="116753" y="3923"/>
                  </a:lnTo>
                  <a:lnTo>
                    <a:pt x="115974" y="2950"/>
                  </a:lnTo>
                  <a:lnTo>
                    <a:pt x="115151" y="2103"/>
                  </a:lnTo>
                  <a:lnTo>
                    <a:pt x="114224" y="1381"/>
                  </a:lnTo>
                  <a:lnTo>
                    <a:pt x="113233" y="816"/>
                  </a:lnTo>
                  <a:lnTo>
                    <a:pt x="112137" y="376"/>
                  </a:lnTo>
                  <a:lnTo>
                    <a:pt x="110978" y="94"/>
                  </a:lnTo>
                  <a:lnTo>
                    <a:pt x="109734" y="0"/>
                  </a:lnTo>
                  <a:lnTo>
                    <a:pt x="10223" y="0"/>
                  </a:lnTo>
                  <a:close/>
                  <a:moveTo>
                    <a:pt x="27992" y="87010"/>
                  </a:moveTo>
                  <a:lnTo>
                    <a:pt x="29594" y="90054"/>
                  </a:lnTo>
                  <a:lnTo>
                    <a:pt x="31217" y="93068"/>
                  </a:lnTo>
                  <a:lnTo>
                    <a:pt x="32039" y="94606"/>
                  </a:lnTo>
                  <a:lnTo>
                    <a:pt x="32882" y="96081"/>
                  </a:lnTo>
                  <a:lnTo>
                    <a:pt x="33704" y="97588"/>
                  </a:lnTo>
                  <a:lnTo>
                    <a:pt x="34568" y="99032"/>
                  </a:lnTo>
                  <a:lnTo>
                    <a:pt x="35432" y="100444"/>
                  </a:lnTo>
                  <a:lnTo>
                    <a:pt x="36318" y="101888"/>
                  </a:lnTo>
                  <a:lnTo>
                    <a:pt x="37203" y="103238"/>
                  </a:lnTo>
                  <a:lnTo>
                    <a:pt x="38109" y="104588"/>
                  </a:lnTo>
                  <a:lnTo>
                    <a:pt x="39037" y="105906"/>
                  </a:lnTo>
                  <a:lnTo>
                    <a:pt x="39964" y="107193"/>
                  </a:lnTo>
                  <a:lnTo>
                    <a:pt x="40913" y="108417"/>
                  </a:lnTo>
                  <a:lnTo>
                    <a:pt x="41861" y="109610"/>
                  </a:lnTo>
                  <a:lnTo>
                    <a:pt x="42852" y="110740"/>
                  </a:lnTo>
                  <a:lnTo>
                    <a:pt x="43843" y="111838"/>
                  </a:lnTo>
                  <a:lnTo>
                    <a:pt x="44855" y="112874"/>
                  </a:lnTo>
                  <a:lnTo>
                    <a:pt x="45887" y="113847"/>
                  </a:lnTo>
                  <a:lnTo>
                    <a:pt x="46941" y="114758"/>
                  </a:lnTo>
                  <a:lnTo>
                    <a:pt x="48037" y="115636"/>
                  </a:lnTo>
                  <a:lnTo>
                    <a:pt x="49112" y="116390"/>
                  </a:lnTo>
                  <a:lnTo>
                    <a:pt x="50230" y="117112"/>
                  </a:lnTo>
                  <a:lnTo>
                    <a:pt x="51389" y="117771"/>
                  </a:lnTo>
                  <a:lnTo>
                    <a:pt x="52548" y="118336"/>
                  </a:lnTo>
                  <a:lnTo>
                    <a:pt x="53750" y="118869"/>
                  </a:lnTo>
                  <a:lnTo>
                    <a:pt x="54951" y="119246"/>
                  </a:lnTo>
                  <a:lnTo>
                    <a:pt x="56195" y="119591"/>
                  </a:lnTo>
                  <a:lnTo>
                    <a:pt x="57460" y="119780"/>
                  </a:lnTo>
                  <a:lnTo>
                    <a:pt x="58745" y="119968"/>
                  </a:lnTo>
                  <a:lnTo>
                    <a:pt x="60073" y="120000"/>
                  </a:lnTo>
                  <a:lnTo>
                    <a:pt x="61359" y="119968"/>
                  </a:lnTo>
                  <a:lnTo>
                    <a:pt x="62603" y="119811"/>
                  </a:lnTo>
                  <a:lnTo>
                    <a:pt x="63846" y="119623"/>
                  </a:lnTo>
                  <a:lnTo>
                    <a:pt x="65048" y="119309"/>
                  </a:lnTo>
                  <a:lnTo>
                    <a:pt x="66249" y="118932"/>
                  </a:lnTo>
                  <a:lnTo>
                    <a:pt x="67409" y="118461"/>
                  </a:lnTo>
                  <a:lnTo>
                    <a:pt x="68568" y="117959"/>
                  </a:lnTo>
                  <a:lnTo>
                    <a:pt x="69685" y="117331"/>
                  </a:lnTo>
                  <a:lnTo>
                    <a:pt x="70781" y="116672"/>
                  </a:lnTo>
                  <a:lnTo>
                    <a:pt x="71898" y="115919"/>
                  </a:lnTo>
                  <a:lnTo>
                    <a:pt x="72952" y="115103"/>
                  </a:lnTo>
                  <a:lnTo>
                    <a:pt x="74006" y="114255"/>
                  </a:lnTo>
                  <a:lnTo>
                    <a:pt x="75018" y="113314"/>
                  </a:lnTo>
                  <a:lnTo>
                    <a:pt x="76030" y="112309"/>
                  </a:lnTo>
                  <a:lnTo>
                    <a:pt x="77020" y="111273"/>
                  </a:lnTo>
                  <a:lnTo>
                    <a:pt x="78011" y="110175"/>
                  </a:lnTo>
                  <a:lnTo>
                    <a:pt x="78981" y="108982"/>
                  </a:lnTo>
                  <a:lnTo>
                    <a:pt x="79887" y="107789"/>
                  </a:lnTo>
                  <a:lnTo>
                    <a:pt x="80815" y="106534"/>
                  </a:lnTo>
                  <a:lnTo>
                    <a:pt x="81721" y="105247"/>
                  </a:lnTo>
                  <a:lnTo>
                    <a:pt x="82606" y="103897"/>
                  </a:lnTo>
                  <a:lnTo>
                    <a:pt x="83492" y="102516"/>
                  </a:lnTo>
                  <a:lnTo>
                    <a:pt x="84356" y="101072"/>
                  </a:lnTo>
                  <a:lnTo>
                    <a:pt x="85199" y="99628"/>
                  </a:lnTo>
                  <a:lnTo>
                    <a:pt x="86000" y="98184"/>
                  </a:lnTo>
                  <a:lnTo>
                    <a:pt x="86822" y="96646"/>
                  </a:lnTo>
                  <a:lnTo>
                    <a:pt x="87623" y="95077"/>
                  </a:lnTo>
                  <a:lnTo>
                    <a:pt x="88382" y="93539"/>
                  </a:lnTo>
                  <a:lnTo>
                    <a:pt x="89162" y="91938"/>
                  </a:lnTo>
                  <a:lnTo>
                    <a:pt x="89920" y="90306"/>
                  </a:lnTo>
                  <a:lnTo>
                    <a:pt x="90637" y="88673"/>
                  </a:lnTo>
                  <a:lnTo>
                    <a:pt x="91375" y="87010"/>
                  </a:lnTo>
                  <a:lnTo>
                    <a:pt x="27992" y="8701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8100000" scaled="1"/>
              <a:tileRect/>
            </a:gradFill>
            <a:ln w="3810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8100000" scaled="1"/>
                <a:tileRect/>
              </a:gradFill>
            </a:ln>
            <a:effectLst>
              <a:outerShdw blurRad="381000" dist="38100" dir="8100000" algn="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10" name="ExtraShape"/>
            <p:cNvSpPr/>
            <p:nvPr/>
          </p:nvSpPr>
          <p:spPr>
            <a:xfrm flipH="1">
              <a:off x="3060478" y="2286376"/>
              <a:ext cx="1419031" cy="1704711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95873" y="6879"/>
                  </a:moveTo>
                  <a:lnTo>
                    <a:pt x="99915" y="10234"/>
                  </a:lnTo>
                  <a:lnTo>
                    <a:pt x="0" y="93310"/>
                  </a:lnTo>
                  <a:lnTo>
                    <a:pt x="0" y="119822"/>
                  </a:lnTo>
                  <a:lnTo>
                    <a:pt x="293" y="119857"/>
                  </a:lnTo>
                  <a:lnTo>
                    <a:pt x="541" y="119884"/>
                  </a:lnTo>
                  <a:lnTo>
                    <a:pt x="779" y="119911"/>
                  </a:lnTo>
                  <a:lnTo>
                    <a:pt x="1027" y="119928"/>
                  </a:lnTo>
                  <a:lnTo>
                    <a:pt x="1320" y="119955"/>
                  </a:lnTo>
                  <a:lnTo>
                    <a:pt x="1716" y="119964"/>
                  </a:lnTo>
                  <a:lnTo>
                    <a:pt x="2224" y="119973"/>
                  </a:lnTo>
                  <a:lnTo>
                    <a:pt x="2890" y="119982"/>
                  </a:lnTo>
                  <a:lnTo>
                    <a:pt x="3748" y="119991"/>
                  </a:lnTo>
                  <a:lnTo>
                    <a:pt x="4832" y="120000"/>
                  </a:lnTo>
                  <a:lnTo>
                    <a:pt x="6175" y="120000"/>
                  </a:lnTo>
                  <a:lnTo>
                    <a:pt x="7823" y="120000"/>
                  </a:lnTo>
                  <a:lnTo>
                    <a:pt x="9799" y="120000"/>
                  </a:lnTo>
                  <a:lnTo>
                    <a:pt x="12136" y="120000"/>
                  </a:lnTo>
                  <a:lnTo>
                    <a:pt x="14857" y="120000"/>
                  </a:lnTo>
                  <a:lnTo>
                    <a:pt x="18041" y="120000"/>
                  </a:lnTo>
                  <a:lnTo>
                    <a:pt x="18650" y="119982"/>
                  </a:lnTo>
                  <a:lnTo>
                    <a:pt x="19237" y="119902"/>
                  </a:lnTo>
                  <a:lnTo>
                    <a:pt x="19779" y="119795"/>
                  </a:lnTo>
                  <a:lnTo>
                    <a:pt x="20276" y="119635"/>
                  </a:lnTo>
                  <a:lnTo>
                    <a:pt x="20728" y="119448"/>
                  </a:lnTo>
                  <a:lnTo>
                    <a:pt x="21157" y="119225"/>
                  </a:lnTo>
                  <a:lnTo>
                    <a:pt x="21541" y="118967"/>
                  </a:lnTo>
                  <a:lnTo>
                    <a:pt x="21879" y="118682"/>
                  </a:lnTo>
                  <a:lnTo>
                    <a:pt x="22173" y="118380"/>
                  </a:lnTo>
                  <a:lnTo>
                    <a:pt x="22432" y="118051"/>
                  </a:lnTo>
                  <a:lnTo>
                    <a:pt x="22658" y="117703"/>
                  </a:lnTo>
                  <a:lnTo>
                    <a:pt x="22839" y="117339"/>
                  </a:lnTo>
                  <a:lnTo>
                    <a:pt x="22974" y="116965"/>
                  </a:lnTo>
                  <a:lnTo>
                    <a:pt x="23087" y="116573"/>
                  </a:lnTo>
                  <a:lnTo>
                    <a:pt x="23144" y="116191"/>
                  </a:lnTo>
                  <a:lnTo>
                    <a:pt x="23166" y="115790"/>
                  </a:lnTo>
                  <a:lnTo>
                    <a:pt x="23144" y="115390"/>
                  </a:lnTo>
                  <a:lnTo>
                    <a:pt x="23087" y="115007"/>
                  </a:lnTo>
                  <a:lnTo>
                    <a:pt x="22986" y="114615"/>
                  </a:lnTo>
                  <a:lnTo>
                    <a:pt x="22850" y="114242"/>
                  </a:lnTo>
                  <a:lnTo>
                    <a:pt x="22670" y="113877"/>
                  </a:lnTo>
                  <a:lnTo>
                    <a:pt x="22444" y="113539"/>
                  </a:lnTo>
                  <a:lnTo>
                    <a:pt x="22184" y="113200"/>
                  </a:lnTo>
                  <a:lnTo>
                    <a:pt x="21891" y="112898"/>
                  </a:lnTo>
                  <a:lnTo>
                    <a:pt x="21552" y="112613"/>
                  </a:lnTo>
                  <a:lnTo>
                    <a:pt x="21168" y="112355"/>
                  </a:lnTo>
                  <a:lnTo>
                    <a:pt x="20750" y="112132"/>
                  </a:lnTo>
                  <a:lnTo>
                    <a:pt x="20287" y="111946"/>
                  </a:lnTo>
                  <a:lnTo>
                    <a:pt x="19791" y="111785"/>
                  </a:lnTo>
                  <a:lnTo>
                    <a:pt x="19249" y="111679"/>
                  </a:lnTo>
                  <a:lnTo>
                    <a:pt x="18650" y="111598"/>
                  </a:lnTo>
                  <a:lnTo>
                    <a:pt x="18041" y="111581"/>
                  </a:lnTo>
                  <a:lnTo>
                    <a:pt x="10251" y="111581"/>
                  </a:lnTo>
                  <a:lnTo>
                    <a:pt x="10251" y="96843"/>
                  </a:lnTo>
                  <a:lnTo>
                    <a:pt x="79367" y="39388"/>
                  </a:lnTo>
                  <a:lnTo>
                    <a:pt x="79819" y="40572"/>
                  </a:lnTo>
                  <a:lnTo>
                    <a:pt x="80225" y="41747"/>
                  </a:lnTo>
                  <a:lnTo>
                    <a:pt x="80587" y="42930"/>
                  </a:lnTo>
                  <a:lnTo>
                    <a:pt x="80903" y="44114"/>
                  </a:lnTo>
                  <a:lnTo>
                    <a:pt x="81151" y="45307"/>
                  </a:lnTo>
                  <a:lnTo>
                    <a:pt x="81332" y="46517"/>
                  </a:lnTo>
                  <a:lnTo>
                    <a:pt x="81467" y="47727"/>
                  </a:lnTo>
                  <a:lnTo>
                    <a:pt x="81524" y="48973"/>
                  </a:lnTo>
                  <a:lnTo>
                    <a:pt x="81535" y="50228"/>
                  </a:lnTo>
                  <a:lnTo>
                    <a:pt x="81467" y="51509"/>
                  </a:lnTo>
                  <a:lnTo>
                    <a:pt x="81320" y="52835"/>
                  </a:lnTo>
                  <a:lnTo>
                    <a:pt x="81106" y="54188"/>
                  </a:lnTo>
                  <a:lnTo>
                    <a:pt x="80824" y="55568"/>
                  </a:lnTo>
                  <a:lnTo>
                    <a:pt x="80462" y="57000"/>
                  </a:lnTo>
                  <a:lnTo>
                    <a:pt x="80011" y="58469"/>
                  </a:lnTo>
                  <a:lnTo>
                    <a:pt x="79491" y="59991"/>
                  </a:lnTo>
                  <a:lnTo>
                    <a:pt x="78882" y="61566"/>
                  </a:lnTo>
                  <a:lnTo>
                    <a:pt x="78182" y="63185"/>
                  </a:lnTo>
                  <a:lnTo>
                    <a:pt x="77392" y="64876"/>
                  </a:lnTo>
                  <a:lnTo>
                    <a:pt x="76500" y="66621"/>
                  </a:lnTo>
                  <a:lnTo>
                    <a:pt x="75540" y="68427"/>
                  </a:lnTo>
                  <a:lnTo>
                    <a:pt x="74456" y="70305"/>
                  </a:lnTo>
                  <a:lnTo>
                    <a:pt x="73293" y="72263"/>
                  </a:lnTo>
                  <a:lnTo>
                    <a:pt x="72018" y="74292"/>
                  </a:lnTo>
                  <a:lnTo>
                    <a:pt x="70629" y="76392"/>
                  </a:lnTo>
                  <a:lnTo>
                    <a:pt x="69139" y="78599"/>
                  </a:lnTo>
                  <a:lnTo>
                    <a:pt x="67547" y="80878"/>
                  </a:lnTo>
                  <a:lnTo>
                    <a:pt x="65853" y="83245"/>
                  </a:lnTo>
                  <a:lnTo>
                    <a:pt x="64024" y="85710"/>
                  </a:lnTo>
                  <a:lnTo>
                    <a:pt x="62094" y="88264"/>
                  </a:lnTo>
                  <a:lnTo>
                    <a:pt x="60050" y="90925"/>
                  </a:lnTo>
                  <a:lnTo>
                    <a:pt x="57871" y="93693"/>
                  </a:lnTo>
                  <a:lnTo>
                    <a:pt x="57871" y="111581"/>
                  </a:lnTo>
                  <a:lnTo>
                    <a:pt x="51109" y="111581"/>
                  </a:lnTo>
                  <a:lnTo>
                    <a:pt x="50476" y="111598"/>
                  </a:lnTo>
                  <a:lnTo>
                    <a:pt x="49901" y="111679"/>
                  </a:lnTo>
                  <a:lnTo>
                    <a:pt x="49359" y="111785"/>
                  </a:lnTo>
                  <a:lnTo>
                    <a:pt x="48862" y="111946"/>
                  </a:lnTo>
                  <a:lnTo>
                    <a:pt x="48399" y="112132"/>
                  </a:lnTo>
                  <a:lnTo>
                    <a:pt x="47970" y="112355"/>
                  </a:lnTo>
                  <a:lnTo>
                    <a:pt x="47598" y="112613"/>
                  </a:lnTo>
                  <a:lnTo>
                    <a:pt x="47259" y="112898"/>
                  </a:lnTo>
                  <a:lnTo>
                    <a:pt x="46954" y="113200"/>
                  </a:lnTo>
                  <a:lnTo>
                    <a:pt x="46694" y="113539"/>
                  </a:lnTo>
                  <a:lnTo>
                    <a:pt x="46469" y="113877"/>
                  </a:lnTo>
                  <a:lnTo>
                    <a:pt x="46299" y="114242"/>
                  </a:lnTo>
                  <a:lnTo>
                    <a:pt x="46152" y="114615"/>
                  </a:lnTo>
                  <a:lnTo>
                    <a:pt x="46051" y="115007"/>
                  </a:lnTo>
                  <a:lnTo>
                    <a:pt x="45994" y="115390"/>
                  </a:lnTo>
                  <a:lnTo>
                    <a:pt x="45983" y="115790"/>
                  </a:lnTo>
                  <a:lnTo>
                    <a:pt x="45994" y="116191"/>
                  </a:lnTo>
                  <a:lnTo>
                    <a:pt x="46051" y="116573"/>
                  </a:lnTo>
                  <a:lnTo>
                    <a:pt x="46152" y="116965"/>
                  </a:lnTo>
                  <a:lnTo>
                    <a:pt x="46299" y="117339"/>
                  </a:lnTo>
                  <a:lnTo>
                    <a:pt x="46469" y="117703"/>
                  </a:lnTo>
                  <a:lnTo>
                    <a:pt x="46694" y="118051"/>
                  </a:lnTo>
                  <a:lnTo>
                    <a:pt x="46954" y="118380"/>
                  </a:lnTo>
                  <a:lnTo>
                    <a:pt x="47259" y="118682"/>
                  </a:lnTo>
                  <a:lnTo>
                    <a:pt x="47598" y="118967"/>
                  </a:lnTo>
                  <a:lnTo>
                    <a:pt x="47970" y="119225"/>
                  </a:lnTo>
                  <a:lnTo>
                    <a:pt x="48399" y="119448"/>
                  </a:lnTo>
                  <a:lnTo>
                    <a:pt x="48862" y="119635"/>
                  </a:lnTo>
                  <a:lnTo>
                    <a:pt x="49359" y="119795"/>
                  </a:lnTo>
                  <a:lnTo>
                    <a:pt x="49901" y="119902"/>
                  </a:lnTo>
                  <a:lnTo>
                    <a:pt x="50476" y="119982"/>
                  </a:lnTo>
                  <a:lnTo>
                    <a:pt x="51109" y="120000"/>
                  </a:lnTo>
                  <a:lnTo>
                    <a:pt x="68123" y="120000"/>
                  </a:lnTo>
                  <a:lnTo>
                    <a:pt x="68123" y="96158"/>
                  </a:lnTo>
                  <a:lnTo>
                    <a:pt x="70098" y="93613"/>
                  </a:lnTo>
                  <a:lnTo>
                    <a:pt x="71995" y="91130"/>
                  </a:lnTo>
                  <a:lnTo>
                    <a:pt x="73801" y="88700"/>
                  </a:lnTo>
                  <a:lnTo>
                    <a:pt x="75540" y="86333"/>
                  </a:lnTo>
                  <a:lnTo>
                    <a:pt x="77177" y="84019"/>
                  </a:lnTo>
                  <a:lnTo>
                    <a:pt x="78746" y="81750"/>
                  </a:lnTo>
                  <a:lnTo>
                    <a:pt x="80225" y="79543"/>
                  </a:lnTo>
                  <a:lnTo>
                    <a:pt x="81625" y="77380"/>
                  </a:lnTo>
                  <a:lnTo>
                    <a:pt x="82946" y="75253"/>
                  </a:lnTo>
                  <a:lnTo>
                    <a:pt x="84165" y="73171"/>
                  </a:lnTo>
                  <a:lnTo>
                    <a:pt x="85306" y="71133"/>
                  </a:lnTo>
                  <a:lnTo>
                    <a:pt x="86356" y="69130"/>
                  </a:lnTo>
                  <a:lnTo>
                    <a:pt x="87315" y="67155"/>
                  </a:lnTo>
                  <a:lnTo>
                    <a:pt x="88173" y="65215"/>
                  </a:lnTo>
                  <a:lnTo>
                    <a:pt x="88952" y="63310"/>
                  </a:lnTo>
                  <a:lnTo>
                    <a:pt x="89641" y="61423"/>
                  </a:lnTo>
                  <a:lnTo>
                    <a:pt x="90228" y="59572"/>
                  </a:lnTo>
                  <a:lnTo>
                    <a:pt x="90725" y="57730"/>
                  </a:lnTo>
                  <a:lnTo>
                    <a:pt x="91131" y="55915"/>
                  </a:lnTo>
                  <a:lnTo>
                    <a:pt x="91436" y="54108"/>
                  </a:lnTo>
                  <a:lnTo>
                    <a:pt x="91639" y="52319"/>
                  </a:lnTo>
                  <a:lnTo>
                    <a:pt x="91752" y="50548"/>
                  </a:lnTo>
                  <a:lnTo>
                    <a:pt x="91764" y="48786"/>
                  </a:lnTo>
                  <a:lnTo>
                    <a:pt x="91673" y="47015"/>
                  </a:lnTo>
                  <a:lnTo>
                    <a:pt x="91481" y="45253"/>
                  </a:lnTo>
                  <a:lnTo>
                    <a:pt x="91188" y="43509"/>
                  </a:lnTo>
                  <a:lnTo>
                    <a:pt x="90781" y="41747"/>
                  </a:lnTo>
                  <a:lnTo>
                    <a:pt x="90285" y="39985"/>
                  </a:lnTo>
                  <a:lnTo>
                    <a:pt x="89686" y="38214"/>
                  </a:lnTo>
                  <a:lnTo>
                    <a:pt x="88975" y="36434"/>
                  </a:lnTo>
                  <a:lnTo>
                    <a:pt x="88151" y="34645"/>
                  </a:lnTo>
                  <a:lnTo>
                    <a:pt x="87225" y="32847"/>
                  </a:lnTo>
                  <a:lnTo>
                    <a:pt x="107174" y="16268"/>
                  </a:lnTo>
                  <a:lnTo>
                    <a:pt x="111735" y="20059"/>
                  </a:lnTo>
                  <a:lnTo>
                    <a:pt x="120000" y="0"/>
                  </a:lnTo>
                  <a:lnTo>
                    <a:pt x="95873" y="6879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75000"/>
                  </a:schemeClr>
                </a:gs>
                <a:gs pos="100000">
                  <a:schemeClr val="accent1"/>
                </a:gs>
              </a:gsLst>
              <a:lin ang="8100000" scaled="1"/>
              <a:tileRect/>
            </a:gradFill>
            <a:ln w="38100">
              <a:gradFill flip="none" rotWithShape="1">
                <a:gsLst>
                  <a:gs pos="0">
                    <a:schemeClr val="accent1"/>
                  </a:gs>
                  <a:gs pos="100000">
                    <a:schemeClr val="accent1">
                      <a:lumMod val="75000"/>
                    </a:schemeClr>
                  </a:gs>
                </a:gsLst>
                <a:lin ang="8100000" scaled="1"/>
                <a:tileRect/>
              </a:gradFill>
            </a:ln>
            <a:effectLst>
              <a:outerShdw blurRad="381000" dist="38100" dir="8100000" algn="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11" name="ExtraShape"/>
            <p:cNvSpPr/>
            <p:nvPr/>
          </p:nvSpPr>
          <p:spPr>
            <a:xfrm flipH="1">
              <a:off x="3537561" y="2443924"/>
              <a:ext cx="1097724" cy="10993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88806" y="10668"/>
                  </a:moveTo>
                  <a:lnTo>
                    <a:pt x="94397" y="16257"/>
                  </a:lnTo>
                  <a:lnTo>
                    <a:pt x="77333" y="32887"/>
                  </a:lnTo>
                  <a:lnTo>
                    <a:pt x="62693" y="47185"/>
                  </a:lnTo>
                  <a:lnTo>
                    <a:pt x="50271" y="59303"/>
                  </a:lnTo>
                  <a:lnTo>
                    <a:pt x="39863" y="69446"/>
                  </a:lnTo>
                  <a:lnTo>
                    <a:pt x="31280" y="77810"/>
                  </a:lnTo>
                  <a:lnTo>
                    <a:pt x="24318" y="84614"/>
                  </a:lnTo>
                  <a:lnTo>
                    <a:pt x="18771" y="90024"/>
                  </a:lnTo>
                  <a:lnTo>
                    <a:pt x="14450" y="94233"/>
                  </a:lnTo>
                  <a:lnTo>
                    <a:pt x="11166" y="97449"/>
                  </a:lnTo>
                  <a:lnTo>
                    <a:pt x="8699" y="99878"/>
                  </a:lnTo>
                  <a:lnTo>
                    <a:pt x="6845" y="101686"/>
                  </a:lnTo>
                  <a:lnTo>
                    <a:pt x="5429" y="103093"/>
                  </a:lnTo>
                  <a:lnTo>
                    <a:pt x="4233" y="104280"/>
                  </a:lnTo>
                  <a:lnTo>
                    <a:pt x="3065" y="105453"/>
                  </a:lnTo>
                  <a:lnTo>
                    <a:pt x="1737" y="106792"/>
                  </a:lnTo>
                  <a:lnTo>
                    <a:pt x="0" y="108489"/>
                  </a:lnTo>
                  <a:lnTo>
                    <a:pt x="540" y="109359"/>
                  </a:lnTo>
                  <a:lnTo>
                    <a:pt x="1021" y="110173"/>
                  </a:lnTo>
                  <a:lnTo>
                    <a:pt x="1488" y="110932"/>
                  </a:lnTo>
                  <a:lnTo>
                    <a:pt x="1926" y="111650"/>
                  </a:lnTo>
                  <a:lnTo>
                    <a:pt x="2364" y="112340"/>
                  </a:lnTo>
                  <a:lnTo>
                    <a:pt x="2773" y="113002"/>
                  </a:lnTo>
                  <a:lnTo>
                    <a:pt x="3167" y="113651"/>
                  </a:lnTo>
                  <a:lnTo>
                    <a:pt x="3561" y="114272"/>
                  </a:lnTo>
                  <a:lnTo>
                    <a:pt x="3955" y="114907"/>
                  </a:lnTo>
                  <a:lnTo>
                    <a:pt x="4379" y="115556"/>
                  </a:lnTo>
                  <a:lnTo>
                    <a:pt x="4787" y="116204"/>
                  </a:lnTo>
                  <a:lnTo>
                    <a:pt x="5225" y="116894"/>
                  </a:lnTo>
                  <a:lnTo>
                    <a:pt x="5692" y="117584"/>
                  </a:lnTo>
                  <a:lnTo>
                    <a:pt x="6159" y="118357"/>
                  </a:lnTo>
                  <a:lnTo>
                    <a:pt x="6685" y="119144"/>
                  </a:lnTo>
                  <a:lnTo>
                    <a:pt x="7225" y="120000"/>
                  </a:lnTo>
                  <a:lnTo>
                    <a:pt x="15443" y="111802"/>
                  </a:lnTo>
                  <a:lnTo>
                    <a:pt x="22260" y="104998"/>
                  </a:lnTo>
                  <a:lnTo>
                    <a:pt x="27923" y="99339"/>
                  </a:lnTo>
                  <a:lnTo>
                    <a:pt x="32682" y="94606"/>
                  </a:lnTo>
                  <a:lnTo>
                    <a:pt x="36740" y="90562"/>
                  </a:lnTo>
                  <a:lnTo>
                    <a:pt x="40345" y="86974"/>
                  </a:lnTo>
                  <a:lnTo>
                    <a:pt x="43746" y="83620"/>
                  </a:lnTo>
                  <a:lnTo>
                    <a:pt x="47176" y="80266"/>
                  </a:lnTo>
                  <a:lnTo>
                    <a:pt x="50855" y="76678"/>
                  </a:lnTo>
                  <a:lnTo>
                    <a:pt x="55029" y="72621"/>
                  </a:lnTo>
                  <a:lnTo>
                    <a:pt x="59934" y="67873"/>
                  </a:lnTo>
                  <a:lnTo>
                    <a:pt x="65831" y="62201"/>
                  </a:lnTo>
                  <a:lnTo>
                    <a:pt x="72925" y="55355"/>
                  </a:lnTo>
                  <a:lnTo>
                    <a:pt x="81449" y="47130"/>
                  </a:lnTo>
                  <a:lnTo>
                    <a:pt x="91638" y="37290"/>
                  </a:lnTo>
                  <a:lnTo>
                    <a:pt x="103768" y="25600"/>
                  </a:lnTo>
                  <a:lnTo>
                    <a:pt x="109300" y="31107"/>
                  </a:lnTo>
                  <a:lnTo>
                    <a:pt x="120000" y="0"/>
                  </a:lnTo>
                  <a:lnTo>
                    <a:pt x="88806" y="10668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8100000" scaled="1"/>
              <a:tileRect/>
            </a:gradFill>
            <a:ln w="3810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8100000" scaled="1"/>
                <a:tileRect/>
              </a:gradFill>
            </a:ln>
            <a:effectLst>
              <a:outerShdw blurRad="381000" dist="38100" dir="8100000" algn="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12" name="ExtraShape"/>
            <p:cNvSpPr/>
            <p:nvPr/>
          </p:nvSpPr>
          <p:spPr>
            <a:xfrm flipH="1">
              <a:off x="3798332" y="2350988"/>
              <a:ext cx="1018400" cy="1009019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0" y="78175"/>
                  </a:moveTo>
                  <a:lnTo>
                    <a:pt x="15" y="79483"/>
                  </a:lnTo>
                  <a:lnTo>
                    <a:pt x="94" y="80806"/>
                  </a:lnTo>
                  <a:lnTo>
                    <a:pt x="220" y="82129"/>
                  </a:lnTo>
                  <a:lnTo>
                    <a:pt x="361" y="83467"/>
                  </a:lnTo>
                  <a:lnTo>
                    <a:pt x="566" y="84835"/>
                  </a:lnTo>
                  <a:lnTo>
                    <a:pt x="786" y="86188"/>
                  </a:lnTo>
                  <a:lnTo>
                    <a:pt x="1070" y="87572"/>
                  </a:lnTo>
                  <a:lnTo>
                    <a:pt x="1369" y="88955"/>
                  </a:lnTo>
                  <a:lnTo>
                    <a:pt x="1715" y="90323"/>
                  </a:lnTo>
                  <a:lnTo>
                    <a:pt x="2077" y="91721"/>
                  </a:lnTo>
                  <a:lnTo>
                    <a:pt x="2486" y="93089"/>
                  </a:lnTo>
                  <a:lnTo>
                    <a:pt x="2895" y="94487"/>
                  </a:lnTo>
                  <a:lnTo>
                    <a:pt x="3351" y="95885"/>
                  </a:lnTo>
                  <a:lnTo>
                    <a:pt x="3823" y="97268"/>
                  </a:lnTo>
                  <a:lnTo>
                    <a:pt x="4327" y="98651"/>
                  </a:lnTo>
                  <a:lnTo>
                    <a:pt x="4846" y="100020"/>
                  </a:lnTo>
                  <a:lnTo>
                    <a:pt x="5365" y="101388"/>
                  </a:lnTo>
                  <a:lnTo>
                    <a:pt x="5916" y="102756"/>
                  </a:lnTo>
                  <a:lnTo>
                    <a:pt x="6467" y="104094"/>
                  </a:lnTo>
                  <a:lnTo>
                    <a:pt x="7049" y="105447"/>
                  </a:lnTo>
                  <a:lnTo>
                    <a:pt x="7616" y="106755"/>
                  </a:lnTo>
                  <a:lnTo>
                    <a:pt x="8214" y="108063"/>
                  </a:lnTo>
                  <a:lnTo>
                    <a:pt x="8811" y="109356"/>
                  </a:lnTo>
                  <a:lnTo>
                    <a:pt x="9394" y="110633"/>
                  </a:lnTo>
                  <a:lnTo>
                    <a:pt x="10605" y="113129"/>
                  </a:lnTo>
                  <a:lnTo>
                    <a:pt x="11801" y="115534"/>
                  </a:lnTo>
                  <a:lnTo>
                    <a:pt x="12981" y="117820"/>
                  </a:lnTo>
                  <a:lnTo>
                    <a:pt x="14114" y="120000"/>
                  </a:lnTo>
                  <a:lnTo>
                    <a:pt x="16129" y="117955"/>
                  </a:lnTo>
                  <a:lnTo>
                    <a:pt x="17765" y="116316"/>
                  </a:lnTo>
                  <a:lnTo>
                    <a:pt x="19134" y="114933"/>
                  </a:lnTo>
                  <a:lnTo>
                    <a:pt x="20393" y="113670"/>
                  </a:lnTo>
                  <a:lnTo>
                    <a:pt x="21683" y="112362"/>
                  </a:lnTo>
                  <a:lnTo>
                    <a:pt x="23162" y="110874"/>
                  </a:lnTo>
                  <a:lnTo>
                    <a:pt x="24956" y="109040"/>
                  </a:lnTo>
                  <a:lnTo>
                    <a:pt x="27254" y="106740"/>
                  </a:lnTo>
                  <a:lnTo>
                    <a:pt x="30149" y="103778"/>
                  </a:lnTo>
                  <a:lnTo>
                    <a:pt x="33815" y="100065"/>
                  </a:lnTo>
                  <a:lnTo>
                    <a:pt x="38410" y="95404"/>
                  </a:lnTo>
                  <a:lnTo>
                    <a:pt x="44059" y="89676"/>
                  </a:lnTo>
                  <a:lnTo>
                    <a:pt x="50920" y="82701"/>
                  </a:lnTo>
                  <a:lnTo>
                    <a:pt x="59150" y="74357"/>
                  </a:lnTo>
                  <a:lnTo>
                    <a:pt x="68874" y="64510"/>
                  </a:lnTo>
                  <a:lnTo>
                    <a:pt x="80251" y="52949"/>
                  </a:lnTo>
                  <a:lnTo>
                    <a:pt x="86703" y="59473"/>
                  </a:lnTo>
                  <a:lnTo>
                    <a:pt x="98253" y="25587"/>
                  </a:lnTo>
                  <a:lnTo>
                    <a:pt x="64626" y="37223"/>
                  </a:lnTo>
                  <a:lnTo>
                    <a:pt x="70133" y="42786"/>
                  </a:lnTo>
                  <a:lnTo>
                    <a:pt x="18206" y="95464"/>
                  </a:lnTo>
                  <a:lnTo>
                    <a:pt x="16679" y="90849"/>
                  </a:lnTo>
                  <a:lnTo>
                    <a:pt x="15562" y="86264"/>
                  </a:lnTo>
                  <a:lnTo>
                    <a:pt x="14870" y="81678"/>
                  </a:lnTo>
                  <a:lnTo>
                    <a:pt x="14571" y="77153"/>
                  </a:lnTo>
                  <a:lnTo>
                    <a:pt x="14649" y="72688"/>
                  </a:lnTo>
                  <a:lnTo>
                    <a:pt x="15106" y="68268"/>
                  </a:lnTo>
                  <a:lnTo>
                    <a:pt x="15908" y="63938"/>
                  </a:lnTo>
                  <a:lnTo>
                    <a:pt x="17041" y="59714"/>
                  </a:lnTo>
                  <a:lnTo>
                    <a:pt x="18505" y="55595"/>
                  </a:lnTo>
                  <a:lnTo>
                    <a:pt x="20283" y="51581"/>
                  </a:lnTo>
                  <a:lnTo>
                    <a:pt x="22360" y="47717"/>
                  </a:lnTo>
                  <a:lnTo>
                    <a:pt x="24720" y="43973"/>
                  </a:lnTo>
                  <a:lnTo>
                    <a:pt x="27348" y="40410"/>
                  </a:lnTo>
                  <a:lnTo>
                    <a:pt x="30228" y="37013"/>
                  </a:lnTo>
                  <a:lnTo>
                    <a:pt x="33343" y="33781"/>
                  </a:lnTo>
                  <a:lnTo>
                    <a:pt x="36679" y="30774"/>
                  </a:lnTo>
                  <a:lnTo>
                    <a:pt x="40236" y="27962"/>
                  </a:lnTo>
                  <a:lnTo>
                    <a:pt x="43996" y="25377"/>
                  </a:lnTo>
                  <a:lnTo>
                    <a:pt x="47930" y="23016"/>
                  </a:lnTo>
                  <a:lnTo>
                    <a:pt x="52053" y="20927"/>
                  </a:lnTo>
                  <a:lnTo>
                    <a:pt x="56286" y="19062"/>
                  </a:lnTo>
                  <a:lnTo>
                    <a:pt x="60692" y="17514"/>
                  </a:lnTo>
                  <a:lnTo>
                    <a:pt x="65224" y="16236"/>
                  </a:lnTo>
                  <a:lnTo>
                    <a:pt x="69850" y="15229"/>
                  </a:lnTo>
                  <a:lnTo>
                    <a:pt x="74586" y="14567"/>
                  </a:lnTo>
                  <a:lnTo>
                    <a:pt x="79402" y="14221"/>
                  </a:lnTo>
                  <a:lnTo>
                    <a:pt x="84280" y="14206"/>
                  </a:lnTo>
                  <a:lnTo>
                    <a:pt x="89205" y="14552"/>
                  </a:lnTo>
                  <a:lnTo>
                    <a:pt x="94193" y="15244"/>
                  </a:lnTo>
                  <a:lnTo>
                    <a:pt x="99181" y="16341"/>
                  </a:lnTo>
                  <a:lnTo>
                    <a:pt x="104201" y="17800"/>
                  </a:lnTo>
                  <a:lnTo>
                    <a:pt x="109205" y="19679"/>
                  </a:lnTo>
                  <a:lnTo>
                    <a:pt x="120000" y="9005"/>
                  </a:lnTo>
                  <a:lnTo>
                    <a:pt x="118835" y="8449"/>
                  </a:lnTo>
                  <a:lnTo>
                    <a:pt x="117671" y="7892"/>
                  </a:lnTo>
                  <a:lnTo>
                    <a:pt x="116506" y="7366"/>
                  </a:lnTo>
                  <a:lnTo>
                    <a:pt x="115342" y="6855"/>
                  </a:lnTo>
                  <a:lnTo>
                    <a:pt x="114162" y="6359"/>
                  </a:lnTo>
                  <a:lnTo>
                    <a:pt x="112981" y="5893"/>
                  </a:lnTo>
                  <a:lnTo>
                    <a:pt x="111817" y="5427"/>
                  </a:lnTo>
                  <a:lnTo>
                    <a:pt x="110621" y="4991"/>
                  </a:lnTo>
                  <a:lnTo>
                    <a:pt x="109441" y="4585"/>
                  </a:lnTo>
                  <a:lnTo>
                    <a:pt x="108261" y="4179"/>
                  </a:lnTo>
                  <a:lnTo>
                    <a:pt x="107065" y="3803"/>
                  </a:lnTo>
                  <a:lnTo>
                    <a:pt x="105885" y="3457"/>
                  </a:lnTo>
                  <a:lnTo>
                    <a:pt x="104704" y="3096"/>
                  </a:lnTo>
                  <a:lnTo>
                    <a:pt x="103509" y="2796"/>
                  </a:lnTo>
                  <a:lnTo>
                    <a:pt x="102328" y="2480"/>
                  </a:lnTo>
                  <a:lnTo>
                    <a:pt x="101148" y="2194"/>
                  </a:lnTo>
                  <a:lnTo>
                    <a:pt x="99937" y="1924"/>
                  </a:lnTo>
                  <a:lnTo>
                    <a:pt x="98756" y="1683"/>
                  </a:lnTo>
                  <a:lnTo>
                    <a:pt x="97560" y="1443"/>
                  </a:lnTo>
                  <a:lnTo>
                    <a:pt x="96365" y="1232"/>
                  </a:lnTo>
                  <a:lnTo>
                    <a:pt x="95184" y="1037"/>
                  </a:lnTo>
                  <a:lnTo>
                    <a:pt x="93988" y="841"/>
                  </a:lnTo>
                  <a:lnTo>
                    <a:pt x="92793" y="676"/>
                  </a:lnTo>
                  <a:lnTo>
                    <a:pt x="91597" y="526"/>
                  </a:lnTo>
                  <a:lnTo>
                    <a:pt x="90416" y="420"/>
                  </a:lnTo>
                  <a:lnTo>
                    <a:pt x="89221" y="300"/>
                  </a:lnTo>
                  <a:lnTo>
                    <a:pt x="88040" y="195"/>
                  </a:lnTo>
                  <a:lnTo>
                    <a:pt x="86860" y="135"/>
                  </a:lnTo>
                  <a:lnTo>
                    <a:pt x="85664" y="60"/>
                  </a:lnTo>
                  <a:lnTo>
                    <a:pt x="84484" y="30"/>
                  </a:lnTo>
                  <a:lnTo>
                    <a:pt x="83304" y="0"/>
                  </a:lnTo>
                  <a:lnTo>
                    <a:pt x="82108" y="0"/>
                  </a:lnTo>
                  <a:lnTo>
                    <a:pt x="78095" y="105"/>
                  </a:lnTo>
                  <a:lnTo>
                    <a:pt x="74114" y="375"/>
                  </a:lnTo>
                  <a:lnTo>
                    <a:pt x="70165" y="841"/>
                  </a:lnTo>
                  <a:lnTo>
                    <a:pt x="66231" y="1518"/>
                  </a:lnTo>
                  <a:lnTo>
                    <a:pt x="62376" y="2345"/>
                  </a:lnTo>
                  <a:lnTo>
                    <a:pt x="58568" y="3337"/>
                  </a:lnTo>
                  <a:lnTo>
                    <a:pt x="54822" y="4510"/>
                  </a:lnTo>
                  <a:lnTo>
                    <a:pt x="51140" y="5863"/>
                  </a:lnTo>
                  <a:lnTo>
                    <a:pt x="47537" y="7366"/>
                  </a:lnTo>
                  <a:lnTo>
                    <a:pt x="44012" y="9035"/>
                  </a:lnTo>
                  <a:lnTo>
                    <a:pt x="40582" y="10854"/>
                  </a:lnTo>
                  <a:lnTo>
                    <a:pt x="37246" y="12823"/>
                  </a:lnTo>
                  <a:lnTo>
                    <a:pt x="34004" y="14928"/>
                  </a:lnTo>
                  <a:lnTo>
                    <a:pt x="30857" y="17213"/>
                  </a:lnTo>
                  <a:lnTo>
                    <a:pt x="27836" y="19619"/>
                  </a:lnTo>
                  <a:lnTo>
                    <a:pt x="24925" y="22159"/>
                  </a:lnTo>
                  <a:lnTo>
                    <a:pt x="22155" y="24820"/>
                  </a:lnTo>
                  <a:lnTo>
                    <a:pt x="19512" y="27617"/>
                  </a:lnTo>
                  <a:lnTo>
                    <a:pt x="17010" y="30548"/>
                  </a:lnTo>
                  <a:lnTo>
                    <a:pt x="14634" y="33585"/>
                  </a:lnTo>
                  <a:lnTo>
                    <a:pt x="12431" y="36757"/>
                  </a:lnTo>
                  <a:lnTo>
                    <a:pt x="10385" y="40020"/>
                  </a:lnTo>
                  <a:lnTo>
                    <a:pt x="8497" y="43417"/>
                  </a:lnTo>
                  <a:lnTo>
                    <a:pt x="6782" y="46920"/>
                  </a:lnTo>
                  <a:lnTo>
                    <a:pt x="5255" y="50498"/>
                  </a:lnTo>
                  <a:lnTo>
                    <a:pt x="3886" y="54181"/>
                  </a:lnTo>
                  <a:lnTo>
                    <a:pt x="2738" y="57985"/>
                  </a:lnTo>
                  <a:lnTo>
                    <a:pt x="1762" y="61849"/>
                  </a:lnTo>
                  <a:lnTo>
                    <a:pt x="1007" y="65818"/>
                  </a:lnTo>
                  <a:lnTo>
                    <a:pt x="440" y="69862"/>
                  </a:lnTo>
                  <a:lnTo>
                    <a:pt x="110" y="73981"/>
                  </a:lnTo>
                  <a:lnTo>
                    <a:pt x="0" y="78175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75000"/>
                  </a:schemeClr>
                </a:gs>
                <a:gs pos="100000">
                  <a:schemeClr val="accent1"/>
                </a:gs>
              </a:gsLst>
              <a:lin ang="8100000" scaled="1"/>
              <a:tileRect/>
            </a:gradFill>
            <a:ln w="38100">
              <a:gradFill flip="none" rotWithShape="1">
                <a:gsLst>
                  <a:gs pos="0">
                    <a:schemeClr val="accent1"/>
                  </a:gs>
                  <a:gs pos="100000">
                    <a:schemeClr val="accent1">
                      <a:lumMod val="75000"/>
                    </a:schemeClr>
                  </a:gs>
                </a:gsLst>
                <a:lin ang="8100000" scaled="1"/>
                <a:tileRect/>
              </a:gradFill>
            </a:ln>
            <a:effectLst>
              <a:outerShdw blurRad="381000" dist="38100" dir="8100000" algn="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</p:grpSp>
      <p:sp>
        <p:nvSpPr>
          <p:cNvPr id="14" name="文本框 6"/>
          <p:cNvSpPr txBox="1"/>
          <p:nvPr/>
        </p:nvSpPr>
        <p:spPr>
          <a:xfrm>
            <a:off x="3795486" y="1302669"/>
            <a:ext cx="6993918" cy="10051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Arial"/>
                <a:ea typeface="微软雅黑"/>
                <a:cs typeface="+mn-cs"/>
              </a:rPr>
              <a:t>节日是世界各国的宝贵文化遗产，不同国家的节日反映不同的文化背景</a:t>
            </a:r>
          </a:p>
        </p:txBody>
      </p:sp>
      <p:sp>
        <p:nvSpPr>
          <p:cNvPr id="17" name="文本框 6"/>
          <p:cNvSpPr txBox="1"/>
          <p:nvPr/>
        </p:nvSpPr>
        <p:spPr>
          <a:xfrm>
            <a:off x="3795486" y="2985925"/>
            <a:ext cx="7638024" cy="148527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Arial"/>
                <a:ea typeface="微软雅黑"/>
                <a:cs typeface="+mn-cs"/>
              </a:rPr>
              <a:t>国家对外开放，文化交流融合增多，中国年轻人更多关注和庆祝西方国家的传统节日，对本土节日和文化兴味索然，本土文化遭受冲击。</a:t>
            </a:r>
          </a:p>
        </p:txBody>
      </p:sp>
      <p:sp>
        <p:nvSpPr>
          <p:cNvPr id="20" name="文本框 6"/>
          <p:cNvSpPr txBox="1"/>
          <p:nvPr/>
        </p:nvSpPr>
        <p:spPr>
          <a:xfrm>
            <a:off x="3795486" y="4914757"/>
            <a:ext cx="7638024" cy="14852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Arial"/>
                <a:ea typeface="微软雅黑"/>
                <a:cs typeface="+mn-cs"/>
              </a:rPr>
              <a:t>从跨文化交流视角，以清明节和万圣节为例，对比研究中美两国传统节日背后的文化价值差异，正确理解不同节日的文化内涵。</a:t>
            </a:r>
          </a:p>
        </p:txBody>
      </p:sp>
      <p:grpSp>
        <p:nvGrpSpPr>
          <p:cNvPr id="22" name="组合 21"/>
          <p:cNvGrpSpPr/>
          <p:nvPr/>
        </p:nvGrpSpPr>
        <p:grpSpPr>
          <a:xfrm>
            <a:off x="702031" y="457965"/>
            <a:ext cx="3093455" cy="897761"/>
            <a:chOff x="1611895" y="2693164"/>
            <a:chExt cx="3093455" cy="897761"/>
          </a:xfrm>
        </p:grpSpPr>
        <p:sp>
          <p:nvSpPr>
            <p:cNvPr id="24" name="文本框 7"/>
            <p:cNvSpPr txBox="1"/>
            <p:nvPr/>
          </p:nvSpPr>
          <p:spPr>
            <a:xfrm>
              <a:off x="1611895" y="2693164"/>
              <a:ext cx="3093455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3200" b="1" i="0" u="none" strike="noStrike" kern="0" cap="none" spc="0" normalizeH="0" baseline="0" noProof="0" dirty="0">
                  <a:ln>
                    <a:noFill/>
                  </a:ln>
                  <a:gradFill flip="none" rotWithShape="1">
                    <a:gsLst>
                      <a:gs pos="0">
                        <a:srgbClr val="298CC5">
                          <a:lumMod val="75000"/>
                        </a:srgbClr>
                      </a:gs>
                      <a:gs pos="100000">
                        <a:srgbClr val="298CC5"/>
                      </a:gs>
                    </a:gsLst>
                    <a:lin ang="5400000" scaled="1"/>
                    <a:tileRect/>
                  </a:gradFill>
                  <a:effectLst/>
                  <a:uLnTx/>
                  <a:uFillTx/>
                  <a:latin typeface="Arial"/>
                  <a:ea typeface="微软雅黑"/>
                  <a:cs typeface="+mn-cs"/>
                </a:rPr>
                <a:t>01 </a:t>
              </a:r>
              <a:r>
                <a:rPr kumimoji="0" lang="zh-CN" altLang="en-US" sz="3200" b="1" i="0" u="none" strike="noStrike" kern="0" cap="none" spc="0" normalizeH="0" baseline="0" noProof="0" dirty="0">
                  <a:ln>
                    <a:noFill/>
                  </a:ln>
                  <a:gradFill flip="none" rotWithShape="1">
                    <a:gsLst>
                      <a:gs pos="0">
                        <a:srgbClr val="298CC5">
                          <a:lumMod val="75000"/>
                        </a:srgbClr>
                      </a:gs>
                      <a:gs pos="100000">
                        <a:srgbClr val="298CC5"/>
                      </a:gs>
                    </a:gsLst>
                    <a:lin ang="5400000" scaled="1"/>
                    <a:tileRect/>
                  </a:gradFill>
                  <a:effectLst/>
                  <a:uLnTx/>
                  <a:uFillTx/>
                  <a:latin typeface="Arial"/>
                  <a:ea typeface="微软雅黑"/>
                  <a:cs typeface="+mn-cs"/>
                </a:rPr>
                <a:t>研究背景</a:t>
              </a:r>
            </a:p>
          </p:txBody>
        </p:sp>
        <p:sp>
          <p:nvSpPr>
            <p:cNvPr id="25" name="矩形 24"/>
            <p:cNvSpPr/>
            <p:nvPr/>
          </p:nvSpPr>
          <p:spPr>
            <a:xfrm>
              <a:off x="1724025" y="3484812"/>
              <a:ext cx="792956" cy="106113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lumMod val="75000"/>
                  </a:schemeClr>
                </a:gs>
                <a:gs pos="100000">
                  <a:schemeClr val="accent1"/>
                </a:gs>
              </a:gsLst>
              <a:lin ang="8100000" scaled="1"/>
              <a:tileRect/>
            </a:gradFill>
            <a:ln w="28575">
              <a:gradFill flip="none" rotWithShape="1">
                <a:gsLst>
                  <a:gs pos="0">
                    <a:schemeClr val="accent1"/>
                  </a:gs>
                  <a:gs pos="100000">
                    <a:schemeClr val="accent1">
                      <a:lumMod val="75000"/>
                    </a:schemeClr>
                  </a:gs>
                </a:gsLst>
                <a:lin ang="8100000" scaled="1"/>
                <a:tileRect/>
              </a:gradFill>
            </a:ln>
            <a:effectLst>
              <a:outerShdw blurRad="381000" dist="38100" dir="8100000" algn="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椭圆 24"/>
          <p:cNvSpPr/>
          <p:nvPr/>
        </p:nvSpPr>
        <p:spPr>
          <a:xfrm>
            <a:off x="5881133" y="3225901"/>
            <a:ext cx="442435" cy="457198"/>
          </a:xfrm>
          <a:custGeom>
            <a:avLst/>
            <a:gdLst>
              <a:gd name="connsiteX0" fmla="*/ 201045 w 587108"/>
              <a:gd name="connsiteY0" fmla="*/ 374989 h 606698"/>
              <a:gd name="connsiteX1" fmla="*/ 401729 w 587108"/>
              <a:gd name="connsiteY1" fmla="*/ 374989 h 606698"/>
              <a:gd name="connsiteX2" fmla="*/ 432462 w 587108"/>
              <a:gd name="connsiteY2" fmla="*/ 405650 h 606698"/>
              <a:gd name="connsiteX3" fmla="*/ 401729 w 587108"/>
              <a:gd name="connsiteY3" fmla="*/ 436310 h 606698"/>
              <a:gd name="connsiteX4" fmla="*/ 201045 w 587108"/>
              <a:gd name="connsiteY4" fmla="*/ 436310 h 606698"/>
              <a:gd name="connsiteX5" fmla="*/ 170312 w 587108"/>
              <a:gd name="connsiteY5" fmla="*/ 405650 h 606698"/>
              <a:gd name="connsiteX6" fmla="*/ 201045 w 587108"/>
              <a:gd name="connsiteY6" fmla="*/ 374989 h 606698"/>
              <a:gd name="connsiteX7" fmla="*/ 201041 w 587108"/>
              <a:gd name="connsiteY7" fmla="*/ 247195 h 606698"/>
              <a:gd name="connsiteX8" fmla="*/ 539054 w 587108"/>
              <a:gd name="connsiteY8" fmla="*/ 247195 h 606698"/>
              <a:gd name="connsiteX9" fmla="*/ 569783 w 587108"/>
              <a:gd name="connsiteY9" fmla="*/ 277856 h 606698"/>
              <a:gd name="connsiteX10" fmla="*/ 539054 w 587108"/>
              <a:gd name="connsiteY10" fmla="*/ 308516 h 606698"/>
              <a:gd name="connsiteX11" fmla="*/ 201041 w 587108"/>
              <a:gd name="connsiteY11" fmla="*/ 308516 h 606698"/>
              <a:gd name="connsiteX12" fmla="*/ 170312 w 587108"/>
              <a:gd name="connsiteY12" fmla="*/ 277856 h 606698"/>
              <a:gd name="connsiteX13" fmla="*/ 201041 w 587108"/>
              <a:gd name="connsiteY13" fmla="*/ 247195 h 606698"/>
              <a:gd name="connsiteX14" fmla="*/ 201045 w 587108"/>
              <a:gd name="connsiteY14" fmla="*/ 119189 h 606698"/>
              <a:gd name="connsiteX15" fmla="*/ 356709 w 587108"/>
              <a:gd name="connsiteY15" fmla="*/ 119189 h 606698"/>
              <a:gd name="connsiteX16" fmla="*/ 387442 w 587108"/>
              <a:gd name="connsiteY16" fmla="*/ 149885 h 606698"/>
              <a:gd name="connsiteX17" fmla="*/ 356709 w 587108"/>
              <a:gd name="connsiteY17" fmla="*/ 180581 h 606698"/>
              <a:gd name="connsiteX18" fmla="*/ 201045 w 587108"/>
              <a:gd name="connsiteY18" fmla="*/ 180581 h 606698"/>
              <a:gd name="connsiteX19" fmla="*/ 170312 w 587108"/>
              <a:gd name="connsiteY19" fmla="*/ 149885 h 606698"/>
              <a:gd name="connsiteX20" fmla="*/ 201045 w 587108"/>
              <a:gd name="connsiteY20" fmla="*/ 119189 h 606698"/>
              <a:gd name="connsiteX21" fmla="*/ 87274 w 587108"/>
              <a:gd name="connsiteY21" fmla="*/ 0 h 606698"/>
              <a:gd name="connsiteX22" fmla="*/ 109016 w 587108"/>
              <a:gd name="connsiteY22" fmla="*/ 9089 h 606698"/>
              <a:gd name="connsiteX23" fmla="*/ 165407 w 587108"/>
              <a:gd name="connsiteY23" fmla="*/ 65391 h 606698"/>
              <a:gd name="connsiteX24" fmla="*/ 165407 w 587108"/>
              <a:gd name="connsiteY24" fmla="*/ 108806 h 606698"/>
              <a:gd name="connsiteX25" fmla="*/ 122077 w 587108"/>
              <a:gd name="connsiteY25" fmla="*/ 108806 h 606698"/>
              <a:gd name="connsiteX26" fmla="*/ 117928 w 587108"/>
              <a:gd name="connsiteY26" fmla="*/ 104817 h 606698"/>
              <a:gd name="connsiteX27" fmla="*/ 117928 w 587108"/>
              <a:gd name="connsiteY27" fmla="*/ 488956 h 606698"/>
              <a:gd name="connsiteX28" fmla="*/ 482240 w 587108"/>
              <a:gd name="connsiteY28" fmla="*/ 488956 h 606698"/>
              <a:gd name="connsiteX29" fmla="*/ 478245 w 587108"/>
              <a:gd name="connsiteY29" fmla="*/ 484814 h 606698"/>
              <a:gd name="connsiteX30" fmla="*/ 478245 w 587108"/>
              <a:gd name="connsiteY30" fmla="*/ 441553 h 606698"/>
              <a:gd name="connsiteX31" fmla="*/ 521576 w 587108"/>
              <a:gd name="connsiteY31" fmla="*/ 441553 h 606698"/>
              <a:gd name="connsiteX32" fmla="*/ 578120 w 587108"/>
              <a:gd name="connsiteY32" fmla="*/ 497854 h 606698"/>
              <a:gd name="connsiteX33" fmla="*/ 578120 w 587108"/>
              <a:gd name="connsiteY33" fmla="*/ 541269 h 606698"/>
              <a:gd name="connsiteX34" fmla="*/ 521576 w 587108"/>
              <a:gd name="connsiteY34" fmla="*/ 597724 h 606698"/>
              <a:gd name="connsiteX35" fmla="*/ 478245 w 587108"/>
              <a:gd name="connsiteY35" fmla="*/ 597724 h 606698"/>
              <a:gd name="connsiteX36" fmla="*/ 478245 w 587108"/>
              <a:gd name="connsiteY36" fmla="*/ 554309 h 606698"/>
              <a:gd name="connsiteX37" fmla="*/ 482240 w 587108"/>
              <a:gd name="connsiteY37" fmla="*/ 550320 h 606698"/>
              <a:gd name="connsiteX38" fmla="*/ 87198 w 587108"/>
              <a:gd name="connsiteY38" fmla="*/ 550320 h 606698"/>
              <a:gd name="connsiteX39" fmla="*/ 56467 w 587108"/>
              <a:gd name="connsiteY39" fmla="*/ 519638 h 606698"/>
              <a:gd name="connsiteX40" fmla="*/ 56467 w 587108"/>
              <a:gd name="connsiteY40" fmla="*/ 104817 h 606698"/>
              <a:gd name="connsiteX41" fmla="*/ 52472 w 587108"/>
              <a:gd name="connsiteY41" fmla="*/ 108806 h 606698"/>
              <a:gd name="connsiteX42" fmla="*/ 8988 w 587108"/>
              <a:gd name="connsiteY42" fmla="*/ 108806 h 606698"/>
              <a:gd name="connsiteX43" fmla="*/ 8988 w 587108"/>
              <a:gd name="connsiteY43" fmla="*/ 65391 h 606698"/>
              <a:gd name="connsiteX44" fmla="*/ 65532 w 587108"/>
              <a:gd name="connsiteY44" fmla="*/ 9089 h 606698"/>
              <a:gd name="connsiteX45" fmla="*/ 87274 w 587108"/>
              <a:gd name="connsiteY45" fmla="*/ 0 h 6066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587108" h="606698">
                <a:moveTo>
                  <a:pt x="201045" y="374989"/>
                </a:moveTo>
                <a:lnTo>
                  <a:pt x="401729" y="374989"/>
                </a:lnTo>
                <a:cubicBezTo>
                  <a:pt x="418786" y="374989"/>
                  <a:pt x="432462" y="388633"/>
                  <a:pt x="432462" y="405650"/>
                </a:cubicBezTo>
                <a:cubicBezTo>
                  <a:pt x="432462" y="422513"/>
                  <a:pt x="418786" y="436310"/>
                  <a:pt x="401729" y="436310"/>
                </a:cubicBezTo>
                <a:lnTo>
                  <a:pt x="201045" y="436310"/>
                </a:lnTo>
                <a:cubicBezTo>
                  <a:pt x="183988" y="436310"/>
                  <a:pt x="170312" y="422513"/>
                  <a:pt x="170312" y="405650"/>
                </a:cubicBezTo>
                <a:cubicBezTo>
                  <a:pt x="170312" y="388633"/>
                  <a:pt x="183988" y="374989"/>
                  <a:pt x="201045" y="374989"/>
                </a:cubicBezTo>
                <a:close/>
                <a:moveTo>
                  <a:pt x="201041" y="247195"/>
                </a:moveTo>
                <a:lnTo>
                  <a:pt x="539054" y="247195"/>
                </a:lnTo>
                <a:cubicBezTo>
                  <a:pt x="555955" y="247195"/>
                  <a:pt x="569783" y="260839"/>
                  <a:pt x="569783" y="277856"/>
                </a:cubicBezTo>
                <a:cubicBezTo>
                  <a:pt x="569783" y="294719"/>
                  <a:pt x="555955" y="308516"/>
                  <a:pt x="539054" y="308516"/>
                </a:cubicBezTo>
                <a:lnTo>
                  <a:pt x="201041" y="308516"/>
                </a:lnTo>
                <a:cubicBezTo>
                  <a:pt x="183986" y="308516"/>
                  <a:pt x="170312" y="294719"/>
                  <a:pt x="170312" y="277856"/>
                </a:cubicBezTo>
                <a:cubicBezTo>
                  <a:pt x="170312" y="260839"/>
                  <a:pt x="183986" y="247195"/>
                  <a:pt x="201041" y="247195"/>
                </a:cubicBezTo>
                <a:close/>
                <a:moveTo>
                  <a:pt x="201045" y="119189"/>
                </a:moveTo>
                <a:lnTo>
                  <a:pt x="356709" y="119189"/>
                </a:lnTo>
                <a:cubicBezTo>
                  <a:pt x="373612" y="119189"/>
                  <a:pt x="387442" y="133002"/>
                  <a:pt x="387442" y="149885"/>
                </a:cubicBezTo>
                <a:cubicBezTo>
                  <a:pt x="387442" y="166921"/>
                  <a:pt x="373612" y="180581"/>
                  <a:pt x="356709" y="180581"/>
                </a:cubicBezTo>
                <a:lnTo>
                  <a:pt x="201045" y="180581"/>
                </a:lnTo>
                <a:cubicBezTo>
                  <a:pt x="183988" y="180581"/>
                  <a:pt x="170312" y="166921"/>
                  <a:pt x="170312" y="149885"/>
                </a:cubicBezTo>
                <a:cubicBezTo>
                  <a:pt x="170312" y="133002"/>
                  <a:pt x="183988" y="119189"/>
                  <a:pt x="201045" y="119189"/>
                </a:cubicBezTo>
                <a:close/>
                <a:moveTo>
                  <a:pt x="87274" y="0"/>
                </a:moveTo>
                <a:cubicBezTo>
                  <a:pt x="95149" y="0"/>
                  <a:pt x="103024" y="3030"/>
                  <a:pt x="109016" y="9089"/>
                </a:cubicBezTo>
                <a:lnTo>
                  <a:pt x="165407" y="65391"/>
                </a:lnTo>
                <a:cubicBezTo>
                  <a:pt x="177546" y="77357"/>
                  <a:pt x="177546" y="96840"/>
                  <a:pt x="165407" y="108806"/>
                </a:cubicBezTo>
                <a:cubicBezTo>
                  <a:pt x="153422" y="120772"/>
                  <a:pt x="134062" y="120772"/>
                  <a:pt x="122077" y="108806"/>
                </a:cubicBezTo>
                <a:lnTo>
                  <a:pt x="117928" y="104817"/>
                </a:lnTo>
                <a:lnTo>
                  <a:pt x="117928" y="488956"/>
                </a:lnTo>
                <a:lnTo>
                  <a:pt x="482240" y="488956"/>
                </a:lnTo>
                <a:lnTo>
                  <a:pt x="478245" y="484814"/>
                </a:lnTo>
                <a:cubicBezTo>
                  <a:pt x="466107" y="472848"/>
                  <a:pt x="466107" y="453519"/>
                  <a:pt x="478245" y="441553"/>
                </a:cubicBezTo>
                <a:cubicBezTo>
                  <a:pt x="490230" y="429433"/>
                  <a:pt x="509591" y="429433"/>
                  <a:pt x="521576" y="441553"/>
                </a:cubicBezTo>
                <a:lnTo>
                  <a:pt x="578120" y="497854"/>
                </a:lnTo>
                <a:cubicBezTo>
                  <a:pt x="590105" y="509820"/>
                  <a:pt x="590105" y="529303"/>
                  <a:pt x="578120" y="541269"/>
                </a:cubicBezTo>
                <a:lnTo>
                  <a:pt x="521576" y="597724"/>
                </a:lnTo>
                <a:cubicBezTo>
                  <a:pt x="509591" y="609690"/>
                  <a:pt x="490230" y="609690"/>
                  <a:pt x="478245" y="597724"/>
                </a:cubicBezTo>
                <a:cubicBezTo>
                  <a:pt x="466107" y="585758"/>
                  <a:pt x="466107" y="566275"/>
                  <a:pt x="478245" y="554309"/>
                </a:cubicBezTo>
                <a:lnTo>
                  <a:pt x="482240" y="550320"/>
                </a:lnTo>
                <a:lnTo>
                  <a:pt x="87198" y="550320"/>
                </a:lnTo>
                <a:cubicBezTo>
                  <a:pt x="70296" y="550320"/>
                  <a:pt x="56467" y="536514"/>
                  <a:pt x="56467" y="519638"/>
                </a:cubicBezTo>
                <a:lnTo>
                  <a:pt x="56467" y="104817"/>
                </a:lnTo>
                <a:lnTo>
                  <a:pt x="52472" y="108806"/>
                </a:lnTo>
                <a:cubicBezTo>
                  <a:pt x="40487" y="120772"/>
                  <a:pt x="20973" y="120772"/>
                  <a:pt x="8988" y="108806"/>
                </a:cubicBezTo>
                <a:cubicBezTo>
                  <a:pt x="-2997" y="96840"/>
                  <a:pt x="-2997" y="77357"/>
                  <a:pt x="8988" y="65391"/>
                </a:cubicBezTo>
                <a:lnTo>
                  <a:pt x="65532" y="9089"/>
                </a:lnTo>
                <a:cubicBezTo>
                  <a:pt x="71525" y="3030"/>
                  <a:pt x="79399" y="0"/>
                  <a:pt x="872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41" name="椭圆 26"/>
          <p:cNvSpPr/>
          <p:nvPr/>
        </p:nvSpPr>
        <p:spPr>
          <a:xfrm>
            <a:off x="3888405" y="2476956"/>
            <a:ext cx="457198" cy="456492"/>
          </a:xfrm>
          <a:custGeom>
            <a:avLst/>
            <a:gdLst>
              <a:gd name="connsiteX0" fmla="*/ 444103 w 607089"/>
              <a:gd name="connsiteY0" fmla="*/ 163584 h 606152"/>
              <a:gd name="connsiteX1" fmla="*/ 469914 w 607089"/>
              <a:gd name="connsiteY1" fmla="*/ 176766 h 606152"/>
              <a:gd name="connsiteX2" fmla="*/ 475193 w 607089"/>
              <a:gd name="connsiteY2" fmla="*/ 220412 h 606152"/>
              <a:gd name="connsiteX3" fmla="*/ 378258 w 607089"/>
              <a:gd name="connsiteY3" fmla="*/ 317225 h 606152"/>
              <a:gd name="connsiteX4" fmla="*/ 346435 w 607089"/>
              <a:gd name="connsiteY4" fmla="*/ 330260 h 606152"/>
              <a:gd name="connsiteX5" fmla="*/ 313879 w 607089"/>
              <a:gd name="connsiteY5" fmla="*/ 316492 h 606152"/>
              <a:gd name="connsiteX6" fmla="*/ 248913 w 607089"/>
              <a:gd name="connsiteY6" fmla="*/ 251755 h 606152"/>
              <a:gd name="connsiteX7" fmla="*/ 242021 w 607089"/>
              <a:gd name="connsiteY7" fmla="*/ 228760 h 606152"/>
              <a:gd name="connsiteX8" fmla="*/ 254926 w 607089"/>
              <a:gd name="connsiteY8" fmla="*/ 208695 h 606152"/>
              <a:gd name="connsiteX9" fmla="*/ 280883 w 607089"/>
              <a:gd name="connsiteY9" fmla="*/ 195074 h 606152"/>
              <a:gd name="connsiteX10" fmla="*/ 297894 w 607089"/>
              <a:gd name="connsiteY10" fmla="*/ 202836 h 606152"/>
              <a:gd name="connsiteX11" fmla="*/ 342036 w 607089"/>
              <a:gd name="connsiteY11" fmla="*/ 246922 h 606152"/>
              <a:gd name="connsiteX12" fmla="*/ 346435 w 607089"/>
              <a:gd name="connsiteY12" fmla="*/ 249705 h 606152"/>
              <a:gd name="connsiteX13" fmla="*/ 350541 w 607089"/>
              <a:gd name="connsiteY13" fmla="*/ 247068 h 606152"/>
              <a:gd name="connsiteX14" fmla="*/ 426212 w 607089"/>
              <a:gd name="connsiteY14" fmla="*/ 171493 h 606152"/>
              <a:gd name="connsiteX15" fmla="*/ 444103 w 607089"/>
              <a:gd name="connsiteY15" fmla="*/ 163584 h 606152"/>
              <a:gd name="connsiteX16" fmla="*/ 360877 w 607089"/>
              <a:gd name="connsiteY16" fmla="*/ 64177 h 606152"/>
              <a:gd name="connsiteX17" fmla="*/ 232178 w 607089"/>
              <a:gd name="connsiteY17" fmla="*/ 117334 h 606152"/>
              <a:gd name="connsiteX18" fmla="*/ 232178 w 607089"/>
              <a:gd name="connsiteY18" fmla="*/ 374333 h 606152"/>
              <a:gd name="connsiteX19" fmla="*/ 489575 w 607089"/>
              <a:gd name="connsiteY19" fmla="*/ 374333 h 606152"/>
              <a:gd name="connsiteX20" fmla="*/ 489575 w 607089"/>
              <a:gd name="connsiteY20" fmla="*/ 117334 h 606152"/>
              <a:gd name="connsiteX21" fmla="*/ 360877 w 607089"/>
              <a:gd name="connsiteY21" fmla="*/ 64177 h 606152"/>
              <a:gd name="connsiteX22" fmla="*/ 360876 w 607089"/>
              <a:gd name="connsiteY22" fmla="*/ 0 h 606152"/>
              <a:gd name="connsiteX23" fmla="*/ 535041 w 607089"/>
              <a:gd name="connsiteY23" fmla="*/ 71938 h 606152"/>
              <a:gd name="connsiteX24" fmla="*/ 535041 w 607089"/>
              <a:gd name="connsiteY24" fmla="*/ 419729 h 606152"/>
              <a:gd name="connsiteX25" fmla="*/ 237751 w 607089"/>
              <a:gd name="connsiteY25" fmla="*/ 456778 h 606152"/>
              <a:gd name="connsiteX26" fmla="*/ 225138 w 607089"/>
              <a:gd name="connsiteY26" fmla="*/ 458388 h 606152"/>
              <a:gd name="connsiteX27" fmla="*/ 99740 w 607089"/>
              <a:gd name="connsiteY27" fmla="*/ 583593 h 606152"/>
              <a:gd name="connsiteX28" fmla="*/ 17607 w 607089"/>
              <a:gd name="connsiteY28" fmla="*/ 592379 h 606152"/>
              <a:gd name="connsiteX29" fmla="*/ 13794 w 607089"/>
              <a:gd name="connsiteY29" fmla="*/ 588572 h 606152"/>
              <a:gd name="connsiteX30" fmla="*/ 22594 w 607089"/>
              <a:gd name="connsiteY30" fmla="*/ 506567 h 606152"/>
              <a:gd name="connsiteX31" fmla="*/ 148139 w 607089"/>
              <a:gd name="connsiteY31" fmla="*/ 381069 h 606152"/>
              <a:gd name="connsiteX32" fmla="*/ 149606 w 607089"/>
              <a:gd name="connsiteY32" fmla="*/ 368768 h 606152"/>
              <a:gd name="connsiteX33" fmla="*/ 186712 w 607089"/>
              <a:gd name="connsiteY33" fmla="*/ 71938 h 606152"/>
              <a:gd name="connsiteX34" fmla="*/ 360876 w 607089"/>
              <a:gd name="connsiteY34" fmla="*/ 0 h 6061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607089" h="606152">
                <a:moveTo>
                  <a:pt x="444103" y="163584"/>
                </a:moveTo>
                <a:cubicBezTo>
                  <a:pt x="452462" y="163584"/>
                  <a:pt x="461261" y="167978"/>
                  <a:pt x="469914" y="176766"/>
                </a:cubicBezTo>
                <a:cubicBezTo>
                  <a:pt x="485459" y="192291"/>
                  <a:pt x="487365" y="208256"/>
                  <a:pt x="475193" y="220412"/>
                </a:cubicBezTo>
                <a:lnTo>
                  <a:pt x="378258" y="317225"/>
                </a:lnTo>
                <a:cubicBezTo>
                  <a:pt x="369459" y="326013"/>
                  <a:pt x="359047" y="330260"/>
                  <a:pt x="346435" y="330260"/>
                </a:cubicBezTo>
                <a:cubicBezTo>
                  <a:pt x="337783" y="330260"/>
                  <a:pt x="325171" y="327917"/>
                  <a:pt x="313879" y="316492"/>
                </a:cubicBezTo>
                <a:lnTo>
                  <a:pt x="248913" y="251755"/>
                </a:lnTo>
                <a:cubicBezTo>
                  <a:pt x="242314" y="245018"/>
                  <a:pt x="239821" y="237109"/>
                  <a:pt x="242021" y="228760"/>
                </a:cubicBezTo>
                <a:cubicBezTo>
                  <a:pt x="243634" y="222463"/>
                  <a:pt x="247887" y="215872"/>
                  <a:pt x="254926" y="208695"/>
                </a:cubicBezTo>
                <a:cubicBezTo>
                  <a:pt x="264165" y="199614"/>
                  <a:pt x="272670" y="195074"/>
                  <a:pt x="280883" y="195074"/>
                </a:cubicBezTo>
                <a:cubicBezTo>
                  <a:pt x="287042" y="195074"/>
                  <a:pt x="292761" y="197710"/>
                  <a:pt x="297894" y="202836"/>
                </a:cubicBezTo>
                <a:cubicBezTo>
                  <a:pt x="298187" y="203129"/>
                  <a:pt x="326491" y="231397"/>
                  <a:pt x="342036" y="246922"/>
                </a:cubicBezTo>
                <a:cubicBezTo>
                  <a:pt x="343649" y="248533"/>
                  <a:pt x="344529" y="249705"/>
                  <a:pt x="346435" y="249705"/>
                </a:cubicBezTo>
                <a:cubicBezTo>
                  <a:pt x="348195" y="249705"/>
                  <a:pt x="349075" y="248533"/>
                  <a:pt x="350541" y="247068"/>
                </a:cubicBezTo>
                <a:cubicBezTo>
                  <a:pt x="376058" y="221584"/>
                  <a:pt x="425626" y="172079"/>
                  <a:pt x="426212" y="171493"/>
                </a:cubicBezTo>
                <a:cubicBezTo>
                  <a:pt x="431492" y="166220"/>
                  <a:pt x="437504" y="163584"/>
                  <a:pt x="444103" y="163584"/>
                </a:cubicBezTo>
                <a:close/>
                <a:moveTo>
                  <a:pt x="360877" y="64177"/>
                </a:moveTo>
                <a:cubicBezTo>
                  <a:pt x="314274" y="64177"/>
                  <a:pt x="267671" y="81896"/>
                  <a:pt x="232178" y="117334"/>
                </a:cubicBezTo>
                <a:cubicBezTo>
                  <a:pt x="161192" y="188210"/>
                  <a:pt x="161192" y="303457"/>
                  <a:pt x="232178" y="374333"/>
                </a:cubicBezTo>
                <a:cubicBezTo>
                  <a:pt x="303164" y="445209"/>
                  <a:pt x="418589" y="445209"/>
                  <a:pt x="489575" y="374333"/>
                </a:cubicBezTo>
                <a:cubicBezTo>
                  <a:pt x="560560" y="303457"/>
                  <a:pt x="560560" y="188210"/>
                  <a:pt x="489575" y="117334"/>
                </a:cubicBezTo>
                <a:cubicBezTo>
                  <a:pt x="454082" y="81896"/>
                  <a:pt x="407479" y="64177"/>
                  <a:pt x="360877" y="64177"/>
                </a:cubicBezTo>
                <a:close/>
                <a:moveTo>
                  <a:pt x="360876" y="0"/>
                </a:moveTo>
                <a:cubicBezTo>
                  <a:pt x="423942" y="0"/>
                  <a:pt x="487008" y="23980"/>
                  <a:pt x="535041" y="71938"/>
                </a:cubicBezTo>
                <a:cubicBezTo>
                  <a:pt x="631106" y="167855"/>
                  <a:pt x="631106" y="323812"/>
                  <a:pt x="535041" y="419729"/>
                </a:cubicBezTo>
                <a:cubicBezTo>
                  <a:pt x="453495" y="501148"/>
                  <a:pt x="332350" y="513449"/>
                  <a:pt x="237751" y="456778"/>
                </a:cubicBezTo>
                <a:cubicBezTo>
                  <a:pt x="237751" y="456778"/>
                  <a:pt x="230858" y="452677"/>
                  <a:pt x="225138" y="458388"/>
                </a:cubicBezTo>
                <a:cubicBezTo>
                  <a:pt x="193752" y="489726"/>
                  <a:pt x="99740" y="583593"/>
                  <a:pt x="99740" y="583593"/>
                </a:cubicBezTo>
                <a:cubicBezTo>
                  <a:pt x="74660" y="608634"/>
                  <a:pt x="39754" y="614638"/>
                  <a:pt x="17607" y="592379"/>
                </a:cubicBezTo>
                <a:lnTo>
                  <a:pt x="13794" y="588572"/>
                </a:lnTo>
                <a:cubicBezTo>
                  <a:pt x="-8499" y="566460"/>
                  <a:pt x="-2486" y="531608"/>
                  <a:pt x="22594" y="506567"/>
                </a:cubicBezTo>
                <a:cubicBezTo>
                  <a:pt x="22594" y="506567"/>
                  <a:pt x="116753" y="412407"/>
                  <a:pt x="148139" y="381069"/>
                </a:cubicBezTo>
                <a:cubicBezTo>
                  <a:pt x="153712" y="375651"/>
                  <a:pt x="149606" y="368768"/>
                  <a:pt x="149606" y="368768"/>
                </a:cubicBezTo>
                <a:cubicBezTo>
                  <a:pt x="92846" y="274316"/>
                  <a:pt x="105166" y="153358"/>
                  <a:pt x="186712" y="71938"/>
                </a:cubicBezTo>
                <a:cubicBezTo>
                  <a:pt x="234745" y="23980"/>
                  <a:pt x="297810" y="0"/>
                  <a:pt x="360876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43" name="椭圆 27"/>
          <p:cNvSpPr/>
          <p:nvPr/>
        </p:nvSpPr>
        <p:spPr>
          <a:xfrm>
            <a:off x="7884494" y="2476976"/>
            <a:ext cx="457198" cy="456453"/>
          </a:xfrm>
          <a:custGeom>
            <a:avLst/>
            <a:gdLst>
              <a:gd name="connsiteX0" fmla="*/ 303336 w 606862"/>
              <a:gd name="connsiteY0" fmla="*/ 213981 h 605874"/>
              <a:gd name="connsiteX1" fmla="*/ 214283 w 606862"/>
              <a:gd name="connsiteY1" fmla="*/ 302877 h 605874"/>
              <a:gd name="connsiteX2" fmla="*/ 303336 w 606862"/>
              <a:gd name="connsiteY2" fmla="*/ 391681 h 605874"/>
              <a:gd name="connsiteX3" fmla="*/ 392296 w 606862"/>
              <a:gd name="connsiteY3" fmla="*/ 302877 h 605874"/>
              <a:gd name="connsiteX4" fmla="*/ 303336 w 606862"/>
              <a:gd name="connsiteY4" fmla="*/ 213981 h 605874"/>
              <a:gd name="connsiteX5" fmla="*/ 303336 w 606862"/>
              <a:gd name="connsiteY5" fmla="*/ 162441 h 605874"/>
              <a:gd name="connsiteX6" fmla="*/ 443926 w 606862"/>
              <a:gd name="connsiteY6" fmla="*/ 302877 h 605874"/>
              <a:gd name="connsiteX7" fmla="*/ 303336 w 606862"/>
              <a:gd name="connsiteY7" fmla="*/ 443220 h 605874"/>
              <a:gd name="connsiteX8" fmla="*/ 162653 w 606862"/>
              <a:gd name="connsiteY8" fmla="*/ 302877 h 605874"/>
              <a:gd name="connsiteX9" fmla="*/ 303336 w 606862"/>
              <a:gd name="connsiteY9" fmla="*/ 162441 h 605874"/>
              <a:gd name="connsiteX10" fmla="*/ 265827 w 606862"/>
              <a:gd name="connsiteY10" fmla="*/ 51540 h 605874"/>
              <a:gd name="connsiteX11" fmla="*/ 265827 w 606862"/>
              <a:gd name="connsiteY11" fmla="*/ 90195 h 605874"/>
              <a:gd name="connsiteX12" fmla="*/ 247722 w 606862"/>
              <a:gd name="connsiteY12" fmla="*/ 114667 h 605874"/>
              <a:gd name="connsiteX13" fmla="*/ 210303 w 606862"/>
              <a:gd name="connsiteY13" fmla="*/ 130148 h 605874"/>
              <a:gd name="connsiteX14" fmla="*/ 179385 w 606862"/>
              <a:gd name="connsiteY14" fmla="*/ 126347 h 605874"/>
              <a:gd name="connsiteX15" fmla="*/ 152273 w 606862"/>
              <a:gd name="connsiteY15" fmla="*/ 99279 h 605874"/>
              <a:gd name="connsiteX16" fmla="*/ 99441 w 606862"/>
              <a:gd name="connsiteY16" fmla="*/ 152024 h 605874"/>
              <a:gd name="connsiteX17" fmla="*/ 126553 w 606862"/>
              <a:gd name="connsiteY17" fmla="*/ 179185 h 605874"/>
              <a:gd name="connsiteX18" fmla="*/ 130360 w 606862"/>
              <a:gd name="connsiteY18" fmla="*/ 210147 h 605874"/>
              <a:gd name="connsiteX19" fmla="*/ 114854 w 606862"/>
              <a:gd name="connsiteY19" fmla="*/ 247411 h 605874"/>
              <a:gd name="connsiteX20" fmla="*/ 90342 w 606862"/>
              <a:gd name="connsiteY20" fmla="*/ 265487 h 605874"/>
              <a:gd name="connsiteX21" fmla="*/ 51624 w 606862"/>
              <a:gd name="connsiteY21" fmla="*/ 265487 h 605874"/>
              <a:gd name="connsiteX22" fmla="*/ 51624 w 606862"/>
              <a:gd name="connsiteY22" fmla="*/ 340295 h 605874"/>
              <a:gd name="connsiteX23" fmla="*/ 90342 w 606862"/>
              <a:gd name="connsiteY23" fmla="*/ 340295 h 605874"/>
              <a:gd name="connsiteX24" fmla="*/ 114854 w 606862"/>
              <a:gd name="connsiteY24" fmla="*/ 358278 h 605874"/>
              <a:gd name="connsiteX25" fmla="*/ 130360 w 606862"/>
              <a:gd name="connsiteY25" fmla="*/ 395635 h 605874"/>
              <a:gd name="connsiteX26" fmla="*/ 126553 w 606862"/>
              <a:gd name="connsiteY26" fmla="*/ 426504 h 605874"/>
              <a:gd name="connsiteX27" fmla="*/ 99441 w 606862"/>
              <a:gd name="connsiteY27" fmla="*/ 453571 h 605874"/>
              <a:gd name="connsiteX28" fmla="*/ 152273 w 606862"/>
              <a:gd name="connsiteY28" fmla="*/ 506409 h 605874"/>
              <a:gd name="connsiteX29" fmla="*/ 179477 w 606862"/>
              <a:gd name="connsiteY29" fmla="*/ 479341 h 605874"/>
              <a:gd name="connsiteX30" fmla="*/ 210489 w 606862"/>
              <a:gd name="connsiteY30" fmla="*/ 475448 h 605874"/>
              <a:gd name="connsiteX31" fmla="*/ 247814 w 606862"/>
              <a:gd name="connsiteY31" fmla="*/ 490929 h 605874"/>
              <a:gd name="connsiteX32" fmla="*/ 265920 w 606862"/>
              <a:gd name="connsiteY32" fmla="*/ 515401 h 605874"/>
              <a:gd name="connsiteX33" fmla="*/ 265920 w 606862"/>
              <a:gd name="connsiteY33" fmla="*/ 554056 h 605874"/>
              <a:gd name="connsiteX34" fmla="*/ 340849 w 606862"/>
              <a:gd name="connsiteY34" fmla="*/ 554056 h 605874"/>
              <a:gd name="connsiteX35" fmla="*/ 340849 w 606862"/>
              <a:gd name="connsiteY35" fmla="*/ 515401 h 605874"/>
              <a:gd name="connsiteX36" fmla="*/ 358862 w 606862"/>
              <a:gd name="connsiteY36" fmla="*/ 490929 h 605874"/>
              <a:gd name="connsiteX37" fmla="*/ 396280 w 606862"/>
              <a:gd name="connsiteY37" fmla="*/ 475448 h 605874"/>
              <a:gd name="connsiteX38" fmla="*/ 427199 w 606862"/>
              <a:gd name="connsiteY38" fmla="*/ 479341 h 605874"/>
              <a:gd name="connsiteX39" fmla="*/ 454311 w 606862"/>
              <a:gd name="connsiteY39" fmla="*/ 506409 h 605874"/>
              <a:gd name="connsiteX40" fmla="*/ 507235 w 606862"/>
              <a:gd name="connsiteY40" fmla="*/ 453479 h 605874"/>
              <a:gd name="connsiteX41" fmla="*/ 480123 w 606862"/>
              <a:gd name="connsiteY41" fmla="*/ 426411 h 605874"/>
              <a:gd name="connsiteX42" fmla="*/ 476223 w 606862"/>
              <a:gd name="connsiteY42" fmla="*/ 395543 h 605874"/>
              <a:gd name="connsiteX43" fmla="*/ 491729 w 606862"/>
              <a:gd name="connsiteY43" fmla="*/ 358185 h 605874"/>
              <a:gd name="connsiteX44" fmla="*/ 516241 w 606862"/>
              <a:gd name="connsiteY44" fmla="*/ 340109 h 605874"/>
              <a:gd name="connsiteX45" fmla="*/ 554959 w 606862"/>
              <a:gd name="connsiteY45" fmla="*/ 340109 h 605874"/>
              <a:gd name="connsiteX46" fmla="*/ 554959 w 606862"/>
              <a:gd name="connsiteY46" fmla="*/ 265395 h 605874"/>
              <a:gd name="connsiteX47" fmla="*/ 516241 w 606862"/>
              <a:gd name="connsiteY47" fmla="*/ 265395 h 605874"/>
              <a:gd name="connsiteX48" fmla="*/ 491729 w 606862"/>
              <a:gd name="connsiteY48" fmla="*/ 247318 h 605874"/>
              <a:gd name="connsiteX49" fmla="*/ 476223 w 606862"/>
              <a:gd name="connsiteY49" fmla="*/ 209961 h 605874"/>
              <a:gd name="connsiteX50" fmla="*/ 480123 w 606862"/>
              <a:gd name="connsiteY50" fmla="*/ 179093 h 605874"/>
              <a:gd name="connsiteX51" fmla="*/ 507235 w 606862"/>
              <a:gd name="connsiteY51" fmla="*/ 152024 h 605874"/>
              <a:gd name="connsiteX52" fmla="*/ 454311 w 606862"/>
              <a:gd name="connsiteY52" fmla="*/ 99279 h 605874"/>
              <a:gd name="connsiteX53" fmla="*/ 427106 w 606862"/>
              <a:gd name="connsiteY53" fmla="*/ 126347 h 605874"/>
              <a:gd name="connsiteX54" fmla="*/ 396187 w 606862"/>
              <a:gd name="connsiteY54" fmla="*/ 130148 h 605874"/>
              <a:gd name="connsiteX55" fmla="*/ 358769 w 606862"/>
              <a:gd name="connsiteY55" fmla="*/ 114667 h 605874"/>
              <a:gd name="connsiteX56" fmla="*/ 340664 w 606862"/>
              <a:gd name="connsiteY56" fmla="*/ 90195 h 605874"/>
              <a:gd name="connsiteX57" fmla="*/ 340664 w 606862"/>
              <a:gd name="connsiteY57" fmla="*/ 51540 h 605874"/>
              <a:gd name="connsiteX58" fmla="*/ 240015 w 606862"/>
              <a:gd name="connsiteY58" fmla="*/ 0 h 605874"/>
              <a:gd name="connsiteX59" fmla="*/ 366476 w 606862"/>
              <a:gd name="connsiteY59" fmla="*/ 0 h 605874"/>
              <a:gd name="connsiteX60" fmla="*/ 392288 w 606862"/>
              <a:gd name="connsiteY60" fmla="*/ 25862 h 605874"/>
              <a:gd name="connsiteX61" fmla="*/ 392288 w 606862"/>
              <a:gd name="connsiteY61" fmla="*/ 72211 h 605874"/>
              <a:gd name="connsiteX62" fmla="*/ 403987 w 606862"/>
              <a:gd name="connsiteY62" fmla="*/ 77403 h 605874"/>
              <a:gd name="connsiteX63" fmla="*/ 436298 w 606862"/>
              <a:gd name="connsiteY63" fmla="*/ 45144 h 605874"/>
              <a:gd name="connsiteX64" fmla="*/ 472416 w 606862"/>
              <a:gd name="connsiteY64" fmla="*/ 45144 h 605874"/>
              <a:gd name="connsiteX65" fmla="*/ 561459 w 606862"/>
              <a:gd name="connsiteY65" fmla="*/ 133948 h 605874"/>
              <a:gd name="connsiteX66" fmla="*/ 561459 w 606862"/>
              <a:gd name="connsiteY66" fmla="*/ 170101 h 605874"/>
              <a:gd name="connsiteX67" fmla="*/ 529147 w 606862"/>
              <a:gd name="connsiteY67" fmla="*/ 202360 h 605874"/>
              <a:gd name="connsiteX68" fmla="*/ 534347 w 606862"/>
              <a:gd name="connsiteY68" fmla="*/ 213947 h 605874"/>
              <a:gd name="connsiteX69" fmla="*/ 580771 w 606862"/>
              <a:gd name="connsiteY69" fmla="*/ 213947 h 605874"/>
              <a:gd name="connsiteX70" fmla="*/ 606862 w 606862"/>
              <a:gd name="connsiteY70" fmla="*/ 239625 h 605874"/>
              <a:gd name="connsiteX71" fmla="*/ 606862 w 606862"/>
              <a:gd name="connsiteY71" fmla="*/ 366065 h 605874"/>
              <a:gd name="connsiteX72" fmla="*/ 580957 w 606862"/>
              <a:gd name="connsiteY72" fmla="*/ 391927 h 605874"/>
              <a:gd name="connsiteX73" fmla="*/ 534533 w 606862"/>
              <a:gd name="connsiteY73" fmla="*/ 391927 h 605874"/>
              <a:gd name="connsiteX74" fmla="*/ 529333 w 606862"/>
              <a:gd name="connsiteY74" fmla="*/ 403515 h 605874"/>
              <a:gd name="connsiteX75" fmla="*/ 561644 w 606862"/>
              <a:gd name="connsiteY75" fmla="*/ 435773 h 605874"/>
              <a:gd name="connsiteX76" fmla="*/ 561644 w 606862"/>
              <a:gd name="connsiteY76" fmla="*/ 471926 h 605874"/>
              <a:gd name="connsiteX77" fmla="*/ 472695 w 606862"/>
              <a:gd name="connsiteY77" fmla="*/ 560730 h 605874"/>
              <a:gd name="connsiteX78" fmla="*/ 436484 w 606862"/>
              <a:gd name="connsiteY78" fmla="*/ 560730 h 605874"/>
              <a:gd name="connsiteX79" fmla="*/ 404172 w 606862"/>
              <a:gd name="connsiteY79" fmla="*/ 528471 h 605874"/>
              <a:gd name="connsiteX80" fmla="*/ 392566 w 606862"/>
              <a:gd name="connsiteY80" fmla="*/ 533662 h 605874"/>
              <a:gd name="connsiteX81" fmla="*/ 392566 w 606862"/>
              <a:gd name="connsiteY81" fmla="*/ 580011 h 605874"/>
              <a:gd name="connsiteX82" fmla="*/ 366661 w 606862"/>
              <a:gd name="connsiteY82" fmla="*/ 605874 h 605874"/>
              <a:gd name="connsiteX83" fmla="*/ 240201 w 606862"/>
              <a:gd name="connsiteY83" fmla="*/ 605874 h 605874"/>
              <a:gd name="connsiteX84" fmla="*/ 214296 w 606862"/>
              <a:gd name="connsiteY84" fmla="*/ 580011 h 605874"/>
              <a:gd name="connsiteX85" fmla="*/ 214296 w 606862"/>
              <a:gd name="connsiteY85" fmla="*/ 533662 h 605874"/>
              <a:gd name="connsiteX86" fmla="*/ 202690 w 606862"/>
              <a:gd name="connsiteY86" fmla="*/ 528471 h 605874"/>
              <a:gd name="connsiteX87" fmla="*/ 170378 w 606862"/>
              <a:gd name="connsiteY87" fmla="*/ 560730 h 605874"/>
              <a:gd name="connsiteX88" fmla="*/ 134167 w 606862"/>
              <a:gd name="connsiteY88" fmla="*/ 560730 h 605874"/>
              <a:gd name="connsiteX89" fmla="*/ 45218 w 606862"/>
              <a:gd name="connsiteY89" fmla="*/ 471926 h 605874"/>
              <a:gd name="connsiteX90" fmla="*/ 37418 w 606862"/>
              <a:gd name="connsiteY90" fmla="*/ 453850 h 605874"/>
              <a:gd name="connsiteX91" fmla="*/ 45218 w 606862"/>
              <a:gd name="connsiteY91" fmla="*/ 435773 h 605874"/>
              <a:gd name="connsiteX92" fmla="*/ 77529 w 606862"/>
              <a:gd name="connsiteY92" fmla="*/ 403515 h 605874"/>
              <a:gd name="connsiteX93" fmla="*/ 72329 w 606862"/>
              <a:gd name="connsiteY93" fmla="*/ 391927 h 605874"/>
              <a:gd name="connsiteX94" fmla="*/ 25905 w 606862"/>
              <a:gd name="connsiteY94" fmla="*/ 391927 h 605874"/>
              <a:gd name="connsiteX95" fmla="*/ 0 w 606862"/>
              <a:gd name="connsiteY95" fmla="*/ 366065 h 605874"/>
              <a:gd name="connsiteX96" fmla="*/ 0 w 606862"/>
              <a:gd name="connsiteY96" fmla="*/ 239810 h 605874"/>
              <a:gd name="connsiteX97" fmla="*/ 25905 w 606862"/>
              <a:gd name="connsiteY97" fmla="*/ 213947 h 605874"/>
              <a:gd name="connsiteX98" fmla="*/ 72144 w 606862"/>
              <a:gd name="connsiteY98" fmla="*/ 213947 h 605874"/>
              <a:gd name="connsiteX99" fmla="*/ 77343 w 606862"/>
              <a:gd name="connsiteY99" fmla="*/ 202360 h 605874"/>
              <a:gd name="connsiteX100" fmla="*/ 45032 w 606862"/>
              <a:gd name="connsiteY100" fmla="*/ 170101 h 605874"/>
              <a:gd name="connsiteX101" fmla="*/ 37233 w 606862"/>
              <a:gd name="connsiteY101" fmla="*/ 152024 h 605874"/>
              <a:gd name="connsiteX102" fmla="*/ 45032 w 606862"/>
              <a:gd name="connsiteY102" fmla="*/ 133948 h 605874"/>
              <a:gd name="connsiteX103" fmla="*/ 134074 w 606862"/>
              <a:gd name="connsiteY103" fmla="*/ 45144 h 605874"/>
              <a:gd name="connsiteX104" fmla="*/ 170192 w 606862"/>
              <a:gd name="connsiteY104" fmla="*/ 45144 h 605874"/>
              <a:gd name="connsiteX105" fmla="*/ 202504 w 606862"/>
              <a:gd name="connsiteY105" fmla="*/ 77403 h 605874"/>
              <a:gd name="connsiteX106" fmla="*/ 214203 w 606862"/>
              <a:gd name="connsiteY106" fmla="*/ 72211 h 605874"/>
              <a:gd name="connsiteX107" fmla="*/ 214203 w 606862"/>
              <a:gd name="connsiteY107" fmla="*/ 25862 h 605874"/>
              <a:gd name="connsiteX108" fmla="*/ 240015 w 606862"/>
              <a:gd name="connsiteY108" fmla="*/ 0 h 6058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</a:cxnLst>
            <a:rect l="l" t="t" r="r" b="b"/>
            <a:pathLst>
              <a:path w="606862" h="605874">
                <a:moveTo>
                  <a:pt x="303336" y="213981"/>
                </a:moveTo>
                <a:cubicBezTo>
                  <a:pt x="254306" y="213981"/>
                  <a:pt x="214283" y="253933"/>
                  <a:pt x="214283" y="302877"/>
                </a:cubicBezTo>
                <a:cubicBezTo>
                  <a:pt x="214283" y="351821"/>
                  <a:pt x="254306" y="391681"/>
                  <a:pt x="303336" y="391681"/>
                </a:cubicBezTo>
                <a:cubicBezTo>
                  <a:pt x="352366" y="391681"/>
                  <a:pt x="392296" y="351821"/>
                  <a:pt x="392296" y="302877"/>
                </a:cubicBezTo>
                <a:cubicBezTo>
                  <a:pt x="392296" y="253933"/>
                  <a:pt x="352366" y="213981"/>
                  <a:pt x="303336" y="213981"/>
                </a:cubicBezTo>
                <a:close/>
                <a:moveTo>
                  <a:pt x="303336" y="162441"/>
                </a:moveTo>
                <a:cubicBezTo>
                  <a:pt x="380781" y="162441"/>
                  <a:pt x="443926" y="225475"/>
                  <a:pt x="443926" y="302877"/>
                </a:cubicBezTo>
                <a:cubicBezTo>
                  <a:pt x="443926" y="380186"/>
                  <a:pt x="380781" y="443220"/>
                  <a:pt x="303336" y="443220"/>
                </a:cubicBezTo>
                <a:cubicBezTo>
                  <a:pt x="225798" y="443220"/>
                  <a:pt x="162653" y="380094"/>
                  <a:pt x="162653" y="302877"/>
                </a:cubicBezTo>
                <a:cubicBezTo>
                  <a:pt x="162653" y="225568"/>
                  <a:pt x="225798" y="162441"/>
                  <a:pt x="303336" y="162441"/>
                </a:cubicBezTo>
                <a:close/>
                <a:moveTo>
                  <a:pt x="265827" y="51540"/>
                </a:moveTo>
                <a:lnTo>
                  <a:pt x="265827" y="90195"/>
                </a:lnTo>
                <a:cubicBezTo>
                  <a:pt x="265827" y="101875"/>
                  <a:pt x="258028" y="112072"/>
                  <a:pt x="247722" y="114667"/>
                </a:cubicBezTo>
                <a:cubicBezTo>
                  <a:pt x="234815" y="118560"/>
                  <a:pt x="222002" y="123752"/>
                  <a:pt x="210303" y="130148"/>
                </a:cubicBezTo>
                <a:cubicBezTo>
                  <a:pt x="200090" y="135339"/>
                  <a:pt x="188391" y="134134"/>
                  <a:pt x="179385" y="126347"/>
                </a:cubicBezTo>
                <a:lnTo>
                  <a:pt x="152273" y="99279"/>
                </a:lnTo>
                <a:lnTo>
                  <a:pt x="99441" y="152024"/>
                </a:lnTo>
                <a:lnTo>
                  <a:pt x="126553" y="179185"/>
                </a:lnTo>
                <a:cubicBezTo>
                  <a:pt x="134167" y="186879"/>
                  <a:pt x="136767" y="199857"/>
                  <a:pt x="130360" y="210147"/>
                </a:cubicBezTo>
                <a:cubicBezTo>
                  <a:pt x="123954" y="221641"/>
                  <a:pt x="118754" y="234619"/>
                  <a:pt x="114854" y="247411"/>
                </a:cubicBezTo>
                <a:cubicBezTo>
                  <a:pt x="111048" y="257701"/>
                  <a:pt x="102041" y="265487"/>
                  <a:pt x="90342" y="265487"/>
                </a:cubicBezTo>
                <a:lnTo>
                  <a:pt x="51624" y="265487"/>
                </a:lnTo>
                <a:lnTo>
                  <a:pt x="51624" y="340295"/>
                </a:lnTo>
                <a:lnTo>
                  <a:pt x="90342" y="340295"/>
                </a:lnTo>
                <a:cubicBezTo>
                  <a:pt x="102041" y="340295"/>
                  <a:pt x="112255" y="348081"/>
                  <a:pt x="114854" y="358278"/>
                </a:cubicBezTo>
                <a:cubicBezTo>
                  <a:pt x="118754" y="371163"/>
                  <a:pt x="123954" y="384048"/>
                  <a:pt x="130360" y="395635"/>
                </a:cubicBezTo>
                <a:cubicBezTo>
                  <a:pt x="135560" y="405925"/>
                  <a:pt x="134353" y="417512"/>
                  <a:pt x="126553" y="426504"/>
                </a:cubicBezTo>
                <a:lnTo>
                  <a:pt x="99441" y="453571"/>
                </a:lnTo>
                <a:lnTo>
                  <a:pt x="152273" y="506409"/>
                </a:lnTo>
                <a:lnTo>
                  <a:pt x="179477" y="479341"/>
                </a:lnTo>
                <a:cubicBezTo>
                  <a:pt x="187184" y="471648"/>
                  <a:pt x="200183" y="469052"/>
                  <a:pt x="210489" y="475448"/>
                </a:cubicBezTo>
                <a:cubicBezTo>
                  <a:pt x="222002" y="481937"/>
                  <a:pt x="235001" y="487128"/>
                  <a:pt x="247814" y="490929"/>
                </a:cubicBezTo>
                <a:cubicBezTo>
                  <a:pt x="258121" y="494729"/>
                  <a:pt x="265920" y="503814"/>
                  <a:pt x="265920" y="515401"/>
                </a:cubicBezTo>
                <a:lnTo>
                  <a:pt x="265920" y="554056"/>
                </a:lnTo>
                <a:lnTo>
                  <a:pt x="340849" y="554056"/>
                </a:lnTo>
                <a:lnTo>
                  <a:pt x="340849" y="515401"/>
                </a:lnTo>
                <a:cubicBezTo>
                  <a:pt x="340849" y="503814"/>
                  <a:pt x="348649" y="493524"/>
                  <a:pt x="358862" y="490929"/>
                </a:cubicBezTo>
                <a:cubicBezTo>
                  <a:pt x="371768" y="487128"/>
                  <a:pt x="384674" y="481937"/>
                  <a:pt x="396280" y="475448"/>
                </a:cubicBezTo>
                <a:cubicBezTo>
                  <a:pt x="406586" y="470257"/>
                  <a:pt x="418193" y="471555"/>
                  <a:pt x="427199" y="479341"/>
                </a:cubicBezTo>
                <a:lnTo>
                  <a:pt x="454311" y="506409"/>
                </a:lnTo>
                <a:lnTo>
                  <a:pt x="507235" y="453479"/>
                </a:lnTo>
                <a:lnTo>
                  <a:pt x="480123" y="426411"/>
                </a:lnTo>
                <a:cubicBezTo>
                  <a:pt x="472416" y="418717"/>
                  <a:pt x="469817" y="405739"/>
                  <a:pt x="476223" y="395543"/>
                </a:cubicBezTo>
                <a:cubicBezTo>
                  <a:pt x="482723" y="384048"/>
                  <a:pt x="487922" y="371070"/>
                  <a:pt x="491729" y="358185"/>
                </a:cubicBezTo>
                <a:cubicBezTo>
                  <a:pt x="495536" y="347896"/>
                  <a:pt x="504635" y="340109"/>
                  <a:pt x="516241" y="340109"/>
                </a:cubicBezTo>
                <a:lnTo>
                  <a:pt x="554959" y="340109"/>
                </a:lnTo>
                <a:lnTo>
                  <a:pt x="554959" y="265395"/>
                </a:lnTo>
                <a:lnTo>
                  <a:pt x="516241" y="265395"/>
                </a:lnTo>
                <a:cubicBezTo>
                  <a:pt x="504635" y="265395"/>
                  <a:pt x="494329" y="257608"/>
                  <a:pt x="491729" y="247318"/>
                </a:cubicBezTo>
                <a:cubicBezTo>
                  <a:pt x="487922" y="234433"/>
                  <a:pt x="482723" y="221641"/>
                  <a:pt x="476223" y="209961"/>
                </a:cubicBezTo>
                <a:cubicBezTo>
                  <a:pt x="471024" y="199764"/>
                  <a:pt x="472324" y="188084"/>
                  <a:pt x="480123" y="179093"/>
                </a:cubicBezTo>
                <a:lnTo>
                  <a:pt x="507235" y="152024"/>
                </a:lnTo>
                <a:lnTo>
                  <a:pt x="454311" y="99279"/>
                </a:lnTo>
                <a:lnTo>
                  <a:pt x="427106" y="126347"/>
                </a:lnTo>
                <a:cubicBezTo>
                  <a:pt x="419400" y="133948"/>
                  <a:pt x="406401" y="136544"/>
                  <a:pt x="396187" y="130148"/>
                </a:cubicBezTo>
                <a:cubicBezTo>
                  <a:pt x="384674" y="123752"/>
                  <a:pt x="371675" y="118560"/>
                  <a:pt x="358769" y="114667"/>
                </a:cubicBezTo>
                <a:cubicBezTo>
                  <a:pt x="348463" y="110867"/>
                  <a:pt x="340664" y="101875"/>
                  <a:pt x="340664" y="90195"/>
                </a:cubicBezTo>
                <a:lnTo>
                  <a:pt x="340664" y="51540"/>
                </a:lnTo>
                <a:close/>
                <a:moveTo>
                  <a:pt x="240015" y="0"/>
                </a:moveTo>
                <a:lnTo>
                  <a:pt x="366476" y="0"/>
                </a:lnTo>
                <a:cubicBezTo>
                  <a:pt x="380682" y="0"/>
                  <a:pt x="392288" y="11587"/>
                  <a:pt x="392288" y="25862"/>
                </a:cubicBezTo>
                <a:lnTo>
                  <a:pt x="392288" y="72211"/>
                </a:lnTo>
                <a:cubicBezTo>
                  <a:pt x="396187" y="73509"/>
                  <a:pt x="400087" y="74807"/>
                  <a:pt x="403987" y="77403"/>
                </a:cubicBezTo>
                <a:lnTo>
                  <a:pt x="436298" y="45144"/>
                </a:lnTo>
                <a:cubicBezTo>
                  <a:pt x="446512" y="34854"/>
                  <a:pt x="462110" y="34854"/>
                  <a:pt x="472416" y="45144"/>
                </a:cubicBezTo>
                <a:lnTo>
                  <a:pt x="561459" y="133948"/>
                </a:lnTo>
                <a:cubicBezTo>
                  <a:pt x="571672" y="144238"/>
                  <a:pt x="571672" y="159811"/>
                  <a:pt x="561459" y="170101"/>
                </a:cubicBezTo>
                <a:lnTo>
                  <a:pt x="529147" y="202360"/>
                </a:lnTo>
                <a:cubicBezTo>
                  <a:pt x="530447" y="206161"/>
                  <a:pt x="533047" y="210147"/>
                  <a:pt x="534347" y="213947"/>
                </a:cubicBezTo>
                <a:lnTo>
                  <a:pt x="580771" y="213947"/>
                </a:lnTo>
                <a:cubicBezTo>
                  <a:pt x="594977" y="213947"/>
                  <a:pt x="606583" y="225442"/>
                  <a:pt x="606862" y="239625"/>
                </a:cubicBezTo>
                <a:lnTo>
                  <a:pt x="606862" y="366065"/>
                </a:lnTo>
                <a:cubicBezTo>
                  <a:pt x="606862" y="380340"/>
                  <a:pt x="595256" y="391927"/>
                  <a:pt x="580957" y="391927"/>
                </a:cubicBezTo>
                <a:lnTo>
                  <a:pt x="534533" y="391927"/>
                </a:lnTo>
                <a:cubicBezTo>
                  <a:pt x="533233" y="395728"/>
                  <a:pt x="531933" y="399714"/>
                  <a:pt x="529333" y="403515"/>
                </a:cubicBezTo>
                <a:lnTo>
                  <a:pt x="561644" y="435773"/>
                </a:lnTo>
                <a:cubicBezTo>
                  <a:pt x="571951" y="446063"/>
                  <a:pt x="571951" y="461636"/>
                  <a:pt x="561644" y="471926"/>
                </a:cubicBezTo>
                <a:lnTo>
                  <a:pt x="472695" y="560730"/>
                </a:lnTo>
                <a:cubicBezTo>
                  <a:pt x="462389" y="571020"/>
                  <a:pt x="446790" y="571020"/>
                  <a:pt x="436484" y="560730"/>
                </a:cubicBezTo>
                <a:lnTo>
                  <a:pt x="404172" y="528471"/>
                </a:lnTo>
                <a:cubicBezTo>
                  <a:pt x="400366" y="529862"/>
                  <a:pt x="396373" y="532457"/>
                  <a:pt x="392566" y="533662"/>
                </a:cubicBezTo>
                <a:lnTo>
                  <a:pt x="392566" y="580011"/>
                </a:lnTo>
                <a:cubicBezTo>
                  <a:pt x="392566" y="594287"/>
                  <a:pt x="380960" y="605874"/>
                  <a:pt x="366661" y="605874"/>
                </a:cubicBezTo>
                <a:lnTo>
                  <a:pt x="240201" y="605874"/>
                </a:lnTo>
                <a:cubicBezTo>
                  <a:pt x="225902" y="605874"/>
                  <a:pt x="214296" y="594287"/>
                  <a:pt x="214296" y="580011"/>
                </a:cubicBezTo>
                <a:lnTo>
                  <a:pt x="214296" y="533662"/>
                </a:lnTo>
                <a:cubicBezTo>
                  <a:pt x="210489" y="532365"/>
                  <a:pt x="206497" y="531067"/>
                  <a:pt x="202690" y="528471"/>
                </a:cubicBezTo>
                <a:lnTo>
                  <a:pt x="170378" y="560730"/>
                </a:lnTo>
                <a:cubicBezTo>
                  <a:pt x="160072" y="571020"/>
                  <a:pt x="144473" y="571020"/>
                  <a:pt x="134167" y="560730"/>
                </a:cubicBezTo>
                <a:lnTo>
                  <a:pt x="45218" y="471926"/>
                </a:lnTo>
                <a:cubicBezTo>
                  <a:pt x="40018" y="466735"/>
                  <a:pt x="37418" y="460246"/>
                  <a:pt x="37418" y="453850"/>
                </a:cubicBezTo>
                <a:cubicBezTo>
                  <a:pt x="37418" y="447453"/>
                  <a:pt x="40018" y="440965"/>
                  <a:pt x="45218" y="435773"/>
                </a:cubicBezTo>
                <a:lnTo>
                  <a:pt x="77529" y="403515"/>
                </a:lnTo>
                <a:cubicBezTo>
                  <a:pt x="76136" y="399714"/>
                  <a:pt x="73537" y="395728"/>
                  <a:pt x="72329" y="391927"/>
                </a:cubicBezTo>
                <a:lnTo>
                  <a:pt x="25905" y="391927"/>
                </a:lnTo>
                <a:cubicBezTo>
                  <a:pt x="11606" y="391927"/>
                  <a:pt x="0" y="380340"/>
                  <a:pt x="0" y="366065"/>
                </a:cubicBezTo>
                <a:lnTo>
                  <a:pt x="0" y="239810"/>
                </a:lnTo>
                <a:cubicBezTo>
                  <a:pt x="0" y="225534"/>
                  <a:pt x="11606" y="213947"/>
                  <a:pt x="25905" y="213947"/>
                </a:cubicBezTo>
                <a:lnTo>
                  <a:pt x="72144" y="213947"/>
                </a:lnTo>
                <a:cubicBezTo>
                  <a:pt x="73537" y="210147"/>
                  <a:pt x="74744" y="206161"/>
                  <a:pt x="77343" y="202360"/>
                </a:cubicBezTo>
                <a:lnTo>
                  <a:pt x="45032" y="170101"/>
                </a:lnTo>
                <a:cubicBezTo>
                  <a:pt x="39832" y="164910"/>
                  <a:pt x="37233" y="158421"/>
                  <a:pt x="37233" y="152024"/>
                </a:cubicBezTo>
                <a:cubicBezTo>
                  <a:pt x="37233" y="145628"/>
                  <a:pt x="39832" y="139139"/>
                  <a:pt x="45032" y="133948"/>
                </a:cubicBezTo>
                <a:lnTo>
                  <a:pt x="134074" y="45144"/>
                </a:lnTo>
                <a:cubicBezTo>
                  <a:pt x="144380" y="34854"/>
                  <a:pt x="159979" y="34854"/>
                  <a:pt x="170192" y="45144"/>
                </a:cubicBezTo>
                <a:lnTo>
                  <a:pt x="202504" y="77403"/>
                </a:lnTo>
                <a:cubicBezTo>
                  <a:pt x="206404" y="76012"/>
                  <a:pt x="210303" y="73417"/>
                  <a:pt x="214203" y="72211"/>
                </a:cubicBezTo>
                <a:lnTo>
                  <a:pt x="214203" y="25862"/>
                </a:lnTo>
                <a:cubicBezTo>
                  <a:pt x="214203" y="11587"/>
                  <a:pt x="225809" y="0"/>
                  <a:pt x="240015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grpSp>
        <p:nvGrpSpPr>
          <p:cNvPr id="45" name="组合 44"/>
          <p:cNvGrpSpPr/>
          <p:nvPr/>
        </p:nvGrpSpPr>
        <p:grpSpPr>
          <a:xfrm>
            <a:off x="702031" y="457965"/>
            <a:ext cx="3821331" cy="897761"/>
            <a:chOff x="1611895" y="2693164"/>
            <a:chExt cx="3821331" cy="897761"/>
          </a:xfrm>
        </p:grpSpPr>
        <p:sp>
          <p:nvSpPr>
            <p:cNvPr id="47" name="文本框 7"/>
            <p:cNvSpPr txBox="1"/>
            <p:nvPr/>
          </p:nvSpPr>
          <p:spPr>
            <a:xfrm>
              <a:off x="1611895" y="2693164"/>
              <a:ext cx="3821331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3200" b="1" i="0" u="none" strike="noStrike" kern="0" cap="none" spc="0" normalizeH="0" baseline="0" noProof="0" dirty="0">
                  <a:ln>
                    <a:noFill/>
                  </a:ln>
                  <a:gradFill flip="none" rotWithShape="1">
                    <a:gsLst>
                      <a:gs pos="0">
                        <a:srgbClr val="298CC5">
                          <a:lumMod val="75000"/>
                        </a:srgbClr>
                      </a:gs>
                      <a:gs pos="100000">
                        <a:srgbClr val="298CC5"/>
                      </a:gs>
                    </a:gsLst>
                    <a:lin ang="5400000" scaled="1"/>
                    <a:tileRect/>
                  </a:gradFill>
                  <a:effectLst/>
                  <a:uLnTx/>
                  <a:uFillTx/>
                  <a:latin typeface="Arial"/>
                  <a:ea typeface="微软雅黑"/>
                  <a:cs typeface="+mn-cs"/>
                </a:rPr>
                <a:t>02 </a:t>
              </a:r>
              <a:r>
                <a:rPr lang="zh-CN" altLang="en-US" sz="3200" b="1" kern="0" dirty="0">
                  <a:gradFill flip="none" rotWithShape="1">
                    <a:gsLst>
                      <a:gs pos="0">
                        <a:srgbClr val="298CC5">
                          <a:lumMod val="75000"/>
                        </a:srgbClr>
                      </a:gs>
                      <a:gs pos="100000">
                        <a:srgbClr val="298CC5"/>
                      </a:gs>
                    </a:gsLst>
                    <a:lin ang="5400000" scaled="1"/>
                    <a:tileRect/>
                  </a:gradFill>
                  <a:latin typeface="Arial"/>
                  <a:ea typeface="微软雅黑"/>
                </a:rPr>
                <a:t>研究意义</a:t>
              </a:r>
              <a:endParaRPr kumimoji="0" lang="zh-CN" altLang="en-US" sz="3200" b="1" i="0" u="none" strike="noStrike" kern="0" cap="none" spc="0" normalizeH="0" baseline="0" noProof="0" dirty="0">
                <a:ln>
                  <a:noFill/>
                </a:ln>
                <a:gradFill flip="none" rotWithShape="1">
                  <a:gsLst>
                    <a:gs pos="0">
                      <a:srgbClr val="298CC5">
                        <a:lumMod val="75000"/>
                      </a:srgbClr>
                    </a:gs>
                    <a:gs pos="100000">
                      <a:srgbClr val="298CC5"/>
                    </a:gs>
                  </a:gsLst>
                  <a:lin ang="5400000" scaled="1"/>
                  <a:tileRect/>
                </a:gra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48" name="矩形 47"/>
            <p:cNvSpPr/>
            <p:nvPr/>
          </p:nvSpPr>
          <p:spPr>
            <a:xfrm>
              <a:off x="1724025" y="3484812"/>
              <a:ext cx="792956" cy="106113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lumMod val="75000"/>
                  </a:schemeClr>
                </a:gs>
                <a:gs pos="100000">
                  <a:schemeClr val="accent1"/>
                </a:gs>
              </a:gsLst>
              <a:lin ang="8100000" scaled="1"/>
              <a:tileRect/>
            </a:gradFill>
            <a:ln w="28575">
              <a:gradFill flip="none" rotWithShape="1">
                <a:gsLst>
                  <a:gs pos="0">
                    <a:schemeClr val="accent1"/>
                  </a:gs>
                  <a:gs pos="100000">
                    <a:schemeClr val="accent1">
                      <a:lumMod val="75000"/>
                    </a:schemeClr>
                  </a:gs>
                </a:gsLst>
                <a:lin ang="8100000" scaled="1"/>
                <a:tileRect/>
              </a:gradFill>
            </a:ln>
            <a:effectLst>
              <a:outerShdw blurRad="381000" dist="38100" dir="8100000" algn="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</p:grpSp>
      <p:sp>
        <p:nvSpPr>
          <p:cNvPr id="4" name="文本框 3">
            <a:extLst>
              <a:ext uri="{FF2B5EF4-FFF2-40B4-BE49-F238E27FC236}">
                <a16:creationId xmlns:a16="http://schemas.microsoft.com/office/drawing/2014/main" id="{706F95F1-A29E-49F4-B31D-7D319EE474CA}"/>
              </a:ext>
            </a:extLst>
          </p:cNvPr>
          <p:cNvSpPr txBox="1"/>
          <p:nvPr/>
        </p:nvSpPr>
        <p:spPr>
          <a:xfrm>
            <a:off x="814161" y="1794294"/>
            <a:ext cx="10831499" cy="371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3200" dirty="0">
                <a:latin typeface="华文楷体" panose="02010600040101010101" pitchFamily="2" charset="-122"/>
                <a:ea typeface="华文楷体" panose="02010600040101010101" pitchFamily="2" charset="-122"/>
              </a:rPr>
              <a:t>以中国清明节和美国万圣节的差异分析为例，通过对中美两国传统节日的文化</a:t>
            </a:r>
            <a:r>
              <a:rPr lang="zh-CN" altLang="en-US" sz="3200" dirty="0">
                <a:latin typeface="华文楷体" panose="02010600040101010101" pitchFamily="2" charset="-122"/>
                <a:ea typeface="华文楷体" panose="02010600040101010101" pitchFamily="2" charset="-122"/>
              </a:rPr>
              <a:t>差异</a:t>
            </a:r>
            <a:r>
              <a:rPr lang="zh-CN" altLang="zh-CN" sz="3200" dirty="0">
                <a:latin typeface="华文楷体" panose="02010600040101010101" pitchFamily="2" charset="-122"/>
                <a:ea typeface="华文楷体" panose="02010600040101010101" pitchFamily="2" charset="-122"/>
              </a:rPr>
              <a:t>的比较研究，</a:t>
            </a:r>
            <a:r>
              <a:rPr lang="zh-CN" altLang="en-US" sz="3200" dirty="0">
                <a:latin typeface="华文楷体" panose="02010600040101010101" pitchFamily="2" charset="-122"/>
                <a:ea typeface="华文楷体" panose="02010600040101010101" pitchFamily="2" charset="-122"/>
              </a:rPr>
              <a:t>促使</a:t>
            </a:r>
            <a:r>
              <a:rPr lang="zh-CN" altLang="zh-CN" sz="3200" dirty="0">
                <a:latin typeface="华文楷体" panose="02010600040101010101" pitchFamily="2" charset="-122"/>
                <a:ea typeface="华文楷体" panose="02010600040101010101" pitchFamily="2" charset="-122"/>
              </a:rPr>
              <a:t>我国青少年</a:t>
            </a:r>
            <a:r>
              <a:rPr lang="zh-CN" altLang="en-US" sz="3200" dirty="0">
                <a:latin typeface="华文楷体" panose="02010600040101010101" pitchFamily="2" charset="-122"/>
                <a:ea typeface="华文楷体" panose="02010600040101010101" pitchFamily="2" charset="-122"/>
              </a:rPr>
              <a:t>深入</a:t>
            </a:r>
            <a:r>
              <a:rPr lang="zh-CN" altLang="zh-CN" sz="3200" dirty="0">
                <a:latin typeface="华文楷体" panose="02010600040101010101" pitchFamily="2" charset="-122"/>
                <a:ea typeface="华文楷体" panose="02010600040101010101" pitchFamily="2" charset="-122"/>
              </a:rPr>
              <a:t>了解中美两国传统节日的文化内涵，理解世界文化的多样性、提高跨文化交流的高效性，从而真正实现习近平总书记倡导的“增强文化自觉和文化自信”的目标。</a:t>
            </a:r>
            <a:endParaRPr lang="zh-CN" altLang="en-US" sz="3200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 animBg="1"/>
      <p:bldP spid="41" grpId="0" animBg="1"/>
      <p:bldP spid="4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组合 24"/>
          <p:cNvGrpSpPr/>
          <p:nvPr/>
        </p:nvGrpSpPr>
        <p:grpSpPr>
          <a:xfrm>
            <a:off x="774767" y="3580519"/>
            <a:ext cx="10359328" cy="2944627"/>
            <a:chOff x="6673182" y="1392657"/>
            <a:chExt cx="3591793" cy="4561889"/>
          </a:xfrm>
        </p:grpSpPr>
        <p:sp>
          <p:nvSpPr>
            <p:cNvPr id="26" name="文本框 6"/>
            <p:cNvSpPr txBox="1"/>
            <p:nvPr/>
          </p:nvSpPr>
          <p:spPr>
            <a:xfrm>
              <a:off x="6679781" y="2181959"/>
              <a:ext cx="3585194" cy="37725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342900" lvl="0" indent="-342900" algn="just" defTabSz="914400">
                <a:lnSpc>
                  <a:spcPct val="130000"/>
                </a:lnSpc>
                <a:buAutoNum type="arabicPeriod"/>
                <a:defRPr/>
              </a:pPr>
              <a:r>
                <a:rPr lang="zh-CN" altLang="en-US" sz="2400" b="1" dirty="0">
                  <a:solidFill>
                    <a:schemeClr val="accent5">
                      <a:lumMod val="75000"/>
                    </a:schemeClr>
                  </a:solidFill>
                  <a:latin typeface="华文楷体" panose="02010600040101010101" pitchFamily="2" charset="-122"/>
                  <a:ea typeface="华文楷体" panose="02010600040101010101" pitchFamily="2" charset="-122"/>
                </a:rPr>
                <a:t>拟定研究课题                                     </a:t>
              </a:r>
              <a:r>
                <a:rPr lang="en-US" altLang="zh-CN" sz="2400" b="1" dirty="0">
                  <a:solidFill>
                    <a:schemeClr val="accent5">
                      <a:lumMod val="75000"/>
                    </a:schemeClr>
                  </a:solidFill>
                  <a:latin typeface="华文楷体" panose="02010600040101010101" pitchFamily="2" charset="-122"/>
                  <a:ea typeface="华文楷体" panose="02010600040101010101" pitchFamily="2" charset="-122"/>
                </a:rPr>
                <a:t>2021.10</a:t>
              </a:r>
            </a:p>
            <a:p>
              <a:pPr marL="342900" lvl="0" indent="-342900" algn="just" defTabSz="914400">
                <a:lnSpc>
                  <a:spcPct val="130000"/>
                </a:lnSpc>
                <a:buAutoNum type="arabicPeriod"/>
                <a:defRPr/>
              </a:pPr>
              <a:r>
                <a:rPr lang="zh-CN" altLang="en-US" sz="2400" b="1" dirty="0">
                  <a:solidFill>
                    <a:schemeClr val="accent5">
                      <a:lumMod val="75000"/>
                    </a:schemeClr>
                  </a:solidFill>
                  <a:latin typeface="华文楷体" panose="02010600040101010101" pitchFamily="2" charset="-122"/>
                  <a:ea typeface="华文楷体" panose="02010600040101010101" pitchFamily="2" charset="-122"/>
                </a:rPr>
                <a:t>制定研究计划、明确成员分工         </a:t>
              </a:r>
              <a:r>
                <a:rPr lang="en-US" altLang="zh-CN" sz="2400" b="1" dirty="0">
                  <a:solidFill>
                    <a:schemeClr val="accent5">
                      <a:lumMod val="75000"/>
                    </a:schemeClr>
                  </a:solidFill>
                  <a:latin typeface="华文楷体" panose="02010600040101010101" pitchFamily="2" charset="-122"/>
                  <a:ea typeface="华文楷体" panose="02010600040101010101" pitchFamily="2" charset="-122"/>
                </a:rPr>
                <a:t>2021.10</a:t>
              </a:r>
            </a:p>
            <a:p>
              <a:pPr marL="342900" lvl="0" indent="-342900" algn="just" defTabSz="914400">
                <a:lnSpc>
                  <a:spcPct val="130000"/>
                </a:lnSpc>
                <a:buAutoNum type="arabicPeriod"/>
                <a:defRPr/>
              </a:pPr>
              <a:r>
                <a:rPr lang="zh-CN" altLang="en-US" sz="2400" b="1" dirty="0">
                  <a:solidFill>
                    <a:schemeClr val="accent5">
                      <a:lumMod val="75000"/>
                    </a:schemeClr>
                  </a:solidFill>
                  <a:latin typeface="华文楷体" panose="02010600040101010101" pitchFamily="2" charset="-122"/>
                  <a:ea typeface="华文楷体" panose="02010600040101010101" pitchFamily="2" charset="-122"/>
                </a:rPr>
                <a:t>搜集资料（图书馆、数据库）         </a:t>
              </a:r>
              <a:r>
                <a:rPr lang="en-US" altLang="zh-CN" sz="2400" b="1" dirty="0">
                  <a:solidFill>
                    <a:schemeClr val="accent5">
                      <a:lumMod val="75000"/>
                    </a:schemeClr>
                  </a:solidFill>
                  <a:latin typeface="华文楷体" panose="02010600040101010101" pitchFamily="2" charset="-122"/>
                  <a:ea typeface="华文楷体" panose="02010600040101010101" pitchFamily="2" charset="-122"/>
                </a:rPr>
                <a:t>2021.10-11</a:t>
              </a:r>
            </a:p>
            <a:p>
              <a:pPr marL="342900" lvl="0" indent="-342900" algn="just" defTabSz="914400">
                <a:lnSpc>
                  <a:spcPct val="130000"/>
                </a:lnSpc>
                <a:buAutoNum type="arabicPeriod"/>
                <a:defRPr/>
              </a:pPr>
              <a:r>
                <a:rPr lang="zh-CN" altLang="en-US" sz="2400" b="1" dirty="0">
                  <a:solidFill>
                    <a:schemeClr val="accent5">
                      <a:lumMod val="75000"/>
                    </a:schemeClr>
                  </a:solidFill>
                  <a:latin typeface="华文楷体" panose="02010600040101010101" pitchFamily="2" charset="-122"/>
                  <a:ea typeface="华文楷体" panose="02010600040101010101" pitchFamily="2" charset="-122"/>
                </a:rPr>
                <a:t>讨论交流，筛选资料                         </a:t>
              </a:r>
              <a:r>
                <a:rPr lang="en-US" altLang="zh-CN" sz="2400" b="1" dirty="0">
                  <a:solidFill>
                    <a:schemeClr val="accent5">
                      <a:lumMod val="75000"/>
                    </a:schemeClr>
                  </a:solidFill>
                  <a:latin typeface="华文楷体" panose="02010600040101010101" pitchFamily="2" charset="-122"/>
                  <a:ea typeface="华文楷体" panose="02010600040101010101" pitchFamily="2" charset="-122"/>
                </a:rPr>
                <a:t>2021.11-12</a:t>
              </a:r>
            </a:p>
            <a:p>
              <a:pPr marL="342900" lvl="0" indent="-342900" algn="just" defTabSz="914400">
                <a:lnSpc>
                  <a:spcPct val="130000"/>
                </a:lnSpc>
                <a:buAutoNum type="arabicPeriod"/>
                <a:defRPr/>
              </a:pPr>
              <a:r>
                <a:rPr lang="zh-CN" altLang="en-US" sz="2400" b="1" dirty="0">
                  <a:solidFill>
                    <a:schemeClr val="accent5">
                      <a:lumMod val="75000"/>
                    </a:schemeClr>
                  </a:solidFill>
                  <a:latin typeface="华文楷体" panose="02010600040101010101" pitchFamily="2" charset="-122"/>
                  <a:ea typeface="华文楷体" panose="02010600040101010101" pitchFamily="2" charset="-122"/>
                </a:rPr>
                <a:t>整合资料，撰写报告                         </a:t>
              </a:r>
              <a:r>
                <a:rPr lang="en-US" altLang="zh-CN" sz="2400" b="1" dirty="0">
                  <a:solidFill>
                    <a:schemeClr val="accent5">
                      <a:lumMod val="75000"/>
                    </a:schemeClr>
                  </a:solidFill>
                  <a:latin typeface="华文楷体" panose="02010600040101010101" pitchFamily="2" charset="-122"/>
                  <a:ea typeface="华文楷体" panose="02010600040101010101" pitchFamily="2" charset="-122"/>
                </a:rPr>
                <a:t>2021.12-2022.01</a:t>
              </a:r>
              <a:endParaRPr lang="en-US" altLang="zh-CN" sz="2000" b="1" dirty="0">
                <a:solidFill>
                  <a:schemeClr val="accent5">
                    <a:lumMod val="75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endParaRPr>
            </a:p>
          </p:txBody>
        </p:sp>
        <p:sp>
          <p:nvSpPr>
            <p:cNvPr id="27" name="文本框 7"/>
            <p:cNvSpPr txBox="1"/>
            <p:nvPr/>
          </p:nvSpPr>
          <p:spPr>
            <a:xfrm>
              <a:off x="6673182" y="1392657"/>
              <a:ext cx="583808" cy="8437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400" b="1" i="0" u="none" strike="noStrike" kern="0" cap="none" spc="0" normalizeH="0" baseline="0" noProof="0" dirty="0">
                  <a:ln>
                    <a:noFill/>
                  </a:ln>
                  <a:gradFill flip="none" rotWithShape="1">
                    <a:gsLst>
                      <a:gs pos="0">
                        <a:prstClr val="black"/>
                      </a:gs>
                      <a:gs pos="100000">
                        <a:srgbClr val="595959"/>
                      </a:gs>
                    </a:gsLst>
                    <a:lin ang="5400000" scaled="1"/>
                    <a:tileRect/>
                  </a:gradFill>
                  <a:effectLst/>
                  <a:uLnTx/>
                  <a:uFillTx/>
                  <a:latin typeface="Arial"/>
                  <a:ea typeface="微软雅黑"/>
                  <a:cs typeface="+mn-cs"/>
                </a:rPr>
                <a:t>研究过程</a:t>
              </a: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927167" y="1671136"/>
            <a:ext cx="11072874" cy="1364516"/>
            <a:chOff x="6818243" y="1752132"/>
            <a:chExt cx="3729612" cy="1364516"/>
          </a:xfrm>
        </p:grpSpPr>
        <p:sp>
          <p:nvSpPr>
            <p:cNvPr id="29" name="文本框 6"/>
            <p:cNvSpPr txBox="1"/>
            <p:nvPr/>
          </p:nvSpPr>
          <p:spPr>
            <a:xfrm>
              <a:off x="6818243" y="2306170"/>
              <a:ext cx="3729612" cy="81047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ts val="2800"/>
                </a:lnSpc>
                <a:spcBef>
                  <a:spcPct val="20000"/>
                </a:spcBef>
                <a:buClr>
                  <a:schemeClr val="folHlink"/>
                </a:buClr>
                <a:buSzPct val="60000"/>
              </a:pPr>
              <a:r>
                <a:rPr lang="zh-CN" altLang="zh-CN" sz="2400" b="1" dirty="0">
                  <a:solidFill>
                    <a:schemeClr val="accent5">
                      <a:lumMod val="75000"/>
                    </a:schemeClr>
                  </a:solidFill>
                  <a:latin typeface="华文楷体" panose="02010600040101010101" pitchFamily="2" charset="-122"/>
                  <a:ea typeface="华文楷体" panose="02010600040101010101" pitchFamily="2" charset="-122"/>
                </a:rPr>
                <a:t>通过查阅期刊文献、报刊文章、网络信息等方法，选取中国清明节和美国万圣节为例，对中美两国主要传统节日的起源、风俗以及文化价值差异进行比较研究。</a:t>
              </a:r>
              <a:endParaRPr lang="zh-CN" altLang="en-US" sz="2400" b="1" dirty="0">
                <a:solidFill>
                  <a:schemeClr val="accent5">
                    <a:lumMod val="75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endParaRPr>
            </a:p>
          </p:txBody>
        </p:sp>
        <p:sp>
          <p:nvSpPr>
            <p:cNvPr id="30" name="文本框 7"/>
            <p:cNvSpPr txBox="1"/>
            <p:nvPr/>
          </p:nvSpPr>
          <p:spPr>
            <a:xfrm>
              <a:off x="6818243" y="1752132"/>
              <a:ext cx="181337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400" b="1" i="0" u="none" strike="noStrike" kern="0" cap="none" spc="0" normalizeH="0" baseline="0" noProof="0" dirty="0">
                  <a:ln>
                    <a:noFill/>
                  </a:ln>
                  <a:gradFill flip="none" rotWithShape="1">
                    <a:gsLst>
                      <a:gs pos="0">
                        <a:prstClr val="black"/>
                      </a:gs>
                      <a:gs pos="100000">
                        <a:srgbClr val="595959"/>
                      </a:gs>
                    </a:gsLst>
                    <a:lin ang="5400000" scaled="1"/>
                    <a:tileRect/>
                  </a:gradFill>
                  <a:effectLst/>
                  <a:uLnTx/>
                  <a:uFillTx/>
                  <a:latin typeface="Arial"/>
                  <a:ea typeface="微软雅黑"/>
                  <a:cs typeface="+mn-cs"/>
                </a:rPr>
                <a:t>研究方法</a:t>
              </a: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702032" y="457965"/>
            <a:ext cx="4508324" cy="897761"/>
            <a:chOff x="1611895" y="2693164"/>
            <a:chExt cx="3093455" cy="897761"/>
          </a:xfrm>
        </p:grpSpPr>
        <p:sp>
          <p:nvSpPr>
            <p:cNvPr id="39" name="文本框 7"/>
            <p:cNvSpPr txBox="1"/>
            <p:nvPr/>
          </p:nvSpPr>
          <p:spPr>
            <a:xfrm>
              <a:off x="1611895" y="2693164"/>
              <a:ext cx="3093455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3200" b="1" i="0" u="none" strike="noStrike" kern="0" cap="none" spc="0" normalizeH="0" baseline="0" noProof="0" dirty="0">
                  <a:ln>
                    <a:noFill/>
                  </a:ln>
                  <a:gradFill flip="none" rotWithShape="1">
                    <a:gsLst>
                      <a:gs pos="0">
                        <a:srgbClr val="298CC5">
                          <a:lumMod val="75000"/>
                        </a:srgbClr>
                      </a:gs>
                      <a:gs pos="100000">
                        <a:srgbClr val="298CC5"/>
                      </a:gs>
                    </a:gsLst>
                    <a:lin ang="5400000" scaled="1"/>
                    <a:tileRect/>
                  </a:gradFill>
                  <a:effectLst/>
                  <a:uLnTx/>
                  <a:uFillTx/>
                  <a:latin typeface="Arial"/>
                  <a:ea typeface="微软雅黑"/>
                  <a:cs typeface="+mn-cs"/>
                </a:rPr>
                <a:t>03 </a:t>
              </a:r>
              <a:r>
                <a:rPr kumimoji="0" lang="zh-CN" altLang="en-US" sz="3200" b="1" i="0" u="none" strike="noStrike" kern="0" cap="none" spc="0" normalizeH="0" baseline="0" noProof="0" dirty="0">
                  <a:ln>
                    <a:noFill/>
                  </a:ln>
                  <a:gradFill flip="none" rotWithShape="1">
                    <a:gsLst>
                      <a:gs pos="0">
                        <a:srgbClr val="298CC5">
                          <a:lumMod val="75000"/>
                        </a:srgbClr>
                      </a:gs>
                      <a:gs pos="100000">
                        <a:srgbClr val="298CC5"/>
                      </a:gs>
                    </a:gsLst>
                    <a:lin ang="5400000" scaled="1"/>
                    <a:tileRect/>
                  </a:gradFill>
                  <a:effectLst/>
                  <a:uLnTx/>
                  <a:uFillTx/>
                  <a:latin typeface="Arial"/>
                  <a:ea typeface="微软雅黑"/>
                  <a:cs typeface="+mn-cs"/>
                </a:rPr>
                <a:t>研究方法和过程</a:t>
              </a:r>
            </a:p>
          </p:txBody>
        </p:sp>
        <p:sp>
          <p:nvSpPr>
            <p:cNvPr id="40" name="矩形 39"/>
            <p:cNvSpPr/>
            <p:nvPr/>
          </p:nvSpPr>
          <p:spPr>
            <a:xfrm>
              <a:off x="1724025" y="3484812"/>
              <a:ext cx="792956" cy="106113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lumMod val="75000"/>
                  </a:schemeClr>
                </a:gs>
                <a:gs pos="100000">
                  <a:schemeClr val="accent1"/>
                </a:gs>
              </a:gsLst>
              <a:lin ang="8100000" scaled="1"/>
              <a:tileRect/>
            </a:gradFill>
            <a:ln w="28575">
              <a:gradFill flip="none" rotWithShape="1">
                <a:gsLst>
                  <a:gs pos="0">
                    <a:schemeClr val="accent1"/>
                  </a:gs>
                  <a:gs pos="100000">
                    <a:schemeClr val="accent1">
                      <a:lumMod val="75000"/>
                    </a:schemeClr>
                  </a:gs>
                </a:gsLst>
                <a:lin ang="8100000" scaled="1"/>
                <a:tileRect/>
              </a:gradFill>
            </a:ln>
            <a:effectLst>
              <a:outerShdw blurRad="381000" dist="38100" dir="8100000" algn="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左大括号 1">
            <a:extLst>
              <a:ext uri="{FF2B5EF4-FFF2-40B4-BE49-F238E27FC236}">
                <a16:creationId xmlns:a16="http://schemas.microsoft.com/office/drawing/2014/main" id="{DE7B641F-7D91-42CE-8F48-407B498488F7}"/>
              </a:ext>
            </a:extLst>
          </p:cNvPr>
          <p:cNvSpPr/>
          <p:nvPr/>
        </p:nvSpPr>
        <p:spPr>
          <a:xfrm>
            <a:off x="3658155" y="2439919"/>
            <a:ext cx="396378" cy="3014306"/>
          </a:xfrm>
          <a:prstGeom prst="leftBrace">
            <a:avLst>
              <a:gd name="adj1" fmla="val 49260"/>
              <a:gd name="adj2" fmla="val 42016"/>
            </a:avLst>
          </a:prstGeom>
          <a:ln w="571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41" name="组合 140"/>
          <p:cNvGrpSpPr/>
          <p:nvPr/>
        </p:nvGrpSpPr>
        <p:grpSpPr>
          <a:xfrm>
            <a:off x="152034" y="2608675"/>
            <a:ext cx="3537243" cy="1727199"/>
            <a:chOff x="1019176" y="2103438"/>
            <a:chExt cx="2998820" cy="1727199"/>
          </a:xfrm>
        </p:grpSpPr>
        <p:sp>
          <p:nvSpPr>
            <p:cNvPr id="72" name="矩形 71"/>
            <p:cNvSpPr/>
            <p:nvPr/>
          </p:nvSpPr>
          <p:spPr>
            <a:xfrm>
              <a:off x="1019176" y="3314698"/>
              <a:ext cx="2998820" cy="515939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lumMod val="75000"/>
                  </a:schemeClr>
                </a:gs>
                <a:gs pos="100000">
                  <a:schemeClr val="accent1"/>
                </a:gs>
              </a:gsLst>
              <a:lin ang="8100000" scaled="1"/>
              <a:tileRect/>
            </a:gradFill>
            <a:ln w="57150">
              <a:gradFill flip="none" rotWithShape="1">
                <a:gsLst>
                  <a:gs pos="0">
                    <a:schemeClr val="accent1"/>
                  </a:gs>
                  <a:gs pos="100000">
                    <a:schemeClr val="accent1">
                      <a:lumMod val="75000"/>
                    </a:schemeClr>
                  </a:gs>
                </a:gsLst>
                <a:lin ang="8100000" scaled="1"/>
                <a:tileRect/>
              </a:gradFill>
            </a:ln>
            <a:effectLst>
              <a:outerShdw blurRad="381000" dist="38100" dir="8100000" algn="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grpSp>
          <p:nvGrpSpPr>
            <p:cNvPr id="130" name="组合 129"/>
            <p:cNvGrpSpPr/>
            <p:nvPr/>
          </p:nvGrpSpPr>
          <p:grpSpPr>
            <a:xfrm>
              <a:off x="1019176" y="2103438"/>
              <a:ext cx="2998820" cy="1211261"/>
              <a:chOff x="1019176" y="2103438"/>
              <a:chExt cx="2998820" cy="1211261"/>
            </a:xfrm>
          </p:grpSpPr>
          <p:sp>
            <p:nvSpPr>
              <p:cNvPr id="75" name="矩形 74"/>
              <p:cNvSpPr/>
              <p:nvPr/>
            </p:nvSpPr>
            <p:spPr>
              <a:xfrm>
                <a:off x="1019176" y="2103438"/>
                <a:ext cx="2998820" cy="1211261"/>
              </a:xfrm>
              <a:prstGeom prst="rect">
                <a:avLst/>
              </a:prstGeom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100000">
                    <a:schemeClr val="bg1"/>
                  </a:gs>
                </a:gsLst>
                <a:lin ang="8100000" scaled="1"/>
                <a:tileRect/>
              </a:gradFill>
              <a:ln w="57150">
                <a:gradFill flip="none" rotWithShape="1">
                  <a:gsLst>
                    <a:gs pos="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8100000" scaled="1"/>
                  <a:tileRect/>
                </a:gradFill>
              </a:ln>
              <a:effectLst>
                <a:outerShdw blurRad="381000" dist="38100" dir="8100000" algn="tr" rotWithShape="0">
                  <a:prstClr val="black">
                    <a:alpha val="2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微软雅黑"/>
                  <a:cs typeface="+mn-cs"/>
                </a:endParaRPr>
              </a:p>
            </p:txBody>
          </p:sp>
          <p:sp>
            <p:nvSpPr>
              <p:cNvPr id="69" name="椭圆 12"/>
              <p:cNvSpPr/>
              <p:nvPr/>
            </p:nvSpPr>
            <p:spPr>
              <a:xfrm>
                <a:off x="1146407" y="2318042"/>
                <a:ext cx="577155" cy="685800"/>
              </a:xfrm>
              <a:custGeom>
                <a:avLst/>
                <a:gdLst>
                  <a:gd name="connsiteX0" fmla="*/ 286916 w 511317"/>
                  <a:gd name="connsiteY0" fmla="*/ 435774 h 607568"/>
                  <a:gd name="connsiteX1" fmla="*/ 273787 w 511317"/>
                  <a:gd name="connsiteY1" fmla="*/ 481438 h 607568"/>
                  <a:gd name="connsiteX2" fmla="*/ 285558 w 511317"/>
                  <a:gd name="connsiteY2" fmla="*/ 492289 h 607568"/>
                  <a:gd name="connsiteX3" fmla="*/ 329701 w 511317"/>
                  <a:gd name="connsiteY3" fmla="*/ 475560 h 607568"/>
                  <a:gd name="connsiteX4" fmla="*/ 328570 w 511317"/>
                  <a:gd name="connsiteY4" fmla="*/ 471491 h 607568"/>
                  <a:gd name="connsiteX5" fmla="*/ 290538 w 511317"/>
                  <a:gd name="connsiteY5" fmla="*/ 436452 h 607568"/>
                  <a:gd name="connsiteX6" fmla="*/ 108472 w 511317"/>
                  <a:gd name="connsiteY6" fmla="*/ 368422 h 607568"/>
                  <a:gd name="connsiteX7" fmla="*/ 198345 w 511317"/>
                  <a:gd name="connsiteY7" fmla="*/ 368422 h 607568"/>
                  <a:gd name="connsiteX8" fmla="*/ 209438 w 511317"/>
                  <a:gd name="connsiteY8" fmla="*/ 379494 h 607568"/>
                  <a:gd name="connsiteX9" fmla="*/ 198345 w 511317"/>
                  <a:gd name="connsiteY9" fmla="*/ 390791 h 607568"/>
                  <a:gd name="connsiteX10" fmla="*/ 108472 w 511317"/>
                  <a:gd name="connsiteY10" fmla="*/ 390791 h 607568"/>
                  <a:gd name="connsiteX11" fmla="*/ 97380 w 511317"/>
                  <a:gd name="connsiteY11" fmla="*/ 379494 h 607568"/>
                  <a:gd name="connsiteX12" fmla="*/ 108472 w 511317"/>
                  <a:gd name="connsiteY12" fmla="*/ 368422 h 607568"/>
                  <a:gd name="connsiteX13" fmla="*/ 406216 w 511317"/>
                  <a:gd name="connsiteY13" fmla="*/ 304207 h 607568"/>
                  <a:gd name="connsiteX14" fmla="*/ 395577 w 511317"/>
                  <a:gd name="connsiteY14" fmla="*/ 315736 h 607568"/>
                  <a:gd name="connsiteX15" fmla="*/ 441078 w 511317"/>
                  <a:gd name="connsiteY15" fmla="*/ 357783 h 607568"/>
                  <a:gd name="connsiteX16" fmla="*/ 451718 w 511317"/>
                  <a:gd name="connsiteY16" fmla="*/ 346028 h 607568"/>
                  <a:gd name="connsiteX17" fmla="*/ 431627 w 511317"/>
                  <a:gd name="connsiteY17" fmla="*/ 283833 h 607568"/>
                  <a:gd name="connsiteX18" fmla="*/ 458283 w 511317"/>
                  <a:gd name="connsiteY18" fmla="*/ 293582 h 607568"/>
                  <a:gd name="connsiteX19" fmla="*/ 460320 w 511317"/>
                  <a:gd name="connsiteY19" fmla="*/ 345802 h 607568"/>
                  <a:gd name="connsiteX20" fmla="*/ 445606 w 511317"/>
                  <a:gd name="connsiteY20" fmla="*/ 361852 h 607568"/>
                  <a:gd name="connsiteX21" fmla="*/ 436551 w 511317"/>
                  <a:gd name="connsiteY21" fmla="*/ 371573 h 607568"/>
                  <a:gd name="connsiteX22" fmla="*/ 336945 w 511317"/>
                  <a:gd name="connsiteY22" fmla="*/ 479177 h 607568"/>
                  <a:gd name="connsiteX23" fmla="*/ 290538 w 511317"/>
                  <a:gd name="connsiteY23" fmla="*/ 496810 h 607568"/>
                  <a:gd name="connsiteX24" fmla="*/ 259751 w 511317"/>
                  <a:gd name="connsiteY24" fmla="*/ 508565 h 607568"/>
                  <a:gd name="connsiteX25" fmla="*/ 268806 w 511317"/>
                  <a:gd name="connsiteY25" fmla="*/ 476917 h 607568"/>
                  <a:gd name="connsiteX26" fmla="*/ 282615 w 511317"/>
                  <a:gd name="connsiteY26" fmla="*/ 429218 h 607568"/>
                  <a:gd name="connsiteX27" fmla="*/ 381994 w 511317"/>
                  <a:gd name="connsiteY27" fmla="*/ 321387 h 607568"/>
                  <a:gd name="connsiteX28" fmla="*/ 391049 w 511317"/>
                  <a:gd name="connsiteY28" fmla="*/ 311667 h 607568"/>
                  <a:gd name="connsiteX29" fmla="*/ 405990 w 511317"/>
                  <a:gd name="connsiteY29" fmla="*/ 295616 h 607568"/>
                  <a:gd name="connsiteX30" fmla="*/ 431627 w 511317"/>
                  <a:gd name="connsiteY30" fmla="*/ 283833 h 607568"/>
                  <a:gd name="connsiteX31" fmla="*/ 108476 w 511317"/>
                  <a:gd name="connsiteY31" fmla="*/ 267866 h 607568"/>
                  <a:gd name="connsiteX32" fmla="*/ 236871 w 511317"/>
                  <a:gd name="connsiteY32" fmla="*/ 267866 h 607568"/>
                  <a:gd name="connsiteX33" fmla="*/ 247967 w 511317"/>
                  <a:gd name="connsiteY33" fmla="*/ 279163 h 607568"/>
                  <a:gd name="connsiteX34" fmla="*/ 236871 w 511317"/>
                  <a:gd name="connsiteY34" fmla="*/ 290235 h 607568"/>
                  <a:gd name="connsiteX35" fmla="*/ 108476 w 511317"/>
                  <a:gd name="connsiteY35" fmla="*/ 290235 h 607568"/>
                  <a:gd name="connsiteX36" fmla="*/ 97380 w 511317"/>
                  <a:gd name="connsiteY36" fmla="*/ 279163 h 607568"/>
                  <a:gd name="connsiteX37" fmla="*/ 108476 w 511317"/>
                  <a:gd name="connsiteY37" fmla="*/ 267866 h 607568"/>
                  <a:gd name="connsiteX38" fmla="*/ 108474 w 511317"/>
                  <a:gd name="connsiteY38" fmla="*/ 216989 h 607568"/>
                  <a:gd name="connsiteX39" fmla="*/ 365231 w 511317"/>
                  <a:gd name="connsiteY39" fmla="*/ 216989 h 607568"/>
                  <a:gd name="connsiteX40" fmla="*/ 376325 w 511317"/>
                  <a:gd name="connsiteY40" fmla="*/ 228286 h 607568"/>
                  <a:gd name="connsiteX41" fmla="*/ 365231 w 511317"/>
                  <a:gd name="connsiteY41" fmla="*/ 239358 h 607568"/>
                  <a:gd name="connsiteX42" fmla="*/ 108474 w 511317"/>
                  <a:gd name="connsiteY42" fmla="*/ 239358 h 607568"/>
                  <a:gd name="connsiteX43" fmla="*/ 97380 w 511317"/>
                  <a:gd name="connsiteY43" fmla="*/ 228286 h 607568"/>
                  <a:gd name="connsiteX44" fmla="*/ 108474 w 511317"/>
                  <a:gd name="connsiteY44" fmla="*/ 216989 h 607568"/>
                  <a:gd name="connsiteX45" fmla="*/ 108474 w 511317"/>
                  <a:gd name="connsiteY45" fmla="*/ 166111 h 607568"/>
                  <a:gd name="connsiteX46" fmla="*/ 365231 w 511317"/>
                  <a:gd name="connsiteY46" fmla="*/ 166111 h 607568"/>
                  <a:gd name="connsiteX47" fmla="*/ 376325 w 511317"/>
                  <a:gd name="connsiteY47" fmla="*/ 177408 h 607568"/>
                  <a:gd name="connsiteX48" fmla="*/ 365231 w 511317"/>
                  <a:gd name="connsiteY48" fmla="*/ 188480 h 607568"/>
                  <a:gd name="connsiteX49" fmla="*/ 108474 w 511317"/>
                  <a:gd name="connsiteY49" fmla="*/ 188480 h 607568"/>
                  <a:gd name="connsiteX50" fmla="*/ 97380 w 511317"/>
                  <a:gd name="connsiteY50" fmla="*/ 177408 h 607568"/>
                  <a:gd name="connsiteX51" fmla="*/ 108474 w 511317"/>
                  <a:gd name="connsiteY51" fmla="*/ 166111 h 607568"/>
                  <a:gd name="connsiteX52" fmla="*/ 108474 w 511317"/>
                  <a:gd name="connsiteY52" fmla="*/ 115304 h 607568"/>
                  <a:gd name="connsiteX53" fmla="*/ 365231 w 511317"/>
                  <a:gd name="connsiteY53" fmla="*/ 115304 h 607568"/>
                  <a:gd name="connsiteX54" fmla="*/ 376325 w 511317"/>
                  <a:gd name="connsiteY54" fmla="*/ 126375 h 607568"/>
                  <a:gd name="connsiteX55" fmla="*/ 365231 w 511317"/>
                  <a:gd name="connsiteY55" fmla="*/ 137673 h 607568"/>
                  <a:gd name="connsiteX56" fmla="*/ 108474 w 511317"/>
                  <a:gd name="connsiteY56" fmla="*/ 137673 h 607568"/>
                  <a:gd name="connsiteX57" fmla="*/ 97380 w 511317"/>
                  <a:gd name="connsiteY57" fmla="*/ 126375 h 607568"/>
                  <a:gd name="connsiteX58" fmla="*/ 108474 w 511317"/>
                  <a:gd name="connsiteY58" fmla="*/ 115304 h 607568"/>
                  <a:gd name="connsiteX59" fmla="*/ 60914 w 511317"/>
                  <a:gd name="connsiteY59" fmla="*/ 24185 h 607568"/>
                  <a:gd name="connsiteX60" fmla="*/ 24456 w 511317"/>
                  <a:gd name="connsiteY60" fmla="*/ 60802 h 607568"/>
                  <a:gd name="connsiteX61" fmla="*/ 24456 w 511317"/>
                  <a:gd name="connsiteY61" fmla="*/ 546766 h 607568"/>
                  <a:gd name="connsiteX62" fmla="*/ 60914 w 511317"/>
                  <a:gd name="connsiteY62" fmla="*/ 583383 h 607568"/>
                  <a:gd name="connsiteX63" fmla="*/ 450403 w 511317"/>
                  <a:gd name="connsiteY63" fmla="*/ 583383 h 607568"/>
                  <a:gd name="connsiteX64" fmla="*/ 486861 w 511317"/>
                  <a:gd name="connsiteY64" fmla="*/ 546766 h 607568"/>
                  <a:gd name="connsiteX65" fmla="*/ 486861 w 511317"/>
                  <a:gd name="connsiteY65" fmla="*/ 60802 h 607568"/>
                  <a:gd name="connsiteX66" fmla="*/ 450403 w 511317"/>
                  <a:gd name="connsiteY66" fmla="*/ 24185 h 607568"/>
                  <a:gd name="connsiteX67" fmla="*/ 60914 w 511317"/>
                  <a:gd name="connsiteY67" fmla="*/ 0 h 607568"/>
                  <a:gd name="connsiteX68" fmla="*/ 450403 w 511317"/>
                  <a:gd name="connsiteY68" fmla="*/ 0 h 607568"/>
                  <a:gd name="connsiteX69" fmla="*/ 511317 w 511317"/>
                  <a:gd name="connsiteY69" fmla="*/ 60802 h 607568"/>
                  <a:gd name="connsiteX70" fmla="*/ 511317 w 511317"/>
                  <a:gd name="connsiteY70" fmla="*/ 546766 h 607568"/>
                  <a:gd name="connsiteX71" fmla="*/ 450403 w 511317"/>
                  <a:gd name="connsiteY71" fmla="*/ 607568 h 607568"/>
                  <a:gd name="connsiteX72" fmla="*/ 60914 w 511317"/>
                  <a:gd name="connsiteY72" fmla="*/ 607568 h 607568"/>
                  <a:gd name="connsiteX73" fmla="*/ 0 w 511317"/>
                  <a:gd name="connsiteY73" fmla="*/ 546766 h 607568"/>
                  <a:gd name="connsiteX74" fmla="*/ 0 w 511317"/>
                  <a:gd name="connsiteY74" fmla="*/ 60802 h 607568"/>
                  <a:gd name="connsiteX75" fmla="*/ 60914 w 511317"/>
                  <a:gd name="connsiteY75" fmla="*/ 0 h 6075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</a:cxnLst>
                <a:rect l="l" t="t" r="r" b="b"/>
                <a:pathLst>
                  <a:path w="511317" h="607568">
                    <a:moveTo>
                      <a:pt x="286916" y="435774"/>
                    </a:moveTo>
                    <a:lnTo>
                      <a:pt x="273787" y="481438"/>
                    </a:lnTo>
                    <a:lnTo>
                      <a:pt x="285558" y="492289"/>
                    </a:lnTo>
                    <a:lnTo>
                      <a:pt x="329701" y="475560"/>
                    </a:lnTo>
                    <a:lnTo>
                      <a:pt x="328570" y="471491"/>
                    </a:lnTo>
                    <a:lnTo>
                      <a:pt x="290538" y="436452"/>
                    </a:lnTo>
                    <a:close/>
                    <a:moveTo>
                      <a:pt x="108472" y="368422"/>
                    </a:moveTo>
                    <a:lnTo>
                      <a:pt x="198345" y="368422"/>
                    </a:lnTo>
                    <a:cubicBezTo>
                      <a:pt x="204457" y="368422"/>
                      <a:pt x="209438" y="373393"/>
                      <a:pt x="209438" y="379494"/>
                    </a:cubicBezTo>
                    <a:cubicBezTo>
                      <a:pt x="209438" y="385820"/>
                      <a:pt x="204457" y="390791"/>
                      <a:pt x="198345" y="390791"/>
                    </a:cubicBezTo>
                    <a:lnTo>
                      <a:pt x="108472" y="390791"/>
                    </a:lnTo>
                    <a:cubicBezTo>
                      <a:pt x="102360" y="390791"/>
                      <a:pt x="97380" y="385820"/>
                      <a:pt x="97380" y="379494"/>
                    </a:cubicBezTo>
                    <a:cubicBezTo>
                      <a:pt x="97380" y="373393"/>
                      <a:pt x="102360" y="368422"/>
                      <a:pt x="108472" y="368422"/>
                    </a:cubicBezTo>
                    <a:close/>
                    <a:moveTo>
                      <a:pt x="406216" y="304207"/>
                    </a:moveTo>
                    <a:lnTo>
                      <a:pt x="395577" y="315736"/>
                    </a:lnTo>
                    <a:lnTo>
                      <a:pt x="441078" y="357783"/>
                    </a:lnTo>
                    <a:lnTo>
                      <a:pt x="451718" y="346028"/>
                    </a:lnTo>
                    <a:close/>
                    <a:moveTo>
                      <a:pt x="431627" y="283833"/>
                    </a:moveTo>
                    <a:cubicBezTo>
                      <a:pt x="441078" y="283466"/>
                      <a:pt x="450699" y="286687"/>
                      <a:pt x="458283" y="293582"/>
                    </a:cubicBezTo>
                    <a:cubicBezTo>
                      <a:pt x="473224" y="307371"/>
                      <a:pt x="474129" y="330882"/>
                      <a:pt x="460320" y="345802"/>
                    </a:cubicBezTo>
                    <a:lnTo>
                      <a:pt x="445606" y="361852"/>
                    </a:lnTo>
                    <a:lnTo>
                      <a:pt x="436551" y="371573"/>
                    </a:lnTo>
                    <a:lnTo>
                      <a:pt x="336945" y="479177"/>
                    </a:lnTo>
                    <a:lnTo>
                      <a:pt x="290538" y="496810"/>
                    </a:lnTo>
                    <a:lnTo>
                      <a:pt x="259751" y="508565"/>
                    </a:lnTo>
                    <a:lnTo>
                      <a:pt x="268806" y="476917"/>
                    </a:lnTo>
                    <a:lnTo>
                      <a:pt x="282615" y="429218"/>
                    </a:lnTo>
                    <a:lnTo>
                      <a:pt x="381994" y="321387"/>
                    </a:lnTo>
                    <a:lnTo>
                      <a:pt x="391049" y="311667"/>
                    </a:lnTo>
                    <a:lnTo>
                      <a:pt x="405990" y="295616"/>
                    </a:lnTo>
                    <a:cubicBezTo>
                      <a:pt x="412895" y="288156"/>
                      <a:pt x="422176" y="284200"/>
                      <a:pt x="431627" y="283833"/>
                    </a:cubicBezTo>
                    <a:close/>
                    <a:moveTo>
                      <a:pt x="108476" y="267866"/>
                    </a:moveTo>
                    <a:lnTo>
                      <a:pt x="236871" y="267866"/>
                    </a:lnTo>
                    <a:cubicBezTo>
                      <a:pt x="242985" y="267866"/>
                      <a:pt x="247967" y="272837"/>
                      <a:pt x="247967" y="279163"/>
                    </a:cubicBezTo>
                    <a:cubicBezTo>
                      <a:pt x="247967" y="285264"/>
                      <a:pt x="242985" y="290235"/>
                      <a:pt x="236871" y="290235"/>
                    </a:cubicBezTo>
                    <a:lnTo>
                      <a:pt x="108476" y="290235"/>
                    </a:lnTo>
                    <a:cubicBezTo>
                      <a:pt x="102362" y="290235"/>
                      <a:pt x="97380" y="285264"/>
                      <a:pt x="97380" y="279163"/>
                    </a:cubicBezTo>
                    <a:cubicBezTo>
                      <a:pt x="97380" y="273063"/>
                      <a:pt x="102362" y="267866"/>
                      <a:pt x="108476" y="267866"/>
                    </a:cubicBezTo>
                    <a:close/>
                    <a:moveTo>
                      <a:pt x="108474" y="216989"/>
                    </a:moveTo>
                    <a:lnTo>
                      <a:pt x="365231" y="216989"/>
                    </a:lnTo>
                    <a:cubicBezTo>
                      <a:pt x="371344" y="216989"/>
                      <a:pt x="376325" y="221960"/>
                      <a:pt x="376325" y="228286"/>
                    </a:cubicBezTo>
                    <a:cubicBezTo>
                      <a:pt x="376325" y="234387"/>
                      <a:pt x="371344" y="239358"/>
                      <a:pt x="365231" y="239358"/>
                    </a:cubicBezTo>
                    <a:lnTo>
                      <a:pt x="108474" y="239358"/>
                    </a:lnTo>
                    <a:cubicBezTo>
                      <a:pt x="102361" y="239358"/>
                      <a:pt x="97380" y="234387"/>
                      <a:pt x="97380" y="228286"/>
                    </a:cubicBezTo>
                    <a:cubicBezTo>
                      <a:pt x="97380" y="221960"/>
                      <a:pt x="102361" y="216989"/>
                      <a:pt x="108474" y="216989"/>
                    </a:cubicBezTo>
                    <a:close/>
                    <a:moveTo>
                      <a:pt x="108474" y="166111"/>
                    </a:moveTo>
                    <a:lnTo>
                      <a:pt x="365231" y="166111"/>
                    </a:lnTo>
                    <a:cubicBezTo>
                      <a:pt x="371344" y="166111"/>
                      <a:pt x="376325" y="171082"/>
                      <a:pt x="376325" y="177408"/>
                    </a:cubicBezTo>
                    <a:cubicBezTo>
                      <a:pt x="376325" y="183509"/>
                      <a:pt x="371344" y="188480"/>
                      <a:pt x="365231" y="188480"/>
                    </a:cubicBezTo>
                    <a:lnTo>
                      <a:pt x="108474" y="188480"/>
                    </a:lnTo>
                    <a:cubicBezTo>
                      <a:pt x="102361" y="188480"/>
                      <a:pt x="97380" y="183509"/>
                      <a:pt x="97380" y="177408"/>
                    </a:cubicBezTo>
                    <a:cubicBezTo>
                      <a:pt x="97380" y="171082"/>
                      <a:pt x="102361" y="166111"/>
                      <a:pt x="108474" y="166111"/>
                    </a:cubicBezTo>
                    <a:close/>
                    <a:moveTo>
                      <a:pt x="108474" y="115304"/>
                    </a:moveTo>
                    <a:lnTo>
                      <a:pt x="365231" y="115304"/>
                    </a:lnTo>
                    <a:cubicBezTo>
                      <a:pt x="371344" y="115304"/>
                      <a:pt x="376325" y="120275"/>
                      <a:pt x="376325" y="126375"/>
                    </a:cubicBezTo>
                    <a:cubicBezTo>
                      <a:pt x="376325" y="132702"/>
                      <a:pt x="371344" y="137673"/>
                      <a:pt x="365231" y="137673"/>
                    </a:cubicBezTo>
                    <a:lnTo>
                      <a:pt x="108474" y="137673"/>
                    </a:lnTo>
                    <a:cubicBezTo>
                      <a:pt x="102361" y="137673"/>
                      <a:pt x="97380" y="132702"/>
                      <a:pt x="97380" y="126375"/>
                    </a:cubicBezTo>
                    <a:cubicBezTo>
                      <a:pt x="97380" y="120275"/>
                      <a:pt x="102361" y="115304"/>
                      <a:pt x="108474" y="115304"/>
                    </a:cubicBezTo>
                    <a:close/>
                    <a:moveTo>
                      <a:pt x="60914" y="24185"/>
                    </a:moveTo>
                    <a:cubicBezTo>
                      <a:pt x="40760" y="24185"/>
                      <a:pt x="24456" y="40685"/>
                      <a:pt x="24456" y="60802"/>
                    </a:cubicBezTo>
                    <a:lnTo>
                      <a:pt x="24456" y="546766"/>
                    </a:lnTo>
                    <a:cubicBezTo>
                      <a:pt x="24456" y="566883"/>
                      <a:pt x="40760" y="583383"/>
                      <a:pt x="60914" y="583383"/>
                    </a:cubicBezTo>
                    <a:lnTo>
                      <a:pt x="450403" y="583383"/>
                    </a:lnTo>
                    <a:cubicBezTo>
                      <a:pt x="470557" y="583383"/>
                      <a:pt x="486861" y="566883"/>
                      <a:pt x="486861" y="546766"/>
                    </a:cubicBezTo>
                    <a:lnTo>
                      <a:pt x="486861" y="60802"/>
                    </a:lnTo>
                    <a:cubicBezTo>
                      <a:pt x="486861" y="40685"/>
                      <a:pt x="470557" y="24185"/>
                      <a:pt x="450403" y="24185"/>
                    </a:cubicBezTo>
                    <a:close/>
                    <a:moveTo>
                      <a:pt x="60914" y="0"/>
                    </a:moveTo>
                    <a:lnTo>
                      <a:pt x="450403" y="0"/>
                    </a:lnTo>
                    <a:cubicBezTo>
                      <a:pt x="483917" y="0"/>
                      <a:pt x="511317" y="27124"/>
                      <a:pt x="511317" y="60802"/>
                    </a:cubicBezTo>
                    <a:lnTo>
                      <a:pt x="511317" y="546766"/>
                    </a:lnTo>
                    <a:cubicBezTo>
                      <a:pt x="511317" y="580218"/>
                      <a:pt x="483917" y="607568"/>
                      <a:pt x="450403" y="607568"/>
                    </a:cubicBezTo>
                    <a:lnTo>
                      <a:pt x="60914" y="607568"/>
                    </a:lnTo>
                    <a:cubicBezTo>
                      <a:pt x="27400" y="607568"/>
                      <a:pt x="0" y="580218"/>
                      <a:pt x="0" y="546766"/>
                    </a:cubicBezTo>
                    <a:lnTo>
                      <a:pt x="0" y="60802"/>
                    </a:lnTo>
                    <a:cubicBezTo>
                      <a:pt x="0" y="27124"/>
                      <a:pt x="27400" y="0"/>
                      <a:pt x="60914" y="0"/>
                    </a:cubicBezTo>
                    <a:close/>
                  </a:path>
                </a:pathLst>
              </a:cu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/>
                    <a:ea typeface="微软雅黑"/>
                    <a:cs typeface="+mn-cs"/>
                  </a:rPr>
                  <a:t>11</a:t>
                </a: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微软雅黑"/>
                  <a:cs typeface="+mn-cs"/>
                </a:endParaRPr>
              </a:p>
            </p:txBody>
          </p:sp>
          <p:sp>
            <p:nvSpPr>
              <p:cNvPr id="31" name="文本框 7"/>
              <p:cNvSpPr txBox="1"/>
              <p:nvPr/>
            </p:nvSpPr>
            <p:spPr>
              <a:xfrm>
                <a:off x="1819054" y="2228671"/>
                <a:ext cx="2017452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lvl="0" defTabSz="914400">
                  <a:defRPr/>
                </a:pPr>
                <a:r>
                  <a:rPr lang="zh-CN" altLang="en-US" sz="2400" b="1" kern="0" dirty="0">
                    <a:gradFill flip="none" rotWithShape="1">
                      <a:gsLst>
                        <a:gs pos="0">
                          <a:prstClr val="black"/>
                        </a:gs>
                        <a:gs pos="100000">
                          <a:srgbClr val="595959"/>
                        </a:gs>
                      </a:gsLst>
                      <a:lin ang="5400000" scaled="1"/>
                      <a:tileRect/>
                    </a:gradFill>
                  </a:rPr>
                  <a:t>中美两国重要的传统节日简介</a:t>
                </a:r>
              </a:p>
            </p:txBody>
          </p:sp>
        </p:grpSp>
      </p:grpSp>
      <p:grpSp>
        <p:nvGrpSpPr>
          <p:cNvPr id="139" name="组合 138"/>
          <p:cNvGrpSpPr/>
          <p:nvPr/>
        </p:nvGrpSpPr>
        <p:grpSpPr>
          <a:xfrm>
            <a:off x="4109766" y="1539514"/>
            <a:ext cx="2998820" cy="1727199"/>
            <a:chOff x="4596590" y="2103438"/>
            <a:chExt cx="2998820" cy="1727199"/>
          </a:xfrm>
        </p:grpSpPr>
        <p:sp>
          <p:nvSpPr>
            <p:cNvPr id="73" name="矩形 72"/>
            <p:cNvSpPr/>
            <p:nvPr/>
          </p:nvSpPr>
          <p:spPr>
            <a:xfrm>
              <a:off x="4596590" y="3314698"/>
              <a:ext cx="2998820" cy="515939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lumMod val="75000"/>
                  </a:schemeClr>
                </a:gs>
                <a:gs pos="100000">
                  <a:schemeClr val="accent1"/>
                </a:gs>
              </a:gsLst>
              <a:lin ang="8100000" scaled="1"/>
              <a:tileRect/>
            </a:gradFill>
            <a:ln w="57150">
              <a:gradFill flip="none" rotWithShape="1">
                <a:gsLst>
                  <a:gs pos="0">
                    <a:schemeClr val="accent1"/>
                  </a:gs>
                  <a:gs pos="100000">
                    <a:schemeClr val="accent1">
                      <a:lumMod val="75000"/>
                    </a:schemeClr>
                  </a:gs>
                </a:gsLst>
                <a:lin ang="8100000" scaled="1"/>
                <a:tileRect/>
              </a:gradFill>
            </a:ln>
            <a:effectLst>
              <a:outerShdw blurRad="381000" dist="38100" dir="8100000" algn="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grpSp>
          <p:nvGrpSpPr>
            <p:cNvPr id="133" name="组合 132"/>
            <p:cNvGrpSpPr/>
            <p:nvPr/>
          </p:nvGrpSpPr>
          <p:grpSpPr>
            <a:xfrm>
              <a:off x="4596590" y="2103438"/>
              <a:ext cx="2998820" cy="1211262"/>
              <a:chOff x="4596590" y="2103438"/>
              <a:chExt cx="2998820" cy="1211262"/>
            </a:xfrm>
          </p:grpSpPr>
          <p:sp>
            <p:nvSpPr>
              <p:cNvPr id="76" name="矩形 75"/>
              <p:cNvSpPr/>
              <p:nvPr/>
            </p:nvSpPr>
            <p:spPr>
              <a:xfrm>
                <a:off x="4596590" y="2103438"/>
                <a:ext cx="2998820" cy="1211262"/>
              </a:xfrm>
              <a:prstGeom prst="rect">
                <a:avLst/>
              </a:prstGeom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100000">
                    <a:schemeClr val="bg1"/>
                  </a:gs>
                </a:gsLst>
                <a:lin ang="8100000" scaled="1"/>
                <a:tileRect/>
              </a:gradFill>
              <a:ln w="57150">
                <a:gradFill flip="none" rotWithShape="1">
                  <a:gsLst>
                    <a:gs pos="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8100000" scaled="1"/>
                  <a:tileRect/>
                </a:gradFill>
              </a:ln>
              <a:effectLst>
                <a:outerShdw blurRad="381000" dist="38100" dir="8100000" algn="tr" rotWithShape="0">
                  <a:prstClr val="black">
                    <a:alpha val="2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微软雅黑"/>
                  <a:cs typeface="+mn-cs"/>
                </a:endParaRPr>
              </a:p>
            </p:txBody>
          </p:sp>
          <p:sp>
            <p:nvSpPr>
              <p:cNvPr id="70" name="椭圆 45"/>
              <p:cNvSpPr/>
              <p:nvPr/>
            </p:nvSpPr>
            <p:spPr>
              <a:xfrm>
                <a:off x="4819022" y="2366169"/>
                <a:ext cx="506957" cy="637674"/>
              </a:xfrm>
              <a:custGeom>
                <a:avLst/>
                <a:gdLst>
                  <a:gd name="connsiteX0" fmla="*/ 315569 w 583929"/>
                  <a:gd name="connsiteY0" fmla="*/ 464885 h 606722"/>
                  <a:gd name="connsiteX1" fmla="*/ 362918 w 583929"/>
                  <a:gd name="connsiteY1" fmla="*/ 464885 h 606722"/>
                  <a:gd name="connsiteX2" fmla="*/ 362918 w 583929"/>
                  <a:gd name="connsiteY2" fmla="*/ 512164 h 606722"/>
                  <a:gd name="connsiteX3" fmla="*/ 315569 w 583929"/>
                  <a:gd name="connsiteY3" fmla="*/ 512164 h 606722"/>
                  <a:gd name="connsiteX4" fmla="*/ 220870 w 583929"/>
                  <a:gd name="connsiteY4" fmla="*/ 464885 h 606722"/>
                  <a:gd name="connsiteX5" fmla="*/ 268219 w 583929"/>
                  <a:gd name="connsiteY5" fmla="*/ 464885 h 606722"/>
                  <a:gd name="connsiteX6" fmla="*/ 268219 w 583929"/>
                  <a:gd name="connsiteY6" fmla="*/ 512164 h 606722"/>
                  <a:gd name="connsiteX7" fmla="*/ 220870 w 583929"/>
                  <a:gd name="connsiteY7" fmla="*/ 512164 h 606722"/>
                  <a:gd name="connsiteX8" fmla="*/ 126312 w 583929"/>
                  <a:gd name="connsiteY8" fmla="*/ 464885 h 606722"/>
                  <a:gd name="connsiteX9" fmla="*/ 173520 w 583929"/>
                  <a:gd name="connsiteY9" fmla="*/ 464885 h 606722"/>
                  <a:gd name="connsiteX10" fmla="*/ 173520 w 583929"/>
                  <a:gd name="connsiteY10" fmla="*/ 512164 h 606722"/>
                  <a:gd name="connsiteX11" fmla="*/ 126312 w 583929"/>
                  <a:gd name="connsiteY11" fmla="*/ 512164 h 606722"/>
                  <a:gd name="connsiteX12" fmla="*/ 410267 w 583929"/>
                  <a:gd name="connsiteY12" fmla="*/ 370328 h 606722"/>
                  <a:gd name="connsiteX13" fmla="*/ 457616 w 583929"/>
                  <a:gd name="connsiteY13" fmla="*/ 370328 h 606722"/>
                  <a:gd name="connsiteX14" fmla="*/ 457616 w 583929"/>
                  <a:gd name="connsiteY14" fmla="*/ 417607 h 606722"/>
                  <a:gd name="connsiteX15" fmla="*/ 410267 w 583929"/>
                  <a:gd name="connsiteY15" fmla="*/ 417607 h 606722"/>
                  <a:gd name="connsiteX16" fmla="*/ 315569 w 583929"/>
                  <a:gd name="connsiteY16" fmla="*/ 370328 h 606722"/>
                  <a:gd name="connsiteX17" fmla="*/ 362918 w 583929"/>
                  <a:gd name="connsiteY17" fmla="*/ 370328 h 606722"/>
                  <a:gd name="connsiteX18" fmla="*/ 362918 w 583929"/>
                  <a:gd name="connsiteY18" fmla="*/ 417607 h 606722"/>
                  <a:gd name="connsiteX19" fmla="*/ 315569 w 583929"/>
                  <a:gd name="connsiteY19" fmla="*/ 417607 h 606722"/>
                  <a:gd name="connsiteX20" fmla="*/ 220870 w 583929"/>
                  <a:gd name="connsiteY20" fmla="*/ 370328 h 606722"/>
                  <a:gd name="connsiteX21" fmla="*/ 268219 w 583929"/>
                  <a:gd name="connsiteY21" fmla="*/ 370328 h 606722"/>
                  <a:gd name="connsiteX22" fmla="*/ 268219 w 583929"/>
                  <a:gd name="connsiteY22" fmla="*/ 417607 h 606722"/>
                  <a:gd name="connsiteX23" fmla="*/ 220870 w 583929"/>
                  <a:gd name="connsiteY23" fmla="*/ 417607 h 606722"/>
                  <a:gd name="connsiteX24" fmla="*/ 126312 w 583929"/>
                  <a:gd name="connsiteY24" fmla="*/ 370328 h 606722"/>
                  <a:gd name="connsiteX25" fmla="*/ 173520 w 583929"/>
                  <a:gd name="connsiteY25" fmla="*/ 370328 h 606722"/>
                  <a:gd name="connsiteX26" fmla="*/ 173520 w 583929"/>
                  <a:gd name="connsiteY26" fmla="*/ 417607 h 606722"/>
                  <a:gd name="connsiteX27" fmla="*/ 126312 w 583929"/>
                  <a:gd name="connsiteY27" fmla="*/ 417607 h 606722"/>
                  <a:gd name="connsiteX28" fmla="*/ 410267 w 583929"/>
                  <a:gd name="connsiteY28" fmla="*/ 275770 h 606722"/>
                  <a:gd name="connsiteX29" fmla="*/ 457616 w 583929"/>
                  <a:gd name="connsiteY29" fmla="*/ 275770 h 606722"/>
                  <a:gd name="connsiteX30" fmla="*/ 457616 w 583929"/>
                  <a:gd name="connsiteY30" fmla="*/ 323049 h 606722"/>
                  <a:gd name="connsiteX31" fmla="*/ 410267 w 583929"/>
                  <a:gd name="connsiteY31" fmla="*/ 323049 h 606722"/>
                  <a:gd name="connsiteX32" fmla="*/ 315569 w 583929"/>
                  <a:gd name="connsiteY32" fmla="*/ 275770 h 606722"/>
                  <a:gd name="connsiteX33" fmla="*/ 362918 w 583929"/>
                  <a:gd name="connsiteY33" fmla="*/ 275770 h 606722"/>
                  <a:gd name="connsiteX34" fmla="*/ 362918 w 583929"/>
                  <a:gd name="connsiteY34" fmla="*/ 323049 h 606722"/>
                  <a:gd name="connsiteX35" fmla="*/ 315569 w 583929"/>
                  <a:gd name="connsiteY35" fmla="*/ 323049 h 606722"/>
                  <a:gd name="connsiteX36" fmla="*/ 220870 w 583929"/>
                  <a:gd name="connsiteY36" fmla="*/ 275770 h 606722"/>
                  <a:gd name="connsiteX37" fmla="*/ 268219 w 583929"/>
                  <a:gd name="connsiteY37" fmla="*/ 275770 h 606722"/>
                  <a:gd name="connsiteX38" fmla="*/ 268219 w 583929"/>
                  <a:gd name="connsiteY38" fmla="*/ 323049 h 606722"/>
                  <a:gd name="connsiteX39" fmla="*/ 220870 w 583929"/>
                  <a:gd name="connsiteY39" fmla="*/ 323049 h 606722"/>
                  <a:gd name="connsiteX40" fmla="*/ 126312 w 583929"/>
                  <a:gd name="connsiteY40" fmla="*/ 275770 h 606722"/>
                  <a:gd name="connsiteX41" fmla="*/ 173520 w 583929"/>
                  <a:gd name="connsiteY41" fmla="*/ 275770 h 606722"/>
                  <a:gd name="connsiteX42" fmla="*/ 173520 w 583929"/>
                  <a:gd name="connsiteY42" fmla="*/ 323049 h 606722"/>
                  <a:gd name="connsiteX43" fmla="*/ 126312 w 583929"/>
                  <a:gd name="connsiteY43" fmla="*/ 323049 h 606722"/>
                  <a:gd name="connsiteX44" fmla="*/ 47348 w 583929"/>
                  <a:gd name="connsiteY44" fmla="*/ 228487 h 606722"/>
                  <a:gd name="connsiteX45" fmla="*/ 47348 w 583929"/>
                  <a:gd name="connsiteY45" fmla="*/ 559443 h 606722"/>
                  <a:gd name="connsiteX46" fmla="*/ 536581 w 583929"/>
                  <a:gd name="connsiteY46" fmla="*/ 559443 h 606722"/>
                  <a:gd name="connsiteX47" fmla="*/ 536581 w 583929"/>
                  <a:gd name="connsiteY47" fmla="*/ 228487 h 606722"/>
                  <a:gd name="connsiteX48" fmla="*/ 47348 w 583929"/>
                  <a:gd name="connsiteY48" fmla="*/ 118198 h 606722"/>
                  <a:gd name="connsiteX49" fmla="*/ 47348 w 583929"/>
                  <a:gd name="connsiteY49" fmla="*/ 181208 h 606722"/>
                  <a:gd name="connsiteX50" fmla="*/ 536581 w 583929"/>
                  <a:gd name="connsiteY50" fmla="*/ 181208 h 606722"/>
                  <a:gd name="connsiteX51" fmla="*/ 536581 w 583929"/>
                  <a:gd name="connsiteY51" fmla="*/ 118198 h 606722"/>
                  <a:gd name="connsiteX52" fmla="*/ 78943 w 583929"/>
                  <a:gd name="connsiteY52" fmla="*/ 0 h 606722"/>
                  <a:gd name="connsiteX53" fmla="*/ 126291 w 583929"/>
                  <a:gd name="connsiteY53" fmla="*/ 0 h 606722"/>
                  <a:gd name="connsiteX54" fmla="*/ 126291 w 583929"/>
                  <a:gd name="connsiteY54" fmla="*/ 70919 h 606722"/>
                  <a:gd name="connsiteX55" fmla="*/ 173550 w 583929"/>
                  <a:gd name="connsiteY55" fmla="*/ 70919 h 606722"/>
                  <a:gd name="connsiteX56" fmla="*/ 173550 w 583929"/>
                  <a:gd name="connsiteY56" fmla="*/ 0 h 606722"/>
                  <a:gd name="connsiteX57" fmla="*/ 220898 w 583929"/>
                  <a:gd name="connsiteY57" fmla="*/ 0 h 606722"/>
                  <a:gd name="connsiteX58" fmla="*/ 220898 w 583929"/>
                  <a:gd name="connsiteY58" fmla="*/ 70919 h 606722"/>
                  <a:gd name="connsiteX59" fmla="*/ 268246 w 583929"/>
                  <a:gd name="connsiteY59" fmla="*/ 70919 h 606722"/>
                  <a:gd name="connsiteX60" fmla="*/ 268246 w 583929"/>
                  <a:gd name="connsiteY60" fmla="*/ 0 h 606722"/>
                  <a:gd name="connsiteX61" fmla="*/ 315594 w 583929"/>
                  <a:gd name="connsiteY61" fmla="*/ 0 h 606722"/>
                  <a:gd name="connsiteX62" fmla="*/ 315594 w 583929"/>
                  <a:gd name="connsiteY62" fmla="*/ 70919 h 606722"/>
                  <a:gd name="connsiteX63" fmla="*/ 362942 w 583929"/>
                  <a:gd name="connsiteY63" fmla="*/ 70919 h 606722"/>
                  <a:gd name="connsiteX64" fmla="*/ 362942 w 583929"/>
                  <a:gd name="connsiteY64" fmla="*/ 0 h 606722"/>
                  <a:gd name="connsiteX65" fmla="*/ 410290 w 583929"/>
                  <a:gd name="connsiteY65" fmla="*/ 0 h 606722"/>
                  <a:gd name="connsiteX66" fmla="*/ 410290 w 583929"/>
                  <a:gd name="connsiteY66" fmla="*/ 70919 h 606722"/>
                  <a:gd name="connsiteX67" fmla="*/ 457638 w 583929"/>
                  <a:gd name="connsiteY67" fmla="*/ 70919 h 606722"/>
                  <a:gd name="connsiteX68" fmla="*/ 457638 w 583929"/>
                  <a:gd name="connsiteY68" fmla="*/ 0 h 606722"/>
                  <a:gd name="connsiteX69" fmla="*/ 504986 w 583929"/>
                  <a:gd name="connsiteY69" fmla="*/ 0 h 606722"/>
                  <a:gd name="connsiteX70" fmla="*/ 504986 w 583929"/>
                  <a:gd name="connsiteY70" fmla="*/ 70919 h 606722"/>
                  <a:gd name="connsiteX71" fmla="*/ 583929 w 583929"/>
                  <a:gd name="connsiteY71" fmla="*/ 70919 h 606722"/>
                  <a:gd name="connsiteX72" fmla="*/ 583929 w 583929"/>
                  <a:gd name="connsiteY72" fmla="*/ 606722 h 606722"/>
                  <a:gd name="connsiteX73" fmla="*/ 0 w 583929"/>
                  <a:gd name="connsiteY73" fmla="*/ 606722 h 606722"/>
                  <a:gd name="connsiteX74" fmla="*/ 0 w 583929"/>
                  <a:gd name="connsiteY74" fmla="*/ 70919 h 606722"/>
                  <a:gd name="connsiteX75" fmla="*/ 78943 w 583929"/>
                  <a:gd name="connsiteY75" fmla="*/ 70919 h 6067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</a:cxnLst>
                <a:rect l="l" t="t" r="r" b="b"/>
                <a:pathLst>
                  <a:path w="583929" h="606722">
                    <a:moveTo>
                      <a:pt x="315569" y="464885"/>
                    </a:moveTo>
                    <a:lnTo>
                      <a:pt x="362918" y="464885"/>
                    </a:lnTo>
                    <a:lnTo>
                      <a:pt x="362918" y="512164"/>
                    </a:lnTo>
                    <a:lnTo>
                      <a:pt x="315569" y="512164"/>
                    </a:lnTo>
                    <a:close/>
                    <a:moveTo>
                      <a:pt x="220870" y="464885"/>
                    </a:moveTo>
                    <a:lnTo>
                      <a:pt x="268219" y="464885"/>
                    </a:lnTo>
                    <a:lnTo>
                      <a:pt x="268219" y="512164"/>
                    </a:lnTo>
                    <a:lnTo>
                      <a:pt x="220870" y="512164"/>
                    </a:lnTo>
                    <a:close/>
                    <a:moveTo>
                      <a:pt x="126312" y="464885"/>
                    </a:moveTo>
                    <a:lnTo>
                      <a:pt x="173520" y="464885"/>
                    </a:lnTo>
                    <a:lnTo>
                      <a:pt x="173520" y="512164"/>
                    </a:lnTo>
                    <a:lnTo>
                      <a:pt x="126312" y="512164"/>
                    </a:lnTo>
                    <a:close/>
                    <a:moveTo>
                      <a:pt x="410267" y="370328"/>
                    </a:moveTo>
                    <a:lnTo>
                      <a:pt x="457616" y="370328"/>
                    </a:lnTo>
                    <a:lnTo>
                      <a:pt x="457616" y="417607"/>
                    </a:lnTo>
                    <a:lnTo>
                      <a:pt x="410267" y="417607"/>
                    </a:lnTo>
                    <a:close/>
                    <a:moveTo>
                      <a:pt x="315569" y="370328"/>
                    </a:moveTo>
                    <a:lnTo>
                      <a:pt x="362918" y="370328"/>
                    </a:lnTo>
                    <a:lnTo>
                      <a:pt x="362918" y="417607"/>
                    </a:lnTo>
                    <a:lnTo>
                      <a:pt x="315569" y="417607"/>
                    </a:lnTo>
                    <a:close/>
                    <a:moveTo>
                      <a:pt x="220870" y="370328"/>
                    </a:moveTo>
                    <a:lnTo>
                      <a:pt x="268219" y="370328"/>
                    </a:lnTo>
                    <a:lnTo>
                      <a:pt x="268219" y="417607"/>
                    </a:lnTo>
                    <a:lnTo>
                      <a:pt x="220870" y="417607"/>
                    </a:lnTo>
                    <a:close/>
                    <a:moveTo>
                      <a:pt x="126312" y="370328"/>
                    </a:moveTo>
                    <a:lnTo>
                      <a:pt x="173520" y="370328"/>
                    </a:lnTo>
                    <a:lnTo>
                      <a:pt x="173520" y="417607"/>
                    </a:lnTo>
                    <a:lnTo>
                      <a:pt x="126312" y="417607"/>
                    </a:lnTo>
                    <a:close/>
                    <a:moveTo>
                      <a:pt x="410267" y="275770"/>
                    </a:moveTo>
                    <a:lnTo>
                      <a:pt x="457616" y="275770"/>
                    </a:lnTo>
                    <a:lnTo>
                      <a:pt x="457616" y="323049"/>
                    </a:lnTo>
                    <a:lnTo>
                      <a:pt x="410267" y="323049"/>
                    </a:lnTo>
                    <a:close/>
                    <a:moveTo>
                      <a:pt x="315569" y="275770"/>
                    </a:moveTo>
                    <a:lnTo>
                      <a:pt x="362918" y="275770"/>
                    </a:lnTo>
                    <a:lnTo>
                      <a:pt x="362918" y="323049"/>
                    </a:lnTo>
                    <a:lnTo>
                      <a:pt x="315569" y="323049"/>
                    </a:lnTo>
                    <a:close/>
                    <a:moveTo>
                      <a:pt x="220870" y="275770"/>
                    </a:moveTo>
                    <a:lnTo>
                      <a:pt x="268219" y="275770"/>
                    </a:lnTo>
                    <a:lnTo>
                      <a:pt x="268219" y="323049"/>
                    </a:lnTo>
                    <a:lnTo>
                      <a:pt x="220870" y="323049"/>
                    </a:lnTo>
                    <a:close/>
                    <a:moveTo>
                      <a:pt x="126312" y="275770"/>
                    </a:moveTo>
                    <a:lnTo>
                      <a:pt x="173520" y="275770"/>
                    </a:lnTo>
                    <a:lnTo>
                      <a:pt x="173520" y="323049"/>
                    </a:lnTo>
                    <a:lnTo>
                      <a:pt x="126312" y="323049"/>
                    </a:lnTo>
                    <a:close/>
                    <a:moveTo>
                      <a:pt x="47348" y="228487"/>
                    </a:moveTo>
                    <a:lnTo>
                      <a:pt x="47348" y="559443"/>
                    </a:lnTo>
                    <a:lnTo>
                      <a:pt x="536581" y="559443"/>
                    </a:lnTo>
                    <a:lnTo>
                      <a:pt x="536581" y="228487"/>
                    </a:lnTo>
                    <a:close/>
                    <a:moveTo>
                      <a:pt x="47348" y="118198"/>
                    </a:moveTo>
                    <a:lnTo>
                      <a:pt x="47348" y="181208"/>
                    </a:lnTo>
                    <a:lnTo>
                      <a:pt x="536581" y="181208"/>
                    </a:lnTo>
                    <a:lnTo>
                      <a:pt x="536581" y="118198"/>
                    </a:lnTo>
                    <a:close/>
                    <a:moveTo>
                      <a:pt x="78943" y="0"/>
                    </a:moveTo>
                    <a:lnTo>
                      <a:pt x="126291" y="0"/>
                    </a:lnTo>
                    <a:lnTo>
                      <a:pt x="126291" y="70919"/>
                    </a:lnTo>
                    <a:lnTo>
                      <a:pt x="173550" y="70919"/>
                    </a:lnTo>
                    <a:lnTo>
                      <a:pt x="173550" y="0"/>
                    </a:lnTo>
                    <a:lnTo>
                      <a:pt x="220898" y="0"/>
                    </a:lnTo>
                    <a:lnTo>
                      <a:pt x="220898" y="70919"/>
                    </a:lnTo>
                    <a:lnTo>
                      <a:pt x="268246" y="70919"/>
                    </a:lnTo>
                    <a:lnTo>
                      <a:pt x="268246" y="0"/>
                    </a:lnTo>
                    <a:lnTo>
                      <a:pt x="315594" y="0"/>
                    </a:lnTo>
                    <a:lnTo>
                      <a:pt x="315594" y="70919"/>
                    </a:lnTo>
                    <a:lnTo>
                      <a:pt x="362942" y="70919"/>
                    </a:lnTo>
                    <a:lnTo>
                      <a:pt x="362942" y="0"/>
                    </a:lnTo>
                    <a:lnTo>
                      <a:pt x="410290" y="0"/>
                    </a:lnTo>
                    <a:lnTo>
                      <a:pt x="410290" y="70919"/>
                    </a:lnTo>
                    <a:lnTo>
                      <a:pt x="457638" y="70919"/>
                    </a:lnTo>
                    <a:lnTo>
                      <a:pt x="457638" y="0"/>
                    </a:lnTo>
                    <a:lnTo>
                      <a:pt x="504986" y="0"/>
                    </a:lnTo>
                    <a:lnTo>
                      <a:pt x="504986" y="70919"/>
                    </a:lnTo>
                    <a:lnTo>
                      <a:pt x="583929" y="70919"/>
                    </a:lnTo>
                    <a:lnTo>
                      <a:pt x="583929" y="606722"/>
                    </a:lnTo>
                    <a:lnTo>
                      <a:pt x="0" y="606722"/>
                    </a:lnTo>
                    <a:lnTo>
                      <a:pt x="0" y="70919"/>
                    </a:lnTo>
                    <a:lnTo>
                      <a:pt x="78943" y="70919"/>
                    </a:lnTo>
                    <a:close/>
                  </a:path>
                </a:pathLst>
              </a:cu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微软雅黑"/>
                  <a:cs typeface="+mn-cs"/>
                </a:endParaRPr>
              </a:p>
            </p:txBody>
          </p:sp>
          <p:sp>
            <p:nvSpPr>
              <p:cNvPr id="38" name="文本框 7"/>
              <p:cNvSpPr txBox="1"/>
              <p:nvPr/>
            </p:nvSpPr>
            <p:spPr>
              <a:xfrm>
                <a:off x="5422232" y="2326172"/>
                <a:ext cx="2117944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2400" b="1" i="0" u="none" strike="noStrike" kern="0" cap="none" spc="0" normalizeH="0" baseline="0" noProof="0" dirty="0">
                    <a:ln>
                      <a:noFill/>
                    </a:ln>
                    <a:gradFill flip="none" rotWithShape="1">
                      <a:gsLst>
                        <a:gs pos="0">
                          <a:prstClr val="black"/>
                        </a:gs>
                        <a:gs pos="100000">
                          <a:srgbClr val="595959"/>
                        </a:gs>
                      </a:gsLst>
                      <a:lin ang="5400000" scaled="1"/>
                      <a:tileRect/>
                    </a:gradFill>
                    <a:effectLst/>
                    <a:uLnTx/>
                    <a:uFillTx/>
                    <a:latin typeface="Arial"/>
                    <a:ea typeface="微软雅黑"/>
                    <a:cs typeface="+mn-cs"/>
                  </a:rPr>
                  <a:t>清明节的起源及风俗</a:t>
                </a:r>
              </a:p>
            </p:txBody>
          </p:sp>
        </p:grpSp>
      </p:grpSp>
      <p:grpSp>
        <p:nvGrpSpPr>
          <p:cNvPr id="138" name="组合 137"/>
          <p:cNvGrpSpPr/>
          <p:nvPr/>
        </p:nvGrpSpPr>
        <p:grpSpPr>
          <a:xfrm>
            <a:off x="7529075" y="2857536"/>
            <a:ext cx="4361519" cy="1882875"/>
            <a:chOff x="4647635" y="4119462"/>
            <a:chExt cx="2145636" cy="1882875"/>
          </a:xfrm>
        </p:grpSpPr>
        <p:sp>
          <p:nvSpPr>
            <p:cNvPr id="109" name="矩形 108"/>
            <p:cNvSpPr/>
            <p:nvPr/>
          </p:nvSpPr>
          <p:spPr>
            <a:xfrm>
              <a:off x="4647635" y="5486398"/>
              <a:ext cx="2145636" cy="515939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lumMod val="75000"/>
                  </a:schemeClr>
                </a:gs>
                <a:gs pos="100000">
                  <a:schemeClr val="accent1"/>
                </a:gs>
              </a:gsLst>
              <a:lin ang="8100000" scaled="1"/>
              <a:tileRect/>
            </a:gradFill>
            <a:ln w="57150">
              <a:gradFill flip="none" rotWithShape="1">
                <a:gsLst>
                  <a:gs pos="0">
                    <a:schemeClr val="accent1"/>
                  </a:gs>
                  <a:gs pos="100000">
                    <a:schemeClr val="accent1">
                      <a:lumMod val="75000"/>
                    </a:schemeClr>
                  </a:gs>
                </a:gsLst>
                <a:lin ang="8100000" scaled="1"/>
                <a:tileRect/>
              </a:gradFill>
            </a:ln>
            <a:effectLst>
              <a:outerShdw blurRad="381000" dist="38100" dir="8100000" algn="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grpSp>
          <p:nvGrpSpPr>
            <p:cNvPr id="132" name="组合 131"/>
            <p:cNvGrpSpPr/>
            <p:nvPr/>
          </p:nvGrpSpPr>
          <p:grpSpPr>
            <a:xfrm>
              <a:off x="4647635" y="4119462"/>
              <a:ext cx="2145636" cy="1211262"/>
              <a:chOff x="4647635" y="4119462"/>
              <a:chExt cx="2145636" cy="1211262"/>
            </a:xfrm>
          </p:grpSpPr>
          <p:sp>
            <p:nvSpPr>
              <p:cNvPr id="112" name="矩形 111"/>
              <p:cNvSpPr/>
              <p:nvPr/>
            </p:nvSpPr>
            <p:spPr>
              <a:xfrm>
                <a:off x="4647635" y="4119462"/>
                <a:ext cx="2145636" cy="1211262"/>
              </a:xfrm>
              <a:prstGeom prst="rect">
                <a:avLst/>
              </a:prstGeom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100000">
                    <a:schemeClr val="bg1"/>
                  </a:gs>
                </a:gsLst>
                <a:lin ang="8100000" scaled="1"/>
                <a:tileRect/>
              </a:gradFill>
              <a:ln w="57150">
                <a:gradFill flip="none" rotWithShape="1">
                  <a:gsLst>
                    <a:gs pos="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8100000" scaled="1"/>
                  <a:tileRect/>
                </a:gradFill>
              </a:ln>
              <a:effectLst>
                <a:outerShdw blurRad="381000" dist="38100" dir="8100000" algn="tr" rotWithShape="0">
                  <a:prstClr val="black">
                    <a:alpha val="2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微软雅黑"/>
                  <a:cs typeface="+mn-cs"/>
                </a:endParaRPr>
              </a:p>
            </p:txBody>
          </p:sp>
          <p:sp>
            <p:nvSpPr>
              <p:cNvPr id="106" name="椭圆 81"/>
              <p:cNvSpPr/>
              <p:nvPr/>
            </p:nvSpPr>
            <p:spPr>
              <a:xfrm>
                <a:off x="4737638" y="4317171"/>
                <a:ext cx="317753" cy="684866"/>
              </a:xfrm>
              <a:custGeom>
                <a:avLst/>
                <a:gdLst>
                  <a:gd name="connsiteX0" fmla="*/ 303744 w 607526"/>
                  <a:gd name="connsiteY0" fmla="*/ 203935 h 606699"/>
                  <a:gd name="connsiteX1" fmla="*/ 204241 w 607526"/>
                  <a:gd name="connsiteY1" fmla="*/ 303294 h 606699"/>
                  <a:gd name="connsiteX2" fmla="*/ 303744 w 607526"/>
                  <a:gd name="connsiteY2" fmla="*/ 402652 h 606699"/>
                  <a:gd name="connsiteX3" fmla="*/ 403247 w 607526"/>
                  <a:gd name="connsiteY3" fmla="*/ 303294 h 606699"/>
                  <a:gd name="connsiteX4" fmla="*/ 303744 w 607526"/>
                  <a:gd name="connsiteY4" fmla="*/ 203935 h 606699"/>
                  <a:gd name="connsiteX5" fmla="*/ 303744 w 607526"/>
                  <a:gd name="connsiteY5" fmla="*/ 181895 h 606699"/>
                  <a:gd name="connsiteX6" fmla="*/ 425408 w 607526"/>
                  <a:gd name="connsiteY6" fmla="*/ 303294 h 606699"/>
                  <a:gd name="connsiteX7" fmla="*/ 303744 w 607526"/>
                  <a:gd name="connsiteY7" fmla="*/ 424781 h 606699"/>
                  <a:gd name="connsiteX8" fmla="*/ 182169 w 607526"/>
                  <a:gd name="connsiteY8" fmla="*/ 303294 h 606699"/>
                  <a:gd name="connsiteX9" fmla="*/ 303744 w 607526"/>
                  <a:gd name="connsiteY9" fmla="*/ 181895 h 606699"/>
                  <a:gd name="connsiteX10" fmla="*/ 239934 w 607526"/>
                  <a:gd name="connsiteY10" fmla="*/ 23198 h 606699"/>
                  <a:gd name="connsiteX11" fmla="*/ 218753 w 607526"/>
                  <a:gd name="connsiteY11" fmla="*/ 28886 h 606699"/>
                  <a:gd name="connsiteX12" fmla="*/ 195169 w 607526"/>
                  <a:gd name="connsiteY12" fmla="*/ 69409 h 606699"/>
                  <a:gd name="connsiteX13" fmla="*/ 202645 w 607526"/>
                  <a:gd name="connsiteY13" fmla="*/ 97225 h 606699"/>
                  <a:gd name="connsiteX14" fmla="*/ 197305 w 607526"/>
                  <a:gd name="connsiteY14" fmla="*/ 109755 h 606699"/>
                  <a:gd name="connsiteX15" fmla="*/ 144086 w 607526"/>
                  <a:gd name="connsiteY15" fmla="*/ 150545 h 606699"/>
                  <a:gd name="connsiteX16" fmla="*/ 130559 w 607526"/>
                  <a:gd name="connsiteY16" fmla="*/ 152500 h 606699"/>
                  <a:gd name="connsiteX17" fmla="*/ 105640 w 607526"/>
                  <a:gd name="connsiteY17" fmla="*/ 138103 h 606699"/>
                  <a:gd name="connsiteX18" fmla="*/ 60342 w 607526"/>
                  <a:gd name="connsiteY18" fmla="*/ 150367 h 606699"/>
                  <a:gd name="connsiteX19" fmla="*/ 49395 w 607526"/>
                  <a:gd name="connsiteY19" fmla="*/ 169296 h 606699"/>
                  <a:gd name="connsiteX20" fmla="*/ 45924 w 607526"/>
                  <a:gd name="connsiteY20" fmla="*/ 194534 h 606699"/>
                  <a:gd name="connsiteX21" fmla="*/ 61410 w 607526"/>
                  <a:gd name="connsiteY21" fmla="*/ 214529 h 606699"/>
                  <a:gd name="connsiteX22" fmla="*/ 86328 w 607526"/>
                  <a:gd name="connsiteY22" fmla="*/ 228925 h 606699"/>
                  <a:gd name="connsiteX23" fmla="*/ 91401 w 607526"/>
                  <a:gd name="connsiteY23" fmla="*/ 241633 h 606699"/>
                  <a:gd name="connsiteX24" fmla="*/ 82679 w 607526"/>
                  <a:gd name="connsiteY24" fmla="*/ 308017 h 606699"/>
                  <a:gd name="connsiteX25" fmla="*/ 74492 w 607526"/>
                  <a:gd name="connsiteY25" fmla="*/ 318948 h 606699"/>
                  <a:gd name="connsiteX26" fmla="*/ 46636 w 607526"/>
                  <a:gd name="connsiteY26" fmla="*/ 326413 h 606699"/>
                  <a:gd name="connsiteX27" fmla="*/ 26612 w 607526"/>
                  <a:gd name="connsiteY27" fmla="*/ 341875 h 606699"/>
                  <a:gd name="connsiteX28" fmla="*/ 23231 w 607526"/>
                  <a:gd name="connsiteY28" fmla="*/ 367025 h 606699"/>
                  <a:gd name="connsiteX29" fmla="*/ 28926 w 607526"/>
                  <a:gd name="connsiteY29" fmla="*/ 388175 h 606699"/>
                  <a:gd name="connsiteX30" fmla="*/ 44411 w 607526"/>
                  <a:gd name="connsiteY30" fmla="*/ 408437 h 606699"/>
                  <a:gd name="connsiteX31" fmla="*/ 69508 w 607526"/>
                  <a:gd name="connsiteY31" fmla="*/ 411725 h 606699"/>
                  <a:gd name="connsiteX32" fmla="*/ 97364 w 607526"/>
                  <a:gd name="connsiteY32" fmla="*/ 404260 h 606699"/>
                  <a:gd name="connsiteX33" fmla="*/ 109912 w 607526"/>
                  <a:gd name="connsiteY33" fmla="*/ 409592 h 606699"/>
                  <a:gd name="connsiteX34" fmla="*/ 150761 w 607526"/>
                  <a:gd name="connsiteY34" fmla="*/ 462823 h 606699"/>
                  <a:gd name="connsiteX35" fmla="*/ 152719 w 607526"/>
                  <a:gd name="connsiteY35" fmla="*/ 476331 h 606699"/>
                  <a:gd name="connsiteX36" fmla="*/ 138301 w 607526"/>
                  <a:gd name="connsiteY36" fmla="*/ 501214 h 606699"/>
                  <a:gd name="connsiteX37" fmla="*/ 150583 w 607526"/>
                  <a:gd name="connsiteY37" fmla="*/ 546447 h 606699"/>
                  <a:gd name="connsiteX38" fmla="*/ 169539 w 607526"/>
                  <a:gd name="connsiteY38" fmla="*/ 557378 h 606699"/>
                  <a:gd name="connsiteX39" fmla="*/ 194813 w 607526"/>
                  <a:gd name="connsiteY39" fmla="*/ 560755 h 606699"/>
                  <a:gd name="connsiteX40" fmla="*/ 214926 w 607526"/>
                  <a:gd name="connsiteY40" fmla="*/ 545381 h 606699"/>
                  <a:gd name="connsiteX41" fmla="*/ 229255 w 607526"/>
                  <a:gd name="connsiteY41" fmla="*/ 520498 h 606699"/>
                  <a:gd name="connsiteX42" fmla="*/ 241981 w 607526"/>
                  <a:gd name="connsiteY42" fmla="*/ 515344 h 606699"/>
                  <a:gd name="connsiteX43" fmla="*/ 308549 w 607526"/>
                  <a:gd name="connsiteY43" fmla="*/ 524142 h 606699"/>
                  <a:gd name="connsiteX44" fmla="*/ 308727 w 607526"/>
                  <a:gd name="connsiteY44" fmla="*/ 524142 h 606699"/>
                  <a:gd name="connsiteX45" fmla="*/ 319407 w 607526"/>
                  <a:gd name="connsiteY45" fmla="*/ 532317 h 606699"/>
                  <a:gd name="connsiteX46" fmla="*/ 326882 w 607526"/>
                  <a:gd name="connsiteY46" fmla="*/ 560133 h 606699"/>
                  <a:gd name="connsiteX47" fmla="*/ 342367 w 607526"/>
                  <a:gd name="connsiteY47" fmla="*/ 580128 h 606699"/>
                  <a:gd name="connsiteX48" fmla="*/ 367642 w 607526"/>
                  <a:gd name="connsiteY48" fmla="*/ 583416 h 606699"/>
                  <a:gd name="connsiteX49" fmla="*/ 388734 w 607526"/>
                  <a:gd name="connsiteY49" fmla="*/ 577728 h 606699"/>
                  <a:gd name="connsiteX50" fmla="*/ 409025 w 607526"/>
                  <a:gd name="connsiteY50" fmla="*/ 562354 h 606699"/>
                  <a:gd name="connsiteX51" fmla="*/ 412318 w 607526"/>
                  <a:gd name="connsiteY51" fmla="*/ 537294 h 606699"/>
                  <a:gd name="connsiteX52" fmla="*/ 404842 w 607526"/>
                  <a:gd name="connsiteY52" fmla="*/ 509479 h 606699"/>
                  <a:gd name="connsiteX53" fmla="*/ 410271 w 607526"/>
                  <a:gd name="connsiteY53" fmla="*/ 496859 h 606699"/>
                  <a:gd name="connsiteX54" fmla="*/ 463490 w 607526"/>
                  <a:gd name="connsiteY54" fmla="*/ 456158 h 606699"/>
                  <a:gd name="connsiteX55" fmla="*/ 477017 w 607526"/>
                  <a:gd name="connsiteY55" fmla="*/ 454203 h 606699"/>
                  <a:gd name="connsiteX56" fmla="*/ 501936 w 607526"/>
                  <a:gd name="connsiteY56" fmla="*/ 468600 h 606699"/>
                  <a:gd name="connsiteX57" fmla="*/ 547234 w 607526"/>
                  <a:gd name="connsiteY57" fmla="*/ 456336 h 606699"/>
                  <a:gd name="connsiteX58" fmla="*/ 558181 w 607526"/>
                  <a:gd name="connsiteY58" fmla="*/ 437407 h 606699"/>
                  <a:gd name="connsiteX59" fmla="*/ 546166 w 607526"/>
                  <a:gd name="connsiteY59" fmla="*/ 392085 h 606699"/>
                  <a:gd name="connsiteX60" fmla="*/ 521248 w 607526"/>
                  <a:gd name="connsiteY60" fmla="*/ 377689 h 606699"/>
                  <a:gd name="connsiteX61" fmla="*/ 516175 w 607526"/>
                  <a:gd name="connsiteY61" fmla="*/ 365070 h 606699"/>
                  <a:gd name="connsiteX62" fmla="*/ 524897 w 607526"/>
                  <a:gd name="connsiteY62" fmla="*/ 298597 h 606699"/>
                  <a:gd name="connsiteX63" fmla="*/ 533084 w 607526"/>
                  <a:gd name="connsiteY63" fmla="*/ 287667 h 606699"/>
                  <a:gd name="connsiteX64" fmla="*/ 560940 w 607526"/>
                  <a:gd name="connsiteY64" fmla="*/ 280202 h 606699"/>
                  <a:gd name="connsiteX65" fmla="*/ 580964 w 607526"/>
                  <a:gd name="connsiteY65" fmla="*/ 264828 h 606699"/>
                  <a:gd name="connsiteX66" fmla="*/ 584256 w 607526"/>
                  <a:gd name="connsiteY66" fmla="*/ 239589 h 606699"/>
                  <a:gd name="connsiteX67" fmla="*/ 578650 w 607526"/>
                  <a:gd name="connsiteY67" fmla="*/ 218439 h 606699"/>
                  <a:gd name="connsiteX68" fmla="*/ 563165 w 607526"/>
                  <a:gd name="connsiteY68" fmla="*/ 198266 h 606699"/>
                  <a:gd name="connsiteX69" fmla="*/ 538068 w 607526"/>
                  <a:gd name="connsiteY69" fmla="*/ 194889 h 606699"/>
                  <a:gd name="connsiteX70" fmla="*/ 510212 w 607526"/>
                  <a:gd name="connsiteY70" fmla="*/ 202354 h 606699"/>
                  <a:gd name="connsiteX71" fmla="*/ 497575 w 607526"/>
                  <a:gd name="connsiteY71" fmla="*/ 197022 h 606699"/>
                  <a:gd name="connsiteX72" fmla="*/ 456815 w 607526"/>
                  <a:gd name="connsiteY72" fmla="*/ 143880 h 606699"/>
                  <a:gd name="connsiteX73" fmla="*/ 454857 w 607526"/>
                  <a:gd name="connsiteY73" fmla="*/ 130372 h 606699"/>
                  <a:gd name="connsiteX74" fmla="*/ 469275 w 607526"/>
                  <a:gd name="connsiteY74" fmla="*/ 105400 h 606699"/>
                  <a:gd name="connsiteX75" fmla="*/ 472478 w 607526"/>
                  <a:gd name="connsiteY75" fmla="*/ 80340 h 606699"/>
                  <a:gd name="connsiteX76" fmla="*/ 456993 w 607526"/>
                  <a:gd name="connsiteY76" fmla="*/ 60167 h 606699"/>
                  <a:gd name="connsiteX77" fmla="*/ 438037 w 607526"/>
                  <a:gd name="connsiteY77" fmla="*/ 49236 h 606699"/>
                  <a:gd name="connsiteX78" fmla="*/ 412763 w 607526"/>
                  <a:gd name="connsiteY78" fmla="*/ 45859 h 606699"/>
                  <a:gd name="connsiteX79" fmla="*/ 392650 w 607526"/>
                  <a:gd name="connsiteY79" fmla="*/ 61233 h 606699"/>
                  <a:gd name="connsiteX80" fmla="*/ 378232 w 607526"/>
                  <a:gd name="connsiteY80" fmla="*/ 86205 h 606699"/>
                  <a:gd name="connsiteX81" fmla="*/ 365595 w 607526"/>
                  <a:gd name="connsiteY81" fmla="*/ 91270 h 606699"/>
                  <a:gd name="connsiteX82" fmla="*/ 299027 w 607526"/>
                  <a:gd name="connsiteY82" fmla="*/ 82562 h 606699"/>
                  <a:gd name="connsiteX83" fmla="*/ 298760 w 607526"/>
                  <a:gd name="connsiteY83" fmla="*/ 82562 h 606699"/>
                  <a:gd name="connsiteX84" fmla="*/ 288080 w 607526"/>
                  <a:gd name="connsiteY84" fmla="*/ 74386 h 606699"/>
                  <a:gd name="connsiteX85" fmla="*/ 280694 w 607526"/>
                  <a:gd name="connsiteY85" fmla="*/ 46570 h 606699"/>
                  <a:gd name="connsiteX86" fmla="*/ 239934 w 607526"/>
                  <a:gd name="connsiteY86" fmla="*/ 23198 h 606699"/>
                  <a:gd name="connsiteX87" fmla="*/ 256148 w 607526"/>
                  <a:gd name="connsiteY87" fmla="*/ 529 h 606699"/>
                  <a:gd name="connsiteX88" fmla="*/ 302053 w 607526"/>
                  <a:gd name="connsiteY88" fmla="*/ 40794 h 606699"/>
                  <a:gd name="connsiteX89" fmla="*/ 307303 w 607526"/>
                  <a:gd name="connsiteY89" fmla="*/ 60434 h 606699"/>
                  <a:gd name="connsiteX90" fmla="*/ 363370 w 607526"/>
                  <a:gd name="connsiteY90" fmla="*/ 67810 h 606699"/>
                  <a:gd name="connsiteX91" fmla="*/ 373516 w 607526"/>
                  <a:gd name="connsiteY91" fmla="*/ 50214 h 606699"/>
                  <a:gd name="connsiteX92" fmla="*/ 407067 w 607526"/>
                  <a:gd name="connsiteY92" fmla="*/ 24531 h 606699"/>
                  <a:gd name="connsiteX93" fmla="*/ 449073 w 607526"/>
                  <a:gd name="connsiteY93" fmla="*/ 30130 h 606699"/>
                  <a:gd name="connsiteX94" fmla="*/ 468029 w 607526"/>
                  <a:gd name="connsiteY94" fmla="*/ 41061 h 606699"/>
                  <a:gd name="connsiteX95" fmla="*/ 493837 w 607526"/>
                  <a:gd name="connsiteY95" fmla="*/ 74652 h 606699"/>
                  <a:gd name="connsiteX96" fmla="*/ 488409 w 607526"/>
                  <a:gd name="connsiteY96" fmla="*/ 116509 h 606699"/>
                  <a:gd name="connsiteX97" fmla="*/ 478263 w 607526"/>
                  <a:gd name="connsiteY97" fmla="*/ 134016 h 606699"/>
                  <a:gd name="connsiteX98" fmla="*/ 512704 w 607526"/>
                  <a:gd name="connsiteY98" fmla="*/ 178804 h 606699"/>
                  <a:gd name="connsiteX99" fmla="*/ 532283 w 607526"/>
                  <a:gd name="connsiteY99" fmla="*/ 173561 h 606699"/>
                  <a:gd name="connsiteX100" fmla="*/ 574200 w 607526"/>
                  <a:gd name="connsiteY100" fmla="*/ 179160 h 606699"/>
                  <a:gd name="connsiteX101" fmla="*/ 600009 w 607526"/>
                  <a:gd name="connsiteY101" fmla="*/ 212752 h 606699"/>
                  <a:gd name="connsiteX102" fmla="*/ 605615 w 607526"/>
                  <a:gd name="connsiteY102" fmla="*/ 233902 h 606699"/>
                  <a:gd name="connsiteX103" fmla="*/ 600097 w 607526"/>
                  <a:gd name="connsiteY103" fmla="*/ 275847 h 606699"/>
                  <a:gd name="connsiteX104" fmla="*/ 566635 w 607526"/>
                  <a:gd name="connsiteY104" fmla="*/ 301530 h 606699"/>
                  <a:gd name="connsiteX105" fmla="*/ 547056 w 607526"/>
                  <a:gd name="connsiteY105" fmla="*/ 306862 h 606699"/>
                  <a:gd name="connsiteX106" fmla="*/ 539670 w 607526"/>
                  <a:gd name="connsiteY106" fmla="*/ 362848 h 606699"/>
                  <a:gd name="connsiteX107" fmla="*/ 557202 w 607526"/>
                  <a:gd name="connsiteY107" fmla="*/ 372979 h 606699"/>
                  <a:gd name="connsiteX108" fmla="*/ 577315 w 607526"/>
                  <a:gd name="connsiteY108" fmla="*/ 448427 h 606699"/>
                  <a:gd name="connsiteX109" fmla="*/ 566368 w 607526"/>
                  <a:gd name="connsiteY109" fmla="*/ 467356 h 606699"/>
                  <a:gd name="connsiteX110" fmla="*/ 490900 w 607526"/>
                  <a:gd name="connsiteY110" fmla="*/ 487706 h 606699"/>
                  <a:gd name="connsiteX111" fmla="*/ 473368 w 607526"/>
                  <a:gd name="connsiteY111" fmla="*/ 477575 h 606699"/>
                  <a:gd name="connsiteX112" fmla="*/ 428426 w 607526"/>
                  <a:gd name="connsiteY112" fmla="*/ 511967 h 606699"/>
                  <a:gd name="connsiteX113" fmla="*/ 433677 w 607526"/>
                  <a:gd name="connsiteY113" fmla="*/ 531518 h 606699"/>
                  <a:gd name="connsiteX114" fmla="*/ 428159 w 607526"/>
                  <a:gd name="connsiteY114" fmla="*/ 573374 h 606699"/>
                  <a:gd name="connsiteX115" fmla="*/ 394430 w 607526"/>
                  <a:gd name="connsiteY115" fmla="*/ 599056 h 606699"/>
                  <a:gd name="connsiteX116" fmla="*/ 373338 w 607526"/>
                  <a:gd name="connsiteY116" fmla="*/ 604744 h 606699"/>
                  <a:gd name="connsiteX117" fmla="*/ 358921 w 607526"/>
                  <a:gd name="connsiteY117" fmla="*/ 606699 h 606699"/>
                  <a:gd name="connsiteX118" fmla="*/ 331332 w 607526"/>
                  <a:gd name="connsiteY118" fmla="*/ 599234 h 606699"/>
                  <a:gd name="connsiteX119" fmla="*/ 305523 w 607526"/>
                  <a:gd name="connsiteY119" fmla="*/ 565820 h 606699"/>
                  <a:gd name="connsiteX120" fmla="*/ 300273 w 607526"/>
                  <a:gd name="connsiteY120" fmla="*/ 546269 h 606699"/>
                  <a:gd name="connsiteX121" fmla="*/ 244206 w 607526"/>
                  <a:gd name="connsiteY121" fmla="*/ 538894 h 606699"/>
                  <a:gd name="connsiteX122" fmla="*/ 234060 w 607526"/>
                  <a:gd name="connsiteY122" fmla="*/ 556400 h 606699"/>
                  <a:gd name="connsiteX123" fmla="*/ 200509 w 607526"/>
                  <a:gd name="connsiteY123" fmla="*/ 582083 h 606699"/>
                  <a:gd name="connsiteX124" fmla="*/ 158503 w 607526"/>
                  <a:gd name="connsiteY124" fmla="*/ 576484 h 606699"/>
                  <a:gd name="connsiteX125" fmla="*/ 139458 w 607526"/>
                  <a:gd name="connsiteY125" fmla="*/ 565554 h 606699"/>
                  <a:gd name="connsiteX126" fmla="*/ 119167 w 607526"/>
                  <a:gd name="connsiteY126" fmla="*/ 490194 h 606699"/>
                  <a:gd name="connsiteX127" fmla="*/ 129313 w 607526"/>
                  <a:gd name="connsiteY127" fmla="*/ 472599 h 606699"/>
                  <a:gd name="connsiteX128" fmla="*/ 94872 w 607526"/>
                  <a:gd name="connsiteY128" fmla="*/ 427810 h 606699"/>
                  <a:gd name="connsiteX129" fmla="*/ 75204 w 607526"/>
                  <a:gd name="connsiteY129" fmla="*/ 433053 h 606699"/>
                  <a:gd name="connsiteX130" fmla="*/ 33376 w 607526"/>
                  <a:gd name="connsiteY130" fmla="*/ 427543 h 606699"/>
                  <a:gd name="connsiteX131" fmla="*/ 7567 w 607526"/>
                  <a:gd name="connsiteY131" fmla="*/ 393863 h 606699"/>
                  <a:gd name="connsiteX132" fmla="*/ 1872 w 607526"/>
                  <a:gd name="connsiteY132" fmla="*/ 372801 h 606699"/>
                  <a:gd name="connsiteX133" fmla="*/ 7389 w 607526"/>
                  <a:gd name="connsiteY133" fmla="*/ 330856 h 606699"/>
                  <a:gd name="connsiteX134" fmla="*/ 40941 w 607526"/>
                  <a:gd name="connsiteY134" fmla="*/ 305084 h 606699"/>
                  <a:gd name="connsiteX135" fmla="*/ 60520 w 607526"/>
                  <a:gd name="connsiteY135" fmla="*/ 299841 h 606699"/>
                  <a:gd name="connsiteX136" fmla="*/ 67906 w 607526"/>
                  <a:gd name="connsiteY136" fmla="*/ 243855 h 606699"/>
                  <a:gd name="connsiteX137" fmla="*/ 50285 w 607526"/>
                  <a:gd name="connsiteY137" fmla="*/ 233724 h 606699"/>
                  <a:gd name="connsiteX138" fmla="*/ 24566 w 607526"/>
                  <a:gd name="connsiteY138" fmla="*/ 200221 h 606699"/>
                  <a:gd name="connsiteX139" fmla="*/ 30172 w 607526"/>
                  <a:gd name="connsiteY139" fmla="*/ 158187 h 606699"/>
                  <a:gd name="connsiteX140" fmla="*/ 41119 w 607526"/>
                  <a:gd name="connsiteY140" fmla="*/ 139259 h 606699"/>
                  <a:gd name="connsiteX141" fmla="*/ 116676 w 607526"/>
                  <a:gd name="connsiteY141" fmla="*/ 118997 h 606699"/>
                  <a:gd name="connsiteX142" fmla="*/ 134208 w 607526"/>
                  <a:gd name="connsiteY142" fmla="*/ 129128 h 606699"/>
                  <a:gd name="connsiteX143" fmla="*/ 179150 w 607526"/>
                  <a:gd name="connsiteY143" fmla="*/ 94736 h 606699"/>
                  <a:gd name="connsiteX144" fmla="*/ 173900 w 607526"/>
                  <a:gd name="connsiteY144" fmla="*/ 75097 h 606699"/>
                  <a:gd name="connsiteX145" fmla="*/ 213057 w 607526"/>
                  <a:gd name="connsiteY145" fmla="*/ 7558 h 606699"/>
                  <a:gd name="connsiteX146" fmla="*/ 234238 w 607526"/>
                  <a:gd name="connsiteY146" fmla="*/ 1870 h 606699"/>
                  <a:gd name="connsiteX147" fmla="*/ 256148 w 607526"/>
                  <a:gd name="connsiteY147" fmla="*/ 529 h 6066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</a:cxnLst>
                <a:rect l="l" t="t" r="r" b="b"/>
                <a:pathLst>
                  <a:path w="607526" h="606699">
                    <a:moveTo>
                      <a:pt x="303744" y="203935"/>
                    </a:moveTo>
                    <a:cubicBezTo>
                      <a:pt x="248920" y="203935"/>
                      <a:pt x="204241" y="248549"/>
                      <a:pt x="204241" y="303294"/>
                    </a:cubicBezTo>
                    <a:cubicBezTo>
                      <a:pt x="204241" y="358127"/>
                      <a:pt x="248920" y="402652"/>
                      <a:pt x="303744" y="402652"/>
                    </a:cubicBezTo>
                    <a:cubicBezTo>
                      <a:pt x="358657" y="402652"/>
                      <a:pt x="403247" y="358127"/>
                      <a:pt x="403247" y="303294"/>
                    </a:cubicBezTo>
                    <a:cubicBezTo>
                      <a:pt x="403247" y="248549"/>
                      <a:pt x="358657" y="203935"/>
                      <a:pt x="303744" y="203935"/>
                    </a:cubicBezTo>
                    <a:close/>
                    <a:moveTo>
                      <a:pt x="303744" y="181895"/>
                    </a:moveTo>
                    <a:cubicBezTo>
                      <a:pt x="370851" y="181895"/>
                      <a:pt x="425408" y="236373"/>
                      <a:pt x="425408" y="303294"/>
                    </a:cubicBezTo>
                    <a:cubicBezTo>
                      <a:pt x="425408" y="370303"/>
                      <a:pt x="370851" y="424781"/>
                      <a:pt x="303744" y="424781"/>
                    </a:cubicBezTo>
                    <a:cubicBezTo>
                      <a:pt x="236726" y="424781"/>
                      <a:pt x="182169" y="370303"/>
                      <a:pt x="182169" y="303294"/>
                    </a:cubicBezTo>
                    <a:cubicBezTo>
                      <a:pt x="182169" y="236373"/>
                      <a:pt x="236726" y="181895"/>
                      <a:pt x="303744" y="181895"/>
                    </a:cubicBezTo>
                    <a:close/>
                    <a:moveTo>
                      <a:pt x="239934" y="23198"/>
                    </a:moveTo>
                    <a:lnTo>
                      <a:pt x="218753" y="28886"/>
                    </a:lnTo>
                    <a:cubicBezTo>
                      <a:pt x="201043" y="33596"/>
                      <a:pt x="190453" y="51814"/>
                      <a:pt x="195169" y="69409"/>
                    </a:cubicBezTo>
                    <a:lnTo>
                      <a:pt x="202645" y="97225"/>
                    </a:lnTo>
                    <a:cubicBezTo>
                      <a:pt x="203980" y="102112"/>
                      <a:pt x="201755" y="107355"/>
                      <a:pt x="197305" y="109755"/>
                    </a:cubicBezTo>
                    <a:cubicBezTo>
                      <a:pt x="177548" y="120597"/>
                      <a:pt x="159660" y="134282"/>
                      <a:pt x="144086" y="150545"/>
                    </a:cubicBezTo>
                    <a:cubicBezTo>
                      <a:pt x="140526" y="154188"/>
                      <a:pt x="134920" y="154988"/>
                      <a:pt x="130559" y="152500"/>
                    </a:cubicBezTo>
                    <a:lnTo>
                      <a:pt x="105640" y="138103"/>
                    </a:lnTo>
                    <a:cubicBezTo>
                      <a:pt x="89799" y="128950"/>
                      <a:pt x="69508" y="134460"/>
                      <a:pt x="60342" y="150367"/>
                    </a:cubicBezTo>
                    <a:lnTo>
                      <a:pt x="49395" y="169296"/>
                    </a:lnTo>
                    <a:cubicBezTo>
                      <a:pt x="44856" y="177027"/>
                      <a:pt x="43700" y="185914"/>
                      <a:pt x="45924" y="194534"/>
                    </a:cubicBezTo>
                    <a:cubicBezTo>
                      <a:pt x="48238" y="203065"/>
                      <a:pt x="53756" y="210175"/>
                      <a:pt x="61410" y="214529"/>
                    </a:cubicBezTo>
                    <a:lnTo>
                      <a:pt x="86328" y="228925"/>
                    </a:lnTo>
                    <a:cubicBezTo>
                      <a:pt x="90778" y="231503"/>
                      <a:pt x="92825" y="236746"/>
                      <a:pt x="91401" y="241633"/>
                    </a:cubicBezTo>
                    <a:cubicBezTo>
                      <a:pt x="85082" y="263139"/>
                      <a:pt x="82145" y="285534"/>
                      <a:pt x="82679" y="308017"/>
                    </a:cubicBezTo>
                    <a:cubicBezTo>
                      <a:pt x="82768" y="313171"/>
                      <a:pt x="79387" y="317615"/>
                      <a:pt x="74492" y="318948"/>
                    </a:cubicBezTo>
                    <a:lnTo>
                      <a:pt x="46636" y="326413"/>
                    </a:lnTo>
                    <a:cubicBezTo>
                      <a:pt x="38093" y="328723"/>
                      <a:pt x="30973" y="334144"/>
                      <a:pt x="26612" y="341875"/>
                    </a:cubicBezTo>
                    <a:cubicBezTo>
                      <a:pt x="22163" y="349518"/>
                      <a:pt x="21006" y="358494"/>
                      <a:pt x="23231" y="367025"/>
                    </a:cubicBezTo>
                    <a:lnTo>
                      <a:pt x="28926" y="388175"/>
                    </a:lnTo>
                    <a:cubicBezTo>
                      <a:pt x="31240" y="396795"/>
                      <a:pt x="36758" y="403993"/>
                      <a:pt x="44411" y="408437"/>
                    </a:cubicBezTo>
                    <a:cubicBezTo>
                      <a:pt x="52065" y="412791"/>
                      <a:pt x="60965" y="414035"/>
                      <a:pt x="69508" y="411725"/>
                    </a:cubicBezTo>
                    <a:lnTo>
                      <a:pt x="97364" y="404260"/>
                    </a:lnTo>
                    <a:cubicBezTo>
                      <a:pt x="102258" y="402927"/>
                      <a:pt x="107509" y="405149"/>
                      <a:pt x="109912" y="409592"/>
                    </a:cubicBezTo>
                    <a:cubicBezTo>
                      <a:pt x="120769" y="429409"/>
                      <a:pt x="134475" y="447272"/>
                      <a:pt x="150761" y="462823"/>
                    </a:cubicBezTo>
                    <a:cubicBezTo>
                      <a:pt x="154410" y="466289"/>
                      <a:pt x="155211" y="471888"/>
                      <a:pt x="152719" y="476331"/>
                    </a:cubicBezTo>
                    <a:lnTo>
                      <a:pt x="138301" y="501214"/>
                    </a:lnTo>
                    <a:cubicBezTo>
                      <a:pt x="129135" y="517032"/>
                      <a:pt x="134653" y="537294"/>
                      <a:pt x="150583" y="546447"/>
                    </a:cubicBezTo>
                    <a:lnTo>
                      <a:pt x="169539" y="557378"/>
                    </a:lnTo>
                    <a:cubicBezTo>
                      <a:pt x="177281" y="561821"/>
                      <a:pt x="186181" y="563065"/>
                      <a:pt x="194813" y="560755"/>
                    </a:cubicBezTo>
                    <a:cubicBezTo>
                      <a:pt x="203357" y="558533"/>
                      <a:pt x="210477" y="553023"/>
                      <a:pt x="214926" y="545381"/>
                    </a:cubicBezTo>
                    <a:lnTo>
                      <a:pt x="229255" y="520498"/>
                    </a:lnTo>
                    <a:cubicBezTo>
                      <a:pt x="231835" y="516055"/>
                      <a:pt x="237086" y="513922"/>
                      <a:pt x="241981" y="515344"/>
                    </a:cubicBezTo>
                    <a:cubicBezTo>
                      <a:pt x="263518" y="521653"/>
                      <a:pt x="285944" y="524586"/>
                      <a:pt x="308549" y="524142"/>
                    </a:cubicBezTo>
                    <a:cubicBezTo>
                      <a:pt x="308638" y="524142"/>
                      <a:pt x="308638" y="524142"/>
                      <a:pt x="308727" y="524142"/>
                    </a:cubicBezTo>
                    <a:cubicBezTo>
                      <a:pt x="313711" y="524142"/>
                      <a:pt x="318161" y="527430"/>
                      <a:pt x="319407" y="532317"/>
                    </a:cubicBezTo>
                    <a:lnTo>
                      <a:pt x="326882" y="560133"/>
                    </a:lnTo>
                    <a:cubicBezTo>
                      <a:pt x="329196" y="568575"/>
                      <a:pt x="334625" y="575684"/>
                      <a:pt x="342367" y="580128"/>
                    </a:cubicBezTo>
                    <a:cubicBezTo>
                      <a:pt x="350021" y="584571"/>
                      <a:pt x="359010" y="585726"/>
                      <a:pt x="367642" y="583416"/>
                    </a:cubicBezTo>
                    <a:lnTo>
                      <a:pt x="388734" y="577728"/>
                    </a:lnTo>
                    <a:cubicBezTo>
                      <a:pt x="397366" y="575418"/>
                      <a:pt x="404575" y="569997"/>
                      <a:pt x="409025" y="562354"/>
                    </a:cubicBezTo>
                    <a:cubicBezTo>
                      <a:pt x="413475" y="554712"/>
                      <a:pt x="414632" y="545825"/>
                      <a:pt x="412318" y="537294"/>
                    </a:cubicBezTo>
                    <a:lnTo>
                      <a:pt x="404842" y="509479"/>
                    </a:lnTo>
                    <a:cubicBezTo>
                      <a:pt x="403596" y="504502"/>
                      <a:pt x="405732" y="499348"/>
                      <a:pt x="410271" y="496859"/>
                    </a:cubicBezTo>
                    <a:cubicBezTo>
                      <a:pt x="430028" y="486106"/>
                      <a:pt x="447916" y="472332"/>
                      <a:pt x="463490" y="456158"/>
                    </a:cubicBezTo>
                    <a:cubicBezTo>
                      <a:pt x="466961" y="452426"/>
                      <a:pt x="472567" y="451626"/>
                      <a:pt x="477017" y="454203"/>
                    </a:cubicBezTo>
                    <a:lnTo>
                      <a:pt x="501936" y="468600"/>
                    </a:lnTo>
                    <a:cubicBezTo>
                      <a:pt x="517777" y="477664"/>
                      <a:pt x="538068" y="472154"/>
                      <a:pt x="547234" y="456336"/>
                    </a:cubicBezTo>
                    <a:lnTo>
                      <a:pt x="558181" y="437407"/>
                    </a:lnTo>
                    <a:cubicBezTo>
                      <a:pt x="567347" y="421500"/>
                      <a:pt x="562008" y="401239"/>
                      <a:pt x="546166" y="392085"/>
                    </a:cubicBezTo>
                    <a:lnTo>
                      <a:pt x="521248" y="377689"/>
                    </a:lnTo>
                    <a:cubicBezTo>
                      <a:pt x="516798" y="375200"/>
                      <a:pt x="514751" y="369957"/>
                      <a:pt x="516175" y="365070"/>
                    </a:cubicBezTo>
                    <a:cubicBezTo>
                      <a:pt x="522405" y="343475"/>
                      <a:pt x="525431" y="321080"/>
                      <a:pt x="524897" y="298597"/>
                    </a:cubicBezTo>
                    <a:cubicBezTo>
                      <a:pt x="524808" y="293532"/>
                      <a:pt x="528189" y="289000"/>
                      <a:pt x="533084" y="287667"/>
                    </a:cubicBezTo>
                    <a:lnTo>
                      <a:pt x="560940" y="280202"/>
                    </a:lnTo>
                    <a:cubicBezTo>
                      <a:pt x="569394" y="277980"/>
                      <a:pt x="576514" y="272470"/>
                      <a:pt x="580964" y="264828"/>
                    </a:cubicBezTo>
                    <a:cubicBezTo>
                      <a:pt x="585413" y="257096"/>
                      <a:pt x="586570" y="248121"/>
                      <a:pt x="584256" y="239589"/>
                    </a:cubicBezTo>
                    <a:lnTo>
                      <a:pt x="578650" y="218439"/>
                    </a:lnTo>
                    <a:cubicBezTo>
                      <a:pt x="576336" y="209908"/>
                      <a:pt x="570818" y="202710"/>
                      <a:pt x="563165" y="198266"/>
                    </a:cubicBezTo>
                    <a:cubicBezTo>
                      <a:pt x="555511" y="193823"/>
                      <a:pt x="546611" y="192668"/>
                      <a:pt x="538068" y="194889"/>
                    </a:cubicBezTo>
                    <a:lnTo>
                      <a:pt x="510212" y="202354"/>
                    </a:lnTo>
                    <a:cubicBezTo>
                      <a:pt x="505229" y="203687"/>
                      <a:pt x="500067" y="201466"/>
                      <a:pt x="497575" y="197022"/>
                    </a:cubicBezTo>
                    <a:cubicBezTo>
                      <a:pt x="486807" y="177294"/>
                      <a:pt x="473012" y="159343"/>
                      <a:pt x="456815" y="143880"/>
                    </a:cubicBezTo>
                    <a:cubicBezTo>
                      <a:pt x="453077" y="140325"/>
                      <a:pt x="452276" y="134726"/>
                      <a:pt x="454857" y="130372"/>
                    </a:cubicBezTo>
                    <a:lnTo>
                      <a:pt x="469275" y="105400"/>
                    </a:lnTo>
                    <a:cubicBezTo>
                      <a:pt x="473635" y="97847"/>
                      <a:pt x="474792" y="88960"/>
                      <a:pt x="472478" y="80340"/>
                    </a:cubicBezTo>
                    <a:cubicBezTo>
                      <a:pt x="470165" y="71809"/>
                      <a:pt x="464647" y="64610"/>
                      <a:pt x="456993" y="60167"/>
                    </a:cubicBezTo>
                    <a:lnTo>
                      <a:pt x="438037" y="49236"/>
                    </a:lnTo>
                    <a:cubicBezTo>
                      <a:pt x="430295" y="44793"/>
                      <a:pt x="421306" y="43638"/>
                      <a:pt x="412763" y="45859"/>
                    </a:cubicBezTo>
                    <a:cubicBezTo>
                      <a:pt x="404219" y="48170"/>
                      <a:pt x="397099" y="53591"/>
                      <a:pt x="392650" y="61233"/>
                    </a:cubicBezTo>
                    <a:lnTo>
                      <a:pt x="378232" y="86205"/>
                    </a:lnTo>
                    <a:cubicBezTo>
                      <a:pt x="375741" y="90560"/>
                      <a:pt x="370490" y="92692"/>
                      <a:pt x="365595" y="91270"/>
                    </a:cubicBezTo>
                    <a:cubicBezTo>
                      <a:pt x="343969" y="84961"/>
                      <a:pt x="321632" y="82117"/>
                      <a:pt x="299027" y="82562"/>
                    </a:cubicBezTo>
                    <a:cubicBezTo>
                      <a:pt x="298938" y="82562"/>
                      <a:pt x="298849" y="82562"/>
                      <a:pt x="298760" y="82562"/>
                    </a:cubicBezTo>
                    <a:cubicBezTo>
                      <a:pt x="293776" y="82562"/>
                      <a:pt x="289415" y="79185"/>
                      <a:pt x="288080" y="74386"/>
                    </a:cubicBezTo>
                    <a:lnTo>
                      <a:pt x="280694" y="46570"/>
                    </a:lnTo>
                    <a:cubicBezTo>
                      <a:pt x="275977" y="28975"/>
                      <a:pt x="257733" y="18577"/>
                      <a:pt x="239934" y="23198"/>
                    </a:cubicBezTo>
                    <a:close/>
                    <a:moveTo>
                      <a:pt x="256148" y="529"/>
                    </a:moveTo>
                    <a:cubicBezTo>
                      <a:pt x="277507" y="3503"/>
                      <a:pt x="296112" y="18800"/>
                      <a:pt x="302053" y="40794"/>
                    </a:cubicBezTo>
                    <a:lnTo>
                      <a:pt x="307303" y="60434"/>
                    </a:lnTo>
                    <a:cubicBezTo>
                      <a:pt x="326259" y="60700"/>
                      <a:pt x="345037" y="63100"/>
                      <a:pt x="363370" y="67810"/>
                    </a:cubicBezTo>
                    <a:lnTo>
                      <a:pt x="373516" y="50214"/>
                    </a:lnTo>
                    <a:cubicBezTo>
                      <a:pt x="380902" y="37506"/>
                      <a:pt x="392828" y="28353"/>
                      <a:pt x="407067" y="24531"/>
                    </a:cubicBezTo>
                    <a:cubicBezTo>
                      <a:pt x="421306" y="20799"/>
                      <a:pt x="436257" y="22754"/>
                      <a:pt x="449073" y="30130"/>
                    </a:cubicBezTo>
                    <a:lnTo>
                      <a:pt x="468029" y="41061"/>
                    </a:lnTo>
                    <a:cubicBezTo>
                      <a:pt x="480844" y="48437"/>
                      <a:pt x="490010" y="60345"/>
                      <a:pt x="493837" y="74652"/>
                    </a:cubicBezTo>
                    <a:cubicBezTo>
                      <a:pt x="497664" y="88871"/>
                      <a:pt x="495795" y="103712"/>
                      <a:pt x="488409" y="116509"/>
                    </a:cubicBezTo>
                    <a:lnTo>
                      <a:pt x="478263" y="134016"/>
                    </a:lnTo>
                    <a:cubicBezTo>
                      <a:pt x="491434" y="147523"/>
                      <a:pt x="503004" y="162631"/>
                      <a:pt x="512704" y="178804"/>
                    </a:cubicBezTo>
                    <a:lnTo>
                      <a:pt x="532283" y="173561"/>
                    </a:lnTo>
                    <a:cubicBezTo>
                      <a:pt x="546522" y="169829"/>
                      <a:pt x="561474" y="171784"/>
                      <a:pt x="574200" y="179160"/>
                    </a:cubicBezTo>
                    <a:cubicBezTo>
                      <a:pt x="587015" y="186536"/>
                      <a:pt x="596093" y="198444"/>
                      <a:pt x="600009" y="212752"/>
                    </a:cubicBezTo>
                    <a:lnTo>
                      <a:pt x="605615" y="233902"/>
                    </a:lnTo>
                    <a:cubicBezTo>
                      <a:pt x="609442" y="248121"/>
                      <a:pt x="607484" y="263050"/>
                      <a:pt x="600097" y="275847"/>
                    </a:cubicBezTo>
                    <a:cubicBezTo>
                      <a:pt x="592711" y="288644"/>
                      <a:pt x="580875" y="297797"/>
                      <a:pt x="566635" y="301530"/>
                    </a:cubicBezTo>
                    <a:lnTo>
                      <a:pt x="547056" y="306862"/>
                    </a:lnTo>
                    <a:cubicBezTo>
                      <a:pt x="546789" y="325702"/>
                      <a:pt x="544297" y="344541"/>
                      <a:pt x="539670" y="362848"/>
                    </a:cubicBezTo>
                    <a:lnTo>
                      <a:pt x="557202" y="372979"/>
                    </a:lnTo>
                    <a:cubicBezTo>
                      <a:pt x="583633" y="388175"/>
                      <a:pt x="592622" y="422033"/>
                      <a:pt x="577315" y="448427"/>
                    </a:cubicBezTo>
                    <a:lnTo>
                      <a:pt x="566368" y="467356"/>
                    </a:lnTo>
                    <a:cubicBezTo>
                      <a:pt x="551150" y="493749"/>
                      <a:pt x="517243" y="502902"/>
                      <a:pt x="490900" y="487706"/>
                    </a:cubicBezTo>
                    <a:lnTo>
                      <a:pt x="473368" y="477575"/>
                    </a:lnTo>
                    <a:cubicBezTo>
                      <a:pt x="459752" y="490728"/>
                      <a:pt x="444712" y="502280"/>
                      <a:pt x="428426" y="511967"/>
                    </a:cubicBezTo>
                    <a:lnTo>
                      <a:pt x="433677" y="531518"/>
                    </a:lnTo>
                    <a:cubicBezTo>
                      <a:pt x="437503" y="545736"/>
                      <a:pt x="435545" y="560666"/>
                      <a:pt x="428159" y="573374"/>
                    </a:cubicBezTo>
                    <a:cubicBezTo>
                      <a:pt x="420772" y="586171"/>
                      <a:pt x="408758" y="595235"/>
                      <a:pt x="394430" y="599056"/>
                    </a:cubicBezTo>
                    <a:lnTo>
                      <a:pt x="373338" y="604744"/>
                    </a:lnTo>
                    <a:cubicBezTo>
                      <a:pt x="368532" y="605988"/>
                      <a:pt x="363726" y="606699"/>
                      <a:pt x="358921" y="606699"/>
                    </a:cubicBezTo>
                    <a:cubicBezTo>
                      <a:pt x="349309" y="606699"/>
                      <a:pt x="339876" y="604122"/>
                      <a:pt x="331332" y="599234"/>
                    </a:cubicBezTo>
                    <a:cubicBezTo>
                      <a:pt x="318517" y="591858"/>
                      <a:pt x="309350" y="580039"/>
                      <a:pt x="305523" y="565820"/>
                    </a:cubicBezTo>
                    <a:lnTo>
                      <a:pt x="300273" y="546269"/>
                    </a:lnTo>
                    <a:cubicBezTo>
                      <a:pt x="281317" y="546003"/>
                      <a:pt x="262539" y="543515"/>
                      <a:pt x="244206" y="538894"/>
                    </a:cubicBezTo>
                    <a:lnTo>
                      <a:pt x="234060" y="556400"/>
                    </a:lnTo>
                    <a:cubicBezTo>
                      <a:pt x="226674" y="569197"/>
                      <a:pt x="214748" y="578350"/>
                      <a:pt x="200509" y="582083"/>
                    </a:cubicBezTo>
                    <a:cubicBezTo>
                      <a:pt x="186181" y="585904"/>
                      <a:pt x="171319" y="583949"/>
                      <a:pt x="158503" y="576484"/>
                    </a:cubicBezTo>
                    <a:lnTo>
                      <a:pt x="139458" y="565554"/>
                    </a:lnTo>
                    <a:cubicBezTo>
                      <a:pt x="113027" y="550357"/>
                      <a:pt x="103949" y="516499"/>
                      <a:pt x="119167" y="490194"/>
                    </a:cubicBezTo>
                    <a:lnTo>
                      <a:pt x="129313" y="472599"/>
                    </a:lnTo>
                    <a:cubicBezTo>
                      <a:pt x="116053" y="459091"/>
                      <a:pt x="104572" y="444072"/>
                      <a:pt x="94872" y="427810"/>
                    </a:cubicBezTo>
                    <a:lnTo>
                      <a:pt x="75204" y="433053"/>
                    </a:lnTo>
                    <a:cubicBezTo>
                      <a:pt x="60965" y="436874"/>
                      <a:pt x="46102" y="434919"/>
                      <a:pt x="33376" y="427543"/>
                    </a:cubicBezTo>
                    <a:cubicBezTo>
                      <a:pt x="20561" y="420167"/>
                      <a:pt x="11394" y="408170"/>
                      <a:pt x="7567" y="393863"/>
                    </a:cubicBezTo>
                    <a:lnTo>
                      <a:pt x="1872" y="372801"/>
                    </a:lnTo>
                    <a:cubicBezTo>
                      <a:pt x="-1866" y="358494"/>
                      <a:pt x="3" y="343653"/>
                      <a:pt x="7389" y="330856"/>
                    </a:cubicBezTo>
                    <a:cubicBezTo>
                      <a:pt x="14776" y="318059"/>
                      <a:pt x="26701" y="308906"/>
                      <a:pt x="40941" y="305084"/>
                    </a:cubicBezTo>
                    <a:lnTo>
                      <a:pt x="60520" y="299841"/>
                    </a:lnTo>
                    <a:cubicBezTo>
                      <a:pt x="60787" y="280913"/>
                      <a:pt x="63278" y="262162"/>
                      <a:pt x="67906" y="243855"/>
                    </a:cubicBezTo>
                    <a:lnTo>
                      <a:pt x="50285" y="233724"/>
                    </a:lnTo>
                    <a:cubicBezTo>
                      <a:pt x="37559" y="226348"/>
                      <a:pt x="28392" y="214440"/>
                      <a:pt x="24566" y="200221"/>
                    </a:cubicBezTo>
                    <a:cubicBezTo>
                      <a:pt x="20828" y="185914"/>
                      <a:pt x="22786" y="171073"/>
                      <a:pt x="30172" y="158187"/>
                    </a:cubicBezTo>
                    <a:lnTo>
                      <a:pt x="41119" y="139259"/>
                    </a:lnTo>
                    <a:cubicBezTo>
                      <a:pt x="56426" y="112865"/>
                      <a:pt x="90244" y="103801"/>
                      <a:pt x="116676" y="118997"/>
                    </a:cubicBezTo>
                    <a:lnTo>
                      <a:pt x="134208" y="129128"/>
                    </a:lnTo>
                    <a:cubicBezTo>
                      <a:pt x="147824" y="115887"/>
                      <a:pt x="162864" y="104423"/>
                      <a:pt x="179150" y="94736"/>
                    </a:cubicBezTo>
                    <a:lnTo>
                      <a:pt x="173900" y="75097"/>
                    </a:lnTo>
                    <a:cubicBezTo>
                      <a:pt x="165979" y="45771"/>
                      <a:pt x="183600" y="15467"/>
                      <a:pt x="213057" y="7558"/>
                    </a:cubicBezTo>
                    <a:lnTo>
                      <a:pt x="234238" y="1870"/>
                    </a:lnTo>
                    <a:cubicBezTo>
                      <a:pt x="241603" y="-85"/>
                      <a:pt x="249028" y="-463"/>
                      <a:pt x="256148" y="529"/>
                    </a:cubicBezTo>
                    <a:close/>
                  </a:path>
                </a:pathLst>
              </a:cu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微软雅黑"/>
                  <a:cs typeface="+mn-cs"/>
                </a:endParaRPr>
              </a:p>
            </p:txBody>
          </p:sp>
          <p:sp>
            <p:nvSpPr>
              <p:cNvPr id="39" name="文本框 7"/>
              <p:cNvSpPr txBox="1"/>
              <p:nvPr/>
            </p:nvSpPr>
            <p:spPr>
              <a:xfrm>
                <a:off x="5128824" y="4273136"/>
                <a:ext cx="1664447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 marR="0" lvl="0" indent="0" fontAlgn="auto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2400" b="1" i="0" u="none" strike="noStrike" kern="0" cap="none" spc="0" normalizeH="0" baseline="0">
                    <a:ln>
                      <a:noFill/>
                    </a:ln>
                    <a:gradFill flip="none" rotWithShape="1">
                      <a:gsLst>
                        <a:gs pos="0">
                          <a:prstClr val="black"/>
                        </a:gs>
                        <a:gs pos="100000">
                          <a:srgbClr val="595959"/>
                        </a:gs>
                      </a:gsLst>
                      <a:lin ang="5400000" scaled="1"/>
                      <a:tileRect/>
                    </a:gradFill>
                    <a:effectLst/>
                    <a:uLnTx/>
                    <a:uFillTx/>
                    <a:latin typeface="Arial"/>
                    <a:ea typeface="微软雅黑"/>
                  </a:defRPr>
                </a:lvl1pPr>
                <a:lvl2pPr defTabSz="457200"/>
                <a:lvl3pPr defTabSz="457200"/>
                <a:lvl4pPr defTabSz="457200"/>
                <a:lvl5pPr defTabSz="457200"/>
                <a:lvl6pPr defTabSz="457200"/>
                <a:lvl7pPr defTabSz="457200"/>
                <a:lvl8pPr defTabSz="457200"/>
                <a:lvl9pPr defTabSz="457200"/>
              </a:lstStyle>
              <a:p>
                <a:r>
                  <a:rPr lang="zh-CN" altLang="en-US" dirty="0"/>
                  <a:t>清明节和万圣节反映的</a:t>
                </a:r>
                <a:endParaRPr lang="en-US" altLang="zh-CN" dirty="0"/>
              </a:p>
              <a:p>
                <a:r>
                  <a:rPr lang="zh-CN" altLang="en-US" dirty="0"/>
                  <a:t>两国文化价值差异</a:t>
                </a:r>
              </a:p>
            </p:txBody>
          </p:sp>
        </p:grpSp>
      </p:grpSp>
      <p:grpSp>
        <p:nvGrpSpPr>
          <p:cNvPr id="137" name="组合 136"/>
          <p:cNvGrpSpPr/>
          <p:nvPr/>
        </p:nvGrpSpPr>
        <p:grpSpPr>
          <a:xfrm>
            <a:off x="9111348" y="5450840"/>
            <a:ext cx="1794160" cy="1260026"/>
            <a:chOff x="8174004" y="4205604"/>
            <a:chExt cx="2998820" cy="1796733"/>
          </a:xfrm>
        </p:grpSpPr>
        <p:sp>
          <p:nvSpPr>
            <p:cNvPr id="110" name="矩形 109"/>
            <p:cNvSpPr/>
            <p:nvPr/>
          </p:nvSpPr>
          <p:spPr>
            <a:xfrm>
              <a:off x="8174004" y="5486398"/>
              <a:ext cx="2998820" cy="515939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lumMod val="75000"/>
                  </a:schemeClr>
                </a:gs>
                <a:gs pos="100000">
                  <a:schemeClr val="accent1"/>
                </a:gs>
              </a:gsLst>
              <a:lin ang="8100000" scaled="1"/>
              <a:tileRect/>
            </a:gradFill>
            <a:ln w="57150">
              <a:gradFill flip="none" rotWithShape="1">
                <a:gsLst>
                  <a:gs pos="0">
                    <a:schemeClr val="accent1"/>
                  </a:gs>
                  <a:gs pos="100000">
                    <a:schemeClr val="accent1">
                      <a:lumMod val="75000"/>
                    </a:schemeClr>
                  </a:gs>
                </a:gsLst>
                <a:lin ang="8100000" scaled="1"/>
                <a:tileRect/>
              </a:gradFill>
            </a:ln>
            <a:effectLst>
              <a:outerShdw blurRad="381000" dist="38100" dir="8100000" algn="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grpSp>
          <p:nvGrpSpPr>
            <p:cNvPr id="135" name="组合 134"/>
            <p:cNvGrpSpPr/>
            <p:nvPr/>
          </p:nvGrpSpPr>
          <p:grpSpPr>
            <a:xfrm>
              <a:off x="8174004" y="4205604"/>
              <a:ext cx="2998820" cy="1211261"/>
              <a:chOff x="8174004" y="4205604"/>
              <a:chExt cx="2998820" cy="1211261"/>
            </a:xfrm>
          </p:grpSpPr>
          <p:sp>
            <p:nvSpPr>
              <p:cNvPr id="113" name="矩形 112"/>
              <p:cNvSpPr/>
              <p:nvPr/>
            </p:nvSpPr>
            <p:spPr>
              <a:xfrm>
                <a:off x="8174004" y="4205604"/>
                <a:ext cx="2998820" cy="1211261"/>
              </a:xfrm>
              <a:prstGeom prst="rect">
                <a:avLst/>
              </a:prstGeom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100000">
                    <a:schemeClr val="bg1"/>
                  </a:gs>
                </a:gsLst>
                <a:lin ang="8100000" scaled="1"/>
                <a:tileRect/>
              </a:gradFill>
              <a:ln w="57150">
                <a:gradFill flip="none" rotWithShape="1">
                  <a:gsLst>
                    <a:gs pos="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8100000" scaled="1"/>
                  <a:tileRect/>
                </a:gradFill>
              </a:ln>
              <a:effectLst>
                <a:outerShdw blurRad="381000" dist="38100" dir="8100000" algn="tr" rotWithShape="0">
                  <a:prstClr val="black">
                    <a:alpha val="2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微软雅黑"/>
                  <a:cs typeface="+mn-cs"/>
                </a:endParaRPr>
              </a:p>
            </p:txBody>
          </p:sp>
          <p:sp>
            <p:nvSpPr>
              <p:cNvPr id="41" name="文本框 7"/>
              <p:cNvSpPr txBox="1"/>
              <p:nvPr/>
            </p:nvSpPr>
            <p:spPr>
              <a:xfrm>
                <a:off x="8879287" y="4641303"/>
                <a:ext cx="1655081" cy="65831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 marR="0" lvl="0" indent="0" fontAlgn="auto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2400" b="1" i="0" u="none" strike="noStrike" kern="0" cap="none" spc="0" normalizeH="0" baseline="0">
                    <a:ln>
                      <a:noFill/>
                    </a:ln>
                    <a:gradFill flip="none" rotWithShape="1">
                      <a:gsLst>
                        <a:gs pos="0">
                          <a:prstClr val="black"/>
                        </a:gs>
                        <a:gs pos="100000">
                          <a:srgbClr val="595959"/>
                        </a:gs>
                      </a:gsLst>
                      <a:lin ang="5400000" scaled="1"/>
                      <a:tileRect/>
                    </a:gradFill>
                    <a:effectLst/>
                    <a:uLnTx/>
                    <a:uFillTx/>
                    <a:latin typeface="Arial"/>
                    <a:ea typeface="微软雅黑"/>
                  </a:defRPr>
                </a:lvl1pPr>
                <a:lvl2pPr defTabSz="457200"/>
                <a:lvl3pPr defTabSz="457200"/>
                <a:lvl4pPr defTabSz="457200"/>
                <a:lvl5pPr defTabSz="457200"/>
                <a:lvl6pPr defTabSz="457200"/>
                <a:lvl7pPr defTabSz="457200"/>
                <a:lvl8pPr defTabSz="457200"/>
                <a:lvl9pPr defTabSz="457200"/>
              </a:lstStyle>
              <a:p>
                <a:r>
                  <a:rPr lang="zh-CN" altLang="en-US" dirty="0"/>
                  <a:t>结语</a:t>
                </a:r>
              </a:p>
            </p:txBody>
          </p:sp>
        </p:grpSp>
      </p:grpSp>
      <p:grpSp>
        <p:nvGrpSpPr>
          <p:cNvPr id="126" name="组合 125"/>
          <p:cNvGrpSpPr/>
          <p:nvPr/>
        </p:nvGrpSpPr>
        <p:grpSpPr>
          <a:xfrm>
            <a:off x="702031" y="457965"/>
            <a:ext cx="4424446" cy="897761"/>
            <a:chOff x="1611895" y="2693164"/>
            <a:chExt cx="3093455" cy="897761"/>
          </a:xfrm>
        </p:grpSpPr>
        <p:sp>
          <p:nvSpPr>
            <p:cNvPr id="128" name="文本框 7"/>
            <p:cNvSpPr txBox="1"/>
            <p:nvPr/>
          </p:nvSpPr>
          <p:spPr>
            <a:xfrm>
              <a:off x="1611895" y="2693164"/>
              <a:ext cx="3093455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3200" b="1" i="0" u="none" strike="noStrike" kern="0" cap="none" spc="0" normalizeH="0" baseline="0" noProof="0" dirty="0">
                  <a:ln>
                    <a:noFill/>
                  </a:ln>
                  <a:gradFill flip="none" rotWithShape="1">
                    <a:gsLst>
                      <a:gs pos="0">
                        <a:srgbClr val="298CC5">
                          <a:lumMod val="75000"/>
                        </a:srgbClr>
                      </a:gs>
                      <a:gs pos="100000">
                        <a:srgbClr val="298CC5"/>
                      </a:gs>
                    </a:gsLst>
                    <a:lin ang="5400000" scaled="1"/>
                    <a:tileRect/>
                  </a:gradFill>
                  <a:effectLst/>
                  <a:uLnTx/>
                  <a:uFillTx/>
                  <a:latin typeface="Arial"/>
                  <a:ea typeface="微软雅黑"/>
                  <a:cs typeface="+mn-cs"/>
                </a:rPr>
                <a:t>04 </a:t>
              </a:r>
              <a:r>
                <a:rPr lang="zh-CN" altLang="en-US" sz="3200" b="1" kern="0" dirty="0">
                  <a:gradFill flip="none" rotWithShape="1">
                    <a:gsLst>
                      <a:gs pos="0">
                        <a:srgbClr val="298CC5">
                          <a:lumMod val="75000"/>
                        </a:srgbClr>
                      </a:gs>
                      <a:gs pos="100000">
                        <a:srgbClr val="298CC5"/>
                      </a:gs>
                    </a:gsLst>
                    <a:lin ang="5400000" scaled="1"/>
                    <a:tileRect/>
                  </a:gradFill>
                  <a:latin typeface="Arial"/>
                  <a:ea typeface="微软雅黑"/>
                </a:rPr>
                <a:t>研究结果</a:t>
              </a:r>
              <a:endParaRPr kumimoji="0" lang="zh-CN" altLang="en-US" sz="3200" b="1" i="0" u="none" strike="noStrike" kern="0" cap="none" spc="0" normalizeH="0" baseline="0" noProof="0" dirty="0">
                <a:ln>
                  <a:noFill/>
                </a:ln>
                <a:gradFill flip="none" rotWithShape="1">
                  <a:gsLst>
                    <a:gs pos="0">
                      <a:srgbClr val="298CC5">
                        <a:lumMod val="75000"/>
                      </a:srgbClr>
                    </a:gs>
                    <a:gs pos="100000">
                      <a:srgbClr val="298CC5"/>
                    </a:gs>
                  </a:gsLst>
                  <a:lin ang="5400000" scaled="1"/>
                  <a:tileRect/>
                </a:gra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129" name="矩形 128"/>
            <p:cNvSpPr/>
            <p:nvPr/>
          </p:nvSpPr>
          <p:spPr>
            <a:xfrm>
              <a:off x="1724025" y="3484812"/>
              <a:ext cx="792956" cy="106113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lumMod val="75000"/>
                  </a:schemeClr>
                </a:gs>
                <a:gs pos="100000">
                  <a:schemeClr val="accent1"/>
                </a:gs>
              </a:gsLst>
              <a:lin ang="8100000" scaled="1"/>
              <a:tileRect/>
            </a:gradFill>
            <a:ln w="28575">
              <a:gradFill flip="none" rotWithShape="1">
                <a:gsLst>
                  <a:gs pos="0">
                    <a:schemeClr val="accent1"/>
                  </a:gs>
                  <a:gs pos="100000">
                    <a:schemeClr val="accent1">
                      <a:lumMod val="75000"/>
                    </a:schemeClr>
                  </a:gs>
                </a:gsLst>
                <a:lin ang="8100000" scaled="1"/>
                <a:tileRect/>
              </a:gradFill>
            </a:ln>
            <a:effectLst>
              <a:outerShdw blurRad="381000" dist="38100" dir="8100000" algn="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</p:grpSp>
      <p:grpSp>
        <p:nvGrpSpPr>
          <p:cNvPr id="42" name="组合 41">
            <a:extLst>
              <a:ext uri="{FF2B5EF4-FFF2-40B4-BE49-F238E27FC236}">
                <a16:creationId xmlns:a16="http://schemas.microsoft.com/office/drawing/2014/main" id="{5616B27D-7769-4DF9-8B5C-C2593D0EE92B}"/>
              </a:ext>
            </a:extLst>
          </p:cNvPr>
          <p:cNvGrpSpPr/>
          <p:nvPr/>
        </p:nvGrpSpPr>
        <p:grpSpPr>
          <a:xfrm>
            <a:off x="4109766" y="4400494"/>
            <a:ext cx="2998820" cy="1727199"/>
            <a:chOff x="4596590" y="2103438"/>
            <a:chExt cx="2998820" cy="1727199"/>
          </a:xfrm>
        </p:grpSpPr>
        <p:sp>
          <p:nvSpPr>
            <p:cNvPr id="43" name="矩形 42">
              <a:extLst>
                <a:ext uri="{FF2B5EF4-FFF2-40B4-BE49-F238E27FC236}">
                  <a16:creationId xmlns:a16="http://schemas.microsoft.com/office/drawing/2014/main" id="{7D117B7B-2735-4B34-B482-917CB0978BD9}"/>
                </a:ext>
              </a:extLst>
            </p:cNvPr>
            <p:cNvSpPr/>
            <p:nvPr/>
          </p:nvSpPr>
          <p:spPr>
            <a:xfrm>
              <a:off x="4596590" y="3314698"/>
              <a:ext cx="2998820" cy="515939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lumMod val="75000"/>
                  </a:schemeClr>
                </a:gs>
                <a:gs pos="100000">
                  <a:schemeClr val="accent1"/>
                </a:gs>
              </a:gsLst>
              <a:lin ang="8100000" scaled="1"/>
              <a:tileRect/>
            </a:gradFill>
            <a:ln w="57150">
              <a:gradFill flip="none" rotWithShape="1">
                <a:gsLst>
                  <a:gs pos="0">
                    <a:schemeClr val="accent1"/>
                  </a:gs>
                  <a:gs pos="100000">
                    <a:schemeClr val="accent1">
                      <a:lumMod val="75000"/>
                    </a:schemeClr>
                  </a:gs>
                </a:gsLst>
                <a:lin ang="8100000" scaled="1"/>
                <a:tileRect/>
              </a:gradFill>
            </a:ln>
            <a:effectLst>
              <a:outerShdw blurRad="381000" dist="38100" dir="8100000" algn="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grpSp>
          <p:nvGrpSpPr>
            <p:cNvPr id="44" name="组合 43">
              <a:extLst>
                <a:ext uri="{FF2B5EF4-FFF2-40B4-BE49-F238E27FC236}">
                  <a16:creationId xmlns:a16="http://schemas.microsoft.com/office/drawing/2014/main" id="{9DC3F5A9-3240-4E27-B72A-3BEE9E436C71}"/>
                </a:ext>
              </a:extLst>
            </p:cNvPr>
            <p:cNvGrpSpPr/>
            <p:nvPr/>
          </p:nvGrpSpPr>
          <p:grpSpPr>
            <a:xfrm>
              <a:off x="4596590" y="2103438"/>
              <a:ext cx="2998820" cy="1211262"/>
              <a:chOff x="4596590" y="2103438"/>
              <a:chExt cx="2998820" cy="1211262"/>
            </a:xfrm>
          </p:grpSpPr>
          <p:sp>
            <p:nvSpPr>
              <p:cNvPr id="45" name="矩形 44">
                <a:extLst>
                  <a:ext uri="{FF2B5EF4-FFF2-40B4-BE49-F238E27FC236}">
                    <a16:creationId xmlns:a16="http://schemas.microsoft.com/office/drawing/2014/main" id="{62826B41-87F6-4975-AC7D-04149A739196}"/>
                  </a:ext>
                </a:extLst>
              </p:cNvPr>
              <p:cNvSpPr/>
              <p:nvPr/>
            </p:nvSpPr>
            <p:spPr>
              <a:xfrm>
                <a:off x="4596590" y="2103438"/>
                <a:ext cx="2998820" cy="1211262"/>
              </a:xfrm>
              <a:prstGeom prst="rect">
                <a:avLst/>
              </a:prstGeom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100000">
                    <a:schemeClr val="bg1"/>
                  </a:gs>
                </a:gsLst>
                <a:lin ang="8100000" scaled="1"/>
                <a:tileRect/>
              </a:gradFill>
              <a:ln w="57150">
                <a:gradFill flip="none" rotWithShape="1">
                  <a:gsLst>
                    <a:gs pos="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8100000" scaled="1"/>
                  <a:tileRect/>
                </a:gradFill>
              </a:ln>
              <a:effectLst>
                <a:outerShdw blurRad="381000" dist="38100" dir="8100000" algn="tr" rotWithShape="0">
                  <a:prstClr val="black">
                    <a:alpha val="2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微软雅黑"/>
                  <a:cs typeface="+mn-cs"/>
                </a:endParaRPr>
              </a:p>
            </p:txBody>
          </p:sp>
          <p:sp>
            <p:nvSpPr>
              <p:cNvPr id="46" name="椭圆 45">
                <a:extLst>
                  <a:ext uri="{FF2B5EF4-FFF2-40B4-BE49-F238E27FC236}">
                    <a16:creationId xmlns:a16="http://schemas.microsoft.com/office/drawing/2014/main" id="{FBDCC272-E280-4A0F-9D57-9BFC422B313E}"/>
                  </a:ext>
                </a:extLst>
              </p:cNvPr>
              <p:cNvSpPr/>
              <p:nvPr/>
            </p:nvSpPr>
            <p:spPr>
              <a:xfrm>
                <a:off x="4819022" y="2366169"/>
                <a:ext cx="506957" cy="637674"/>
              </a:xfrm>
              <a:custGeom>
                <a:avLst/>
                <a:gdLst>
                  <a:gd name="connsiteX0" fmla="*/ 315569 w 583929"/>
                  <a:gd name="connsiteY0" fmla="*/ 464885 h 606722"/>
                  <a:gd name="connsiteX1" fmla="*/ 362918 w 583929"/>
                  <a:gd name="connsiteY1" fmla="*/ 464885 h 606722"/>
                  <a:gd name="connsiteX2" fmla="*/ 362918 w 583929"/>
                  <a:gd name="connsiteY2" fmla="*/ 512164 h 606722"/>
                  <a:gd name="connsiteX3" fmla="*/ 315569 w 583929"/>
                  <a:gd name="connsiteY3" fmla="*/ 512164 h 606722"/>
                  <a:gd name="connsiteX4" fmla="*/ 220870 w 583929"/>
                  <a:gd name="connsiteY4" fmla="*/ 464885 h 606722"/>
                  <a:gd name="connsiteX5" fmla="*/ 268219 w 583929"/>
                  <a:gd name="connsiteY5" fmla="*/ 464885 h 606722"/>
                  <a:gd name="connsiteX6" fmla="*/ 268219 w 583929"/>
                  <a:gd name="connsiteY6" fmla="*/ 512164 h 606722"/>
                  <a:gd name="connsiteX7" fmla="*/ 220870 w 583929"/>
                  <a:gd name="connsiteY7" fmla="*/ 512164 h 606722"/>
                  <a:gd name="connsiteX8" fmla="*/ 126312 w 583929"/>
                  <a:gd name="connsiteY8" fmla="*/ 464885 h 606722"/>
                  <a:gd name="connsiteX9" fmla="*/ 173520 w 583929"/>
                  <a:gd name="connsiteY9" fmla="*/ 464885 h 606722"/>
                  <a:gd name="connsiteX10" fmla="*/ 173520 w 583929"/>
                  <a:gd name="connsiteY10" fmla="*/ 512164 h 606722"/>
                  <a:gd name="connsiteX11" fmla="*/ 126312 w 583929"/>
                  <a:gd name="connsiteY11" fmla="*/ 512164 h 606722"/>
                  <a:gd name="connsiteX12" fmla="*/ 410267 w 583929"/>
                  <a:gd name="connsiteY12" fmla="*/ 370328 h 606722"/>
                  <a:gd name="connsiteX13" fmla="*/ 457616 w 583929"/>
                  <a:gd name="connsiteY13" fmla="*/ 370328 h 606722"/>
                  <a:gd name="connsiteX14" fmla="*/ 457616 w 583929"/>
                  <a:gd name="connsiteY14" fmla="*/ 417607 h 606722"/>
                  <a:gd name="connsiteX15" fmla="*/ 410267 w 583929"/>
                  <a:gd name="connsiteY15" fmla="*/ 417607 h 606722"/>
                  <a:gd name="connsiteX16" fmla="*/ 315569 w 583929"/>
                  <a:gd name="connsiteY16" fmla="*/ 370328 h 606722"/>
                  <a:gd name="connsiteX17" fmla="*/ 362918 w 583929"/>
                  <a:gd name="connsiteY17" fmla="*/ 370328 h 606722"/>
                  <a:gd name="connsiteX18" fmla="*/ 362918 w 583929"/>
                  <a:gd name="connsiteY18" fmla="*/ 417607 h 606722"/>
                  <a:gd name="connsiteX19" fmla="*/ 315569 w 583929"/>
                  <a:gd name="connsiteY19" fmla="*/ 417607 h 606722"/>
                  <a:gd name="connsiteX20" fmla="*/ 220870 w 583929"/>
                  <a:gd name="connsiteY20" fmla="*/ 370328 h 606722"/>
                  <a:gd name="connsiteX21" fmla="*/ 268219 w 583929"/>
                  <a:gd name="connsiteY21" fmla="*/ 370328 h 606722"/>
                  <a:gd name="connsiteX22" fmla="*/ 268219 w 583929"/>
                  <a:gd name="connsiteY22" fmla="*/ 417607 h 606722"/>
                  <a:gd name="connsiteX23" fmla="*/ 220870 w 583929"/>
                  <a:gd name="connsiteY23" fmla="*/ 417607 h 606722"/>
                  <a:gd name="connsiteX24" fmla="*/ 126312 w 583929"/>
                  <a:gd name="connsiteY24" fmla="*/ 370328 h 606722"/>
                  <a:gd name="connsiteX25" fmla="*/ 173520 w 583929"/>
                  <a:gd name="connsiteY25" fmla="*/ 370328 h 606722"/>
                  <a:gd name="connsiteX26" fmla="*/ 173520 w 583929"/>
                  <a:gd name="connsiteY26" fmla="*/ 417607 h 606722"/>
                  <a:gd name="connsiteX27" fmla="*/ 126312 w 583929"/>
                  <a:gd name="connsiteY27" fmla="*/ 417607 h 606722"/>
                  <a:gd name="connsiteX28" fmla="*/ 410267 w 583929"/>
                  <a:gd name="connsiteY28" fmla="*/ 275770 h 606722"/>
                  <a:gd name="connsiteX29" fmla="*/ 457616 w 583929"/>
                  <a:gd name="connsiteY29" fmla="*/ 275770 h 606722"/>
                  <a:gd name="connsiteX30" fmla="*/ 457616 w 583929"/>
                  <a:gd name="connsiteY30" fmla="*/ 323049 h 606722"/>
                  <a:gd name="connsiteX31" fmla="*/ 410267 w 583929"/>
                  <a:gd name="connsiteY31" fmla="*/ 323049 h 606722"/>
                  <a:gd name="connsiteX32" fmla="*/ 315569 w 583929"/>
                  <a:gd name="connsiteY32" fmla="*/ 275770 h 606722"/>
                  <a:gd name="connsiteX33" fmla="*/ 362918 w 583929"/>
                  <a:gd name="connsiteY33" fmla="*/ 275770 h 606722"/>
                  <a:gd name="connsiteX34" fmla="*/ 362918 w 583929"/>
                  <a:gd name="connsiteY34" fmla="*/ 323049 h 606722"/>
                  <a:gd name="connsiteX35" fmla="*/ 315569 w 583929"/>
                  <a:gd name="connsiteY35" fmla="*/ 323049 h 606722"/>
                  <a:gd name="connsiteX36" fmla="*/ 220870 w 583929"/>
                  <a:gd name="connsiteY36" fmla="*/ 275770 h 606722"/>
                  <a:gd name="connsiteX37" fmla="*/ 268219 w 583929"/>
                  <a:gd name="connsiteY37" fmla="*/ 275770 h 606722"/>
                  <a:gd name="connsiteX38" fmla="*/ 268219 w 583929"/>
                  <a:gd name="connsiteY38" fmla="*/ 323049 h 606722"/>
                  <a:gd name="connsiteX39" fmla="*/ 220870 w 583929"/>
                  <a:gd name="connsiteY39" fmla="*/ 323049 h 606722"/>
                  <a:gd name="connsiteX40" fmla="*/ 126312 w 583929"/>
                  <a:gd name="connsiteY40" fmla="*/ 275770 h 606722"/>
                  <a:gd name="connsiteX41" fmla="*/ 173520 w 583929"/>
                  <a:gd name="connsiteY41" fmla="*/ 275770 h 606722"/>
                  <a:gd name="connsiteX42" fmla="*/ 173520 w 583929"/>
                  <a:gd name="connsiteY42" fmla="*/ 323049 h 606722"/>
                  <a:gd name="connsiteX43" fmla="*/ 126312 w 583929"/>
                  <a:gd name="connsiteY43" fmla="*/ 323049 h 606722"/>
                  <a:gd name="connsiteX44" fmla="*/ 47348 w 583929"/>
                  <a:gd name="connsiteY44" fmla="*/ 228487 h 606722"/>
                  <a:gd name="connsiteX45" fmla="*/ 47348 w 583929"/>
                  <a:gd name="connsiteY45" fmla="*/ 559443 h 606722"/>
                  <a:gd name="connsiteX46" fmla="*/ 536581 w 583929"/>
                  <a:gd name="connsiteY46" fmla="*/ 559443 h 606722"/>
                  <a:gd name="connsiteX47" fmla="*/ 536581 w 583929"/>
                  <a:gd name="connsiteY47" fmla="*/ 228487 h 606722"/>
                  <a:gd name="connsiteX48" fmla="*/ 47348 w 583929"/>
                  <a:gd name="connsiteY48" fmla="*/ 118198 h 606722"/>
                  <a:gd name="connsiteX49" fmla="*/ 47348 w 583929"/>
                  <a:gd name="connsiteY49" fmla="*/ 181208 h 606722"/>
                  <a:gd name="connsiteX50" fmla="*/ 536581 w 583929"/>
                  <a:gd name="connsiteY50" fmla="*/ 181208 h 606722"/>
                  <a:gd name="connsiteX51" fmla="*/ 536581 w 583929"/>
                  <a:gd name="connsiteY51" fmla="*/ 118198 h 606722"/>
                  <a:gd name="connsiteX52" fmla="*/ 78943 w 583929"/>
                  <a:gd name="connsiteY52" fmla="*/ 0 h 606722"/>
                  <a:gd name="connsiteX53" fmla="*/ 126291 w 583929"/>
                  <a:gd name="connsiteY53" fmla="*/ 0 h 606722"/>
                  <a:gd name="connsiteX54" fmla="*/ 126291 w 583929"/>
                  <a:gd name="connsiteY54" fmla="*/ 70919 h 606722"/>
                  <a:gd name="connsiteX55" fmla="*/ 173550 w 583929"/>
                  <a:gd name="connsiteY55" fmla="*/ 70919 h 606722"/>
                  <a:gd name="connsiteX56" fmla="*/ 173550 w 583929"/>
                  <a:gd name="connsiteY56" fmla="*/ 0 h 606722"/>
                  <a:gd name="connsiteX57" fmla="*/ 220898 w 583929"/>
                  <a:gd name="connsiteY57" fmla="*/ 0 h 606722"/>
                  <a:gd name="connsiteX58" fmla="*/ 220898 w 583929"/>
                  <a:gd name="connsiteY58" fmla="*/ 70919 h 606722"/>
                  <a:gd name="connsiteX59" fmla="*/ 268246 w 583929"/>
                  <a:gd name="connsiteY59" fmla="*/ 70919 h 606722"/>
                  <a:gd name="connsiteX60" fmla="*/ 268246 w 583929"/>
                  <a:gd name="connsiteY60" fmla="*/ 0 h 606722"/>
                  <a:gd name="connsiteX61" fmla="*/ 315594 w 583929"/>
                  <a:gd name="connsiteY61" fmla="*/ 0 h 606722"/>
                  <a:gd name="connsiteX62" fmla="*/ 315594 w 583929"/>
                  <a:gd name="connsiteY62" fmla="*/ 70919 h 606722"/>
                  <a:gd name="connsiteX63" fmla="*/ 362942 w 583929"/>
                  <a:gd name="connsiteY63" fmla="*/ 70919 h 606722"/>
                  <a:gd name="connsiteX64" fmla="*/ 362942 w 583929"/>
                  <a:gd name="connsiteY64" fmla="*/ 0 h 606722"/>
                  <a:gd name="connsiteX65" fmla="*/ 410290 w 583929"/>
                  <a:gd name="connsiteY65" fmla="*/ 0 h 606722"/>
                  <a:gd name="connsiteX66" fmla="*/ 410290 w 583929"/>
                  <a:gd name="connsiteY66" fmla="*/ 70919 h 606722"/>
                  <a:gd name="connsiteX67" fmla="*/ 457638 w 583929"/>
                  <a:gd name="connsiteY67" fmla="*/ 70919 h 606722"/>
                  <a:gd name="connsiteX68" fmla="*/ 457638 w 583929"/>
                  <a:gd name="connsiteY68" fmla="*/ 0 h 606722"/>
                  <a:gd name="connsiteX69" fmla="*/ 504986 w 583929"/>
                  <a:gd name="connsiteY69" fmla="*/ 0 h 606722"/>
                  <a:gd name="connsiteX70" fmla="*/ 504986 w 583929"/>
                  <a:gd name="connsiteY70" fmla="*/ 70919 h 606722"/>
                  <a:gd name="connsiteX71" fmla="*/ 583929 w 583929"/>
                  <a:gd name="connsiteY71" fmla="*/ 70919 h 606722"/>
                  <a:gd name="connsiteX72" fmla="*/ 583929 w 583929"/>
                  <a:gd name="connsiteY72" fmla="*/ 606722 h 606722"/>
                  <a:gd name="connsiteX73" fmla="*/ 0 w 583929"/>
                  <a:gd name="connsiteY73" fmla="*/ 606722 h 606722"/>
                  <a:gd name="connsiteX74" fmla="*/ 0 w 583929"/>
                  <a:gd name="connsiteY74" fmla="*/ 70919 h 606722"/>
                  <a:gd name="connsiteX75" fmla="*/ 78943 w 583929"/>
                  <a:gd name="connsiteY75" fmla="*/ 70919 h 6067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</a:cxnLst>
                <a:rect l="l" t="t" r="r" b="b"/>
                <a:pathLst>
                  <a:path w="583929" h="606722">
                    <a:moveTo>
                      <a:pt x="315569" y="464885"/>
                    </a:moveTo>
                    <a:lnTo>
                      <a:pt x="362918" y="464885"/>
                    </a:lnTo>
                    <a:lnTo>
                      <a:pt x="362918" y="512164"/>
                    </a:lnTo>
                    <a:lnTo>
                      <a:pt x="315569" y="512164"/>
                    </a:lnTo>
                    <a:close/>
                    <a:moveTo>
                      <a:pt x="220870" y="464885"/>
                    </a:moveTo>
                    <a:lnTo>
                      <a:pt x="268219" y="464885"/>
                    </a:lnTo>
                    <a:lnTo>
                      <a:pt x="268219" y="512164"/>
                    </a:lnTo>
                    <a:lnTo>
                      <a:pt x="220870" y="512164"/>
                    </a:lnTo>
                    <a:close/>
                    <a:moveTo>
                      <a:pt x="126312" y="464885"/>
                    </a:moveTo>
                    <a:lnTo>
                      <a:pt x="173520" y="464885"/>
                    </a:lnTo>
                    <a:lnTo>
                      <a:pt x="173520" y="512164"/>
                    </a:lnTo>
                    <a:lnTo>
                      <a:pt x="126312" y="512164"/>
                    </a:lnTo>
                    <a:close/>
                    <a:moveTo>
                      <a:pt x="410267" y="370328"/>
                    </a:moveTo>
                    <a:lnTo>
                      <a:pt x="457616" y="370328"/>
                    </a:lnTo>
                    <a:lnTo>
                      <a:pt x="457616" y="417607"/>
                    </a:lnTo>
                    <a:lnTo>
                      <a:pt x="410267" y="417607"/>
                    </a:lnTo>
                    <a:close/>
                    <a:moveTo>
                      <a:pt x="315569" y="370328"/>
                    </a:moveTo>
                    <a:lnTo>
                      <a:pt x="362918" y="370328"/>
                    </a:lnTo>
                    <a:lnTo>
                      <a:pt x="362918" y="417607"/>
                    </a:lnTo>
                    <a:lnTo>
                      <a:pt x="315569" y="417607"/>
                    </a:lnTo>
                    <a:close/>
                    <a:moveTo>
                      <a:pt x="220870" y="370328"/>
                    </a:moveTo>
                    <a:lnTo>
                      <a:pt x="268219" y="370328"/>
                    </a:lnTo>
                    <a:lnTo>
                      <a:pt x="268219" y="417607"/>
                    </a:lnTo>
                    <a:lnTo>
                      <a:pt x="220870" y="417607"/>
                    </a:lnTo>
                    <a:close/>
                    <a:moveTo>
                      <a:pt x="126312" y="370328"/>
                    </a:moveTo>
                    <a:lnTo>
                      <a:pt x="173520" y="370328"/>
                    </a:lnTo>
                    <a:lnTo>
                      <a:pt x="173520" y="417607"/>
                    </a:lnTo>
                    <a:lnTo>
                      <a:pt x="126312" y="417607"/>
                    </a:lnTo>
                    <a:close/>
                    <a:moveTo>
                      <a:pt x="410267" y="275770"/>
                    </a:moveTo>
                    <a:lnTo>
                      <a:pt x="457616" y="275770"/>
                    </a:lnTo>
                    <a:lnTo>
                      <a:pt x="457616" y="323049"/>
                    </a:lnTo>
                    <a:lnTo>
                      <a:pt x="410267" y="323049"/>
                    </a:lnTo>
                    <a:close/>
                    <a:moveTo>
                      <a:pt x="315569" y="275770"/>
                    </a:moveTo>
                    <a:lnTo>
                      <a:pt x="362918" y="275770"/>
                    </a:lnTo>
                    <a:lnTo>
                      <a:pt x="362918" y="323049"/>
                    </a:lnTo>
                    <a:lnTo>
                      <a:pt x="315569" y="323049"/>
                    </a:lnTo>
                    <a:close/>
                    <a:moveTo>
                      <a:pt x="220870" y="275770"/>
                    </a:moveTo>
                    <a:lnTo>
                      <a:pt x="268219" y="275770"/>
                    </a:lnTo>
                    <a:lnTo>
                      <a:pt x="268219" y="323049"/>
                    </a:lnTo>
                    <a:lnTo>
                      <a:pt x="220870" y="323049"/>
                    </a:lnTo>
                    <a:close/>
                    <a:moveTo>
                      <a:pt x="126312" y="275770"/>
                    </a:moveTo>
                    <a:lnTo>
                      <a:pt x="173520" y="275770"/>
                    </a:lnTo>
                    <a:lnTo>
                      <a:pt x="173520" y="323049"/>
                    </a:lnTo>
                    <a:lnTo>
                      <a:pt x="126312" y="323049"/>
                    </a:lnTo>
                    <a:close/>
                    <a:moveTo>
                      <a:pt x="47348" y="228487"/>
                    </a:moveTo>
                    <a:lnTo>
                      <a:pt x="47348" y="559443"/>
                    </a:lnTo>
                    <a:lnTo>
                      <a:pt x="536581" y="559443"/>
                    </a:lnTo>
                    <a:lnTo>
                      <a:pt x="536581" y="228487"/>
                    </a:lnTo>
                    <a:close/>
                    <a:moveTo>
                      <a:pt x="47348" y="118198"/>
                    </a:moveTo>
                    <a:lnTo>
                      <a:pt x="47348" y="181208"/>
                    </a:lnTo>
                    <a:lnTo>
                      <a:pt x="536581" y="181208"/>
                    </a:lnTo>
                    <a:lnTo>
                      <a:pt x="536581" y="118198"/>
                    </a:lnTo>
                    <a:close/>
                    <a:moveTo>
                      <a:pt x="78943" y="0"/>
                    </a:moveTo>
                    <a:lnTo>
                      <a:pt x="126291" y="0"/>
                    </a:lnTo>
                    <a:lnTo>
                      <a:pt x="126291" y="70919"/>
                    </a:lnTo>
                    <a:lnTo>
                      <a:pt x="173550" y="70919"/>
                    </a:lnTo>
                    <a:lnTo>
                      <a:pt x="173550" y="0"/>
                    </a:lnTo>
                    <a:lnTo>
                      <a:pt x="220898" y="0"/>
                    </a:lnTo>
                    <a:lnTo>
                      <a:pt x="220898" y="70919"/>
                    </a:lnTo>
                    <a:lnTo>
                      <a:pt x="268246" y="70919"/>
                    </a:lnTo>
                    <a:lnTo>
                      <a:pt x="268246" y="0"/>
                    </a:lnTo>
                    <a:lnTo>
                      <a:pt x="315594" y="0"/>
                    </a:lnTo>
                    <a:lnTo>
                      <a:pt x="315594" y="70919"/>
                    </a:lnTo>
                    <a:lnTo>
                      <a:pt x="362942" y="70919"/>
                    </a:lnTo>
                    <a:lnTo>
                      <a:pt x="362942" y="0"/>
                    </a:lnTo>
                    <a:lnTo>
                      <a:pt x="410290" y="0"/>
                    </a:lnTo>
                    <a:lnTo>
                      <a:pt x="410290" y="70919"/>
                    </a:lnTo>
                    <a:lnTo>
                      <a:pt x="457638" y="70919"/>
                    </a:lnTo>
                    <a:lnTo>
                      <a:pt x="457638" y="0"/>
                    </a:lnTo>
                    <a:lnTo>
                      <a:pt x="504986" y="0"/>
                    </a:lnTo>
                    <a:lnTo>
                      <a:pt x="504986" y="70919"/>
                    </a:lnTo>
                    <a:lnTo>
                      <a:pt x="583929" y="70919"/>
                    </a:lnTo>
                    <a:lnTo>
                      <a:pt x="583929" y="606722"/>
                    </a:lnTo>
                    <a:lnTo>
                      <a:pt x="0" y="606722"/>
                    </a:lnTo>
                    <a:lnTo>
                      <a:pt x="0" y="70919"/>
                    </a:lnTo>
                    <a:lnTo>
                      <a:pt x="78943" y="70919"/>
                    </a:lnTo>
                    <a:close/>
                  </a:path>
                </a:pathLst>
              </a:cu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微软雅黑"/>
                  <a:cs typeface="+mn-cs"/>
                </a:endParaRPr>
              </a:p>
            </p:txBody>
          </p:sp>
          <p:sp>
            <p:nvSpPr>
              <p:cNvPr id="47" name="文本框 7">
                <a:extLst>
                  <a:ext uri="{FF2B5EF4-FFF2-40B4-BE49-F238E27FC236}">
                    <a16:creationId xmlns:a16="http://schemas.microsoft.com/office/drawing/2014/main" id="{0564633A-D28C-4256-9E51-4DC2173D07AC}"/>
                  </a:ext>
                </a:extLst>
              </p:cNvPr>
              <p:cNvSpPr txBox="1"/>
              <p:nvPr/>
            </p:nvSpPr>
            <p:spPr>
              <a:xfrm>
                <a:off x="5422232" y="2326172"/>
                <a:ext cx="2117944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2400" b="1" i="0" u="none" strike="noStrike" kern="0" cap="none" spc="0" normalizeH="0" baseline="0" noProof="0" dirty="0">
                    <a:ln>
                      <a:noFill/>
                    </a:ln>
                    <a:gradFill flip="none" rotWithShape="1">
                      <a:gsLst>
                        <a:gs pos="0">
                          <a:prstClr val="black"/>
                        </a:gs>
                        <a:gs pos="100000">
                          <a:srgbClr val="595959"/>
                        </a:gs>
                      </a:gsLst>
                      <a:lin ang="5400000" scaled="1"/>
                      <a:tileRect/>
                    </a:gradFill>
                    <a:effectLst/>
                    <a:uLnTx/>
                    <a:uFillTx/>
                    <a:latin typeface="Arial"/>
                    <a:ea typeface="微软雅黑"/>
                    <a:cs typeface="+mn-cs"/>
                  </a:rPr>
                  <a:t>万圣节的起源及风俗</a:t>
                </a:r>
              </a:p>
            </p:txBody>
          </p:sp>
        </p:grpSp>
      </p:grpSp>
      <p:sp>
        <p:nvSpPr>
          <p:cNvPr id="5" name="箭头: 右 4">
            <a:extLst>
              <a:ext uri="{FF2B5EF4-FFF2-40B4-BE49-F238E27FC236}">
                <a16:creationId xmlns:a16="http://schemas.microsoft.com/office/drawing/2014/main" id="{DB4CA129-D6D3-46F6-AE8E-E8B73C38B09D}"/>
              </a:ext>
            </a:extLst>
          </p:cNvPr>
          <p:cNvSpPr/>
          <p:nvPr/>
        </p:nvSpPr>
        <p:spPr>
          <a:xfrm rot="2592989">
            <a:off x="7108586" y="2181726"/>
            <a:ext cx="825642" cy="56904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箭头: 右 5">
            <a:extLst>
              <a:ext uri="{FF2B5EF4-FFF2-40B4-BE49-F238E27FC236}">
                <a16:creationId xmlns:a16="http://schemas.microsoft.com/office/drawing/2014/main" id="{2F75E721-B85E-455B-AA5A-D2BB4B42CAB6}"/>
              </a:ext>
            </a:extLst>
          </p:cNvPr>
          <p:cNvSpPr/>
          <p:nvPr/>
        </p:nvSpPr>
        <p:spPr>
          <a:xfrm rot="19080282">
            <a:off x="7155822" y="4934759"/>
            <a:ext cx="923202" cy="49554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箭头: 下 6">
            <a:extLst>
              <a:ext uri="{FF2B5EF4-FFF2-40B4-BE49-F238E27FC236}">
                <a16:creationId xmlns:a16="http://schemas.microsoft.com/office/drawing/2014/main" id="{FE24F0D0-2C5E-482F-8478-65271157F53C}"/>
              </a:ext>
            </a:extLst>
          </p:cNvPr>
          <p:cNvSpPr/>
          <p:nvPr/>
        </p:nvSpPr>
        <p:spPr>
          <a:xfrm>
            <a:off x="9709834" y="4758482"/>
            <a:ext cx="466099" cy="56048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" name="组合 36"/>
          <p:cNvGrpSpPr/>
          <p:nvPr/>
        </p:nvGrpSpPr>
        <p:grpSpPr>
          <a:xfrm>
            <a:off x="927283" y="426612"/>
            <a:ext cx="10194587" cy="1071826"/>
            <a:chOff x="1680511" y="2661811"/>
            <a:chExt cx="3105481" cy="1071826"/>
          </a:xfrm>
        </p:grpSpPr>
        <p:sp>
          <p:nvSpPr>
            <p:cNvPr id="39" name="文本框 7"/>
            <p:cNvSpPr txBox="1"/>
            <p:nvPr/>
          </p:nvSpPr>
          <p:spPr>
            <a:xfrm>
              <a:off x="1680511" y="2661811"/>
              <a:ext cx="3105481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3200" b="1" i="0" u="none" strike="noStrike" kern="0" cap="none" spc="0" normalizeH="0" baseline="0" noProof="0" dirty="0">
                  <a:ln>
                    <a:noFill/>
                  </a:ln>
                  <a:gradFill flip="none" rotWithShape="1">
                    <a:gsLst>
                      <a:gs pos="0">
                        <a:srgbClr val="298CC5">
                          <a:lumMod val="75000"/>
                        </a:srgbClr>
                      </a:gs>
                      <a:gs pos="100000">
                        <a:srgbClr val="298CC5"/>
                      </a:gs>
                    </a:gsLst>
                    <a:lin ang="5400000" scaled="1"/>
                    <a:tileRect/>
                  </a:gradFill>
                  <a:effectLst/>
                  <a:uLnTx/>
                  <a:uFillTx/>
                  <a:latin typeface="Arial"/>
                  <a:ea typeface="微软雅黑"/>
                  <a:cs typeface="+mn-cs"/>
                </a:rPr>
                <a:t>04 </a:t>
              </a:r>
              <a:r>
                <a:rPr kumimoji="0" lang="zh-CN" altLang="en-US" sz="3200" b="1" i="0" u="none" strike="noStrike" kern="0" cap="none" spc="0" normalizeH="0" baseline="0" noProof="0" dirty="0">
                  <a:ln>
                    <a:noFill/>
                  </a:ln>
                  <a:gradFill flip="none" rotWithShape="1">
                    <a:gsLst>
                      <a:gs pos="0">
                        <a:srgbClr val="298CC5">
                          <a:lumMod val="75000"/>
                        </a:srgbClr>
                      </a:gs>
                      <a:gs pos="100000">
                        <a:srgbClr val="298CC5"/>
                      </a:gs>
                    </a:gsLst>
                    <a:lin ang="5400000" scaled="1"/>
                    <a:tileRect/>
                  </a:gradFill>
                  <a:effectLst/>
                  <a:uLnTx/>
                  <a:uFillTx/>
                  <a:latin typeface="Arial"/>
                  <a:ea typeface="微软雅黑"/>
                  <a:cs typeface="+mn-cs"/>
                </a:rPr>
                <a:t>研究结果（一）中美两国重要的传统节日</a:t>
              </a:r>
            </a:p>
          </p:txBody>
        </p:sp>
        <p:sp>
          <p:nvSpPr>
            <p:cNvPr id="40" name="矩形 39"/>
            <p:cNvSpPr/>
            <p:nvPr/>
          </p:nvSpPr>
          <p:spPr>
            <a:xfrm>
              <a:off x="1724025" y="3484812"/>
              <a:ext cx="387483" cy="248825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lumMod val="75000"/>
                  </a:schemeClr>
                </a:gs>
                <a:gs pos="100000">
                  <a:schemeClr val="accent1"/>
                </a:gs>
              </a:gsLst>
              <a:lin ang="8100000" scaled="1"/>
              <a:tileRect/>
            </a:gradFill>
            <a:ln w="28575">
              <a:gradFill flip="none" rotWithShape="1">
                <a:gsLst>
                  <a:gs pos="0">
                    <a:schemeClr val="accent1"/>
                  </a:gs>
                  <a:gs pos="100000">
                    <a:schemeClr val="accent1">
                      <a:lumMod val="75000"/>
                    </a:schemeClr>
                  </a:gs>
                </a:gsLst>
                <a:lin ang="8100000" scaled="1"/>
                <a:tileRect/>
              </a:gradFill>
            </a:ln>
            <a:effectLst>
              <a:outerShdw blurRad="381000" dist="38100" dir="8100000" algn="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</p:grpSp>
      <p:sp>
        <p:nvSpPr>
          <p:cNvPr id="2" name="矩形 1">
            <a:extLst>
              <a:ext uri="{FF2B5EF4-FFF2-40B4-BE49-F238E27FC236}">
                <a16:creationId xmlns:a16="http://schemas.microsoft.com/office/drawing/2014/main" id="{7B89E25B-2495-483E-A94F-EEAF4EF9B83C}"/>
              </a:ext>
            </a:extLst>
          </p:cNvPr>
          <p:cNvSpPr/>
          <p:nvPr/>
        </p:nvSpPr>
        <p:spPr>
          <a:xfrm>
            <a:off x="513814" y="2417673"/>
            <a:ext cx="295465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defRPr/>
            </a:pPr>
            <a:r>
              <a:rPr lang="zh-CN" altLang="en-US" sz="2400" b="1" kern="0" dirty="0">
                <a:gradFill flip="none" rotWithShape="1">
                  <a:gsLst>
                    <a:gs pos="0">
                      <a:prstClr val="black"/>
                    </a:gs>
                    <a:gs pos="100000">
                      <a:srgbClr val="595959"/>
                    </a:gs>
                  </a:gsLst>
                  <a:lin ang="5400000" scaled="1"/>
                  <a:tileRect/>
                </a:gradFill>
              </a:rPr>
              <a:t>中国主要的传统节日</a:t>
            </a: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01499CB0-3295-4430-8635-F6FCEE949225}"/>
              </a:ext>
            </a:extLst>
          </p:cNvPr>
          <p:cNvSpPr txBox="1"/>
          <p:nvPr/>
        </p:nvSpPr>
        <p:spPr>
          <a:xfrm>
            <a:off x="4163439" y="1772650"/>
            <a:ext cx="65017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latin typeface="+mn-ea"/>
              </a:rPr>
              <a:t>春节、元宵节、</a:t>
            </a:r>
            <a:r>
              <a:rPr lang="zh-CN" altLang="en-US" sz="2000" dirty="0">
                <a:solidFill>
                  <a:srgbClr val="C00000"/>
                </a:solidFill>
                <a:latin typeface="+mn-ea"/>
              </a:rPr>
              <a:t>清明节</a:t>
            </a:r>
            <a:r>
              <a:rPr lang="zh-CN" altLang="en-US" sz="2000" dirty="0">
                <a:latin typeface="+mn-ea"/>
              </a:rPr>
              <a:t>、端午节、中秋节、重阳节</a:t>
            </a:r>
            <a:r>
              <a:rPr lang="en-US" altLang="zh-CN" sz="2000" dirty="0">
                <a:latin typeface="+mn-ea"/>
              </a:rPr>
              <a:t>……</a:t>
            </a:r>
            <a:endParaRPr lang="zh-CN" altLang="en-US" sz="2000" dirty="0">
              <a:latin typeface="+mn-ea"/>
            </a:endParaRPr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id="{D086C7FD-A46B-4DD2-B03D-F4541229F485}"/>
              </a:ext>
            </a:extLst>
          </p:cNvPr>
          <p:cNvSpPr txBox="1"/>
          <p:nvPr/>
        </p:nvSpPr>
        <p:spPr>
          <a:xfrm>
            <a:off x="4163439" y="2463996"/>
            <a:ext cx="65017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latin typeface="+mn-ea"/>
              </a:rPr>
              <a:t>大多是全国性节日，具有鲜明代表性</a:t>
            </a:r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id="{19F9756A-5E15-400E-88AE-DEB1319914A2}"/>
              </a:ext>
            </a:extLst>
          </p:cNvPr>
          <p:cNvSpPr txBox="1"/>
          <p:nvPr/>
        </p:nvSpPr>
        <p:spPr>
          <a:xfrm>
            <a:off x="4163439" y="3160273"/>
            <a:ext cx="65017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latin typeface="+mn-ea"/>
              </a:rPr>
              <a:t>生产、祭祀、生活三类，体现农耕文明的主导地位</a:t>
            </a:r>
          </a:p>
        </p:txBody>
      </p:sp>
      <p:sp>
        <p:nvSpPr>
          <p:cNvPr id="15" name="矩形 14">
            <a:extLst>
              <a:ext uri="{FF2B5EF4-FFF2-40B4-BE49-F238E27FC236}">
                <a16:creationId xmlns:a16="http://schemas.microsoft.com/office/drawing/2014/main" id="{A21FBB54-4B22-46BC-8AC7-B5A5ED22284D}"/>
              </a:ext>
            </a:extLst>
          </p:cNvPr>
          <p:cNvSpPr/>
          <p:nvPr/>
        </p:nvSpPr>
        <p:spPr>
          <a:xfrm>
            <a:off x="654565" y="4777482"/>
            <a:ext cx="295465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defRPr/>
            </a:pPr>
            <a:r>
              <a:rPr lang="zh-CN" altLang="en-US" sz="2400" b="1" kern="0" dirty="0">
                <a:gradFill flip="none" rotWithShape="1">
                  <a:gsLst>
                    <a:gs pos="0">
                      <a:prstClr val="black"/>
                    </a:gs>
                    <a:gs pos="100000">
                      <a:srgbClr val="595959"/>
                    </a:gs>
                  </a:gsLst>
                  <a:lin ang="5400000" scaled="1"/>
                  <a:tileRect/>
                </a:gradFill>
              </a:rPr>
              <a:t>美国主要的传统节日</a:t>
            </a:r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id="{0D6764BE-B489-42F6-93B7-1BE4DA9997AE}"/>
              </a:ext>
            </a:extLst>
          </p:cNvPr>
          <p:cNvSpPr txBox="1"/>
          <p:nvPr/>
        </p:nvSpPr>
        <p:spPr>
          <a:xfrm>
            <a:off x="4163439" y="4037512"/>
            <a:ext cx="650174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latin typeface="+mn-ea"/>
              </a:rPr>
              <a:t>圣诞节、</a:t>
            </a:r>
            <a:r>
              <a:rPr lang="zh-CN" altLang="en-US" sz="2000" dirty="0">
                <a:solidFill>
                  <a:srgbClr val="C00000"/>
                </a:solidFill>
                <a:latin typeface="+mn-ea"/>
              </a:rPr>
              <a:t>万圣节</a:t>
            </a:r>
            <a:r>
              <a:rPr lang="zh-CN" altLang="en-US" sz="2000" dirty="0">
                <a:latin typeface="+mn-ea"/>
              </a:rPr>
              <a:t>、感恩节、复活节、父亲节、母亲节、国庆节、华盛顿诞辰日、马丁路德日</a:t>
            </a:r>
            <a:r>
              <a:rPr lang="en-US" altLang="zh-CN" sz="2000" dirty="0">
                <a:latin typeface="+mn-ea"/>
              </a:rPr>
              <a:t>……</a:t>
            </a:r>
            <a:endParaRPr lang="zh-CN" altLang="en-US" sz="2000" dirty="0">
              <a:latin typeface="+mn-ea"/>
            </a:endParaRPr>
          </a:p>
        </p:txBody>
      </p:sp>
      <p:sp>
        <p:nvSpPr>
          <p:cNvPr id="17" name="文本框 16">
            <a:extLst>
              <a:ext uri="{FF2B5EF4-FFF2-40B4-BE49-F238E27FC236}">
                <a16:creationId xmlns:a16="http://schemas.microsoft.com/office/drawing/2014/main" id="{53D6E2B4-6C19-455A-A02C-47A471AA1E78}"/>
              </a:ext>
            </a:extLst>
          </p:cNvPr>
          <p:cNvSpPr txBox="1"/>
          <p:nvPr/>
        </p:nvSpPr>
        <p:spPr>
          <a:xfrm>
            <a:off x="4163439" y="5039092"/>
            <a:ext cx="65017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latin typeface="+mn-ea"/>
              </a:rPr>
              <a:t>除美国外，也流行于欧洲、非洲甚至亚洲的一些国家</a:t>
            </a:r>
          </a:p>
        </p:txBody>
      </p:sp>
      <p:sp>
        <p:nvSpPr>
          <p:cNvPr id="18" name="文本框 17">
            <a:extLst>
              <a:ext uri="{FF2B5EF4-FFF2-40B4-BE49-F238E27FC236}">
                <a16:creationId xmlns:a16="http://schemas.microsoft.com/office/drawing/2014/main" id="{2DAA125D-2289-4A58-A57E-50C6EF5930DA}"/>
              </a:ext>
            </a:extLst>
          </p:cNvPr>
          <p:cNvSpPr txBox="1"/>
          <p:nvPr/>
        </p:nvSpPr>
        <p:spPr>
          <a:xfrm>
            <a:off x="4163438" y="5623806"/>
            <a:ext cx="692634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latin typeface="+mn-ea"/>
              </a:rPr>
              <a:t>起源带有浓厚的宗教色彩，体现宗教信仰在生活中的地位</a:t>
            </a:r>
          </a:p>
        </p:txBody>
      </p:sp>
      <p:sp>
        <p:nvSpPr>
          <p:cNvPr id="6" name="左大括号 5">
            <a:extLst>
              <a:ext uri="{FF2B5EF4-FFF2-40B4-BE49-F238E27FC236}">
                <a16:creationId xmlns:a16="http://schemas.microsoft.com/office/drawing/2014/main" id="{B37387E0-4632-462A-8889-7EED8C055766}"/>
              </a:ext>
            </a:extLst>
          </p:cNvPr>
          <p:cNvSpPr/>
          <p:nvPr/>
        </p:nvSpPr>
        <p:spPr>
          <a:xfrm>
            <a:off x="3785682" y="4331945"/>
            <a:ext cx="345673" cy="1491916"/>
          </a:xfrm>
          <a:prstGeom prst="leftBrace">
            <a:avLst>
              <a:gd name="adj1" fmla="val 34717"/>
              <a:gd name="adj2" fmla="val 47802"/>
            </a:avLst>
          </a:prstGeom>
          <a:ln w="5715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左大括号 21">
            <a:extLst>
              <a:ext uri="{FF2B5EF4-FFF2-40B4-BE49-F238E27FC236}">
                <a16:creationId xmlns:a16="http://schemas.microsoft.com/office/drawing/2014/main" id="{66CA16B8-83DE-494D-8380-11D1EF6B6BD8}"/>
              </a:ext>
            </a:extLst>
          </p:cNvPr>
          <p:cNvSpPr/>
          <p:nvPr/>
        </p:nvSpPr>
        <p:spPr>
          <a:xfrm>
            <a:off x="3697452" y="1933648"/>
            <a:ext cx="345673" cy="1491916"/>
          </a:xfrm>
          <a:prstGeom prst="leftBrace">
            <a:avLst>
              <a:gd name="adj1" fmla="val 34717"/>
              <a:gd name="adj2" fmla="val 47802"/>
            </a:avLst>
          </a:prstGeom>
          <a:ln w="5715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594133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椭圆 24"/>
          <p:cNvSpPr/>
          <p:nvPr/>
        </p:nvSpPr>
        <p:spPr>
          <a:xfrm>
            <a:off x="5881133" y="3225901"/>
            <a:ext cx="442435" cy="457198"/>
          </a:xfrm>
          <a:custGeom>
            <a:avLst/>
            <a:gdLst>
              <a:gd name="connsiteX0" fmla="*/ 201045 w 587108"/>
              <a:gd name="connsiteY0" fmla="*/ 374989 h 606698"/>
              <a:gd name="connsiteX1" fmla="*/ 401729 w 587108"/>
              <a:gd name="connsiteY1" fmla="*/ 374989 h 606698"/>
              <a:gd name="connsiteX2" fmla="*/ 432462 w 587108"/>
              <a:gd name="connsiteY2" fmla="*/ 405650 h 606698"/>
              <a:gd name="connsiteX3" fmla="*/ 401729 w 587108"/>
              <a:gd name="connsiteY3" fmla="*/ 436310 h 606698"/>
              <a:gd name="connsiteX4" fmla="*/ 201045 w 587108"/>
              <a:gd name="connsiteY4" fmla="*/ 436310 h 606698"/>
              <a:gd name="connsiteX5" fmla="*/ 170312 w 587108"/>
              <a:gd name="connsiteY5" fmla="*/ 405650 h 606698"/>
              <a:gd name="connsiteX6" fmla="*/ 201045 w 587108"/>
              <a:gd name="connsiteY6" fmla="*/ 374989 h 606698"/>
              <a:gd name="connsiteX7" fmla="*/ 201041 w 587108"/>
              <a:gd name="connsiteY7" fmla="*/ 247195 h 606698"/>
              <a:gd name="connsiteX8" fmla="*/ 539054 w 587108"/>
              <a:gd name="connsiteY8" fmla="*/ 247195 h 606698"/>
              <a:gd name="connsiteX9" fmla="*/ 569783 w 587108"/>
              <a:gd name="connsiteY9" fmla="*/ 277856 h 606698"/>
              <a:gd name="connsiteX10" fmla="*/ 539054 w 587108"/>
              <a:gd name="connsiteY10" fmla="*/ 308516 h 606698"/>
              <a:gd name="connsiteX11" fmla="*/ 201041 w 587108"/>
              <a:gd name="connsiteY11" fmla="*/ 308516 h 606698"/>
              <a:gd name="connsiteX12" fmla="*/ 170312 w 587108"/>
              <a:gd name="connsiteY12" fmla="*/ 277856 h 606698"/>
              <a:gd name="connsiteX13" fmla="*/ 201041 w 587108"/>
              <a:gd name="connsiteY13" fmla="*/ 247195 h 606698"/>
              <a:gd name="connsiteX14" fmla="*/ 201045 w 587108"/>
              <a:gd name="connsiteY14" fmla="*/ 119189 h 606698"/>
              <a:gd name="connsiteX15" fmla="*/ 356709 w 587108"/>
              <a:gd name="connsiteY15" fmla="*/ 119189 h 606698"/>
              <a:gd name="connsiteX16" fmla="*/ 387442 w 587108"/>
              <a:gd name="connsiteY16" fmla="*/ 149885 h 606698"/>
              <a:gd name="connsiteX17" fmla="*/ 356709 w 587108"/>
              <a:gd name="connsiteY17" fmla="*/ 180581 h 606698"/>
              <a:gd name="connsiteX18" fmla="*/ 201045 w 587108"/>
              <a:gd name="connsiteY18" fmla="*/ 180581 h 606698"/>
              <a:gd name="connsiteX19" fmla="*/ 170312 w 587108"/>
              <a:gd name="connsiteY19" fmla="*/ 149885 h 606698"/>
              <a:gd name="connsiteX20" fmla="*/ 201045 w 587108"/>
              <a:gd name="connsiteY20" fmla="*/ 119189 h 606698"/>
              <a:gd name="connsiteX21" fmla="*/ 87274 w 587108"/>
              <a:gd name="connsiteY21" fmla="*/ 0 h 606698"/>
              <a:gd name="connsiteX22" fmla="*/ 109016 w 587108"/>
              <a:gd name="connsiteY22" fmla="*/ 9089 h 606698"/>
              <a:gd name="connsiteX23" fmla="*/ 165407 w 587108"/>
              <a:gd name="connsiteY23" fmla="*/ 65391 h 606698"/>
              <a:gd name="connsiteX24" fmla="*/ 165407 w 587108"/>
              <a:gd name="connsiteY24" fmla="*/ 108806 h 606698"/>
              <a:gd name="connsiteX25" fmla="*/ 122077 w 587108"/>
              <a:gd name="connsiteY25" fmla="*/ 108806 h 606698"/>
              <a:gd name="connsiteX26" fmla="*/ 117928 w 587108"/>
              <a:gd name="connsiteY26" fmla="*/ 104817 h 606698"/>
              <a:gd name="connsiteX27" fmla="*/ 117928 w 587108"/>
              <a:gd name="connsiteY27" fmla="*/ 488956 h 606698"/>
              <a:gd name="connsiteX28" fmla="*/ 482240 w 587108"/>
              <a:gd name="connsiteY28" fmla="*/ 488956 h 606698"/>
              <a:gd name="connsiteX29" fmla="*/ 478245 w 587108"/>
              <a:gd name="connsiteY29" fmla="*/ 484814 h 606698"/>
              <a:gd name="connsiteX30" fmla="*/ 478245 w 587108"/>
              <a:gd name="connsiteY30" fmla="*/ 441553 h 606698"/>
              <a:gd name="connsiteX31" fmla="*/ 521576 w 587108"/>
              <a:gd name="connsiteY31" fmla="*/ 441553 h 606698"/>
              <a:gd name="connsiteX32" fmla="*/ 578120 w 587108"/>
              <a:gd name="connsiteY32" fmla="*/ 497854 h 606698"/>
              <a:gd name="connsiteX33" fmla="*/ 578120 w 587108"/>
              <a:gd name="connsiteY33" fmla="*/ 541269 h 606698"/>
              <a:gd name="connsiteX34" fmla="*/ 521576 w 587108"/>
              <a:gd name="connsiteY34" fmla="*/ 597724 h 606698"/>
              <a:gd name="connsiteX35" fmla="*/ 478245 w 587108"/>
              <a:gd name="connsiteY35" fmla="*/ 597724 h 606698"/>
              <a:gd name="connsiteX36" fmla="*/ 478245 w 587108"/>
              <a:gd name="connsiteY36" fmla="*/ 554309 h 606698"/>
              <a:gd name="connsiteX37" fmla="*/ 482240 w 587108"/>
              <a:gd name="connsiteY37" fmla="*/ 550320 h 606698"/>
              <a:gd name="connsiteX38" fmla="*/ 87198 w 587108"/>
              <a:gd name="connsiteY38" fmla="*/ 550320 h 606698"/>
              <a:gd name="connsiteX39" fmla="*/ 56467 w 587108"/>
              <a:gd name="connsiteY39" fmla="*/ 519638 h 606698"/>
              <a:gd name="connsiteX40" fmla="*/ 56467 w 587108"/>
              <a:gd name="connsiteY40" fmla="*/ 104817 h 606698"/>
              <a:gd name="connsiteX41" fmla="*/ 52472 w 587108"/>
              <a:gd name="connsiteY41" fmla="*/ 108806 h 606698"/>
              <a:gd name="connsiteX42" fmla="*/ 8988 w 587108"/>
              <a:gd name="connsiteY42" fmla="*/ 108806 h 606698"/>
              <a:gd name="connsiteX43" fmla="*/ 8988 w 587108"/>
              <a:gd name="connsiteY43" fmla="*/ 65391 h 606698"/>
              <a:gd name="connsiteX44" fmla="*/ 65532 w 587108"/>
              <a:gd name="connsiteY44" fmla="*/ 9089 h 606698"/>
              <a:gd name="connsiteX45" fmla="*/ 87274 w 587108"/>
              <a:gd name="connsiteY45" fmla="*/ 0 h 6066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587108" h="606698">
                <a:moveTo>
                  <a:pt x="201045" y="374989"/>
                </a:moveTo>
                <a:lnTo>
                  <a:pt x="401729" y="374989"/>
                </a:lnTo>
                <a:cubicBezTo>
                  <a:pt x="418786" y="374989"/>
                  <a:pt x="432462" y="388633"/>
                  <a:pt x="432462" y="405650"/>
                </a:cubicBezTo>
                <a:cubicBezTo>
                  <a:pt x="432462" y="422513"/>
                  <a:pt x="418786" y="436310"/>
                  <a:pt x="401729" y="436310"/>
                </a:cubicBezTo>
                <a:lnTo>
                  <a:pt x="201045" y="436310"/>
                </a:lnTo>
                <a:cubicBezTo>
                  <a:pt x="183988" y="436310"/>
                  <a:pt x="170312" y="422513"/>
                  <a:pt x="170312" y="405650"/>
                </a:cubicBezTo>
                <a:cubicBezTo>
                  <a:pt x="170312" y="388633"/>
                  <a:pt x="183988" y="374989"/>
                  <a:pt x="201045" y="374989"/>
                </a:cubicBezTo>
                <a:close/>
                <a:moveTo>
                  <a:pt x="201041" y="247195"/>
                </a:moveTo>
                <a:lnTo>
                  <a:pt x="539054" y="247195"/>
                </a:lnTo>
                <a:cubicBezTo>
                  <a:pt x="555955" y="247195"/>
                  <a:pt x="569783" y="260839"/>
                  <a:pt x="569783" y="277856"/>
                </a:cubicBezTo>
                <a:cubicBezTo>
                  <a:pt x="569783" y="294719"/>
                  <a:pt x="555955" y="308516"/>
                  <a:pt x="539054" y="308516"/>
                </a:cubicBezTo>
                <a:lnTo>
                  <a:pt x="201041" y="308516"/>
                </a:lnTo>
                <a:cubicBezTo>
                  <a:pt x="183986" y="308516"/>
                  <a:pt x="170312" y="294719"/>
                  <a:pt x="170312" y="277856"/>
                </a:cubicBezTo>
                <a:cubicBezTo>
                  <a:pt x="170312" y="260839"/>
                  <a:pt x="183986" y="247195"/>
                  <a:pt x="201041" y="247195"/>
                </a:cubicBezTo>
                <a:close/>
                <a:moveTo>
                  <a:pt x="201045" y="119189"/>
                </a:moveTo>
                <a:lnTo>
                  <a:pt x="356709" y="119189"/>
                </a:lnTo>
                <a:cubicBezTo>
                  <a:pt x="373612" y="119189"/>
                  <a:pt x="387442" y="133002"/>
                  <a:pt x="387442" y="149885"/>
                </a:cubicBezTo>
                <a:cubicBezTo>
                  <a:pt x="387442" y="166921"/>
                  <a:pt x="373612" y="180581"/>
                  <a:pt x="356709" y="180581"/>
                </a:cubicBezTo>
                <a:lnTo>
                  <a:pt x="201045" y="180581"/>
                </a:lnTo>
                <a:cubicBezTo>
                  <a:pt x="183988" y="180581"/>
                  <a:pt x="170312" y="166921"/>
                  <a:pt x="170312" y="149885"/>
                </a:cubicBezTo>
                <a:cubicBezTo>
                  <a:pt x="170312" y="133002"/>
                  <a:pt x="183988" y="119189"/>
                  <a:pt x="201045" y="119189"/>
                </a:cubicBezTo>
                <a:close/>
                <a:moveTo>
                  <a:pt x="87274" y="0"/>
                </a:moveTo>
                <a:cubicBezTo>
                  <a:pt x="95149" y="0"/>
                  <a:pt x="103024" y="3030"/>
                  <a:pt x="109016" y="9089"/>
                </a:cubicBezTo>
                <a:lnTo>
                  <a:pt x="165407" y="65391"/>
                </a:lnTo>
                <a:cubicBezTo>
                  <a:pt x="177546" y="77357"/>
                  <a:pt x="177546" y="96840"/>
                  <a:pt x="165407" y="108806"/>
                </a:cubicBezTo>
                <a:cubicBezTo>
                  <a:pt x="153422" y="120772"/>
                  <a:pt x="134062" y="120772"/>
                  <a:pt x="122077" y="108806"/>
                </a:cubicBezTo>
                <a:lnTo>
                  <a:pt x="117928" y="104817"/>
                </a:lnTo>
                <a:lnTo>
                  <a:pt x="117928" y="488956"/>
                </a:lnTo>
                <a:lnTo>
                  <a:pt x="482240" y="488956"/>
                </a:lnTo>
                <a:lnTo>
                  <a:pt x="478245" y="484814"/>
                </a:lnTo>
                <a:cubicBezTo>
                  <a:pt x="466107" y="472848"/>
                  <a:pt x="466107" y="453519"/>
                  <a:pt x="478245" y="441553"/>
                </a:cubicBezTo>
                <a:cubicBezTo>
                  <a:pt x="490230" y="429433"/>
                  <a:pt x="509591" y="429433"/>
                  <a:pt x="521576" y="441553"/>
                </a:cubicBezTo>
                <a:lnTo>
                  <a:pt x="578120" y="497854"/>
                </a:lnTo>
                <a:cubicBezTo>
                  <a:pt x="590105" y="509820"/>
                  <a:pt x="590105" y="529303"/>
                  <a:pt x="578120" y="541269"/>
                </a:cubicBezTo>
                <a:lnTo>
                  <a:pt x="521576" y="597724"/>
                </a:lnTo>
                <a:cubicBezTo>
                  <a:pt x="509591" y="609690"/>
                  <a:pt x="490230" y="609690"/>
                  <a:pt x="478245" y="597724"/>
                </a:cubicBezTo>
                <a:cubicBezTo>
                  <a:pt x="466107" y="585758"/>
                  <a:pt x="466107" y="566275"/>
                  <a:pt x="478245" y="554309"/>
                </a:cubicBezTo>
                <a:lnTo>
                  <a:pt x="482240" y="550320"/>
                </a:lnTo>
                <a:lnTo>
                  <a:pt x="87198" y="550320"/>
                </a:lnTo>
                <a:cubicBezTo>
                  <a:pt x="70296" y="550320"/>
                  <a:pt x="56467" y="536514"/>
                  <a:pt x="56467" y="519638"/>
                </a:cubicBezTo>
                <a:lnTo>
                  <a:pt x="56467" y="104817"/>
                </a:lnTo>
                <a:lnTo>
                  <a:pt x="52472" y="108806"/>
                </a:lnTo>
                <a:cubicBezTo>
                  <a:pt x="40487" y="120772"/>
                  <a:pt x="20973" y="120772"/>
                  <a:pt x="8988" y="108806"/>
                </a:cubicBezTo>
                <a:cubicBezTo>
                  <a:pt x="-2997" y="96840"/>
                  <a:pt x="-2997" y="77357"/>
                  <a:pt x="8988" y="65391"/>
                </a:cubicBezTo>
                <a:lnTo>
                  <a:pt x="65532" y="9089"/>
                </a:lnTo>
                <a:cubicBezTo>
                  <a:pt x="71525" y="3030"/>
                  <a:pt x="79399" y="0"/>
                  <a:pt x="872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41" name="椭圆 26"/>
          <p:cNvSpPr/>
          <p:nvPr/>
        </p:nvSpPr>
        <p:spPr>
          <a:xfrm>
            <a:off x="3888405" y="2476956"/>
            <a:ext cx="457198" cy="456492"/>
          </a:xfrm>
          <a:custGeom>
            <a:avLst/>
            <a:gdLst>
              <a:gd name="connsiteX0" fmla="*/ 444103 w 607089"/>
              <a:gd name="connsiteY0" fmla="*/ 163584 h 606152"/>
              <a:gd name="connsiteX1" fmla="*/ 469914 w 607089"/>
              <a:gd name="connsiteY1" fmla="*/ 176766 h 606152"/>
              <a:gd name="connsiteX2" fmla="*/ 475193 w 607089"/>
              <a:gd name="connsiteY2" fmla="*/ 220412 h 606152"/>
              <a:gd name="connsiteX3" fmla="*/ 378258 w 607089"/>
              <a:gd name="connsiteY3" fmla="*/ 317225 h 606152"/>
              <a:gd name="connsiteX4" fmla="*/ 346435 w 607089"/>
              <a:gd name="connsiteY4" fmla="*/ 330260 h 606152"/>
              <a:gd name="connsiteX5" fmla="*/ 313879 w 607089"/>
              <a:gd name="connsiteY5" fmla="*/ 316492 h 606152"/>
              <a:gd name="connsiteX6" fmla="*/ 248913 w 607089"/>
              <a:gd name="connsiteY6" fmla="*/ 251755 h 606152"/>
              <a:gd name="connsiteX7" fmla="*/ 242021 w 607089"/>
              <a:gd name="connsiteY7" fmla="*/ 228760 h 606152"/>
              <a:gd name="connsiteX8" fmla="*/ 254926 w 607089"/>
              <a:gd name="connsiteY8" fmla="*/ 208695 h 606152"/>
              <a:gd name="connsiteX9" fmla="*/ 280883 w 607089"/>
              <a:gd name="connsiteY9" fmla="*/ 195074 h 606152"/>
              <a:gd name="connsiteX10" fmla="*/ 297894 w 607089"/>
              <a:gd name="connsiteY10" fmla="*/ 202836 h 606152"/>
              <a:gd name="connsiteX11" fmla="*/ 342036 w 607089"/>
              <a:gd name="connsiteY11" fmla="*/ 246922 h 606152"/>
              <a:gd name="connsiteX12" fmla="*/ 346435 w 607089"/>
              <a:gd name="connsiteY12" fmla="*/ 249705 h 606152"/>
              <a:gd name="connsiteX13" fmla="*/ 350541 w 607089"/>
              <a:gd name="connsiteY13" fmla="*/ 247068 h 606152"/>
              <a:gd name="connsiteX14" fmla="*/ 426212 w 607089"/>
              <a:gd name="connsiteY14" fmla="*/ 171493 h 606152"/>
              <a:gd name="connsiteX15" fmla="*/ 444103 w 607089"/>
              <a:gd name="connsiteY15" fmla="*/ 163584 h 606152"/>
              <a:gd name="connsiteX16" fmla="*/ 360877 w 607089"/>
              <a:gd name="connsiteY16" fmla="*/ 64177 h 606152"/>
              <a:gd name="connsiteX17" fmla="*/ 232178 w 607089"/>
              <a:gd name="connsiteY17" fmla="*/ 117334 h 606152"/>
              <a:gd name="connsiteX18" fmla="*/ 232178 w 607089"/>
              <a:gd name="connsiteY18" fmla="*/ 374333 h 606152"/>
              <a:gd name="connsiteX19" fmla="*/ 489575 w 607089"/>
              <a:gd name="connsiteY19" fmla="*/ 374333 h 606152"/>
              <a:gd name="connsiteX20" fmla="*/ 489575 w 607089"/>
              <a:gd name="connsiteY20" fmla="*/ 117334 h 606152"/>
              <a:gd name="connsiteX21" fmla="*/ 360877 w 607089"/>
              <a:gd name="connsiteY21" fmla="*/ 64177 h 606152"/>
              <a:gd name="connsiteX22" fmla="*/ 360876 w 607089"/>
              <a:gd name="connsiteY22" fmla="*/ 0 h 606152"/>
              <a:gd name="connsiteX23" fmla="*/ 535041 w 607089"/>
              <a:gd name="connsiteY23" fmla="*/ 71938 h 606152"/>
              <a:gd name="connsiteX24" fmla="*/ 535041 w 607089"/>
              <a:gd name="connsiteY24" fmla="*/ 419729 h 606152"/>
              <a:gd name="connsiteX25" fmla="*/ 237751 w 607089"/>
              <a:gd name="connsiteY25" fmla="*/ 456778 h 606152"/>
              <a:gd name="connsiteX26" fmla="*/ 225138 w 607089"/>
              <a:gd name="connsiteY26" fmla="*/ 458388 h 606152"/>
              <a:gd name="connsiteX27" fmla="*/ 99740 w 607089"/>
              <a:gd name="connsiteY27" fmla="*/ 583593 h 606152"/>
              <a:gd name="connsiteX28" fmla="*/ 17607 w 607089"/>
              <a:gd name="connsiteY28" fmla="*/ 592379 h 606152"/>
              <a:gd name="connsiteX29" fmla="*/ 13794 w 607089"/>
              <a:gd name="connsiteY29" fmla="*/ 588572 h 606152"/>
              <a:gd name="connsiteX30" fmla="*/ 22594 w 607089"/>
              <a:gd name="connsiteY30" fmla="*/ 506567 h 606152"/>
              <a:gd name="connsiteX31" fmla="*/ 148139 w 607089"/>
              <a:gd name="connsiteY31" fmla="*/ 381069 h 606152"/>
              <a:gd name="connsiteX32" fmla="*/ 149606 w 607089"/>
              <a:gd name="connsiteY32" fmla="*/ 368768 h 606152"/>
              <a:gd name="connsiteX33" fmla="*/ 186712 w 607089"/>
              <a:gd name="connsiteY33" fmla="*/ 71938 h 606152"/>
              <a:gd name="connsiteX34" fmla="*/ 360876 w 607089"/>
              <a:gd name="connsiteY34" fmla="*/ 0 h 6061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607089" h="606152">
                <a:moveTo>
                  <a:pt x="444103" y="163584"/>
                </a:moveTo>
                <a:cubicBezTo>
                  <a:pt x="452462" y="163584"/>
                  <a:pt x="461261" y="167978"/>
                  <a:pt x="469914" y="176766"/>
                </a:cubicBezTo>
                <a:cubicBezTo>
                  <a:pt x="485459" y="192291"/>
                  <a:pt x="487365" y="208256"/>
                  <a:pt x="475193" y="220412"/>
                </a:cubicBezTo>
                <a:lnTo>
                  <a:pt x="378258" y="317225"/>
                </a:lnTo>
                <a:cubicBezTo>
                  <a:pt x="369459" y="326013"/>
                  <a:pt x="359047" y="330260"/>
                  <a:pt x="346435" y="330260"/>
                </a:cubicBezTo>
                <a:cubicBezTo>
                  <a:pt x="337783" y="330260"/>
                  <a:pt x="325171" y="327917"/>
                  <a:pt x="313879" y="316492"/>
                </a:cubicBezTo>
                <a:lnTo>
                  <a:pt x="248913" y="251755"/>
                </a:lnTo>
                <a:cubicBezTo>
                  <a:pt x="242314" y="245018"/>
                  <a:pt x="239821" y="237109"/>
                  <a:pt x="242021" y="228760"/>
                </a:cubicBezTo>
                <a:cubicBezTo>
                  <a:pt x="243634" y="222463"/>
                  <a:pt x="247887" y="215872"/>
                  <a:pt x="254926" y="208695"/>
                </a:cubicBezTo>
                <a:cubicBezTo>
                  <a:pt x="264165" y="199614"/>
                  <a:pt x="272670" y="195074"/>
                  <a:pt x="280883" y="195074"/>
                </a:cubicBezTo>
                <a:cubicBezTo>
                  <a:pt x="287042" y="195074"/>
                  <a:pt x="292761" y="197710"/>
                  <a:pt x="297894" y="202836"/>
                </a:cubicBezTo>
                <a:cubicBezTo>
                  <a:pt x="298187" y="203129"/>
                  <a:pt x="326491" y="231397"/>
                  <a:pt x="342036" y="246922"/>
                </a:cubicBezTo>
                <a:cubicBezTo>
                  <a:pt x="343649" y="248533"/>
                  <a:pt x="344529" y="249705"/>
                  <a:pt x="346435" y="249705"/>
                </a:cubicBezTo>
                <a:cubicBezTo>
                  <a:pt x="348195" y="249705"/>
                  <a:pt x="349075" y="248533"/>
                  <a:pt x="350541" y="247068"/>
                </a:cubicBezTo>
                <a:cubicBezTo>
                  <a:pt x="376058" y="221584"/>
                  <a:pt x="425626" y="172079"/>
                  <a:pt x="426212" y="171493"/>
                </a:cubicBezTo>
                <a:cubicBezTo>
                  <a:pt x="431492" y="166220"/>
                  <a:pt x="437504" y="163584"/>
                  <a:pt x="444103" y="163584"/>
                </a:cubicBezTo>
                <a:close/>
                <a:moveTo>
                  <a:pt x="360877" y="64177"/>
                </a:moveTo>
                <a:cubicBezTo>
                  <a:pt x="314274" y="64177"/>
                  <a:pt x="267671" y="81896"/>
                  <a:pt x="232178" y="117334"/>
                </a:cubicBezTo>
                <a:cubicBezTo>
                  <a:pt x="161192" y="188210"/>
                  <a:pt x="161192" y="303457"/>
                  <a:pt x="232178" y="374333"/>
                </a:cubicBezTo>
                <a:cubicBezTo>
                  <a:pt x="303164" y="445209"/>
                  <a:pt x="418589" y="445209"/>
                  <a:pt x="489575" y="374333"/>
                </a:cubicBezTo>
                <a:cubicBezTo>
                  <a:pt x="560560" y="303457"/>
                  <a:pt x="560560" y="188210"/>
                  <a:pt x="489575" y="117334"/>
                </a:cubicBezTo>
                <a:cubicBezTo>
                  <a:pt x="454082" y="81896"/>
                  <a:pt x="407479" y="64177"/>
                  <a:pt x="360877" y="64177"/>
                </a:cubicBezTo>
                <a:close/>
                <a:moveTo>
                  <a:pt x="360876" y="0"/>
                </a:moveTo>
                <a:cubicBezTo>
                  <a:pt x="423942" y="0"/>
                  <a:pt x="487008" y="23980"/>
                  <a:pt x="535041" y="71938"/>
                </a:cubicBezTo>
                <a:cubicBezTo>
                  <a:pt x="631106" y="167855"/>
                  <a:pt x="631106" y="323812"/>
                  <a:pt x="535041" y="419729"/>
                </a:cubicBezTo>
                <a:cubicBezTo>
                  <a:pt x="453495" y="501148"/>
                  <a:pt x="332350" y="513449"/>
                  <a:pt x="237751" y="456778"/>
                </a:cubicBezTo>
                <a:cubicBezTo>
                  <a:pt x="237751" y="456778"/>
                  <a:pt x="230858" y="452677"/>
                  <a:pt x="225138" y="458388"/>
                </a:cubicBezTo>
                <a:cubicBezTo>
                  <a:pt x="193752" y="489726"/>
                  <a:pt x="99740" y="583593"/>
                  <a:pt x="99740" y="583593"/>
                </a:cubicBezTo>
                <a:cubicBezTo>
                  <a:pt x="74660" y="608634"/>
                  <a:pt x="39754" y="614638"/>
                  <a:pt x="17607" y="592379"/>
                </a:cubicBezTo>
                <a:lnTo>
                  <a:pt x="13794" y="588572"/>
                </a:lnTo>
                <a:cubicBezTo>
                  <a:pt x="-8499" y="566460"/>
                  <a:pt x="-2486" y="531608"/>
                  <a:pt x="22594" y="506567"/>
                </a:cubicBezTo>
                <a:cubicBezTo>
                  <a:pt x="22594" y="506567"/>
                  <a:pt x="116753" y="412407"/>
                  <a:pt x="148139" y="381069"/>
                </a:cubicBezTo>
                <a:cubicBezTo>
                  <a:pt x="153712" y="375651"/>
                  <a:pt x="149606" y="368768"/>
                  <a:pt x="149606" y="368768"/>
                </a:cubicBezTo>
                <a:cubicBezTo>
                  <a:pt x="92846" y="274316"/>
                  <a:pt x="105166" y="153358"/>
                  <a:pt x="186712" y="71938"/>
                </a:cubicBezTo>
                <a:cubicBezTo>
                  <a:pt x="234745" y="23980"/>
                  <a:pt x="297810" y="0"/>
                  <a:pt x="360876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43" name="椭圆 27"/>
          <p:cNvSpPr/>
          <p:nvPr/>
        </p:nvSpPr>
        <p:spPr>
          <a:xfrm>
            <a:off x="7884494" y="2476976"/>
            <a:ext cx="457198" cy="456453"/>
          </a:xfrm>
          <a:custGeom>
            <a:avLst/>
            <a:gdLst>
              <a:gd name="connsiteX0" fmla="*/ 303336 w 606862"/>
              <a:gd name="connsiteY0" fmla="*/ 213981 h 605874"/>
              <a:gd name="connsiteX1" fmla="*/ 214283 w 606862"/>
              <a:gd name="connsiteY1" fmla="*/ 302877 h 605874"/>
              <a:gd name="connsiteX2" fmla="*/ 303336 w 606862"/>
              <a:gd name="connsiteY2" fmla="*/ 391681 h 605874"/>
              <a:gd name="connsiteX3" fmla="*/ 392296 w 606862"/>
              <a:gd name="connsiteY3" fmla="*/ 302877 h 605874"/>
              <a:gd name="connsiteX4" fmla="*/ 303336 w 606862"/>
              <a:gd name="connsiteY4" fmla="*/ 213981 h 605874"/>
              <a:gd name="connsiteX5" fmla="*/ 303336 w 606862"/>
              <a:gd name="connsiteY5" fmla="*/ 162441 h 605874"/>
              <a:gd name="connsiteX6" fmla="*/ 443926 w 606862"/>
              <a:gd name="connsiteY6" fmla="*/ 302877 h 605874"/>
              <a:gd name="connsiteX7" fmla="*/ 303336 w 606862"/>
              <a:gd name="connsiteY7" fmla="*/ 443220 h 605874"/>
              <a:gd name="connsiteX8" fmla="*/ 162653 w 606862"/>
              <a:gd name="connsiteY8" fmla="*/ 302877 h 605874"/>
              <a:gd name="connsiteX9" fmla="*/ 303336 w 606862"/>
              <a:gd name="connsiteY9" fmla="*/ 162441 h 605874"/>
              <a:gd name="connsiteX10" fmla="*/ 265827 w 606862"/>
              <a:gd name="connsiteY10" fmla="*/ 51540 h 605874"/>
              <a:gd name="connsiteX11" fmla="*/ 265827 w 606862"/>
              <a:gd name="connsiteY11" fmla="*/ 90195 h 605874"/>
              <a:gd name="connsiteX12" fmla="*/ 247722 w 606862"/>
              <a:gd name="connsiteY12" fmla="*/ 114667 h 605874"/>
              <a:gd name="connsiteX13" fmla="*/ 210303 w 606862"/>
              <a:gd name="connsiteY13" fmla="*/ 130148 h 605874"/>
              <a:gd name="connsiteX14" fmla="*/ 179385 w 606862"/>
              <a:gd name="connsiteY14" fmla="*/ 126347 h 605874"/>
              <a:gd name="connsiteX15" fmla="*/ 152273 w 606862"/>
              <a:gd name="connsiteY15" fmla="*/ 99279 h 605874"/>
              <a:gd name="connsiteX16" fmla="*/ 99441 w 606862"/>
              <a:gd name="connsiteY16" fmla="*/ 152024 h 605874"/>
              <a:gd name="connsiteX17" fmla="*/ 126553 w 606862"/>
              <a:gd name="connsiteY17" fmla="*/ 179185 h 605874"/>
              <a:gd name="connsiteX18" fmla="*/ 130360 w 606862"/>
              <a:gd name="connsiteY18" fmla="*/ 210147 h 605874"/>
              <a:gd name="connsiteX19" fmla="*/ 114854 w 606862"/>
              <a:gd name="connsiteY19" fmla="*/ 247411 h 605874"/>
              <a:gd name="connsiteX20" fmla="*/ 90342 w 606862"/>
              <a:gd name="connsiteY20" fmla="*/ 265487 h 605874"/>
              <a:gd name="connsiteX21" fmla="*/ 51624 w 606862"/>
              <a:gd name="connsiteY21" fmla="*/ 265487 h 605874"/>
              <a:gd name="connsiteX22" fmla="*/ 51624 w 606862"/>
              <a:gd name="connsiteY22" fmla="*/ 340295 h 605874"/>
              <a:gd name="connsiteX23" fmla="*/ 90342 w 606862"/>
              <a:gd name="connsiteY23" fmla="*/ 340295 h 605874"/>
              <a:gd name="connsiteX24" fmla="*/ 114854 w 606862"/>
              <a:gd name="connsiteY24" fmla="*/ 358278 h 605874"/>
              <a:gd name="connsiteX25" fmla="*/ 130360 w 606862"/>
              <a:gd name="connsiteY25" fmla="*/ 395635 h 605874"/>
              <a:gd name="connsiteX26" fmla="*/ 126553 w 606862"/>
              <a:gd name="connsiteY26" fmla="*/ 426504 h 605874"/>
              <a:gd name="connsiteX27" fmla="*/ 99441 w 606862"/>
              <a:gd name="connsiteY27" fmla="*/ 453571 h 605874"/>
              <a:gd name="connsiteX28" fmla="*/ 152273 w 606862"/>
              <a:gd name="connsiteY28" fmla="*/ 506409 h 605874"/>
              <a:gd name="connsiteX29" fmla="*/ 179477 w 606862"/>
              <a:gd name="connsiteY29" fmla="*/ 479341 h 605874"/>
              <a:gd name="connsiteX30" fmla="*/ 210489 w 606862"/>
              <a:gd name="connsiteY30" fmla="*/ 475448 h 605874"/>
              <a:gd name="connsiteX31" fmla="*/ 247814 w 606862"/>
              <a:gd name="connsiteY31" fmla="*/ 490929 h 605874"/>
              <a:gd name="connsiteX32" fmla="*/ 265920 w 606862"/>
              <a:gd name="connsiteY32" fmla="*/ 515401 h 605874"/>
              <a:gd name="connsiteX33" fmla="*/ 265920 w 606862"/>
              <a:gd name="connsiteY33" fmla="*/ 554056 h 605874"/>
              <a:gd name="connsiteX34" fmla="*/ 340849 w 606862"/>
              <a:gd name="connsiteY34" fmla="*/ 554056 h 605874"/>
              <a:gd name="connsiteX35" fmla="*/ 340849 w 606862"/>
              <a:gd name="connsiteY35" fmla="*/ 515401 h 605874"/>
              <a:gd name="connsiteX36" fmla="*/ 358862 w 606862"/>
              <a:gd name="connsiteY36" fmla="*/ 490929 h 605874"/>
              <a:gd name="connsiteX37" fmla="*/ 396280 w 606862"/>
              <a:gd name="connsiteY37" fmla="*/ 475448 h 605874"/>
              <a:gd name="connsiteX38" fmla="*/ 427199 w 606862"/>
              <a:gd name="connsiteY38" fmla="*/ 479341 h 605874"/>
              <a:gd name="connsiteX39" fmla="*/ 454311 w 606862"/>
              <a:gd name="connsiteY39" fmla="*/ 506409 h 605874"/>
              <a:gd name="connsiteX40" fmla="*/ 507235 w 606862"/>
              <a:gd name="connsiteY40" fmla="*/ 453479 h 605874"/>
              <a:gd name="connsiteX41" fmla="*/ 480123 w 606862"/>
              <a:gd name="connsiteY41" fmla="*/ 426411 h 605874"/>
              <a:gd name="connsiteX42" fmla="*/ 476223 w 606862"/>
              <a:gd name="connsiteY42" fmla="*/ 395543 h 605874"/>
              <a:gd name="connsiteX43" fmla="*/ 491729 w 606862"/>
              <a:gd name="connsiteY43" fmla="*/ 358185 h 605874"/>
              <a:gd name="connsiteX44" fmla="*/ 516241 w 606862"/>
              <a:gd name="connsiteY44" fmla="*/ 340109 h 605874"/>
              <a:gd name="connsiteX45" fmla="*/ 554959 w 606862"/>
              <a:gd name="connsiteY45" fmla="*/ 340109 h 605874"/>
              <a:gd name="connsiteX46" fmla="*/ 554959 w 606862"/>
              <a:gd name="connsiteY46" fmla="*/ 265395 h 605874"/>
              <a:gd name="connsiteX47" fmla="*/ 516241 w 606862"/>
              <a:gd name="connsiteY47" fmla="*/ 265395 h 605874"/>
              <a:gd name="connsiteX48" fmla="*/ 491729 w 606862"/>
              <a:gd name="connsiteY48" fmla="*/ 247318 h 605874"/>
              <a:gd name="connsiteX49" fmla="*/ 476223 w 606862"/>
              <a:gd name="connsiteY49" fmla="*/ 209961 h 605874"/>
              <a:gd name="connsiteX50" fmla="*/ 480123 w 606862"/>
              <a:gd name="connsiteY50" fmla="*/ 179093 h 605874"/>
              <a:gd name="connsiteX51" fmla="*/ 507235 w 606862"/>
              <a:gd name="connsiteY51" fmla="*/ 152024 h 605874"/>
              <a:gd name="connsiteX52" fmla="*/ 454311 w 606862"/>
              <a:gd name="connsiteY52" fmla="*/ 99279 h 605874"/>
              <a:gd name="connsiteX53" fmla="*/ 427106 w 606862"/>
              <a:gd name="connsiteY53" fmla="*/ 126347 h 605874"/>
              <a:gd name="connsiteX54" fmla="*/ 396187 w 606862"/>
              <a:gd name="connsiteY54" fmla="*/ 130148 h 605874"/>
              <a:gd name="connsiteX55" fmla="*/ 358769 w 606862"/>
              <a:gd name="connsiteY55" fmla="*/ 114667 h 605874"/>
              <a:gd name="connsiteX56" fmla="*/ 340664 w 606862"/>
              <a:gd name="connsiteY56" fmla="*/ 90195 h 605874"/>
              <a:gd name="connsiteX57" fmla="*/ 340664 w 606862"/>
              <a:gd name="connsiteY57" fmla="*/ 51540 h 605874"/>
              <a:gd name="connsiteX58" fmla="*/ 240015 w 606862"/>
              <a:gd name="connsiteY58" fmla="*/ 0 h 605874"/>
              <a:gd name="connsiteX59" fmla="*/ 366476 w 606862"/>
              <a:gd name="connsiteY59" fmla="*/ 0 h 605874"/>
              <a:gd name="connsiteX60" fmla="*/ 392288 w 606862"/>
              <a:gd name="connsiteY60" fmla="*/ 25862 h 605874"/>
              <a:gd name="connsiteX61" fmla="*/ 392288 w 606862"/>
              <a:gd name="connsiteY61" fmla="*/ 72211 h 605874"/>
              <a:gd name="connsiteX62" fmla="*/ 403987 w 606862"/>
              <a:gd name="connsiteY62" fmla="*/ 77403 h 605874"/>
              <a:gd name="connsiteX63" fmla="*/ 436298 w 606862"/>
              <a:gd name="connsiteY63" fmla="*/ 45144 h 605874"/>
              <a:gd name="connsiteX64" fmla="*/ 472416 w 606862"/>
              <a:gd name="connsiteY64" fmla="*/ 45144 h 605874"/>
              <a:gd name="connsiteX65" fmla="*/ 561459 w 606862"/>
              <a:gd name="connsiteY65" fmla="*/ 133948 h 605874"/>
              <a:gd name="connsiteX66" fmla="*/ 561459 w 606862"/>
              <a:gd name="connsiteY66" fmla="*/ 170101 h 605874"/>
              <a:gd name="connsiteX67" fmla="*/ 529147 w 606862"/>
              <a:gd name="connsiteY67" fmla="*/ 202360 h 605874"/>
              <a:gd name="connsiteX68" fmla="*/ 534347 w 606862"/>
              <a:gd name="connsiteY68" fmla="*/ 213947 h 605874"/>
              <a:gd name="connsiteX69" fmla="*/ 580771 w 606862"/>
              <a:gd name="connsiteY69" fmla="*/ 213947 h 605874"/>
              <a:gd name="connsiteX70" fmla="*/ 606862 w 606862"/>
              <a:gd name="connsiteY70" fmla="*/ 239625 h 605874"/>
              <a:gd name="connsiteX71" fmla="*/ 606862 w 606862"/>
              <a:gd name="connsiteY71" fmla="*/ 366065 h 605874"/>
              <a:gd name="connsiteX72" fmla="*/ 580957 w 606862"/>
              <a:gd name="connsiteY72" fmla="*/ 391927 h 605874"/>
              <a:gd name="connsiteX73" fmla="*/ 534533 w 606862"/>
              <a:gd name="connsiteY73" fmla="*/ 391927 h 605874"/>
              <a:gd name="connsiteX74" fmla="*/ 529333 w 606862"/>
              <a:gd name="connsiteY74" fmla="*/ 403515 h 605874"/>
              <a:gd name="connsiteX75" fmla="*/ 561644 w 606862"/>
              <a:gd name="connsiteY75" fmla="*/ 435773 h 605874"/>
              <a:gd name="connsiteX76" fmla="*/ 561644 w 606862"/>
              <a:gd name="connsiteY76" fmla="*/ 471926 h 605874"/>
              <a:gd name="connsiteX77" fmla="*/ 472695 w 606862"/>
              <a:gd name="connsiteY77" fmla="*/ 560730 h 605874"/>
              <a:gd name="connsiteX78" fmla="*/ 436484 w 606862"/>
              <a:gd name="connsiteY78" fmla="*/ 560730 h 605874"/>
              <a:gd name="connsiteX79" fmla="*/ 404172 w 606862"/>
              <a:gd name="connsiteY79" fmla="*/ 528471 h 605874"/>
              <a:gd name="connsiteX80" fmla="*/ 392566 w 606862"/>
              <a:gd name="connsiteY80" fmla="*/ 533662 h 605874"/>
              <a:gd name="connsiteX81" fmla="*/ 392566 w 606862"/>
              <a:gd name="connsiteY81" fmla="*/ 580011 h 605874"/>
              <a:gd name="connsiteX82" fmla="*/ 366661 w 606862"/>
              <a:gd name="connsiteY82" fmla="*/ 605874 h 605874"/>
              <a:gd name="connsiteX83" fmla="*/ 240201 w 606862"/>
              <a:gd name="connsiteY83" fmla="*/ 605874 h 605874"/>
              <a:gd name="connsiteX84" fmla="*/ 214296 w 606862"/>
              <a:gd name="connsiteY84" fmla="*/ 580011 h 605874"/>
              <a:gd name="connsiteX85" fmla="*/ 214296 w 606862"/>
              <a:gd name="connsiteY85" fmla="*/ 533662 h 605874"/>
              <a:gd name="connsiteX86" fmla="*/ 202690 w 606862"/>
              <a:gd name="connsiteY86" fmla="*/ 528471 h 605874"/>
              <a:gd name="connsiteX87" fmla="*/ 170378 w 606862"/>
              <a:gd name="connsiteY87" fmla="*/ 560730 h 605874"/>
              <a:gd name="connsiteX88" fmla="*/ 134167 w 606862"/>
              <a:gd name="connsiteY88" fmla="*/ 560730 h 605874"/>
              <a:gd name="connsiteX89" fmla="*/ 45218 w 606862"/>
              <a:gd name="connsiteY89" fmla="*/ 471926 h 605874"/>
              <a:gd name="connsiteX90" fmla="*/ 37418 w 606862"/>
              <a:gd name="connsiteY90" fmla="*/ 453850 h 605874"/>
              <a:gd name="connsiteX91" fmla="*/ 45218 w 606862"/>
              <a:gd name="connsiteY91" fmla="*/ 435773 h 605874"/>
              <a:gd name="connsiteX92" fmla="*/ 77529 w 606862"/>
              <a:gd name="connsiteY92" fmla="*/ 403515 h 605874"/>
              <a:gd name="connsiteX93" fmla="*/ 72329 w 606862"/>
              <a:gd name="connsiteY93" fmla="*/ 391927 h 605874"/>
              <a:gd name="connsiteX94" fmla="*/ 25905 w 606862"/>
              <a:gd name="connsiteY94" fmla="*/ 391927 h 605874"/>
              <a:gd name="connsiteX95" fmla="*/ 0 w 606862"/>
              <a:gd name="connsiteY95" fmla="*/ 366065 h 605874"/>
              <a:gd name="connsiteX96" fmla="*/ 0 w 606862"/>
              <a:gd name="connsiteY96" fmla="*/ 239810 h 605874"/>
              <a:gd name="connsiteX97" fmla="*/ 25905 w 606862"/>
              <a:gd name="connsiteY97" fmla="*/ 213947 h 605874"/>
              <a:gd name="connsiteX98" fmla="*/ 72144 w 606862"/>
              <a:gd name="connsiteY98" fmla="*/ 213947 h 605874"/>
              <a:gd name="connsiteX99" fmla="*/ 77343 w 606862"/>
              <a:gd name="connsiteY99" fmla="*/ 202360 h 605874"/>
              <a:gd name="connsiteX100" fmla="*/ 45032 w 606862"/>
              <a:gd name="connsiteY100" fmla="*/ 170101 h 605874"/>
              <a:gd name="connsiteX101" fmla="*/ 37233 w 606862"/>
              <a:gd name="connsiteY101" fmla="*/ 152024 h 605874"/>
              <a:gd name="connsiteX102" fmla="*/ 45032 w 606862"/>
              <a:gd name="connsiteY102" fmla="*/ 133948 h 605874"/>
              <a:gd name="connsiteX103" fmla="*/ 134074 w 606862"/>
              <a:gd name="connsiteY103" fmla="*/ 45144 h 605874"/>
              <a:gd name="connsiteX104" fmla="*/ 170192 w 606862"/>
              <a:gd name="connsiteY104" fmla="*/ 45144 h 605874"/>
              <a:gd name="connsiteX105" fmla="*/ 202504 w 606862"/>
              <a:gd name="connsiteY105" fmla="*/ 77403 h 605874"/>
              <a:gd name="connsiteX106" fmla="*/ 214203 w 606862"/>
              <a:gd name="connsiteY106" fmla="*/ 72211 h 605874"/>
              <a:gd name="connsiteX107" fmla="*/ 214203 w 606862"/>
              <a:gd name="connsiteY107" fmla="*/ 25862 h 605874"/>
              <a:gd name="connsiteX108" fmla="*/ 240015 w 606862"/>
              <a:gd name="connsiteY108" fmla="*/ 0 h 6058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</a:cxnLst>
            <a:rect l="l" t="t" r="r" b="b"/>
            <a:pathLst>
              <a:path w="606862" h="605874">
                <a:moveTo>
                  <a:pt x="303336" y="213981"/>
                </a:moveTo>
                <a:cubicBezTo>
                  <a:pt x="254306" y="213981"/>
                  <a:pt x="214283" y="253933"/>
                  <a:pt x="214283" y="302877"/>
                </a:cubicBezTo>
                <a:cubicBezTo>
                  <a:pt x="214283" y="351821"/>
                  <a:pt x="254306" y="391681"/>
                  <a:pt x="303336" y="391681"/>
                </a:cubicBezTo>
                <a:cubicBezTo>
                  <a:pt x="352366" y="391681"/>
                  <a:pt x="392296" y="351821"/>
                  <a:pt x="392296" y="302877"/>
                </a:cubicBezTo>
                <a:cubicBezTo>
                  <a:pt x="392296" y="253933"/>
                  <a:pt x="352366" y="213981"/>
                  <a:pt x="303336" y="213981"/>
                </a:cubicBezTo>
                <a:close/>
                <a:moveTo>
                  <a:pt x="303336" y="162441"/>
                </a:moveTo>
                <a:cubicBezTo>
                  <a:pt x="380781" y="162441"/>
                  <a:pt x="443926" y="225475"/>
                  <a:pt x="443926" y="302877"/>
                </a:cubicBezTo>
                <a:cubicBezTo>
                  <a:pt x="443926" y="380186"/>
                  <a:pt x="380781" y="443220"/>
                  <a:pt x="303336" y="443220"/>
                </a:cubicBezTo>
                <a:cubicBezTo>
                  <a:pt x="225798" y="443220"/>
                  <a:pt x="162653" y="380094"/>
                  <a:pt x="162653" y="302877"/>
                </a:cubicBezTo>
                <a:cubicBezTo>
                  <a:pt x="162653" y="225568"/>
                  <a:pt x="225798" y="162441"/>
                  <a:pt x="303336" y="162441"/>
                </a:cubicBezTo>
                <a:close/>
                <a:moveTo>
                  <a:pt x="265827" y="51540"/>
                </a:moveTo>
                <a:lnTo>
                  <a:pt x="265827" y="90195"/>
                </a:lnTo>
                <a:cubicBezTo>
                  <a:pt x="265827" y="101875"/>
                  <a:pt x="258028" y="112072"/>
                  <a:pt x="247722" y="114667"/>
                </a:cubicBezTo>
                <a:cubicBezTo>
                  <a:pt x="234815" y="118560"/>
                  <a:pt x="222002" y="123752"/>
                  <a:pt x="210303" y="130148"/>
                </a:cubicBezTo>
                <a:cubicBezTo>
                  <a:pt x="200090" y="135339"/>
                  <a:pt x="188391" y="134134"/>
                  <a:pt x="179385" y="126347"/>
                </a:cubicBezTo>
                <a:lnTo>
                  <a:pt x="152273" y="99279"/>
                </a:lnTo>
                <a:lnTo>
                  <a:pt x="99441" y="152024"/>
                </a:lnTo>
                <a:lnTo>
                  <a:pt x="126553" y="179185"/>
                </a:lnTo>
                <a:cubicBezTo>
                  <a:pt x="134167" y="186879"/>
                  <a:pt x="136767" y="199857"/>
                  <a:pt x="130360" y="210147"/>
                </a:cubicBezTo>
                <a:cubicBezTo>
                  <a:pt x="123954" y="221641"/>
                  <a:pt x="118754" y="234619"/>
                  <a:pt x="114854" y="247411"/>
                </a:cubicBezTo>
                <a:cubicBezTo>
                  <a:pt x="111048" y="257701"/>
                  <a:pt x="102041" y="265487"/>
                  <a:pt x="90342" y="265487"/>
                </a:cubicBezTo>
                <a:lnTo>
                  <a:pt x="51624" y="265487"/>
                </a:lnTo>
                <a:lnTo>
                  <a:pt x="51624" y="340295"/>
                </a:lnTo>
                <a:lnTo>
                  <a:pt x="90342" y="340295"/>
                </a:lnTo>
                <a:cubicBezTo>
                  <a:pt x="102041" y="340295"/>
                  <a:pt x="112255" y="348081"/>
                  <a:pt x="114854" y="358278"/>
                </a:cubicBezTo>
                <a:cubicBezTo>
                  <a:pt x="118754" y="371163"/>
                  <a:pt x="123954" y="384048"/>
                  <a:pt x="130360" y="395635"/>
                </a:cubicBezTo>
                <a:cubicBezTo>
                  <a:pt x="135560" y="405925"/>
                  <a:pt x="134353" y="417512"/>
                  <a:pt x="126553" y="426504"/>
                </a:cubicBezTo>
                <a:lnTo>
                  <a:pt x="99441" y="453571"/>
                </a:lnTo>
                <a:lnTo>
                  <a:pt x="152273" y="506409"/>
                </a:lnTo>
                <a:lnTo>
                  <a:pt x="179477" y="479341"/>
                </a:lnTo>
                <a:cubicBezTo>
                  <a:pt x="187184" y="471648"/>
                  <a:pt x="200183" y="469052"/>
                  <a:pt x="210489" y="475448"/>
                </a:cubicBezTo>
                <a:cubicBezTo>
                  <a:pt x="222002" y="481937"/>
                  <a:pt x="235001" y="487128"/>
                  <a:pt x="247814" y="490929"/>
                </a:cubicBezTo>
                <a:cubicBezTo>
                  <a:pt x="258121" y="494729"/>
                  <a:pt x="265920" y="503814"/>
                  <a:pt x="265920" y="515401"/>
                </a:cubicBezTo>
                <a:lnTo>
                  <a:pt x="265920" y="554056"/>
                </a:lnTo>
                <a:lnTo>
                  <a:pt x="340849" y="554056"/>
                </a:lnTo>
                <a:lnTo>
                  <a:pt x="340849" y="515401"/>
                </a:lnTo>
                <a:cubicBezTo>
                  <a:pt x="340849" y="503814"/>
                  <a:pt x="348649" y="493524"/>
                  <a:pt x="358862" y="490929"/>
                </a:cubicBezTo>
                <a:cubicBezTo>
                  <a:pt x="371768" y="487128"/>
                  <a:pt x="384674" y="481937"/>
                  <a:pt x="396280" y="475448"/>
                </a:cubicBezTo>
                <a:cubicBezTo>
                  <a:pt x="406586" y="470257"/>
                  <a:pt x="418193" y="471555"/>
                  <a:pt x="427199" y="479341"/>
                </a:cubicBezTo>
                <a:lnTo>
                  <a:pt x="454311" y="506409"/>
                </a:lnTo>
                <a:lnTo>
                  <a:pt x="507235" y="453479"/>
                </a:lnTo>
                <a:lnTo>
                  <a:pt x="480123" y="426411"/>
                </a:lnTo>
                <a:cubicBezTo>
                  <a:pt x="472416" y="418717"/>
                  <a:pt x="469817" y="405739"/>
                  <a:pt x="476223" y="395543"/>
                </a:cubicBezTo>
                <a:cubicBezTo>
                  <a:pt x="482723" y="384048"/>
                  <a:pt x="487922" y="371070"/>
                  <a:pt x="491729" y="358185"/>
                </a:cubicBezTo>
                <a:cubicBezTo>
                  <a:pt x="495536" y="347896"/>
                  <a:pt x="504635" y="340109"/>
                  <a:pt x="516241" y="340109"/>
                </a:cubicBezTo>
                <a:lnTo>
                  <a:pt x="554959" y="340109"/>
                </a:lnTo>
                <a:lnTo>
                  <a:pt x="554959" y="265395"/>
                </a:lnTo>
                <a:lnTo>
                  <a:pt x="516241" y="265395"/>
                </a:lnTo>
                <a:cubicBezTo>
                  <a:pt x="504635" y="265395"/>
                  <a:pt x="494329" y="257608"/>
                  <a:pt x="491729" y="247318"/>
                </a:cubicBezTo>
                <a:cubicBezTo>
                  <a:pt x="487922" y="234433"/>
                  <a:pt x="482723" y="221641"/>
                  <a:pt x="476223" y="209961"/>
                </a:cubicBezTo>
                <a:cubicBezTo>
                  <a:pt x="471024" y="199764"/>
                  <a:pt x="472324" y="188084"/>
                  <a:pt x="480123" y="179093"/>
                </a:cubicBezTo>
                <a:lnTo>
                  <a:pt x="507235" y="152024"/>
                </a:lnTo>
                <a:lnTo>
                  <a:pt x="454311" y="99279"/>
                </a:lnTo>
                <a:lnTo>
                  <a:pt x="427106" y="126347"/>
                </a:lnTo>
                <a:cubicBezTo>
                  <a:pt x="419400" y="133948"/>
                  <a:pt x="406401" y="136544"/>
                  <a:pt x="396187" y="130148"/>
                </a:cubicBezTo>
                <a:cubicBezTo>
                  <a:pt x="384674" y="123752"/>
                  <a:pt x="371675" y="118560"/>
                  <a:pt x="358769" y="114667"/>
                </a:cubicBezTo>
                <a:cubicBezTo>
                  <a:pt x="348463" y="110867"/>
                  <a:pt x="340664" y="101875"/>
                  <a:pt x="340664" y="90195"/>
                </a:cubicBezTo>
                <a:lnTo>
                  <a:pt x="340664" y="51540"/>
                </a:lnTo>
                <a:close/>
                <a:moveTo>
                  <a:pt x="240015" y="0"/>
                </a:moveTo>
                <a:lnTo>
                  <a:pt x="366476" y="0"/>
                </a:lnTo>
                <a:cubicBezTo>
                  <a:pt x="380682" y="0"/>
                  <a:pt x="392288" y="11587"/>
                  <a:pt x="392288" y="25862"/>
                </a:cubicBezTo>
                <a:lnTo>
                  <a:pt x="392288" y="72211"/>
                </a:lnTo>
                <a:cubicBezTo>
                  <a:pt x="396187" y="73509"/>
                  <a:pt x="400087" y="74807"/>
                  <a:pt x="403987" y="77403"/>
                </a:cubicBezTo>
                <a:lnTo>
                  <a:pt x="436298" y="45144"/>
                </a:lnTo>
                <a:cubicBezTo>
                  <a:pt x="446512" y="34854"/>
                  <a:pt x="462110" y="34854"/>
                  <a:pt x="472416" y="45144"/>
                </a:cubicBezTo>
                <a:lnTo>
                  <a:pt x="561459" y="133948"/>
                </a:lnTo>
                <a:cubicBezTo>
                  <a:pt x="571672" y="144238"/>
                  <a:pt x="571672" y="159811"/>
                  <a:pt x="561459" y="170101"/>
                </a:cubicBezTo>
                <a:lnTo>
                  <a:pt x="529147" y="202360"/>
                </a:lnTo>
                <a:cubicBezTo>
                  <a:pt x="530447" y="206161"/>
                  <a:pt x="533047" y="210147"/>
                  <a:pt x="534347" y="213947"/>
                </a:cubicBezTo>
                <a:lnTo>
                  <a:pt x="580771" y="213947"/>
                </a:lnTo>
                <a:cubicBezTo>
                  <a:pt x="594977" y="213947"/>
                  <a:pt x="606583" y="225442"/>
                  <a:pt x="606862" y="239625"/>
                </a:cubicBezTo>
                <a:lnTo>
                  <a:pt x="606862" y="366065"/>
                </a:lnTo>
                <a:cubicBezTo>
                  <a:pt x="606862" y="380340"/>
                  <a:pt x="595256" y="391927"/>
                  <a:pt x="580957" y="391927"/>
                </a:cubicBezTo>
                <a:lnTo>
                  <a:pt x="534533" y="391927"/>
                </a:lnTo>
                <a:cubicBezTo>
                  <a:pt x="533233" y="395728"/>
                  <a:pt x="531933" y="399714"/>
                  <a:pt x="529333" y="403515"/>
                </a:cubicBezTo>
                <a:lnTo>
                  <a:pt x="561644" y="435773"/>
                </a:lnTo>
                <a:cubicBezTo>
                  <a:pt x="571951" y="446063"/>
                  <a:pt x="571951" y="461636"/>
                  <a:pt x="561644" y="471926"/>
                </a:cubicBezTo>
                <a:lnTo>
                  <a:pt x="472695" y="560730"/>
                </a:lnTo>
                <a:cubicBezTo>
                  <a:pt x="462389" y="571020"/>
                  <a:pt x="446790" y="571020"/>
                  <a:pt x="436484" y="560730"/>
                </a:cubicBezTo>
                <a:lnTo>
                  <a:pt x="404172" y="528471"/>
                </a:lnTo>
                <a:cubicBezTo>
                  <a:pt x="400366" y="529862"/>
                  <a:pt x="396373" y="532457"/>
                  <a:pt x="392566" y="533662"/>
                </a:cubicBezTo>
                <a:lnTo>
                  <a:pt x="392566" y="580011"/>
                </a:lnTo>
                <a:cubicBezTo>
                  <a:pt x="392566" y="594287"/>
                  <a:pt x="380960" y="605874"/>
                  <a:pt x="366661" y="605874"/>
                </a:cubicBezTo>
                <a:lnTo>
                  <a:pt x="240201" y="605874"/>
                </a:lnTo>
                <a:cubicBezTo>
                  <a:pt x="225902" y="605874"/>
                  <a:pt x="214296" y="594287"/>
                  <a:pt x="214296" y="580011"/>
                </a:cubicBezTo>
                <a:lnTo>
                  <a:pt x="214296" y="533662"/>
                </a:lnTo>
                <a:cubicBezTo>
                  <a:pt x="210489" y="532365"/>
                  <a:pt x="206497" y="531067"/>
                  <a:pt x="202690" y="528471"/>
                </a:cubicBezTo>
                <a:lnTo>
                  <a:pt x="170378" y="560730"/>
                </a:lnTo>
                <a:cubicBezTo>
                  <a:pt x="160072" y="571020"/>
                  <a:pt x="144473" y="571020"/>
                  <a:pt x="134167" y="560730"/>
                </a:cubicBezTo>
                <a:lnTo>
                  <a:pt x="45218" y="471926"/>
                </a:lnTo>
                <a:cubicBezTo>
                  <a:pt x="40018" y="466735"/>
                  <a:pt x="37418" y="460246"/>
                  <a:pt x="37418" y="453850"/>
                </a:cubicBezTo>
                <a:cubicBezTo>
                  <a:pt x="37418" y="447453"/>
                  <a:pt x="40018" y="440965"/>
                  <a:pt x="45218" y="435773"/>
                </a:cubicBezTo>
                <a:lnTo>
                  <a:pt x="77529" y="403515"/>
                </a:lnTo>
                <a:cubicBezTo>
                  <a:pt x="76136" y="399714"/>
                  <a:pt x="73537" y="395728"/>
                  <a:pt x="72329" y="391927"/>
                </a:cubicBezTo>
                <a:lnTo>
                  <a:pt x="25905" y="391927"/>
                </a:lnTo>
                <a:cubicBezTo>
                  <a:pt x="11606" y="391927"/>
                  <a:pt x="0" y="380340"/>
                  <a:pt x="0" y="366065"/>
                </a:cubicBezTo>
                <a:lnTo>
                  <a:pt x="0" y="239810"/>
                </a:lnTo>
                <a:cubicBezTo>
                  <a:pt x="0" y="225534"/>
                  <a:pt x="11606" y="213947"/>
                  <a:pt x="25905" y="213947"/>
                </a:cubicBezTo>
                <a:lnTo>
                  <a:pt x="72144" y="213947"/>
                </a:lnTo>
                <a:cubicBezTo>
                  <a:pt x="73537" y="210147"/>
                  <a:pt x="74744" y="206161"/>
                  <a:pt x="77343" y="202360"/>
                </a:cubicBezTo>
                <a:lnTo>
                  <a:pt x="45032" y="170101"/>
                </a:lnTo>
                <a:cubicBezTo>
                  <a:pt x="39832" y="164910"/>
                  <a:pt x="37233" y="158421"/>
                  <a:pt x="37233" y="152024"/>
                </a:cubicBezTo>
                <a:cubicBezTo>
                  <a:pt x="37233" y="145628"/>
                  <a:pt x="39832" y="139139"/>
                  <a:pt x="45032" y="133948"/>
                </a:cubicBezTo>
                <a:lnTo>
                  <a:pt x="134074" y="45144"/>
                </a:lnTo>
                <a:cubicBezTo>
                  <a:pt x="144380" y="34854"/>
                  <a:pt x="159979" y="34854"/>
                  <a:pt x="170192" y="45144"/>
                </a:cubicBezTo>
                <a:lnTo>
                  <a:pt x="202504" y="77403"/>
                </a:lnTo>
                <a:cubicBezTo>
                  <a:pt x="206404" y="76012"/>
                  <a:pt x="210303" y="73417"/>
                  <a:pt x="214203" y="72211"/>
                </a:cubicBezTo>
                <a:lnTo>
                  <a:pt x="214203" y="25862"/>
                </a:lnTo>
                <a:cubicBezTo>
                  <a:pt x="214203" y="11587"/>
                  <a:pt x="225809" y="0"/>
                  <a:pt x="240015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grpSp>
        <p:nvGrpSpPr>
          <p:cNvPr id="45" name="组合 44"/>
          <p:cNvGrpSpPr/>
          <p:nvPr/>
        </p:nvGrpSpPr>
        <p:grpSpPr>
          <a:xfrm>
            <a:off x="702031" y="457965"/>
            <a:ext cx="9725337" cy="1017909"/>
            <a:chOff x="1611895" y="2693164"/>
            <a:chExt cx="3821331" cy="1017909"/>
          </a:xfrm>
        </p:grpSpPr>
        <p:sp>
          <p:nvSpPr>
            <p:cNvPr id="47" name="文本框 7"/>
            <p:cNvSpPr txBox="1"/>
            <p:nvPr/>
          </p:nvSpPr>
          <p:spPr>
            <a:xfrm>
              <a:off x="1611895" y="2693164"/>
              <a:ext cx="3821331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defTabSz="914400">
                <a:defRPr/>
              </a:pPr>
              <a:r>
                <a:rPr kumimoji="0" lang="en-US" altLang="zh-CN" sz="3200" b="1" i="0" u="none" strike="noStrike" kern="0" cap="none" spc="0" normalizeH="0" baseline="0" noProof="0" dirty="0">
                  <a:ln>
                    <a:noFill/>
                  </a:ln>
                  <a:gradFill flip="none" rotWithShape="1">
                    <a:gsLst>
                      <a:gs pos="0">
                        <a:srgbClr val="298CC5">
                          <a:lumMod val="75000"/>
                        </a:srgbClr>
                      </a:gs>
                      <a:gs pos="100000">
                        <a:srgbClr val="298CC5"/>
                      </a:gs>
                    </a:gsLst>
                    <a:lin ang="5400000" scaled="1"/>
                    <a:tileRect/>
                  </a:gradFill>
                  <a:effectLst/>
                  <a:uLnTx/>
                  <a:uFillTx/>
                  <a:latin typeface="Arial"/>
                  <a:ea typeface="微软雅黑"/>
                  <a:cs typeface="+mn-cs"/>
                </a:rPr>
                <a:t>04 </a:t>
              </a:r>
              <a:r>
                <a:rPr lang="zh-CN" altLang="en-US" sz="3200" b="1" kern="0" dirty="0">
                  <a:gradFill flip="none" rotWithShape="1">
                    <a:gsLst>
                      <a:gs pos="0">
                        <a:srgbClr val="298CC5">
                          <a:lumMod val="75000"/>
                        </a:srgbClr>
                      </a:gs>
                      <a:gs pos="100000">
                        <a:srgbClr val="298CC5"/>
                      </a:gs>
                    </a:gsLst>
                    <a:lin ang="5400000" scaled="1"/>
                    <a:tileRect/>
                  </a:gradFill>
                </a:rPr>
                <a:t>研究结果（二）中国清明节的起源及风俗</a:t>
              </a:r>
              <a:endParaRPr kumimoji="0" lang="zh-CN" altLang="en-US" sz="3200" b="1" i="0" u="none" strike="noStrike" kern="0" cap="none" spc="0" normalizeH="0" baseline="0" noProof="0" dirty="0">
                <a:ln>
                  <a:noFill/>
                </a:ln>
                <a:gradFill flip="none" rotWithShape="1">
                  <a:gsLst>
                    <a:gs pos="0">
                      <a:srgbClr val="298CC5">
                        <a:lumMod val="75000"/>
                      </a:srgbClr>
                    </a:gs>
                    <a:gs pos="100000">
                      <a:srgbClr val="298CC5"/>
                    </a:gs>
                  </a:gsLst>
                  <a:lin ang="5400000" scaled="1"/>
                  <a:tileRect/>
                </a:gra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48" name="矩形 47"/>
            <p:cNvSpPr/>
            <p:nvPr/>
          </p:nvSpPr>
          <p:spPr>
            <a:xfrm>
              <a:off x="1724025" y="3484813"/>
              <a:ext cx="431460" cy="226260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lumMod val="75000"/>
                  </a:schemeClr>
                </a:gs>
                <a:gs pos="100000">
                  <a:schemeClr val="accent1"/>
                </a:gs>
              </a:gsLst>
              <a:lin ang="8100000" scaled="1"/>
              <a:tileRect/>
            </a:gradFill>
            <a:ln w="28575">
              <a:gradFill flip="none" rotWithShape="1">
                <a:gsLst>
                  <a:gs pos="0">
                    <a:schemeClr val="accent1"/>
                  </a:gs>
                  <a:gs pos="100000">
                    <a:schemeClr val="accent1">
                      <a:lumMod val="75000"/>
                    </a:schemeClr>
                  </a:gs>
                </a:gsLst>
                <a:lin ang="8100000" scaled="1"/>
                <a:tileRect/>
              </a:gradFill>
            </a:ln>
            <a:effectLst>
              <a:outerShdw blurRad="381000" dist="38100" dir="8100000" algn="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</p:grpSp>
      <p:sp>
        <p:nvSpPr>
          <p:cNvPr id="4" name="文本框 3">
            <a:extLst>
              <a:ext uri="{FF2B5EF4-FFF2-40B4-BE49-F238E27FC236}">
                <a16:creationId xmlns:a16="http://schemas.microsoft.com/office/drawing/2014/main" id="{706F95F1-A29E-49F4-B31D-7D319EE474CA}"/>
              </a:ext>
            </a:extLst>
          </p:cNvPr>
          <p:cNvSpPr txBox="1"/>
          <p:nvPr/>
        </p:nvSpPr>
        <p:spPr>
          <a:xfrm>
            <a:off x="814161" y="1794294"/>
            <a:ext cx="4383481" cy="44780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marR="0" lvl="0" indent="-51435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华文楷体" panose="02010600040101010101" pitchFamily="2" charset="-122"/>
                <a:ea typeface="华文楷体" panose="02010600040101010101" pitchFamily="2" charset="-122"/>
              </a:rPr>
              <a:t>起源</a:t>
            </a:r>
            <a:endParaRPr lang="en-US" altLang="zh-CN" sz="2800" b="1" dirty="0">
              <a:solidFill>
                <a:srgbClr val="C00000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lvl="0">
              <a:lnSpc>
                <a:spcPct val="150000"/>
              </a:lnSpc>
            </a:pPr>
            <a:r>
              <a:rPr lang="zh-CN" altLang="zh-CN" sz="2000" dirty="0"/>
              <a:t>每年的四月五日或六日，又称扫墓节、踏青节。中国的二十四节气之一</a:t>
            </a:r>
            <a:r>
              <a:rPr lang="zh-CN" altLang="en-US" sz="2000" dirty="0"/>
              <a:t>，是</a:t>
            </a:r>
            <a:r>
              <a:rPr lang="zh-CN" altLang="zh-CN" sz="2000" dirty="0"/>
              <a:t>春耕播种的大好时节。经过时间的推移，加之寒食节的并入，清明节成为中国重要的传统节日之一。</a:t>
            </a:r>
            <a:endParaRPr lang="en-US" altLang="zh-CN" sz="2000" dirty="0"/>
          </a:p>
          <a:p>
            <a:pPr lvl="0">
              <a:lnSpc>
                <a:spcPct val="150000"/>
              </a:lnSpc>
            </a:pPr>
            <a:r>
              <a:rPr lang="zh-CN" altLang="zh-CN" sz="2000" dirty="0"/>
              <a:t>清明节祭祖的活动始于唐宋时期。到了宋朝时期，清明节正式成为人们扫墓祭祖的节日。</a:t>
            </a:r>
            <a:endParaRPr kumimoji="0" lang="en-US" altLang="zh-CN" sz="3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华文楷体" panose="02010600040101010101" pitchFamily="2" charset="-122"/>
              <a:ea typeface="华文楷体" panose="02010600040101010101" pitchFamily="2" charset="-122"/>
              <a:cs typeface="+mn-cs"/>
            </a:endParaRP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87F42893-5308-449B-AF1F-3342EFBC1963}"/>
              </a:ext>
            </a:extLst>
          </p:cNvPr>
          <p:cNvSpPr txBox="1"/>
          <p:nvPr/>
        </p:nvSpPr>
        <p:spPr>
          <a:xfrm>
            <a:off x="6149951" y="1794294"/>
            <a:ext cx="5227888" cy="34568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0" lvl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altLang="zh-CN" sz="2800" b="1" dirty="0">
                <a:solidFill>
                  <a:srgbClr val="C0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2.</a:t>
            </a:r>
            <a:r>
              <a:rPr lang="zh-CN" altLang="en-US" sz="2800" b="1" dirty="0">
                <a:solidFill>
                  <a:srgbClr val="C0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 风俗</a:t>
            </a:r>
            <a:endParaRPr lang="en-US" altLang="zh-CN" sz="2800" b="1" dirty="0">
              <a:solidFill>
                <a:srgbClr val="C00000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lvl="0">
              <a:lnSpc>
                <a:spcPct val="150000"/>
              </a:lnSpc>
            </a:pPr>
            <a:r>
              <a:rPr lang="zh-CN" altLang="en-US" sz="2000" dirty="0"/>
              <a:t>传统</a:t>
            </a:r>
            <a:r>
              <a:rPr lang="zh-CN" altLang="zh-CN" sz="2000" dirty="0"/>
              <a:t>扫墓</a:t>
            </a:r>
            <a:r>
              <a:rPr lang="zh-CN" altLang="en-US" sz="2000" dirty="0"/>
              <a:t>：形式</a:t>
            </a:r>
            <a:r>
              <a:rPr lang="zh-CN" altLang="zh-CN" sz="2000" dirty="0"/>
              <a:t>一是带鲜花、糕点等在墓前为死去的亲人焚香烧纸</a:t>
            </a:r>
            <a:r>
              <a:rPr lang="zh-CN" altLang="en-US" sz="2000" dirty="0"/>
              <a:t>；形式二</a:t>
            </a:r>
            <a:r>
              <a:rPr lang="zh-CN" altLang="zh-CN" sz="2000" dirty="0"/>
              <a:t>是给坟墓铲除杂草，添加新土，在树枝上挂些纸条，进行简单的祭祀仪式</a:t>
            </a:r>
            <a:r>
              <a:rPr lang="zh-CN" altLang="en-US" sz="2000" dirty="0"/>
              <a:t>。</a:t>
            </a:r>
            <a:endParaRPr lang="en-US" altLang="zh-CN" sz="2000" dirty="0"/>
          </a:p>
          <a:p>
            <a:pPr lvl="0">
              <a:lnSpc>
                <a:spcPct val="150000"/>
              </a:lnSpc>
            </a:pPr>
            <a:r>
              <a:rPr lang="zh-CN" altLang="en-US" sz="2000" dirty="0"/>
              <a:t>现代扫墓：</a:t>
            </a:r>
            <a:r>
              <a:rPr lang="zh-CN" altLang="zh-CN" sz="2000" dirty="0"/>
              <a:t>去烈士陵园扫墓踏青，敬献花圈，表达人们对英雄的怀念与崇敬之情</a:t>
            </a:r>
            <a:r>
              <a:rPr lang="zh-CN" altLang="zh-CN" dirty="0"/>
              <a:t>。</a:t>
            </a:r>
            <a:endParaRPr kumimoji="0" lang="en-US" altLang="zh-CN" sz="3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华文楷体" panose="02010600040101010101" pitchFamily="2" charset="-122"/>
              <a:ea typeface="华文楷体" panose="0201060004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506513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 animBg="1"/>
      <p:bldP spid="41" grpId="0" animBg="1"/>
      <p:bldP spid="4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椭圆 24"/>
          <p:cNvSpPr/>
          <p:nvPr/>
        </p:nvSpPr>
        <p:spPr>
          <a:xfrm>
            <a:off x="5881133" y="3225901"/>
            <a:ext cx="442435" cy="457198"/>
          </a:xfrm>
          <a:custGeom>
            <a:avLst/>
            <a:gdLst>
              <a:gd name="connsiteX0" fmla="*/ 201045 w 587108"/>
              <a:gd name="connsiteY0" fmla="*/ 374989 h 606698"/>
              <a:gd name="connsiteX1" fmla="*/ 401729 w 587108"/>
              <a:gd name="connsiteY1" fmla="*/ 374989 h 606698"/>
              <a:gd name="connsiteX2" fmla="*/ 432462 w 587108"/>
              <a:gd name="connsiteY2" fmla="*/ 405650 h 606698"/>
              <a:gd name="connsiteX3" fmla="*/ 401729 w 587108"/>
              <a:gd name="connsiteY3" fmla="*/ 436310 h 606698"/>
              <a:gd name="connsiteX4" fmla="*/ 201045 w 587108"/>
              <a:gd name="connsiteY4" fmla="*/ 436310 h 606698"/>
              <a:gd name="connsiteX5" fmla="*/ 170312 w 587108"/>
              <a:gd name="connsiteY5" fmla="*/ 405650 h 606698"/>
              <a:gd name="connsiteX6" fmla="*/ 201045 w 587108"/>
              <a:gd name="connsiteY6" fmla="*/ 374989 h 606698"/>
              <a:gd name="connsiteX7" fmla="*/ 201041 w 587108"/>
              <a:gd name="connsiteY7" fmla="*/ 247195 h 606698"/>
              <a:gd name="connsiteX8" fmla="*/ 539054 w 587108"/>
              <a:gd name="connsiteY8" fmla="*/ 247195 h 606698"/>
              <a:gd name="connsiteX9" fmla="*/ 569783 w 587108"/>
              <a:gd name="connsiteY9" fmla="*/ 277856 h 606698"/>
              <a:gd name="connsiteX10" fmla="*/ 539054 w 587108"/>
              <a:gd name="connsiteY10" fmla="*/ 308516 h 606698"/>
              <a:gd name="connsiteX11" fmla="*/ 201041 w 587108"/>
              <a:gd name="connsiteY11" fmla="*/ 308516 h 606698"/>
              <a:gd name="connsiteX12" fmla="*/ 170312 w 587108"/>
              <a:gd name="connsiteY12" fmla="*/ 277856 h 606698"/>
              <a:gd name="connsiteX13" fmla="*/ 201041 w 587108"/>
              <a:gd name="connsiteY13" fmla="*/ 247195 h 606698"/>
              <a:gd name="connsiteX14" fmla="*/ 201045 w 587108"/>
              <a:gd name="connsiteY14" fmla="*/ 119189 h 606698"/>
              <a:gd name="connsiteX15" fmla="*/ 356709 w 587108"/>
              <a:gd name="connsiteY15" fmla="*/ 119189 h 606698"/>
              <a:gd name="connsiteX16" fmla="*/ 387442 w 587108"/>
              <a:gd name="connsiteY16" fmla="*/ 149885 h 606698"/>
              <a:gd name="connsiteX17" fmla="*/ 356709 w 587108"/>
              <a:gd name="connsiteY17" fmla="*/ 180581 h 606698"/>
              <a:gd name="connsiteX18" fmla="*/ 201045 w 587108"/>
              <a:gd name="connsiteY18" fmla="*/ 180581 h 606698"/>
              <a:gd name="connsiteX19" fmla="*/ 170312 w 587108"/>
              <a:gd name="connsiteY19" fmla="*/ 149885 h 606698"/>
              <a:gd name="connsiteX20" fmla="*/ 201045 w 587108"/>
              <a:gd name="connsiteY20" fmla="*/ 119189 h 606698"/>
              <a:gd name="connsiteX21" fmla="*/ 87274 w 587108"/>
              <a:gd name="connsiteY21" fmla="*/ 0 h 606698"/>
              <a:gd name="connsiteX22" fmla="*/ 109016 w 587108"/>
              <a:gd name="connsiteY22" fmla="*/ 9089 h 606698"/>
              <a:gd name="connsiteX23" fmla="*/ 165407 w 587108"/>
              <a:gd name="connsiteY23" fmla="*/ 65391 h 606698"/>
              <a:gd name="connsiteX24" fmla="*/ 165407 w 587108"/>
              <a:gd name="connsiteY24" fmla="*/ 108806 h 606698"/>
              <a:gd name="connsiteX25" fmla="*/ 122077 w 587108"/>
              <a:gd name="connsiteY25" fmla="*/ 108806 h 606698"/>
              <a:gd name="connsiteX26" fmla="*/ 117928 w 587108"/>
              <a:gd name="connsiteY26" fmla="*/ 104817 h 606698"/>
              <a:gd name="connsiteX27" fmla="*/ 117928 w 587108"/>
              <a:gd name="connsiteY27" fmla="*/ 488956 h 606698"/>
              <a:gd name="connsiteX28" fmla="*/ 482240 w 587108"/>
              <a:gd name="connsiteY28" fmla="*/ 488956 h 606698"/>
              <a:gd name="connsiteX29" fmla="*/ 478245 w 587108"/>
              <a:gd name="connsiteY29" fmla="*/ 484814 h 606698"/>
              <a:gd name="connsiteX30" fmla="*/ 478245 w 587108"/>
              <a:gd name="connsiteY30" fmla="*/ 441553 h 606698"/>
              <a:gd name="connsiteX31" fmla="*/ 521576 w 587108"/>
              <a:gd name="connsiteY31" fmla="*/ 441553 h 606698"/>
              <a:gd name="connsiteX32" fmla="*/ 578120 w 587108"/>
              <a:gd name="connsiteY32" fmla="*/ 497854 h 606698"/>
              <a:gd name="connsiteX33" fmla="*/ 578120 w 587108"/>
              <a:gd name="connsiteY33" fmla="*/ 541269 h 606698"/>
              <a:gd name="connsiteX34" fmla="*/ 521576 w 587108"/>
              <a:gd name="connsiteY34" fmla="*/ 597724 h 606698"/>
              <a:gd name="connsiteX35" fmla="*/ 478245 w 587108"/>
              <a:gd name="connsiteY35" fmla="*/ 597724 h 606698"/>
              <a:gd name="connsiteX36" fmla="*/ 478245 w 587108"/>
              <a:gd name="connsiteY36" fmla="*/ 554309 h 606698"/>
              <a:gd name="connsiteX37" fmla="*/ 482240 w 587108"/>
              <a:gd name="connsiteY37" fmla="*/ 550320 h 606698"/>
              <a:gd name="connsiteX38" fmla="*/ 87198 w 587108"/>
              <a:gd name="connsiteY38" fmla="*/ 550320 h 606698"/>
              <a:gd name="connsiteX39" fmla="*/ 56467 w 587108"/>
              <a:gd name="connsiteY39" fmla="*/ 519638 h 606698"/>
              <a:gd name="connsiteX40" fmla="*/ 56467 w 587108"/>
              <a:gd name="connsiteY40" fmla="*/ 104817 h 606698"/>
              <a:gd name="connsiteX41" fmla="*/ 52472 w 587108"/>
              <a:gd name="connsiteY41" fmla="*/ 108806 h 606698"/>
              <a:gd name="connsiteX42" fmla="*/ 8988 w 587108"/>
              <a:gd name="connsiteY42" fmla="*/ 108806 h 606698"/>
              <a:gd name="connsiteX43" fmla="*/ 8988 w 587108"/>
              <a:gd name="connsiteY43" fmla="*/ 65391 h 606698"/>
              <a:gd name="connsiteX44" fmla="*/ 65532 w 587108"/>
              <a:gd name="connsiteY44" fmla="*/ 9089 h 606698"/>
              <a:gd name="connsiteX45" fmla="*/ 87274 w 587108"/>
              <a:gd name="connsiteY45" fmla="*/ 0 h 6066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587108" h="606698">
                <a:moveTo>
                  <a:pt x="201045" y="374989"/>
                </a:moveTo>
                <a:lnTo>
                  <a:pt x="401729" y="374989"/>
                </a:lnTo>
                <a:cubicBezTo>
                  <a:pt x="418786" y="374989"/>
                  <a:pt x="432462" y="388633"/>
                  <a:pt x="432462" y="405650"/>
                </a:cubicBezTo>
                <a:cubicBezTo>
                  <a:pt x="432462" y="422513"/>
                  <a:pt x="418786" y="436310"/>
                  <a:pt x="401729" y="436310"/>
                </a:cubicBezTo>
                <a:lnTo>
                  <a:pt x="201045" y="436310"/>
                </a:lnTo>
                <a:cubicBezTo>
                  <a:pt x="183988" y="436310"/>
                  <a:pt x="170312" y="422513"/>
                  <a:pt x="170312" y="405650"/>
                </a:cubicBezTo>
                <a:cubicBezTo>
                  <a:pt x="170312" y="388633"/>
                  <a:pt x="183988" y="374989"/>
                  <a:pt x="201045" y="374989"/>
                </a:cubicBezTo>
                <a:close/>
                <a:moveTo>
                  <a:pt x="201041" y="247195"/>
                </a:moveTo>
                <a:lnTo>
                  <a:pt x="539054" y="247195"/>
                </a:lnTo>
                <a:cubicBezTo>
                  <a:pt x="555955" y="247195"/>
                  <a:pt x="569783" y="260839"/>
                  <a:pt x="569783" y="277856"/>
                </a:cubicBezTo>
                <a:cubicBezTo>
                  <a:pt x="569783" y="294719"/>
                  <a:pt x="555955" y="308516"/>
                  <a:pt x="539054" y="308516"/>
                </a:cubicBezTo>
                <a:lnTo>
                  <a:pt x="201041" y="308516"/>
                </a:lnTo>
                <a:cubicBezTo>
                  <a:pt x="183986" y="308516"/>
                  <a:pt x="170312" y="294719"/>
                  <a:pt x="170312" y="277856"/>
                </a:cubicBezTo>
                <a:cubicBezTo>
                  <a:pt x="170312" y="260839"/>
                  <a:pt x="183986" y="247195"/>
                  <a:pt x="201041" y="247195"/>
                </a:cubicBezTo>
                <a:close/>
                <a:moveTo>
                  <a:pt x="201045" y="119189"/>
                </a:moveTo>
                <a:lnTo>
                  <a:pt x="356709" y="119189"/>
                </a:lnTo>
                <a:cubicBezTo>
                  <a:pt x="373612" y="119189"/>
                  <a:pt x="387442" y="133002"/>
                  <a:pt x="387442" y="149885"/>
                </a:cubicBezTo>
                <a:cubicBezTo>
                  <a:pt x="387442" y="166921"/>
                  <a:pt x="373612" y="180581"/>
                  <a:pt x="356709" y="180581"/>
                </a:cubicBezTo>
                <a:lnTo>
                  <a:pt x="201045" y="180581"/>
                </a:lnTo>
                <a:cubicBezTo>
                  <a:pt x="183988" y="180581"/>
                  <a:pt x="170312" y="166921"/>
                  <a:pt x="170312" y="149885"/>
                </a:cubicBezTo>
                <a:cubicBezTo>
                  <a:pt x="170312" y="133002"/>
                  <a:pt x="183988" y="119189"/>
                  <a:pt x="201045" y="119189"/>
                </a:cubicBezTo>
                <a:close/>
                <a:moveTo>
                  <a:pt x="87274" y="0"/>
                </a:moveTo>
                <a:cubicBezTo>
                  <a:pt x="95149" y="0"/>
                  <a:pt x="103024" y="3030"/>
                  <a:pt x="109016" y="9089"/>
                </a:cubicBezTo>
                <a:lnTo>
                  <a:pt x="165407" y="65391"/>
                </a:lnTo>
                <a:cubicBezTo>
                  <a:pt x="177546" y="77357"/>
                  <a:pt x="177546" y="96840"/>
                  <a:pt x="165407" y="108806"/>
                </a:cubicBezTo>
                <a:cubicBezTo>
                  <a:pt x="153422" y="120772"/>
                  <a:pt x="134062" y="120772"/>
                  <a:pt x="122077" y="108806"/>
                </a:cubicBezTo>
                <a:lnTo>
                  <a:pt x="117928" y="104817"/>
                </a:lnTo>
                <a:lnTo>
                  <a:pt x="117928" y="488956"/>
                </a:lnTo>
                <a:lnTo>
                  <a:pt x="482240" y="488956"/>
                </a:lnTo>
                <a:lnTo>
                  <a:pt x="478245" y="484814"/>
                </a:lnTo>
                <a:cubicBezTo>
                  <a:pt x="466107" y="472848"/>
                  <a:pt x="466107" y="453519"/>
                  <a:pt x="478245" y="441553"/>
                </a:cubicBezTo>
                <a:cubicBezTo>
                  <a:pt x="490230" y="429433"/>
                  <a:pt x="509591" y="429433"/>
                  <a:pt x="521576" y="441553"/>
                </a:cubicBezTo>
                <a:lnTo>
                  <a:pt x="578120" y="497854"/>
                </a:lnTo>
                <a:cubicBezTo>
                  <a:pt x="590105" y="509820"/>
                  <a:pt x="590105" y="529303"/>
                  <a:pt x="578120" y="541269"/>
                </a:cubicBezTo>
                <a:lnTo>
                  <a:pt x="521576" y="597724"/>
                </a:lnTo>
                <a:cubicBezTo>
                  <a:pt x="509591" y="609690"/>
                  <a:pt x="490230" y="609690"/>
                  <a:pt x="478245" y="597724"/>
                </a:cubicBezTo>
                <a:cubicBezTo>
                  <a:pt x="466107" y="585758"/>
                  <a:pt x="466107" y="566275"/>
                  <a:pt x="478245" y="554309"/>
                </a:cubicBezTo>
                <a:lnTo>
                  <a:pt x="482240" y="550320"/>
                </a:lnTo>
                <a:lnTo>
                  <a:pt x="87198" y="550320"/>
                </a:lnTo>
                <a:cubicBezTo>
                  <a:pt x="70296" y="550320"/>
                  <a:pt x="56467" y="536514"/>
                  <a:pt x="56467" y="519638"/>
                </a:cubicBezTo>
                <a:lnTo>
                  <a:pt x="56467" y="104817"/>
                </a:lnTo>
                <a:lnTo>
                  <a:pt x="52472" y="108806"/>
                </a:lnTo>
                <a:cubicBezTo>
                  <a:pt x="40487" y="120772"/>
                  <a:pt x="20973" y="120772"/>
                  <a:pt x="8988" y="108806"/>
                </a:cubicBezTo>
                <a:cubicBezTo>
                  <a:pt x="-2997" y="96840"/>
                  <a:pt x="-2997" y="77357"/>
                  <a:pt x="8988" y="65391"/>
                </a:cubicBezTo>
                <a:lnTo>
                  <a:pt x="65532" y="9089"/>
                </a:lnTo>
                <a:cubicBezTo>
                  <a:pt x="71525" y="3030"/>
                  <a:pt x="79399" y="0"/>
                  <a:pt x="872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41" name="椭圆 26"/>
          <p:cNvSpPr/>
          <p:nvPr/>
        </p:nvSpPr>
        <p:spPr>
          <a:xfrm>
            <a:off x="3888405" y="2476956"/>
            <a:ext cx="457198" cy="456492"/>
          </a:xfrm>
          <a:custGeom>
            <a:avLst/>
            <a:gdLst>
              <a:gd name="connsiteX0" fmla="*/ 444103 w 607089"/>
              <a:gd name="connsiteY0" fmla="*/ 163584 h 606152"/>
              <a:gd name="connsiteX1" fmla="*/ 469914 w 607089"/>
              <a:gd name="connsiteY1" fmla="*/ 176766 h 606152"/>
              <a:gd name="connsiteX2" fmla="*/ 475193 w 607089"/>
              <a:gd name="connsiteY2" fmla="*/ 220412 h 606152"/>
              <a:gd name="connsiteX3" fmla="*/ 378258 w 607089"/>
              <a:gd name="connsiteY3" fmla="*/ 317225 h 606152"/>
              <a:gd name="connsiteX4" fmla="*/ 346435 w 607089"/>
              <a:gd name="connsiteY4" fmla="*/ 330260 h 606152"/>
              <a:gd name="connsiteX5" fmla="*/ 313879 w 607089"/>
              <a:gd name="connsiteY5" fmla="*/ 316492 h 606152"/>
              <a:gd name="connsiteX6" fmla="*/ 248913 w 607089"/>
              <a:gd name="connsiteY6" fmla="*/ 251755 h 606152"/>
              <a:gd name="connsiteX7" fmla="*/ 242021 w 607089"/>
              <a:gd name="connsiteY7" fmla="*/ 228760 h 606152"/>
              <a:gd name="connsiteX8" fmla="*/ 254926 w 607089"/>
              <a:gd name="connsiteY8" fmla="*/ 208695 h 606152"/>
              <a:gd name="connsiteX9" fmla="*/ 280883 w 607089"/>
              <a:gd name="connsiteY9" fmla="*/ 195074 h 606152"/>
              <a:gd name="connsiteX10" fmla="*/ 297894 w 607089"/>
              <a:gd name="connsiteY10" fmla="*/ 202836 h 606152"/>
              <a:gd name="connsiteX11" fmla="*/ 342036 w 607089"/>
              <a:gd name="connsiteY11" fmla="*/ 246922 h 606152"/>
              <a:gd name="connsiteX12" fmla="*/ 346435 w 607089"/>
              <a:gd name="connsiteY12" fmla="*/ 249705 h 606152"/>
              <a:gd name="connsiteX13" fmla="*/ 350541 w 607089"/>
              <a:gd name="connsiteY13" fmla="*/ 247068 h 606152"/>
              <a:gd name="connsiteX14" fmla="*/ 426212 w 607089"/>
              <a:gd name="connsiteY14" fmla="*/ 171493 h 606152"/>
              <a:gd name="connsiteX15" fmla="*/ 444103 w 607089"/>
              <a:gd name="connsiteY15" fmla="*/ 163584 h 606152"/>
              <a:gd name="connsiteX16" fmla="*/ 360877 w 607089"/>
              <a:gd name="connsiteY16" fmla="*/ 64177 h 606152"/>
              <a:gd name="connsiteX17" fmla="*/ 232178 w 607089"/>
              <a:gd name="connsiteY17" fmla="*/ 117334 h 606152"/>
              <a:gd name="connsiteX18" fmla="*/ 232178 w 607089"/>
              <a:gd name="connsiteY18" fmla="*/ 374333 h 606152"/>
              <a:gd name="connsiteX19" fmla="*/ 489575 w 607089"/>
              <a:gd name="connsiteY19" fmla="*/ 374333 h 606152"/>
              <a:gd name="connsiteX20" fmla="*/ 489575 w 607089"/>
              <a:gd name="connsiteY20" fmla="*/ 117334 h 606152"/>
              <a:gd name="connsiteX21" fmla="*/ 360877 w 607089"/>
              <a:gd name="connsiteY21" fmla="*/ 64177 h 606152"/>
              <a:gd name="connsiteX22" fmla="*/ 360876 w 607089"/>
              <a:gd name="connsiteY22" fmla="*/ 0 h 606152"/>
              <a:gd name="connsiteX23" fmla="*/ 535041 w 607089"/>
              <a:gd name="connsiteY23" fmla="*/ 71938 h 606152"/>
              <a:gd name="connsiteX24" fmla="*/ 535041 w 607089"/>
              <a:gd name="connsiteY24" fmla="*/ 419729 h 606152"/>
              <a:gd name="connsiteX25" fmla="*/ 237751 w 607089"/>
              <a:gd name="connsiteY25" fmla="*/ 456778 h 606152"/>
              <a:gd name="connsiteX26" fmla="*/ 225138 w 607089"/>
              <a:gd name="connsiteY26" fmla="*/ 458388 h 606152"/>
              <a:gd name="connsiteX27" fmla="*/ 99740 w 607089"/>
              <a:gd name="connsiteY27" fmla="*/ 583593 h 606152"/>
              <a:gd name="connsiteX28" fmla="*/ 17607 w 607089"/>
              <a:gd name="connsiteY28" fmla="*/ 592379 h 606152"/>
              <a:gd name="connsiteX29" fmla="*/ 13794 w 607089"/>
              <a:gd name="connsiteY29" fmla="*/ 588572 h 606152"/>
              <a:gd name="connsiteX30" fmla="*/ 22594 w 607089"/>
              <a:gd name="connsiteY30" fmla="*/ 506567 h 606152"/>
              <a:gd name="connsiteX31" fmla="*/ 148139 w 607089"/>
              <a:gd name="connsiteY31" fmla="*/ 381069 h 606152"/>
              <a:gd name="connsiteX32" fmla="*/ 149606 w 607089"/>
              <a:gd name="connsiteY32" fmla="*/ 368768 h 606152"/>
              <a:gd name="connsiteX33" fmla="*/ 186712 w 607089"/>
              <a:gd name="connsiteY33" fmla="*/ 71938 h 606152"/>
              <a:gd name="connsiteX34" fmla="*/ 360876 w 607089"/>
              <a:gd name="connsiteY34" fmla="*/ 0 h 6061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607089" h="606152">
                <a:moveTo>
                  <a:pt x="444103" y="163584"/>
                </a:moveTo>
                <a:cubicBezTo>
                  <a:pt x="452462" y="163584"/>
                  <a:pt x="461261" y="167978"/>
                  <a:pt x="469914" y="176766"/>
                </a:cubicBezTo>
                <a:cubicBezTo>
                  <a:pt x="485459" y="192291"/>
                  <a:pt x="487365" y="208256"/>
                  <a:pt x="475193" y="220412"/>
                </a:cubicBezTo>
                <a:lnTo>
                  <a:pt x="378258" y="317225"/>
                </a:lnTo>
                <a:cubicBezTo>
                  <a:pt x="369459" y="326013"/>
                  <a:pt x="359047" y="330260"/>
                  <a:pt x="346435" y="330260"/>
                </a:cubicBezTo>
                <a:cubicBezTo>
                  <a:pt x="337783" y="330260"/>
                  <a:pt x="325171" y="327917"/>
                  <a:pt x="313879" y="316492"/>
                </a:cubicBezTo>
                <a:lnTo>
                  <a:pt x="248913" y="251755"/>
                </a:lnTo>
                <a:cubicBezTo>
                  <a:pt x="242314" y="245018"/>
                  <a:pt x="239821" y="237109"/>
                  <a:pt x="242021" y="228760"/>
                </a:cubicBezTo>
                <a:cubicBezTo>
                  <a:pt x="243634" y="222463"/>
                  <a:pt x="247887" y="215872"/>
                  <a:pt x="254926" y="208695"/>
                </a:cubicBezTo>
                <a:cubicBezTo>
                  <a:pt x="264165" y="199614"/>
                  <a:pt x="272670" y="195074"/>
                  <a:pt x="280883" y="195074"/>
                </a:cubicBezTo>
                <a:cubicBezTo>
                  <a:pt x="287042" y="195074"/>
                  <a:pt x="292761" y="197710"/>
                  <a:pt x="297894" y="202836"/>
                </a:cubicBezTo>
                <a:cubicBezTo>
                  <a:pt x="298187" y="203129"/>
                  <a:pt x="326491" y="231397"/>
                  <a:pt x="342036" y="246922"/>
                </a:cubicBezTo>
                <a:cubicBezTo>
                  <a:pt x="343649" y="248533"/>
                  <a:pt x="344529" y="249705"/>
                  <a:pt x="346435" y="249705"/>
                </a:cubicBezTo>
                <a:cubicBezTo>
                  <a:pt x="348195" y="249705"/>
                  <a:pt x="349075" y="248533"/>
                  <a:pt x="350541" y="247068"/>
                </a:cubicBezTo>
                <a:cubicBezTo>
                  <a:pt x="376058" y="221584"/>
                  <a:pt x="425626" y="172079"/>
                  <a:pt x="426212" y="171493"/>
                </a:cubicBezTo>
                <a:cubicBezTo>
                  <a:pt x="431492" y="166220"/>
                  <a:pt x="437504" y="163584"/>
                  <a:pt x="444103" y="163584"/>
                </a:cubicBezTo>
                <a:close/>
                <a:moveTo>
                  <a:pt x="360877" y="64177"/>
                </a:moveTo>
                <a:cubicBezTo>
                  <a:pt x="314274" y="64177"/>
                  <a:pt x="267671" y="81896"/>
                  <a:pt x="232178" y="117334"/>
                </a:cubicBezTo>
                <a:cubicBezTo>
                  <a:pt x="161192" y="188210"/>
                  <a:pt x="161192" y="303457"/>
                  <a:pt x="232178" y="374333"/>
                </a:cubicBezTo>
                <a:cubicBezTo>
                  <a:pt x="303164" y="445209"/>
                  <a:pt x="418589" y="445209"/>
                  <a:pt x="489575" y="374333"/>
                </a:cubicBezTo>
                <a:cubicBezTo>
                  <a:pt x="560560" y="303457"/>
                  <a:pt x="560560" y="188210"/>
                  <a:pt x="489575" y="117334"/>
                </a:cubicBezTo>
                <a:cubicBezTo>
                  <a:pt x="454082" y="81896"/>
                  <a:pt x="407479" y="64177"/>
                  <a:pt x="360877" y="64177"/>
                </a:cubicBezTo>
                <a:close/>
                <a:moveTo>
                  <a:pt x="360876" y="0"/>
                </a:moveTo>
                <a:cubicBezTo>
                  <a:pt x="423942" y="0"/>
                  <a:pt x="487008" y="23980"/>
                  <a:pt x="535041" y="71938"/>
                </a:cubicBezTo>
                <a:cubicBezTo>
                  <a:pt x="631106" y="167855"/>
                  <a:pt x="631106" y="323812"/>
                  <a:pt x="535041" y="419729"/>
                </a:cubicBezTo>
                <a:cubicBezTo>
                  <a:pt x="453495" y="501148"/>
                  <a:pt x="332350" y="513449"/>
                  <a:pt x="237751" y="456778"/>
                </a:cubicBezTo>
                <a:cubicBezTo>
                  <a:pt x="237751" y="456778"/>
                  <a:pt x="230858" y="452677"/>
                  <a:pt x="225138" y="458388"/>
                </a:cubicBezTo>
                <a:cubicBezTo>
                  <a:pt x="193752" y="489726"/>
                  <a:pt x="99740" y="583593"/>
                  <a:pt x="99740" y="583593"/>
                </a:cubicBezTo>
                <a:cubicBezTo>
                  <a:pt x="74660" y="608634"/>
                  <a:pt x="39754" y="614638"/>
                  <a:pt x="17607" y="592379"/>
                </a:cubicBezTo>
                <a:lnTo>
                  <a:pt x="13794" y="588572"/>
                </a:lnTo>
                <a:cubicBezTo>
                  <a:pt x="-8499" y="566460"/>
                  <a:pt x="-2486" y="531608"/>
                  <a:pt x="22594" y="506567"/>
                </a:cubicBezTo>
                <a:cubicBezTo>
                  <a:pt x="22594" y="506567"/>
                  <a:pt x="116753" y="412407"/>
                  <a:pt x="148139" y="381069"/>
                </a:cubicBezTo>
                <a:cubicBezTo>
                  <a:pt x="153712" y="375651"/>
                  <a:pt x="149606" y="368768"/>
                  <a:pt x="149606" y="368768"/>
                </a:cubicBezTo>
                <a:cubicBezTo>
                  <a:pt x="92846" y="274316"/>
                  <a:pt x="105166" y="153358"/>
                  <a:pt x="186712" y="71938"/>
                </a:cubicBezTo>
                <a:cubicBezTo>
                  <a:pt x="234745" y="23980"/>
                  <a:pt x="297810" y="0"/>
                  <a:pt x="360876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43" name="椭圆 27"/>
          <p:cNvSpPr/>
          <p:nvPr/>
        </p:nvSpPr>
        <p:spPr>
          <a:xfrm>
            <a:off x="7884494" y="2476976"/>
            <a:ext cx="457198" cy="456453"/>
          </a:xfrm>
          <a:custGeom>
            <a:avLst/>
            <a:gdLst>
              <a:gd name="connsiteX0" fmla="*/ 303336 w 606862"/>
              <a:gd name="connsiteY0" fmla="*/ 213981 h 605874"/>
              <a:gd name="connsiteX1" fmla="*/ 214283 w 606862"/>
              <a:gd name="connsiteY1" fmla="*/ 302877 h 605874"/>
              <a:gd name="connsiteX2" fmla="*/ 303336 w 606862"/>
              <a:gd name="connsiteY2" fmla="*/ 391681 h 605874"/>
              <a:gd name="connsiteX3" fmla="*/ 392296 w 606862"/>
              <a:gd name="connsiteY3" fmla="*/ 302877 h 605874"/>
              <a:gd name="connsiteX4" fmla="*/ 303336 w 606862"/>
              <a:gd name="connsiteY4" fmla="*/ 213981 h 605874"/>
              <a:gd name="connsiteX5" fmla="*/ 303336 w 606862"/>
              <a:gd name="connsiteY5" fmla="*/ 162441 h 605874"/>
              <a:gd name="connsiteX6" fmla="*/ 443926 w 606862"/>
              <a:gd name="connsiteY6" fmla="*/ 302877 h 605874"/>
              <a:gd name="connsiteX7" fmla="*/ 303336 w 606862"/>
              <a:gd name="connsiteY7" fmla="*/ 443220 h 605874"/>
              <a:gd name="connsiteX8" fmla="*/ 162653 w 606862"/>
              <a:gd name="connsiteY8" fmla="*/ 302877 h 605874"/>
              <a:gd name="connsiteX9" fmla="*/ 303336 w 606862"/>
              <a:gd name="connsiteY9" fmla="*/ 162441 h 605874"/>
              <a:gd name="connsiteX10" fmla="*/ 265827 w 606862"/>
              <a:gd name="connsiteY10" fmla="*/ 51540 h 605874"/>
              <a:gd name="connsiteX11" fmla="*/ 265827 w 606862"/>
              <a:gd name="connsiteY11" fmla="*/ 90195 h 605874"/>
              <a:gd name="connsiteX12" fmla="*/ 247722 w 606862"/>
              <a:gd name="connsiteY12" fmla="*/ 114667 h 605874"/>
              <a:gd name="connsiteX13" fmla="*/ 210303 w 606862"/>
              <a:gd name="connsiteY13" fmla="*/ 130148 h 605874"/>
              <a:gd name="connsiteX14" fmla="*/ 179385 w 606862"/>
              <a:gd name="connsiteY14" fmla="*/ 126347 h 605874"/>
              <a:gd name="connsiteX15" fmla="*/ 152273 w 606862"/>
              <a:gd name="connsiteY15" fmla="*/ 99279 h 605874"/>
              <a:gd name="connsiteX16" fmla="*/ 99441 w 606862"/>
              <a:gd name="connsiteY16" fmla="*/ 152024 h 605874"/>
              <a:gd name="connsiteX17" fmla="*/ 126553 w 606862"/>
              <a:gd name="connsiteY17" fmla="*/ 179185 h 605874"/>
              <a:gd name="connsiteX18" fmla="*/ 130360 w 606862"/>
              <a:gd name="connsiteY18" fmla="*/ 210147 h 605874"/>
              <a:gd name="connsiteX19" fmla="*/ 114854 w 606862"/>
              <a:gd name="connsiteY19" fmla="*/ 247411 h 605874"/>
              <a:gd name="connsiteX20" fmla="*/ 90342 w 606862"/>
              <a:gd name="connsiteY20" fmla="*/ 265487 h 605874"/>
              <a:gd name="connsiteX21" fmla="*/ 51624 w 606862"/>
              <a:gd name="connsiteY21" fmla="*/ 265487 h 605874"/>
              <a:gd name="connsiteX22" fmla="*/ 51624 w 606862"/>
              <a:gd name="connsiteY22" fmla="*/ 340295 h 605874"/>
              <a:gd name="connsiteX23" fmla="*/ 90342 w 606862"/>
              <a:gd name="connsiteY23" fmla="*/ 340295 h 605874"/>
              <a:gd name="connsiteX24" fmla="*/ 114854 w 606862"/>
              <a:gd name="connsiteY24" fmla="*/ 358278 h 605874"/>
              <a:gd name="connsiteX25" fmla="*/ 130360 w 606862"/>
              <a:gd name="connsiteY25" fmla="*/ 395635 h 605874"/>
              <a:gd name="connsiteX26" fmla="*/ 126553 w 606862"/>
              <a:gd name="connsiteY26" fmla="*/ 426504 h 605874"/>
              <a:gd name="connsiteX27" fmla="*/ 99441 w 606862"/>
              <a:gd name="connsiteY27" fmla="*/ 453571 h 605874"/>
              <a:gd name="connsiteX28" fmla="*/ 152273 w 606862"/>
              <a:gd name="connsiteY28" fmla="*/ 506409 h 605874"/>
              <a:gd name="connsiteX29" fmla="*/ 179477 w 606862"/>
              <a:gd name="connsiteY29" fmla="*/ 479341 h 605874"/>
              <a:gd name="connsiteX30" fmla="*/ 210489 w 606862"/>
              <a:gd name="connsiteY30" fmla="*/ 475448 h 605874"/>
              <a:gd name="connsiteX31" fmla="*/ 247814 w 606862"/>
              <a:gd name="connsiteY31" fmla="*/ 490929 h 605874"/>
              <a:gd name="connsiteX32" fmla="*/ 265920 w 606862"/>
              <a:gd name="connsiteY32" fmla="*/ 515401 h 605874"/>
              <a:gd name="connsiteX33" fmla="*/ 265920 w 606862"/>
              <a:gd name="connsiteY33" fmla="*/ 554056 h 605874"/>
              <a:gd name="connsiteX34" fmla="*/ 340849 w 606862"/>
              <a:gd name="connsiteY34" fmla="*/ 554056 h 605874"/>
              <a:gd name="connsiteX35" fmla="*/ 340849 w 606862"/>
              <a:gd name="connsiteY35" fmla="*/ 515401 h 605874"/>
              <a:gd name="connsiteX36" fmla="*/ 358862 w 606862"/>
              <a:gd name="connsiteY36" fmla="*/ 490929 h 605874"/>
              <a:gd name="connsiteX37" fmla="*/ 396280 w 606862"/>
              <a:gd name="connsiteY37" fmla="*/ 475448 h 605874"/>
              <a:gd name="connsiteX38" fmla="*/ 427199 w 606862"/>
              <a:gd name="connsiteY38" fmla="*/ 479341 h 605874"/>
              <a:gd name="connsiteX39" fmla="*/ 454311 w 606862"/>
              <a:gd name="connsiteY39" fmla="*/ 506409 h 605874"/>
              <a:gd name="connsiteX40" fmla="*/ 507235 w 606862"/>
              <a:gd name="connsiteY40" fmla="*/ 453479 h 605874"/>
              <a:gd name="connsiteX41" fmla="*/ 480123 w 606862"/>
              <a:gd name="connsiteY41" fmla="*/ 426411 h 605874"/>
              <a:gd name="connsiteX42" fmla="*/ 476223 w 606862"/>
              <a:gd name="connsiteY42" fmla="*/ 395543 h 605874"/>
              <a:gd name="connsiteX43" fmla="*/ 491729 w 606862"/>
              <a:gd name="connsiteY43" fmla="*/ 358185 h 605874"/>
              <a:gd name="connsiteX44" fmla="*/ 516241 w 606862"/>
              <a:gd name="connsiteY44" fmla="*/ 340109 h 605874"/>
              <a:gd name="connsiteX45" fmla="*/ 554959 w 606862"/>
              <a:gd name="connsiteY45" fmla="*/ 340109 h 605874"/>
              <a:gd name="connsiteX46" fmla="*/ 554959 w 606862"/>
              <a:gd name="connsiteY46" fmla="*/ 265395 h 605874"/>
              <a:gd name="connsiteX47" fmla="*/ 516241 w 606862"/>
              <a:gd name="connsiteY47" fmla="*/ 265395 h 605874"/>
              <a:gd name="connsiteX48" fmla="*/ 491729 w 606862"/>
              <a:gd name="connsiteY48" fmla="*/ 247318 h 605874"/>
              <a:gd name="connsiteX49" fmla="*/ 476223 w 606862"/>
              <a:gd name="connsiteY49" fmla="*/ 209961 h 605874"/>
              <a:gd name="connsiteX50" fmla="*/ 480123 w 606862"/>
              <a:gd name="connsiteY50" fmla="*/ 179093 h 605874"/>
              <a:gd name="connsiteX51" fmla="*/ 507235 w 606862"/>
              <a:gd name="connsiteY51" fmla="*/ 152024 h 605874"/>
              <a:gd name="connsiteX52" fmla="*/ 454311 w 606862"/>
              <a:gd name="connsiteY52" fmla="*/ 99279 h 605874"/>
              <a:gd name="connsiteX53" fmla="*/ 427106 w 606862"/>
              <a:gd name="connsiteY53" fmla="*/ 126347 h 605874"/>
              <a:gd name="connsiteX54" fmla="*/ 396187 w 606862"/>
              <a:gd name="connsiteY54" fmla="*/ 130148 h 605874"/>
              <a:gd name="connsiteX55" fmla="*/ 358769 w 606862"/>
              <a:gd name="connsiteY55" fmla="*/ 114667 h 605874"/>
              <a:gd name="connsiteX56" fmla="*/ 340664 w 606862"/>
              <a:gd name="connsiteY56" fmla="*/ 90195 h 605874"/>
              <a:gd name="connsiteX57" fmla="*/ 340664 w 606862"/>
              <a:gd name="connsiteY57" fmla="*/ 51540 h 605874"/>
              <a:gd name="connsiteX58" fmla="*/ 240015 w 606862"/>
              <a:gd name="connsiteY58" fmla="*/ 0 h 605874"/>
              <a:gd name="connsiteX59" fmla="*/ 366476 w 606862"/>
              <a:gd name="connsiteY59" fmla="*/ 0 h 605874"/>
              <a:gd name="connsiteX60" fmla="*/ 392288 w 606862"/>
              <a:gd name="connsiteY60" fmla="*/ 25862 h 605874"/>
              <a:gd name="connsiteX61" fmla="*/ 392288 w 606862"/>
              <a:gd name="connsiteY61" fmla="*/ 72211 h 605874"/>
              <a:gd name="connsiteX62" fmla="*/ 403987 w 606862"/>
              <a:gd name="connsiteY62" fmla="*/ 77403 h 605874"/>
              <a:gd name="connsiteX63" fmla="*/ 436298 w 606862"/>
              <a:gd name="connsiteY63" fmla="*/ 45144 h 605874"/>
              <a:gd name="connsiteX64" fmla="*/ 472416 w 606862"/>
              <a:gd name="connsiteY64" fmla="*/ 45144 h 605874"/>
              <a:gd name="connsiteX65" fmla="*/ 561459 w 606862"/>
              <a:gd name="connsiteY65" fmla="*/ 133948 h 605874"/>
              <a:gd name="connsiteX66" fmla="*/ 561459 w 606862"/>
              <a:gd name="connsiteY66" fmla="*/ 170101 h 605874"/>
              <a:gd name="connsiteX67" fmla="*/ 529147 w 606862"/>
              <a:gd name="connsiteY67" fmla="*/ 202360 h 605874"/>
              <a:gd name="connsiteX68" fmla="*/ 534347 w 606862"/>
              <a:gd name="connsiteY68" fmla="*/ 213947 h 605874"/>
              <a:gd name="connsiteX69" fmla="*/ 580771 w 606862"/>
              <a:gd name="connsiteY69" fmla="*/ 213947 h 605874"/>
              <a:gd name="connsiteX70" fmla="*/ 606862 w 606862"/>
              <a:gd name="connsiteY70" fmla="*/ 239625 h 605874"/>
              <a:gd name="connsiteX71" fmla="*/ 606862 w 606862"/>
              <a:gd name="connsiteY71" fmla="*/ 366065 h 605874"/>
              <a:gd name="connsiteX72" fmla="*/ 580957 w 606862"/>
              <a:gd name="connsiteY72" fmla="*/ 391927 h 605874"/>
              <a:gd name="connsiteX73" fmla="*/ 534533 w 606862"/>
              <a:gd name="connsiteY73" fmla="*/ 391927 h 605874"/>
              <a:gd name="connsiteX74" fmla="*/ 529333 w 606862"/>
              <a:gd name="connsiteY74" fmla="*/ 403515 h 605874"/>
              <a:gd name="connsiteX75" fmla="*/ 561644 w 606862"/>
              <a:gd name="connsiteY75" fmla="*/ 435773 h 605874"/>
              <a:gd name="connsiteX76" fmla="*/ 561644 w 606862"/>
              <a:gd name="connsiteY76" fmla="*/ 471926 h 605874"/>
              <a:gd name="connsiteX77" fmla="*/ 472695 w 606862"/>
              <a:gd name="connsiteY77" fmla="*/ 560730 h 605874"/>
              <a:gd name="connsiteX78" fmla="*/ 436484 w 606862"/>
              <a:gd name="connsiteY78" fmla="*/ 560730 h 605874"/>
              <a:gd name="connsiteX79" fmla="*/ 404172 w 606862"/>
              <a:gd name="connsiteY79" fmla="*/ 528471 h 605874"/>
              <a:gd name="connsiteX80" fmla="*/ 392566 w 606862"/>
              <a:gd name="connsiteY80" fmla="*/ 533662 h 605874"/>
              <a:gd name="connsiteX81" fmla="*/ 392566 w 606862"/>
              <a:gd name="connsiteY81" fmla="*/ 580011 h 605874"/>
              <a:gd name="connsiteX82" fmla="*/ 366661 w 606862"/>
              <a:gd name="connsiteY82" fmla="*/ 605874 h 605874"/>
              <a:gd name="connsiteX83" fmla="*/ 240201 w 606862"/>
              <a:gd name="connsiteY83" fmla="*/ 605874 h 605874"/>
              <a:gd name="connsiteX84" fmla="*/ 214296 w 606862"/>
              <a:gd name="connsiteY84" fmla="*/ 580011 h 605874"/>
              <a:gd name="connsiteX85" fmla="*/ 214296 w 606862"/>
              <a:gd name="connsiteY85" fmla="*/ 533662 h 605874"/>
              <a:gd name="connsiteX86" fmla="*/ 202690 w 606862"/>
              <a:gd name="connsiteY86" fmla="*/ 528471 h 605874"/>
              <a:gd name="connsiteX87" fmla="*/ 170378 w 606862"/>
              <a:gd name="connsiteY87" fmla="*/ 560730 h 605874"/>
              <a:gd name="connsiteX88" fmla="*/ 134167 w 606862"/>
              <a:gd name="connsiteY88" fmla="*/ 560730 h 605874"/>
              <a:gd name="connsiteX89" fmla="*/ 45218 w 606862"/>
              <a:gd name="connsiteY89" fmla="*/ 471926 h 605874"/>
              <a:gd name="connsiteX90" fmla="*/ 37418 w 606862"/>
              <a:gd name="connsiteY90" fmla="*/ 453850 h 605874"/>
              <a:gd name="connsiteX91" fmla="*/ 45218 w 606862"/>
              <a:gd name="connsiteY91" fmla="*/ 435773 h 605874"/>
              <a:gd name="connsiteX92" fmla="*/ 77529 w 606862"/>
              <a:gd name="connsiteY92" fmla="*/ 403515 h 605874"/>
              <a:gd name="connsiteX93" fmla="*/ 72329 w 606862"/>
              <a:gd name="connsiteY93" fmla="*/ 391927 h 605874"/>
              <a:gd name="connsiteX94" fmla="*/ 25905 w 606862"/>
              <a:gd name="connsiteY94" fmla="*/ 391927 h 605874"/>
              <a:gd name="connsiteX95" fmla="*/ 0 w 606862"/>
              <a:gd name="connsiteY95" fmla="*/ 366065 h 605874"/>
              <a:gd name="connsiteX96" fmla="*/ 0 w 606862"/>
              <a:gd name="connsiteY96" fmla="*/ 239810 h 605874"/>
              <a:gd name="connsiteX97" fmla="*/ 25905 w 606862"/>
              <a:gd name="connsiteY97" fmla="*/ 213947 h 605874"/>
              <a:gd name="connsiteX98" fmla="*/ 72144 w 606862"/>
              <a:gd name="connsiteY98" fmla="*/ 213947 h 605874"/>
              <a:gd name="connsiteX99" fmla="*/ 77343 w 606862"/>
              <a:gd name="connsiteY99" fmla="*/ 202360 h 605874"/>
              <a:gd name="connsiteX100" fmla="*/ 45032 w 606862"/>
              <a:gd name="connsiteY100" fmla="*/ 170101 h 605874"/>
              <a:gd name="connsiteX101" fmla="*/ 37233 w 606862"/>
              <a:gd name="connsiteY101" fmla="*/ 152024 h 605874"/>
              <a:gd name="connsiteX102" fmla="*/ 45032 w 606862"/>
              <a:gd name="connsiteY102" fmla="*/ 133948 h 605874"/>
              <a:gd name="connsiteX103" fmla="*/ 134074 w 606862"/>
              <a:gd name="connsiteY103" fmla="*/ 45144 h 605874"/>
              <a:gd name="connsiteX104" fmla="*/ 170192 w 606862"/>
              <a:gd name="connsiteY104" fmla="*/ 45144 h 605874"/>
              <a:gd name="connsiteX105" fmla="*/ 202504 w 606862"/>
              <a:gd name="connsiteY105" fmla="*/ 77403 h 605874"/>
              <a:gd name="connsiteX106" fmla="*/ 214203 w 606862"/>
              <a:gd name="connsiteY106" fmla="*/ 72211 h 605874"/>
              <a:gd name="connsiteX107" fmla="*/ 214203 w 606862"/>
              <a:gd name="connsiteY107" fmla="*/ 25862 h 605874"/>
              <a:gd name="connsiteX108" fmla="*/ 240015 w 606862"/>
              <a:gd name="connsiteY108" fmla="*/ 0 h 6058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</a:cxnLst>
            <a:rect l="l" t="t" r="r" b="b"/>
            <a:pathLst>
              <a:path w="606862" h="605874">
                <a:moveTo>
                  <a:pt x="303336" y="213981"/>
                </a:moveTo>
                <a:cubicBezTo>
                  <a:pt x="254306" y="213981"/>
                  <a:pt x="214283" y="253933"/>
                  <a:pt x="214283" y="302877"/>
                </a:cubicBezTo>
                <a:cubicBezTo>
                  <a:pt x="214283" y="351821"/>
                  <a:pt x="254306" y="391681"/>
                  <a:pt x="303336" y="391681"/>
                </a:cubicBezTo>
                <a:cubicBezTo>
                  <a:pt x="352366" y="391681"/>
                  <a:pt x="392296" y="351821"/>
                  <a:pt x="392296" y="302877"/>
                </a:cubicBezTo>
                <a:cubicBezTo>
                  <a:pt x="392296" y="253933"/>
                  <a:pt x="352366" y="213981"/>
                  <a:pt x="303336" y="213981"/>
                </a:cubicBezTo>
                <a:close/>
                <a:moveTo>
                  <a:pt x="303336" y="162441"/>
                </a:moveTo>
                <a:cubicBezTo>
                  <a:pt x="380781" y="162441"/>
                  <a:pt x="443926" y="225475"/>
                  <a:pt x="443926" y="302877"/>
                </a:cubicBezTo>
                <a:cubicBezTo>
                  <a:pt x="443926" y="380186"/>
                  <a:pt x="380781" y="443220"/>
                  <a:pt x="303336" y="443220"/>
                </a:cubicBezTo>
                <a:cubicBezTo>
                  <a:pt x="225798" y="443220"/>
                  <a:pt x="162653" y="380094"/>
                  <a:pt x="162653" y="302877"/>
                </a:cubicBezTo>
                <a:cubicBezTo>
                  <a:pt x="162653" y="225568"/>
                  <a:pt x="225798" y="162441"/>
                  <a:pt x="303336" y="162441"/>
                </a:cubicBezTo>
                <a:close/>
                <a:moveTo>
                  <a:pt x="265827" y="51540"/>
                </a:moveTo>
                <a:lnTo>
                  <a:pt x="265827" y="90195"/>
                </a:lnTo>
                <a:cubicBezTo>
                  <a:pt x="265827" y="101875"/>
                  <a:pt x="258028" y="112072"/>
                  <a:pt x="247722" y="114667"/>
                </a:cubicBezTo>
                <a:cubicBezTo>
                  <a:pt x="234815" y="118560"/>
                  <a:pt x="222002" y="123752"/>
                  <a:pt x="210303" y="130148"/>
                </a:cubicBezTo>
                <a:cubicBezTo>
                  <a:pt x="200090" y="135339"/>
                  <a:pt x="188391" y="134134"/>
                  <a:pt x="179385" y="126347"/>
                </a:cubicBezTo>
                <a:lnTo>
                  <a:pt x="152273" y="99279"/>
                </a:lnTo>
                <a:lnTo>
                  <a:pt x="99441" y="152024"/>
                </a:lnTo>
                <a:lnTo>
                  <a:pt x="126553" y="179185"/>
                </a:lnTo>
                <a:cubicBezTo>
                  <a:pt x="134167" y="186879"/>
                  <a:pt x="136767" y="199857"/>
                  <a:pt x="130360" y="210147"/>
                </a:cubicBezTo>
                <a:cubicBezTo>
                  <a:pt x="123954" y="221641"/>
                  <a:pt x="118754" y="234619"/>
                  <a:pt x="114854" y="247411"/>
                </a:cubicBezTo>
                <a:cubicBezTo>
                  <a:pt x="111048" y="257701"/>
                  <a:pt x="102041" y="265487"/>
                  <a:pt x="90342" y="265487"/>
                </a:cubicBezTo>
                <a:lnTo>
                  <a:pt x="51624" y="265487"/>
                </a:lnTo>
                <a:lnTo>
                  <a:pt x="51624" y="340295"/>
                </a:lnTo>
                <a:lnTo>
                  <a:pt x="90342" y="340295"/>
                </a:lnTo>
                <a:cubicBezTo>
                  <a:pt x="102041" y="340295"/>
                  <a:pt x="112255" y="348081"/>
                  <a:pt x="114854" y="358278"/>
                </a:cubicBezTo>
                <a:cubicBezTo>
                  <a:pt x="118754" y="371163"/>
                  <a:pt x="123954" y="384048"/>
                  <a:pt x="130360" y="395635"/>
                </a:cubicBezTo>
                <a:cubicBezTo>
                  <a:pt x="135560" y="405925"/>
                  <a:pt x="134353" y="417512"/>
                  <a:pt x="126553" y="426504"/>
                </a:cubicBezTo>
                <a:lnTo>
                  <a:pt x="99441" y="453571"/>
                </a:lnTo>
                <a:lnTo>
                  <a:pt x="152273" y="506409"/>
                </a:lnTo>
                <a:lnTo>
                  <a:pt x="179477" y="479341"/>
                </a:lnTo>
                <a:cubicBezTo>
                  <a:pt x="187184" y="471648"/>
                  <a:pt x="200183" y="469052"/>
                  <a:pt x="210489" y="475448"/>
                </a:cubicBezTo>
                <a:cubicBezTo>
                  <a:pt x="222002" y="481937"/>
                  <a:pt x="235001" y="487128"/>
                  <a:pt x="247814" y="490929"/>
                </a:cubicBezTo>
                <a:cubicBezTo>
                  <a:pt x="258121" y="494729"/>
                  <a:pt x="265920" y="503814"/>
                  <a:pt x="265920" y="515401"/>
                </a:cubicBezTo>
                <a:lnTo>
                  <a:pt x="265920" y="554056"/>
                </a:lnTo>
                <a:lnTo>
                  <a:pt x="340849" y="554056"/>
                </a:lnTo>
                <a:lnTo>
                  <a:pt x="340849" y="515401"/>
                </a:lnTo>
                <a:cubicBezTo>
                  <a:pt x="340849" y="503814"/>
                  <a:pt x="348649" y="493524"/>
                  <a:pt x="358862" y="490929"/>
                </a:cubicBezTo>
                <a:cubicBezTo>
                  <a:pt x="371768" y="487128"/>
                  <a:pt x="384674" y="481937"/>
                  <a:pt x="396280" y="475448"/>
                </a:cubicBezTo>
                <a:cubicBezTo>
                  <a:pt x="406586" y="470257"/>
                  <a:pt x="418193" y="471555"/>
                  <a:pt x="427199" y="479341"/>
                </a:cubicBezTo>
                <a:lnTo>
                  <a:pt x="454311" y="506409"/>
                </a:lnTo>
                <a:lnTo>
                  <a:pt x="507235" y="453479"/>
                </a:lnTo>
                <a:lnTo>
                  <a:pt x="480123" y="426411"/>
                </a:lnTo>
                <a:cubicBezTo>
                  <a:pt x="472416" y="418717"/>
                  <a:pt x="469817" y="405739"/>
                  <a:pt x="476223" y="395543"/>
                </a:cubicBezTo>
                <a:cubicBezTo>
                  <a:pt x="482723" y="384048"/>
                  <a:pt x="487922" y="371070"/>
                  <a:pt x="491729" y="358185"/>
                </a:cubicBezTo>
                <a:cubicBezTo>
                  <a:pt x="495536" y="347896"/>
                  <a:pt x="504635" y="340109"/>
                  <a:pt x="516241" y="340109"/>
                </a:cubicBezTo>
                <a:lnTo>
                  <a:pt x="554959" y="340109"/>
                </a:lnTo>
                <a:lnTo>
                  <a:pt x="554959" y="265395"/>
                </a:lnTo>
                <a:lnTo>
                  <a:pt x="516241" y="265395"/>
                </a:lnTo>
                <a:cubicBezTo>
                  <a:pt x="504635" y="265395"/>
                  <a:pt x="494329" y="257608"/>
                  <a:pt x="491729" y="247318"/>
                </a:cubicBezTo>
                <a:cubicBezTo>
                  <a:pt x="487922" y="234433"/>
                  <a:pt x="482723" y="221641"/>
                  <a:pt x="476223" y="209961"/>
                </a:cubicBezTo>
                <a:cubicBezTo>
                  <a:pt x="471024" y="199764"/>
                  <a:pt x="472324" y="188084"/>
                  <a:pt x="480123" y="179093"/>
                </a:cubicBezTo>
                <a:lnTo>
                  <a:pt x="507235" y="152024"/>
                </a:lnTo>
                <a:lnTo>
                  <a:pt x="454311" y="99279"/>
                </a:lnTo>
                <a:lnTo>
                  <a:pt x="427106" y="126347"/>
                </a:lnTo>
                <a:cubicBezTo>
                  <a:pt x="419400" y="133948"/>
                  <a:pt x="406401" y="136544"/>
                  <a:pt x="396187" y="130148"/>
                </a:cubicBezTo>
                <a:cubicBezTo>
                  <a:pt x="384674" y="123752"/>
                  <a:pt x="371675" y="118560"/>
                  <a:pt x="358769" y="114667"/>
                </a:cubicBezTo>
                <a:cubicBezTo>
                  <a:pt x="348463" y="110867"/>
                  <a:pt x="340664" y="101875"/>
                  <a:pt x="340664" y="90195"/>
                </a:cubicBezTo>
                <a:lnTo>
                  <a:pt x="340664" y="51540"/>
                </a:lnTo>
                <a:close/>
                <a:moveTo>
                  <a:pt x="240015" y="0"/>
                </a:moveTo>
                <a:lnTo>
                  <a:pt x="366476" y="0"/>
                </a:lnTo>
                <a:cubicBezTo>
                  <a:pt x="380682" y="0"/>
                  <a:pt x="392288" y="11587"/>
                  <a:pt x="392288" y="25862"/>
                </a:cubicBezTo>
                <a:lnTo>
                  <a:pt x="392288" y="72211"/>
                </a:lnTo>
                <a:cubicBezTo>
                  <a:pt x="396187" y="73509"/>
                  <a:pt x="400087" y="74807"/>
                  <a:pt x="403987" y="77403"/>
                </a:cubicBezTo>
                <a:lnTo>
                  <a:pt x="436298" y="45144"/>
                </a:lnTo>
                <a:cubicBezTo>
                  <a:pt x="446512" y="34854"/>
                  <a:pt x="462110" y="34854"/>
                  <a:pt x="472416" y="45144"/>
                </a:cubicBezTo>
                <a:lnTo>
                  <a:pt x="561459" y="133948"/>
                </a:lnTo>
                <a:cubicBezTo>
                  <a:pt x="571672" y="144238"/>
                  <a:pt x="571672" y="159811"/>
                  <a:pt x="561459" y="170101"/>
                </a:cubicBezTo>
                <a:lnTo>
                  <a:pt x="529147" y="202360"/>
                </a:lnTo>
                <a:cubicBezTo>
                  <a:pt x="530447" y="206161"/>
                  <a:pt x="533047" y="210147"/>
                  <a:pt x="534347" y="213947"/>
                </a:cubicBezTo>
                <a:lnTo>
                  <a:pt x="580771" y="213947"/>
                </a:lnTo>
                <a:cubicBezTo>
                  <a:pt x="594977" y="213947"/>
                  <a:pt x="606583" y="225442"/>
                  <a:pt x="606862" y="239625"/>
                </a:cubicBezTo>
                <a:lnTo>
                  <a:pt x="606862" y="366065"/>
                </a:lnTo>
                <a:cubicBezTo>
                  <a:pt x="606862" y="380340"/>
                  <a:pt x="595256" y="391927"/>
                  <a:pt x="580957" y="391927"/>
                </a:cubicBezTo>
                <a:lnTo>
                  <a:pt x="534533" y="391927"/>
                </a:lnTo>
                <a:cubicBezTo>
                  <a:pt x="533233" y="395728"/>
                  <a:pt x="531933" y="399714"/>
                  <a:pt x="529333" y="403515"/>
                </a:cubicBezTo>
                <a:lnTo>
                  <a:pt x="561644" y="435773"/>
                </a:lnTo>
                <a:cubicBezTo>
                  <a:pt x="571951" y="446063"/>
                  <a:pt x="571951" y="461636"/>
                  <a:pt x="561644" y="471926"/>
                </a:cubicBezTo>
                <a:lnTo>
                  <a:pt x="472695" y="560730"/>
                </a:lnTo>
                <a:cubicBezTo>
                  <a:pt x="462389" y="571020"/>
                  <a:pt x="446790" y="571020"/>
                  <a:pt x="436484" y="560730"/>
                </a:cubicBezTo>
                <a:lnTo>
                  <a:pt x="404172" y="528471"/>
                </a:lnTo>
                <a:cubicBezTo>
                  <a:pt x="400366" y="529862"/>
                  <a:pt x="396373" y="532457"/>
                  <a:pt x="392566" y="533662"/>
                </a:cubicBezTo>
                <a:lnTo>
                  <a:pt x="392566" y="580011"/>
                </a:lnTo>
                <a:cubicBezTo>
                  <a:pt x="392566" y="594287"/>
                  <a:pt x="380960" y="605874"/>
                  <a:pt x="366661" y="605874"/>
                </a:cubicBezTo>
                <a:lnTo>
                  <a:pt x="240201" y="605874"/>
                </a:lnTo>
                <a:cubicBezTo>
                  <a:pt x="225902" y="605874"/>
                  <a:pt x="214296" y="594287"/>
                  <a:pt x="214296" y="580011"/>
                </a:cubicBezTo>
                <a:lnTo>
                  <a:pt x="214296" y="533662"/>
                </a:lnTo>
                <a:cubicBezTo>
                  <a:pt x="210489" y="532365"/>
                  <a:pt x="206497" y="531067"/>
                  <a:pt x="202690" y="528471"/>
                </a:cubicBezTo>
                <a:lnTo>
                  <a:pt x="170378" y="560730"/>
                </a:lnTo>
                <a:cubicBezTo>
                  <a:pt x="160072" y="571020"/>
                  <a:pt x="144473" y="571020"/>
                  <a:pt x="134167" y="560730"/>
                </a:cubicBezTo>
                <a:lnTo>
                  <a:pt x="45218" y="471926"/>
                </a:lnTo>
                <a:cubicBezTo>
                  <a:pt x="40018" y="466735"/>
                  <a:pt x="37418" y="460246"/>
                  <a:pt x="37418" y="453850"/>
                </a:cubicBezTo>
                <a:cubicBezTo>
                  <a:pt x="37418" y="447453"/>
                  <a:pt x="40018" y="440965"/>
                  <a:pt x="45218" y="435773"/>
                </a:cubicBezTo>
                <a:lnTo>
                  <a:pt x="77529" y="403515"/>
                </a:lnTo>
                <a:cubicBezTo>
                  <a:pt x="76136" y="399714"/>
                  <a:pt x="73537" y="395728"/>
                  <a:pt x="72329" y="391927"/>
                </a:cubicBezTo>
                <a:lnTo>
                  <a:pt x="25905" y="391927"/>
                </a:lnTo>
                <a:cubicBezTo>
                  <a:pt x="11606" y="391927"/>
                  <a:pt x="0" y="380340"/>
                  <a:pt x="0" y="366065"/>
                </a:cubicBezTo>
                <a:lnTo>
                  <a:pt x="0" y="239810"/>
                </a:lnTo>
                <a:cubicBezTo>
                  <a:pt x="0" y="225534"/>
                  <a:pt x="11606" y="213947"/>
                  <a:pt x="25905" y="213947"/>
                </a:cubicBezTo>
                <a:lnTo>
                  <a:pt x="72144" y="213947"/>
                </a:lnTo>
                <a:cubicBezTo>
                  <a:pt x="73537" y="210147"/>
                  <a:pt x="74744" y="206161"/>
                  <a:pt x="77343" y="202360"/>
                </a:cubicBezTo>
                <a:lnTo>
                  <a:pt x="45032" y="170101"/>
                </a:lnTo>
                <a:cubicBezTo>
                  <a:pt x="39832" y="164910"/>
                  <a:pt x="37233" y="158421"/>
                  <a:pt x="37233" y="152024"/>
                </a:cubicBezTo>
                <a:cubicBezTo>
                  <a:pt x="37233" y="145628"/>
                  <a:pt x="39832" y="139139"/>
                  <a:pt x="45032" y="133948"/>
                </a:cubicBezTo>
                <a:lnTo>
                  <a:pt x="134074" y="45144"/>
                </a:lnTo>
                <a:cubicBezTo>
                  <a:pt x="144380" y="34854"/>
                  <a:pt x="159979" y="34854"/>
                  <a:pt x="170192" y="45144"/>
                </a:cubicBezTo>
                <a:lnTo>
                  <a:pt x="202504" y="77403"/>
                </a:lnTo>
                <a:cubicBezTo>
                  <a:pt x="206404" y="76012"/>
                  <a:pt x="210303" y="73417"/>
                  <a:pt x="214203" y="72211"/>
                </a:cubicBezTo>
                <a:lnTo>
                  <a:pt x="214203" y="25862"/>
                </a:lnTo>
                <a:cubicBezTo>
                  <a:pt x="214203" y="11587"/>
                  <a:pt x="225809" y="0"/>
                  <a:pt x="240015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grpSp>
        <p:nvGrpSpPr>
          <p:cNvPr id="45" name="组合 44"/>
          <p:cNvGrpSpPr/>
          <p:nvPr/>
        </p:nvGrpSpPr>
        <p:grpSpPr>
          <a:xfrm>
            <a:off x="702031" y="457965"/>
            <a:ext cx="9725337" cy="1017909"/>
            <a:chOff x="1611895" y="2693164"/>
            <a:chExt cx="3821331" cy="1017909"/>
          </a:xfrm>
        </p:grpSpPr>
        <p:sp>
          <p:nvSpPr>
            <p:cNvPr id="47" name="文本框 7"/>
            <p:cNvSpPr txBox="1"/>
            <p:nvPr/>
          </p:nvSpPr>
          <p:spPr>
            <a:xfrm>
              <a:off x="1611895" y="2693164"/>
              <a:ext cx="3821331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3200" b="1" i="0" u="none" strike="noStrike" kern="0" cap="none" spc="0" normalizeH="0" baseline="0" noProof="0" dirty="0">
                  <a:ln>
                    <a:noFill/>
                  </a:ln>
                  <a:gradFill flip="none" rotWithShape="1">
                    <a:gsLst>
                      <a:gs pos="0">
                        <a:srgbClr val="298CC5">
                          <a:lumMod val="75000"/>
                        </a:srgbClr>
                      </a:gs>
                      <a:gs pos="100000">
                        <a:srgbClr val="298CC5"/>
                      </a:gs>
                    </a:gsLst>
                    <a:lin ang="5400000" scaled="1"/>
                    <a:tileRect/>
                  </a:gradFill>
                  <a:effectLst/>
                  <a:uLnTx/>
                  <a:uFillTx/>
                  <a:latin typeface="Arial"/>
                  <a:ea typeface="微软雅黑"/>
                  <a:cs typeface="+mn-cs"/>
                </a:rPr>
                <a:t>04 </a:t>
              </a:r>
              <a:r>
                <a:rPr kumimoji="0" lang="zh-CN" altLang="en-US" sz="3200" b="1" i="0" u="none" strike="noStrike" kern="0" cap="none" spc="0" normalizeH="0" baseline="0" noProof="0" dirty="0">
                  <a:ln>
                    <a:noFill/>
                  </a:ln>
                  <a:gradFill flip="none" rotWithShape="1">
                    <a:gsLst>
                      <a:gs pos="0">
                        <a:srgbClr val="298CC5">
                          <a:lumMod val="75000"/>
                        </a:srgbClr>
                      </a:gs>
                      <a:gs pos="100000">
                        <a:srgbClr val="298CC5"/>
                      </a:gs>
                    </a:gsLst>
                    <a:lin ang="5400000" scaled="1"/>
                    <a:tileRect/>
                  </a:gradFill>
                  <a:effectLst/>
                  <a:uLnTx/>
                  <a:uFillTx/>
                  <a:latin typeface="Arial"/>
                  <a:ea typeface="微软雅黑"/>
                  <a:cs typeface="+mn-cs"/>
                </a:rPr>
                <a:t>研究结果（三）美国万圣节的起源及风俗</a:t>
              </a:r>
            </a:p>
          </p:txBody>
        </p:sp>
        <p:sp>
          <p:nvSpPr>
            <p:cNvPr id="48" name="矩形 47"/>
            <p:cNvSpPr/>
            <p:nvPr/>
          </p:nvSpPr>
          <p:spPr>
            <a:xfrm>
              <a:off x="1724025" y="3484813"/>
              <a:ext cx="431460" cy="226260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lumMod val="75000"/>
                  </a:schemeClr>
                </a:gs>
                <a:gs pos="100000">
                  <a:schemeClr val="accent1"/>
                </a:gs>
              </a:gsLst>
              <a:lin ang="8100000" scaled="1"/>
              <a:tileRect/>
            </a:gradFill>
            <a:ln w="28575">
              <a:gradFill flip="none" rotWithShape="1">
                <a:gsLst>
                  <a:gs pos="0">
                    <a:schemeClr val="accent1"/>
                  </a:gs>
                  <a:gs pos="100000">
                    <a:schemeClr val="accent1">
                      <a:lumMod val="75000"/>
                    </a:schemeClr>
                  </a:gs>
                </a:gsLst>
                <a:lin ang="8100000" scaled="1"/>
                <a:tileRect/>
              </a:gradFill>
            </a:ln>
            <a:effectLst>
              <a:outerShdw blurRad="381000" dist="38100" dir="8100000" algn="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</p:grpSp>
      <p:sp>
        <p:nvSpPr>
          <p:cNvPr id="4" name="文本框 3">
            <a:extLst>
              <a:ext uri="{FF2B5EF4-FFF2-40B4-BE49-F238E27FC236}">
                <a16:creationId xmlns:a16="http://schemas.microsoft.com/office/drawing/2014/main" id="{706F95F1-A29E-49F4-B31D-7D319EE474CA}"/>
              </a:ext>
            </a:extLst>
          </p:cNvPr>
          <p:cNvSpPr txBox="1"/>
          <p:nvPr/>
        </p:nvSpPr>
        <p:spPr>
          <a:xfrm>
            <a:off x="814161" y="1794294"/>
            <a:ext cx="4383481" cy="39154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marR="0" lvl="0" indent="-51435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华文楷体" panose="02010600040101010101" pitchFamily="2" charset="-122"/>
                <a:ea typeface="华文楷体" panose="02010600040101010101" pitchFamily="2" charset="-122"/>
                <a:cs typeface="+mn-cs"/>
              </a:rPr>
              <a:t>起源</a:t>
            </a:r>
            <a:endParaRPr kumimoji="0" lang="en-US" altLang="zh-CN" sz="28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华文楷体" panose="02010600040101010101" pitchFamily="2" charset="-122"/>
              <a:ea typeface="华文楷体" panose="02010600040101010101" pitchFamily="2" charset="-122"/>
              <a:cs typeface="+mn-cs"/>
            </a:endParaRPr>
          </a:p>
          <a:p>
            <a:pPr lvl="0">
              <a:lnSpc>
                <a:spcPct val="150000"/>
              </a:lnSpc>
            </a:pPr>
            <a:r>
              <a:rPr lang="zh-CN" altLang="zh-CN" sz="2000" dirty="0"/>
              <a:t>公元前</a:t>
            </a:r>
            <a:r>
              <a:rPr lang="en-US" altLang="zh-CN" sz="2000" dirty="0"/>
              <a:t>500</a:t>
            </a:r>
            <a:r>
              <a:rPr lang="zh-CN" altLang="zh-CN" sz="2000" dirty="0"/>
              <a:t>年左右</a:t>
            </a:r>
            <a:r>
              <a:rPr lang="zh-CN" altLang="en-US" sz="2000" dirty="0"/>
              <a:t>，爱尔兰凯尔特人，为避免恶灵附体，装扮成鬼怪，拎灯上街游行。</a:t>
            </a:r>
            <a:endParaRPr lang="en-US" altLang="zh-CN" sz="2000" dirty="0"/>
          </a:p>
          <a:p>
            <a:pPr lvl="0">
              <a:lnSpc>
                <a:spcPct val="150000"/>
              </a:lnSpc>
            </a:pPr>
            <a:r>
              <a:rPr lang="zh-CN" altLang="en-US" sz="2000" dirty="0"/>
              <a:t>公元</a:t>
            </a:r>
            <a:r>
              <a:rPr lang="en-US" altLang="zh-CN" sz="2000" dirty="0"/>
              <a:t>9</a:t>
            </a:r>
            <a:r>
              <a:rPr lang="zh-CN" altLang="en-US" sz="2000" dirty="0"/>
              <a:t>世纪，罗马人占领凯尔特人的部落，罗马教皇</a:t>
            </a:r>
            <a:r>
              <a:rPr lang="zh-CN" altLang="zh-CN" sz="2000" dirty="0"/>
              <a:t>规定每年的</a:t>
            </a:r>
            <a:r>
              <a:rPr lang="en-US" altLang="zh-CN" sz="2000" dirty="0"/>
              <a:t>11</a:t>
            </a:r>
            <a:r>
              <a:rPr lang="zh-CN" altLang="zh-CN" sz="2000" dirty="0"/>
              <a:t>月</a:t>
            </a:r>
            <a:r>
              <a:rPr lang="en-US" altLang="zh-CN" sz="2000" dirty="0"/>
              <a:t>1</a:t>
            </a:r>
            <a:r>
              <a:rPr lang="zh-CN" altLang="zh-CN" sz="2000" dirty="0"/>
              <a:t>日为万圣节</a:t>
            </a:r>
            <a:r>
              <a:rPr lang="zh-CN" altLang="en-US" sz="2000" dirty="0"/>
              <a:t>，</a:t>
            </a:r>
            <a:r>
              <a:rPr lang="zh-CN" altLang="zh-CN" sz="2000" dirty="0"/>
              <a:t>以纪念教会所有的圣人和殉道者，</a:t>
            </a:r>
            <a:r>
              <a:rPr lang="en-US" altLang="zh-CN" sz="2000" dirty="0"/>
              <a:t>10</a:t>
            </a:r>
            <a:r>
              <a:rPr lang="zh-CN" altLang="zh-CN" sz="2000" dirty="0"/>
              <a:t>月</a:t>
            </a:r>
            <a:r>
              <a:rPr lang="en-US" altLang="zh-CN" sz="2000" dirty="0"/>
              <a:t>31</a:t>
            </a:r>
            <a:r>
              <a:rPr lang="zh-CN" altLang="zh-CN" sz="2000" dirty="0"/>
              <a:t>日是万圣节前夜</a:t>
            </a:r>
            <a:r>
              <a:rPr lang="zh-CN" altLang="zh-CN" dirty="0"/>
              <a:t>。</a:t>
            </a:r>
            <a:endParaRPr lang="en-US" altLang="zh-CN" sz="2000" dirty="0"/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87F42893-5308-449B-AF1F-3342EFBC1963}"/>
              </a:ext>
            </a:extLst>
          </p:cNvPr>
          <p:cNvSpPr txBox="1"/>
          <p:nvPr/>
        </p:nvSpPr>
        <p:spPr>
          <a:xfrm>
            <a:off x="6149951" y="1772338"/>
            <a:ext cx="5352238" cy="39240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华文楷体" panose="02010600040101010101" pitchFamily="2" charset="-122"/>
                <a:ea typeface="华文楷体" panose="02010600040101010101" pitchFamily="2" charset="-122"/>
                <a:cs typeface="+mn-cs"/>
              </a:rPr>
              <a:t>2.</a:t>
            </a: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华文楷体" panose="02010600040101010101" pitchFamily="2" charset="-122"/>
                <a:ea typeface="华文楷体" panose="02010600040101010101" pitchFamily="2" charset="-122"/>
                <a:cs typeface="+mn-cs"/>
              </a:rPr>
              <a:t> 风俗</a:t>
            </a:r>
            <a:endParaRPr kumimoji="0" lang="en-US" altLang="zh-CN" sz="28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华文楷体" panose="02010600040101010101" pitchFamily="2" charset="-122"/>
              <a:ea typeface="华文楷体" panose="02010600040101010101" pitchFamily="2" charset="-122"/>
              <a:cs typeface="+mn-cs"/>
            </a:endParaRPr>
          </a:p>
          <a:p>
            <a:pPr lvl="0">
              <a:lnSpc>
                <a:spcPct val="150000"/>
              </a:lnSpc>
            </a:pPr>
            <a:r>
              <a:rPr lang="zh-CN" altLang="zh-CN" sz="2000" dirty="0"/>
              <a:t>主要流行于母语为英语的国家，鬼魂寻找替身的说法已逐渐被人们遗忘，只剩下欢乐喜悦的庆祝仪式。</a:t>
            </a:r>
            <a:endParaRPr lang="en-US" altLang="zh-CN" sz="2000" dirty="0"/>
          </a:p>
          <a:p>
            <a:pPr lvl="0">
              <a:lnSpc>
                <a:spcPct val="150000"/>
              </a:lnSpc>
            </a:pPr>
            <a:r>
              <a:rPr lang="zh-CN" altLang="zh-CN" sz="2000" dirty="0"/>
              <a:t>孩子们穿上精灵古怪的服装戴上面具，提着南瓜灯，喊着“</a:t>
            </a:r>
            <a:r>
              <a:rPr lang="en-US" altLang="zh-CN" sz="2000" dirty="0"/>
              <a:t>Trick or treat</a:t>
            </a:r>
            <a:r>
              <a:rPr lang="zh-CN" altLang="zh-CN" sz="2000" dirty="0"/>
              <a:t>”，挨家挨户敲门要糖果，每户人家都会准备一些糖果招待孩子们。年轻人通常会举办化妆舞会来庆祝万圣节。</a:t>
            </a:r>
            <a:endParaRPr kumimoji="0" lang="en-US" altLang="zh-CN" sz="4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华文楷体" panose="02010600040101010101" pitchFamily="2" charset="-122"/>
              <a:ea typeface="华文楷体" panose="0201060004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350338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 animBg="1"/>
      <p:bldP spid="41" grpId="0" animBg="1"/>
      <p:bldP spid="43" grpId="0" animBg="1"/>
    </p:bldLst>
  </p:timing>
</p:sld>
</file>

<file path=ppt/theme/theme1.xml><?xml version="1.0" encoding="utf-8"?>
<a:theme xmlns:a="http://schemas.openxmlformats.org/drawingml/2006/main" name="包图主题2">
  <a:themeElements>
    <a:clrScheme name="自定义 102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298CC5"/>
      </a:accent1>
      <a:accent2>
        <a:srgbClr val="4C4676"/>
      </a:accent2>
      <a:accent3>
        <a:srgbClr val="298CC5"/>
      </a:accent3>
      <a:accent4>
        <a:srgbClr val="4C4676"/>
      </a:accent4>
      <a:accent5>
        <a:srgbClr val="298CC5"/>
      </a:accent5>
      <a:accent6>
        <a:srgbClr val="4C4676"/>
      </a:accent6>
      <a:hlink>
        <a:srgbClr val="0563C1"/>
      </a:hlink>
      <a:folHlink>
        <a:srgbClr val="954F72"/>
      </a:folHlink>
    </a:clrScheme>
    <a:fontScheme name="自定义 1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包图主题2">
  <a:themeElements>
    <a:clrScheme name="自定义 102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298CC5"/>
      </a:accent1>
      <a:accent2>
        <a:srgbClr val="4C4676"/>
      </a:accent2>
      <a:accent3>
        <a:srgbClr val="298CC5"/>
      </a:accent3>
      <a:accent4>
        <a:srgbClr val="4C4676"/>
      </a:accent4>
      <a:accent5>
        <a:srgbClr val="298CC5"/>
      </a:accent5>
      <a:accent6>
        <a:srgbClr val="4C4676"/>
      </a:accent6>
      <a:hlink>
        <a:srgbClr val="0563C1"/>
      </a:hlink>
      <a:folHlink>
        <a:srgbClr val="954F72"/>
      </a:folHlink>
    </a:clrScheme>
    <a:fontScheme name="自定义 1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1303</TotalTime>
  <Words>1444</Words>
  <Application>Microsoft Office PowerPoint</Application>
  <PresentationFormat>宽屏</PresentationFormat>
  <Paragraphs>123</Paragraphs>
  <Slides>16</Slides>
  <Notes>16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16</vt:i4>
      </vt:variant>
    </vt:vector>
  </HeadingPairs>
  <TitlesOfParts>
    <vt:vector size="25" baseType="lpstr">
      <vt:lpstr>等线</vt:lpstr>
      <vt:lpstr>华文楷体</vt:lpstr>
      <vt:lpstr>楷体</vt:lpstr>
      <vt:lpstr>微软雅黑</vt:lpstr>
      <vt:lpstr>Arial</vt:lpstr>
      <vt:lpstr>Century Gothic</vt:lpstr>
      <vt:lpstr>Times New Roman</vt:lpstr>
      <vt:lpstr>包图主题2</vt:lpstr>
      <vt:lpstr>1_包图主题2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LIYI</dc:creator>
  <cp:lastModifiedBy>LIYI</cp:lastModifiedBy>
  <cp:revision>69</cp:revision>
  <cp:lastPrinted>2021-11-22T14:37:22Z</cp:lastPrinted>
  <dcterms:created xsi:type="dcterms:W3CDTF">2021-11-20T13:20:05Z</dcterms:created>
  <dcterms:modified xsi:type="dcterms:W3CDTF">2022-01-20T03:07:56Z</dcterms:modified>
</cp:coreProperties>
</file>