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customXml/itemProps5.xml" ContentType="application/vnd.openxmlformats-officedocument.customXmlProperties+xml"/>
  <Override PartName="/customXml/itemProps6.xml" ContentType="application/vnd.openxmlformats-officedocument.customXmlProperties+xml"/>
  <Override PartName="/customXml/itemProps7.xml" ContentType="application/vnd.openxmlformats-officedocument.customXmlProperties+xml"/>
  <Override PartName="/customXml/itemProps8.xml" ContentType="application/vnd.openxmlformats-officedocument.customXmlProperties+xml"/>
  <Override PartName="/customXml/itemProps9.xml" ContentType="application/vnd.openxmlformats-officedocument.customXmlProperties+xml"/>
  <Override PartName="/customXml/itemProps10.xml" ContentType="application/vnd.openxmlformats-officedocument.customXmlProperties+xml"/>
  <Override PartName="/customXml/itemProps11.xml" ContentType="application/vnd.openxmlformats-officedocument.customXmlProperties+xml"/>
  <Override PartName="/customXml/itemProps12.xml" ContentType="application/vnd.openxmlformats-officedocument.customXmlProperties+xml"/>
  <Override PartName="/customXml/itemProps13.xml" ContentType="application/vnd.openxmlformats-officedocument.customXmlProperties+xml"/>
  <Override PartName="/customXml/itemProps14.xml" ContentType="application/vnd.openxmlformats-officedocument.customXmlProperties+xml"/>
  <Override PartName="/customXml/itemProps15.xml" ContentType="application/vnd.openxmlformats-officedocument.customXmlProperties+xml"/>
  <Override PartName="/customXml/itemProps16.xml" ContentType="application/vnd.openxmlformats-officedocument.customXmlProperties+xml"/>
  <Override PartName="/customXml/itemProps17.xml" ContentType="application/vnd.openxmlformats-officedocument.customXmlProperties+xml"/>
  <Override PartName="/customXml/itemProps18.xml" ContentType="application/vnd.openxmlformats-officedocument.customXmlProperties+xml"/>
  <Override PartName="/customXml/itemProps19.xml" ContentType="application/vnd.openxmlformats-officedocument.customXmlProperties+xml"/>
  <Override PartName="/customXml/itemProps20.xml" ContentType="application/vnd.openxmlformats-officedocument.customXmlProperties+xml"/>
  <Override PartName="/customXml/itemProps21.xml" ContentType="application/vnd.openxmlformats-officedocument.customXmlProperties+xml"/>
  <Override PartName="/customXml/itemProps22.xml" ContentType="application/vnd.openxmlformats-officedocument.customXmlProperties+xml"/>
  <Override PartName="/customXml/itemProps23.xml" ContentType="application/vnd.openxmlformats-officedocument.customXmlProperties+xml"/>
  <Override PartName="/customXml/itemProps24.xml" ContentType="application/vnd.openxmlformats-officedocument.customXmlProperties+xml"/>
  <Override PartName="/customXml/itemProps25.xml" ContentType="application/vnd.openxmlformats-officedocument.customXmlProperties+xml"/>
  <Override PartName="/customXml/itemProps26.xml" ContentType="application/vnd.openxmlformats-officedocument.customXmlProperties+xml"/>
  <Override PartName="/customXml/itemProps27.xml" ContentType="application/vnd.openxmlformats-officedocument.customXmlProperties+xml"/>
  <Override PartName="/customXml/itemProps28.xml" ContentType="application/vnd.openxmlformats-officedocument.customXmlProperties+xml"/>
  <Override PartName="/customXml/itemProps29.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notesSlides/notesSlide1.xml" ContentType="application/vnd.openxmlformats-officedocument.presentationml.notesSlide+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notesSlides/notesSlide2.xml" ContentType="application/vnd.openxmlformats-officedocument.presentationml.notesSlide+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notesSlides/notesSlide3.xml" ContentType="application/vnd.openxmlformats-officedocument.presentationml.notesSlide+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notesSlides/notesSlide4.xml" ContentType="application/vnd.openxmlformats-officedocument.presentationml.notesSlide+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notesSlides/notesSlide5.xml" ContentType="application/vnd.openxmlformats-officedocument.presentationml.notesSlide+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notesSlides/notesSlide6.xml" ContentType="application/vnd.openxmlformats-officedocument.presentationml.notesSlide+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notesSlides/notesSlide7.xml" ContentType="application/vnd.openxmlformats-officedocument.presentationml.notesSlide+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notesSlides/notesSlide8.xml" ContentType="application/vnd.openxmlformats-officedocument.presentationml.notesSlide+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notesSlides/notesSlide9.xml" ContentType="application/vnd.openxmlformats-officedocument.presentationml.notesSlide+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notesSlides/notesSlide10.xml" ContentType="application/vnd.openxmlformats-officedocument.presentationml.notesSlide+xml"/>
  <Override PartName="/ppt/tags/tag129.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notesSlides/notesSlide11.xml" ContentType="application/vnd.openxmlformats-officedocument.presentationml.notesSlide+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notesSlides/notesSlide12.xml" ContentType="application/vnd.openxmlformats-officedocument.presentationml.notesSlide+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notesSlides/notesSlide13.xml" ContentType="application/vnd.openxmlformats-officedocument.presentationml.notesSlide+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notesSlides/notesSlide14.xml" ContentType="application/vnd.openxmlformats-officedocument.presentationml.notesSlide+xml"/>
  <Override PartName="/ppt/tags/tag199.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notesSlides/notesSlide15.xml" ContentType="application/vnd.openxmlformats-officedocument.presentationml.notesSlide+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notesSlides/notesSlide16.xml" ContentType="application/vnd.openxmlformats-officedocument.presentationml.notesSlide+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notesSlides/notesSlide17.xml" ContentType="application/vnd.openxmlformats-officedocument.presentationml.notesSlide+xml"/>
  <Override PartName="/ppt/tags/tag239.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notesSlides/notesSlide18.xml" ContentType="application/vnd.openxmlformats-officedocument.presentationml.notesSlide+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0.xml" ContentType="application/vnd.openxmlformats-officedocument.presentationml.tags+xml"/>
  <Override PartName="/ppt/notesSlides/notesSlide19.xml" ContentType="application/vnd.openxmlformats-officedocument.presentationml.notesSlide+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notesSlides/notesSlide20.xml" ContentType="application/vnd.openxmlformats-officedocument.presentationml.notesSlide+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notesSlides/notesSlide21.xml" ContentType="application/vnd.openxmlformats-officedocument.presentationml.notesSlide+xml"/>
  <Override PartName="/ppt/tags/tag299.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notesSlides/notesSlide22.xml" ContentType="application/vnd.openxmlformats-officedocument.presentationml.notesSlide+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notesSlides/notesSlide23.xml" ContentType="application/vnd.openxmlformats-officedocument.presentationml.notesSlide+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0.xml" ContentType="application/vnd.openxmlformats-officedocument.presentationml.tags+xml"/>
  <Override PartName="/ppt/notesSlides/notesSlide24.xml" ContentType="application/vnd.openxmlformats-officedocument.presentationml.notesSlide+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notesSlides/notesSlide25.xml" ContentType="application/vnd.openxmlformats-officedocument.presentationml.notesSlide+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notesSlides/notesSlide26.xml" ContentType="application/vnd.openxmlformats-officedocument.presentationml.notesSlide+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notesSlides/notesSlide27.xml" ContentType="application/vnd.openxmlformats-officedocument.presentationml.notesSlide+xml"/>
  <Override PartName="/ppt/tags/tag426.xml" ContentType="application/vnd.openxmlformats-officedocument.presentationml.tags+xml"/>
  <Override PartName="/ppt/tags/tag427.xml" ContentType="application/vnd.openxmlformats-officedocument.presentationml.tags+xml"/>
  <Override PartName="/ppt/tags/tag428.xml" ContentType="application/vnd.openxmlformats-officedocument.presentationml.tags+xml"/>
  <Override PartName="/ppt/tags/tag429.xml" ContentType="application/vnd.openxmlformats-officedocument.presentationml.tags+xml"/>
  <Override PartName="/ppt/notesSlides/notesSlide2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30"/>
  </p:sldMasterIdLst>
  <p:notesMasterIdLst>
    <p:notesMasterId r:id="rId59"/>
  </p:notesMasterIdLst>
  <p:sldIdLst>
    <p:sldId id="259" r:id="rId31"/>
    <p:sldId id="262" r:id="rId32"/>
    <p:sldId id="265" r:id="rId33"/>
    <p:sldId id="283" r:id="rId34"/>
    <p:sldId id="286" r:id="rId35"/>
    <p:sldId id="289" r:id="rId36"/>
    <p:sldId id="268" r:id="rId37"/>
    <p:sldId id="292" r:id="rId38"/>
    <p:sldId id="295" r:id="rId39"/>
    <p:sldId id="298" r:id="rId40"/>
    <p:sldId id="301" r:id="rId41"/>
    <p:sldId id="271" r:id="rId42"/>
    <p:sldId id="304" r:id="rId43"/>
    <p:sldId id="307" r:id="rId44"/>
    <p:sldId id="310" r:id="rId45"/>
    <p:sldId id="313" r:id="rId46"/>
    <p:sldId id="274" r:id="rId47"/>
    <p:sldId id="316" r:id="rId48"/>
    <p:sldId id="319" r:id="rId49"/>
    <p:sldId id="322" r:id="rId50"/>
    <p:sldId id="277" r:id="rId51"/>
    <p:sldId id="325" r:id="rId52"/>
    <p:sldId id="328" r:id="rId53"/>
    <p:sldId id="331" r:id="rId54"/>
    <p:sldId id="280" r:id="rId55"/>
    <p:sldId id="334" r:id="rId56"/>
    <p:sldId id="337" r:id="rId57"/>
    <p:sldId id="340" r:id="rId58"/>
  </p:sldIdLst>
  <p:sldSz cx="12192000" cy="6858000"/>
  <p:notesSz cx="6858000" cy="9144000"/>
  <p:custDataLst>
    <p:custData r:id="rId17"/>
    <p:tags r:id="rId60"/>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000"/>
    <p:restoredTop sz="0"/>
  </p:normalViewPr>
  <p:slideViewPr>
    <p:cSldViewPr>
      <p:cViewPr>
        <p:scale>
          <a:sx n="125" d="100"/>
          <a:sy n="125" d="100"/>
        </p:scale>
        <p:origin x="1386" y="852"/>
      </p:cViewPr>
      <p:guideLst>
        <p:guide orient="horz" pos="2160"/>
        <p:guide pos="2880"/>
      </p:guideLst>
    </p:cSldViewPr>
  </p:slideViewPr>
  <p:notesTextViewPr>
    <p:cViewPr>
      <p:scale>
        <a:sx n="1" d="1"/>
        <a:sy n="1" d="1"/>
      </p:scale>
      <p:origin x="0" y="0"/>
    </p:cViewPr>
  </p:notesTextViewPr>
  <p:notesViewPr>
    <p:cSldViewPr>
      <p:cViewPr>
        <p:scale>
          <a:sx n="66" d="100"/>
          <a:sy n="66" d="100"/>
        </p:scale>
        <p:origin x="0" y="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customXml" Target="../customXml/item13.xml"/><Relationship Id="rId18" Type="http://schemas.openxmlformats.org/officeDocument/2006/relationships/customXml" Target="../customXml/item18.xml"/><Relationship Id="rId26" Type="http://schemas.openxmlformats.org/officeDocument/2006/relationships/customXml" Target="../customXml/item26.xml"/><Relationship Id="rId39" Type="http://schemas.openxmlformats.org/officeDocument/2006/relationships/slide" Target="slides/slide9.xml"/><Relationship Id="rId21" Type="http://schemas.openxmlformats.org/officeDocument/2006/relationships/customXml" Target="../customXml/item21.xml"/><Relationship Id="rId34" Type="http://schemas.openxmlformats.org/officeDocument/2006/relationships/slide" Target="slides/slide4.xml"/><Relationship Id="rId42" Type="http://schemas.openxmlformats.org/officeDocument/2006/relationships/slide" Target="slides/slide12.xml"/><Relationship Id="rId47" Type="http://schemas.openxmlformats.org/officeDocument/2006/relationships/slide" Target="slides/slide17.xml"/><Relationship Id="rId50" Type="http://schemas.openxmlformats.org/officeDocument/2006/relationships/slide" Target="slides/slide20.xml"/><Relationship Id="rId55" Type="http://schemas.openxmlformats.org/officeDocument/2006/relationships/slide" Target="slides/slide25.xml"/><Relationship Id="rId63" Type="http://schemas.openxmlformats.org/officeDocument/2006/relationships/theme" Target="theme/theme1.xml"/><Relationship Id="rId7" Type="http://schemas.openxmlformats.org/officeDocument/2006/relationships/customXml" Target="../customXml/item7.xml"/><Relationship Id="rId2" Type="http://schemas.openxmlformats.org/officeDocument/2006/relationships/customXml" Target="../customXml/item2.xml"/><Relationship Id="rId16" Type="http://schemas.openxmlformats.org/officeDocument/2006/relationships/customXml" Target="../customXml/item16.xml"/><Relationship Id="rId29" Type="http://schemas.openxmlformats.org/officeDocument/2006/relationships/customXml" Target="../customXml/item29.xml"/><Relationship Id="rId11" Type="http://schemas.openxmlformats.org/officeDocument/2006/relationships/customXml" Target="../customXml/item11.xml"/><Relationship Id="rId24" Type="http://schemas.openxmlformats.org/officeDocument/2006/relationships/customXml" Target="../customXml/item24.xml"/><Relationship Id="rId32" Type="http://schemas.openxmlformats.org/officeDocument/2006/relationships/slide" Target="slides/slide2.xml"/><Relationship Id="rId37" Type="http://schemas.openxmlformats.org/officeDocument/2006/relationships/slide" Target="slides/slide7.xml"/><Relationship Id="rId40" Type="http://schemas.openxmlformats.org/officeDocument/2006/relationships/slide" Target="slides/slide10.xml"/><Relationship Id="rId45" Type="http://schemas.openxmlformats.org/officeDocument/2006/relationships/slide" Target="slides/slide15.xml"/><Relationship Id="rId53" Type="http://schemas.openxmlformats.org/officeDocument/2006/relationships/slide" Target="slides/slide23.xml"/><Relationship Id="rId58" Type="http://schemas.openxmlformats.org/officeDocument/2006/relationships/slide" Target="slides/slide28.xml"/><Relationship Id="rId5" Type="http://schemas.openxmlformats.org/officeDocument/2006/relationships/customXml" Target="../customXml/item5.xml"/><Relationship Id="rId61" Type="http://schemas.openxmlformats.org/officeDocument/2006/relationships/presProps" Target="presProps.xml"/><Relationship Id="rId19" Type="http://schemas.openxmlformats.org/officeDocument/2006/relationships/customXml" Target="../customXml/item19.xml"/><Relationship Id="rId14" Type="http://schemas.openxmlformats.org/officeDocument/2006/relationships/customXml" Target="../customXml/item14.xml"/><Relationship Id="rId22" Type="http://schemas.openxmlformats.org/officeDocument/2006/relationships/customXml" Target="../customXml/item22.xml"/><Relationship Id="rId27" Type="http://schemas.openxmlformats.org/officeDocument/2006/relationships/customXml" Target="../customXml/item27.xml"/><Relationship Id="rId30" Type="http://schemas.openxmlformats.org/officeDocument/2006/relationships/slideMaster" Target="slideMasters/slideMaster1.xml"/><Relationship Id="rId35" Type="http://schemas.openxmlformats.org/officeDocument/2006/relationships/slide" Target="slides/slide5.xml"/><Relationship Id="rId43" Type="http://schemas.openxmlformats.org/officeDocument/2006/relationships/slide" Target="slides/slide13.xml"/><Relationship Id="rId48" Type="http://schemas.openxmlformats.org/officeDocument/2006/relationships/slide" Target="slides/slide18.xml"/><Relationship Id="rId56" Type="http://schemas.openxmlformats.org/officeDocument/2006/relationships/slide" Target="slides/slide26.xml"/><Relationship Id="rId64" Type="http://schemas.openxmlformats.org/officeDocument/2006/relationships/tableStyles" Target="tableStyles.xml"/><Relationship Id="rId8" Type="http://schemas.openxmlformats.org/officeDocument/2006/relationships/customXml" Target="../customXml/item8.xml"/><Relationship Id="rId51" Type="http://schemas.openxmlformats.org/officeDocument/2006/relationships/slide" Target="slides/slide21.xml"/><Relationship Id="rId3" Type="http://schemas.openxmlformats.org/officeDocument/2006/relationships/customXml" Target="../customXml/item3.xml"/><Relationship Id="rId12" Type="http://schemas.openxmlformats.org/officeDocument/2006/relationships/customXml" Target="../customXml/item12.xml"/><Relationship Id="rId17" Type="http://schemas.openxmlformats.org/officeDocument/2006/relationships/customXml" Target="../customXml/item17.xml"/><Relationship Id="rId25" Type="http://schemas.openxmlformats.org/officeDocument/2006/relationships/customXml" Target="../customXml/item25.xml"/><Relationship Id="rId33" Type="http://schemas.openxmlformats.org/officeDocument/2006/relationships/slide" Target="slides/slide3.xml"/><Relationship Id="rId38" Type="http://schemas.openxmlformats.org/officeDocument/2006/relationships/slide" Target="slides/slide8.xml"/><Relationship Id="rId46" Type="http://schemas.openxmlformats.org/officeDocument/2006/relationships/slide" Target="slides/slide16.xml"/><Relationship Id="rId59" Type="http://schemas.openxmlformats.org/officeDocument/2006/relationships/notesMaster" Target="notesMasters/notesMaster1.xml"/><Relationship Id="rId20" Type="http://schemas.openxmlformats.org/officeDocument/2006/relationships/customXml" Target="../customXml/item20.xml"/><Relationship Id="rId41" Type="http://schemas.openxmlformats.org/officeDocument/2006/relationships/slide" Target="slides/slide11.xml"/><Relationship Id="rId54" Type="http://schemas.openxmlformats.org/officeDocument/2006/relationships/slide" Target="slides/slide24.xml"/><Relationship Id="rId62"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customXml" Target="../customXml/item6.xml"/><Relationship Id="rId15" Type="http://schemas.openxmlformats.org/officeDocument/2006/relationships/customXml" Target="../customXml/item15.xml"/><Relationship Id="rId23" Type="http://schemas.openxmlformats.org/officeDocument/2006/relationships/customXml" Target="../customXml/item23.xml"/><Relationship Id="rId28" Type="http://schemas.openxmlformats.org/officeDocument/2006/relationships/customXml" Target="../customXml/item28.xml"/><Relationship Id="rId36" Type="http://schemas.openxmlformats.org/officeDocument/2006/relationships/slide" Target="slides/slide6.xml"/><Relationship Id="rId49" Type="http://schemas.openxmlformats.org/officeDocument/2006/relationships/slide" Target="slides/slide19.xml"/><Relationship Id="rId57" Type="http://schemas.openxmlformats.org/officeDocument/2006/relationships/slide" Target="slides/slide27.xml"/><Relationship Id="rId10" Type="http://schemas.openxmlformats.org/officeDocument/2006/relationships/customXml" Target="../customXml/item10.xml"/><Relationship Id="rId31" Type="http://schemas.openxmlformats.org/officeDocument/2006/relationships/slide" Target="slides/slide1.xml"/><Relationship Id="rId44" Type="http://schemas.openxmlformats.org/officeDocument/2006/relationships/slide" Target="slides/slide14.xml"/><Relationship Id="rId52" Type="http://schemas.openxmlformats.org/officeDocument/2006/relationships/slide" Target="slides/slide22.xml"/><Relationship Id="rId60" Type="http://schemas.openxmlformats.org/officeDocument/2006/relationships/tags" Target="tags/tag1.xml"/><Relationship Id="rId4" Type="http://schemas.openxmlformats.org/officeDocument/2006/relationships/customXml" Target="../customXml/item4.xml"/><Relationship Id="rId9" Type="http://schemas.openxmlformats.org/officeDocument/2006/relationships/customXml" Target="../customXml/item9.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A9C9803-08DC-4B91-AFEC-C3BB0C76DC7A}" type="datetimeFigureOut">
              <a:rPr lang="zh-CN" altLang="en-US" smtClean="0"/>
              <a:t>2026/3/8</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86C2534-A6A4-495A-B844-30574F91CCF2}" type="slidenum">
              <a:rPr lang="zh-CN" altLang="en-US" smtClean="0"/>
              <a:t>‹#›</a:t>
            </a:fld>
            <a:endParaRPr lang="zh-CN" altLang="en-US"/>
          </a:p>
        </p:txBody>
      </p:sp>
    </p:spTree>
    <p:extLst>
      <p:ext uri="{BB962C8B-B14F-4D97-AF65-F5344CB8AC3E}">
        <p14:creationId xmlns:p14="http://schemas.microsoft.com/office/powerpoint/2010/main" val="124185052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txBox="1">
            <a:spLocks noGrp="1"/>
          </p:cNvSpPr>
          <p:nvPr>
            <p:ph type="body" idx="1"/>
          </p:nvPr>
        </p:nvSpPr>
        <p:spPr/>
        <p:txBody>
          <a:bodyPr/>
          <a:lstStyle/>
          <a:p>
            <a:r>
              <a:rPr lang="zh-CN" altLang="en-US"/>
              <a:t>Generate By BIYOO ChatPPT.
HomePage：www.chat-ppt.com
AIGC 2026/3/8 19:08:41
[AI生成内容仅供参考，请注意甄别准确性]</a:t>
            </a:r>
          </a:p>
        </p:txBody>
      </p:sp>
      <p:sp>
        <p:nvSpPr>
          <p:cNvPr id="4" name="灯片编号占位符 3"/>
          <p:cNvSpPr>
            <a:spLocks noGrp="1"/>
          </p:cNvSpPr>
          <p:nvPr>
            <p:ph type="sldNum" sz="quarter" idx="5"/>
          </p:nvPr>
        </p:nvSpPr>
        <p:spPr/>
        <p:txBody>
          <a:bodyPr/>
          <a:lstStyle/>
          <a:p>
            <a:fld id="{6947DE4F-B056-4011-B29B-D44351154E23}" type="slidenum">
              <a:rPr lang="zh-CN" altLang="en-US" smtClean="0"/>
              <a:t>1</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txBox="1">
            <a:spLocks noGrp="1"/>
          </p:cNvSpPr>
          <p:nvPr>
            <p:ph type="body" idx="1"/>
          </p:nvPr>
        </p:nvSpPr>
        <p:spPr/>
        <p:txBody>
          <a:bodyPr/>
          <a:lstStyle/>
          <a:p>
            <a:r>
              <a:rPr lang="zh-CN" altLang="en-US"/>
              <a:t>Generate By BIYOO ChatPPT.
HomePage：www.chat-ppt.com
AIGC 2026/3/8 19:08:41
[AI生成内容仅供参考，请注意甄别准确性]</a:t>
            </a:r>
          </a:p>
        </p:txBody>
      </p:sp>
      <p:sp>
        <p:nvSpPr>
          <p:cNvPr id="4" name="灯片编号占位符 3"/>
          <p:cNvSpPr>
            <a:spLocks noGrp="1"/>
          </p:cNvSpPr>
          <p:nvPr>
            <p:ph type="sldNum" sz="quarter" idx="5"/>
          </p:nvPr>
        </p:nvSpPr>
        <p:spPr/>
        <p:txBody>
          <a:bodyPr/>
          <a:lstStyle/>
          <a:p>
            <a:fld id="{2F4188F3-69D3-4061-9271-EC28C4778B56}" type="slidenum">
              <a:rPr lang="zh-CN" altLang="en-US" smtClean="0"/>
              <a:t>10</a:t>
            </a:fld>
            <a:endParaRPr lang="zh-CN" altLang="en-US"/>
          </a:p>
        </p:txBody>
      </p:sp>
    </p:spTree>
    <p:extLst>
      <p:ext uri="{BB962C8B-B14F-4D97-AF65-F5344CB8AC3E}">
        <p14:creationId xmlns:p14="http://schemas.microsoft.com/office/powerpoint/2010/main" val="123770147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txBox="1">
            <a:spLocks noGrp="1"/>
          </p:cNvSpPr>
          <p:nvPr>
            <p:ph type="body" idx="1"/>
          </p:nvPr>
        </p:nvSpPr>
        <p:spPr/>
        <p:txBody>
          <a:bodyPr/>
          <a:lstStyle/>
          <a:p>
            <a:r>
              <a:rPr lang="zh-CN" altLang="en-US"/>
              <a:t>Generate By BIYOO ChatPPT.
HomePage：www.chat-ppt.com
AIGC 2026/3/8 19:08:41
[AI生成内容仅供参考，请注意甄别准确性]</a:t>
            </a:r>
          </a:p>
        </p:txBody>
      </p:sp>
      <p:sp>
        <p:nvSpPr>
          <p:cNvPr id="4" name="灯片编号占位符 3"/>
          <p:cNvSpPr>
            <a:spLocks noGrp="1"/>
          </p:cNvSpPr>
          <p:nvPr>
            <p:ph type="sldNum" sz="quarter" idx="5"/>
          </p:nvPr>
        </p:nvSpPr>
        <p:spPr/>
        <p:txBody>
          <a:bodyPr/>
          <a:lstStyle/>
          <a:p>
            <a:fld id="{2F4188F3-69D3-4061-9271-EC28C4778B56}" type="slidenum">
              <a:rPr lang="zh-CN" altLang="en-US" smtClean="0"/>
              <a:t>11</a:t>
            </a:fld>
            <a:endParaRPr lang="zh-CN" altLang="en-US"/>
          </a:p>
        </p:txBody>
      </p:sp>
    </p:spTree>
    <p:extLst>
      <p:ext uri="{BB962C8B-B14F-4D97-AF65-F5344CB8AC3E}">
        <p14:creationId xmlns:p14="http://schemas.microsoft.com/office/powerpoint/2010/main" val="350290135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txBox="1">
            <a:spLocks noGrp="1"/>
          </p:cNvSpPr>
          <p:nvPr>
            <p:ph type="body" idx="1"/>
          </p:nvPr>
        </p:nvSpPr>
        <p:spPr/>
        <p:txBody>
          <a:bodyPr/>
          <a:lstStyle/>
          <a:p>
            <a:r>
              <a:rPr lang="zh-CN" altLang="en-US"/>
              <a:t>Generate By BIYOO ChatPPT.
HomePage：www.chat-ppt.com
AIGC 2026/3/8 19:08:41
[AI生成内容仅供参考，请注意甄别准确性]</a:t>
            </a:r>
          </a:p>
        </p:txBody>
      </p:sp>
      <p:sp>
        <p:nvSpPr>
          <p:cNvPr id="4" name="灯片编号占位符 3"/>
          <p:cNvSpPr>
            <a:spLocks noGrp="1"/>
          </p:cNvSpPr>
          <p:nvPr>
            <p:ph type="sldNum" sz="quarter" idx="5"/>
          </p:nvPr>
        </p:nvSpPr>
        <p:spPr/>
        <p:txBody>
          <a:bodyPr/>
          <a:lstStyle/>
          <a:p>
            <a:fld id="{6947DE4F-B056-4011-B29B-D44351154E23}" type="slidenum">
              <a:rPr lang="zh-CN" altLang="en-US" smtClean="0"/>
              <a:t>12</a:t>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txBox="1">
            <a:spLocks noGrp="1"/>
          </p:cNvSpPr>
          <p:nvPr>
            <p:ph type="body" idx="1"/>
          </p:nvPr>
        </p:nvSpPr>
        <p:spPr/>
        <p:txBody>
          <a:bodyPr/>
          <a:lstStyle/>
          <a:p>
            <a:r>
              <a:rPr lang="zh-CN" altLang="en-US"/>
              <a:t>Generate By BIYOO ChatPPT.
HomePage：www.chat-ppt.com
AIGC 2026/3/8 19:08:41
[AI生成内容仅供参考，请注意甄别准确性]</a:t>
            </a:r>
          </a:p>
        </p:txBody>
      </p:sp>
      <p:sp>
        <p:nvSpPr>
          <p:cNvPr id="4" name="灯片编号占位符 3"/>
          <p:cNvSpPr>
            <a:spLocks noGrp="1"/>
          </p:cNvSpPr>
          <p:nvPr>
            <p:ph type="sldNum" sz="quarter" idx="5"/>
          </p:nvPr>
        </p:nvSpPr>
        <p:spPr/>
        <p:txBody>
          <a:bodyPr/>
          <a:lstStyle/>
          <a:p>
            <a:fld id="{D8A74383-5C3A-46DA-B392-F2DF5C0028B9}" type="slidenum">
              <a:rPr lang="zh-CN" altLang="en-US" smtClean="0"/>
              <a:t>13</a:t>
            </a:fld>
            <a:endParaRPr lang="zh-CN" altLang="en-US"/>
          </a:p>
        </p:txBody>
      </p:sp>
    </p:spTree>
    <p:extLst>
      <p:ext uri="{BB962C8B-B14F-4D97-AF65-F5344CB8AC3E}">
        <p14:creationId xmlns:p14="http://schemas.microsoft.com/office/powerpoint/2010/main" val="270032859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txBox="1">
            <a:spLocks noGrp="1"/>
          </p:cNvSpPr>
          <p:nvPr>
            <p:ph type="body" idx="1"/>
          </p:nvPr>
        </p:nvSpPr>
        <p:spPr/>
        <p:txBody>
          <a:bodyPr/>
          <a:lstStyle/>
          <a:p>
            <a:r>
              <a:rPr lang="zh-CN" altLang="en-US"/>
              <a:t>Generate By BIYOO ChatPPT.
HomePage：www.chat-ppt.com
AIGC 2026/3/8 19:08:41
[AI生成内容仅供参考，请注意甄别准确性]</a:t>
            </a:r>
          </a:p>
        </p:txBody>
      </p:sp>
      <p:sp>
        <p:nvSpPr>
          <p:cNvPr id="4" name="灯片编号占位符 3"/>
          <p:cNvSpPr>
            <a:spLocks noGrp="1"/>
          </p:cNvSpPr>
          <p:nvPr>
            <p:ph type="sldNum" sz="quarter" idx="5"/>
          </p:nvPr>
        </p:nvSpPr>
        <p:spPr/>
        <p:txBody>
          <a:bodyPr/>
          <a:lstStyle/>
          <a:p>
            <a:fld id="{D8A74383-5C3A-46DA-B392-F2DF5C0028B9}" type="slidenum">
              <a:rPr lang="zh-CN" altLang="en-US" smtClean="0"/>
              <a:t>14</a:t>
            </a:fld>
            <a:endParaRPr lang="zh-CN" altLang="en-US"/>
          </a:p>
        </p:txBody>
      </p:sp>
    </p:spTree>
    <p:extLst>
      <p:ext uri="{BB962C8B-B14F-4D97-AF65-F5344CB8AC3E}">
        <p14:creationId xmlns:p14="http://schemas.microsoft.com/office/powerpoint/2010/main" val="352352065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txBox="1">
            <a:spLocks noGrp="1"/>
          </p:cNvSpPr>
          <p:nvPr>
            <p:ph type="body" idx="1"/>
          </p:nvPr>
        </p:nvSpPr>
        <p:spPr/>
        <p:txBody>
          <a:bodyPr/>
          <a:lstStyle/>
          <a:p>
            <a:r>
              <a:rPr lang="zh-CN" altLang="en-US"/>
              <a:t>Generate By BIYOO ChatPPT.
HomePage：www.chat-ppt.com
AIGC 2026/3/8 19:08:41
[AI生成内容仅供参考，请注意甄别准确性]</a:t>
            </a:r>
          </a:p>
        </p:txBody>
      </p:sp>
      <p:sp>
        <p:nvSpPr>
          <p:cNvPr id="4" name="灯片编号占位符 3"/>
          <p:cNvSpPr>
            <a:spLocks noGrp="1"/>
          </p:cNvSpPr>
          <p:nvPr>
            <p:ph type="sldNum" sz="quarter" idx="5"/>
          </p:nvPr>
        </p:nvSpPr>
        <p:spPr/>
        <p:txBody>
          <a:bodyPr/>
          <a:lstStyle/>
          <a:p>
            <a:fld id="{2F4188F3-69D3-4061-9271-EC28C4778B56}" type="slidenum">
              <a:rPr lang="zh-CN" altLang="en-US" smtClean="0"/>
              <a:t>15</a:t>
            </a:fld>
            <a:endParaRPr lang="zh-CN" altLang="en-US"/>
          </a:p>
        </p:txBody>
      </p:sp>
    </p:spTree>
    <p:extLst>
      <p:ext uri="{BB962C8B-B14F-4D97-AF65-F5344CB8AC3E}">
        <p14:creationId xmlns:p14="http://schemas.microsoft.com/office/powerpoint/2010/main" val="295993776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txBox="1">
            <a:spLocks noGrp="1"/>
          </p:cNvSpPr>
          <p:nvPr>
            <p:ph type="body" idx="1"/>
          </p:nvPr>
        </p:nvSpPr>
        <p:spPr/>
        <p:txBody>
          <a:bodyPr/>
          <a:lstStyle/>
          <a:p>
            <a:r>
              <a:rPr lang="zh-CN" altLang="en-US"/>
              <a:t>Generate By BIYOO ChatPPT.
HomePage：www.chat-ppt.com
AIGC 2026/3/8 19:08:41
[AI生成内容仅供参考，请注意甄别准确性]</a:t>
            </a:r>
          </a:p>
        </p:txBody>
      </p:sp>
      <p:sp>
        <p:nvSpPr>
          <p:cNvPr id="4" name="灯片编号占位符 3"/>
          <p:cNvSpPr>
            <a:spLocks noGrp="1"/>
          </p:cNvSpPr>
          <p:nvPr>
            <p:ph type="sldNum" sz="quarter" idx="5"/>
          </p:nvPr>
        </p:nvSpPr>
        <p:spPr/>
        <p:txBody>
          <a:bodyPr/>
          <a:lstStyle/>
          <a:p>
            <a:fld id="{D8A74383-5C3A-46DA-B392-F2DF5C0028B9}" type="slidenum">
              <a:rPr lang="zh-CN" altLang="en-US" smtClean="0"/>
              <a:t>16</a:t>
            </a:fld>
            <a:endParaRPr lang="zh-CN" altLang="en-US"/>
          </a:p>
        </p:txBody>
      </p:sp>
    </p:spTree>
    <p:extLst>
      <p:ext uri="{BB962C8B-B14F-4D97-AF65-F5344CB8AC3E}">
        <p14:creationId xmlns:p14="http://schemas.microsoft.com/office/powerpoint/2010/main" val="393072079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txBox="1">
            <a:spLocks noGrp="1"/>
          </p:cNvSpPr>
          <p:nvPr>
            <p:ph type="body" idx="1"/>
          </p:nvPr>
        </p:nvSpPr>
        <p:spPr/>
        <p:txBody>
          <a:bodyPr/>
          <a:lstStyle/>
          <a:p>
            <a:r>
              <a:rPr lang="zh-CN" altLang="en-US"/>
              <a:t>Generate By BIYOO ChatPPT.
HomePage：www.chat-ppt.com
AIGC 2026/3/8 19:08:41
[AI生成内容仅供参考，请注意甄别准确性]</a:t>
            </a:r>
          </a:p>
        </p:txBody>
      </p:sp>
      <p:sp>
        <p:nvSpPr>
          <p:cNvPr id="4" name="灯片编号占位符 3"/>
          <p:cNvSpPr>
            <a:spLocks noGrp="1"/>
          </p:cNvSpPr>
          <p:nvPr>
            <p:ph type="sldNum" sz="quarter" idx="5"/>
          </p:nvPr>
        </p:nvSpPr>
        <p:spPr/>
        <p:txBody>
          <a:bodyPr/>
          <a:lstStyle/>
          <a:p>
            <a:fld id="{6947DE4F-B056-4011-B29B-D44351154E23}" type="slidenum">
              <a:rPr lang="zh-CN" altLang="en-US" smtClean="0"/>
              <a:t>17</a:t>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txBox="1">
            <a:spLocks noGrp="1"/>
          </p:cNvSpPr>
          <p:nvPr>
            <p:ph type="body" idx="1"/>
          </p:nvPr>
        </p:nvSpPr>
        <p:spPr/>
        <p:txBody>
          <a:bodyPr/>
          <a:lstStyle/>
          <a:p>
            <a:r>
              <a:rPr lang="zh-CN" altLang="en-US"/>
              <a:t>Generate By BIYOO ChatPPT.
HomePage：www.chat-ppt.com
AIGC 2026/3/8 19:08:41
[AI生成内容仅供参考，请注意甄别准确性]</a:t>
            </a:r>
          </a:p>
        </p:txBody>
      </p:sp>
      <p:sp>
        <p:nvSpPr>
          <p:cNvPr id="4" name="灯片编号占位符 3"/>
          <p:cNvSpPr>
            <a:spLocks noGrp="1"/>
          </p:cNvSpPr>
          <p:nvPr>
            <p:ph type="sldNum" sz="quarter" idx="5"/>
          </p:nvPr>
        </p:nvSpPr>
        <p:spPr/>
        <p:txBody>
          <a:bodyPr/>
          <a:lstStyle/>
          <a:p>
            <a:fld id="{642C383F-7835-4816-A137-47151F96A997}" type="slidenum">
              <a:rPr lang="zh-CN" altLang="en-US" smtClean="0"/>
              <a:t>18</a:t>
            </a:fld>
            <a:endParaRPr lang="zh-CN" altLang="en-US"/>
          </a:p>
        </p:txBody>
      </p:sp>
    </p:spTree>
    <p:extLst>
      <p:ext uri="{BB962C8B-B14F-4D97-AF65-F5344CB8AC3E}">
        <p14:creationId xmlns:p14="http://schemas.microsoft.com/office/powerpoint/2010/main" val="310193295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txBox="1">
            <a:spLocks noGrp="1"/>
          </p:cNvSpPr>
          <p:nvPr>
            <p:ph type="body" idx="1"/>
          </p:nvPr>
        </p:nvSpPr>
        <p:spPr/>
        <p:txBody>
          <a:bodyPr/>
          <a:lstStyle/>
          <a:p>
            <a:r>
              <a:rPr lang="zh-CN" altLang="en-US"/>
              <a:t>Generate By BIYOO ChatPPT.
HomePage：www.chat-ppt.com
AIGC 2026/3/8 19:08:41
[AI生成内容仅供参考，请注意甄别准确性]</a:t>
            </a:r>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AF01BD3-E303-4D89-A075-4AB82B1B8D37}" type="slidenum">
              <a:rPr kumimoji="0" lang="zh-CN" altLang="en-US" sz="1200" b="0" i="0" u="none" strike="noStrike" kern="1200" cap="none" spc="0" normalizeH="0" baseline="0" noProof="0" smtClean="0">
                <a:ln>
                  <a:noFill/>
                </a:ln>
                <a:solidFill>
                  <a:prstClr val="black"/>
                </a:solidFill>
                <a:effectLst/>
                <a:uLnTx/>
                <a:uFillTx/>
                <a:latin typeface="等线" panose="02110004020202020204"/>
                <a:ea typeface="等线" panose="02010600030101010101" pitchFamily="2" charset="-122"/>
                <a:cs typeface="+mn-cs"/>
              </a:rPr>
              <a:pPr marL="0" marR="0" lvl="0" indent="0" algn="r" defTabSz="914400" rtl="0" eaLnBrk="1" fontAlgn="auto" latinLnBrk="0" hangingPunct="1">
                <a:lnSpc>
                  <a:spcPct val="100000"/>
                </a:lnSpc>
                <a:spcBef>
                  <a:spcPct val="0"/>
                </a:spcBef>
                <a:spcAft>
                  <a:spcPct val="0"/>
                </a:spcAft>
                <a:buClrTx/>
                <a:buSzTx/>
                <a:buFontTx/>
                <a:buNone/>
                <a:defRPr/>
              </a:pPr>
              <a:t>19</a:t>
            </a:fld>
            <a:endParaRPr kumimoji="0" lang="zh-CN" altLang="en-US" sz="1200" b="0" i="0" u="none" strike="noStrike" kern="1200" cap="none" spc="0" normalizeH="0" baseline="0" noProof="0">
              <a:ln>
                <a:noFill/>
              </a:ln>
              <a:solidFill>
                <a:prstClr val="black"/>
              </a:solidFill>
              <a:effectLst/>
              <a:uLnTx/>
              <a:uFillTx/>
              <a:latin typeface="等线" panose="02110004020202020204"/>
              <a:ea typeface="等线" panose="02010600030101010101" pitchFamily="2" charset="-122"/>
              <a:cs typeface="+mn-cs"/>
            </a:endParaRPr>
          </a:p>
        </p:txBody>
      </p:sp>
    </p:spTree>
    <p:extLst>
      <p:ext uri="{BB962C8B-B14F-4D97-AF65-F5344CB8AC3E}">
        <p14:creationId xmlns:p14="http://schemas.microsoft.com/office/powerpoint/2010/main" val="376114632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txBox="1">
            <a:spLocks noGrp="1"/>
          </p:cNvSpPr>
          <p:nvPr>
            <p:ph type="body" idx="1"/>
          </p:nvPr>
        </p:nvSpPr>
        <p:spPr/>
        <p:txBody>
          <a:bodyPr/>
          <a:lstStyle/>
          <a:p>
            <a:r>
              <a:rPr lang="zh-CN" altLang="en-US"/>
              <a:t>Generate By BIYOO ChatPPT.
HomePage：www.chat-ppt.com
AIGC 2026/3/8 19:08:41
[AI生成内容仅供参考，请注意甄别准确性]</a:t>
            </a:r>
          </a:p>
        </p:txBody>
      </p:sp>
      <p:sp>
        <p:nvSpPr>
          <p:cNvPr id="4" name="灯片编号占位符 3"/>
          <p:cNvSpPr>
            <a:spLocks noGrp="1"/>
          </p:cNvSpPr>
          <p:nvPr>
            <p:ph type="sldNum" sz="quarter" idx="5"/>
          </p:nvPr>
        </p:nvSpPr>
        <p:spPr/>
        <p:txBody>
          <a:bodyPr/>
          <a:lstStyle/>
          <a:p>
            <a:fld id="{6947DE4F-B056-4011-B29B-D44351154E23}" type="slidenum">
              <a:rPr lang="zh-CN" altLang="en-US" smtClean="0"/>
              <a:t>2</a:t>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txBox="1">
            <a:spLocks noGrp="1"/>
          </p:cNvSpPr>
          <p:nvPr>
            <p:ph type="body" idx="1"/>
          </p:nvPr>
        </p:nvSpPr>
        <p:spPr/>
        <p:txBody>
          <a:bodyPr/>
          <a:lstStyle/>
          <a:p>
            <a:r>
              <a:rPr lang="zh-CN" altLang="en-US"/>
              <a:t>Generate By BIYOO ChatPPT.
HomePage：www.chat-ppt.com
AIGC 2026/3/8 19:08:41
[AI生成内容仅供参考，请注意甄别准确性]</a:t>
            </a:r>
          </a:p>
        </p:txBody>
      </p:sp>
      <p:sp>
        <p:nvSpPr>
          <p:cNvPr id="4" name="灯片编号占位符 3"/>
          <p:cNvSpPr>
            <a:spLocks noGrp="1"/>
          </p:cNvSpPr>
          <p:nvPr>
            <p:ph type="sldNum" sz="quarter" idx="5"/>
          </p:nvPr>
        </p:nvSpPr>
        <p:spPr/>
        <p:txBody>
          <a:bodyPr/>
          <a:lstStyle/>
          <a:p>
            <a:fld id="{2F4188F3-69D3-4061-9271-EC28C4778B56}" type="slidenum">
              <a:rPr lang="zh-CN" altLang="en-US" smtClean="0"/>
              <a:t>20</a:t>
            </a:fld>
            <a:endParaRPr lang="zh-CN" altLang="en-US"/>
          </a:p>
        </p:txBody>
      </p:sp>
    </p:spTree>
    <p:extLst>
      <p:ext uri="{BB962C8B-B14F-4D97-AF65-F5344CB8AC3E}">
        <p14:creationId xmlns:p14="http://schemas.microsoft.com/office/powerpoint/2010/main" val="76923373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txBox="1">
            <a:spLocks noGrp="1"/>
          </p:cNvSpPr>
          <p:nvPr>
            <p:ph type="body" idx="1"/>
          </p:nvPr>
        </p:nvSpPr>
        <p:spPr/>
        <p:txBody>
          <a:bodyPr/>
          <a:lstStyle/>
          <a:p>
            <a:r>
              <a:rPr lang="zh-CN" altLang="en-US"/>
              <a:t>Generate By BIYOO ChatPPT.
HomePage：www.chat-ppt.com
AIGC 2026/3/8 19:08:41
[AI生成内容仅供参考，请注意甄别准确性]</a:t>
            </a:r>
          </a:p>
        </p:txBody>
      </p:sp>
      <p:sp>
        <p:nvSpPr>
          <p:cNvPr id="4" name="灯片编号占位符 3"/>
          <p:cNvSpPr>
            <a:spLocks noGrp="1"/>
          </p:cNvSpPr>
          <p:nvPr>
            <p:ph type="sldNum" sz="quarter" idx="5"/>
          </p:nvPr>
        </p:nvSpPr>
        <p:spPr/>
        <p:txBody>
          <a:bodyPr/>
          <a:lstStyle/>
          <a:p>
            <a:fld id="{6947DE4F-B056-4011-B29B-D44351154E23}" type="slidenum">
              <a:rPr lang="zh-CN" altLang="en-US" smtClean="0"/>
              <a:t>21</a:t>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txBox="1">
            <a:spLocks noGrp="1"/>
          </p:cNvSpPr>
          <p:nvPr>
            <p:ph type="body" idx="1"/>
          </p:nvPr>
        </p:nvSpPr>
        <p:spPr/>
        <p:txBody>
          <a:bodyPr/>
          <a:lstStyle/>
          <a:p>
            <a:r>
              <a:rPr lang="zh-CN" altLang="en-US"/>
              <a:t>Generate By BIYOO ChatPPT.
HomePage：www.chat-ppt.com
AIGC 2026/3/8 19:08:41
[AI生成内容仅供参考，请注意甄别准确性]</a:t>
            </a:r>
          </a:p>
        </p:txBody>
      </p:sp>
      <p:sp>
        <p:nvSpPr>
          <p:cNvPr id="4" name="灯片编号占位符 3"/>
          <p:cNvSpPr>
            <a:spLocks noGrp="1"/>
          </p:cNvSpPr>
          <p:nvPr>
            <p:ph type="sldNum" sz="quarter" idx="5"/>
          </p:nvPr>
        </p:nvSpPr>
        <p:spPr/>
        <p:txBody>
          <a:bodyPr/>
          <a:lstStyle/>
          <a:p>
            <a:fld id="{2F4188F3-69D3-4061-9271-EC28C4778B56}" type="slidenum">
              <a:rPr lang="zh-CN" altLang="en-US" smtClean="0"/>
              <a:t>22</a:t>
            </a:fld>
            <a:endParaRPr lang="zh-CN" altLang="en-US"/>
          </a:p>
        </p:txBody>
      </p:sp>
    </p:spTree>
    <p:extLst>
      <p:ext uri="{BB962C8B-B14F-4D97-AF65-F5344CB8AC3E}">
        <p14:creationId xmlns:p14="http://schemas.microsoft.com/office/powerpoint/2010/main" val="81725892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txBox="1">
            <a:spLocks noGrp="1"/>
          </p:cNvSpPr>
          <p:nvPr>
            <p:ph type="body" idx="1"/>
          </p:nvPr>
        </p:nvSpPr>
        <p:spPr/>
        <p:txBody>
          <a:bodyPr/>
          <a:lstStyle/>
          <a:p>
            <a:r>
              <a:rPr lang="zh-CN" altLang="en-US"/>
              <a:t>Generate By BIYOO ChatPPT.
HomePage：www.chat-ppt.com
AIGC 2026/3/8 19:08:41
[AI生成内容仅供参考，请注意甄别准确性]</a:t>
            </a:r>
          </a:p>
        </p:txBody>
      </p:sp>
      <p:sp>
        <p:nvSpPr>
          <p:cNvPr id="4" name="灯片编号占位符 3"/>
          <p:cNvSpPr>
            <a:spLocks noGrp="1"/>
          </p:cNvSpPr>
          <p:nvPr>
            <p:ph type="sldNum" sz="quarter" idx="5"/>
          </p:nvPr>
        </p:nvSpPr>
        <p:spPr/>
        <p:txBody>
          <a:bodyPr/>
          <a:lstStyle/>
          <a:p>
            <a:fld id="{D8A74383-5C3A-46DA-B392-F2DF5C0028B9}" type="slidenum">
              <a:rPr lang="zh-CN" altLang="en-US" smtClean="0"/>
              <a:t>23</a:t>
            </a:fld>
            <a:endParaRPr lang="zh-CN" altLang="en-US"/>
          </a:p>
        </p:txBody>
      </p:sp>
    </p:spTree>
    <p:extLst>
      <p:ext uri="{BB962C8B-B14F-4D97-AF65-F5344CB8AC3E}">
        <p14:creationId xmlns:p14="http://schemas.microsoft.com/office/powerpoint/2010/main" val="339983314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txBox="1">
            <a:spLocks noGrp="1"/>
          </p:cNvSpPr>
          <p:nvPr>
            <p:ph type="body" idx="1"/>
          </p:nvPr>
        </p:nvSpPr>
        <p:spPr/>
        <p:txBody>
          <a:bodyPr/>
          <a:lstStyle/>
          <a:p>
            <a:r>
              <a:rPr lang="zh-CN" altLang="en-US"/>
              <a:t>Generate By BIYOO ChatPPT.
HomePage：www.chat-ppt.com
AIGC 2026/3/8 19:08:41
[AI生成内容仅供参考，请注意甄别准确性]</a:t>
            </a:r>
          </a:p>
        </p:txBody>
      </p:sp>
      <p:sp>
        <p:nvSpPr>
          <p:cNvPr id="4" name="灯片编号占位符 3"/>
          <p:cNvSpPr>
            <a:spLocks noGrp="1"/>
          </p:cNvSpPr>
          <p:nvPr>
            <p:ph type="sldNum" sz="quarter" idx="5"/>
          </p:nvPr>
        </p:nvSpPr>
        <p:spPr/>
        <p:txBody>
          <a:bodyPr/>
          <a:lstStyle/>
          <a:p>
            <a:fld id="{D8A74383-5C3A-46DA-B392-F2DF5C0028B9}" type="slidenum">
              <a:rPr lang="zh-CN" altLang="en-US" smtClean="0"/>
              <a:t>24</a:t>
            </a:fld>
            <a:endParaRPr lang="zh-CN" altLang="en-US"/>
          </a:p>
        </p:txBody>
      </p:sp>
    </p:spTree>
    <p:extLst>
      <p:ext uri="{BB962C8B-B14F-4D97-AF65-F5344CB8AC3E}">
        <p14:creationId xmlns:p14="http://schemas.microsoft.com/office/powerpoint/2010/main" val="8215698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txBox="1">
            <a:spLocks noGrp="1"/>
          </p:cNvSpPr>
          <p:nvPr>
            <p:ph type="body" idx="1"/>
          </p:nvPr>
        </p:nvSpPr>
        <p:spPr/>
        <p:txBody>
          <a:bodyPr/>
          <a:lstStyle/>
          <a:p>
            <a:r>
              <a:rPr lang="zh-CN" altLang="en-US"/>
              <a:t>Generate By BIYOO ChatPPT.
HomePage：www.chat-ppt.com
AIGC 2026/3/8 19:08:41
[AI生成内容仅供参考，请注意甄别准确性]</a:t>
            </a:r>
          </a:p>
        </p:txBody>
      </p:sp>
      <p:sp>
        <p:nvSpPr>
          <p:cNvPr id="4" name="灯片编号占位符 3"/>
          <p:cNvSpPr>
            <a:spLocks noGrp="1"/>
          </p:cNvSpPr>
          <p:nvPr>
            <p:ph type="sldNum" sz="quarter" idx="5"/>
          </p:nvPr>
        </p:nvSpPr>
        <p:spPr/>
        <p:txBody>
          <a:bodyPr/>
          <a:lstStyle/>
          <a:p>
            <a:fld id="{6947DE4F-B056-4011-B29B-D44351154E23}" type="slidenum">
              <a:rPr lang="zh-CN" altLang="en-US" smtClean="0"/>
              <a:t>25</a:t>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txBox="1">
            <a:spLocks noGrp="1"/>
          </p:cNvSpPr>
          <p:nvPr>
            <p:ph type="body" idx="1"/>
          </p:nvPr>
        </p:nvSpPr>
        <p:spPr/>
        <p:txBody>
          <a:bodyPr/>
          <a:lstStyle/>
          <a:p>
            <a:r>
              <a:rPr lang="zh-CN" altLang="en-US"/>
              <a:t>Generate By BIYOO ChatPPT.
HomePage：www.chat-ppt.com
AIGC 2026/3/8 19:08:41
[AI生成内容仅供参考，请注意甄别准确性]</a:t>
            </a:r>
          </a:p>
        </p:txBody>
      </p:sp>
      <p:sp>
        <p:nvSpPr>
          <p:cNvPr id="4" name="灯片编号占位符 3"/>
          <p:cNvSpPr>
            <a:spLocks noGrp="1"/>
          </p:cNvSpPr>
          <p:nvPr>
            <p:ph type="sldNum" sz="quarter" idx="5"/>
          </p:nvPr>
        </p:nvSpPr>
        <p:spPr/>
        <p:txBody>
          <a:bodyPr/>
          <a:lstStyle/>
          <a:p>
            <a:fld id="{642C383F-7835-4816-A137-47151F96A997}" type="slidenum">
              <a:rPr lang="zh-CN" altLang="en-US" smtClean="0"/>
              <a:t>26</a:t>
            </a:fld>
            <a:endParaRPr lang="zh-CN" altLang="en-US"/>
          </a:p>
        </p:txBody>
      </p:sp>
    </p:spTree>
    <p:extLst>
      <p:ext uri="{BB962C8B-B14F-4D97-AF65-F5344CB8AC3E}">
        <p14:creationId xmlns:p14="http://schemas.microsoft.com/office/powerpoint/2010/main" val="19544072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txBox="1">
            <a:spLocks noGrp="1"/>
          </p:cNvSpPr>
          <p:nvPr>
            <p:ph type="body" idx="1"/>
          </p:nvPr>
        </p:nvSpPr>
        <p:spPr/>
        <p:txBody>
          <a:bodyPr/>
          <a:lstStyle/>
          <a:p>
            <a:r>
              <a:rPr lang="zh-CN" altLang="en-US"/>
              <a:t>Generate By BIYOO ChatPPT.
HomePage：www.chat-ppt.com
AIGC 2026/3/8 19:08:41
[AI生成内容仅供参考，请注意甄别准确性]</a:t>
            </a:r>
          </a:p>
        </p:txBody>
      </p:sp>
      <p:sp>
        <p:nvSpPr>
          <p:cNvPr id="4" name="灯片编号占位符 3"/>
          <p:cNvSpPr>
            <a:spLocks noGrp="1"/>
          </p:cNvSpPr>
          <p:nvPr>
            <p:ph type="sldNum" sz="quarter" idx="5"/>
          </p:nvPr>
        </p:nvSpPr>
        <p:spPr/>
        <p:txBody>
          <a:bodyPr/>
          <a:lstStyle/>
          <a:p>
            <a:fld id="{914E8DDB-6DA6-4A94-BAC1-E344D99C9F52}" type="slidenum">
              <a:rPr lang="zh-CN" altLang="en-US" smtClean="0"/>
              <a:t>27</a:t>
            </a:fld>
            <a:endParaRPr lang="zh-CN" altLang="en-US"/>
          </a:p>
        </p:txBody>
      </p:sp>
    </p:spTree>
    <p:extLst>
      <p:ext uri="{BB962C8B-B14F-4D97-AF65-F5344CB8AC3E}">
        <p14:creationId xmlns:p14="http://schemas.microsoft.com/office/powerpoint/2010/main" val="46290667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txBox="1">
            <a:spLocks noGrp="1"/>
          </p:cNvSpPr>
          <p:nvPr>
            <p:ph type="body" idx="1"/>
          </p:nvPr>
        </p:nvSpPr>
        <p:spPr/>
        <p:txBody>
          <a:bodyPr/>
          <a:lstStyle/>
          <a:p>
            <a:r>
              <a:rPr lang="zh-CN" altLang="en-US"/>
              <a:t>Generate By BIYOO ChatPPT.
HomePage：www.chat-ppt.com
AIGC 2026/3/8 19:08:41
[AI生成内容仅供参考，请注意甄别准确性]</a:t>
            </a:r>
          </a:p>
        </p:txBody>
      </p:sp>
      <p:sp>
        <p:nvSpPr>
          <p:cNvPr id="4" name="灯片编号占位符 3"/>
          <p:cNvSpPr>
            <a:spLocks noGrp="1"/>
          </p:cNvSpPr>
          <p:nvPr>
            <p:ph type="sldNum" sz="quarter" idx="5"/>
          </p:nvPr>
        </p:nvSpPr>
        <p:spPr/>
        <p:txBody>
          <a:bodyPr/>
          <a:lstStyle/>
          <a:p>
            <a:fld id="{6947DE4F-B056-4011-B29B-D44351154E23}" type="slidenum">
              <a:rPr lang="zh-CN" altLang="en-US" smtClean="0"/>
              <a:t>28</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txBox="1">
            <a:spLocks noGrp="1"/>
          </p:cNvSpPr>
          <p:nvPr>
            <p:ph type="body" idx="1"/>
          </p:nvPr>
        </p:nvSpPr>
        <p:spPr/>
        <p:txBody>
          <a:bodyPr/>
          <a:lstStyle/>
          <a:p>
            <a:r>
              <a:rPr lang="zh-CN" altLang="en-US"/>
              <a:t>Generate By BIYOO ChatPPT.
HomePage：www.chat-ppt.com
AIGC 2026/3/8 19:08:41
[AI生成内容仅供参考，请注意甄别准确性]</a:t>
            </a:r>
          </a:p>
        </p:txBody>
      </p:sp>
      <p:sp>
        <p:nvSpPr>
          <p:cNvPr id="4" name="灯片编号占位符 3"/>
          <p:cNvSpPr>
            <a:spLocks noGrp="1"/>
          </p:cNvSpPr>
          <p:nvPr>
            <p:ph type="sldNum" sz="quarter" idx="5"/>
          </p:nvPr>
        </p:nvSpPr>
        <p:spPr/>
        <p:txBody>
          <a:bodyPr/>
          <a:lstStyle/>
          <a:p>
            <a:fld id="{6947DE4F-B056-4011-B29B-D44351154E23}" type="slidenum">
              <a:rPr lang="zh-CN" altLang="en-US" smtClean="0"/>
              <a:t>3</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txBox="1">
            <a:spLocks noGrp="1"/>
          </p:cNvSpPr>
          <p:nvPr>
            <p:ph type="body" idx="1"/>
          </p:nvPr>
        </p:nvSpPr>
        <p:spPr/>
        <p:txBody>
          <a:bodyPr/>
          <a:lstStyle/>
          <a:p>
            <a:r>
              <a:rPr lang="zh-CN" altLang="en-US"/>
              <a:t>Generate By BIYOO ChatPPT.
HomePage：www.chat-ppt.com
AIGC 2026/3/8 19:08:41
[AI生成内容仅供参考，请注意甄别准确性]</a:t>
            </a:r>
          </a:p>
        </p:txBody>
      </p:sp>
      <p:sp>
        <p:nvSpPr>
          <p:cNvPr id="4" name="灯片编号占位符 3"/>
          <p:cNvSpPr>
            <a:spLocks noGrp="1"/>
          </p:cNvSpPr>
          <p:nvPr>
            <p:ph type="sldNum" sz="quarter" idx="5"/>
          </p:nvPr>
        </p:nvSpPr>
        <p:spPr/>
        <p:txBody>
          <a:bodyPr/>
          <a:lstStyle/>
          <a:p>
            <a:fld id="{2F4188F3-69D3-4061-9271-EC28C4778B56}" type="slidenum">
              <a:rPr lang="zh-CN" altLang="en-US" smtClean="0"/>
              <a:t>4</a:t>
            </a:fld>
            <a:endParaRPr lang="zh-CN" altLang="en-US"/>
          </a:p>
        </p:txBody>
      </p:sp>
    </p:spTree>
    <p:extLst>
      <p:ext uri="{BB962C8B-B14F-4D97-AF65-F5344CB8AC3E}">
        <p14:creationId xmlns:p14="http://schemas.microsoft.com/office/powerpoint/2010/main" val="307852958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txBox="1">
            <a:spLocks noGrp="1"/>
          </p:cNvSpPr>
          <p:nvPr>
            <p:ph type="body" idx="1"/>
          </p:nvPr>
        </p:nvSpPr>
        <p:spPr/>
        <p:txBody>
          <a:bodyPr/>
          <a:lstStyle/>
          <a:p>
            <a:r>
              <a:rPr lang="zh-CN" altLang="en-US"/>
              <a:t>Generate By BIYOO ChatPPT.
HomePage：www.chat-ppt.com
AIGC 2026/3/8 19:08:41
[AI生成内容仅供参考，请注意甄别准确性]</a:t>
            </a:r>
          </a:p>
        </p:txBody>
      </p:sp>
      <p:sp>
        <p:nvSpPr>
          <p:cNvPr id="4" name="灯片编号占位符 3"/>
          <p:cNvSpPr>
            <a:spLocks noGrp="1"/>
          </p:cNvSpPr>
          <p:nvPr>
            <p:ph type="sldNum" sz="quarter" idx="5"/>
          </p:nvPr>
        </p:nvSpPr>
        <p:spPr/>
        <p:txBody>
          <a:bodyPr/>
          <a:lstStyle/>
          <a:p>
            <a:fld id="{914E8DDB-6DA6-4A94-BAC1-E344D99C9F52}" type="slidenum">
              <a:rPr lang="zh-CN" altLang="en-US" smtClean="0"/>
              <a:t>5</a:t>
            </a:fld>
            <a:endParaRPr lang="zh-CN" altLang="en-US"/>
          </a:p>
        </p:txBody>
      </p:sp>
    </p:spTree>
    <p:extLst>
      <p:ext uri="{BB962C8B-B14F-4D97-AF65-F5344CB8AC3E}">
        <p14:creationId xmlns:p14="http://schemas.microsoft.com/office/powerpoint/2010/main" val="93353247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txBox="1">
            <a:spLocks noGrp="1"/>
          </p:cNvSpPr>
          <p:nvPr>
            <p:ph type="body" idx="1"/>
          </p:nvPr>
        </p:nvSpPr>
        <p:spPr/>
        <p:txBody>
          <a:bodyPr/>
          <a:lstStyle/>
          <a:p>
            <a:r>
              <a:rPr lang="zh-CN" altLang="en-US"/>
              <a:t>Generate By BIYOO ChatPPT.
HomePage：www.chat-ppt.com
AIGC 2026/3/8 19:08:41
[AI生成内容仅供参考，请注意甄别准确性]</a:t>
            </a:r>
          </a:p>
        </p:txBody>
      </p:sp>
      <p:sp>
        <p:nvSpPr>
          <p:cNvPr id="4" name="灯片编号占位符 3"/>
          <p:cNvSpPr>
            <a:spLocks noGrp="1"/>
          </p:cNvSpPr>
          <p:nvPr>
            <p:ph type="sldNum" sz="quarter" idx="5"/>
          </p:nvPr>
        </p:nvSpPr>
        <p:spPr/>
        <p:txBody>
          <a:bodyPr/>
          <a:lstStyle/>
          <a:p>
            <a:fld id="{2F4188F3-69D3-4061-9271-EC28C4778B56}" type="slidenum">
              <a:rPr lang="zh-CN" altLang="en-US" smtClean="0"/>
              <a:t>6</a:t>
            </a:fld>
            <a:endParaRPr lang="zh-CN" altLang="en-US"/>
          </a:p>
        </p:txBody>
      </p:sp>
    </p:spTree>
    <p:extLst>
      <p:ext uri="{BB962C8B-B14F-4D97-AF65-F5344CB8AC3E}">
        <p14:creationId xmlns:p14="http://schemas.microsoft.com/office/powerpoint/2010/main" val="103098510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txBox="1">
            <a:spLocks noGrp="1"/>
          </p:cNvSpPr>
          <p:nvPr>
            <p:ph type="body" idx="1"/>
          </p:nvPr>
        </p:nvSpPr>
        <p:spPr/>
        <p:txBody>
          <a:bodyPr/>
          <a:lstStyle/>
          <a:p>
            <a:r>
              <a:rPr lang="zh-CN" altLang="en-US"/>
              <a:t>Generate By BIYOO ChatPPT.
HomePage：www.chat-ppt.com
AIGC 2026/3/8 19:08:41
[AI生成内容仅供参考，请注意甄别准确性]</a:t>
            </a:r>
          </a:p>
        </p:txBody>
      </p:sp>
      <p:sp>
        <p:nvSpPr>
          <p:cNvPr id="4" name="灯片编号占位符 3"/>
          <p:cNvSpPr>
            <a:spLocks noGrp="1"/>
          </p:cNvSpPr>
          <p:nvPr>
            <p:ph type="sldNum" sz="quarter" idx="5"/>
          </p:nvPr>
        </p:nvSpPr>
        <p:spPr/>
        <p:txBody>
          <a:bodyPr/>
          <a:lstStyle/>
          <a:p>
            <a:fld id="{6947DE4F-B056-4011-B29B-D44351154E23}" type="slidenum">
              <a:rPr lang="zh-CN" altLang="en-US" smtClean="0"/>
              <a:t>7</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txBox="1">
            <a:spLocks noGrp="1"/>
          </p:cNvSpPr>
          <p:nvPr>
            <p:ph type="body" idx="1"/>
          </p:nvPr>
        </p:nvSpPr>
        <p:spPr/>
        <p:txBody>
          <a:bodyPr/>
          <a:lstStyle/>
          <a:p>
            <a:r>
              <a:rPr lang="zh-CN" altLang="en-US"/>
              <a:t>Generate By BIYOO ChatPPT.
HomePage：www.chat-ppt.com
AIGC 2026/3/8 19:08:41
[AI生成内容仅供参考，请注意甄别准确性]</a:t>
            </a:r>
          </a:p>
        </p:txBody>
      </p:sp>
      <p:sp>
        <p:nvSpPr>
          <p:cNvPr id="4" name="灯片编号占位符 3"/>
          <p:cNvSpPr>
            <a:spLocks noGrp="1"/>
          </p:cNvSpPr>
          <p:nvPr>
            <p:ph type="sldNum" sz="quarter" idx="5"/>
          </p:nvPr>
        </p:nvSpPr>
        <p:spPr/>
        <p:txBody>
          <a:bodyPr/>
          <a:lstStyle/>
          <a:p>
            <a:fld id="{2F4188F3-69D3-4061-9271-EC28C4778B56}" type="slidenum">
              <a:rPr lang="zh-CN" altLang="en-US" smtClean="0"/>
              <a:t>8</a:t>
            </a:fld>
            <a:endParaRPr lang="zh-CN" altLang="en-US"/>
          </a:p>
        </p:txBody>
      </p:sp>
    </p:spTree>
    <p:extLst>
      <p:ext uri="{BB962C8B-B14F-4D97-AF65-F5344CB8AC3E}">
        <p14:creationId xmlns:p14="http://schemas.microsoft.com/office/powerpoint/2010/main" val="265117691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txBox="1">
            <a:spLocks noGrp="1"/>
          </p:cNvSpPr>
          <p:nvPr>
            <p:ph type="body" idx="1"/>
          </p:nvPr>
        </p:nvSpPr>
        <p:spPr/>
        <p:txBody>
          <a:bodyPr/>
          <a:lstStyle/>
          <a:p>
            <a:r>
              <a:rPr lang="zh-CN" altLang="en-US"/>
              <a:t>Generate By BIYOO ChatPPT.
HomePage：www.chat-ppt.com
AIGC 2026/3/8 19:08:41
[AI生成内容仅供参考，请注意甄别准确性]</a:t>
            </a:r>
          </a:p>
        </p:txBody>
      </p:sp>
      <p:sp>
        <p:nvSpPr>
          <p:cNvPr id="4" name="灯片编号占位符 3"/>
          <p:cNvSpPr>
            <a:spLocks noGrp="1"/>
          </p:cNvSpPr>
          <p:nvPr>
            <p:ph type="sldNum" sz="quarter" idx="5"/>
          </p:nvPr>
        </p:nvSpPr>
        <p:spPr/>
        <p:txBody>
          <a:bodyPr/>
          <a:lstStyle/>
          <a:p>
            <a:fld id="{D8A74383-5C3A-46DA-B392-F2DF5C0028B9}" type="slidenum">
              <a:rPr lang="zh-CN" altLang="en-US" smtClean="0"/>
              <a:t>9</a:t>
            </a:fld>
            <a:endParaRPr lang="zh-CN" altLang="en-US"/>
          </a:p>
        </p:txBody>
      </p:sp>
    </p:spTree>
    <p:extLst>
      <p:ext uri="{BB962C8B-B14F-4D97-AF65-F5344CB8AC3E}">
        <p14:creationId xmlns:p14="http://schemas.microsoft.com/office/powerpoint/2010/main" val="326214464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a:t>Click to edit Master title style</a:t>
            </a:r>
          </a:p>
        </p:txBody>
      </p:sp>
      <p:sp>
        <p:nvSpPr>
          <p:cNvPr id="3" name="Subtitle 2"/>
          <p:cNvSpPr>
            <a:spLocks noGrp="1"/>
          </p:cNvSpPr>
          <p:nvPr>
            <p:ph type="subTitle" idx="1"/>
          </p:nvPr>
        </p:nvSpPr>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2"/>
          </p:nvPr>
        </p:nvSpPr>
        <p:spPr/>
        <p:txBody>
          <a:bodyPr/>
          <a:lstStyle/>
          <a:p>
            <a:fld id="{9F6B16CC-472F-4B08-9B7F-3F17EC416113}" type="datetimeFigureOut">
              <a:rPr lang="en-US" smtClean="0"/>
              <a:t>3/8/2026</a:t>
            </a:fld>
            <a:endParaRPr lang="en-US"/>
          </a:p>
        </p:txBody>
      </p:sp>
      <p:sp>
        <p:nvSpPr>
          <p:cNvPr id="5" name="Footer Placeholder 4"/>
          <p:cNvSpPr>
            <a:spLocks noGrp="1"/>
          </p:cNvSpPr>
          <p:nvPr>
            <p:ph type="ftr" sz="quarter" idx="3"/>
          </p:nvPr>
        </p:nvSpPr>
        <p:spPr/>
        <p:txBody>
          <a:bodyPr/>
          <a:lstStyle/>
          <a:p>
            <a:endParaRPr lang="en-US"/>
          </a:p>
        </p:txBody>
      </p:sp>
      <p:sp>
        <p:nvSpPr>
          <p:cNvPr id="6" name="Slide Number Placeholder 5"/>
          <p:cNvSpPr>
            <a:spLocks noGrp="1"/>
          </p:cNvSpPr>
          <p:nvPr>
            <p:ph type="sldNum" sz="quarter" idx="4"/>
          </p:nvPr>
        </p:nvSpPr>
        <p:spPr/>
        <p:txBody>
          <a:bodyPr/>
          <a:lstStyle/>
          <a:p>
            <a:fld id="{93AE1883-0942-4AA3-9DB2-9C7C3A0314B1}" type="slidenum">
              <a:rPr lang="en-US" smtClean="0"/>
              <a:t>‹#›</a:t>
            </a:fld>
            <a:endParaRPr lang="en-US"/>
          </a:p>
        </p:txBody>
      </p:sp>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p:txBody>
          <a:bodyPr/>
          <a:lstStyle/>
          <a:p>
            <a:fld id="{2760C050-B2D3-4E73-A849-DD15CAE34E4D}" type="datetimeFigureOut">
              <a:rPr lang="en-US" smtClean="0"/>
              <a:t>3/8/2026</a:t>
            </a:fld>
            <a:endParaRPr lang="en-US"/>
          </a:p>
        </p:txBody>
      </p:sp>
      <p:sp>
        <p:nvSpPr>
          <p:cNvPr id="5" name="Footer Placeholder 4"/>
          <p:cNvSpPr>
            <a:spLocks noGrp="1"/>
          </p:cNvSpPr>
          <p:nvPr>
            <p:ph type="ftr" sz="quarter" idx="3"/>
          </p:nvPr>
        </p:nvSpPr>
        <p:spPr/>
        <p:txBody>
          <a:bodyPr/>
          <a:lstStyle/>
          <a:p>
            <a:endParaRPr lang="en-US"/>
          </a:p>
        </p:txBody>
      </p:sp>
      <p:sp>
        <p:nvSpPr>
          <p:cNvPr id="6" name="Slide Number Placeholder 5"/>
          <p:cNvSpPr>
            <a:spLocks noGrp="1"/>
          </p:cNvSpPr>
          <p:nvPr>
            <p:ph type="sldNum" sz="quarter" idx="4"/>
          </p:nvPr>
        </p:nvSpPr>
        <p:spPr/>
        <p:txBody>
          <a:bodyPr/>
          <a:lstStyle/>
          <a:p>
            <a:fld id="{93AE1883-0942-4AA3-9DB2-9C7C3A0314B1}" type="slidenum">
              <a:rPr lang="en-US" smtClean="0"/>
              <a:t>‹#›</a:t>
            </a:fld>
            <a:endParaRPr lang="en-US"/>
          </a:p>
        </p:txBody>
      </p:sp>
    </p:spTree>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p:txBody>
          <a:bodyPr vert="eaVert"/>
          <a:lstStyle/>
          <a:p>
            <a:r>
              <a:rPr lang="en-US"/>
              <a:t>Click to edit Master title style</a:t>
            </a:r>
          </a:p>
        </p:txBody>
      </p:sp>
      <p:sp>
        <p:nvSpPr>
          <p:cNvPr id="3" name="Vertical Text Placeholder 2"/>
          <p:cNvSpPr>
            <a:spLocks noGrp="1"/>
          </p:cNvSpPr>
          <p:nvPr>
            <p:ph type="body" orient="vert" idx="1"/>
          </p:nvPr>
        </p:nvSpPr>
        <p:spPr/>
        <p:txBody>
          <a:bodyPr vert="eaVert"/>
          <a:lstStyle/>
          <a:p>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p:txBody>
          <a:bodyPr/>
          <a:lstStyle/>
          <a:p>
            <a:fld id="{C5EB12E1-B0BA-43B1-B842-C9ECE660F6DB}" type="datetimeFigureOut">
              <a:rPr lang="en-US" smtClean="0"/>
              <a:t>3/8/2026</a:t>
            </a:fld>
            <a:endParaRPr lang="en-US"/>
          </a:p>
        </p:txBody>
      </p:sp>
      <p:sp>
        <p:nvSpPr>
          <p:cNvPr id="5" name="Footer Placeholder 4"/>
          <p:cNvSpPr>
            <a:spLocks noGrp="1"/>
          </p:cNvSpPr>
          <p:nvPr>
            <p:ph type="ftr" sz="quarter" idx="3"/>
          </p:nvPr>
        </p:nvSpPr>
        <p:spPr/>
        <p:txBody>
          <a:bodyPr/>
          <a:lstStyle/>
          <a:p>
            <a:endParaRPr lang="en-US"/>
          </a:p>
        </p:txBody>
      </p:sp>
      <p:sp>
        <p:nvSpPr>
          <p:cNvPr id="6" name="Slide Number Placeholder 5"/>
          <p:cNvSpPr>
            <a:spLocks noGrp="1"/>
          </p:cNvSpPr>
          <p:nvPr>
            <p:ph type="sldNum" sz="quarter" idx="4"/>
          </p:nvPr>
        </p:nvSpPr>
        <p:spPr/>
        <p:txBody>
          <a:bodyPr/>
          <a:lstStyle/>
          <a:p>
            <a:fld id="{93AE1883-0942-4AA3-9DB2-9C7C3A0314B1}" type="slidenum">
              <a:rPr lang="en-US" smtClean="0"/>
              <a:t>‹#›</a:t>
            </a:fld>
            <a:endParaRPr lang="en-US"/>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p:txBody>
          <a:bodyPr/>
          <a:lstStyle/>
          <a:p>
            <a:fld id="{1C9E0B9C-0A1C-4D8D-8A4F-021AF8D763F3}" type="datetimeFigureOut">
              <a:rPr lang="en-US" smtClean="0"/>
              <a:t>3/8/2026</a:t>
            </a:fld>
            <a:endParaRPr lang="en-US"/>
          </a:p>
        </p:txBody>
      </p:sp>
      <p:sp>
        <p:nvSpPr>
          <p:cNvPr id="5" name="Footer Placeholder 4"/>
          <p:cNvSpPr>
            <a:spLocks noGrp="1"/>
          </p:cNvSpPr>
          <p:nvPr>
            <p:ph type="ftr" sz="quarter" idx="3"/>
          </p:nvPr>
        </p:nvSpPr>
        <p:spPr/>
        <p:txBody>
          <a:bodyPr/>
          <a:lstStyle/>
          <a:p>
            <a:endParaRPr lang="en-US"/>
          </a:p>
        </p:txBody>
      </p:sp>
      <p:sp>
        <p:nvSpPr>
          <p:cNvPr id="6" name="Slide Number Placeholder 5"/>
          <p:cNvSpPr>
            <a:spLocks noGrp="1"/>
          </p:cNvSpPr>
          <p:nvPr>
            <p:ph type="sldNum" sz="quarter" idx="4"/>
          </p:nvPr>
        </p:nvSpPr>
        <p:spPr/>
        <p:txBody>
          <a:bodyPr/>
          <a:lstStyle/>
          <a:p>
            <a:fld id="{93AE1883-0942-4AA3-9DB2-9C7C3A0314B1}" type="slidenum">
              <a:rPr lang="en-US" smtClean="0"/>
              <a:t>‹#›</a:t>
            </a:fld>
            <a:endParaRPr lang="en-US"/>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r>
              <a:rPr lang="en-US"/>
              <a:t>Click to edit Master text styles</a:t>
            </a:r>
          </a:p>
        </p:txBody>
      </p:sp>
      <p:sp>
        <p:nvSpPr>
          <p:cNvPr id="4" name="Date Placeholder 3"/>
          <p:cNvSpPr>
            <a:spLocks noGrp="1"/>
          </p:cNvSpPr>
          <p:nvPr>
            <p:ph type="dt" sz="half" idx="2"/>
          </p:nvPr>
        </p:nvSpPr>
        <p:spPr/>
        <p:txBody>
          <a:bodyPr/>
          <a:lstStyle/>
          <a:p>
            <a:fld id="{83DD3F20-35AF-4C03-8DE2-7A1E8B64124C}" type="datetimeFigureOut">
              <a:rPr lang="en-US" smtClean="0"/>
              <a:t>3/8/2026</a:t>
            </a:fld>
            <a:endParaRPr lang="en-US"/>
          </a:p>
        </p:txBody>
      </p:sp>
      <p:sp>
        <p:nvSpPr>
          <p:cNvPr id="5" name="Footer Placeholder 4"/>
          <p:cNvSpPr>
            <a:spLocks noGrp="1"/>
          </p:cNvSpPr>
          <p:nvPr>
            <p:ph type="ftr" sz="quarter" idx="3"/>
          </p:nvPr>
        </p:nvSpPr>
        <p:spPr/>
        <p:txBody>
          <a:bodyPr/>
          <a:lstStyle/>
          <a:p>
            <a:endParaRPr lang="en-US"/>
          </a:p>
        </p:txBody>
      </p:sp>
      <p:sp>
        <p:nvSpPr>
          <p:cNvPr id="6" name="Slide Number Placeholder 5"/>
          <p:cNvSpPr>
            <a:spLocks noGrp="1"/>
          </p:cNvSpPr>
          <p:nvPr>
            <p:ph type="sldNum" sz="quarter" idx="4"/>
          </p:nvPr>
        </p:nvSpPr>
        <p:spPr/>
        <p:txBody>
          <a:bodyPr/>
          <a:lstStyle/>
          <a:p>
            <a:fld id="{93AE1883-0942-4AA3-9DB2-9C7C3A0314B1}" type="slidenum">
              <a:rPr lang="en-US" smtClean="0"/>
              <a:t>‹#›</a:t>
            </a:fld>
            <a:endParaRPr lang="en-US"/>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3"/>
          </p:nvPr>
        </p:nvSpPr>
        <p:spPr/>
        <p:txBody>
          <a:bodyPr/>
          <a:lstStyle/>
          <a:p>
            <a:fld id="{7BE556E0-07D4-479D-BD3F-55A7CD599D02}" type="datetimeFigureOut">
              <a:rPr lang="en-US" smtClean="0"/>
              <a:t>3/8/2026</a:t>
            </a:fld>
            <a:endParaRPr lang="en-US"/>
          </a:p>
        </p:txBody>
      </p:sp>
      <p:sp>
        <p:nvSpPr>
          <p:cNvPr id="6" name="Footer Placeholder 5"/>
          <p:cNvSpPr>
            <a:spLocks noGrp="1"/>
          </p:cNvSpPr>
          <p:nvPr>
            <p:ph type="ftr" sz="quarter" idx="4"/>
          </p:nvPr>
        </p:nvSpPr>
        <p:spPr/>
        <p:txBody>
          <a:bodyPr/>
          <a:lstStyle/>
          <a:p>
            <a:endParaRPr lang="en-US"/>
          </a:p>
        </p:txBody>
      </p:sp>
      <p:sp>
        <p:nvSpPr>
          <p:cNvPr id="7" name="Slide Number Placeholder 6"/>
          <p:cNvSpPr>
            <a:spLocks noGrp="1"/>
          </p:cNvSpPr>
          <p:nvPr>
            <p:ph type="sldNum" sz="quarter" idx="5"/>
          </p:nvPr>
        </p:nvSpPr>
        <p:spPr/>
        <p:txBody>
          <a:bodyPr/>
          <a:lstStyle/>
          <a:p>
            <a:fld id="{93AE1883-0942-4AA3-9DB2-9C7C3A0314B1}" type="slidenum">
              <a:rPr lang="en-US" smtClean="0"/>
              <a:t>‹#›</a:t>
            </a:fld>
            <a:endParaRPr lang="en-US"/>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Text Placeholder 2"/>
          <p:cNvSpPr>
            <a:spLocks noGrp="1"/>
          </p:cNvSpPr>
          <p:nvPr>
            <p:ph type="body" idx="1"/>
          </p:nvPr>
        </p:nvSpPr>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r>
              <a:rPr lang="en-US"/>
              <a:t>Click to edit Master text styles</a:t>
            </a:r>
          </a:p>
        </p:txBody>
      </p:sp>
      <p:sp>
        <p:nvSpPr>
          <p:cNvPr id="4" name="Content Placeholder 3"/>
          <p:cNvSpPr>
            <a:spLocks noGrp="1"/>
          </p:cNvSpPr>
          <p:nvPr>
            <p:ph sz="half" idx="2"/>
          </p:nvPr>
        </p:nvSpPr>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r>
              <a:rPr lang="en-US"/>
              <a:t>Click to edit Master text styles</a:t>
            </a:r>
          </a:p>
        </p:txBody>
      </p:sp>
      <p:sp>
        <p:nvSpPr>
          <p:cNvPr id="6" name="Content Placeholder 5"/>
          <p:cNvSpPr>
            <a:spLocks noGrp="1"/>
          </p:cNvSpPr>
          <p:nvPr>
            <p:ph sz="quarter" idx="4"/>
          </p:nvPr>
        </p:nvSpPr>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5"/>
          </p:nvPr>
        </p:nvSpPr>
        <p:spPr/>
        <p:txBody>
          <a:bodyPr/>
          <a:lstStyle/>
          <a:p>
            <a:fld id="{938D0E93-4DB9-464D-80E0-195825B38CD7}" type="datetimeFigureOut">
              <a:rPr lang="en-US" smtClean="0"/>
              <a:t>3/8/2026</a:t>
            </a:fld>
            <a:endParaRPr lang="en-US"/>
          </a:p>
        </p:txBody>
      </p:sp>
      <p:sp>
        <p:nvSpPr>
          <p:cNvPr id="8" name="Footer Placeholder 7"/>
          <p:cNvSpPr>
            <a:spLocks noGrp="1"/>
          </p:cNvSpPr>
          <p:nvPr>
            <p:ph type="ftr" sz="quarter" idx="6"/>
          </p:nvPr>
        </p:nvSpPr>
        <p:spPr/>
        <p:txBody>
          <a:bodyPr/>
          <a:lstStyle/>
          <a:p>
            <a:endParaRPr lang="en-US"/>
          </a:p>
        </p:txBody>
      </p:sp>
      <p:sp>
        <p:nvSpPr>
          <p:cNvPr id="9" name="Slide Number Placeholder 8"/>
          <p:cNvSpPr>
            <a:spLocks noGrp="1"/>
          </p:cNvSpPr>
          <p:nvPr>
            <p:ph type="sldNum" sz="quarter" idx="7"/>
          </p:nvPr>
        </p:nvSpPr>
        <p:spPr/>
        <p:txBody>
          <a:bodyPr/>
          <a:lstStyle/>
          <a:p>
            <a:fld id="{93AE1883-0942-4AA3-9DB2-9C7C3A0314B1}" type="slidenum">
              <a:rPr lang="en-US" smtClean="0"/>
              <a:t>‹#›</a:t>
            </a:fld>
            <a:endParaRPr lang="en-US"/>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
          </p:nvPr>
        </p:nvSpPr>
        <p:spPr/>
        <p:txBody>
          <a:bodyPr/>
          <a:lstStyle/>
          <a:p>
            <a:fld id="{4289EA1F-FAA1-4CD0-B1AB-4E8B32BBBB35}" type="datetimeFigureOut">
              <a:rPr lang="en-US" smtClean="0"/>
              <a:t>3/8/2026</a:t>
            </a:fld>
            <a:endParaRPr lang="en-US"/>
          </a:p>
        </p:txBody>
      </p:sp>
      <p:sp>
        <p:nvSpPr>
          <p:cNvPr id="4" name="Footer Placeholder 3"/>
          <p:cNvSpPr>
            <a:spLocks noGrp="1"/>
          </p:cNvSpPr>
          <p:nvPr>
            <p:ph type="ftr" sz="quarter" idx="2"/>
          </p:nvPr>
        </p:nvSpPr>
        <p:spPr/>
        <p:txBody>
          <a:bodyPr/>
          <a:lstStyle/>
          <a:p>
            <a:endParaRPr lang="en-US"/>
          </a:p>
        </p:txBody>
      </p:sp>
      <p:sp>
        <p:nvSpPr>
          <p:cNvPr id="5" name="Slide Number Placeholder 4"/>
          <p:cNvSpPr>
            <a:spLocks noGrp="1"/>
          </p:cNvSpPr>
          <p:nvPr>
            <p:ph type="sldNum" sz="quarter" idx="3"/>
          </p:nvPr>
        </p:nvSpPr>
        <p:spPr/>
        <p:txBody>
          <a:bodyPr/>
          <a:lstStyle/>
          <a:p>
            <a:fld id="{93AE1883-0942-4AA3-9DB2-9C7C3A0314B1}" type="slidenum">
              <a:rPr lang="en-US" smtClean="0"/>
              <a:t>‹#›</a:t>
            </a:fld>
            <a:endParaRPr lang="en-US"/>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p:nvPr>
        </p:nvSpPr>
        <p:spPr/>
        <p:txBody>
          <a:bodyPr/>
          <a:lstStyle/>
          <a:p>
            <a:fld id="{0CFD9254-EEBB-42C8-8D9E-85C9ABDA0D5F}" type="datetimeFigureOut">
              <a:rPr lang="en-US" smtClean="0"/>
              <a:t>3/8/2026</a:t>
            </a:fld>
            <a:endParaRPr lang="en-US"/>
          </a:p>
        </p:txBody>
      </p:sp>
      <p:sp>
        <p:nvSpPr>
          <p:cNvPr id="3" name="Footer Placeholder 2"/>
          <p:cNvSpPr>
            <a:spLocks noGrp="1"/>
          </p:cNvSpPr>
          <p:nvPr>
            <p:ph type="ftr" sz="quarter" idx="1"/>
          </p:nvPr>
        </p:nvSpPr>
        <p:spPr/>
        <p:txBody>
          <a:bodyPr/>
          <a:lstStyle/>
          <a:p>
            <a:endParaRPr lang="en-US"/>
          </a:p>
        </p:txBody>
      </p:sp>
      <p:sp>
        <p:nvSpPr>
          <p:cNvPr id="4" name="Slide Number Placeholder 3"/>
          <p:cNvSpPr>
            <a:spLocks noGrp="1"/>
          </p:cNvSpPr>
          <p:nvPr>
            <p:ph type="sldNum" sz="quarter" idx="2"/>
          </p:nvPr>
        </p:nvSpPr>
        <p:spPr/>
        <p:txBody>
          <a:bodyPr/>
          <a:lstStyle/>
          <a:p>
            <a:fld id="{93AE1883-0942-4AA3-9DB2-9C7C3A0314B1}" type="slidenum">
              <a:rPr lang="en-US" smtClean="0"/>
              <a:t>‹#›</a:t>
            </a:fld>
            <a:endParaRPr lang="en-US"/>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r>
              <a:rPr lang="en-US"/>
              <a:t>Click to edit Master text styles</a:t>
            </a:r>
          </a:p>
        </p:txBody>
      </p:sp>
      <p:sp>
        <p:nvSpPr>
          <p:cNvPr id="5" name="Date Placeholder 4"/>
          <p:cNvSpPr>
            <a:spLocks noGrp="1"/>
          </p:cNvSpPr>
          <p:nvPr>
            <p:ph type="dt" sz="half" idx="3"/>
          </p:nvPr>
        </p:nvSpPr>
        <p:spPr/>
        <p:txBody>
          <a:bodyPr/>
          <a:lstStyle/>
          <a:p>
            <a:fld id="{F2757796-4428-4BDC-B23E-55DD402FFC90}" type="datetimeFigureOut">
              <a:rPr lang="en-US" smtClean="0"/>
              <a:t>3/8/2026</a:t>
            </a:fld>
            <a:endParaRPr lang="en-US"/>
          </a:p>
        </p:txBody>
      </p:sp>
      <p:sp>
        <p:nvSpPr>
          <p:cNvPr id="6" name="Footer Placeholder 5"/>
          <p:cNvSpPr>
            <a:spLocks noGrp="1"/>
          </p:cNvSpPr>
          <p:nvPr>
            <p:ph type="ftr" sz="quarter" idx="4"/>
          </p:nvPr>
        </p:nvSpPr>
        <p:spPr/>
        <p:txBody>
          <a:bodyPr/>
          <a:lstStyle/>
          <a:p>
            <a:endParaRPr lang="en-US"/>
          </a:p>
        </p:txBody>
      </p:sp>
      <p:sp>
        <p:nvSpPr>
          <p:cNvPr id="7" name="Slide Number Placeholder 6"/>
          <p:cNvSpPr>
            <a:spLocks noGrp="1"/>
          </p:cNvSpPr>
          <p:nvPr>
            <p:ph type="sldNum" sz="quarter" idx="5"/>
          </p:nvPr>
        </p:nvSpPr>
        <p:spPr/>
        <p:txBody>
          <a:bodyPr/>
          <a:lstStyle/>
          <a:p>
            <a:fld id="{93AE1883-0942-4AA3-9DB2-9C7C3A0314B1}" type="slidenum">
              <a:rPr lang="en-US" smtClean="0"/>
              <a:t>‹#›</a:t>
            </a:fld>
            <a:endParaRPr lang="en-US"/>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r>
              <a:rPr lang="en-US"/>
              <a:t>Click to edit Master text styles</a:t>
            </a:r>
          </a:p>
        </p:txBody>
      </p:sp>
      <p:sp>
        <p:nvSpPr>
          <p:cNvPr id="5" name="Date Placeholder 4"/>
          <p:cNvSpPr>
            <a:spLocks noGrp="1"/>
          </p:cNvSpPr>
          <p:nvPr>
            <p:ph type="dt" sz="half" idx="3"/>
          </p:nvPr>
        </p:nvSpPr>
        <p:spPr/>
        <p:txBody>
          <a:bodyPr/>
          <a:lstStyle/>
          <a:p>
            <a:fld id="{A75F572A-9DA6-4FA3-987B-707B612E075C}" type="datetimeFigureOut">
              <a:rPr lang="en-US" smtClean="0"/>
              <a:t>3/8/2026</a:t>
            </a:fld>
            <a:endParaRPr lang="en-US"/>
          </a:p>
        </p:txBody>
      </p:sp>
      <p:sp>
        <p:nvSpPr>
          <p:cNvPr id="6" name="Footer Placeholder 5"/>
          <p:cNvSpPr>
            <a:spLocks noGrp="1"/>
          </p:cNvSpPr>
          <p:nvPr>
            <p:ph type="ftr" sz="quarter" idx="4"/>
          </p:nvPr>
        </p:nvSpPr>
        <p:spPr/>
        <p:txBody>
          <a:bodyPr/>
          <a:lstStyle/>
          <a:p>
            <a:endParaRPr lang="en-US"/>
          </a:p>
        </p:txBody>
      </p:sp>
      <p:sp>
        <p:nvSpPr>
          <p:cNvPr id="7" name="Slide Number Placeholder 6"/>
          <p:cNvSpPr>
            <a:spLocks noGrp="1"/>
          </p:cNvSpPr>
          <p:nvPr>
            <p:ph type="sldNum" sz="quarter" idx="5"/>
          </p:nvPr>
        </p:nvSpPr>
        <p:spPr/>
        <p:txBody>
          <a:bodyPr/>
          <a:lstStyle/>
          <a:p>
            <a:fld id="{93AE1883-0942-4AA3-9DB2-9C7C3A0314B1}" type="slidenum">
              <a:rPr lang="en-US" smtClean="0"/>
              <a:t>‹#›</a:t>
            </a:fld>
            <a:endParaRPr lang="en-US"/>
          </a:p>
        </p:txBody>
      </p:sp>
    </p:spTree>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8FD0B7A-F5DD-4F40-B4CB-3B2C354B893A}" type="datetimeFigureOut">
              <a:rPr lang="en-US" smtClean="0"/>
              <a:t>3/8/2026</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3AE1883-0942-4AA3-9DB2-9C7C3A0314B1}"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1.jpeg"/><Relationship Id="rId3" Type="http://schemas.openxmlformats.org/officeDocument/2006/relationships/tags" Target="../tags/tag3.xml"/><Relationship Id="rId7" Type="http://schemas.openxmlformats.org/officeDocument/2006/relationships/notesSlide" Target="../notesSlides/notesSlide1.xml"/><Relationship Id="rId2" Type="http://schemas.openxmlformats.org/officeDocument/2006/relationships/tags" Target="../tags/tag2.xml"/><Relationship Id="rId1" Type="http://schemas.openxmlformats.org/officeDocument/2006/relationships/customXml" Target="../../customXml/item2.xml"/><Relationship Id="rId6" Type="http://schemas.openxmlformats.org/officeDocument/2006/relationships/slideLayout" Target="../slideLayouts/slideLayout7.xml"/><Relationship Id="rId5" Type="http://schemas.openxmlformats.org/officeDocument/2006/relationships/tags" Target="../tags/tag5.xml"/><Relationship Id="rId4" Type="http://schemas.openxmlformats.org/officeDocument/2006/relationships/tags" Target="../tags/tag4.xml"/></Relationships>
</file>

<file path=ppt/slides/_rels/slide10.xml.rels><?xml version="1.0" encoding="UTF-8" standalone="yes"?>
<Relationships xmlns="http://schemas.openxmlformats.org/package/2006/relationships"><Relationship Id="rId8" Type="http://schemas.openxmlformats.org/officeDocument/2006/relationships/image" Target="../media/image13.jpeg"/><Relationship Id="rId3" Type="http://schemas.openxmlformats.org/officeDocument/2006/relationships/tags" Target="../tags/tag126.xml"/><Relationship Id="rId7" Type="http://schemas.openxmlformats.org/officeDocument/2006/relationships/notesSlide" Target="../notesSlides/notesSlide10.xml"/><Relationship Id="rId2" Type="http://schemas.openxmlformats.org/officeDocument/2006/relationships/tags" Target="../tags/tag125.xml"/><Relationship Id="rId1" Type="http://schemas.openxmlformats.org/officeDocument/2006/relationships/customXml" Target="../../customXml/item4.xml"/><Relationship Id="rId6" Type="http://schemas.openxmlformats.org/officeDocument/2006/relationships/slideLayout" Target="../slideLayouts/slideLayout7.xml"/><Relationship Id="rId5" Type="http://schemas.openxmlformats.org/officeDocument/2006/relationships/tags" Target="../tags/tag128.xml"/><Relationship Id="rId4" Type="http://schemas.openxmlformats.org/officeDocument/2006/relationships/tags" Target="../tags/tag127.xml"/></Relationships>
</file>

<file path=ppt/slides/_rels/slide11.xml.rels><?xml version="1.0" encoding="UTF-8" standalone="yes"?>
<Relationships xmlns="http://schemas.openxmlformats.org/package/2006/relationships"><Relationship Id="rId8" Type="http://schemas.openxmlformats.org/officeDocument/2006/relationships/image" Target="../media/image15.jpeg"/><Relationship Id="rId3" Type="http://schemas.openxmlformats.org/officeDocument/2006/relationships/tags" Target="../tags/tag130.xml"/><Relationship Id="rId7" Type="http://schemas.openxmlformats.org/officeDocument/2006/relationships/image" Target="../media/image14.jpeg"/><Relationship Id="rId2" Type="http://schemas.openxmlformats.org/officeDocument/2006/relationships/tags" Target="../tags/tag129.xml"/><Relationship Id="rId1" Type="http://schemas.openxmlformats.org/officeDocument/2006/relationships/customXml" Target="../../customXml/item13.xml"/><Relationship Id="rId6" Type="http://schemas.openxmlformats.org/officeDocument/2006/relationships/notesSlide" Target="../notesSlides/notesSlide11.xml"/><Relationship Id="rId5" Type="http://schemas.openxmlformats.org/officeDocument/2006/relationships/slideLayout" Target="../slideLayouts/slideLayout7.xml"/><Relationship Id="rId4" Type="http://schemas.openxmlformats.org/officeDocument/2006/relationships/tags" Target="../tags/tag131.xml"/></Relationships>
</file>

<file path=ppt/slides/_rels/slide12.xml.rels><?xml version="1.0" encoding="UTF-8" standalone="yes"?>
<Relationships xmlns="http://schemas.openxmlformats.org/package/2006/relationships"><Relationship Id="rId8" Type="http://schemas.openxmlformats.org/officeDocument/2006/relationships/notesSlide" Target="../notesSlides/notesSlide12.xml"/><Relationship Id="rId3" Type="http://schemas.openxmlformats.org/officeDocument/2006/relationships/tags" Target="../tags/tag133.xml"/><Relationship Id="rId7" Type="http://schemas.openxmlformats.org/officeDocument/2006/relationships/slideLayout" Target="../slideLayouts/slideLayout7.xml"/><Relationship Id="rId2" Type="http://schemas.openxmlformats.org/officeDocument/2006/relationships/tags" Target="../tags/tag132.xml"/><Relationship Id="rId1" Type="http://schemas.openxmlformats.org/officeDocument/2006/relationships/customXml" Target="../../customXml/item25.xml"/><Relationship Id="rId6" Type="http://schemas.openxmlformats.org/officeDocument/2006/relationships/tags" Target="../tags/tag136.xml"/><Relationship Id="rId5" Type="http://schemas.openxmlformats.org/officeDocument/2006/relationships/tags" Target="../tags/tag135.xml"/><Relationship Id="rId10" Type="http://schemas.openxmlformats.org/officeDocument/2006/relationships/image" Target="../media/image16.jpeg"/><Relationship Id="rId4" Type="http://schemas.openxmlformats.org/officeDocument/2006/relationships/tags" Target="../tags/tag134.xml"/><Relationship Id="rId9" Type="http://schemas.openxmlformats.org/officeDocument/2006/relationships/image" Target="../media/image3.png"/></Relationships>
</file>

<file path=ppt/slides/_rels/slide13.xml.rels><?xml version="1.0" encoding="UTF-8" standalone="yes"?>
<Relationships xmlns="http://schemas.openxmlformats.org/package/2006/relationships"><Relationship Id="rId8" Type="http://schemas.openxmlformats.org/officeDocument/2006/relationships/tags" Target="../tags/tag143.xml"/><Relationship Id="rId13" Type="http://schemas.openxmlformats.org/officeDocument/2006/relationships/tags" Target="../tags/tag148.xml"/><Relationship Id="rId18" Type="http://schemas.openxmlformats.org/officeDocument/2006/relationships/notesSlide" Target="../notesSlides/notesSlide13.xml"/><Relationship Id="rId3" Type="http://schemas.openxmlformats.org/officeDocument/2006/relationships/tags" Target="../tags/tag138.xml"/><Relationship Id="rId7" Type="http://schemas.openxmlformats.org/officeDocument/2006/relationships/tags" Target="../tags/tag142.xml"/><Relationship Id="rId12" Type="http://schemas.openxmlformats.org/officeDocument/2006/relationships/tags" Target="../tags/tag147.xml"/><Relationship Id="rId17" Type="http://schemas.openxmlformats.org/officeDocument/2006/relationships/slideLayout" Target="../slideLayouts/slideLayout7.xml"/><Relationship Id="rId2" Type="http://schemas.openxmlformats.org/officeDocument/2006/relationships/tags" Target="../tags/tag137.xml"/><Relationship Id="rId16" Type="http://schemas.openxmlformats.org/officeDocument/2006/relationships/tags" Target="../tags/tag151.xml"/><Relationship Id="rId1" Type="http://schemas.openxmlformats.org/officeDocument/2006/relationships/customXml" Target="../../customXml/item8.xml"/><Relationship Id="rId6" Type="http://schemas.openxmlformats.org/officeDocument/2006/relationships/tags" Target="../tags/tag141.xml"/><Relationship Id="rId11" Type="http://schemas.openxmlformats.org/officeDocument/2006/relationships/tags" Target="../tags/tag146.xml"/><Relationship Id="rId5" Type="http://schemas.openxmlformats.org/officeDocument/2006/relationships/tags" Target="../tags/tag140.xml"/><Relationship Id="rId15" Type="http://schemas.openxmlformats.org/officeDocument/2006/relationships/tags" Target="../tags/tag150.xml"/><Relationship Id="rId10" Type="http://schemas.openxmlformats.org/officeDocument/2006/relationships/tags" Target="../tags/tag145.xml"/><Relationship Id="rId4" Type="http://schemas.openxmlformats.org/officeDocument/2006/relationships/tags" Target="../tags/tag139.xml"/><Relationship Id="rId9" Type="http://schemas.openxmlformats.org/officeDocument/2006/relationships/tags" Target="../tags/tag144.xml"/><Relationship Id="rId14" Type="http://schemas.openxmlformats.org/officeDocument/2006/relationships/tags" Target="../tags/tag149.xml"/></Relationships>
</file>

<file path=ppt/slides/_rels/slide14.xml.rels><?xml version="1.0" encoding="UTF-8" standalone="yes"?>
<Relationships xmlns="http://schemas.openxmlformats.org/package/2006/relationships"><Relationship Id="rId13" Type="http://schemas.openxmlformats.org/officeDocument/2006/relationships/tags" Target="../tags/tag163.xml"/><Relationship Id="rId18" Type="http://schemas.openxmlformats.org/officeDocument/2006/relationships/tags" Target="../tags/tag168.xml"/><Relationship Id="rId26" Type="http://schemas.openxmlformats.org/officeDocument/2006/relationships/tags" Target="../tags/tag176.xml"/><Relationship Id="rId39" Type="http://schemas.openxmlformats.org/officeDocument/2006/relationships/tags" Target="../tags/tag189.xml"/><Relationship Id="rId21" Type="http://schemas.openxmlformats.org/officeDocument/2006/relationships/tags" Target="../tags/tag171.xml"/><Relationship Id="rId34" Type="http://schemas.openxmlformats.org/officeDocument/2006/relationships/tags" Target="../tags/tag184.xml"/><Relationship Id="rId42" Type="http://schemas.openxmlformats.org/officeDocument/2006/relationships/tags" Target="../tags/tag192.xml"/><Relationship Id="rId47" Type="http://schemas.openxmlformats.org/officeDocument/2006/relationships/tags" Target="../tags/tag197.xml"/><Relationship Id="rId50" Type="http://schemas.openxmlformats.org/officeDocument/2006/relationships/notesSlide" Target="../notesSlides/notesSlide14.xml"/><Relationship Id="rId7" Type="http://schemas.openxmlformats.org/officeDocument/2006/relationships/tags" Target="../tags/tag157.xml"/><Relationship Id="rId2" Type="http://schemas.openxmlformats.org/officeDocument/2006/relationships/tags" Target="../tags/tag152.xml"/><Relationship Id="rId16" Type="http://schemas.openxmlformats.org/officeDocument/2006/relationships/tags" Target="../tags/tag166.xml"/><Relationship Id="rId29" Type="http://schemas.openxmlformats.org/officeDocument/2006/relationships/tags" Target="../tags/tag179.xml"/><Relationship Id="rId11" Type="http://schemas.openxmlformats.org/officeDocument/2006/relationships/tags" Target="../tags/tag161.xml"/><Relationship Id="rId24" Type="http://schemas.openxmlformats.org/officeDocument/2006/relationships/tags" Target="../tags/tag174.xml"/><Relationship Id="rId32" Type="http://schemas.openxmlformats.org/officeDocument/2006/relationships/tags" Target="../tags/tag182.xml"/><Relationship Id="rId37" Type="http://schemas.openxmlformats.org/officeDocument/2006/relationships/tags" Target="../tags/tag187.xml"/><Relationship Id="rId40" Type="http://schemas.openxmlformats.org/officeDocument/2006/relationships/tags" Target="../tags/tag190.xml"/><Relationship Id="rId45" Type="http://schemas.openxmlformats.org/officeDocument/2006/relationships/tags" Target="../tags/tag195.xml"/><Relationship Id="rId5" Type="http://schemas.openxmlformats.org/officeDocument/2006/relationships/tags" Target="../tags/tag155.xml"/><Relationship Id="rId15" Type="http://schemas.openxmlformats.org/officeDocument/2006/relationships/tags" Target="../tags/tag165.xml"/><Relationship Id="rId23" Type="http://schemas.openxmlformats.org/officeDocument/2006/relationships/tags" Target="../tags/tag173.xml"/><Relationship Id="rId28" Type="http://schemas.openxmlformats.org/officeDocument/2006/relationships/tags" Target="../tags/tag178.xml"/><Relationship Id="rId36" Type="http://schemas.openxmlformats.org/officeDocument/2006/relationships/tags" Target="../tags/tag186.xml"/><Relationship Id="rId49" Type="http://schemas.openxmlformats.org/officeDocument/2006/relationships/slideLayout" Target="../slideLayouts/slideLayout7.xml"/><Relationship Id="rId10" Type="http://schemas.openxmlformats.org/officeDocument/2006/relationships/tags" Target="../tags/tag160.xml"/><Relationship Id="rId19" Type="http://schemas.openxmlformats.org/officeDocument/2006/relationships/tags" Target="../tags/tag169.xml"/><Relationship Id="rId31" Type="http://schemas.openxmlformats.org/officeDocument/2006/relationships/tags" Target="../tags/tag181.xml"/><Relationship Id="rId44" Type="http://schemas.openxmlformats.org/officeDocument/2006/relationships/tags" Target="../tags/tag194.xml"/><Relationship Id="rId4" Type="http://schemas.openxmlformats.org/officeDocument/2006/relationships/tags" Target="../tags/tag154.xml"/><Relationship Id="rId9" Type="http://schemas.openxmlformats.org/officeDocument/2006/relationships/tags" Target="../tags/tag159.xml"/><Relationship Id="rId14" Type="http://schemas.openxmlformats.org/officeDocument/2006/relationships/tags" Target="../tags/tag164.xml"/><Relationship Id="rId22" Type="http://schemas.openxmlformats.org/officeDocument/2006/relationships/tags" Target="../tags/tag172.xml"/><Relationship Id="rId27" Type="http://schemas.openxmlformats.org/officeDocument/2006/relationships/tags" Target="../tags/tag177.xml"/><Relationship Id="rId30" Type="http://schemas.openxmlformats.org/officeDocument/2006/relationships/tags" Target="../tags/tag180.xml"/><Relationship Id="rId35" Type="http://schemas.openxmlformats.org/officeDocument/2006/relationships/tags" Target="../tags/tag185.xml"/><Relationship Id="rId43" Type="http://schemas.openxmlformats.org/officeDocument/2006/relationships/tags" Target="../tags/tag193.xml"/><Relationship Id="rId48" Type="http://schemas.openxmlformats.org/officeDocument/2006/relationships/tags" Target="../tags/tag198.xml"/><Relationship Id="rId8" Type="http://schemas.openxmlformats.org/officeDocument/2006/relationships/tags" Target="../tags/tag158.xml"/><Relationship Id="rId3" Type="http://schemas.openxmlformats.org/officeDocument/2006/relationships/tags" Target="../tags/tag153.xml"/><Relationship Id="rId12" Type="http://schemas.openxmlformats.org/officeDocument/2006/relationships/tags" Target="../tags/tag162.xml"/><Relationship Id="rId17" Type="http://schemas.openxmlformats.org/officeDocument/2006/relationships/tags" Target="../tags/tag167.xml"/><Relationship Id="rId25" Type="http://schemas.openxmlformats.org/officeDocument/2006/relationships/tags" Target="../tags/tag175.xml"/><Relationship Id="rId33" Type="http://schemas.openxmlformats.org/officeDocument/2006/relationships/tags" Target="../tags/tag183.xml"/><Relationship Id="rId38" Type="http://schemas.openxmlformats.org/officeDocument/2006/relationships/tags" Target="../tags/tag188.xml"/><Relationship Id="rId46" Type="http://schemas.openxmlformats.org/officeDocument/2006/relationships/tags" Target="../tags/tag196.xml"/><Relationship Id="rId20" Type="http://schemas.openxmlformats.org/officeDocument/2006/relationships/tags" Target="../tags/tag170.xml"/><Relationship Id="rId41" Type="http://schemas.openxmlformats.org/officeDocument/2006/relationships/tags" Target="../tags/tag191.xml"/><Relationship Id="rId1" Type="http://schemas.openxmlformats.org/officeDocument/2006/relationships/customXml" Target="../../customXml/item19.xml"/><Relationship Id="rId6" Type="http://schemas.openxmlformats.org/officeDocument/2006/relationships/tags" Target="../tags/tag156.xml"/></Relationships>
</file>

<file path=ppt/slides/_rels/slide15.xml.rels><?xml version="1.0" encoding="UTF-8" standalone="yes"?>
<Relationships xmlns="http://schemas.openxmlformats.org/package/2006/relationships"><Relationship Id="rId8" Type="http://schemas.openxmlformats.org/officeDocument/2006/relationships/notesSlide" Target="../notesSlides/notesSlide15.xml"/><Relationship Id="rId3" Type="http://schemas.openxmlformats.org/officeDocument/2006/relationships/tags" Target="../tags/tag200.xml"/><Relationship Id="rId7" Type="http://schemas.openxmlformats.org/officeDocument/2006/relationships/slideLayout" Target="../slideLayouts/slideLayout7.xml"/><Relationship Id="rId2" Type="http://schemas.openxmlformats.org/officeDocument/2006/relationships/tags" Target="../tags/tag199.xml"/><Relationship Id="rId1" Type="http://schemas.openxmlformats.org/officeDocument/2006/relationships/customXml" Target="../../customXml/item1.xml"/><Relationship Id="rId6" Type="http://schemas.openxmlformats.org/officeDocument/2006/relationships/tags" Target="../tags/tag203.xml"/><Relationship Id="rId5" Type="http://schemas.openxmlformats.org/officeDocument/2006/relationships/tags" Target="../tags/tag202.xml"/><Relationship Id="rId4" Type="http://schemas.openxmlformats.org/officeDocument/2006/relationships/tags" Target="../tags/tag201.xml"/><Relationship Id="rId9" Type="http://schemas.openxmlformats.org/officeDocument/2006/relationships/image" Target="../media/image17.jpeg"/></Relationships>
</file>

<file path=ppt/slides/_rels/slide16.xml.rels><?xml version="1.0" encoding="UTF-8" standalone="yes"?>
<Relationships xmlns="http://schemas.openxmlformats.org/package/2006/relationships"><Relationship Id="rId13" Type="http://schemas.openxmlformats.org/officeDocument/2006/relationships/tags" Target="../tags/tag215.xml"/><Relationship Id="rId18" Type="http://schemas.openxmlformats.org/officeDocument/2006/relationships/tags" Target="../tags/tag220.xml"/><Relationship Id="rId26" Type="http://schemas.openxmlformats.org/officeDocument/2006/relationships/tags" Target="../tags/tag228.xml"/><Relationship Id="rId3" Type="http://schemas.openxmlformats.org/officeDocument/2006/relationships/tags" Target="../tags/tag205.xml"/><Relationship Id="rId21" Type="http://schemas.openxmlformats.org/officeDocument/2006/relationships/tags" Target="../tags/tag223.xml"/><Relationship Id="rId7" Type="http://schemas.openxmlformats.org/officeDocument/2006/relationships/tags" Target="../tags/tag209.xml"/><Relationship Id="rId12" Type="http://schemas.openxmlformats.org/officeDocument/2006/relationships/tags" Target="../tags/tag214.xml"/><Relationship Id="rId17" Type="http://schemas.openxmlformats.org/officeDocument/2006/relationships/tags" Target="../tags/tag219.xml"/><Relationship Id="rId25" Type="http://schemas.openxmlformats.org/officeDocument/2006/relationships/tags" Target="../tags/tag227.xml"/><Relationship Id="rId33" Type="http://schemas.openxmlformats.org/officeDocument/2006/relationships/notesSlide" Target="../notesSlides/notesSlide16.xml"/><Relationship Id="rId2" Type="http://schemas.openxmlformats.org/officeDocument/2006/relationships/tags" Target="../tags/tag204.xml"/><Relationship Id="rId16" Type="http://schemas.openxmlformats.org/officeDocument/2006/relationships/tags" Target="../tags/tag218.xml"/><Relationship Id="rId20" Type="http://schemas.openxmlformats.org/officeDocument/2006/relationships/tags" Target="../tags/tag222.xml"/><Relationship Id="rId29" Type="http://schemas.openxmlformats.org/officeDocument/2006/relationships/tags" Target="../tags/tag231.xml"/><Relationship Id="rId1" Type="http://schemas.openxmlformats.org/officeDocument/2006/relationships/customXml" Target="../../customXml/item14.xml"/><Relationship Id="rId6" Type="http://schemas.openxmlformats.org/officeDocument/2006/relationships/tags" Target="../tags/tag208.xml"/><Relationship Id="rId11" Type="http://schemas.openxmlformats.org/officeDocument/2006/relationships/tags" Target="../tags/tag213.xml"/><Relationship Id="rId24" Type="http://schemas.openxmlformats.org/officeDocument/2006/relationships/tags" Target="../tags/tag226.xml"/><Relationship Id="rId32" Type="http://schemas.openxmlformats.org/officeDocument/2006/relationships/slideLayout" Target="../slideLayouts/slideLayout7.xml"/><Relationship Id="rId5" Type="http://schemas.openxmlformats.org/officeDocument/2006/relationships/tags" Target="../tags/tag207.xml"/><Relationship Id="rId15" Type="http://schemas.openxmlformats.org/officeDocument/2006/relationships/tags" Target="../tags/tag217.xml"/><Relationship Id="rId23" Type="http://schemas.openxmlformats.org/officeDocument/2006/relationships/tags" Target="../tags/tag225.xml"/><Relationship Id="rId28" Type="http://schemas.openxmlformats.org/officeDocument/2006/relationships/tags" Target="../tags/tag230.xml"/><Relationship Id="rId10" Type="http://schemas.openxmlformats.org/officeDocument/2006/relationships/tags" Target="../tags/tag212.xml"/><Relationship Id="rId19" Type="http://schemas.openxmlformats.org/officeDocument/2006/relationships/tags" Target="../tags/tag221.xml"/><Relationship Id="rId31" Type="http://schemas.openxmlformats.org/officeDocument/2006/relationships/tags" Target="../tags/tag233.xml"/><Relationship Id="rId4" Type="http://schemas.openxmlformats.org/officeDocument/2006/relationships/tags" Target="../tags/tag206.xml"/><Relationship Id="rId9" Type="http://schemas.openxmlformats.org/officeDocument/2006/relationships/tags" Target="../tags/tag211.xml"/><Relationship Id="rId14" Type="http://schemas.openxmlformats.org/officeDocument/2006/relationships/tags" Target="../tags/tag216.xml"/><Relationship Id="rId22" Type="http://schemas.openxmlformats.org/officeDocument/2006/relationships/tags" Target="../tags/tag224.xml"/><Relationship Id="rId27" Type="http://schemas.openxmlformats.org/officeDocument/2006/relationships/tags" Target="../tags/tag229.xml"/><Relationship Id="rId30" Type="http://schemas.openxmlformats.org/officeDocument/2006/relationships/tags" Target="../tags/tag232.xml"/><Relationship Id="rId8" Type="http://schemas.openxmlformats.org/officeDocument/2006/relationships/tags" Target="../tags/tag210.xml"/></Relationships>
</file>

<file path=ppt/slides/_rels/slide17.xml.rels><?xml version="1.0" encoding="UTF-8" standalone="yes"?>
<Relationships xmlns="http://schemas.openxmlformats.org/package/2006/relationships"><Relationship Id="rId8" Type="http://schemas.openxmlformats.org/officeDocument/2006/relationships/notesSlide" Target="../notesSlides/notesSlide17.xml"/><Relationship Id="rId3" Type="http://schemas.openxmlformats.org/officeDocument/2006/relationships/tags" Target="../tags/tag235.xml"/><Relationship Id="rId7" Type="http://schemas.openxmlformats.org/officeDocument/2006/relationships/slideLayout" Target="../slideLayouts/slideLayout7.xml"/><Relationship Id="rId2" Type="http://schemas.openxmlformats.org/officeDocument/2006/relationships/tags" Target="../tags/tag234.xml"/><Relationship Id="rId1" Type="http://schemas.openxmlformats.org/officeDocument/2006/relationships/customXml" Target="../../customXml/item26.xml"/><Relationship Id="rId6" Type="http://schemas.openxmlformats.org/officeDocument/2006/relationships/tags" Target="../tags/tag238.xml"/><Relationship Id="rId5" Type="http://schemas.openxmlformats.org/officeDocument/2006/relationships/tags" Target="../tags/tag237.xml"/><Relationship Id="rId10" Type="http://schemas.openxmlformats.org/officeDocument/2006/relationships/image" Target="../media/image18.jpeg"/><Relationship Id="rId4" Type="http://schemas.openxmlformats.org/officeDocument/2006/relationships/tags" Target="../tags/tag236.xml"/><Relationship Id="rId9" Type="http://schemas.openxmlformats.org/officeDocument/2006/relationships/image" Target="../media/image3.png"/></Relationships>
</file>

<file path=ppt/slides/_rels/slide18.xml.rels><?xml version="1.0" encoding="UTF-8" standalone="yes"?>
<Relationships xmlns="http://schemas.openxmlformats.org/package/2006/relationships"><Relationship Id="rId8" Type="http://schemas.openxmlformats.org/officeDocument/2006/relationships/tags" Target="../tags/tag245.xml"/><Relationship Id="rId13" Type="http://schemas.openxmlformats.org/officeDocument/2006/relationships/tags" Target="../tags/tag250.xml"/><Relationship Id="rId18" Type="http://schemas.openxmlformats.org/officeDocument/2006/relationships/tags" Target="../tags/tag255.xml"/><Relationship Id="rId26" Type="http://schemas.openxmlformats.org/officeDocument/2006/relationships/tags" Target="../tags/tag263.xml"/><Relationship Id="rId3" Type="http://schemas.openxmlformats.org/officeDocument/2006/relationships/tags" Target="../tags/tag240.xml"/><Relationship Id="rId21" Type="http://schemas.openxmlformats.org/officeDocument/2006/relationships/tags" Target="../tags/tag258.xml"/><Relationship Id="rId7" Type="http://schemas.openxmlformats.org/officeDocument/2006/relationships/tags" Target="../tags/tag244.xml"/><Relationship Id="rId12" Type="http://schemas.openxmlformats.org/officeDocument/2006/relationships/tags" Target="../tags/tag249.xml"/><Relationship Id="rId17" Type="http://schemas.openxmlformats.org/officeDocument/2006/relationships/tags" Target="../tags/tag254.xml"/><Relationship Id="rId25" Type="http://schemas.openxmlformats.org/officeDocument/2006/relationships/tags" Target="../tags/tag262.xml"/><Relationship Id="rId2" Type="http://schemas.openxmlformats.org/officeDocument/2006/relationships/tags" Target="../tags/tag239.xml"/><Relationship Id="rId16" Type="http://schemas.openxmlformats.org/officeDocument/2006/relationships/tags" Target="../tags/tag253.xml"/><Relationship Id="rId20" Type="http://schemas.openxmlformats.org/officeDocument/2006/relationships/tags" Target="../tags/tag257.xml"/><Relationship Id="rId29" Type="http://schemas.openxmlformats.org/officeDocument/2006/relationships/notesSlide" Target="../notesSlides/notesSlide18.xml"/><Relationship Id="rId1" Type="http://schemas.openxmlformats.org/officeDocument/2006/relationships/customXml" Target="../../customXml/item7.xml"/><Relationship Id="rId6" Type="http://schemas.openxmlformats.org/officeDocument/2006/relationships/tags" Target="../tags/tag243.xml"/><Relationship Id="rId11" Type="http://schemas.openxmlformats.org/officeDocument/2006/relationships/tags" Target="../tags/tag248.xml"/><Relationship Id="rId24" Type="http://schemas.openxmlformats.org/officeDocument/2006/relationships/tags" Target="../tags/tag261.xml"/><Relationship Id="rId5" Type="http://schemas.openxmlformats.org/officeDocument/2006/relationships/tags" Target="../tags/tag242.xml"/><Relationship Id="rId15" Type="http://schemas.openxmlformats.org/officeDocument/2006/relationships/tags" Target="../tags/tag252.xml"/><Relationship Id="rId23" Type="http://schemas.openxmlformats.org/officeDocument/2006/relationships/tags" Target="../tags/tag260.xml"/><Relationship Id="rId28" Type="http://schemas.openxmlformats.org/officeDocument/2006/relationships/slideLayout" Target="../slideLayouts/slideLayout7.xml"/><Relationship Id="rId10" Type="http://schemas.openxmlformats.org/officeDocument/2006/relationships/tags" Target="../tags/tag247.xml"/><Relationship Id="rId19" Type="http://schemas.openxmlformats.org/officeDocument/2006/relationships/tags" Target="../tags/tag256.xml"/><Relationship Id="rId4" Type="http://schemas.openxmlformats.org/officeDocument/2006/relationships/tags" Target="../tags/tag241.xml"/><Relationship Id="rId9" Type="http://schemas.openxmlformats.org/officeDocument/2006/relationships/tags" Target="../tags/tag246.xml"/><Relationship Id="rId14" Type="http://schemas.openxmlformats.org/officeDocument/2006/relationships/tags" Target="../tags/tag251.xml"/><Relationship Id="rId22" Type="http://schemas.openxmlformats.org/officeDocument/2006/relationships/tags" Target="../tags/tag259.xml"/><Relationship Id="rId27" Type="http://schemas.openxmlformats.org/officeDocument/2006/relationships/tags" Target="../tags/tag264.xml"/><Relationship Id="rId30" Type="http://schemas.openxmlformats.org/officeDocument/2006/relationships/image" Target="../media/image19.jpeg"/></Relationships>
</file>

<file path=ppt/slides/_rels/slide19.xml.rels><?xml version="1.0" encoding="UTF-8" standalone="yes"?>
<Relationships xmlns="http://schemas.openxmlformats.org/package/2006/relationships"><Relationship Id="rId8" Type="http://schemas.openxmlformats.org/officeDocument/2006/relationships/tags" Target="../tags/tag271.xml"/><Relationship Id="rId13" Type="http://schemas.openxmlformats.org/officeDocument/2006/relationships/tags" Target="../tags/tag276.xml"/><Relationship Id="rId18" Type="http://schemas.openxmlformats.org/officeDocument/2006/relationships/tags" Target="../tags/tag281.xml"/><Relationship Id="rId26" Type="http://schemas.openxmlformats.org/officeDocument/2006/relationships/tags" Target="../tags/tag289.xml"/><Relationship Id="rId3" Type="http://schemas.openxmlformats.org/officeDocument/2006/relationships/tags" Target="../tags/tag266.xml"/><Relationship Id="rId21" Type="http://schemas.openxmlformats.org/officeDocument/2006/relationships/tags" Target="../tags/tag284.xml"/><Relationship Id="rId7" Type="http://schemas.openxmlformats.org/officeDocument/2006/relationships/tags" Target="../tags/tag270.xml"/><Relationship Id="rId12" Type="http://schemas.openxmlformats.org/officeDocument/2006/relationships/tags" Target="../tags/tag275.xml"/><Relationship Id="rId17" Type="http://schemas.openxmlformats.org/officeDocument/2006/relationships/tags" Target="../tags/tag280.xml"/><Relationship Id="rId25" Type="http://schemas.openxmlformats.org/officeDocument/2006/relationships/tags" Target="../tags/tag288.xml"/><Relationship Id="rId2" Type="http://schemas.openxmlformats.org/officeDocument/2006/relationships/tags" Target="../tags/tag265.xml"/><Relationship Id="rId16" Type="http://schemas.openxmlformats.org/officeDocument/2006/relationships/tags" Target="../tags/tag279.xml"/><Relationship Id="rId20" Type="http://schemas.openxmlformats.org/officeDocument/2006/relationships/tags" Target="../tags/tag283.xml"/><Relationship Id="rId29" Type="http://schemas.openxmlformats.org/officeDocument/2006/relationships/notesSlide" Target="../notesSlides/notesSlide19.xml"/><Relationship Id="rId1" Type="http://schemas.openxmlformats.org/officeDocument/2006/relationships/customXml" Target="../../customXml/item16.xml"/><Relationship Id="rId6" Type="http://schemas.openxmlformats.org/officeDocument/2006/relationships/tags" Target="../tags/tag269.xml"/><Relationship Id="rId11" Type="http://schemas.openxmlformats.org/officeDocument/2006/relationships/tags" Target="../tags/tag274.xml"/><Relationship Id="rId24" Type="http://schemas.openxmlformats.org/officeDocument/2006/relationships/tags" Target="../tags/tag287.xml"/><Relationship Id="rId5" Type="http://schemas.openxmlformats.org/officeDocument/2006/relationships/tags" Target="../tags/tag268.xml"/><Relationship Id="rId15" Type="http://schemas.openxmlformats.org/officeDocument/2006/relationships/tags" Target="../tags/tag278.xml"/><Relationship Id="rId23" Type="http://schemas.openxmlformats.org/officeDocument/2006/relationships/tags" Target="../tags/tag286.xml"/><Relationship Id="rId28" Type="http://schemas.openxmlformats.org/officeDocument/2006/relationships/slideLayout" Target="../slideLayouts/slideLayout7.xml"/><Relationship Id="rId10" Type="http://schemas.openxmlformats.org/officeDocument/2006/relationships/tags" Target="../tags/tag273.xml"/><Relationship Id="rId19" Type="http://schemas.openxmlformats.org/officeDocument/2006/relationships/tags" Target="../tags/tag282.xml"/><Relationship Id="rId4" Type="http://schemas.openxmlformats.org/officeDocument/2006/relationships/tags" Target="../tags/tag267.xml"/><Relationship Id="rId9" Type="http://schemas.openxmlformats.org/officeDocument/2006/relationships/tags" Target="../tags/tag272.xml"/><Relationship Id="rId14" Type="http://schemas.openxmlformats.org/officeDocument/2006/relationships/tags" Target="../tags/tag277.xml"/><Relationship Id="rId22" Type="http://schemas.openxmlformats.org/officeDocument/2006/relationships/tags" Target="../tags/tag285.xml"/><Relationship Id="rId27" Type="http://schemas.openxmlformats.org/officeDocument/2006/relationships/tags" Target="../tags/tag290.xml"/></Relationships>
</file>

<file path=ppt/slides/_rels/slide2.xml.rels><?xml version="1.0" encoding="UTF-8" standalone="yes"?>
<Relationships xmlns="http://schemas.openxmlformats.org/package/2006/relationships"><Relationship Id="rId8" Type="http://schemas.openxmlformats.org/officeDocument/2006/relationships/tags" Target="../tags/tag12.xml"/><Relationship Id="rId13" Type="http://schemas.openxmlformats.org/officeDocument/2006/relationships/tags" Target="../tags/tag17.xml"/><Relationship Id="rId18" Type="http://schemas.openxmlformats.org/officeDocument/2006/relationships/tags" Target="../tags/tag22.xml"/><Relationship Id="rId3" Type="http://schemas.openxmlformats.org/officeDocument/2006/relationships/tags" Target="../tags/tag7.xml"/><Relationship Id="rId21" Type="http://schemas.openxmlformats.org/officeDocument/2006/relationships/tags" Target="../tags/tag25.xml"/><Relationship Id="rId7" Type="http://schemas.openxmlformats.org/officeDocument/2006/relationships/tags" Target="../tags/tag11.xml"/><Relationship Id="rId12" Type="http://schemas.openxmlformats.org/officeDocument/2006/relationships/tags" Target="../tags/tag16.xml"/><Relationship Id="rId17" Type="http://schemas.openxmlformats.org/officeDocument/2006/relationships/tags" Target="../tags/tag21.xml"/><Relationship Id="rId25" Type="http://schemas.openxmlformats.org/officeDocument/2006/relationships/image" Target="../media/image2.jpeg"/><Relationship Id="rId2" Type="http://schemas.openxmlformats.org/officeDocument/2006/relationships/tags" Target="../tags/tag6.xml"/><Relationship Id="rId16" Type="http://schemas.openxmlformats.org/officeDocument/2006/relationships/tags" Target="../tags/tag20.xml"/><Relationship Id="rId20" Type="http://schemas.openxmlformats.org/officeDocument/2006/relationships/tags" Target="../tags/tag24.xml"/><Relationship Id="rId1" Type="http://schemas.openxmlformats.org/officeDocument/2006/relationships/customXml" Target="../../customXml/item12.xml"/><Relationship Id="rId6" Type="http://schemas.openxmlformats.org/officeDocument/2006/relationships/tags" Target="../tags/tag10.xml"/><Relationship Id="rId11" Type="http://schemas.openxmlformats.org/officeDocument/2006/relationships/tags" Target="../tags/tag15.xml"/><Relationship Id="rId24" Type="http://schemas.openxmlformats.org/officeDocument/2006/relationships/notesSlide" Target="../notesSlides/notesSlide2.xml"/><Relationship Id="rId5" Type="http://schemas.openxmlformats.org/officeDocument/2006/relationships/tags" Target="../tags/tag9.xml"/><Relationship Id="rId15" Type="http://schemas.openxmlformats.org/officeDocument/2006/relationships/tags" Target="../tags/tag19.xml"/><Relationship Id="rId23" Type="http://schemas.openxmlformats.org/officeDocument/2006/relationships/slideLayout" Target="../slideLayouts/slideLayout7.xml"/><Relationship Id="rId10" Type="http://schemas.openxmlformats.org/officeDocument/2006/relationships/tags" Target="../tags/tag14.xml"/><Relationship Id="rId19" Type="http://schemas.openxmlformats.org/officeDocument/2006/relationships/tags" Target="../tags/tag23.xml"/><Relationship Id="rId4" Type="http://schemas.openxmlformats.org/officeDocument/2006/relationships/tags" Target="../tags/tag8.xml"/><Relationship Id="rId9" Type="http://schemas.openxmlformats.org/officeDocument/2006/relationships/tags" Target="../tags/tag13.xml"/><Relationship Id="rId14" Type="http://schemas.openxmlformats.org/officeDocument/2006/relationships/tags" Target="../tags/tag18.xml"/><Relationship Id="rId22" Type="http://schemas.openxmlformats.org/officeDocument/2006/relationships/tags" Target="../tags/tag26.xml"/></Relationships>
</file>

<file path=ppt/slides/_rels/slide20.xml.rels><?xml version="1.0" encoding="UTF-8" standalone="yes"?>
<Relationships xmlns="http://schemas.openxmlformats.org/package/2006/relationships"><Relationship Id="rId3" Type="http://schemas.openxmlformats.org/officeDocument/2006/relationships/tags" Target="../tags/tag292.xml"/><Relationship Id="rId7" Type="http://schemas.openxmlformats.org/officeDocument/2006/relationships/image" Target="../media/image20.jpeg"/><Relationship Id="rId2" Type="http://schemas.openxmlformats.org/officeDocument/2006/relationships/tags" Target="../tags/tag291.xml"/><Relationship Id="rId1" Type="http://schemas.openxmlformats.org/officeDocument/2006/relationships/customXml" Target="../../customXml/item28.xml"/><Relationship Id="rId6" Type="http://schemas.openxmlformats.org/officeDocument/2006/relationships/notesSlide" Target="../notesSlides/notesSlide20.xml"/><Relationship Id="rId5" Type="http://schemas.openxmlformats.org/officeDocument/2006/relationships/slideLayout" Target="../slideLayouts/slideLayout7.xml"/><Relationship Id="rId4" Type="http://schemas.openxmlformats.org/officeDocument/2006/relationships/tags" Target="../tags/tag293.xml"/></Relationships>
</file>

<file path=ppt/slides/_rels/slide21.xml.rels><?xml version="1.0" encoding="UTF-8" standalone="yes"?>
<Relationships xmlns="http://schemas.openxmlformats.org/package/2006/relationships"><Relationship Id="rId8" Type="http://schemas.openxmlformats.org/officeDocument/2006/relationships/notesSlide" Target="../notesSlides/notesSlide21.xml"/><Relationship Id="rId3" Type="http://schemas.openxmlformats.org/officeDocument/2006/relationships/tags" Target="../tags/tag295.xml"/><Relationship Id="rId7" Type="http://schemas.openxmlformats.org/officeDocument/2006/relationships/slideLayout" Target="../slideLayouts/slideLayout7.xml"/><Relationship Id="rId2" Type="http://schemas.openxmlformats.org/officeDocument/2006/relationships/tags" Target="../tags/tag294.xml"/><Relationship Id="rId1" Type="http://schemas.openxmlformats.org/officeDocument/2006/relationships/customXml" Target="../../customXml/item9.xml"/><Relationship Id="rId6" Type="http://schemas.openxmlformats.org/officeDocument/2006/relationships/tags" Target="../tags/tag298.xml"/><Relationship Id="rId5" Type="http://schemas.openxmlformats.org/officeDocument/2006/relationships/tags" Target="../tags/tag297.xml"/><Relationship Id="rId10" Type="http://schemas.openxmlformats.org/officeDocument/2006/relationships/image" Target="../media/image21.jpeg"/><Relationship Id="rId4" Type="http://schemas.openxmlformats.org/officeDocument/2006/relationships/tags" Target="../tags/tag296.xml"/><Relationship Id="rId9" Type="http://schemas.openxmlformats.org/officeDocument/2006/relationships/image" Target="../media/image3.png"/></Relationships>
</file>

<file path=ppt/slides/_rels/slide22.xml.rels><?xml version="1.0" encoding="UTF-8" standalone="yes"?>
<Relationships xmlns="http://schemas.openxmlformats.org/package/2006/relationships"><Relationship Id="rId8" Type="http://schemas.openxmlformats.org/officeDocument/2006/relationships/image" Target="../media/image23.jpeg"/><Relationship Id="rId3" Type="http://schemas.openxmlformats.org/officeDocument/2006/relationships/tags" Target="../tags/tag300.xml"/><Relationship Id="rId7" Type="http://schemas.openxmlformats.org/officeDocument/2006/relationships/image" Target="../media/image22.jpeg"/><Relationship Id="rId2" Type="http://schemas.openxmlformats.org/officeDocument/2006/relationships/tags" Target="../tags/tag299.xml"/><Relationship Id="rId1" Type="http://schemas.openxmlformats.org/officeDocument/2006/relationships/customXml" Target="../../customXml/item20.xml"/><Relationship Id="rId6" Type="http://schemas.openxmlformats.org/officeDocument/2006/relationships/notesSlide" Target="../notesSlides/notesSlide22.xml"/><Relationship Id="rId5" Type="http://schemas.openxmlformats.org/officeDocument/2006/relationships/slideLayout" Target="../slideLayouts/slideLayout7.xml"/><Relationship Id="rId4" Type="http://schemas.openxmlformats.org/officeDocument/2006/relationships/tags" Target="../tags/tag301.xml"/><Relationship Id="rId9" Type="http://schemas.openxmlformats.org/officeDocument/2006/relationships/image" Target="../media/image24.jpeg"/></Relationships>
</file>

<file path=ppt/slides/_rels/slide23.xml.rels><?xml version="1.0" encoding="UTF-8" standalone="yes"?>
<Relationships xmlns="http://schemas.openxmlformats.org/package/2006/relationships"><Relationship Id="rId13" Type="http://schemas.openxmlformats.org/officeDocument/2006/relationships/tags" Target="../tags/tag313.xml"/><Relationship Id="rId18" Type="http://schemas.openxmlformats.org/officeDocument/2006/relationships/tags" Target="../tags/tag318.xml"/><Relationship Id="rId26" Type="http://schemas.openxmlformats.org/officeDocument/2006/relationships/tags" Target="../tags/tag326.xml"/><Relationship Id="rId39" Type="http://schemas.openxmlformats.org/officeDocument/2006/relationships/tags" Target="../tags/tag339.xml"/><Relationship Id="rId21" Type="http://schemas.openxmlformats.org/officeDocument/2006/relationships/tags" Target="../tags/tag321.xml"/><Relationship Id="rId34" Type="http://schemas.openxmlformats.org/officeDocument/2006/relationships/tags" Target="../tags/tag334.xml"/><Relationship Id="rId42" Type="http://schemas.openxmlformats.org/officeDocument/2006/relationships/tags" Target="../tags/tag342.xml"/><Relationship Id="rId7" Type="http://schemas.openxmlformats.org/officeDocument/2006/relationships/tags" Target="../tags/tag307.xml"/><Relationship Id="rId2" Type="http://schemas.openxmlformats.org/officeDocument/2006/relationships/tags" Target="../tags/tag302.xml"/><Relationship Id="rId16" Type="http://schemas.openxmlformats.org/officeDocument/2006/relationships/tags" Target="../tags/tag316.xml"/><Relationship Id="rId29" Type="http://schemas.openxmlformats.org/officeDocument/2006/relationships/tags" Target="../tags/tag329.xml"/><Relationship Id="rId1" Type="http://schemas.openxmlformats.org/officeDocument/2006/relationships/customXml" Target="../../customXml/item5.xml"/><Relationship Id="rId6" Type="http://schemas.openxmlformats.org/officeDocument/2006/relationships/tags" Target="../tags/tag306.xml"/><Relationship Id="rId11" Type="http://schemas.openxmlformats.org/officeDocument/2006/relationships/tags" Target="../tags/tag311.xml"/><Relationship Id="rId24" Type="http://schemas.openxmlformats.org/officeDocument/2006/relationships/tags" Target="../tags/tag324.xml"/><Relationship Id="rId32" Type="http://schemas.openxmlformats.org/officeDocument/2006/relationships/tags" Target="../tags/tag332.xml"/><Relationship Id="rId37" Type="http://schemas.openxmlformats.org/officeDocument/2006/relationships/tags" Target="../tags/tag337.xml"/><Relationship Id="rId40" Type="http://schemas.openxmlformats.org/officeDocument/2006/relationships/tags" Target="../tags/tag340.xml"/><Relationship Id="rId45" Type="http://schemas.openxmlformats.org/officeDocument/2006/relationships/notesSlide" Target="../notesSlides/notesSlide23.xml"/><Relationship Id="rId5" Type="http://schemas.openxmlformats.org/officeDocument/2006/relationships/tags" Target="../tags/tag305.xml"/><Relationship Id="rId15" Type="http://schemas.openxmlformats.org/officeDocument/2006/relationships/tags" Target="../tags/tag315.xml"/><Relationship Id="rId23" Type="http://schemas.openxmlformats.org/officeDocument/2006/relationships/tags" Target="../tags/tag323.xml"/><Relationship Id="rId28" Type="http://schemas.openxmlformats.org/officeDocument/2006/relationships/tags" Target="../tags/tag328.xml"/><Relationship Id="rId36" Type="http://schemas.openxmlformats.org/officeDocument/2006/relationships/tags" Target="../tags/tag336.xml"/><Relationship Id="rId10" Type="http://schemas.openxmlformats.org/officeDocument/2006/relationships/tags" Target="../tags/tag310.xml"/><Relationship Id="rId19" Type="http://schemas.openxmlformats.org/officeDocument/2006/relationships/tags" Target="../tags/tag319.xml"/><Relationship Id="rId31" Type="http://schemas.openxmlformats.org/officeDocument/2006/relationships/tags" Target="../tags/tag331.xml"/><Relationship Id="rId44" Type="http://schemas.openxmlformats.org/officeDocument/2006/relationships/slideLayout" Target="../slideLayouts/slideLayout7.xml"/><Relationship Id="rId4" Type="http://schemas.openxmlformats.org/officeDocument/2006/relationships/tags" Target="../tags/tag304.xml"/><Relationship Id="rId9" Type="http://schemas.openxmlformats.org/officeDocument/2006/relationships/tags" Target="../tags/tag309.xml"/><Relationship Id="rId14" Type="http://schemas.openxmlformats.org/officeDocument/2006/relationships/tags" Target="../tags/tag314.xml"/><Relationship Id="rId22" Type="http://schemas.openxmlformats.org/officeDocument/2006/relationships/tags" Target="../tags/tag322.xml"/><Relationship Id="rId27" Type="http://schemas.openxmlformats.org/officeDocument/2006/relationships/tags" Target="../tags/tag327.xml"/><Relationship Id="rId30" Type="http://schemas.openxmlformats.org/officeDocument/2006/relationships/tags" Target="../tags/tag330.xml"/><Relationship Id="rId35" Type="http://schemas.openxmlformats.org/officeDocument/2006/relationships/tags" Target="../tags/tag335.xml"/><Relationship Id="rId43" Type="http://schemas.openxmlformats.org/officeDocument/2006/relationships/tags" Target="../tags/tag343.xml"/><Relationship Id="rId8" Type="http://schemas.openxmlformats.org/officeDocument/2006/relationships/tags" Target="../tags/tag308.xml"/><Relationship Id="rId3" Type="http://schemas.openxmlformats.org/officeDocument/2006/relationships/tags" Target="../tags/tag303.xml"/><Relationship Id="rId12" Type="http://schemas.openxmlformats.org/officeDocument/2006/relationships/tags" Target="../tags/tag312.xml"/><Relationship Id="rId17" Type="http://schemas.openxmlformats.org/officeDocument/2006/relationships/tags" Target="../tags/tag317.xml"/><Relationship Id="rId25" Type="http://schemas.openxmlformats.org/officeDocument/2006/relationships/tags" Target="../tags/tag325.xml"/><Relationship Id="rId33" Type="http://schemas.openxmlformats.org/officeDocument/2006/relationships/tags" Target="../tags/tag333.xml"/><Relationship Id="rId38" Type="http://schemas.openxmlformats.org/officeDocument/2006/relationships/tags" Target="../tags/tag338.xml"/><Relationship Id="rId20" Type="http://schemas.openxmlformats.org/officeDocument/2006/relationships/tags" Target="../tags/tag320.xml"/><Relationship Id="rId41" Type="http://schemas.openxmlformats.org/officeDocument/2006/relationships/tags" Target="../tags/tag341.xml"/></Relationships>
</file>

<file path=ppt/slides/_rels/slide24.xml.rels><?xml version="1.0" encoding="UTF-8" standalone="yes"?>
<Relationships xmlns="http://schemas.openxmlformats.org/package/2006/relationships"><Relationship Id="rId8" Type="http://schemas.openxmlformats.org/officeDocument/2006/relationships/tags" Target="../tags/tag350.xml"/><Relationship Id="rId13" Type="http://schemas.openxmlformats.org/officeDocument/2006/relationships/tags" Target="../tags/tag355.xml"/><Relationship Id="rId18" Type="http://schemas.openxmlformats.org/officeDocument/2006/relationships/tags" Target="../tags/tag360.xml"/><Relationship Id="rId26" Type="http://schemas.openxmlformats.org/officeDocument/2006/relationships/tags" Target="../tags/tag368.xml"/><Relationship Id="rId3" Type="http://schemas.openxmlformats.org/officeDocument/2006/relationships/tags" Target="../tags/tag345.xml"/><Relationship Id="rId21" Type="http://schemas.openxmlformats.org/officeDocument/2006/relationships/tags" Target="../tags/tag363.xml"/><Relationship Id="rId7" Type="http://schemas.openxmlformats.org/officeDocument/2006/relationships/tags" Target="../tags/tag349.xml"/><Relationship Id="rId12" Type="http://schemas.openxmlformats.org/officeDocument/2006/relationships/tags" Target="../tags/tag354.xml"/><Relationship Id="rId17" Type="http://schemas.openxmlformats.org/officeDocument/2006/relationships/tags" Target="../tags/tag359.xml"/><Relationship Id="rId25" Type="http://schemas.openxmlformats.org/officeDocument/2006/relationships/tags" Target="../tags/tag367.xml"/><Relationship Id="rId2" Type="http://schemas.openxmlformats.org/officeDocument/2006/relationships/tags" Target="../tags/tag344.xml"/><Relationship Id="rId16" Type="http://schemas.openxmlformats.org/officeDocument/2006/relationships/tags" Target="../tags/tag358.xml"/><Relationship Id="rId20" Type="http://schemas.openxmlformats.org/officeDocument/2006/relationships/tags" Target="../tags/tag362.xml"/><Relationship Id="rId29" Type="http://schemas.openxmlformats.org/officeDocument/2006/relationships/slideLayout" Target="../slideLayouts/slideLayout7.xml"/><Relationship Id="rId1" Type="http://schemas.openxmlformats.org/officeDocument/2006/relationships/customXml" Target="../../customXml/item15.xml"/><Relationship Id="rId6" Type="http://schemas.openxmlformats.org/officeDocument/2006/relationships/tags" Target="../tags/tag348.xml"/><Relationship Id="rId11" Type="http://schemas.openxmlformats.org/officeDocument/2006/relationships/tags" Target="../tags/tag353.xml"/><Relationship Id="rId24" Type="http://schemas.openxmlformats.org/officeDocument/2006/relationships/tags" Target="../tags/tag366.xml"/><Relationship Id="rId5" Type="http://schemas.openxmlformats.org/officeDocument/2006/relationships/tags" Target="../tags/tag347.xml"/><Relationship Id="rId15" Type="http://schemas.openxmlformats.org/officeDocument/2006/relationships/tags" Target="../tags/tag357.xml"/><Relationship Id="rId23" Type="http://schemas.openxmlformats.org/officeDocument/2006/relationships/tags" Target="../tags/tag365.xml"/><Relationship Id="rId28" Type="http://schemas.openxmlformats.org/officeDocument/2006/relationships/tags" Target="../tags/tag370.xml"/><Relationship Id="rId10" Type="http://schemas.openxmlformats.org/officeDocument/2006/relationships/tags" Target="../tags/tag352.xml"/><Relationship Id="rId19" Type="http://schemas.openxmlformats.org/officeDocument/2006/relationships/tags" Target="../tags/tag361.xml"/><Relationship Id="rId4" Type="http://schemas.openxmlformats.org/officeDocument/2006/relationships/tags" Target="../tags/tag346.xml"/><Relationship Id="rId9" Type="http://schemas.openxmlformats.org/officeDocument/2006/relationships/tags" Target="../tags/tag351.xml"/><Relationship Id="rId14" Type="http://schemas.openxmlformats.org/officeDocument/2006/relationships/tags" Target="../tags/tag356.xml"/><Relationship Id="rId22" Type="http://schemas.openxmlformats.org/officeDocument/2006/relationships/tags" Target="../tags/tag364.xml"/><Relationship Id="rId27" Type="http://schemas.openxmlformats.org/officeDocument/2006/relationships/tags" Target="../tags/tag369.xml"/><Relationship Id="rId30" Type="http://schemas.openxmlformats.org/officeDocument/2006/relationships/notesSlide" Target="../notesSlides/notesSlide24.xml"/></Relationships>
</file>

<file path=ppt/slides/_rels/slide25.xml.rels><?xml version="1.0" encoding="UTF-8" standalone="yes"?>
<Relationships xmlns="http://schemas.openxmlformats.org/package/2006/relationships"><Relationship Id="rId8" Type="http://schemas.openxmlformats.org/officeDocument/2006/relationships/notesSlide" Target="../notesSlides/notesSlide25.xml"/><Relationship Id="rId3" Type="http://schemas.openxmlformats.org/officeDocument/2006/relationships/tags" Target="../tags/tag372.xml"/><Relationship Id="rId7" Type="http://schemas.openxmlformats.org/officeDocument/2006/relationships/slideLayout" Target="../slideLayouts/slideLayout7.xml"/><Relationship Id="rId2" Type="http://schemas.openxmlformats.org/officeDocument/2006/relationships/tags" Target="../tags/tag371.xml"/><Relationship Id="rId1" Type="http://schemas.openxmlformats.org/officeDocument/2006/relationships/customXml" Target="../../customXml/item27.xml"/><Relationship Id="rId6" Type="http://schemas.openxmlformats.org/officeDocument/2006/relationships/tags" Target="../tags/tag375.xml"/><Relationship Id="rId5" Type="http://schemas.openxmlformats.org/officeDocument/2006/relationships/tags" Target="../tags/tag374.xml"/><Relationship Id="rId10" Type="http://schemas.openxmlformats.org/officeDocument/2006/relationships/image" Target="../media/image25.png"/><Relationship Id="rId4" Type="http://schemas.openxmlformats.org/officeDocument/2006/relationships/tags" Target="../tags/tag373.xml"/><Relationship Id="rId9" Type="http://schemas.openxmlformats.org/officeDocument/2006/relationships/image" Target="../media/image3.png"/></Relationships>
</file>

<file path=ppt/slides/_rels/slide26.xml.rels><?xml version="1.0" encoding="UTF-8" standalone="yes"?>
<Relationships xmlns="http://schemas.openxmlformats.org/package/2006/relationships"><Relationship Id="rId8" Type="http://schemas.openxmlformats.org/officeDocument/2006/relationships/tags" Target="../tags/tag382.xml"/><Relationship Id="rId13" Type="http://schemas.openxmlformats.org/officeDocument/2006/relationships/tags" Target="../tags/tag387.xml"/><Relationship Id="rId18" Type="http://schemas.openxmlformats.org/officeDocument/2006/relationships/tags" Target="../tags/tag392.xml"/><Relationship Id="rId3" Type="http://schemas.openxmlformats.org/officeDocument/2006/relationships/tags" Target="../tags/tag377.xml"/><Relationship Id="rId21" Type="http://schemas.openxmlformats.org/officeDocument/2006/relationships/tags" Target="../tags/tag395.xml"/><Relationship Id="rId7" Type="http://schemas.openxmlformats.org/officeDocument/2006/relationships/tags" Target="../tags/tag381.xml"/><Relationship Id="rId12" Type="http://schemas.openxmlformats.org/officeDocument/2006/relationships/tags" Target="../tags/tag386.xml"/><Relationship Id="rId17" Type="http://schemas.openxmlformats.org/officeDocument/2006/relationships/tags" Target="../tags/tag391.xml"/><Relationship Id="rId2" Type="http://schemas.openxmlformats.org/officeDocument/2006/relationships/tags" Target="../tags/tag376.xml"/><Relationship Id="rId16" Type="http://schemas.openxmlformats.org/officeDocument/2006/relationships/tags" Target="../tags/tag390.xml"/><Relationship Id="rId20" Type="http://schemas.openxmlformats.org/officeDocument/2006/relationships/tags" Target="../tags/tag394.xml"/><Relationship Id="rId1" Type="http://schemas.openxmlformats.org/officeDocument/2006/relationships/customXml" Target="../../customXml/item10.xml"/><Relationship Id="rId6" Type="http://schemas.openxmlformats.org/officeDocument/2006/relationships/tags" Target="../tags/tag380.xml"/><Relationship Id="rId11" Type="http://schemas.openxmlformats.org/officeDocument/2006/relationships/tags" Target="../tags/tag385.xml"/><Relationship Id="rId24" Type="http://schemas.openxmlformats.org/officeDocument/2006/relationships/notesSlide" Target="../notesSlides/notesSlide26.xml"/><Relationship Id="rId5" Type="http://schemas.openxmlformats.org/officeDocument/2006/relationships/tags" Target="../tags/tag379.xml"/><Relationship Id="rId15" Type="http://schemas.openxmlformats.org/officeDocument/2006/relationships/tags" Target="../tags/tag389.xml"/><Relationship Id="rId23" Type="http://schemas.openxmlformats.org/officeDocument/2006/relationships/slideLayout" Target="../slideLayouts/slideLayout7.xml"/><Relationship Id="rId10" Type="http://schemas.openxmlformats.org/officeDocument/2006/relationships/tags" Target="../tags/tag384.xml"/><Relationship Id="rId19" Type="http://schemas.openxmlformats.org/officeDocument/2006/relationships/tags" Target="../tags/tag393.xml"/><Relationship Id="rId4" Type="http://schemas.openxmlformats.org/officeDocument/2006/relationships/tags" Target="../tags/tag378.xml"/><Relationship Id="rId9" Type="http://schemas.openxmlformats.org/officeDocument/2006/relationships/tags" Target="../tags/tag383.xml"/><Relationship Id="rId14" Type="http://schemas.openxmlformats.org/officeDocument/2006/relationships/tags" Target="../tags/tag388.xml"/><Relationship Id="rId22" Type="http://schemas.openxmlformats.org/officeDocument/2006/relationships/tags" Target="../tags/tag396.xml"/></Relationships>
</file>

<file path=ppt/slides/_rels/slide27.xml.rels><?xml version="1.0" encoding="UTF-8" standalone="yes"?>
<Relationships xmlns="http://schemas.openxmlformats.org/package/2006/relationships"><Relationship Id="rId8" Type="http://schemas.openxmlformats.org/officeDocument/2006/relationships/tags" Target="../tags/tag403.xml"/><Relationship Id="rId13" Type="http://schemas.openxmlformats.org/officeDocument/2006/relationships/tags" Target="../tags/tag408.xml"/><Relationship Id="rId18" Type="http://schemas.openxmlformats.org/officeDocument/2006/relationships/tags" Target="../tags/tag413.xml"/><Relationship Id="rId26" Type="http://schemas.openxmlformats.org/officeDocument/2006/relationships/tags" Target="../tags/tag421.xml"/><Relationship Id="rId3" Type="http://schemas.openxmlformats.org/officeDocument/2006/relationships/tags" Target="../tags/tag398.xml"/><Relationship Id="rId21" Type="http://schemas.openxmlformats.org/officeDocument/2006/relationships/tags" Target="../tags/tag416.xml"/><Relationship Id="rId7" Type="http://schemas.openxmlformats.org/officeDocument/2006/relationships/tags" Target="../tags/tag402.xml"/><Relationship Id="rId12" Type="http://schemas.openxmlformats.org/officeDocument/2006/relationships/tags" Target="../tags/tag407.xml"/><Relationship Id="rId17" Type="http://schemas.openxmlformats.org/officeDocument/2006/relationships/tags" Target="../tags/tag412.xml"/><Relationship Id="rId25" Type="http://schemas.openxmlformats.org/officeDocument/2006/relationships/tags" Target="../tags/tag420.xml"/><Relationship Id="rId2" Type="http://schemas.openxmlformats.org/officeDocument/2006/relationships/tags" Target="../tags/tag397.xml"/><Relationship Id="rId16" Type="http://schemas.openxmlformats.org/officeDocument/2006/relationships/tags" Target="../tags/tag411.xml"/><Relationship Id="rId20" Type="http://schemas.openxmlformats.org/officeDocument/2006/relationships/tags" Target="../tags/tag415.xml"/><Relationship Id="rId29" Type="http://schemas.openxmlformats.org/officeDocument/2006/relationships/tags" Target="../tags/tag424.xml"/><Relationship Id="rId1" Type="http://schemas.openxmlformats.org/officeDocument/2006/relationships/customXml" Target="../../customXml/item21.xml"/><Relationship Id="rId6" Type="http://schemas.openxmlformats.org/officeDocument/2006/relationships/tags" Target="../tags/tag401.xml"/><Relationship Id="rId11" Type="http://schemas.openxmlformats.org/officeDocument/2006/relationships/tags" Target="../tags/tag406.xml"/><Relationship Id="rId24" Type="http://schemas.openxmlformats.org/officeDocument/2006/relationships/tags" Target="../tags/tag419.xml"/><Relationship Id="rId32" Type="http://schemas.openxmlformats.org/officeDocument/2006/relationships/notesSlide" Target="../notesSlides/notesSlide27.xml"/><Relationship Id="rId5" Type="http://schemas.openxmlformats.org/officeDocument/2006/relationships/tags" Target="../tags/tag400.xml"/><Relationship Id="rId15" Type="http://schemas.openxmlformats.org/officeDocument/2006/relationships/tags" Target="../tags/tag410.xml"/><Relationship Id="rId23" Type="http://schemas.openxmlformats.org/officeDocument/2006/relationships/tags" Target="../tags/tag418.xml"/><Relationship Id="rId28" Type="http://schemas.openxmlformats.org/officeDocument/2006/relationships/tags" Target="../tags/tag423.xml"/><Relationship Id="rId10" Type="http://schemas.openxmlformats.org/officeDocument/2006/relationships/tags" Target="../tags/tag405.xml"/><Relationship Id="rId19" Type="http://schemas.openxmlformats.org/officeDocument/2006/relationships/tags" Target="../tags/tag414.xml"/><Relationship Id="rId31" Type="http://schemas.openxmlformats.org/officeDocument/2006/relationships/slideLayout" Target="../slideLayouts/slideLayout7.xml"/><Relationship Id="rId4" Type="http://schemas.openxmlformats.org/officeDocument/2006/relationships/tags" Target="../tags/tag399.xml"/><Relationship Id="rId9" Type="http://schemas.openxmlformats.org/officeDocument/2006/relationships/tags" Target="../tags/tag404.xml"/><Relationship Id="rId14" Type="http://schemas.openxmlformats.org/officeDocument/2006/relationships/tags" Target="../tags/tag409.xml"/><Relationship Id="rId22" Type="http://schemas.openxmlformats.org/officeDocument/2006/relationships/tags" Target="../tags/tag417.xml"/><Relationship Id="rId27" Type="http://schemas.openxmlformats.org/officeDocument/2006/relationships/tags" Target="../tags/tag422.xml"/><Relationship Id="rId30" Type="http://schemas.openxmlformats.org/officeDocument/2006/relationships/tags" Target="../tags/tag425.xml"/></Relationships>
</file>

<file path=ppt/slides/_rels/slide28.xml.rels><?xml version="1.0" encoding="UTF-8" standalone="yes"?>
<Relationships xmlns="http://schemas.openxmlformats.org/package/2006/relationships"><Relationship Id="rId8" Type="http://schemas.openxmlformats.org/officeDocument/2006/relationships/image" Target="../media/image26.jpeg"/><Relationship Id="rId3" Type="http://schemas.openxmlformats.org/officeDocument/2006/relationships/tags" Target="../tags/tag427.xml"/><Relationship Id="rId7" Type="http://schemas.openxmlformats.org/officeDocument/2006/relationships/notesSlide" Target="../notesSlides/notesSlide28.xml"/><Relationship Id="rId2" Type="http://schemas.openxmlformats.org/officeDocument/2006/relationships/tags" Target="../tags/tag426.xml"/><Relationship Id="rId1" Type="http://schemas.openxmlformats.org/officeDocument/2006/relationships/customXml" Target="../../customXml/item3.xml"/><Relationship Id="rId6" Type="http://schemas.openxmlformats.org/officeDocument/2006/relationships/slideLayout" Target="../slideLayouts/slideLayout7.xml"/><Relationship Id="rId5" Type="http://schemas.openxmlformats.org/officeDocument/2006/relationships/tags" Target="../tags/tag429.xml"/><Relationship Id="rId4" Type="http://schemas.openxmlformats.org/officeDocument/2006/relationships/tags" Target="../tags/tag428.xml"/></Relationships>
</file>

<file path=ppt/slides/_rels/slide3.xml.rels><?xml version="1.0" encoding="UTF-8" standalone="yes"?>
<Relationships xmlns="http://schemas.openxmlformats.org/package/2006/relationships"><Relationship Id="rId8" Type="http://schemas.openxmlformats.org/officeDocument/2006/relationships/notesSlide" Target="../notesSlides/notesSlide3.xml"/><Relationship Id="rId3" Type="http://schemas.openxmlformats.org/officeDocument/2006/relationships/tags" Target="../tags/tag28.xml"/><Relationship Id="rId7" Type="http://schemas.openxmlformats.org/officeDocument/2006/relationships/slideLayout" Target="../slideLayouts/slideLayout7.xml"/><Relationship Id="rId2" Type="http://schemas.openxmlformats.org/officeDocument/2006/relationships/tags" Target="../tags/tag27.xml"/><Relationship Id="rId1" Type="http://schemas.openxmlformats.org/officeDocument/2006/relationships/customXml" Target="../../customXml/item23.xml"/><Relationship Id="rId6" Type="http://schemas.openxmlformats.org/officeDocument/2006/relationships/tags" Target="../tags/tag31.xml"/><Relationship Id="rId5" Type="http://schemas.openxmlformats.org/officeDocument/2006/relationships/tags" Target="../tags/tag30.xml"/><Relationship Id="rId10" Type="http://schemas.openxmlformats.org/officeDocument/2006/relationships/image" Target="../media/image4.jpeg"/><Relationship Id="rId4" Type="http://schemas.openxmlformats.org/officeDocument/2006/relationships/tags" Target="../tags/tag29.xml"/><Relationship Id="rId9" Type="http://schemas.openxmlformats.org/officeDocument/2006/relationships/image" Target="../media/image3.png"/></Relationships>
</file>

<file path=ppt/slides/_rels/slide4.xml.rels><?xml version="1.0" encoding="UTF-8" standalone="yes"?>
<Relationships xmlns="http://schemas.openxmlformats.org/package/2006/relationships"><Relationship Id="rId8" Type="http://schemas.openxmlformats.org/officeDocument/2006/relationships/notesSlide" Target="../notesSlides/notesSlide4.xml"/><Relationship Id="rId3" Type="http://schemas.openxmlformats.org/officeDocument/2006/relationships/tags" Target="../tags/tag33.xml"/><Relationship Id="rId7" Type="http://schemas.openxmlformats.org/officeDocument/2006/relationships/slideLayout" Target="../slideLayouts/slideLayout7.xml"/><Relationship Id="rId2" Type="http://schemas.openxmlformats.org/officeDocument/2006/relationships/tags" Target="../tags/tag32.xml"/><Relationship Id="rId1" Type="http://schemas.openxmlformats.org/officeDocument/2006/relationships/customXml" Target="../../customXml/item6.xml"/><Relationship Id="rId6" Type="http://schemas.openxmlformats.org/officeDocument/2006/relationships/tags" Target="../tags/tag36.xml"/><Relationship Id="rId5" Type="http://schemas.openxmlformats.org/officeDocument/2006/relationships/tags" Target="../tags/tag35.xml"/><Relationship Id="rId10" Type="http://schemas.openxmlformats.org/officeDocument/2006/relationships/image" Target="../media/image6.jpeg"/><Relationship Id="rId4" Type="http://schemas.openxmlformats.org/officeDocument/2006/relationships/tags" Target="../tags/tag34.xml"/><Relationship Id="rId9" Type="http://schemas.openxmlformats.org/officeDocument/2006/relationships/image" Target="../media/image5.jpeg"/></Relationships>
</file>

<file path=ppt/slides/_rels/slide5.xml.rels><?xml version="1.0" encoding="UTF-8" standalone="yes"?>
<Relationships xmlns="http://schemas.openxmlformats.org/package/2006/relationships"><Relationship Id="rId13" Type="http://schemas.openxmlformats.org/officeDocument/2006/relationships/tags" Target="../tags/tag48.xml"/><Relationship Id="rId18" Type="http://schemas.openxmlformats.org/officeDocument/2006/relationships/tags" Target="../tags/tag53.xml"/><Relationship Id="rId26" Type="http://schemas.openxmlformats.org/officeDocument/2006/relationships/tags" Target="../tags/tag61.xml"/><Relationship Id="rId21" Type="http://schemas.openxmlformats.org/officeDocument/2006/relationships/tags" Target="../tags/tag56.xml"/><Relationship Id="rId34" Type="http://schemas.openxmlformats.org/officeDocument/2006/relationships/tags" Target="../tags/tag69.xml"/><Relationship Id="rId7" Type="http://schemas.openxmlformats.org/officeDocument/2006/relationships/tags" Target="../tags/tag42.xml"/><Relationship Id="rId12" Type="http://schemas.openxmlformats.org/officeDocument/2006/relationships/tags" Target="../tags/tag47.xml"/><Relationship Id="rId17" Type="http://schemas.openxmlformats.org/officeDocument/2006/relationships/tags" Target="../tags/tag52.xml"/><Relationship Id="rId25" Type="http://schemas.openxmlformats.org/officeDocument/2006/relationships/tags" Target="../tags/tag60.xml"/><Relationship Id="rId33" Type="http://schemas.openxmlformats.org/officeDocument/2006/relationships/tags" Target="../tags/tag68.xml"/><Relationship Id="rId2" Type="http://schemas.openxmlformats.org/officeDocument/2006/relationships/tags" Target="../tags/tag37.xml"/><Relationship Id="rId16" Type="http://schemas.openxmlformats.org/officeDocument/2006/relationships/tags" Target="../tags/tag51.xml"/><Relationship Id="rId20" Type="http://schemas.openxmlformats.org/officeDocument/2006/relationships/tags" Target="../tags/tag55.xml"/><Relationship Id="rId29" Type="http://schemas.openxmlformats.org/officeDocument/2006/relationships/tags" Target="../tags/tag64.xml"/><Relationship Id="rId1" Type="http://schemas.openxmlformats.org/officeDocument/2006/relationships/customXml" Target="../../customXml/item18.xml"/><Relationship Id="rId6" Type="http://schemas.openxmlformats.org/officeDocument/2006/relationships/tags" Target="../tags/tag41.xml"/><Relationship Id="rId11" Type="http://schemas.openxmlformats.org/officeDocument/2006/relationships/tags" Target="../tags/tag46.xml"/><Relationship Id="rId24" Type="http://schemas.openxmlformats.org/officeDocument/2006/relationships/tags" Target="../tags/tag59.xml"/><Relationship Id="rId32" Type="http://schemas.openxmlformats.org/officeDocument/2006/relationships/tags" Target="../tags/tag67.xml"/><Relationship Id="rId37" Type="http://schemas.openxmlformats.org/officeDocument/2006/relationships/notesSlide" Target="../notesSlides/notesSlide5.xml"/><Relationship Id="rId5" Type="http://schemas.openxmlformats.org/officeDocument/2006/relationships/tags" Target="../tags/tag40.xml"/><Relationship Id="rId15" Type="http://schemas.openxmlformats.org/officeDocument/2006/relationships/tags" Target="../tags/tag50.xml"/><Relationship Id="rId23" Type="http://schemas.openxmlformats.org/officeDocument/2006/relationships/tags" Target="../tags/tag58.xml"/><Relationship Id="rId28" Type="http://schemas.openxmlformats.org/officeDocument/2006/relationships/tags" Target="../tags/tag63.xml"/><Relationship Id="rId36" Type="http://schemas.openxmlformats.org/officeDocument/2006/relationships/slideLayout" Target="../slideLayouts/slideLayout7.xml"/><Relationship Id="rId10" Type="http://schemas.openxmlformats.org/officeDocument/2006/relationships/tags" Target="../tags/tag45.xml"/><Relationship Id="rId19" Type="http://schemas.openxmlformats.org/officeDocument/2006/relationships/tags" Target="../tags/tag54.xml"/><Relationship Id="rId31" Type="http://schemas.openxmlformats.org/officeDocument/2006/relationships/tags" Target="../tags/tag66.xml"/><Relationship Id="rId4" Type="http://schemas.openxmlformats.org/officeDocument/2006/relationships/tags" Target="../tags/tag39.xml"/><Relationship Id="rId9" Type="http://schemas.openxmlformats.org/officeDocument/2006/relationships/tags" Target="../tags/tag44.xml"/><Relationship Id="rId14" Type="http://schemas.openxmlformats.org/officeDocument/2006/relationships/tags" Target="../tags/tag49.xml"/><Relationship Id="rId22" Type="http://schemas.openxmlformats.org/officeDocument/2006/relationships/tags" Target="../tags/tag57.xml"/><Relationship Id="rId27" Type="http://schemas.openxmlformats.org/officeDocument/2006/relationships/tags" Target="../tags/tag62.xml"/><Relationship Id="rId30" Type="http://schemas.openxmlformats.org/officeDocument/2006/relationships/tags" Target="../tags/tag65.xml"/><Relationship Id="rId35" Type="http://schemas.openxmlformats.org/officeDocument/2006/relationships/tags" Target="../tags/tag70.xml"/><Relationship Id="rId8" Type="http://schemas.openxmlformats.org/officeDocument/2006/relationships/tags" Target="../tags/tag43.xml"/><Relationship Id="rId3" Type="http://schemas.openxmlformats.org/officeDocument/2006/relationships/tags" Target="../tags/tag38.xml"/></Relationships>
</file>

<file path=ppt/slides/_rels/slide6.xml.rels><?xml version="1.0" encoding="UTF-8" standalone="yes"?>
<Relationships xmlns="http://schemas.openxmlformats.org/package/2006/relationships"><Relationship Id="rId8" Type="http://schemas.openxmlformats.org/officeDocument/2006/relationships/image" Target="../media/image8.jpeg"/><Relationship Id="rId3" Type="http://schemas.openxmlformats.org/officeDocument/2006/relationships/tags" Target="../tags/tag72.xml"/><Relationship Id="rId7" Type="http://schemas.openxmlformats.org/officeDocument/2006/relationships/image" Target="../media/image7.jpeg"/><Relationship Id="rId2" Type="http://schemas.openxmlformats.org/officeDocument/2006/relationships/tags" Target="../tags/tag71.xml"/><Relationship Id="rId1" Type="http://schemas.openxmlformats.org/officeDocument/2006/relationships/customXml" Target="../../customXml/item29.xml"/><Relationship Id="rId6" Type="http://schemas.openxmlformats.org/officeDocument/2006/relationships/notesSlide" Target="../notesSlides/notesSlide6.xml"/><Relationship Id="rId5" Type="http://schemas.openxmlformats.org/officeDocument/2006/relationships/slideLayout" Target="../slideLayouts/slideLayout7.xml"/><Relationship Id="rId4" Type="http://schemas.openxmlformats.org/officeDocument/2006/relationships/tags" Target="../tags/tag73.xml"/></Relationships>
</file>

<file path=ppt/slides/_rels/slide7.xml.rels><?xml version="1.0" encoding="UTF-8" standalone="yes"?>
<Relationships xmlns="http://schemas.openxmlformats.org/package/2006/relationships"><Relationship Id="rId8" Type="http://schemas.openxmlformats.org/officeDocument/2006/relationships/notesSlide" Target="../notesSlides/notesSlide7.xml"/><Relationship Id="rId3" Type="http://schemas.openxmlformats.org/officeDocument/2006/relationships/tags" Target="../tags/tag75.xml"/><Relationship Id="rId7" Type="http://schemas.openxmlformats.org/officeDocument/2006/relationships/slideLayout" Target="../slideLayouts/slideLayout7.xml"/><Relationship Id="rId2" Type="http://schemas.openxmlformats.org/officeDocument/2006/relationships/tags" Target="../tags/tag74.xml"/><Relationship Id="rId1" Type="http://schemas.openxmlformats.org/officeDocument/2006/relationships/customXml" Target="../../customXml/item11.xml"/><Relationship Id="rId6" Type="http://schemas.openxmlformats.org/officeDocument/2006/relationships/tags" Target="../tags/tag78.xml"/><Relationship Id="rId5" Type="http://schemas.openxmlformats.org/officeDocument/2006/relationships/tags" Target="../tags/tag77.xml"/><Relationship Id="rId10" Type="http://schemas.openxmlformats.org/officeDocument/2006/relationships/image" Target="../media/image9.jpeg"/><Relationship Id="rId4" Type="http://schemas.openxmlformats.org/officeDocument/2006/relationships/tags" Target="../tags/tag76.xml"/><Relationship Id="rId9" Type="http://schemas.openxmlformats.org/officeDocument/2006/relationships/image" Target="../media/image3.png"/></Relationships>
</file>

<file path=ppt/slides/_rels/slide8.xml.rels><?xml version="1.0" encoding="UTF-8" standalone="yes"?>
<Relationships xmlns="http://schemas.openxmlformats.org/package/2006/relationships"><Relationship Id="rId8" Type="http://schemas.openxmlformats.org/officeDocument/2006/relationships/notesSlide" Target="../notesSlides/notesSlide8.xml"/><Relationship Id="rId3" Type="http://schemas.openxmlformats.org/officeDocument/2006/relationships/tags" Target="../tags/tag80.xml"/><Relationship Id="rId7" Type="http://schemas.openxmlformats.org/officeDocument/2006/relationships/slideLayout" Target="../slideLayouts/slideLayout7.xml"/><Relationship Id="rId2" Type="http://schemas.openxmlformats.org/officeDocument/2006/relationships/tags" Target="../tags/tag79.xml"/><Relationship Id="rId1" Type="http://schemas.openxmlformats.org/officeDocument/2006/relationships/customXml" Target="../../customXml/item24.xml"/><Relationship Id="rId6" Type="http://schemas.openxmlformats.org/officeDocument/2006/relationships/tags" Target="../tags/tag83.xml"/><Relationship Id="rId11" Type="http://schemas.openxmlformats.org/officeDocument/2006/relationships/image" Target="../media/image12.jpeg"/><Relationship Id="rId5" Type="http://schemas.openxmlformats.org/officeDocument/2006/relationships/tags" Target="../tags/tag82.xml"/><Relationship Id="rId10" Type="http://schemas.openxmlformats.org/officeDocument/2006/relationships/image" Target="../media/image11.jpeg"/><Relationship Id="rId4" Type="http://schemas.openxmlformats.org/officeDocument/2006/relationships/tags" Target="../tags/tag81.xml"/><Relationship Id="rId9" Type="http://schemas.openxmlformats.org/officeDocument/2006/relationships/image" Target="../media/image10.jpeg"/></Relationships>
</file>

<file path=ppt/slides/_rels/slide9.xml.rels><?xml version="1.0" encoding="UTF-8" standalone="yes"?>
<Relationships xmlns="http://schemas.openxmlformats.org/package/2006/relationships"><Relationship Id="rId13" Type="http://schemas.openxmlformats.org/officeDocument/2006/relationships/tags" Target="../tags/tag95.xml"/><Relationship Id="rId18" Type="http://schemas.openxmlformats.org/officeDocument/2006/relationships/tags" Target="../tags/tag100.xml"/><Relationship Id="rId26" Type="http://schemas.openxmlformats.org/officeDocument/2006/relationships/tags" Target="../tags/tag108.xml"/><Relationship Id="rId39" Type="http://schemas.openxmlformats.org/officeDocument/2006/relationships/tags" Target="../tags/tag121.xml"/><Relationship Id="rId21" Type="http://schemas.openxmlformats.org/officeDocument/2006/relationships/tags" Target="../tags/tag103.xml"/><Relationship Id="rId34" Type="http://schemas.openxmlformats.org/officeDocument/2006/relationships/tags" Target="../tags/tag116.xml"/><Relationship Id="rId42" Type="http://schemas.openxmlformats.org/officeDocument/2006/relationships/tags" Target="../tags/tag124.xml"/><Relationship Id="rId7" Type="http://schemas.openxmlformats.org/officeDocument/2006/relationships/tags" Target="../tags/tag89.xml"/><Relationship Id="rId2" Type="http://schemas.openxmlformats.org/officeDocument/2006/relationships/tags" Target="../tags/tag84.xml"/><Relationship Id="rId16" Type="http://schemas.openxmlformats.org/officeDocument/2006/relationships/tags" Target="../tags/tag98.xml"/><Relationship Id="rId20" Type="http://schemas.openxmlformats.org/officeDocument/2006/relationships/tags" Target="../tags/tag102.xml"/><Relationship Id="rId29" Type="http://schemas.openxmlformats.org/officeDocument/2006/relationships/tags" Target="../tags/tag111.xml"/><Relationship Id="rId41" Type="http://schemas.openxmlformats.org/officeDocument/2006/relationships/tags" Target="../tags/tag123.xml"/><Relationship Id="rId1" Type="http://schemas.openxmlformats.org/officeDocument/2006/relationships/customXml" Target="../../customXml/item22.xml"/><Relationship Id="rId6" Type="http://schemas.openxmlformats.org/officeDocument/2006/relationships/tags" Target="../tags/tag88.xml"/><Relationship Id="rId11" Type="http://schemas.openxmlformats.org/officeDocument/2006/relationships/tags" Target="../tags/tag93.xml"/><Relationship Id="rId24" Type="http://schemas.openxmlformats.org/officeDocument/2006/relationships/tags" Target="../tags/tag106.xml"/><Relationship Id="rId32" Type="http://schemas.openxmlformats.org/officeDocument/2006/relationships/tags" Target="../tags/tag114.xml"/><Relationship Id="rId37" Type="http://schemas.openxmlformats.org/officeDocument/2006/relationships/tags" Target="../tags/tag119.xml"/><Relationship Id="rId40" Type="http://schemas.openxmlformats.org/officeDocument/2006/relationships/tags" Target="../tags/tag122.xml"/><Relationship Id="rId5" Type="http://schemas.openxmlformats.org/officeDocument/2006/relationships/tags" Target="../tags/tag87.xml"/><Relationship Id="rId15" Type="http://schemas.openxmlformats.org/officeDocument/2006/relationships/tags" Target="../tags/tag97.xml"/><Relationship Id="rId23" Type="http://schemas.openxmlformats.org/officeDocument/2006/relationships/tags" Target="../tags/tag105.xml"/><Relationship Id="rId28" Type="http://schemas.openxmlformats.org/officeDocument/2006/relationships/tags" Target="../tags/tag110.xml"/><Relationship Id="rId36" Type="http://schemas.openxmlformats.org/officeDocument/2006/relationships/tags" Target="../tags/tag118.xml"/><Relationship Id="rId10" Type="http://schemas.openxmlformats.org/officeDocument/2006/relationships/tags" Target="../tags/tag92.xml"/><Relationship Id="rId19" Type="http://schemas.openxmlformats.org/officeDocument/2006/relationships/tags" Target="../tags/tag101.xml"/><Relationship Id="rId31" Type="http://schemas.openxmlformats.org/officeDocument/2006/relationships/tags" Target="../tags/tag113.xml"/><Relationship Id="rId44" Type="http://schemas.openxmlformats.org/officeDocument/2006/relationships/notesSlide" Target="../notesSlides/notesSlide9.xml"/><Relationship Id="rId4" Type="http://schemas.openxmlformats.org/officeDocument/2006/relationships/tags" Target="../tags/tag86.xml"/><Relationship Id="rId9" Type="http://schemas.openxmlformats.org/officeDocument/2006/relationships/tags" Target="../tags/tag91.xml"/><Relationship Id="rId14" Type="http://schemas.openxmlformats.org/officeDocument/2006/relationships/tags" Target="../tags/tag96.xml"/><Relationship Id="rId22" Type="http://schemas.openxmlformats.org/officeDocument/2006/relationships/tags" Target="../tags/tag104.xml"/><Relationship Id="rId27" Type="http://schemas.openxmlformats.org/officeDocument/2006/relationships/tags" Target="../tags/tag109.xml"/><Relationship Id="rId30" Type="http://schemas.openxmlformats.org/officeDocument/2006/relationships/tags" Target="../tags/tag112.xml"/><Relationship Id="rId35" Type="http://schemas.openxmlformats.org/officeDocument/2006/relationships/tags" Target="../tags/tag117.xml"/><Relationship Id="rId43" Type="http://schemas.openxmlformats.org/officeDocument/2006/relationships/slideLayout" Target="../slideLayouts/slideLayout7.xml"/><Relationship Id="rId8" Type="http://schemas.openxmlformats.org/officeDocument/2006/relationships/tags" Target="../tags/tag90.xml"/><Relationship Id="rId3" Type="http://schemas.openxmlformats.org/officeDocument/2006/relationships/tags" Target="../tags/tag85.xml"/><Relationship Id="rId12" Type="http://schemas.openxmlformats.org/officeDocument/2006/relationships/tags" Target="../tags/tag94.xml"/><Relationship Id="rId17" Type="http://schemas.openxmlformats.org/officeDocument/2006/relationships/tags" Target="../tags/tag99.xml"/><Relationship Id="rId25" Type="http://schemas.openxmlformats.org/officeDocument/2006/relationships/tags" Target="../tags/tag107.xml"/><Relationship Id="rId33" Type="http://schemas.openxmlformats.org/officeDocument/2006/relationships/tags" Target="../tags/tag115.xml"/><Relationship Id="rId38" Type="http://schemas.openxmlformats.org/officeDocument/2006/relationships/tags" Target="../tags/tag120.xml"/></Relationships>
</file>

<file path=ppt/slides/slide1.xml><?xml version="1.0" encoding="utf-8"?>
<p:sld xmlns:a="http://schemas.openxmlformats.org/drawingml/2006/main" xmlns:r="http://schemas.openxmlformats.org/officeDocument/2006/relationships" xmlns:p="http://schemas.openxmlformats.org/presentationml/2006/main">
  <p:cSld name="cover">
    <p:bg>
      <p:bgPr>
        <a:solidFill>
          <a:schemeClr val="bg1"/>
        </a:solidFill>
        <a:effectLst/>
      </p:bgPr>
    </p:bg>
    <p:spTree>
      <p:nvGrpSpPr>
        <p:cNvPr id="1" name=""/>
        <p:cNvGrpSpPr/>
        <p:nvPr/>
      </p:nvGrpSpPr>
      <p:grpSpPr>
        <a:xfrm>
          <a:off x="0" y="0"/>
          <a:ext cx="0" cy="0"/>
          <a:chOff x="0" y="0"/>
          <a:chExt cx="0" cy="0"/>
        </a:xfrm>
      </p:grpSpPr>
      <p:sp>
        <p:nvSpPr>
          <p:cNvPr id="31" name="任意多边形: 形状 30"/>
          <p:cNvSpPr/>
          <p:nvPr>
            <p:custDataLst>
              <p:tags r:id="rId3"/>
            </p:custDataLst>
          </p:nvPr>
        </p:nvSpPr>
        <p:spPr>
          <a:xfrm>
            <a:off x="1894632" y="0"/>
            <a:ext cx="3286969" cy="6858000"/>
          </a:xfrm>
          <a:custGeom>
            <a:avLst/>
            <a:gdLst>
              <a:gd name="connsiteX0" fmla="*/ 0 w 3666866"/>
              <a:gd name="connsiteY0" fmla="*/ 0 h 6858000"/>
              <a:gd name="connsiteX1" fmla="*/ 3015991 w 3666866"/>
              <a:gd name="connsiteY1" fmla="*/ 0 h 6858000"/>
              <a:gd name="connsiteX2" fmla="*/ 3030116 w 3666866"/>
              <a:gd name="connsiteY2" fmla="*/ 59043 h 6858000"/>
              <a:gd name="connsiteX3" fmla="*/ 3522933 w 3666866"/>
              <a:gd name="connsiteY3" fmla="*/ 1648879 h 6858000"/>
              <a:gd name="connsiteX4" fmla="*/ 2913949 w 3666866"/>
              <a:gd name="connsiteY4" fmla="*/ 3473647 h 6858000"/>
              <a:gd name="connsiteX5" fmla="*/ 3666813 w 3666866"/>
              <a:gd name="connsiteY5" fmla="*/ 5319465 h 6858000"/>
              <a:gd name="connsiteX6" fmla="*/ 2666685 w 3666866"/>
              <a:gd name="connsiteY6" fmla="*/ 6820811 h 6858000"/>
              <a:gd name="connsiteX7" fmla="*/ 2623505 w 3666866"/>
              <a:gd name="connsiteY7" fmla="*/ 6858000 h 6858000"/>
              <a:gd name="connsiteX8" fmla="*/ 0 w 3666866"/>
              <a:gd name="connsiteY8"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666866" h="6858000">
                <a:moveTo>
                  <a:pt x="0" y="0"/>
                </a:moveTo>
                <a:lnTo>
                  <a:pt x="3015991" y="0"/>
                </a:lnTo>
                <a:lnTo>
                  <a:pt x="3030116" y="59043"/>
                </a:lnTo>
                <a:cubicBezTo>
                  <a:pt x="3139823" y="410958"/>
                  <a:pt x="3577391" y="842016"/>
                  <a:pt x="3522933" y="1648879"/>
                </a:cubicBezTo>
                <a:cubicBezTo>
                  <a:pt x="3463455" y="2529537"/>
                  <a:pt x="2897069" y="2681560"/>
                  <a:pt x="2913949" y="3473647"/>
                </a:cubicBezTo>
                <a:cubicBezTo>
                  <a:pt x="2932915" y="4365923"/>
                  <a:pt x="3659565" y="4557366"/>
                  <a:pt x="3666813" y="5319465"/>
                </a:cubicBezTo>
                <a:cubicBezTo>
                  <a:pt x="3673330" y="6007216"/>
                  <a:pt x="3087365" y="6465111"/>
                  <a:pt x="2666685" y="6820811"/>
                </a:cubicBezTo>
                <a:lnTo>
                  <a:pt x="2623505" y="6858000"/>
                </a:lnTo>
                <a:lnTo>
                  <a:pt x="0" y="6858000"/>
                </a:lnTo>
                <a:close/>
              </a:path>
            </a:pathLst>
          </a:custGeom>
          <a:solidFill>
            <a:srgbClr val="0099CC"/>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marL="0" algn="l" defTabSz="914400" rtl="0" eaLnBrk="1" latinLnBrk="0" hangingPunct="1">
              <a:defRPr sz="1800" kern="1200">
                <a:solidFill>
                  <a:srgbClr val="FFFFFF"/>
                </a:solidFill>
                <a:latin typeface="等线" panose="02110004020202020204"/>
                <a:ea typeface="+mn-ea"/>
                <a:cs typeface="+mn-cs"/>
              </a:defRPr>
            </a:lvl1pPr>
            <a:lvl2pPr marL="457200" algn="l" defTabSz="914400" rtl="0" eaLnBrk="1" latinLnBrk="0" hangingPunct="1">
              <a:defRPr sz="1800" kern="1200">
                <a:solidFill>
                  <a:srgbClr val="FFFFFF"/>
                </a:solidFill>
                <a:latin typeface="等线" panose="02110004020202020204"/>
                <a:ea typeface="+mn-ea"/>
                <a:cs typeface="+mn-cs"/>
              </a:defRPr>
            </a:lvl2pPr>
            <a:lvl3pPr marL="914400" algn="l" defTabSz="914400" rtl="0" eaLnBrk="1" latinLnBrk="0" hangingPunct="1">
              <a:defRPr sz="1800" kern="1200">
                <a:solidFill>
                  <a:srgbClr val="FFFFFF"/>
                </a:solidFill>
                <a:latin typeface="等线" panose="02110004020202020204"/>
                <a:ea typeface="+mn-ea"/>
                <a:cs typeface="+mn-cs"/>
              </a:defRPr>
            </a:lvl3pPr>
            <a:lvl4pPr marL="1371600" algn="l" defTabSz="914400" rtl="0" eaLnBrk="1" latinLnBrk="0" hangingPunct="1">
              <a:defRPr sz="1800" kern="1200">
                <a:solidFill>
                  <a:srgbClr val="FFFFFF"/>
                </a:solidFill>
                <a:latin typeface="等线" panose="02110004020202020204"/>
                <a:ea typeface="+mn-ea"/>
                <a:cs typeface="+mn-cs"/>
              </a:defRPr>
            </a:lvl4pPr>
            <a:lvl5pPr marL="1828800" algn="l" defTabSz="914400" rtl="0" eaLnBrk="1" latinLnBrk="0" hangingPunct="1">
              <a:defRPr sz="1800" kern="1200">
                <a:solidFill>
                  <a:srgbClr val="FFFFFF"/>
                </a:solidFill>
                <a:latin typeface="等线" panose="02110004020202020204"/>
                <a:ea typeface="+mn-ea"/>
                <a:cs typeface="+mn-cs"/>
              </a:defRPr>
            </a:lvl5pPr>
            <a:lvl6pPr marL="2286000" algn="l" defTabSz="914400" rtl="0" eaLnBrk="1" latinLnBrk="0" hangingPunct="1">
              <a:defRPr sz="1800" kern="1200">
                <a:solidFill>
                  <a:srgbClr val="FFFFFF"/>
                </a:solidFill>
                <a:latin typeface="等线" panose="02110004020202020204"/>
                <a:ea typeface="+mn-ea"/>
                <a:cs typeface="+mn-cs"/>
              </a:defRPr>
            </a:lvl6pPr>
            <a:lvl7pPr marL="2743200" algn="l" defTabSz="914400" rtl="0" eaLnBrk="1" latinLnBrk="0" hangingPunct="1">
              <a:defRPr sz="1800" kern="1200">
                <a:solidFill>
                  <a:srgbClr val="FFFFFF"/>
                </a:solidFill>
                <a:latin typeface="等线" panose="02110004020202020204"/>
                <a:ea typeface="+mn-ea"/>
                <a:cs typeface="+mn-cs"/>
              </a:defRPr>
            </a:lvl7pPr>
            <a:lvl8pPr marL="3200400" algn="l" defTabSz="914400" rtl="0" eaLnBrk="1" latinLnBrk="0" hangingPunct="1">
              <a:defRPr sz="1800" kern="1200">
                <a:solidFill>
                  <a:srgbClr val="FFFFFF"/>
                </a:solidFill>
                <a:latin typeface="等线" panose="02110004020202020204"/>
                <a:ea typeface="+mn-ea"/>
                <a:cs typeface="+mn-cs"/>
              </a:defRPr>
            </a:lvl8pPr>
            <a:lvl9pPr marL="3657600" algn="l" defTabSz="914400" rtl="0" eaLnBrk="1" latinLnBrk="0" hangingPunct="1">
              <a:defRPr sz="1800" kern="1200">
                <a:solidFill>
                  <a:srgbClr val="FFFFFF"/>
                </a:solidFill>
                <a:latin typeface="等线" panose="02110004020202020204"/>
                <a:ea typeface="+mn-ea"/>
                <a:cs typeface="+mn-cs"/>
              </a:defRPr>
            </a:lvl9pPr>
          </a:lstStyle>
          <a:p>
            <a:pPr algn="ctr"/>
            <a:endParaRPr lang="zh-CN" altLang="en-US"/>
          </a:p>
        </p:txBody>
      </p:sp>
      <p:sp>
        <p:nvSpPr>
          <p:cNvPr id="30" name="任意多边形: 形状 29"/>
          <p:cNvSpPr/>
          <p:nvPr>
            <p:custDataLst>
              <p:tags r:id="rId4"/>
            </p:custDataLst>
          </p:nvPr>
        </p:nvSpPr>
        <p:spPr>
          <a:xfrm>
            <a:off x="1212123" y="0"/>
            <a:ext cx="3666866" cy="6858000"/>
          </a:xfrm>
          <a:custGeom>
            <a:avLst/>
            <a:gdLst>
              <a:gd name="connsiteX0" fmla="*/ 0 w 3666866"/>
              <a:gd name="connsiteY0" fmla="*/ 0 h 6858000"/>
              <a:gd name="connsiteX1" fmla="*/ 3015991 w 3666866"/>
              <a:gd name="connsiteY1" fmla="*/ 0 h 6858000"/>
              <a:gd name="connsiteX2" fmla="*/ 3030116 w 3666866"/>
              <a:gd name="connsiteY2" fmla="*/ 59043 h 6858000"/>
              <a:gd name="connsiteX3" fmla="*/ 3522933 w 3666866"/>
              <a:gd name="connsiteY3" fmla="*/ 1648879 h 6858000"/>
              <a:gd name="connsiteX4" fmla="*/ 2913949 w 3666866"/>
              <a:gd name="connsiteY4" fmla="*/ 3473647 h 6858000"/>
              <a:gd name="connsiteX5" fmla="*/ 3666813 w 3666866"/>
              <a:gd name="connsiteY5" fmla="*/ 5319465 h 6858000"/>
              <a:gd name="connsiteX6" fmla="*/ 2666685 w 3666866"/>
              <a:gd name="connsiteY6" fmla="*/ 6820811 h 6858000"/>
              <a:gd name="connsiteX7" fmla="*/ 2623505 w 3666866"/>
              <a:gd name="connsiteY7" fmla="*/ 6858000 h 6858000"/>
              <a:gd name="connsiteX8" fmla="*/ 0 w 3666866"/>
              <a:gd name="connsiteY8"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666866" h="6858000">
                <a:moveTo>
                  <a:pt x="0" y="0"/>
                </a:moveTo>
                <a:lnTo>
                  <a:pt x="3015991" y="0"/>
                </a:lnTo>
                <a:lnTo>
                  <a:pt x="3030116" y="59043"/>
                </a:lnTo>
                <a:cubicBezTo>
                  <a:pt x="3139823" y="410958"/>
                  <a:pt x="3577391" y="842016"/>
                  <a:pt x="3522933" y="1648879"/>
                </a:cubicBezTo>
                <a:cubicBezTo>
                  <a:pt x="3463455" y="2529537"/>
                  <a:pt x="2897069" y="2681560"/>
                  <a:pt x="2913949" y="3473647"/>
                </a:cubicBezTo>
                <a:cubicBezTo>
                  <a:pt x="2932915" y="4365923"/>
                  <a:pt x="3659565" y="4557366"/>
                  <a:pt x="3666813" y="5319465"/>
                </a:cubicBezTo>
                <a:cubicBezTo>
                  <a:pt x="3673330" y="6007216"/>
                  <a:pt x="3087365" y="6465111"/>
                  <a:pt x="2666685" y="6820811"/>
                </a:cubicBezTo>
                <a:lnTo>
                  <a:pt x="2623505" y="6858000"/>
                </a:lnTo>
                <a:lnTo>
                  <a:pt x="0" y="6858000"/>
                </a:lnTo>
                <a:close/>
              </a:path>
            </a:pathLst>
          </a:custGeom>
          <a:gradFill>
            <a:gsLst>
              <a:gs pos="0">
                <a:schemeClr val="accent1">
                  <a:alpha val="0"/>
                </a:schemeClr>
              </a:gs>
              <a:gs pos="60000">
                <a:schemeClr val="accent1"/>
              </a:gs>
            </a:gsLst>
            <a:lin ang="0" scaled="0"/>
          </a:gradFill>
          <a:ln>
            <a:noFill/>
          </a:ln>
          <a:effectLst>
            <a:outerShdw blurRad="76200" dist="50800" algn="tl" rotWithShape="0">
              <a:schemeClr val="accent1">
                <a:lumMod val="50000"/>
                <a:alpha val="5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marL="0" algn="l" defTabSz="914400" rtl="0" eaLnBrk="1" latinLnBrk="0" hangingPunct="1">
              <a:defRPr sz="1800" kern="1200">
                <a:solidFill>
                  <a:srgbClr val="FFFFFF"/>
                </a:solidFill>
                <a:latin typeface="等线" panose="02110004020202020204"/>
                <a:ea typeface="+mn-ea"/>
                <a:cs typeface="+mn-cs"/>
              </a:defRPr>
            </a:lvl1pPr>
            <a:lvl2pPr marL="457200" algn="l" defTabSz="914400" rtl="0" eaLnBrk="1" latinLnBrk="0" hangingPunct="1">
              <a:defRPr sz="1800" kern="1200">
                <a:solidFill>
                  <a:srgbClr val="FFFFFF"/>
                </a:solidFill>
                <a:latin typeface="等线" panose="02110004020202020204"/>
                <a:ea typeface="+mn-ea"/>
                <a:cs typeface="+mn-cs"/>
              </a:defRPr>
            </a:lvl2pPr>
            <a:lvl3pPr marL="914400" algn="l" defTabSz="914400" rtl="0" eaLnBrk="1" latinLnBrk="0" hangingPunct="1">
              <a:defRPr sz="1800" kern="1200">
                <a:solidFill>
                  <a:srgbClr val="FFFFFF"/>
                </a:solidFill>
                <a:latin typeface="等线" panose="02110004020202020204"/>
                <a:ea typeface="+mn-ea"/>
                <a:cs typeface="+mn-cs"/>
              </a:defRPr>
            </a:lvl3pPr>
            <a:lvl4pPr marL="1371600" algn="l" defTabSz="914400" rtl="0" eaLnBrk="1" latinLnBrk="0" hangingPunct="1">
              <a:defRPr sz="1800" kern="1200">
                <a:solidFill>
                  <a:srgbClr val="FFFFFF"/>
                </a:solidFill>
                <a:latin typeface="等线" panose="02110004020202020204"/>
                <a:ea typeface="+mn-ea"/>
                <a:cs typeface="+mn-cs"/>
              </a:defRPr>
            </a:lvl4pPr>
            <a:lvl5pPr marL="1828800" algn="l" defTabSz="914400" rtl="0" eaLnBrk="1" latinLnBrk="0" hangingPunct="1">
              <a:defRPr sz="1800" kern="1200">
                <a:solidFill>
                  <a:srgbClr val="FFFFFF"/>
                </a:solidFill>
                <a:latin typeface="等线" panose="02110004020202020204"/>
                <a:ea typeface="+mn-ea"/>
                <a:cs typeface="+mn-cs"/>
              </a:defRPr>
            </a:lvl5pPr>
            <a:lvl6pPr marL="2286000" algn="l" defTabSz="914400" rtl="0" eaLnBrk="1" latinLnBrk="0" hangingPunct="1">
              <a:defRPr sz="1800" kern="1200">
                <a:solidFill>
                  <a:srgbClr val="FFFFFF"/>
                </a:solidFill>
                <a:latin typeface="等线" panose="02110004020202020204"/>
                <a:ea typeface="+mn-ea"/>
                <a:cs typeface="+mn-cs"/>
              </a:defRPr>
            </a:lvl6pPr>
            <a:lvl7pPr marL="2743200" algn="l" defTabSz="914400" rtl="0" eaLnBrk="1" latinLnBrk="0" hangingPunct="1">
              <a:defRPr sz="1800" kern="1200">
                <a:solidFill>
                  <a:srgbClr val="FFFFFF"/>
                </a:solidFill>
                <a:latin typeface="等线" panose="02110004020202020204"/>
                <a:ea typeface="+mn-ea"/>
                <a:cs typeface="+mn-cs"/>
              </a:defRPr>
            </a:lvl7pPr>
            <a:lvl8pPr marL="3200400" algn="l" defTabSz="914400" rtl="0" eaLnBrk="1" latinLnBrk="0" hangingPunct="1">
              <a:defRPr sz="1800" kern="1200">
                <a:solidFill>
                  <a:srgbClr val="FFFFFF"/>
                </a:solidFill>
                <a:latin typeface="等线" panose="02110004020202020204"/>
                <a:ea typeface="+mn-ea"/>
                <a:cs typeface="+mn-cs"/>
              </a:defRPr>
            </a:lvl8pPr>
            <a:lvl9pPr marL="3657600" algn="l" defTabSz="914400" rtl="0" eaLnBrk="1" latinLnBrk="0" hangingPunct="1">
              <a:defRPr sz="1800" kern="1200">
                <a:solidFill>
                  <a:srgbClr val="FFFFFF"/>
                </a:solidFill>
                <a:latin typeface="等线" panose="02110004020202020204"/>
                <a:ea typeface="+mn-ea"/>
                <a:cs typeface="+mn-cs"/>
              </a:defRPr>
            </a:lvl9pPr>
          </a:lstStyle>
          <a:p>
            <a:pPr algn="ctr"/>
            <a:endParaRPr lang="zh-CN" altLang="en-US"/>
          </a:p>
        </p:txBody>
      </p:sp>
      <p:sp>
        <p:nvSpPr>
          <p:cNvPr id="10" name="Text1"/>
          <p:cNvSpPr txBox="1"/>
          <p:nvPr>
            <p:custDataLst>
              <p:tags r:id="rId5"/>
            </p:custDataLst>
          </p:nvPr>
        </p:nvSpPr>
        <p:spPr>
          <a:xfrm flipH="1">
            <a:off x="5431330" y="609600"/>
            <a:ext cx="6532070" cy="2387354"/>
          </a:xfrm>
          <a:prstGeom prst="rect">
            <a:avLst/>
          </a:prstGeom>
          <a:noFill/>
        </p:spPr>
        <p:txBody>
          <a:bodyPr wrap="square" lIns="0" tIns="0" rIns="0" bIns="0" rtlCol="0" anchor="b" anchorCtr="0">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lnSpc>
                <a:spcPct val="150000"/>
              </a:lnSpc>
            </a:pPr>
            <a:r>
              <a:rPr lang="zh-CN" altLang="en-US" sz="5000" b="1" dirty="0">
                <a:latin typeface="微软雅黑" panose="020B0503020204020204" charset="-122"/>
                <a:ea typeface="微软雅黑" panose="020B0503020204020204" charset="-122"/>
              </a:rPr>
              <a:t>从地理视角看苏轼徐州治水的实践与智慧</a:t>
            </a:r>
            <a:endParaRPr lang="en-US" altLang="zh-CN" sz="5000" b="1" dirty="0">
              <a:latin typeface="微软雅黑" panose="020B0503020204020204" charset="-122"/>
              <a:ea typeface="微软雅黑" panose="020B0503020204020204" charset="-122"/>
            </a:endParaRPr>
          </a:p>
        </p:txBody>
      </p:sp>
      <p:sp>
        <p:nvSpPr>
          <p:cNvPr id="2" name="副标题 2">
            <a:extLst>
              <a:ext uri="{FF2B5EF4-FFF2-40B4-BE49-F238E27FC236}">
                <a16:creationId xmlns:a16="http://schemas.microsoft.com/office/drawing/2014/main" id="{D95E4265-B5EF-A5BB-0D69-17B895BE2B4D}"/>
              </a:ext>
            </a:extLst>
          </p:cNvPr>
          <p:cNvSpPr txBox="1">
            <a:spLocks/>
          </p:cNvSpPr>
          <p:nvPr/>
        </p:nvSpPr>
        <p:spPr>
          <a:xfrm>
            <a:off x="7010400" y="4876800"/>
            <a:ext cx="4953000" cy="1655762"/>
          </a:xfrm>
          <a:prstGeom prst="rect">
            <a:avLst/>
          </a:prstGeom>
        </p:spPr>
        <p:txBody>
          <a:bodyPr vert="horz" lIns="91440" tIns="45720" rIns="91440" bIns="45720" rtlCol="0" anchor="ctr">
            <a:noAutofit/>
          </a:bodyP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zh-CN" altLang="en-US" sz="3000" b="1" dirty="0">
                <a:solidFill>
                  <a:schemeClr val="tx1"/>
                </a:solidFill>
                <a:latin typeface="Times New Roman" panose="02020603050405020304" pitchFamily="18" charset="0"/>
                <a:ea typeface="黑体" panose="02010609060101010101" pitchFamily="49" charset="-122"/>
                <a:cs typeface="Times New Roman" panose="02020603050405020304" pitchFamily="18" charset="0"/>
              </a:rPr>
              <a:t>班    级：初一（</a:t>
            </a:r>
            <a:r>
              <a:rPr lang="en-US" altLang="zh-CN" sz="3000" b="1" dirty="0">
                <a:solidFill>
                  <a:schemeClr val="tx1"/>
                </a:solidFill>
                <a:latin typeface="Times New Roman" panose="02020603050405020304" pitchFamily="18" charset="0"/>
                <a:ea typeface="黑体" panose="02010609060101010101" pitchFamily="49" charset="-122"/>
                <a:cs typeface="Times New Roman" panose="02020603050405020304" pitchFamily="18" charset="0"/>
              </a:rPr>
              <a:t>3</a:t>
            </a:r>
            <a:r>
              <a:rPr lang="zh-CN" altLang="en-US" sz="3000" b="1" dirty="0">
                <a:solidFill>
                  <a:schemeClr val="tx1"/>
                </a:solidFill>
                <a:latin typeface="Times New Roman" panose="02020603050405020304" pitchFamily="18" charset="0"/>
                <a:ea typeface="黑体" panose="02010609060101010101" pitchFamily="49" charset="-122"/>
                <a:cs typeface="Times New Roman" panose="02020603050405020304" pitchFamily="18" charset="0"/>
              </a:rPr>
              <a:t>）班</a:t>
            </a:r>
          </a:p>
          <a:p>
            <a:pPr algn="l">
              <a:spcBef>
                <a:spcPts val="600"/>
              </a:spcBef>
              <a:spcAft>
                <a:spcPts val="600"/>
              </a:spcAft>
            </a:pPr>
            <a:r>
              <a:rPr lang="zh-CN" altLang="en-US" sz="3000" b="1" dirty="0">
                <a:solidFill>
                  <a:schemeClr val="tx1"/>
                </a:solidFill>
                <a:latin typeface="Times New Roman" panose="02020603050405020304" pitchFamily="18" charset="0"/>
                <a:ea typeface="黑体" panose="02010609060101010101" pitchFamily="49" charset="-122"/>
                <a:cs typeface="Times New Roman" panose="02020603050405020304" pitchFamily="18" charset="0"/>
              </a:rPr>
              <a:t>小组成员：齐思贤、孟非           </a:t>
            </a:r>
            <a:endParaRPr lang="en-US" altLang="zh-CN" sz="3000" b="1" dirty="0">
              <a:solidFill>
                <a:schemeClr val="tx1"/>
              </a:solidFill>
              <a:latin typeface="Times New Roman" panose="02020603050405020304" pitchFamily="18" charset="0"/>
              <a:ea typeface="黑体" panose="02010609060101010101" pitchFamily="49" charset="-122"/>
              <a:cs typeface="Times New Roman" panose="02020603050405020304" pitchFamily="18" charset="0"/>
            </a:endParaRPr>
          </a:p>
          <a:p>
            <a:pPr algn="l"/>
            <a:r>
              <a:rPr lang="zh-CN" altLang="en-US" sz="3000" b="1" dirty="0">
                <a:solidFill>
                  <a:schemeClr val="tx1"/>
                </a:solidFill>
                <a:latin typeface="Times New Roman" panose="02020603050405020304" pitchFamily="18" charset="0"/>
                <a:ea typeface="黑体" panose="02010609060101010101" pitchFamily="49" charset="-122"/>
                <a:cs typeface="Times New Roman" panose="02020603050405020304" pitchFamily="18" charset="0"/>
              </a:rPr>
              <a:t>指导老师：刘红萍 </a:t>
            </a:r>
          </a:p>
        </p:txBody>
      </p:sp>
      <p:pic>
        <p:nvPicPr>
          <p:cNvPr id="1026" name="Picture 2">
            <a:extLst>
              <a:ext uri="{FF2B5EF4-FFF2-40B4-BE49-F238E27FC236}">
                <a16:creationId xmlns:a16="http://schemas.microsoft.com/office/drawing/2014/main" id="{C2FDF0A5-D787-9829-0986-CF39F0D6E7FD}"/>
              </a:ext>
            </a:extLst>
          </p:cNvPr>
          <p:cNvPicPr>
            <a:picLocks noChangeArrowheads="1"/>
          </p:cNvPicPr>
          <p:nvPr/>
        </p:nvPicPr>
        <p:blipFill rotWithShape="1">
          <a:blip r:embed="rId8">
            <a:extLst>
              <a:ext uri="{28A0092B-C50C-407E-A947-70E740481C1C}">
                <a14:useLocalDpi xmlns:a14="http://schemas.microsoft.com/office/drawing/2010/main" val="0"/>
              </a:ext>
            </a:extLst>
          </a:blip>
          <a:srcRect b="6666"/>
          <a:stretch>
            <a:fillRect/>
          </a:stretch>
        </p:blipFill>
        <p:spPr bwMode="auto">
          <a:xfrm>
            <a:off x="0" y="0"/>
            <a:ext cx="4057650" cy="6858000"/>
          </a:xfrm>
          <a:prstGeom prst="rect">
            <a:avLst/>
          </a:prstGeom>
          <a:noFill/>
          <a:extLst>
            <a:ext uri="{909E8E84-426E-40DD-AFC4-6F175D3DCCD1}">
              <a14:hiddenFill xmlns:a14="http://schemas.microsoft.com/office/drawing/2010/main">
                <a:solidFill>
                  <a:srgbClr val="FFFFFF"/>
                </a:solidFill>
              </a14:hiddenFill>
            </a:ext>
          </a:extLst>
        </p:spPr>
      </p:pic>
    </p:spTree>
    <p:custDataLst>
      <p:custData r:id="rId1"/>
      <p:tags r:id="rId2"/>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name="content">
    <p:spTree>
      <p:nvGrpSpPr>
        <p:cNvPr id="1" name=""/>
        <p:cNvGrpSpPr/>
        <p:nvPr/>
      </p:nvGrpSpPr>
      <p:grpSpPr>
        <a:xfrm>
          <a:off x="0" y="0"/>
          <a:ext cx="0" cy="0"/>
          <a:chOff x="0" y="0"/>
          <a:chExt cx="0" cy="0"/>
        </a:xfrm>
      </p:grpSpPr>
      <p:cxnSp>
        <p:nvCxnSpPr>
          <p:cNvPr id="11" name="!!平滑1">
            <a:extLst>
              <a:ext uri="{FF2B5EF4-FFF2-40B4-BE49-F238E27FC236}">
                <a16:creationId xmlns:a16="http://schemas.microsoft.com/office/drawing/2014/main" id="{8DE8D41C-A3C4-D9B6-58EA-8AE167E68062}"/>
              </a:ext>
            </a:extLst>
          </p:cNvPr>
          <p:cNvCxnSpPr/>
          <p:nvPr>
            <p:custDataLst>
              <p:tags r:id="rId3"/>
            </p:custDataLst>
          </p:nvPr>
        </p:nvCxnSpPr>
        <p:spPr>
          <a:xfrm>
            <a:off x="790057" y="1981200"/>
            <a:ext cx="5577573" cy="0"/>
          </a:xfrm>
          <a:prstGeom prst="line">
            <a:avLst/>
          </a:prstGeom>
          <a:ln w="6350" cap="flat" cmpd="sng" algn="ctr">
            <a:solidFill>
              <a:schemeClr val="accent1"/>
            </a:solidFill>
            <a:prstDash val="solid"/>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13" name="Text1">
            <a:extLst>
              <a:ext uri="{FF2B5EF4-FFF2-40B4-BE49-F238E27FC236}">
                <a16:creationId xmlns:a16="http://schemas.microsoft.com/office/drawing/2014/main" id="{5A3F7860-0CF6-91A7-E752-F0C116F32DEC}"/>
              </a:ext>
            </a:extLst>
          </p:cNvPr>
          <p:cNvSpPr txBox="1"/>
          <p:nvPr>
            <p:custDataLst>
              <p:tags r:id="rId4"/>
            </p:custDataLst>
          </p:nvPr>
        </p:nvSpPr>
        <p:spPr>
          <a:xfrm>
            <a:off x="689208" y="854088"/>
            <a:ext cx="5678422" cy="928027"/>
          </a:xfrm>
          <a:prstGeom prst="rect">
            <a:avLst/>
          </a:prstGeom>
          <a:noFill/>
        </p:spPr>
        <p:txBody>
          <a:bodyPr wrap="square" rtlCol="0" anchor="b" anchorCtr="0">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20000"/>
              </a:lnSpc>
              <a:spcBef>
                <a:spcPct val="0"/>
              </a:spcBef>
              <a:spcAft>
                <a:spcPct val="0"/>
              </a:spcAft>
              <a:buClrTx/>
              <a:buSzTx/>
              <a:buFontTx/>
              <a:buNone/>
              <a:defRPr/>
            </a:pPr>
            <a:r>
              <a:rPr lang="en-US" altLang="zh-CN" sz="3200" b="1" noProof="0">
                <a:ln>
                  <a:noFill/>
                </a:ln>
                <a:effectLst/>
                <a:uLnTx/>
                <a:uFillTx/>
                <a:latin typeface="微软雅黑" panose="020B0503020204020204" pitchFamily="34" charset="-122"/>
                <a:ea typeface="微软雅黑" panose="020B0503020204020204" pitchFamily="34" charset="-122"/>
                <a:cs typeface="微软雅黑" panose="020B0503020204020204" charset="-122"/>
                <a:sym typeface="思源黑体 CN" panose="020B0500000000000000" pitchFamily="34" charset="-122"/>
              </a:rPr>
              <a:t>治水过程中的挑战</a:t>
            </a:r>
          </a:p>
        </p:txBody>
      </p:sp>
      <p:sp>
        <p:nvSpPr>
          <p:cNvPr id="14" name="Text2">
            <a:extLst>
              <a:ext uri="{FF2B5EF4-FFF2-40B4-BE49-F238E27FC236}">
                <a16:creationId xmlns:a16="http://schemas.microsoft.com/office/drawing/2014/main" id="{8D363668-DAF0-C5F0-A261-2B2519E9084D}"/>
              </a:ext>
            </a:extLst>
          </p:cNvPr>
          <p:cNvSpPr txBox="1"/>
          <p:nvPr>
            <p:custDataLst>
              <p:tags r:id="rId5"/>
            </p:custDataLst>
          </p:nvPr>
        </p:nvSpPr>
        <p:spPr>
          <a:xfrm>
            <a:off x="689208" y="2057400"/>
            <a:ext cx="5685743" cy="4800600"/>
          </a:xfrm>
          <a:prstGeom prst="rect">
            <a:avLst/>
          </a:prstGeom>
          <a:noFill/>
          <a:ln>
            <a:noFill/>
          </a:ln>
        </p:spPr>
        <p:txBody>
          <a:bodyPr spcFirstLastPara="1" wrap="square" lIns="60950" tIns="30466" rIns="60950" bIns="30466" anchor="t" anchorCtr="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just" defTabSz="914400" rtl="0" eaLnBrk="1" fontAlgn="auto" latinLnBrk="0" hangingPunct="1">
              <a:lnSpc>
                <a:spcPct val="150000"/>
              </a:lnSpc>
              <a:spcBef>
                <a:spcPct val="0"/>
              </a:spcBef>
              <a:spcAft>
                <a:spcPct val="0"/>
              </a:spcAft>
              <a:buClrTx/>
              <a:buSzTx/>
              <a:buFontTx/>
              <a:buNone/>
              <a:defRPr/>
            </a:pPr>
            <a:r>
              <a:rPr kumimoji="0" lang="zh-CN" altLang="en-US" b="1" i="0" u="none" strike="noStrike" kern="1200" cap="none" spc="0" normalizeH="0" baseline="0" noProof="0" dirty="0">
                <a:ln>
                  <a:noFill/>
                </a:ln>
                <a:solidFill>
                  <a:schemeClr val="accent1"/>
                </a:solidFill>
                <a:effectLst/>
                <a:uLnTx/>
                <a:uFillTx/>
                <a:latin typeface="微软雅黑" panose="020B0503020204020204" pitchFamily="34" charset="-122"/>
                <a:ea typeface="微软雅黑" panose="020B0503020204020204" pitchFamily="34" charset="-122"/>
                <a:cs typeface="+mn-ea"/>
                <a:sym typeface="思源黑体 CN" panose="020B0500000000000000" pitchFamily="34" charset="-122"/>
              </a:rPr>
              <a:t>1.人力物力的不足</a:t>
            </a:r>
          </a:p>
          <a:p>
            <a:pPr marL="0" marR="0" lvl="0" indent="0" algn="just" defTabSz="914400" rtl="0" eaLnBrk="1" fontAlgn="auto" latinLnBrk="0" hangingPunct="1">
              <a:lnSpc>
                <a:spcPct val="100000"/>
              </a:lnSpc>
              <a:spcBef>
                <a:spcPts val="1400"/>
              </a:spcBef>
              <a:spcAft>
                <a:spcPct val="0"/>
              </a:spcAft>
              <a:buClrTx/>
              <a:buSzTx/>
              <a:buFontTx/>
              <a:buNone/>
              <a:defRPr/>
            </a:pPr>
            <a:r>
              <a:rPr kumimoji="0" lang="zh-CN" altLang="en-US" b="0" i="0" u="none" strike="noStrike" kern="1200" cap="none" spc="0" normalizeH="0" baseline="0" noProof="0" dirty="0">
                <a:ln>
                  <a:noFill/>
                </a:ln>
                <a:solidFill>
                  <a:schemeClr val="bg2"/>
                </a:solidFill>
                <a:effectLst/>
                <a:uLnTx/>
                <a:uFillTx/>
                <a:latin typeface="微软雅黑" panose="020B0503020204020204" pitchFamily="34" charset="-122"/>
                <a:ea typeface="微软雅黑" panose="020B0503020204020204" pitchFamily="34" charset="-122"/>
                <a:cs typeface="+mn-ea"/>
                <a:sym typeface="思源黑体 CN" panose="020B0500000000000000" pitchFamily="34" charset="-122"/>
              </a:rPr>
              <a:t>治水工程需要大量人力和物资，苏轼面临资源短缺的困难，他通过动员百姓和争取朝廷支持来解决。</a:t>
            </a:r>
          </a:p>
          <a:p>
            <a:pPr marL="0" marR="0" lvl="0" indent="0" algn="just" defTabSz="914400" rtl="0" eaLnBrk="1" fontAlgn="auto" latinLnBrk="0" hangingPunct="1">
              <a:lnSpc>
                <a:spcPct val="100000"/>
              </a:lnSpc>
              <a:spcBef>
                <a:spcPts val="1400"/>
              </a:spcBef>
              <a:spcAft>
                <a:spcPct val="0"/>
              </a:spcAft>
              <a:buClrTx/>
              <a:buSzTx/>
              <a:buFontTx/>
              <a:buNone/>
              <a:defRPr/>
            </a:pPr>
            <a:r>
              <a:rPr kumimoji="0" lang="zh-CN" altLang="en-US" b="1" i="0" u="none" strike="noStrike" kern="1200" cap="none" spc="0" normalizeH="0" baseline="0" noProof="0" dirty="0">
                <a:ln>
                  <a:noFill/>
                </a:ln>
                <a:solidFill>
                  <a:schemeClr val="accent1"/>
                </a:solidFill>
                <a:effectLst/>
                <a:uLnTx/>
                <a:uFillTx/>
                <a:latin typeface="微软雅黑" panose="020B0503020204020204" pitchFamily="34" charset="-122"/>
                <a:ea typeface="微软雅黑" panose="020B0503020204020204" pitchFamily="34" charset="-122"/>
                <a:cs typeface="+mn-ea"/>
                <a:sym typeface="思源黑体 CN" panose="020B0500000000000000" pitchFamily="34" charset="-122"/>
              </a:rPr>
              <a:t>2.技术难题</a:t>
            </a:r>
          </a:p>
          <a:p>
            <a:pPr marL="0" marR="0" lvl="0" indent="0" algn="just" defTabSz="914400" rtl="0" eaLnBrk="1" fontAlgn="auto" latinLnBrk="0" hangingPunct="1">
              <a:lnSpc>
                <a:spcPct val="100000"/>
              </a:lnSpc>
              <a:spcBef>
                <a:spcPts val="1400"/>
              </a:spcBef>
              <a:spcAft>
                <a:spcPct val="0"/>
              </a:spcAft>
              <a:buClrTx/>
              <a:buSzTx/>
              <a:buFontTx/>
              <a:buNone/>
              <a:defRPr/>
            </a:pPr>
            <a:r>
              <a:rPr kumimoji="0" lang="zh-CN" altLang="en-US" b="0" i="0" u="none" strike="noStrike" kern="1200" cap="none" spc="0" normalizeH="0" baseline="0" noProof="0" dirty="0">
                <a:ln>
                  <a:noFill/>
                </a:ln>
                <a:solidFill>
                  <a:schemeClr val="bg2"/>
                </a:solidFill>
                <a:effectLst/>
                <a:uLnTx/>
                <a:uFillTx/>
                <a:latin typeface="微软雅黑" panose="020B0503020204020204" pitchFamily="34" charset="-122"/>
                <a:ea typeface="微软雅黑" panose="020B0503020204020204" pitchFamily="34" charset="-122"/>
                <a:cs typeface="+mn-ea"/>
                <a:sym typeface="思源黑体 CN" panose="020B0500000000000000" pitchFamily="34" charset="-122"/>
              </a:rPr>
              <a:t>当时的水利技术有限，苏轼需要结合地理知识，创新治水方法，克服技术瓶颈。</a:t>
            </a:r>
          </a:p>
          <a:p>
            <a:pPr marL="0" marR="0" lvl="0" indent="0" algn="just" defTabSz="914400" rtl="0" eaLnBrk="1" fontAlgn="auto" latinLnBrk="0" hangingPunct="1">
              <a:lnSpc>
                <a:spcPct val="100000"/>
              </a:lnSpc>
              <a:spcBef>
                <a:spcPts val="1400"/>
              </a:spcBef>
              <a:spcAft>
                <a:spcPct val="0"/>
              </a:spcAft>
              <a:buClrTx/>
              <a:buSzTx/>
              <a:buFontTx/>
              <a:buNone/>
              <a:defRPr/>
            </a:pPr>
            <a:r>
              <a:rPr kumimoji="0" lang="zh-CN" altLang="en-US" b="1" i="0" u="none" strike="noStrike" kern="1200" cap="none" spc="0" normalizeH="0" baseline="0" noProof="0" dirty="0">
                <a:ln>
                  <a:noFill/>
                </a:ln>
                <a:solidFill>
                  <a:schemeClr val="accent1"/>
                </a:solidFill>
                <a:effectLst/>
                <a:uLnTx/>
                <a:uFillTx/>
                <a:latin typeface="微软雅黑" panose="020B0503020204020204" pitchFamily="34" charset="-122"/>
                <a:ea typeface="微软雅黑" panose="020B0503020204020204" pitchFamily="34" charset="-122"/>
                <a:cs typeface="+mn-ea"/>
                <a:sym typeface="思源黑体 CN" panose="020B0500000000000000" pitchFamily="34" charset="-122"/>
              </a:rPr>
              <a:t>3.时间紧迫</a:t>
            </a:r>
          </a:p>
          <a:p>
            <a:pPr marL="0" marR="0" lvl="0" indent="0" algn="just" defTabSz="914400" rtl="0" eaLnBrk="1" fontAlgn="auto" latinLnBrk="0" hangingPunct="1">
              <a:lnSpc>
                <a:spcPct val="100000"/>
              </a:lnSpc>
              <a:spcBef>
                <a:spcPts val="1400"/>
              </a:spcBef>
              <a:spcAft>
                <a:spcPct val="0"/>
              </a:spcAft>
              <a:buClrTx/>
              <a:buSzTx/>
              <a:buFontTx/>
              <a:buNone/>
              <a:defRPr/>
            </a:pPr>
            <a:r>
              <a:rPr kumimoji="0" lang="zh-CN" altLang="en-US" b="0" i="0" u="none" strike="noStrike" kern="1200" cap="none" spc="0" normalizeH="0" baseline="0" noProof="0" dirty="0">
                <a:ln>
                  <a:noFill/>
                </a:ln>
                <a:solidFill>
                  <a:schemeClr val="bg2"/>
                </a:solidFill>
                <a:effectLst/>
                <a:uLnTx/>
                <a:uFillTx/>
                <a:latin typeface="微软雅黑" panose="020B0503020204020204" pitchFamily="34" charset="-122"/>
                <a:ea typeface="微软雅黑" panose="020B0503020204020204" pitchFamily="34" charset="-122"/>
                <a:cs typeface="+mn-ea"/>
                <a:sym typeface="思源黑体 CN" panose="020B0500000000000000" pitchFamily="34" charset="-122"/>
              </a:rPr>
              <a:t>黄河水患迫在眉睫，苏轼必须在短时间内完成治水工程，压力巨大。</a:t>
            </a:r>
          </a:p>
          <a:p>
            <a:pPr marL="0" marR="0" lvl="0" indent="0" algn="just" defTabSz="914400" rtl="0" eaLnBrk="1" fontAlgn="auto" latinLnBrk="0" hangingPunct="1">
              <a:lnSpc>
                <a:spcPct val="100000"/>
              </a:lnSpc>
              <a:spcBef>
                <a:spcPts val="1400"/>
              </a:spcBef>
              <a:spcAft>
                <a:spcPct val="0"/>
              </a:spcAft>
              <a:buClrTx/>
              <a:buSzTx/>
              <a:buFontTx/>
              <a:buNone/>
              <a:defRPr/>
            </a:pPr>
            <a:r>
              <a:rPr kumimoji="0" lang="zh-CN" altLang="en-US" b="1" i="0" u="none" strike="noStrike" kern="1200" cap="none" spc="0" normalizeH="0" baseline="0" noProof="0" dirty="0">
                <a:ln>
                  <a:noFill/>
                </a:ln>
                <a:solidFill>
                  <a:schemeClr val="accent1"/>
                </a:solidFill>
                <a:effectLst/>
                <a:uLnTx/>
                <a:uFillTx/>
                <a:latin typeface="微软雅黑" panose="020B0503020204020204" pitchFamily="34" charset="-122"/>
                <a:ea typeface="微软雅黑" panose="020B0503020204020204" pitchFamily="34" charset="-122"/>
                <a:cs typeface="+mn-ea"/>
                <a:sym typeface="思源黑体 CN" panose="020B0500000000000000" pitchFamily="34" charset="-122"/>
              </a:rPr>
              <a:t>4.百姓的疑虑</a:t>
            </a:r>
          </a:p>
          <a:p>
            <a:pPr marL="0" marR="0" lvl="0" indent="0" algn="just" defTabSz="914400" rtl="0" eaLnBrk="1" fontAlgn="auto" latinLnBrk="0" hangingPunct="1">
              <a:lnSpc>
                <a:spcPct val="100000"/>
              </a:lnSpc>
              <a:spcBef>
                <a:spcPts val="1400"/>
              </a:spcBef>
              <a:spcAft>
                <a:spcPct val="0"/>
              </a:spcAft>
              <a:buClrTx/>
              <a:buSzTx/>
              <a:buFontTx/>
              <a:buNone/>
              <a:defRPr/>
            </a:pPr>
            <a:r>
              <a:rPr kumimoji="0" lang="zh-CN" altLang="en-US" b="0" i="0" u="none" strike="noStrike" kern="1200" cap="none" spc="0" normalizeH="0" baseline="0" noProof="0" dirty="0">
                <a:ln>
                  <a:noFill/>
                </a:ln>
                <a:solidFill>
                  <a:schemeClr val="bg2"/>
                </a:solidFill>
                <a:effectLst/>
                <a:uLnTx/>
                <a:uFillTx/>
                <a:latin typeface="微软雅黑" panose="020B0503020204020204" pitchFamily="34" charset="-122"/>
                <a:ea typeface="微软雅黑" panose="020B0503020204020204" pitchFamily="34" charset="-122"/>
                <a:cs typeface="+mn-ea"/>
                <a:sym typeface="思源黑体 CN" panose="020B0500000000000000" pitchFamily="34" charset="-122"/>
              </a:rPr>
              <a:t>部分百姓对治水效果持怀疑态度，苏轼通过耐心解释和实际成效赢得了他们的支持。</a:t>
            </a:r>
          </a:p>
        </p:txBody>
      </p:sp>
      <p:pic>
        <p:nvPicPr>
          <p:cNvPr id="8198" name="Picture 6">
            <a:extLst>
              <a:ext uri="{FF2B5EF4-FFF2-40B4-BE49-F238E27FC236}">
                <a16:creationId xmlns:a16="http://schemas.microsoft.com/office/drawing/2014/main" id="{57FA52D0-D788-5AC5-F898-375C44F6862D}"/>
              </a:ext>
            </a:extLst>
          </p:cNvPr>
          <p:cNvPicPr>
            <a:picLocks noChangeArrowheads="1"/>
          </p:cNvPicPr>
          <p:nvPr/>
        </p:nvPicPr>
        <p:blipFill rotWithShape="1">
          <a:blip r:embed="rId8">
            <a:extLst>
              <a:ext uri="{28A0092B-C50C-407E-A947-70E740481C1C}">
                <a14:useLocalDpi xmlns:a14="http://schemas.microsoft.com/office/drawing/2010/main" val="0"/>
              </a:ext>
            </a:extLst>
          </a:blip>
          <a:srcRect l="2708" t="3334" r="3892"/>
          <a:stretch>
            <a:fillRect/>
          </a:stretch>
        </p:blipFill>
        <p:spPr bwMode="auto">
          <a:xfrm>
            <a:off x="6705600" y="0"/>
            <a:ext cx="5486400" cy="6858000"/>
          </a:xfrm>
          <a:prstGeom prst="rect">
            <a:avLst/>
          </a:prstGeom>
          <a:noFill/>
          <a:extLst>
            <a:ext uri="{909E8E84-426E-40DD-AFC4-6F175D3DCCD1}">
              <a14:hiddenFill xmlns:a14="http://schemas.microsoft.com/office/drawing/2010/main">
                <a:solidFill>
                  <a:srgbClr val="FFFFFF"/>
                </a:solidFill>
              </a14:hiddenFill>
            </a:ext>
          </a:extLst>
        </p:spPr>
      </p:pic>
    </p:spTree>
    <p:custDataLst>
      <p:custData r:id="rId1"/>
      <p:tags r:id="rId2"/>
    </p:custDataLst>
    <p:extLst>
      <p:ext uri="{BB962C8B-B14F-4D97-AF65-F5344CB8AC3E}">
        <p14:creationId xmlns:p14="http://schemas.microsoft.com/office/powerpoint/2010/main" val="381095221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name="content">
    <p:spTree>
      <p:nvGrpSpPr>
        <p:cNvPr id="1" name=""/>
        <p:cNvGrpSpPr/>
        <p:nvPr/>
      </p:nvGrpSpPr>
      <p:grpSpPr>
        <a:xfrm>
          <a:off x="0" y="0"/>
          <a:ext cx="0" cy="0"/>
          <a:chOff x="0" y="0"/>
          <a:chExt cx="0" cy="0"/>
        </a:xfrm>
      </p:grpSpPr>
      <p:sp>
        <p:nvSpPr>
          <p:cNvPr id="6" name="Text1">
            <a:extLst>
              <a:ext uri="{FF2B5EF4-FFF2-40B4-BE49-F238E27FC236}">
                <a16:creationId xmlns:a16="http://schemas.microsoft.com/office/drawing/2014/main" id="{7CEA9FA9-C5F7-6644-4C56-64DF4713D5A1}"/>
              </a:ext>
            </a:extLst>
          </p:cNvPr>
          <p:cNvSpPr txBox="1"/>
          <p:nvPr>
            <p:custDataLst>
              <p:tags r:id="rId3"/>
            </p:custDataLst>
          </p:nvPr>
        </p:nvSpPr>
        <p:spPr>
          <a:xfrm>
            <a:off x="5757545" y="396760"/>
            <a:ext cx="6081174" cy="1316910"/>
          </a:xfrm>
          <a:prstGeom prst="rect">
            <a:avLst/>
          </a:prstGeom>
          <a:noFill/>
        </p:spPr>
        <p:txBody>
          <a:bodyPr wrap="square" rtlCol="0" anchor="b" anchorCtr="0">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20000"/>
              </a:lnSpc>
              <a:spcBef>
                <a:spcPct val="0"/>
              </a:spcBef>
              <a:spcAft>
                <a:spcPct val="0"/>
              </a:spcAft>
              <a:buClrTx/>
              <a:buSzTx/>
              <a:buFontTx/>
              <a:buNone/>
              <a:defRPr/>
            </a:pPr>
            <a:r>
              <a:rPr lang="en-US" altLang="zh-CN" sz="3200" b="1" noProof="0">
                <a:ln>
                  <a:noFill/>
                </a:ln>
                <a:effectLst/>
                <a:uLnTx/>
                <a:uFillTx/>
                <a:latin typeface="微软雅黑" panose="020B0503020204020204" pitchFamily="34" charset="-122"/>
                <a:ea typeface="微软雅黑" panose="020B0503020204020204" pitchFamily="34" charset="-122"/>
                <a:cs typeface="微软雅黑" panose="020B0503020204020204" charset="-122"/>
                <a:sym typeface="思源黑体 CN" panose="020B0500000000000000" pitchFamily="34" charset="-122"/>
              </a:rPr>
              <a:t>治水的成效</a:t>
            </a:r>
          </a:p>
        </p:txBody>
      </p:sp>
      <p:sp>
        <p:nvSpPr>
          <p:cNvPr id="7" name="Text2">
            <a:extLst>
              <a:ext uri="{FF2B5EF4-FFF2-40B4-BE49-F238E27FC236}">
                <a16:creationId xmlns:a16="http://schemas.microsoft.com/office/drawing/2014/main" id="{133F89A4-BABC-1A3F-3287-E2DE95B9FC77}"/>
              </a:ext>
            </a:extLst>
          </p:cNvPr>
          <p:cNvSpPr txBox="1"/>
          <p:nvPr>
            <p:custDataLst>
              <p:tags r:id="rId4"/>
            </p:custDataLst>
          </p:nvPr>
        </p:nvSpPr>
        <p:spPr>
          <a:xfrm>
            <a:off x="5757370" y="1893783"/>
            <a:ext cx="6089015" cy="4567457"/>
          </a:xfrm>
          <a:prstGeom prst="rect">
            <a:avLst/>
          </a:prstGeom>
          <a:noFill/>
          <a:ln>
            <a:noFill/>
          </a:ln>
        </p:spPr>
        <p:txBody>
          <a:bodyPr spcFirstLastPara="1" wrap="square" lIns="60950" tIns="30466" rIns="60950" bIns="30466" anchor="t" anchorCtr="0">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just" defTabSz="914400" rtl="0" eaLnBrk="1" fontAlgn="auto" latinLnBrk="0" hangingPunct="1">
              <a:lnSpc>
                <a:spcPct val="150000"/>
              </a:lnSpc>
              <a:spcBef>
                <a:spcPct val="0"/>
              </a:spcBef>
              <a:spcAft>
                <a:spcPct val="0"/>
              </a:spcAft>
              <a:buClrTx/>
              <a:buSzTx/>
              <a:buFontTx/>
              <a:buNone/>
              <a:defRPr/>
            </a:pPr>
            <a:r>
              <a:rPr kumimoji="0" lang="zh-CN" altLang="en-US" sz="2200" b="1" i="0" u="none" strike="noStrike" kern="1200" cap="none" spc="0" normalizeH="0" baseline="0" noProof="0" dirty="0">
                <a:ln>
                  <a:noFill/>
                </a:ln>
                <a:solidFill>
                  <a:schemeClr val="accent1"/>
                </a:solidFill>
                <a:effectLst/>
                <a:uLnTx/>
                <a:uFillTx/>
                <a:latin typeface="微软雅黑" panose="020B0503020204020204" pitchFamily="34" charset="-122"/>
                <a:ea typeface="微软雅黑" panose="020B0503020204020204" pitchFamily="34" charset="-122"/>
                <a:cs typeface="+mn-ea"/>
                <a:sym typeface="思源黑体 CN" panose="020B0500000000000000" pitchFamily="34" charset="-122"/>
              </a:rPr>
              <a:t>1.水患的缓解</a:t>
            </a:r>
          </a:p>
          <a:p>
            <a:pPr marL="0" marR="0" lvl="0" indent="0" algn="just" defTabSz="914400" rtl="0" eaLnBrk="1" fontAlgn="auto" latinLnBrk="0" hangingPunct="1">
              <a:lnSpc>
                <a:spcPct val="100000"/>
              </a:lnSpc>
              <a:spcBef>
                <a:spcPts val="1400"/>
              </a:spcBef>
              <a:spcAft>
                <a:spcPct val="0"/>
              </a:spcAft>
              <a:buClrTx/>
              <a:buSzTx/>
              <a:buFontTx/>
              <a:buNone/>
              <a:defRPr/>
            </a:pPr>
            <a:r>
              <a:rPr kumimoji="0" lang="zh-CN" altLang="en-US" sz="2200" b="0" i="0" u="none" strike="noStrike" kern="1200" cap="none" spc="0" normalizeH="0" baseline="0" noProof="0" dirty="0">
                <a:ln>
                  <a:noFill/>
                </a:ln>
                <a:solidFill>
                  <a:schemeClr val="bg2"/>
                </a:solidFill>
                <a:effectLst/>
                <a:uLnTx/>
                <a:uFillTx/>
                <a:latin typeface="微软雅黑" panose="020B0503020204020204" pitchFamily="34" charset="-122"/>
                <a:ea typeface="微软雅黑" panose="020B0503020204020204" pitchFamily="34" charset="-122"/>
                <a:cs typeface="+mn-ea"/>
                <a:sym typeface="思源黑体 CN" panose="020B0500000000000000" pitchFamily="34" charset="-122"/>
              </a:rPr>
              <a:t>苏轼的治水措施有效缓解了徐州的水患，黄河决口得到控制，百姓生活逐渐恢复正常。</a:t>
            </a:r>
          </a:p>
          <a:p>
            <a:pPr marL="0" marR="0" lvl="0" indent="0" algn="just" defTabSz="914400" rtl="0" eaLnBrk="1" fontAlgn="auto" latinLnBrk="0" hangingPunct="1">
              <a:lnSpc>
                <a:spcPct val="100000"/>
              </a:lnSpc>
              <a:spcBef>
                <a:spcPts val="1400"/>
              </a:spcBef>
              <a:spcAft>
                <a:spcPct val="0"/>
              </a:spcAft>
              <a:buClrTx/>
              <a:buSzTx/>
              <a:buFontTx/>
              <a:buNone/>
              <a:defRPr/>
            </a:pPr>
            <a:r>
              <a:rPr kumimoji="0" lang="zh-CN" altLang="en-US" sz="2200" b="1" i="0" u="none" strike="noStrike" kern="1200" cap="none" spc="0" normalizeH="0" baseline="0" noProof="0" dirty="0">
                <a:ln>
                  <a:noFill/>
                </a:ln>
                <a:solidFill>
                  <a:schemeClr val="accent1"/>
                </a:solidFill>
                <a:effectLst/>
                <a:uLnTx/>
                <a:uFillTx/>
                <a:latin typeface="微软雅黑" panose="020B0503020204020204" pitchFamily="34" charset="-122"/>
                <a:ea typeface="微软雅黑" panose="020B0503020204020204" pitchFamily="34" charset="-122"/>
                <a:cs typeface="+mn-ea"/>
                <a:sym typeface="思源黑体 CN" panose="020B0500000000000000" pitchFamily="34" charset="-122"/>
              </a:rPr>
              <a:t>2.经济的恢复</a:t>
            </a:r>
          </a:p>
          <a:p>
            <a:pPr marL="0" marR="0" lvl="0" indent="0" algn="just" defTabSz="914400" rtl="0" eaLnBrk="1" fontAlgn="auto" latinLnBrk="0" hangingPunct="1">
              <a:lnSpc>
                <a:spcPct val="100000"/>
              </a:lnSpc>
              <a:spcBef>
                <a:spcPts val="1400"/>
              </a:spcBef>
              <a:spcAft>
                <a:spcPct val="0"/>
              </a:spcAft>
              <a:buClrTx/>
              <a:buSzTx/>
              <a:buFontTx/>
              <a:buNone/>
              <a:defRPr/>
            </a:pPr>
            <a:r>
              <a:rPr kumimoji="0" lang="zh-CN" altLang="en-US" sz="2200" b="0" i="0" u="none" strike="noStrike" kern="1200" cap="none" spc="0" normalizeH="0" baseline="0" noProof="0" dirty="0">
                <a:ln>
                  <a:noFill/>
                </a:ln>
                <a:solidFill>
                  <a:schemeClr val="bg2"/>
                </a:solidFill>
                <a:effectLst/>
                <a:uLnTx/>
                <a:uFillTx/>
                <a:latin typeface="微软雅黑" panose="020B0503020204020204" pitchFamily="34" charset="-122"/>
                <a:ea typeface="微软雅黑" panose="020B0503020204020204" pitchFamily="34" charset="-122"/>
                <a:cs typeface="+mn-ea"/>
                <a:sym typeface="思源黑体 CN" panose="020B0500000000000000" pitchFamily="34" charset="-122"/>
              </a:rPr>
              <a:t>随着水患的减轻，徐州的农业生产和商业活动逐步恢复，经济开始复苏。</a:t>
            </a:r>
          </a:p>
          <a:p>
            <a:pPr marL="0" marR="0" lvl="0" indent="0" algn="just" defTabSz="914400" rtl="0" eaLnBrk="1" fontAlgn="auto" latinLnBrk="0" hangingPunct="1">
              <a:lnSpc>
                <a:spcPct val="100000"/>
              </a:lnSpc>
              <a:spcBef>
                <a:spcPts val="1400"/>
              </a:spcBef>
              <a:spcAft>
                <a:spcPct val="0"/>
              </a:spcAft>
              <a:buClrTx/>
              <a:buSzTx/>
              <a:buFontTx/>
              <a:buNone/>
              <a:defRPr/>
            </a:pPr>
            <a:r>
              <a:rPr kumimoji="0" lang="zh-CN" altLang="en-US" sz="2200" b="1" i="0" u="none" strike="noStrike" kern="1200" cap="none" spc="0" normalizeH="0" baseline="0" noProof="0" dirty="0">
                <a:ln>
                  <a:noFill/>
                </a:ln>
                <a:solidFill>
                  <a:schemeClr val="accent1"/>
                </a:solidFill>
                <a:effectLst/>
                <a:uLnTx/>
                <a:uFillTx/>
                <a:latin typeface="微软雅黑" panose="020B0503020204020204" pitchFamily="34" charset="-122"/>
                <a:ea typeface="微软雅黑" panose="020B0503020204020204" pitchFamily="34" charset="-122"/>
                <a:cs typeface="+mn-ea"/>
                <a:sym typeface="思源黑体 CN" panose="020B0500000000000000" pitchFamily="34" charset="-122"/>
              </a:rPr>
              <a:t>3.百姓的赞誉</a:t>
            </a:r>
          </a:p>
          <a:p>
            <a:pPr marL="0" marR="0" lvl="0" indent="0" algn="just" defTabSz="914400" rtl="0" eaLnBrk="1" fontAlgn="auto" latinLnBrk="0" hangingPunct="1">
              <a:lnSpc>
                <a:spcPct val="100000"/>
              </a:lnSpc>
              <a:spcBef>
                <a:spcPts val="1400"/>
              </a:spcBef>
              <a:spcAft>
                <a:spcPct val="0"/>
              </a:spcAft>
              <a:buClrTx/>
              <a:buSzTx/>
              <a:buFontTx/>
              <a:buNone/>
              <a:defRPr/>
            </a:pPr>
            <a:r>
              <a:rPr kumimoji="0" lang="zh-CN" altLang="en-US" sz="2200" b="0" i="0" u="none" strike="noStrike" kern="1200" cap="none" spc="0" normalizeH="0" baseline="0" noProof="0" dirty="0">
                <a:ln>
                  <a:noFill/>
                </a:ln>
                <a:solidFill>
                  <a:schemeClr val="bg2"/>
                </a:solidFill>
                <a:effectLst/>
                <a:uLnTx/>
                <a:uFillTx/>
                <a:latin typeface="微软雅黑" panose="020B0503020204020204" pitchFamily="34" charset="-122"/>
                <a:ea typeface="微软雅黑" panose="020B0503020204020204" pitchFamily="34" charset="-122"/>
                <a:cs typeface="+mn-ea"/>
                <a:sym typeface="思源黑体 CN" panose="020B0500000000000000" pitchFamily="34" charset="-122"/>
              </a:rPr>
              <a:t>苏轼的治水功绩受到徐州百姓的广泛赞誉，他的名声也因此大增。</a:t>
            </a:r>
          </a:p>
        </p:txBody>
      </p:sp>
      <p:pic>
        <p:nvPicPr>
          <p:cNvPr id="9218" name="Picture 2">
            <a:extLst>
              <a:ext uri="{FF2B5EF4-FFF2-40B4-BE49-F238E27FC236}">
                <a16:creationId xmlns:a16="http://schemas.microsoft.com/office/drawing/2014/main" id="{753A3D82-0C89-6658-0EA0-322C3CDC649E}"/>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0" y="0"/>
            <a:ext cx="4953000" cy="3429000"/>
          </a:xfrm>
          <a:prstGeom prst="rect">
            <a:avLst/>
          </a:prstGeom>
          <a:noFill/>
          <a:extLst>
            <a:ext uri="{909E8E84-426E-40DD-AFC4-6F175D3DCCD1}">
              <a14:hiddenFill xmlns:a14="http://schemas.microsoft.com/office/drawing/2010/main">
                <a:solidFill>
                  <a:srgbClr val="FFFFFF"/>
                </a:solidFill>
              </a14:hiddenFill>
            </a:ext>
          </a:extLst>
        </p:spPr>
      </p:pic>
      <p:pic>
        <p:nvPicPr>
          <p:cNvPr id="9222" name="Picture 6">
            <a:extLst>
              <a:ext uri="{FF2B5EF4-FFF2-40B4-BE49-F238E27FC236}">
                <a16:creationId xmlns:a16="http://schemas.microsoft.com/office/drawing/2014/main" id="{BC0630E6-BEE1-F10E-CE7C-B01A399D7FA4}"/>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0" y="3429000"/>
            <a:ext cx="4953000" cy="3429001"/>
          </a:xfrm>
          <a:prstGeom prst="rect">
            <a:avLst/>
          </a:prstGeom>
          <a:noFill/>
          <a:extLst>
            <a:ext uri="{909E8E84-426E-40DD-AFC4-6F175D3DCCD1}">
              <a14:hiddenFill xmlns:a14="http://schemas.microsoft.com/office/drawing/2010/main">
                <a:solidFill>
                  <a:srgbClr val="FFFFFF"/>
                </a:solidFill>
              </a14:hiddenFill>
            </a:ext>
          </a:extLst>
        </p:spPr>
      </p:pic>
    </p:spTree>
    <p:custDataLst>
      <p:custData r:id="rId1"/>
      <p:tags r:id="rId2"/>
    </p:custDataLst>
    <p:extLst>
      <p:ext uri="{BB962C8B-B14F-4D97-AF65-F5344CB8AC3E}">
        <p14:creationId xmlns:p14="http://schemas.microsoft.com/office/powerpoint/2010/main" val="57267432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name="chapter_2">
    <p:bg>
      <p:bgPr>
        <a:solidFill>
          <a:schemeClr val="bg1"/>
        </a:solidFill>
        <a:effectLst/>
      </p:bgPr>
    </p:bg>
    <p:spTree>
      <p:nvGrpSpPr>
        <p:cNvPr id="1" name=""/>
        <p:cNvGrpSpPr/>
        <p:nvPr/>
      </p:nvGrpSpPr>
      <p:grpSpPr>
        <a:xfrm>
          <a:off x="0" y="0"/>
          <a:ext cx="0" cy="0"/>
          <a:chOff x="0" y="0"/>
          <a:chExt cx="0" cy="0"/>
        </a:xfrm>
      </p:grpSpPr>
      <p:sp>
        <p:nvSpPr>
          <p:cNvPr id="2" name="Text1"/>
          <p:cNvSpPr txBox="1"/>
          <p:nvPr>
            <p:custDataLst>
              <p:tags r:id="rId3"/>
            </p:custDataLst>
          </p:nvPr>
        </p:nvSpPr>
        <p:spPr>
          <a:xfrm flipH="1">
            <a:off x="404495" y="3134360"/>
            <a:ext cx="6156600" cy="1300480"/>
          </a:xfrm>
          <a:prstGeom prst="rect">
            <a:avLst/>
          </a:prstGeom>
          <a:noFill/>
        </p:spPr>
        <p:txBody>
          <a:bodyPr wrap="square" rtlCol="0" anchor="t" anchorCtr="0">
            <a:normAutofit fontScale="77500" lnSpcReduction="20000"/>
          </a:bodyPr>
          <a:lstStyle>
            <a:defPPr>
              <a:defRPr lang="en-US"/>
            </a:defPPr>
            <a:lvl1pPr marL="0" algn="l" defTabSz="914400" rtl="0" eaLnBrk="1" latinLnBrk="0" hangingPunct="1">
              <a:defRPr sz="11000" b="1" kern="1200" spc="-150">
                <a:solidFill>
                  <a:srgbClr val="8034FF"/>
                </a:solidFill>
                <a:latin typeface="Avenir LT Pro 65 Medium" panose="020B0603020203020204" pitchFamily="34" charset="0"/>
                <a:ea typeface="Inter Medium" panose="020B0502030000000004" pitchFamily="34" charset="0"/>
                <a:cs typeface="Arial"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6000" spc="0">
                <a:solidFill>
                  <a:schemeClr val="tx1"/>
                </a:solidFill>
                <a:uFillTx/>
                <a:latin typeface="微软雅黑" panose="020B0503020204020204" charset="-122"/>
                <a:ea typeface="微软雅黑" panose="020B0503020204020204" charset="-122"/>
                <a:cs typeface="字体圈欣意冠黑体" panose="00000500000000000000" charset="-122"/>
                <a:sym typeface="+mn-lt"/>
              </a:rPr>
              <a:t>苏轼治水中的地理智慧</a:t>
            </a:r>
          </a:p>
        </p:txBody>
      </p:sp>
      <p:sp>
        <p:nvSpPr>
          <p:cNvPr id="4" name="Text3"/>
          <p:cNvSpPr txBox="1"/>
          <p:nvPr>
            <p:custDataLst>
              <p:tags r:id="rId4"/>
            </p:custDataLst>
          </p:nvPr>
        </p:nvSpPr>
        <p:spPr>
          <a:xfrm flipH="1">
            <a:off x="404495" y="1257926"/>
            <a:ext cx="1611989" cy="1452596"/>
          </a:xfrm>
          <a:prstGeom prst="rect">
            <a:avLst/>
          </a:prstGeom>
          <a:noFill/>
        </p:spPr>
        <p:txBody>
          <a:bodyPr wrap="square" rtlCol="0" anchor="ctr">
            <a:normAutofit fontScale="95000" lnSpcReduction="100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spcBef>
                <a:spcPct val="0"/>
              </a:spcBef>
            </a:pPr>
            <a:r>
              <a:rPr lang="en-US" altLang="zh-CN" sz="8800" b="1">
                <a:latin typeface="微软雅黑" panose="020B0503020204020204" charset="-122"/>
                <a:ea typeface="微软雅黑" panose="020B0503020204020204" charset="-122"/>
              </a:rPr>
              <a:t>03</a:t>
            </a:r>
          </a:p>
        </p:txBody>
      </p:sp>
      <p:sp>
        <p:nvSpPr>
          <p:cNvPr id="5" name="矩形 4"/>
          <p:cNvSpPr/>
          <p:nvPr>
            <p:custDataLst>
              <p:tags r:id="rId5"/>
            </p:custDataLst>
          </p:nvPr>
        </p:nvSpPr>
        <p:spPr>
          <a:xfrm flipH="1" flipV="1">
            <a:off x="617468" y="2710522"/>
            <a:ext cx="1062436" cy="166711"/>
          </a:xfrm>
          <a:prstGeom prst="rect">
            <a:avLst/>
          </a:prstGeom>
          <a:solidFill>
            <a:srgbClr val="0099C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rgbClr val="FFFFFF"/>
                </a:solidFill>
                <a:latin typeface="等线" panose="02110004020202020204"/>
                <a:ea typeface="+mn-ea"/>
                <a:cs typeface="+mn-cs"/>
              </a:defRPr>
            </a:lvl1pPr>
            <a:lvl2pPr marL="457200" algn="l" defTabSz="914400" rtl="0" eaLnBrk="1" latinLnBrk="0" hangingPunct="1">
              <a:defRPr sz="1800" kern="1200">
                <a:solidFill>
                  <a:srgbClr val="FFFFFF"/>
                </a:solidFill>
                <a:latin typeface="等线" panose="02110004020202020204"/>
                <a:ea typeface="+mn-ea"/>
                <a:cs typeface="+mn-cs"/>
              </a:defRPr>
            </a:lvl2pPr>
            <a:lvl3pPr marL="914400" algn="l" defTabSz="914400" rtl="0" eaLnBrk="1" latinLnBrk="0" hangingPunct="1">
              <a:defRPr sz="1800" kern="1200">
                <a:solidFill>
                  <a:srgbClr val="FFFFFF"/>
                </a:solidFill>
                <a:latin typeface="等线" panose="02110004020202020204"/>
                <a:ea typeface="+mn-ea"/>
                <a:cs typeface="+mn-cs"/>
              </a:defRPr>
            </a:lvl3pPr>
            <a:lvl4pPr marL="1371600" algn="l" defTabSz="914400" rtl="0" eaLnBrk="1" latinLnBrk="0" hangingPunct="1">
              <a:defRPr sz="1800" kern="1200">
                <a:solidFill>
                  <a:srgbClr val="FFFFFF"/>
                </a:solidFill>
                <a:latin typeface="等线" panose="02110004020202020204"/>
                <a:ea typeface="+mn-ea"/>
                <a:cs typeface="+mn-cs"/>
              </a:defRPr>
            </a:lvl4pPr>
            <a:lvl5pPr marL="1828800" algn="l" defTabSz="914400" rtl="0" eaLnBrk="1" latinLnBrk="0" hangingPunct="1">
              <a:defRPr sz="1800" kern="1200">
                <a:solidFill>
                  <a:srgbClr val="FFFFFF"/>
                </a:solidFill>
                <a:latin typeface="等线" panose="02110004020202020204"/>
                <a:ea typeface="+mn-ea"/>
                <a:cs typeface="+mn-cs"/>
              </a:defRPr>
            </a:lvl5pPr>
            <a:lvl6pPr marL="2286000" algn="l" defTabSz="914400" rtl="0" eaLnBrk="1" latinLnBrk="0" hangingPunct="1">
              <a:defRPr sz="1800" kern="1200">
                <a:solidFill>
                  <a:srgbClr val="FFFFFF"/>
                </a:solidFill>
                <a:latin typeface="等线" panose="02110004020202020204"/>
                <a:ea typeface="+mn-ea"/>
                <a:cs typeface="+mn-cs"/>
              </a:defRPr>
            </a:lvl6pPr>
            <a:lvl7pPr marL="2743200" algn="l" defTabSz="914400" rtl="0" eaLnBrk="1" latinLnBrk="0" hangingPunct="1">
              <a:defRPr sz="1800" kern="1200">
                <a:solidFill>
                  <a:srgbClr val="FFFFFF"/>
                </a:solidFill>
                <a:latin typeface="等线" panose="02110004020202020204"/>
                <a:ea typeface="+mn-ea"/>
                <a:cs typeface="+mn-cs"/>
              </a:defRPr>
            </a:lvl7pPr>
            <a:lvl8pPr marL="3200400" algn="l" defTabSz="914400" rtl="0" eaLnBrk="1" latinLnBrk="0" hangingPunct="1">
              <a:defRPr sz="1800" kern="1200">
                <a:solidFill>
                  <a:srgbClr val="FFFFFF"/>
                </a:solidFill>
                <a:latin typeface="等线" panose="02110004020202020204"/>
                <a:ea typeface="+mn-ea"/>
                <a:cs typeface="+mn-cs"/>
              </a:defRPr>
            </a:lvl8pPr>
            <a:lvl9pPr marL="3657600" algn="l" defTabSz="914400" rtl="0" eaLnBrk="1" latinLnBrk="0" hangingPunct="1">
              <a:defRPr sz="1800" kern="1200">
                <a:solidFill>
                  <a:srgbClr val="FFFFFF"/>
                </a:solidFill>
                <a:latin typeface="等线" panose="02110004020202020204"/>
                <a:ea typeface="+mn-ea"/>
                <a:cs typeface="+mn-cs"/>
              </a:defRPr>
            </a:lvl9pPr>
          </a:lstStyle>
          <a:p>
            <a:pPr algn="ctr"/>
            <a:endParaRPr lang="zh-CN" altLang="en-US"/>
          </a:p>
        </p:txBody>
      </p:sp>
      <p:pic>
        <p:nvPicPr>
          <p:cNvPr id="21" name="图形 20"/>
          <p:cNvPicPr>
            <a:picLocks noChangeAspect="1"/>
          </p:cNvPicPr>
          <p:nvPr>
            <p:custDataLst>
              <p:tags r:id="rId6"/>
            </p:custDataLst>
          </p:nvPr>
        </p:nvPicPr>
        <p:blipFill>
          <a:blip r:embed="rId9"/>
          <a:stretch>
            <a:fillRect/>
          </a:stretch>
        </p:blipFill>
        <p:spPr>
          <a:xfrm>
            <a:off x="1524000" y="857250"/>
            <a:ext cx="9144000" cy="5143500"/>
          </a:xfrm>
          <a:prstGeom prst="rect">
            <a:avLst/>
          </a:prstGeom>
        </p:spPr>
      </p:pic>
      <p:pic>
        <p:nvPicPr>
          <p:cNvPr id="10242" name="Picture 2">
            <a:extLst>
              <a:ext uri="{FF2B5EF4-FFF2-40B4-BE49-F238E27FC236}">
                <a16:creationId xmlns:a16="http://schemas.microsoft.com/office/drawing/2014/main" id="{60CAC7D1-925C-0B6F-3C96-D22FE73B77DA}"/>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7924800" y="19732"/>
            <a:ext cx="4267200" cy="6838267"/>
          </a:xfrm>
          <a:prstGeom prst="rect">
            <a:avLst/>
          </a:prstGeom>
          <a:noFill/>
          <a:extLst>
            <a:ext uri="{909E8E84-426E-40DD-AFC4-6F175D3DCCD1}">
              <a14:hiddenFill xmlns:a14="http://schemas.microsoft.com/office/drawing/2010/main">
                <a:solidFill>
                  <a:srgbClr val="FFFFFF"/>
                </a:solidFill>
              </a14:hiddenFill>
            </a:ext>
          </a:extLst>
        </p:spPr>
      </p:pic>
    </p:spTree>
    <p:custDataLst>
      <p:custData r:id="rId1"/>
      <p:tags r:id="rId2"/>
    </p:custData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name="multContent">
    <p:spTree>
      <p:nvGrpSpPr>
        <p:cNvPr id="1" name=""/>
        <p:cNvGrpSpPr/>
        <p:nvPr/>
      </p:nvGrpSpPr>
      <p:grpSpPr>
        <a:xfrm>
          <a:off x="0" y="0"/>
          <a:ext cx="0" cy="0"/>
          <a:chOff x="0" y="0"/>
          <a:chExt cx="0" cy="0"/>
        </a:xfrm>
      </p:grpSpPr>
      <p:sp>
        <p:nvSpPr>
          <p:cNvPr id="15" name="Text1">
            <a:extLst>
              <a:ext uri="{FF2B5EF4-FFF2-40B4-BE49-F238E27FC236}">
                <a16:creationId xmlns:a16="http://schemas.microsoft.com/office/drawing/2014/main" id="{E9F9809D-61C6-B83A-2855-94F22BF78CD6}"/>
              </a:ext>
            </a:extLst>
          </p:cNvPr>
          <p:cNvSpPr txBox="1"/>
          <p:nvPr>
            <p:custDataLst>
              <p:tags r:id="rId3"/>
            </p:custDataLst>
          </p:nvPr>
        </p:nvSpPr>
        <p:spPr>
          <a:xfrm>
            <a:off x="345096" y="287410"/>
            <a:ext cx="11496384" cy="720348"/>
          </a:xfrm>
          <a:prstGeom prst="rect">
            <a:avLst/>
          </a:prstGeom>
          <a:noFill/>
        </p:spPr>
        <p:txBody>
          <a:bodyPr wrap="square" rtlCol="0" anchor="ctr" anchorCtr="0">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rtl="0" eaLnBrk="1" fontAlgn="auto" latinLnBrk="0" hangingPunct="1">
              <a:lnSpc>
                <a:spcPct val="120000"/>
              </a:lnSpc>
              <a:spcBef>
                <a:spcPct val="0"/>
              </a:spcBef>
              <a:spcAft>
                <a:spcPct val="0"/>
              </a:spcAft>
              <a:buClrTx/>
              <a:buSzTx/>
              <a:buFontTx/>
              <a:buNone/>
              <a:defRPr/>
            </a:pPr>
            <a:r>
              <a:rPr lang="en-US" altLang="zh-CN" sz="3200" b="1" noProof="0">
                <a:ln>
                  <a:noFill/>
                </a:ln>
                <a:effectLst/>
                <a:uLnTx/>
                <a:uFillTx/>
                <a:latin typeface="微软雅黑" panose="020B0503020204020204" pitchFamily="34" charset="-122"/>
                <a:ea typeface="微软雅黑" panose="020B0503020204020204" pitchFamily="34" charset="-122"/>
                <a:cs typeface="微软雅黑" panose="020B0503020204020204" pitchFamily="34" charset="-122"/>
                <a:sym typeface="思源黑体 CN" panose="020B0500000000000000" pitchFamily="34" charset="-122"/>
              </a:rPr>
              <a:t>地理知识的运用</a:t>
            </a:r>
          </a:p>
        </p:txBody>
      </p:sp>
      <p:sp>
        <p:nvSpPr>
          <p:cNvPr id="5" name="Text2">
            <a:extLst>
              <a:ext uri="{FF2B5EF4-FFF2-40B4-BE49-F238E27FC236}">
                <a16:creationId xmlns:a16="http://schemas.microsoft.com/office/drawing/2014/main" id="{F24C5586-2059-2686-8076-11C8ABCF0152}"/>
              </a:ext>
            </a:extLst>
          </p:cNvPr>
          <p:cNvSpPr/>
          <p:nvPr>
            <p:custDataLst>
              <p:tags r:id="rId4"/>
            </p:custDataLst>
          </p:nvPr>
        </p:nvSpPr>
        <p:spPr>
          <a:xfrm rot="8100000">
            <a:off x="1401084" y="1846783"/>
            <a:ext cx="1942854" cy="1942853"/>
          </a:xfrm>
          <a:custGeom>
            <a:avLst/>
            <a:gdLst>
              <a:gd name="connsiteX0" fmla="*/ 0 w 1942854"/>
              <a:gd name="connsiteY0" fmla="*/ 0 h 1942853"/>
              <a:gd name="connsiteX1" fmla="*/ 1942854 w 1942854"/>
              <a:gd name="connsiteY1" fmla="*/ 0 h 1942853"/>
              <a:gd name="connsiteX2" fmla="*/ 1942854 w 1942854"/>
              <a:gd name="connsiteY2" fmla="*/ 1942853 h 1942853"/>
              <a:gd name="connsiteX3" fmla="*/ 0 w 1942854"/>
              <a:gd name="connsiteY3" fmla="*/ 1942853 h 1942853"/>
            </a:gdLst>
            <a:ahLst/>
            <a:cxnLst>
              <a:cxn ang="0">
                <a:pos x="connsiteX0" y="connsiteY0"/>
              </a:cxn>
              <a:cxn ang="0">
                <a:pos x="connsiteX1" y="connsiteY1"/>
              </a:cxn>
              <a:cxn ang="0">
                <a:pos x="connsiteX2" y="connsiteY2"/>
              </a:cxn>
              <a:cxn ang="0">
                <a:pos x="connsiteX3" y="connsiteY3"/>
              </a:cxn>
            </a:cxnLst>
            <a:rect l="l" t="t" r="r" b="b"/>
            <a:pathLst>
              <a:path w="1942853" h="1942853">
                <a:moveTo>
                  <a:pt x="0" y="0"/>
                </a:moveTo>
                <a:lnTo>
                  <a:pt x="1942854" y="0"/>
                </a:lnTo>
                <a:lnTo>
                  <a:pt x="1942854" y="1942853"/>
                </a:lnTo>
                <a:lnTo>
                  <a:pt x="0" y="1942853"/>
                </a:lnTo>
                <a:close/>
              </a:path>
            </a:pathLst>
          </a:custGeom>
          <a:solidFill>
            <a:schemeClr val="accent1"/>
          </a:solidFill>
          <a:ln w="22000"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6" name="Text3">
            <a:extLst>
              <a:ext uri="{FF2B5EF4-FFF2-40B4-BE49-F238E27FC236}">
                <a16:creationId xmlns:a16="http://schemas.microsoft.com/office/drawing/2014/main" id="{2D8EEC83-D5BB-8E32-C657-314A8D173943}"/>
              </a:ext>
            </a:extLst>
          </p:cNvPr>
          <p:cNvSpPr/>
          <p:nvPr>
            <p:custDataLst>
              <p:tags r:id="rId5"/>
            </p:custDataLst>
          </p:nvPr>
        </p:nvSpPr>
        <p:spPr>
          <a:xfrm rot="8100000">
            <a:off x="5136407" y="1846686"/>
            <a:ext cx="1942854" cy="1942853"/>
          </a:xfrm>
          <a:custGeom>
            <a:avLst/>
            <a:gdLst>
              <a:gd name="connsiteX0" fmla="*/ 0 w 1942854"/>
              <a:gd name="connsiteY0" fmla="*/ 0 h 1942853"/>
              <a:gd name="connsiteX1" fmla="*/ 1942854 w 1942854"/>
              <a:gd name="connsiteY1" fmla="*/ 0 h 1942853"/>
              <a:gd name="connsiteX2" fmla="*/ 1942854 w 1942854"/>
              <a:gd name="connsiteY2" fmla="*/ 1942853 h 1942853"/>
              <a:gd name="connsiteX3" fmla="*/ 0 w 1942854"/>
              <a:gd name="connsiteY3" fmla="*/ 1942853 h 1942853"/>
            </a:gdLst>
            <a:ahLst/>
            <a:cxnLst>
              <a:cxn ang="0">
                <a:pos x="connsiteX0" y="connsiteY0"/>
              </a:cxn>
              <a:cxn ang="0">
                <a:pos x="connsiteX1" y="connsiteY1"/>
              </a:cxn>
              <a:cxn ang="0">
                <a:pos x="connsiteX2" y="connsiteY2"/>
              </a:cxn>
              <a:cxn ang="0">
                <a:pos x="connsiteX3" y="connsiteY3"/>
              </a:cxn>
            </a:cxnLst>
            <a:rect l="l" t="t" r="r" b="b"/>
            <a:pathLst>
              <a:path w="1942853" h="1942853">
                <a:moveTo>
                  <a:pt x="0" y="0"/>
                </a:moveTo>
                <a:lnTo>
                  <a:pt x="1942854" y="0"/>
                </a:lnTo>
                <a:lnTo>
                  <a:pt x="1942854" y="1942853"/>
                </a:lnTo>
                <a:lnTo>
                  <a:pt x="0" y="1942853"/>
                </a:lnTo>
                <a:close/>
              </a:path>
            </a:pathLst>
          </a:custGeom>
          <a:solidFill>
            <a:schemeClr val="accent2"/>
          </a:solidFill>
          <a:ln w="22000"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7" name="Text4">
            <a:extLst>
              <a:ext uri="{FF2B5EF4-FFF2-40B4-BE49-F238E27FC236}">
                <a16:creationId xmlns:a16="http://schemas.microsoft.com/office/drawing/2014/main" id="{C4A45DF7-9F1D-B17C-5528-E7E43ADEDAE3}"/>
              </a:ext>
            </a:extLst>
          </p:cNvPr>
          <p:cNvSpPr/>
          <p:nvPr>
            <p:custDataLst>
              <p:tags r:id="rId6"/>
            </p:custDataLst>
          </p:nvPr>
        </p:nvSpPr>
        <p:spPr>
          <a:xfrm rot="8100000">
            <a:off x="8813008" y="1846568"/>
            <a:ext cx="1942854" cy="1942853"/>
          </a:xfrm>
          <a:custGeom>
            <a:avLst/>
            <a:gdLst>
              <a:gd name="connsiteX0" fmla="*/ 0 w 1942854"/>
              <a:gd name="connsiteY0" fmla="*/ 0 h 1942853"/>
              <a:gd name="connsiteX1" fmla="*/ 1942854 w 1942854"/>
              <a:gd name="connsiteY1" fmla="*/ 0 h 1942853"/>
              <a:gd name="connsiteX2" fmla="*/ 1942854 w 1942854"/>
              <a:gd name="connsiteY2" fmla="*/ 1942853 h 1942853"/>
              <a:gd name="connsiteX3" fmla="*/ 0 w 1942854"/>
              <a:gd name="connsiteY3" fmla="*/ 1942853 h 1942853"/>
            </a:gdLst>
            <a:ahLst/>
            <a:cxnLst>
              <a:cxn ang="0">
                <a:pos x="connsiteX0" y="connsiteY0"/>
              </a:cxn>
              <a:cxn ang="0">
                <a:pos x="connsiteX1" y="connsiteY1"/>
              </a:cxn>
              <a:cxn ang="0">
                <a:pos x="connsiteX2" y="connsiteY2"/>
              </a:cxn>
              <a:cxn ang="0">
                <a:pos x="connsiteX3" y="connsiteY3"/>
              </a:cxn>
            </a:cxnLst>
            <a:rect l="l" t="t" r="r" b="b"/>
            <a:pathLst>
              <a:path w="1942853" h="1942853">
                <a:moveTo>
                  <a:pt x="0" y="0"/>
                </a:moveTo>
                <a:lnTo>
                  <a:pt x="1942854" y="0"/>
                </a:lnTo>
                <a:lnTo>
                  <a:pt x="1942854" y="1942853"/>
                </a:lnTo>
                <a:lnTo>
                  <a:pt x="0" y="1942853"/>
                </a:lnTo>
                <a:close/>
              </a:path>
            </a:pathLst>
          </a:custGeom>
          <a:solidFill>
            <a:schemeClr val="accent3"/>
          </a:solidFill>
          <a:ln w="22000"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nvGrpSpPr>
          <p:cNvPr id="46" name="Shape1">
            <a:extLst>
              <a:ext uri="{FF2B5EF4-FFF2-40B4-BE49-F238E27FC236}">
                <a16:creationId xmlns:a16="http://schemas.microsoft.com/office/drawing/2014/main" id="{DA0089AE-2507-4686-36C5-21484BA91BBE}"/>
              </a:ext>
            </a:extLst>
          </p:cNvPr>
          <p:cNvGrpSpPr/>
          <p:nvPr>
            <p:custDataLst>
              <p:tags r:id="rId7"/>
            </p:custDataLst>
          </p:nvPr>
        </p:nvGrpSpPr>
        <p:grpSpPr>
          <a:xfrm>
            <a:off x="358520" y="1812223"/>
            <a:ext cx="11469019" cy="2025353"/>
            <a:chOff x="358520" y="1812223"/>
            <a:chExt cx="11469019" cy="2025353"/>
          </a:xfrm>
        </p:grpSpPr>
        <p:sp>
          <p:nvSpPr>
            <p:cNvPr id="8" name="任意多边形: 形状 7">
              <a:extLst>
                <a:ext uri="{FF2B5EF4-FFF2-40B4-BE49-F238E27FC236}">
                  <a16:creationId xmlns:a16="http://schemas.microsoft.com/office/drawing/2014/main" id="{9CCD3394-1FE9-456E-39FA-180D8F234948}"/>
                </a:ext>
              </a:extLst>
            </p:cNvPr>
            <p:cNvSpPr/>
            <p:nvPr/>
          </p:nvSpPr>
          <p:spPr>
            <a:xfrm>
              <a:off x="358520" y="2158068"/>
              <a:ext cx="975276" cy="1349502"/>
            </a:xfrm>
            <a:custGeom>
              <a:avLst/>
              <a:gdLst>
                <a:gd name="connsiteX0" fmla="*/ 955697 w 975276"/>
                <a:gd name="connsiteY0" fmla="*/ 281165 h 1349502"/>
                <a:gd name="connsiteX1" fmla="*/ 674532 w 975276"/>
                <a:gd name="connsiteY1" fmla="*/ 0 h 1349502"/>
                <a:gd name="connsiteX2" fmla="*/ 0 w 975276"/>
                <a:gd name="connsiteY2" fmla="*/ 677171 h 1349502"/>
                <a:gd name="connsiteX3" fmla="*/ 667272 w 975276"/>
                <a:gd name="connsiteY3" fmla="*/ 1349503 h 1349502"/>
                <a:gd name="connsiteX4" fmla="*/ 975277 w 975276"/>
                <a:gd name="connsiteY4" fmla="*/ 1051178 h 13495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5276" h="1349502">
                  <a:moveTo>
                    <a:pt x="955697" y="281165"/>
                  </a:moveTo>
                  <a:lnTo>
                    <a:pt x="674532" y="0"/>
                  </a:lnTo>
                  <a:lnTo>
                    <a:pt x="0" y="677171"/>
                  </a:lnTo>
                  <a:lnTo>
                    <a:pt x="667272" y="1349503"/>
                  </a:lnTo>
                  <a:lnTo>
                    <a:pt x="975277" y="1051178"/>
                  </a:lnTo>
                </a:path>
              </a:pathLst>
            </a:custGeom>
            <a:noFill/>
            <a:ln w="22000" cap="flat">
              <a:solidFill>
                <a:schemeClr val="accent1"/>
              </a:solid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9" name="任意多边形: 形状 8">
              <a:extLst>
                <a:ext uri="{FF2B5EF4-FFF2-40B4-BE49-F238E27FC236}">
                  <a16:creationId xmlns:a16="http://schemas.microsoft.com/office/drawing/2014/main" id="{E79799F9-8E1A-AED1-1D27-C6FFA2390398}"/>
                </a:ext>
              </a:extLst>
            </p:cNvPr>
            <p:cNvSpPr/>
            <p:nvPr/>
          </p:nvSpPr>
          <p:spPr>
            <a:xfrm>
              <a:off x="10852262" y="2158068"/>
              <a:ext cx="975277" cy="1349502"/>
            </a:xfrm>
            <a:custGeom>
              <a:avLst/>
              <a:gdLst>
                <a:gd name="connsiteX0" fmla="*/ 19580 w 975277"/>
                <a:gd name="connsiteY0" fmla="*/ 281165 h 1349502"/>
                <a:gd name="connsiteX1" fmla="*/ 300525 w 975277"/>
                <a:gd name="connsiteY1" fmla="*/ 0 h 1349502"/>
                <a:gd name="connsiteX2" fmla="*/ 975277 w 975277"/>
                <a:gd name="connsiteY2" fmla="*/ 677171 h 1349502"/>
                <a:gd name="connsiteX3" fmla="*/ 308005 w 975277"/>
                <a:gd name="connsiteY3" fmla="*/ 1349503 h 1349502"/>
                <a:gd name="connsiteX4" fmla="*/ 0 w 975277"/>
                <a:gd name="connsiteY4" fmla="*/ 1051178 h 13495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5277" h="1349502">
                  <a:moveTo>
                    <a:pt x="19580" y="281165"/>
                  </a:moveTo>
                  <a:lnTo>
                    <a:pt x="300525" y="0"/>
                  </a:lnTo>
                  <a:lnTo>
                    <a:pt x="975277" y="677171"/>
                  </a:lnTo>
                  <a:lnTo>
                    <a:pt x="308005" y="1349503"/>
                  </a:lnTo>
                  <a:lnTo>
                    <a:pt x="0" y="1051178"/>
                  </a:lnTo>
                </a:path>
              </a:pathLst>
            </a:custGeom>
            <a:noFill/>
            <a:ln w="22000" cap="flat">
              <a:solidFill>
                <a:schemeClr val="accent1"/>
              </a:solid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0" name="任意多边形: 形状 9">
              <a:extLst>
                <a:ext uri="{FF2B5EF4-FFF2-40B4-BE49-F238E27FC236}">
                  <a16:creationId xmlns:a16="http://schemas.microsoft.com/office/drawing/2014/main" id="{92AB07CC-D26B-988F-9421-16061ADFFEAB}"/>
                </a:ext>
              </a:extLst>
            </p:cNvPr>
            <p:cNvSpPr/>
            <p:nvPr/>
          </p:nvSpPr>
          <p:spPr>
            <a:xfrm>
              <a:off x="3456833" y="2159388"/>
              <a:ext cx="528009" cy="276324"/>
            </a:xfrm>
            <a:custGeom>
              <a:avLst/>
              <a:gdLst>
                <a:gd name="connsiteX0" fmla="*/ 0 w 528009"/>
                <a:gd name="connsiteY0" fmla="*/ 276325 h 276324"/>
                <a:gd name="connsiteX1" fmla="*/ 276105 w 528009"/>
                <a:gd name="connsiteY1" fmla="*/ 0 h 276324"/>
                <a:gd name="connsiteX2" fmla="*/ 528009 w 528009"/>
                <a:gd name="connsiteY2" fmla="*/ 276325 h 276324"/>
              </a:gdLst>
              <a:ahLst/>
              <a:cxnLst>
                <a:cxn ang="0">
                  <a:pos x="connsiteX0" y="connsiteY0"/>
                </a:cxn>
                <a:cxn ang="0">
                  <a:pos x="connsiteX1" y="connsiteY1"/>
                </a:cxn>
                <a:cxn ang="0">
                  <a:pos x="connsiteX2" y="connsiteY2"/>
                </a:cxn>
              </a:cxnLst>
              <a:rect l="l" t="t" r="r" b="b"/>
              <a:pathLst>
                <a:path w="528009" h="276324">
                  <a:moveTo>
                    <a:pt x="0" y="276325"/>
                  </a:moveTo>
                  <a:lnTo>
                    <a:pt x="276105" y="0"/>
                  </a:lnTo>
                  <a:lnTo>
                    <a:pt x="528009" y="276325"/>
                  </a:lnTo>
                </a:path>
              </a:pathLst>
            </a:custGeom>
            <a:noFill/>
            <a:ln w="22000" cap="flat">
              <a:solidFill>
                <a:schemeClr val="accent1"/>
              </a:solid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6" name="任意多边形: 形状 15">
              <a:extLst>
                <a:ext uri="{FF2B5EF4-FFF2-40B4-BE49-F238E27FC236}">
                  <a16:creationId xmlns:a16="http://schemas.microsoft.com/office/drawing/2014/main" id="{2DBD5589-6BB1-37E0-04C4-DA7F168DF6CE}"/>
                </a:ext>
              </a:extLst>
            </p:cNvPr>
            <p:cNvSpPr/>
            <p:nvPr/>
          </p:nvSpPr>
          <p:spPr>
            <a:xfrm>
              <a:off x="3984843" y="1812223"/>
              <a:ext cx="1206281" cy="762752"/>
            </a:xfrm>
            <a:custGeom>
              <a:avLst/>
              <a:gdLst>
                <a:gd name="connsiteX0" fmla="*/ 0 w 1206281"/>
                <a:gd name="connsiteY0" fmla="*/ 762753 h 762752"/>
                <a:gd name="connsiteX1" fmla="*/ 755273 w 1206281"/>
                <a:gd name="connsiteY1" fmla="*/ 0 h 762752"/>
                <a:gd name="connsiteX2" fmla="*/ 1206281 w 1206281"/>
                <a:gd name="connsiteY2" fmla="*/ 451008 h 762752"/>
              </a:gdLst>
              <a:ahLst/>
              <a:cxnLst>
                <a:cxn ang="0">
                  <a:pos x="connsiteX0" y="connsiteY0"/>
                </a:cxn>
                <a:cxn ang="0">
                  <a:pos x="connsiteX1" y="connsiteY1"/>
                </a:cxn>
                <a:cxn ang="0">
                  <a:pos x="connsiteX2" y="connsiteY2"/>
                </a:cxn>
              </a:cxnLst>
              <a:rect l="l" t="t" r="r" b="b"/>
              <a:pathLst>
                <a:path w="1206281" h="762752">
                  <a:moveTo>
                    <a:pt x="0" y="762753"/>
                  </a:moveTo>
                  <a:lnTo>
                    <a:pt x="755273" y="0"/>
                  </a:lnTo>
                  <a:lnTo>
                    <a:pt x="1206281" y="451008"/>
                  </a:lnTo>
                </a:path>
              </a:pathLst>
            </a:custGeom>
            <a:noFill/>
            <a:ln w="22000" cap="flat">
              <a:solidFill>
                <a:schemeClr val="accent1"/>
              </a:solid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7" name="任意多边形: 形状 16">
              <a:extLst>
                <a:ext uri="{FF2B5EF4-FFF2-40B4-BE49-F238E27FC236}">
                  <a16:creationId xmlns:a16="http://schemas.microsoft.com/office/drawing/2014/main" id="{DF118DBD-8D56-C40D-0B66-729ADECA570C}"/>
                </a:ext>
              </a:extLst>
            </p:cNvPr>
            <p:cNvSpPr/>
            <p:nvPr/>
          </p:nvSpPr>
          <p:spPr>
            <a:xfrm>
              <a:off x="6999995" y="1812223"/>
              <a:ext cx="1197921" cy="762752"/>
            </a:xfrm>
            <a:custGeom>
              <a:avLst/>
              <a:gdLst>
                <a:gd name="connsiteX0" fmla="*/ 0 w 1197921"/>
                <a:gd name="connsiteY0" fmla="*/ 438907 h 762752"/>
                <a:gd name="connsiteX1" fmla="*/ 445068 w 1197921"/>
                <a:gd name="connsiteY1" fmla="*/ 0 h 762752"/>
                <a:gd name="connsiteX2" fmla="*/ 1197921 w 1197921"/>
                <a:gd name="connsiteY2" fmla="*/ 762753 h 762752"/>
              </a:gdLst>
              <a:ahLst/>
              <a:cxnLst>
                <a:cxn ang="0">
                  <a:pos x="connsiteX0" y="connsiteY0"/>
                </a:cxn>
                <a:cxn ang="0">
                  <a:pos x="connsiteX1" y="connsiteY1"/>
                </a:cxn>
                <a:cxn ang="0">
                  <a:pos x="connsiteX2" y="connsiteY2"/>
                </a:cxn>
              </a:cxnLst>
              <a:rect l="l" t="t" r="r" b="b"/>
              <a:pathLst>
                <a:path w="1197921" h="762752">
                  <a:moveTo>
                    <a:pt x="0" y="438907"/>
                  </a:moveTo>
                  <a:lnTo>
                    <a:pt x="445068" y="0"/>
                  </a:lnTo>
                  <a:lnTo>
                    <a:pt x="1197921" y="762753"/>
                  </a:lnTo>
                </a:path>
              </a:pathLst>
            </a:custGeom>
            <a:noFill/>
            <a:ln w="22000" cap="flat">
              <a:solidFill>
                <a:schemeClr val="accent1"/>
              </a:solid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8" name="任意多边形: 形状 17">
              <a:extLst>
                <a:ext uri="{FF2B5EF4-FFF2-40B4-BE49-F238E27FC236}">
                  <a16:creationId xmlns:a16="http://schemas.microsoft.com/office/drawing/2014/main" id="{923349A9-57F2-79AC-2E64-75007266F674}"/>
                </a:ext>
              </a:extLst>
            </p:cNvPr>
            <p:cNvSpPr/>
            <p:nvPr/>
          </p:nvSpPr>
          <p:spPr>
            <a:xfrm>
              <a:off x="8281078" y="2141128"/>
              <a:ext cx="466188" cy="287764"/>
            </a:xfrm>
            <a:custGeom>
              <a:avLst/>
              <a:gdLst>
                <a:gd name="connsiteX0" fmla="*/ 0 w 466188"/>
                <a:gd name="connsiteY0" fmla="*/ 178423 h 287764"/>
                <a:gd name="connsiteX1" fmla="*/ 178423 w 466188"/>
                <a:gd name="connsiteY1" fmla="*/ 0 h 287764"/>
                <a:gd name="connsiteX2" fmla="*/ 466188 w 466188"/>
                <a:gd name="connsiteY2" fmla="*/ 287765 h 287764"/>
              </a:gdLst>
              <a:ahLst/>
              <a:cxnLst>
                <a:cxn ang="0">
                  <a:pos x="connsiteX0" y="connsiteY0"/>
                </a:cxn>
                <a:cxn ang="0">
                  <a:pos x="connsiteX1" y="connsiteY1"/>
                </a:cxn>
                <a:cxn ang="0">
                  <a:pos x="connsiteX2" y="connsiteY2"/>
                </a:cxn>
              </a:cxnLst>
              <a:rect l="l" t="t" r="r" b="b"/>
              <a:pathLst>
                <a:path w="466188" h="287764">
                  <a:moveTo>
                    <a:pt x="0" y="178423"/>
                  </a:moveTo>
                  <a:lnTo>
                    <a:pt x="178423" y="0"/>
                  </a:lnTo>
                  <a:lnTo>
                    <a:pt x="466188" y="287765"/>
                  </a:lnTo>
                </a:path>
              </a:pathLst>
            </a:custGeom>
            <a:noFill/>
            <a:ln w="22000" cap="flat">
              <a:solidFill>
                <a:schemeClr val="accent1"/>
              </a:solid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3" name="任意多边形: 形状 22">
              <a:extLst>
                <a:ext uri="{FF2B5EF4-FFF2-40B4-BE49-F238E27FC236}">
                  <a16:creationId xmlns:a16="http://schemas.microsoft.com/office/drawing/2014/main" id="{86B5F972-54E5-8E28-DD43-0AE709489CB9}"/>
                </a:ext>
              </a:extLst>
            </p:cNvPr>
            <p:cNvSpPr/>
            <p:nvPr/>
          </p:nvSpPr>
          <p:spPr>
            <a:xfrm>
              <a:off x="3456833" y="3214306"/>
              <a:ext cx="528009" cy="276104"/>
            </a:xfrm>
            <a:custGeom>
              <a:avLst/>
              <a:gdLst>
                <a:gd name="connsiteX0" fmla="*/ 0 w 528009"/>
                <a:gd name="connsiteY0" fmla="*/ 0 h 276104"/>
                <a:gd name="connsiteX1" fmla="*/ 276105 w 528009"/>
                <a:gd name="connsiteY1" fmla="*/ 276105 h 276104"/>
                <a:gd name="connsiteX2" fmla="*/ 528009 w 528009"/>
                <a:gd name="connsiteY2" fmla="*/ 0 h 276104"/>
              </a:gdLst>
              <a:ahLst/>
              <a:cxnLst>
                <a:cxn ang="0">
                  <a:pos x="connsiteX0" y="connsiteY0"/>
                </a:cxn>
                <a:cxn ang="0">
                  <a:pos x="connsiteX1" y="connsiteY1"/>
                </a:cxn>
                <a:cxn ang="0">
                  <a:pos x="connsiteX2" y="connsiteY2"/>
                </a:cxn>
              </a:cxnLst>
              <a:rect l="l" t="t" r="r" b="b"/>
              <a:pathLst>
                <a:path w="528009" h="276104">
                  <a:moveTo>
                    <a:pt x="0" y="0"/>
                  </a:moveTo>
                  <a:lnTo>
                    <a:pt x="276105" y="276105"/>
                  </a:lnTo>
                  <a:lnTo>
                    <a:pt x="528009" y="0"/>
                  </a:lnTo>
                </a:path>
              </a:pathLst>
            </a:custGeom>
            <a:noFill/>
            <a:ln w="22000" cap="flat">
              <a:solidFill>
                <a:schemeClr val="accent1"/>
              </a:solid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4" name="任意多边形: 形状 23">
              <a:extLst>
                <a:ext uri="{FF2B5EF4-FFF2-40B4-BE49-F238E27FC236}">
                  <a16:creationId xmlns:a16="http://schemas.microsoft.com/office/drawing/2014/main" id="{90DFAD2C-8F03-7403-DC64-9CC34B98457E}"/>
                </a:ext>
              </a:extLst>
            </p:cNvPr>
            <p:cNvSpPr/>
            <p:nvPr/>
          </p:nvSpPr>
          <p:spPr>
            <a:xfrm>
              <a:off x="3984843" y="3074824"/>
              <a:ext cx="1206281" cy="762752"/>
            </a:xfrm>
            <a:custGeom>
              <a:avLst/>
              <a:gdLst>
                <a:gd name="connsiteX0" fmla="*/ 0 w 1206281"/>
                <a:gd name="connsiteY0" fmla="*/ 0 h 762752"/>
                <a:gd name="connsiteX1" fmla="*/ 755273 w 1206281"/>
                <a:gd name="connsiteY1" fmla="*/ 762753 h 762752"/>
                <a:gd name="connsiteX2" fmla="*/ 1206281 w 1206281"/>
                <a:gd name="connsiteY2" fmla="*/ 311745 h 762752"/>
              </a:gdLst>
              <a:ahLst/>
              <a:cxnLst>
                <a:cxn ang="0">
                  <a:pos x="connsiteX0" y="connsiteY0"/>
                </a:cxn>
                <a:cxn ang="0">
                  <a:pos x="connsiteX1" y="connsiteY1"/>
                </a:cxn>
                <a:cxn ang="0">
                  <a:pos x="connsiteX2" y="connsiteY2"/>
                </a:cxn>
              </a:cxnLst>
              <a:rect l="l" t="t" r="r" b="b"/>
              <a:pathLst>
                <a:path w="1206281" h="762752">
                  <a:moveTo>
                    <a:pt x="0" y="0"/>
                  </a:moveTo>
                  <a:lnTo>
                    <a:pt x="755273" y="762753"/>
                  </a:lnTo>
                  <a:lnTo>
                    <a:pt x="1206281" y="311745"/>
                  </a:lnTo>
                </a:path>
              </a:pathLst>
            </a:custGeom>
            <a:noFill/>
            <a:ln w="22000" cap="flat">
              <a:solidFill>
                <a:schemeClr val="accent1"/>
              </a:solid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0" name="任意多边形: 形状 29">
              <a:extLst>
                <a:ext uri="{FF2B5EF4-FFF2-40B4-BE49-F238E27FC236}">
                  <a16:creationId xmlns:a16="http://schemas.microsoft.com/office/drawing/2014/main" id="{DF5D58F0-B24F-B108-F24A-2BCF717331F2}"/>
                </a:ext>
              </a:extLst>
            </p:cNvPr>
            <p:cNvSpPr/>
            <p:nvPr/>
          </p:nvSpPr>
          <p:spPr>
            <a:xfrm>
              <a:off x="6999995" y="3074824"/>
              <a:ext cx="1197921" cy="762752"/>
            </a:xfrm>
            <a:custGeom>
              <a:avLst/>
              <a:gdLst>
                <a:gd name="connsiteX0" fmla="*/ 0 w 1197921"/>
                <a:gd name="connsiteY0" fmla="*/ 324065 h 762752"/>
                <a:gd name="connsiteX1" fmla="*/ 445068 w 1197921"/>
                <a:gd name="connsiteY1" fmla="*/ 762753 h 762752"/>
                <a:gd name="connsiteX2" fmla="*/ 1197921 w 1197921"/>
                <a:gd name="connsiteY2" fmla="*/ 0 h 762752"/>
              </a:gdLst>
              <a:ahLst/>
              <a:cxnLst>
                <a:cxn ang="0">
                  <a:pos x="connsiteX0" y="connsiteY0"/>
                </a:cxn>
                <a:cxn ang="0">
                  <a:pos x="connsiteX1" y="connsiteY1"/>
                </a:cxn>
                <a:cxn ang="0">
                  <a:pos x="connsiteX2" y="connsiteY2"/>
                </a:cxn>
              </a:cxnLst>
              <a:rect l="l" t="t" r="r" b="b"/>
              <a:pathLst>
                <a:path w="1197921" h="762752">
                  <a:moveTo>
                    <a:pt x="0" y="324065"/>
                  </a:moveTo>
                  <a:lnTo>
                    <a:pt x="445068" y="762753"/>
                  </a:lnTo>
                  <a:lnTo>
                    <a:pt x="1197921" y="0"/>
                  </a:lnTo>
                </a:path>
              </a:pathLst>
            </a:custGeom>
            <a:noFill/>
            <a:ln w="22000" cap="flat">
              <a:solidFill>
                <a:schemeClr val="accent1"/>
              </a:solid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2" name="任意多边形: 形状 31">
              <a:extLst>
                <a:ext uri="{FF2B5EF4-FFF2-40B4-BE49-F238E27FC236}">
                  <a16:creationId xmlns:a16="http://schemas.microsoft.com/office/drawing/2014/main" id="{10514F68-D03F-75C2-D08D-DCB5AFE81218}"/>
                </a:ext>
              </a:extLst>
            </p:cNvPr>
            <p:cNvSpPr/>
            <p:nvPr/>
          </p:nvSpPr>
          <p:spPr>
            <a:xfrm>
              <a:off x="8281078" y="3220906"/>
              <a:ext cx="466188" cy="287984"/>
            </a:xfrm>
            <a:custGeom>
              <a:avLst/>
              <a:gdLst>
                <a:gd name="connsiteX0" fmla="*/ 0 w 466188"/>
                <a:gd name="connsiteY0" fmla="*/ 109562 h 287984"/>
                <a:gd name="connsiteX1" fmla="*/ 178423 w 466188"/>
                <a:gd name="connsiteY1" fmla="*/ 287985 h 287984"/>
                <a:gd name="connsiteX2" fmla="*/ 466188 w 466188"/>
                <a:gd name="connsiteY2" fmla="*/ 0 h 287984"/>
              </a:gdLst>
              <a:ahLst/>
              <a:cxnLst>
                <a:cxn ang="0">
                  <a:pos x="connsiteX0" y="connsiteY0"/>
                </a:cxn>
                <a:cxn ang="0">
                  <a:pos x="connsiteX1" y="connsiteY1"/>
                </a:cxn>
                <a:cxn ang="0">
                  <a:pos x="connsiteX2" y="connsiteY2"/>
                </a:cxn>
              </a:cxnLst>
              <a:rect l="l" t="t" r="r" b="b"/>
              <a:pathLst>
                <a:path w="466188" h="287984">
                  <a:moveTo>
                    <a:pt x="0" y="109562"/>
                  </a:moveTo>
                  <a:lnTo>
                    <a:pt x="178423" y="287985"/>
                  </a:lnTo>
                  <a:lnTo>
                    <a:pt x="466188" y="0"/>
                  </a:lnTo>
                </a:path>
              </a:pathLst>
            </a:custGeom>
            <a:noFill/>
            <a:ln w="22000" cap="flat">
              <a:solidFill>
                <a:schemeClr val="accent1"/>
              </a:solid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sp>
        <p:nvSpPr>
          <p:cNvPr id="33" name="Shape2">
            <a:extLst>
              <a:ext uri="{FF2B5EF4-FFF2-40B4-BE49-F238E27FC236}">
                <a16:creationId xmlns:a16="http://schemas.microsoft.com/office/drawing/2014/main" id="{1C209416-A7DF-0898-3AB4-9CCBAFE0CDA0}"/>
              </a:ext>
            </a:extLst>
          </p:cNvPr>
          <p:cNvSpPr>
            <a:spLocks noChangeAspect="1"/>
          </p:cNvSpPr>
          <p:nvPr>
            <p:custDataLst>
              <p:tags r:id="rId8"/>
            </p:custDataLst>
          </p:nvPr>
        </p:nvSpPr>
        <p:spPr>
          <a:xfrm>
            <a:off x="1832147" y="2288732"/>
            <a:ext cx="1080729" cy="1058954"/>
          </a:xfrm>
          <a:custGeom>
            <a:avLst/>
            <a:gdLst>
              <a:gd name="connsiteX0" fmla="*/ 1376243 w 1512887"/>
              <a:gd name="connsiteY0" fmla="*/ 993974 h 1482407"/>
              <a:gd name="connsiteX1" fmla="*/ 1495901 w 1512887"/>
              <a:gd name="connsiteY1" fmla="*/ 1060490 h 1482407"/>
              <a:gd name="connsiteX2" fmla="*/ 756444 w 1512887"/>
              <a:gd name="connsiteY2" fmla="*/ 1482408 h 1482407"/>
              <a:gd name="connsiteX3" fmla="*/ 4167 w 1512887"/>
              <a:gd name="connsiteY3" fmla="*/ 1060490 h 1482407"/>
              <a:gd name="connsiteX4" fmla="*/ 124698 w 1512887"/>
              <a:gd name="connsiteY4" fmla="*/ 993974 h 1482407"/>
              <a:gd name="connsiteX5" fmla="*/ 756404 w 1512887"/>
              <a:gd name="connsiteY5" fmla="*/ 1344970 h 1482407"/>
              <a:gd name="connsiteX6" fmla="*/ 1376243 w 1512887"/>
              <a:gd name="connsiteY6" fmla="*/ 993974 h 1482407"/>
              <a:gd name="connsiteX7" fmla="*/ 1376243 w 1512887"/>
              <a:gd name="connsiteY7" fmla="*/ 676473 h 1482407"/>
              <a:gd name="connsiteX8" fmla="*/ 1495901 w 1512887"/>
              <a:gd name="connsiteY8" fmla="*/ 742990 h 1482407"/>
              <a:gd name="connsiteX9" fmla="*/ 756444 w 1512887"/>
              <a:gd name="connsiteY9" fmla="*/ 1164908 h 1482407"/>
              <a:gd name="connsiteX10" fmla="*/ 4167 w 1512887"/>
              <a:gd name="connsiteY10" fmla="*/ 742990 h 1482407"/>
              <a:gd name="connsiteX11" fmla="*/ 124698 w 1512887"/>
              <a:gd name="connsiteY11" fmla="*/ 676473 h 1482407"/>
              <a:gd name="connsiteX12" fmla="*/ 756404 w 1512887"/>
              <a:gd name="connsiteY12" fmla="*/ 1027470 h 1482407"/>
              <a:gd name="connsiteX13" fmla="*/ 1376243 w 1512887"/>
              <a:gd name="connsiteY13" fmla="*/ 676473 h 1482407"/>
              <a:gd name="connsiteX14" fmla="*/ 756444 w 1512887"/>
              <a:gd name="connsiteY14" fmla="*/ 40 h 1482407"/>
              <a:gd name="connsiteX15" fmla="*/ 1512888 w 1512887"/>
              <a:gd name="connsiteY15" fmla="*/ 425490 h 1482407"/>
              <a:gd name="connsiteX16" fmla="*/ 756444 w 1512887"/>
              <a:gd name="connsiteY16" fmla="*/ 850979 h 1482407"/>
              <a:gd name="connsiteX17" fmla="*/ 0 w 1512887"/>
              <a:gd name="connsiteY17" fmla="*/ 425490 h 1482407"/>
              <a:gd name="connsiteX18" fmla="*/ 756444 w 1512887"/>
              <a:gd name="connsiteY18" fmla="*/ 0 h 1482407"/>
              <a:gd name="connsiteX19" fmla="*/ 756444 w 1512887"/>
              <a:gd name="connsiteY19" fmla="*/ 136644 h 1482407"/>
              <a:gd name="connsiteX20" fmla="*/ 242848 w 1512887"/>
              <a:gd name="connsiteY20" fmla="*/ 425490 h 1482407"/>
              <a:gd name="connsiteX21" fmla="*/ 756444 w 1512887"/>
              <a:gd name="connsiteY21" fmla="*/ 714335 h 1482407"/>
              <a:gd name="connsiteX22" fmla="*/ 1270000 w 1512887"/>
              <a:gd name="connsiteY22" fmla="*/ 425490 h 1482407"/>
              <a:gd name="connsiteX23" fmla="*/ 756444 w 1512887"/>
              <a:gd name="connsiteY23" fmla="*/ 136604 h 14824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512887" h="1482407">
                <a:moveTo>
                  <a:pt x="1376243" y="993974"/>
                </a:moveTo>
                <a:lnTo>
                  <a:pt x="1495901" y="1060490"/>
                </a:lnTo>
                <a:lnTo>
                  <a:pt x="756444" y="1482408"/>
                </a:lnTo>
                <a:lnTo>
                  <a:pt x="4167" y="1060490"/>
                </a:lnTo>
                <a:lnTo>
                  <a:pt x="124698" y="993974"/>
                </a:lnTo>
                <a:lnTo>
                  <a:pt x="756404" y="1344970"/>
                </a:lnTo>
                <a:lnTo>
                  <a:pt x="1376243" y="993974"/>
                </a:lnTo>
                <a:close/>
                <a:moveTo>
                  <a:pt x="1376243" y="676473"/>
                </a:moveTo>
                <a:lnTo>
                  <a:pt x="1495901" y="742990"/>
                </a:lnTo>
                <a:lnTo>
                  <a:pt x="756444" y="1164908"/>
                </a:lnTo>
                <a:lnTo>
                  <a:pt x="4167" y="742990"/>
                </a:lnTo>
                <a:lnTo>
                  <a:pt x="124698" y="676473"/>
                </a:lnTo>
                <a:lnTo>
                  <a:pt x="756404" y="1027470"/>
                </a:lnTo>
                <a:lnTo>
                  <a:pt x="1376243" y="676473"/>
                </a:lnTo>
                <a:close/>
                <a:moveTo>
                  <a:pt x="756444" y="40"/>
                </a:moveTo>
                <a:lnTo>
                  <a:pt x="1512888" y="425490"/>
                </a:lnTo>
                <a:lnTo>
                  <a:pt x="756444" y="850979"/>
                </a:lnTo>
                <a:lnTo>
                  <a:pt x="0" y="425490"/>
                </a:lnTo>
                <a:lnTo>
                  <a:pt x="756444" y="0"/>
                </a:lnTo>
                <a:close/>
                <a:moveTo>
                  <a:pt x="756444" y="136644"/>
                </a:moveTo>
                <a:lnTo>
                  <a:pt x="242848" y="425490"/>
                </a:lnTo>
                <a:lnTo>
                  <a:pt x="756444" y="714335"/>
                </a:lnTo>
                <a:lnTo>
                  <a:pt x="1270000" y="425490"/>
                </a:lnTo>
                <a:lnTo>
                  <a:pt x="756444" y="136604"/>
                </a:lnTo>
                <a:close/>
              </a:path>
            </a:pathLst>
          </a:custGeom>
          <a:solidFill>
            <a:schemeClr val="tx2"/>
          </a:solidFill>
          <a:ln w="1860"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latin typeface="微软雅黑" panose="020B0503020204020204" pitchFamily="34" charset="-122"/>
              <a:ea typeface="微软雅黑" panose="020B0503020204020204" pitchFamily="34" charset="-122"/>
            </a:endParaRPr>
          </a:p>
        </p:txBody>
      </p:sp>
      <p:sp>
        <p:nvSpPr>
          <p:cNvPr id="34" name="Shape3">
            <a:extLst>
              <a:ext uri="{FF2B5EF4-FFF2-40B4-BE49-F238E27FC236}">
                <a16:creationId xmlns:a16="http://schemas.microsoft.com/office/drawing/2014/main" id="{B53D3837-A8B8-6388-722F-E3DA25DC2141}"/>
              </a:ext>
            </a:extLst>
          </p:cNvPr>
          <p:cNvSpPr>
            <a:spLocks noChangeAspect="1"/>
          </p:cNvSpPr>
          <p:nvPr>
            <p:custDataLst>
              <p:tags r:id="rId9"/>
            </p:custDataLst>
          </p:nvPr>
        </p:nvSpPr>
        <p:spPr>
          <a:xfrm>
            <a:off x="5567470" y="2288635"/>
            <a:ext cx="1080729" cy="1058954"/>
          </a:xfrm>
          <a:custGeom>
            <a:avLst/>
            <a:gdLst>
              <a:gd name="connsiteX0" fmla="*/ 1376243 w 1512887"/>
              <a:gd name="connsiteY0" fmla="*/ 993974 h 1482407"/>
              <a:gd name="connsiteX1" fmla="*/ 1495901 w 1512887"/>
              <a:gd name="connsiteY1" fmla="*/ 1060490 h 1482407"/>
              <a:gd name="connsiteX2" fmla="*/ 756444 w 1512887"/>
              <a:gd name="connsiteY2" fmla="*/ 1482408 h 1482407"/>
              <a:gd name="connsiteX3" fmla="*/ 4167 w 1512887"/>
              <a:gd name="connsiteY3" fmla="*/ 1060490 h 1482407"/>
              <a:gd name="connsiteX4" fmla="*/ 124698 w 1512887"/>
              <a:gd name="connsiteY4" fmla="*/ 993974 h 1482407"/>
              <a:gd name="connsiteX5" fmla="*/ 756404 w 1512887"/>
              <a:gd name="connsiteY5" fmla="*/ 1344970 h 1482407"/>
              <a:gd name="connsiteX6" fmla="*/ 1376243 w 1512887"/>
              <a:gd name="connsiteY6" fmla="*/ 993974 h 1482407"/>
              <a:gd name="connsiteX7" fmla="*/ 1376243 w 1512887"/>
              <a:gd name="connsiteY7" fmla="*/ 676473 h 1482407"/>
              <a:gd name="connsiteX8" fmla="*/ 1495901 w 1512887"/>
              <a:gd name="connsiteY8" fmla="*/ 742990 h 1482407"/>
              <a:gd name="connsiteX9" fmla="*/ 756444 w 1512887"/>
              <a:gd name="connsiteY9" fmla="*/ 1164908 h 1482407"/>
              <a:gd name="connsiteX10" fmla="*/ 4167 w 1512887"/>
              <a:gd name="connsiteY10" fmla="*/ 742990 h 1482407"/>
              <a:gd name="connsiteX11" fmla="*/ 124698 w 1512887"/>
              <a:gd name="connsiteY11" fmla="*/ 676473 h 1482407"/>
              <a:gd name="connsiteX12" fmla="*/ 756404 w 1512887"/>
              <a:gd name="connsiteY12" fmla="*/ 1027470 h 1482407"/>
              <a:gd name="connsiteX13" fmla="*/ 1376243 w 1512887"/>
              <a:gd name="connsiteY13" fmla="*/ 676473 h 1482407"/>
              <a:gd name="connsiteX14" fmla="*/ 756444 w 1512887"/>
              <a:gd name="connsiteY14" fmla="*/ 40 h 1482407"/>
              <a:gd name="connsiteX15" fmla="*/ 1512888 w 1512887"/>
              <a:gd name="connsiteY15" fmla="*/ 425490 h 1482407"/>
              <a:gd name="connsiteX16" fmla="*/ 756444 w 1512887"/>
              <a:gd name="connsiteY16" fmla="*/ 850979 h 1482407"/>
              <a:gd name="connsiteX17" fmla="*/ 0 w 1512887"/>
              <a:gd name="connsiteY17" fmla="*/ 425490 h 1482407"/>
              <a:gd name="connsiteX18" fmla="*/ 756444 w 1512887"/>
              <a:gd name="connsiteY18" fmla="*/ 0 h 1482407"/>
              <a:gd name="connsiteX19" fmla="*/ 756444 w 1512887"/>
              <a:gd name="connsiteY19" fmla="*/ 136644 h 1482407"/>
              <a:gd name="connsiteX20" fmla="*/ 242848 w 1512887"/>
              <a:gd name="connsiteY20" fmla="*/ 425490 h 1482407"/>
              <a:gd name="connsiteX21" fmla="*/ 756444 w 1512887"/>
              <a:gd name="connsiteY21" fmla="*/ 714335 h 1482407"/>
              <a:gd name="connsiteX22" fmla="*/ 1270000 w 1512887"/>
              <a:gd name="connsiteY22" fmla="*/ 425490 h 1482407"/>
              <a:gd name="connsiteX23" fmla="*/ 756444 w 1512887"/>
              <a:gd name="connsiteY23" fmla="*/ 136604 h 14824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512887" h="1482407">
                <a:moveTo>
                  <a:pt x="1376243" y="993974"/>
                </a:moveTo>
                <a:lnTo>
                  <a:pt x="1495901" y="1060490"/>
                </a:lnTo>
                <a:lnTo>
                  <a:pt x="756444" y="1482408"/>
                </a:lnTo>
                <a:lnTo>
                  <a:pt x="4167" y="1060490"/>
                </a:lnTo>
                <a:lnTo>
                  <a:pt x="124698" y="993974"/>
                </a:lnTo>
                <a:lnTo>
                  <a:pt x="756404" y="1344970"/>
                </a:lnTo>
                <a:lnTo>
                  <a:pt x="1376243" y="993974"/>
                </a:lnTo>
                <a:close/>
                <a:moveTo>
                  <a:pt x="1376243" y="676473"/>
                </a:moveTo>
                <a:lnTo>
                  <a:pt x="1495901" y="742990"/>
                </a:lnTo>
                <a:lnTo>
                  <a:pt x="756444" y="1164908"/>
                </a:lnTo>
                <a:lnTo>
                  <a:pt x="4167" y="742990"/>
                </a:lnTo>
                <a:lnTo>
                  <a:pt x="124698" y="676473"/>
                </a:lnTo>
                <a:lnTo>
                  <a:pt x="756404" y="1027470"/>
                </a:lnTo>
                <a:lnTo>
                  <a:pt x="1376243" y="676473"/>
                </a:lnTo>
                <a:close/>
                <a:moveTo>
                  <a:pt x="756444" y="40"/>
                </a:moveTo>
                <a:lnTo>
                  <a:pt x="1512888" y="425490"/>
                </a:lnTo>
                <a:lnTo>
                  <a:pt x="756444" y="850979"/>
                </a:lnTo>
                <a:lnTo>
                  <a:pt x="0" y="425490"/>
                </a:lnTo>
                <a:lnTo>
                  <a:pt x="756444" y="0"/>
                </a:lnTo>
                <a:close/>
                <a:moveTo>
                  <a:pt x="756444" y="136644"/>
                </a:moveTo>
                <a:lnTo>
                  <a:pt x="242848" y="425490"/>
                </a:lnTo>
                <a:lnTo>
                  <a:pt x="756444" y="714335"/>
                </a:lnTo>
                <a:lnTo>
                  <a:pt x="1270000" y="425490"/>
                </a:lnTo>
                <a:lnTo>
                  <a:pt x="756444" y="136604"/>
                </a:lnTo>
                <a:close/>
              </a:path>
            </a:pathLst>
          </a:custGeom>
          <a:solidFill>
            <a:schemeClr val="tx2"/>
          </a:solidFill>
          <a:ln w="1860"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latin typeface="微软雅黑" panose="020B0503020204020204" pitchFamily="34" charset="-122"/>
              <a:ea typeface="微软雅黑" panose="020B0503020204020204" pitchFamily="34" charset="-122"/>
            </a:endParaRPr>
          </a:p>
        </p:txBody>
      </p:sp>
      <p:sp>
        <p:nvSpPr>
          <p:cNvPr id="35" name="Shape4">
            <a:extLst>
              <a:ext uri="{FF2B5EF4-FFF2-40B4-BE49-F238E27FC236}">
                <a16:creationId xmlns:a16="http://schemas.microsoft.com/office/drawing/2014/main" id="{0246810A-7806-1960-C4CA-07C26C95A1A6}"/>
              </a:ext>
            </a:extLst>
          </p:cNvPr>
          <p:cNvSpPr>
            <a:spLocks noChangeAspect="1"/>
          </p:cNvSpPr>
          <p:nvPr>
            <p:custDataLst>
              <p:tags r:id="rId10"/>
            </p:custDataLst>
          </p:nvPr>
        </p:nvSpPr>
        <p:spPr>
          <a:xfrm>
            <a:off x="9244071" y="2288517"/>
            <a:ext cx="1080729" cy="1058954"/>
          </a:xfrm>
          <a:custGeom>
            <a:avLst/>
            <a:gdLst>
              <a:gd name="connsiteX0" fmla="*/ 1376243 w 1512887"/>
              <a:gd name="connsiteY0" fmla="*/ 993974 h 1482407"/>
              <a:gd name="connsiteX1" fmla="*/ 1495901 w 1512887"/>
              <a:gd name="connsiteY1" fmla="*/ 1060490 h 1482407"/>
              <a:gd name="connsiteX2" fmla="*/ 756444 w 1512887"/>
              <a:gd name="connsiteY2" fmla="*/ 1482408 h 1482407"/>
              <a:gd name="connsiteX3" fmla="*/ 4167 w 1512887"/>
              <a:gd name="connsiteY3" fmla="*/ 1060490 h 1482407"/>
              <a:gd name="connsiteX4" fmla="*/ 124698 w 1512887"/>
              <a:gd name="connsiteY4" fmla="*/ 993974 h 1482407"/>
              <a:gd name="connsiteX5" fmla="*/ 756404 w 1512887"/>
              <a:gd name="connsiteY5" fmla="*/ 1344970 h 1482407"/>
              <a:gd name="connsiteX6" fmla="*/ 1376243 w 1512887"/>
              <a:gd name="connsiteY6" fmla="*/ 993974 h 1482407"/>
              <a:gd name="connsiteX7" fmla="*/ 1376243 w 1512887"/>
              <a:gd name="connsiteY7" fmla="*/ 676473 h 1482407"/>
              <a:gd name="connsiteX8" fmla="*/ 1495901 w 1512887"/>
              <a:gd name="connsiteY8" fmla="*/ 742990 h 1482407"/>
              <a:gd name="connsiteX9" fmla="*/ 756444 w 1512887"/>
              <a:gd name="connsiteY9" fmla="*/ 1164908 h 1482407"/>
              <a:gd name="connsiteX10" fmla="*/ 4167 w 1512887"/>
              <a:gd name="connsiteY10" fmla="*/ 742990 h 1482407"/>
              <a:gd name="connsiteX11" fmla="*/ 124698 w 1512887"/>
              <a:gd name="connsiteY11" fmla="*/ 676473 h 1482407"/>
              <a:gd name="connsiteX12" fmla="*/ 756404 w 1512887"/>
              <a:gd name="connsiteY12" fmla="*/ 1027470 h 1482407"/>
              <a:gd name="connsiteX13" fmla="*/ 1376243 w 1512887"/>
              <a:gd name="connsiteY13" fmla="*/ 676473 h 1482407"/>
              <a:gd name="connsiteX14" fmla="*/ 756444 w 1512887"/>
              <a:gd name="connsiteY14" fmla="*/ 40 h 1482407"/>
              <a:gd name="connsiteX15" fmla="*/ 1512888 w 1512887"/>
              <a:gd name="connsiteY15" fmla="*/ 425490 h 1482407"/>
              <a:gd name="connsiteX16" fmla="*/ 756444 w 1512887"/>
              <a:gd name="connsiteY16" fmla="*/ 850979 h 1482407"/>
              <a:gd name="connsiteX17" fmla="*/ 0 w 1512887"/>
              <a:gd name="connsiteY17" fmla="*/ 425490 h 1482407"/>
              <a:gd name="connsiteX18" fmla="*/ 756444 w 1512887"/>
              <a:gd name="connsiteY18" fmla="*/ 0 h 1482407"/>
              <a:gd name="connsiteX19" fmla="*/ 756444 w 1512887"/>
              <a:gd name="connsiteY19" fmla="*/ 136644 h 1482407"/>
              <a:gd name="connsiteX20" fmla="*/ 242848 w 1512887"/>
              <a:gd name="connsiteY20" fmla="*/ 425490 h 1482407"/>
              <a:gd name="connsiteX21" fmla="*/ 756444 w 1512887"/>
              <a:gd name="connsiteY21" fmla="*/ 714335 h 1482407"/>
              <a:gd name="connsiteX22" fmla="*/ 1270000 w 1512887"/>
              <a:gd name="connsiteY22" fmla="*/ 425490 h 1482407"/>
              <a:gd name="connsiteX23" fmla="*/ 756444 w 1512887"/>
              <a:gd name="connsiteY23" fmla="*/ 136604 h 14824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512887" h="1482407">
                <a:moveTo>
                  <a:pt x="1376243" y="993974"/>
                </a:moveTo>
                <a:lnTo>
                  <a:pt x="1495901" y="1060490"/>
                </a:lnTo>
                <a:lnTo>
                  <a:pt x="756444" y="1482408"/>
                </a:lnTo>
                <a:lnTo>
                  <a:pt x="4167" y="1060490"/>
                </a:lnTo>
                <a:lnTo>
                  <a:pt x="124698" y="993974"/>
                </a:lnTo>
                <a:lnTo>
                  <a:pt x="756404" y="1344970"/>
                </a:lnTo>
                <a:lnTo>
                  <a:pt x="1376243" y="993974"/>
                </a:lnTo>
                <a:close/>
                <a:moveTo>
                  <a:pt x="1376243" y="676473"/>
                </a:moveTo>
                <a:lnTo>
                  <a:pt x="1495901" y="742990"/>
                </a:lnTo>
                <a:lnTo>
                  <a:pt x="756444" y="1164908"/>
                </a:lnTo>
                <a:lnTo>
                  <a:pt x="4167" y="742990"/>
                </a:lnTo>
                <a:lnTo>
                  <a:pt x="124698" y="676473"/>
                </a:lnTo>
                <a:lnTo>
                  <a:pt x="756404" y="1027470"/>
                </a:lnTo>
                <a:lnTo>
                  <a:pt x="1376243" y="676473"/>
                </a:lnTo>
                <a:close/>
                <a:moveTo>
                  <a:pt x="756444" y="40"/>
                </a:moveTo>
                <a:lnTo>
                  <a:pt x="1512888" y="425490"/>
                </a:lnTo>
                <a:lnTo>
                  <a:pt x="756444" y="850979"/>
                </a:lnTo>
                <a:lnTo>
                  <a:pt x="0" y="425490"/>
                </a:lnTo>
                <a:lnTo>
                  <a:pt x="756444" y="0"/>
                </a:lnTo>
                <a:close/>
                <a:moveTo>
                  <a:pt x="756444" y="136644"/>
                </a:moveTo>
                <a:lnTo>
                  <a:pt x="242848" y="425490"/>
                </a:lnTo>
                <a:lnTo>
                  <a:pt x="756444" y="714335"/>
                </a:lnTo>
                <a:lnTo>
                  <a:pt x="1270000" y="425490"/>
                </a:lnTo>
                <a:lnTo>
                  <a:pt x="756444" y="136604"/>
                </a:lnTo>
                <a:close/>
              </a:path>
            </a:pathLst>
          </a:custGeom>
          <a:solidFill>
            <a:schemeClr val="tx2"/>
          </a:solidFill>
          <a:ln w="1860"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latin typeface="微软雅黑" panose="020B0503020204020204" pitchFamily="34" charset="-122"/>
              <a:ea typeface="微软雅黑" panose="020B0503020204020204" pitchFamily="34" charset="-122"/>
            </a:endParaRPr>
          </a:p>
        </p:txBody>
      </p:sp>
      <p:sp>
        <p:nvSpPr>
          <p:cNvPr id="37" name="Text5">
            <a:extLst>
              <a:ext uri="{FF2B5EF4-FFF2-40B4-BE49-F238E27FC236}">
                <a16:creationId xmlns:a16="http://schemas.microsoft.com/office/drawing/2014/main" id="{715DFF12-2F89-7280-6FA5-8027A4C38586}"/>
              </a:ext>
            </a:extLst>
          </p:cNvPr>
          <p:cNvSpPr txBox="1"/>
          <p:nvPr>
            <p:custDataLst>
              <p:tags r:id="rId11"/>
            </p:custDataLst>
          </p:nvPr>
        </p:nvSpPr>
        <p:spPr>
          <a:xfrm>
            <a:off x="998706" y="4776275"/>
            <a:ext cx="2625698" cy="1794315"/>
          </a:xfrm>
          <a:prstGeom prst="rect">
            <a:avLst/>
          </a:prstGeom>
          <a:noFill/>
        </p:spPr>
        <p:txBody>
          <a:bodyPr wrap="square" rtlCol="0">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50000"/>
              </a:lnSpc>
              <a:spcBef>
                <a:spcPts val="300"/>
              </a:spcBef>
              <a:spcAft>
                <a:spcPts val="300"/>
              </a:spcAft>
            </a:pPr>
            <a:r>
              <a:rPr lang="en-US" altLang="zh-CN" dirty="0" err="1">
                <a:solidFill>
                  <a:schemeClr val="bg2"/>
                </a:solidFill>
                <a:latin typeface="微软雅黑" panose="020B0503020204020204" pitchFamily="34" charset="-122"/>
                <a:ea typeface="微软雅黑" panose="020B0503020204020204" pitchFamily="34" charset="-122"/>
              </a:rPr>
              <a:t>苏轼充分利用徐州的地形特点，选择合适的地点修建堤防和分洪渠道，确保治水效果最大化</a:t>
            </a:r>
            <a:r>
              <a:rPr lang="en-US" altLang="zh-CN" dirty="0">
                <a:solidFill>
                  <a:schemeClr val="bg2"/>
                </a:solidFill>
                <a:latin typeface="微软雅黑" panose="020B0503020204020204" pitchFamily="34" charset="-122"/>
                <a:ea typeface="微软雅黑" panose="020B0503020204020204" pitchFamily="34" charset="-122"/>
              </a:rPr>
              <a:t>。</a:t>
            </a:r>
          </a:p>
        </p:txBody>
      </p:sp>
      <p:sp>
        <p:nvSpPr>
          <p:cNvPr id="38" name="Text6">
            <a:extLst>
              <a:ext uri="{FF2B5EF4-FFF2-40B4-BE49-F238E27FC236}">
                <a16:creationId xmlns:a16="http://schemas.microsoft.com/office/drawing/2014/main" id="{A9128BAF-64E5-2B96-06D0-9955CDA164B8}"/>
              </a:ext>
            </a:extLst>
          </p:cNvPr>
          <p:cNvSpPr txBox="1"/>
          <p:nvPr>
            <p:custDataLst>
              <p:tags r:id="rId12"/>
            </p:custDataLst>
          </p:nvPr>
        </p:nvSpPr>
        <p:spPr>
          <a:xfrm>
            <a:off x="998706" y="4351898"/>
            <a:ext cx="2659192" cy="380748"/>
          </a:xfrm>
          <a:prstGeom prst="rect">
            <a:avLst/>
          </a:prstGeom>
          <a:noFill/>
        </p:spPr>
        <p:txBody>
          <a:bodyPr wrap="square" rtlCol="0" anchor="ctr" anchorCtr="0">
            <a:normAutofit lnSpcReduction="100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2000" b="1">
                <a:latin typeface="微软雅黑" panose="020B0503020204020204" pitchFamily="34" charset="-122"/>
                <a:ea typeface="微软雅黑" panose="020B0503020204020204" pitchFamily="34" charset="-122"/>
              </a:rPr>
              <a:t>地形分析</a:t>
            </a:r>
          </a:p>
        </p:txBody>
      </p:sp>
      <p:sp>
        <p:nvSpPr>
          <p:cNvPr id="39" name="Text7">
            <a:extLst>
              <a:ext uri="{FF2B5EF4-FFF2-40B4-BE49-F238E27FC236}">
                <a16:creationId xmlns:a16="http://schemas.microsoft.com/office/drawing/2014/main" id="{4D1345A7-C3B7-2AC7-D11A-C299AD9CAD58}"/>
              </a:ext>
            </a:extLst>
          </p:cNvPr>
          <p:cNvSpPr txBox="1"/>
          <p:nvPr>
            <p:custDataLst>
              <p:tags r:id="rId13"/>
            </p:custDataLst>
          </p:nvPr>
        </p:nvSpPr>
        <p:spPr>
          <a:xfrm>
            <a:off x="4763692" y="4776275"/>
            <a:ext cx="2625698" cy="1794315"/>
          </a:xfrm>
          <a:prstGeom prst="rect">
            <a:avLst/>
          </a:prstGeom>
          <a:noFill/>
        </p:spPr>
        <p:txBody>
          <a:bodyPr wrap="square" rtlCol="0">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50000"/>
              </a:lnSpc>
              <a:spcBef>
                <a:spcPts val="300"/>
              </a:spcBef>
              <a:spcAft>
                <a:spcPts val="300"/>
              </a:spcAft>
            </a:pPr>
            <a:r>
              <a:rPr lang="en-US" altLang="zh-CN" dirty="0" err="1">
                <a:solidFill>
                  <a:schemeClr val="bg2"/>
                </a:solidFill>
                <a:latin typeface="微软雅黑" panose="020B0503020204020204" pitchFamily="34" charset="-122"/>
                <a:ea typeface="微软雅黑" panose="020B0503020204020204" pitchFamily="34" charset="-122"/>
              </a:rPr>
              <a:t>他通过长期的水文观测，了解黄河的水流规律，为治水决策提供了科学依据</a:t>
            </a:r>
            <a:r>
              <a:rPr lang="en-US" altLang="zh-CN" dirty="0">
                <a:solidFill>
                  <a:schemeClr val="bg2"/>
                </a:solidFill>
                <a:latin typeface="微软雅黑" panose="020B0503020204020204" pitchFamily="34" charset="-122"/>
                <a:ea typeface="微软雅黑" panose="020B0503020204020204" pitchFamily="34" charset="-122"/>
              </a:rPr>
              <a:t>。</a:t>
            </a:r>
          </a:p>
        </p:txBody>
      </p:sp>
      <p:sp>
        <p:nvSpPr>
          <p:cNvPr id="40" name="Text8">
            <a:extLst>
              <a:ext uri="{FF2B5EF4-FFF2-40B4-BE49-F238E27FC236}">
                <a16:creationId xmlns:a16="http://schemas.microsoft.com/office/drawing/2014/main" id="{D4F08B83-D2F0-2514-5271-3951DB40563F}"/>
              </a:ext>
            </a:extLst>
          </p:cNvPr>
          <p:cNvSpPr txBox="1"/>
          <p:nvPr>
            <p:custDataLst>
              <p:tags r:id="rId14"/>
            </p:custDataLst>
          </p:nvPr>
        </p:nvSpPr>
        <p:spPr>
          <a:xfrm>
            <a:off x="4763692" y="4351898"/>
            <a:ext cx="2659192" cy="380748"/>
          </a:xfrm>
          <a:prstGeom prst="rect">
            <a:avLst/>
          </a:prstGeom>
          <a:noFill/>
        </p:spPr>
        <p:txBody>
          <a:bodyPr wrap="square" rtlCol="0" anchor="ctr" anchorCtr="0">
            <a:normAutofit lnSpcReduction="100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2000" b="1">
                <a:latin typeface="微软雅黑" panose="020B0503020204020204" pitchFamily="34" charset="-122"/>
                <a:ea typeface="微软雅黑" panose="020B0503020204020204" pitchFamily="34" charset="-122"/>
              </a:rPr>
              <a:t>水文观测</a:t>
            </a:r>
          </a:p>
        </p:txBody>
      </p:sp>
      <p:sp>
        <p:nvSpPr>
          <p:cNvPr id="41" name="Text9">
            <a:extLst>
              <a:ext uri="{FF2B5EF4-FFF2-40B4-BE49-F238E27FC236}">
                <a16:creationId xmlns:a16="http://schemas.microsoft.com/office/drawing/2014/main" id="{4FEE70FE-AE70-E467-0387-351E85C8F29A}"/>
              </a:ext>
            </a:extLst>
          </p:cNvPr>
          <p:cNvSpPr txBox="1"/>
          <p:nvPr>
            <p:custDataLst>
              <p:tags r:id="rId15"/>
            </p:custDataLst>
          </p:nvPr>
        </p:nvSpPr>
        <p:spPr>
          <a:xfrm>
            <a:off x="8454839" y="4776275"/>
            <a:ext cx="2625698" cy="1794315"/>
          </a:xfrm>
          <a:prstGeom prst="rect">
            <a:avLst/>
          </a:prstGeom>
          <a:noFill/>
        </p:spPr>
        <p:txBody>
          <a:bodyPr wrap="square" rtlCol="0">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50000"/>
              </a:lnSpc>
              <a:spcBef>
                <a:spcPts val="300"/>
              </a:spcBef>
              <a:spcAft>
                <a:spcPts val="300"/>
              </a:spcAft>
            </a:pPr>
            <a:r>
              <a:rPr lang="en-US" altLang="zh-CN" dirty="0" err="1">
                <a:solidFill>
                  <a:schemeClr val="bg2"/>
                </a:solidFill>
                <a:latin typeface="微软雅黑" panose="020B0503020204020204" pitchFamily="34" charset="-122"/>
                <a:ea typeface="微软雅黑" panose="020B0503020204020204" pitchFamily="34" charset="-122"/>
              </a:rPr>
              <a:t>苏轼在治水过程中注重生态平衡，避免过度干预自然，体现了可持续发展的思想</a:t>
            </a:r>
            <a:r>
              <a:rPr lang="en-US" altLang="zh-CN" dirty="0">
                <a:solidFill>
                  <a:schemeClr val="bg2"/>
                </a:solidFill>
                <a:latin typeface="微软雅黑" panose="020B0503020204020204" pitchFamily="34" charset="-122"/>
                <a:ea typeface="微软雅黑" panose="020B0503020204020204" pitchFamily="34" charset="-122"/>
              </a:rPr>
              <a:t>。</a:t>
            </a:r>
          </a:p>
        </p:txBody>
      </p:sp>
      <p:sp>
        <p:nvSpPr>
          <p:cNvPr id="42" name="Text10">
            <a:extLst>
              <a:ext uri="{FF2B5EF4-FFF2-40B4-BE49-F238E27FC236}">
                <a16:creationId xmlns:a16="http://schemas.microsoft.com/office/drawing/2014/main" id="{F254FC88-128A-57A3-17FD-059A3A467EFB}"/>
              </a:ext>
            </a:extLst>
          </p:cNvPr>
          <p:cNvSpPr txBox="1"/>
          <p:nvPr>
            <p:custDataLst>
              <p:tags r:id="rId16"/>
            </p:custDataLst>
          </p:nvPr>
        </p:nvSpPr>
        <p:spPr>
          <a:xfrm>
            <a:off x="8454839" y="4351898"/>
            <a:ext cx="2659192" cy="380748"/>
          </a:xfrm>
          <a:prstGeom prst="rect">
            <a:avLst/>
          </a:prstGeom>
          <a:noFill/>
        </p:spPr>
        <p:txBody>
          <a:bodyPr wrap="square" rtlCol="0" anchor="ctr" anchorCtr="0">
            <a:normAutofit lnSpcReduction="100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2000" b="1">
                <a:latin typeface="微软雅黑" panose="020B0503020204020204" pitchFamily="34" charset="-122"/>
                <a:ea typeface="微软雅黑" panose="020B0503020204020204" pitchFamily="34" charset="-122"/>
              </a:rPr>
              <a:t>生态平衡</a:t>
            </a:r>
          </a:p>
        </p:txBody>
      </p:sp>
    </p:spTree>
    <p:custDataLst>
      <p:custData r:id="rId1"/>
      <p:tags r:id="rId2"/>
    </p:custDataLst>
    <p:extLst>
      <p:ext uri="{BB962C8B-B14F-4D97-AF65-F5344CB8AC3E}">
        <p14:creationId xmlns:p14="http://schemas.microsoft.com/office/powerpoint/2010/main" val="314270488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name="multContent">
    <p:spTree>
      <p:nvGrpSpPr>
        <p:cNvPr id="1" name=""/>
        <p:cNvGrpSpPr/>
        <p:nvPr/>
      </p:nvGrpSpPr>
      <p:grpSpPr>
        <a:xfrm>
          <a:off x="0" y="0"/>
          <a:ext cx="0" cy="0"/>
          <a:chOff x="0" y="0"/>
          <a:chExt cx="0" cy="0"/>
        </a:xfrm>
      </p:grpSpPr>
      <p:sp>
        <p:nvSpPr>
          <p:cNvPr id="15" name="Text1">
            <a:extLst>
              <a:ext uri="{FF2B5EF4-FFF2-40B4-BE49-F238E27FC236}">
                <a16:creationId xmlns:a16="http://schemas.microsoft.com/office/drawing/2014/main" id="{E9F9809D-61C6-B83A-2855-94F22BF78CD6}"/>
              </a:ext>
            </a:extLst>
          </p:cNvPr>
          <p:cNvSpPr txBox="1"/>
          <p:nvPr>
            <p:custDataLst>
              <p:tags r:id="rId3"/>
            </p:custDataLst>
          </p:nvPr>
        </p:nvSpPr>
        <p:spPr>
          <a:xfrm>
            <a:off x="345096" y="287410"/>
            <a:ext cx="11496384" cy="720348"/>
          </a:xfrm>
          <a:prstGeom prst="rect">
            <a:avLst/>
          </a:prstGeom>
          <a:noFill/>
        </p:spPr>
        <p:txBody>
          <a:bodyPr wrap="square" rtlCol="0" anchor="ctr" anchorCtr="0">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rtl="0" eaLnBrk="1" fontAlgn="auto" latinLnBrk="0" hangingPunct="1">
              <a:lnSpc>
                <a:spcPct val="120000"/>
              </a:lnSpc>
              <a:spcBef>
                <a:spcPct val="0"/>
              </a:spcBef>
              <a:spcAft>
                <a:spcPct val="0"/>
              </a:spcAft>
              <a:buClrTx/>
              <a:buSzTx/>
              <a:buFontTx/>
              <a:buNone/>
              <a:defRPr/>
            </a:pPr>
            <a:r>
              <a:rPr lang="en-US" altLang="zh-CN" sz="3200" b="1" noProof="0">
                <a:ln>
                  <a:noFill/>
                </a:ln>
                <a:effectLst/>
                <a:uLnTx/>
                <a:uFillTx/>
                <a:latin typeface="微软雅黑" panose="020B0503020204020204" pitchFamily="34" charset="-122"/>
                <a:ea typeface="微软雅黑" panose="020B0503020204020204" pitchFamily="34" charset="-122"/>
                <a:cs typeface="微软雅黑" panose="020B0503020204020204" pitchFamily="34" charset="-122"/>
                <a:sym typeface="思源黑体 CN" panose="020B0500000000000000" pitchFamily="34" charset="-122"/>
              </a:rPr>
              <a:t>治水方法的创新</a:t>
            </a:r>
          </a:p>
        </p:txBody>
      </p:sp>
      <p:grpSp>
        <p:nvGrpSpPr>
          <p:cNvPr id="60" name="Text2">
            <a:extLst>
              <a:ext uri="{FF2B5EF4-FFF2-40B4-BE49-F238E27FC236}">
                <a16:creationId xmlns:a16="http://schemas.microsoft.com/office/drawing/2014/main" id="{CD87A42B-73BA-46EA-ED93-DF4DB9E13A58}"/>
              </a:ext>
            </a:extLst>
          </p:cNvPr>
          <p:cNvGrpSpPr/>
          <p:nvPr>
            <p:custDataLst>
              <p:tags r:id="rId4"/>
            </p:custDataLst>
          </p:nvPr>
        </p:nvGrpSpPr>
        <p:grpSpPr>
          <a:xfrm>
            <a:off x="580719" y="2104682"/>
            <a:ext cx="2055002" cy="3756333"/>
            <a:chOff x="313824" y="1524000"/>
            <a:chExt cx="2690357" cy="4917697"/>
          </a:xfrm>
        </p:grpSpPr>
        <p:sp>
          <p:nvSpPr>
            <p:cNvPr id="22" name="任意多边形: 形状 21">
              <a:extLst>
                <a:ext uri="{FF2B5EF4-FFF2-40B4-BE49-F238E27FC236}">
                  <a16:creationId xmlns:a16="http://schemas.microsoft.com/office/drawing/2014/main" id="{D7C27B6C-B898-B77E-8880-ADD94E27C458}"/>
                </a:ext>
              </a:extLst>
            </p:cNvPr>
            <p:cNvSpPr/>
            <p:nvPr>
              <p:custDataLst>
                <p:tags r:id="rId46"/>
              </p:custDataLst>
            </p:nvPr>
          </p:nvSpPr>
          <p:spPr>
            <a:xfrm>
              <a:off x="461672" y="1650622"/>
              <a:ext cx="2391004" cy="4664454"/>
            </a:xfrm>
            <a:custGeom>
              <a:avLst/>
              <a:gdLst>
                <a:gd name="connsiteX0" fmla="*/ 0 w 2391002"/>
                <a:gd name="connsiteY0" fmla="*/ 0 h 3921815"/>
                <a:gd name="connsiteX1" fmla="*/ 1866399 w 2391002"/>
                <a:gd name="connsiteY1" fmla="*/ 0 h 3921815"/>
                <a:gd name="connsiteX2" fmla="*/ 2391003 w 2391002"/>
                <a:gd name="connsiteY2" fmla="*/ 524604 h 3921815"/>
                <a:gd name="connsiteX3" fmla="*/ 2391003 w 2391002"/>
                <a:gd name="connsiteY3" fmla="*/ 3921816 h 3921815"/>
                <a:gd name="connsiteX4" fmla="*/ 524604 w 2391002"/>
                <a:gd name="connsiteY4" fmla="*/ 3921816 h 3921815"/>
                <a:gd name="connsiteX5" fmla="*/ 0 w 2391002"/>
                <a:gd name="connsiteY5" fmla="*/ 3397212 h 3921815"/>
                <a:gd name="connsiteX6" fmla="*/ 0 w 2391002"/>
                <a:gd name="connsiteY6" fmla="*/ 0 h 3921815"/>
                <a:gd name="connsiteX7" fmla="*/ 0 w 2391002"/>
                <a:gd name="connsiteY7" fmla="*/ 0 h 39218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391002" h="3921815">
                  <a:moveTo>
                    <a:pt x="0" y="0"/>
                  </a:moveTo>
                  <a:lnTo>
                    <a:pt x="1866399" y="0"/>
                  </a:lnTo>
                  <a:cubicBezTo>
                    <a:pt x="2155873" y="0"/>
                    <a:pt x="2391003" y="235130"/>
                    <a:pt x="2391003" y="524604"/>
                  </a:cubicBezTo>
                  <a:lnTo>
                    <a:pt x="2391003" y="3921816"/>
                  </a:lnTo>
                  <a:lnTo>
                    <a:pt x="524604" y="3921816"/>
                  </a:lnTo>
                  <a:cubicBezTo>
                    <a:pt x="235130" y="3921816"/>
                    <a:pt x="0" y="3686686"/>
                    <a:pt x="0" y="3397212"/>
                  </a:cubicBezTo>
                  <a:lnTo>
                    <a:pt x="0" y="0"/>
                  </a:lnTo>
                  <a:lnTo>
                    <a:pt x="0" y="0"/>
                  </a:lnTo>
                  <a:close/>
                </a:path>
              </a:pathLst>
            </a:custGeom>
            <a:solidFill>
              <a:schemeClr val="bg1"/>
            </a:solidFill>
            <a:ln w="18296" cap="flat">
              <a:solidFill>
                <a:schemeClr val="accent1"/>
              </a:solid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3" name="任意多边形: 形状 22">
              <a:extLst>
                <a:ext uri="{FF2B5EF4-FFF2-40B4-BE49-F238E27FC236}">
                  <a16:creationId xmlns:a16="http://schemas.microsoft.com/office/drawing/2014/main" id="{7AFCBD2E-EAD2-7CAC-CBC3-E83DC9C85B7C}"/>
                </a:ext>
              </a:extLst>
            </p:cNvPr>
            <p:cNvSpPr/>
            <p:nvPr>
              <p:custDataLst>
                <p:tags r:id="rId47"/>
              </p:custDataLst>
            </p:nvPr>
          </p:nvSpPr>
          <p:spPr>
            <a:xfrm>
              <a:off x="313824" y="1524000"/>
              <a:ext cx="715086" cy="695325"/>
            </a:xfrm>
            <a:custGeom>
              <a:avLst/>
              <a:gdLst>
                <a:gd name="connsiteX0" fmla="*/ 0 w 715086"/>
                <a:gd name="connsiteY0" fmla="*/ 0 h 695325"/>
                <a:gd name="connsiteX1" fmla="*/ 715087 w 715086"/>
                <a:gd name="connsiteY1" fmla="*/ 0 h 695325"/>
                <a:gd name="connsiteX2" fmla="*/ 715087 w 715086"/>
                <a:gd name="connsiteY2" fmla="*/ 126622 h 695325"/>
                <a:gd name="connsiteX3" fmla="*/ 147848 w 715086"/>
                <a:gd name="connsiteY3" fmla="*/ 126622 h 695325"/>
                <a:gd name="connsiteX4" fmla="*/ 147848 w 715086"/>
                <a:gd name="connsiteY4" fmla="*/ 695325 h 695325"/>
                <a:gd name="connsiteX5" fmla="*/ 0 w 715086"/>
                <a:gd name="connsiteY5" fmla="*/ 695325 h 695325"/>
                <a:gd name="connsiteX6" fmla="*/ 0 w 715086"/>
                <a:gd name="connsiteY6" fmla="*/ 0 h 695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15086" h="695325">
                  <a:moveTo>
                    <a:pt x="0" y="0"/>
                  </a:moveTo>
                  <a:lnTo>
                    <a:pt x="715087" y="0"/>
                  </a:lnTo>
                  <a:lnTo>
                    <a:pt x="715087" y="126622"/>
                  </a:lnTo>
                  <a:lnTo>
                    <a:pt x="147848" y="126622"/>
                  </a:lnTo>
                  <a:lnTo>
                    <a:pt x="147848" y="695325"/>
                  </a:lnTo>
                  <a:lnTo>
                    <a:pt x="0" y="695325"/>
                  </a:lnTo>
                  <a:lnTo>
                    <a:pt x="0" y="0"/>
                  </a:lnTo>
                  <a:close/>
                </a:path>
              </a:pathLst>
            </a:custGeom>
            <a:solidFill>
              <a:schemeClr val="accent1"/>
            </a:solidFill>
            <a:ln w="18296"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4" name="任意多边形: 形状 23">
              <a:extLst>
                <a:ext uri="{FF2B5EF4-FFF2-40B4-BE49-F238E27FC236}">
                  <a16:creationId xmlns:a16="http://schemas.microsoft.com/office/drawing/2014/main" id="{CFFE74A4-2A79-4CDF-7A84-45D5AE8B2F73}"/>
                </a:ext>
              </a:extLst>
            </p:cNvPr>
            <p:cNvSpPr/>
            <p:nvPr>
              <p:custDataLst>
                <p:tags r:id="rId48"/>
              </p:custDataLst>
            </p:nvPr>
          </p:nvSpPr>
          <p:spPr>
            <a:xfrm>
              <a:off x="2288912" y="5746372"/>
              <a:ext cx="715269" cy="695325"/>
            </a:xfrm>
            <a:custGeom>
              <a:avLst/>
              <a:gdLst>
                <a:gd name="connsiteX0" fmla="*/ 715270 w 715269"/>
                <a:gd name="connsiteY0" fmla="*/ 695325 h 695325"/>
                <a:gd name="connsiteX1" fmla="*/ 0 w 715269"/>
                <a:gd name="connsiteY1" fmla="*/ 695325 h 695325"/>
                <a:gd name="connsiteX2" fmla="*/ 0 w 715269"/>
                <a:gd name="connsiteY2" fmla="*/ 568703 h 695325"/>
                <a:gd name="connsiteX3" fmla="*/ 567239 w 715269"/>
                <a:gd name="connsiteY3" fmla="*/ 568703 h 695325"/>
                <a:gd name="connsiteX4" fmla="*/ 567239 w 715269"/>
                <a:gd name="connsiteY4" fmla="*/ 0 h 695325"/>
                <a:gd name="connsiteX5" fmla="*/ 715270 w 715269"/>
                <a:gd name="connsiteY5" fmla="*/ 0 h 695325"/>
                <a:gd name="connsiteX6" fmla="*/ 715270 w 715269"/>
                <a:gd name="connsiteY6" fmla="*/ 695325 h 695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15269" h="695325">
                  <a:moveTo>
                    <a:pt x="715270" y="695325"/>
                  </a:moveTo>
                  <a:lnTo>
                    <a:pt x="0" y="695325"/>
                  </a:lnTo>
                  <a:lnTo>
                    <a:pt x="0" y="568703"/>
                  </a:lnTo>
                  <a:lnTo>
                    <a:pt x="567239" y="568703"/>
                  </a:lnTo>
                  <a:lnTo>
                    <a:pt x="567239" y="0"/>
                  </a:lnTo>
                  <a:lnTo>
                    <a:pt x="715270" y="0"/>
                  </a:lnTo>
                  <a:lnTo>
                    <a:pt x="715270" y="695325"/>
                  </a:lnTo>
                  <a:close/>
                </a:path>
              </a:pathLst>
            </a:custGeom>
            <a:solidFill>
              <a:schemeClr val="accent1"/>
            </a:solidFill>
            <a:ln w="18296"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sp>
        <p:nvSpPr>
          <p:cNvPr id="25" name="Text3">
            <a:extLst>
              <a:ext uri="{FF2B5EF4-FFF2-40B4-BE49-F238E27FC236}">
                <a16:creationId xmlns:a16="http://schemas.microsoft.com/office/drawing/2014/main" id="{90229934-DE30-5E54-1FB7-5C286DFBAE75}"/>
              </a:ext>
            </a:extLst>
          </p:cNvPr>
          <p:cNvSpPr/>
          <p:nvPr>
            <p:custDataLst>
              <p:tags r:id="rId5"/>
            </p:custDataLst>
          </p:nvPr>
        </p:nvSpPr>
        <p:spPr>
          <a:xfrm>
            <a:off x="693651" y="3072573"/>
            <a:ext cx="1826344" cy="470597"/>
          </a:xfrm>
          <a:custGeom>
            <a:avLst/>
            <a:gdLst>
              <a:gd name="connsiteX0" fmla="*/ 0 w 2391002"/>
              <a:gd name="connsiteY0" fmla="*/ 0 h 616094"/>
              <a:gd name="connsiteX1" fmla="*/ 2391003 w 2391002"/>
              <a:gd name="connsiteY1" fmla="*/ 0 h 616094"/>
              <a:gd name="connsiteX2" fmla="*/ 2391003 w 2391002"/>
              <a:gd name="connsiteY2" fmla="*/ 616095 h 616094"/>
              <a:gd name="connsiteX3" fmla="*/ 0 w 2391002"/>
              <a:gd name="connsiteY3" fmla="*/ 616095 h 616094"/>
            </a:gdLst>
            <a:ahLst/>
            <a:cxnLst>
              <a:cxn ang="0">
                <a:pos x="connsiteX0" y="connsiteY0"/>
              </a:cxn>
              <a:cxn ang="0">
                <a:pos x="connsiteX1" y="connsiteY1"/>
              </a:cxn>
              <a:cxn ang="0">
                <a:pos x="connsiteX2" y="connsiteY2"/>
              </a:cxn>
              <a:cxn ang="0">
                <a:pos x="connsiteX3" y="connsiteY3"/>
              </a:cxn>
            </a:cxnLst>
            <a:rect l="l" t="t" r="r" b="b"/>
            <a:pathLst>
              <a:path w="2391002" h="616094">
                <a:moveTo>
                  <a:pt x="0" y="0"/>
                </a:moveTo>
                <a:lnTo>
                  <a:pt x="2391003" y="0"/>
                </a:lnTo>
                <a:lnTo>
                  <a:pt x="2391003" y="616095"/>
                </a:lnTo>
                <a:lnTo>
                  <a:pt x="0" y="616095"/>
                </a:lnTo>
                <a:close/>
              </a:path>
            </a:pathLst>
          </a:custGeom>
          <a:solidFill>
            <a:schemeClr val="accent1"/>
          </a:solidFill>
          <a:ln w="18296"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nvGrpSpPr>
          <p:cNvPr id="61" name="Text4">
            <a:extLst>
              <a:ext uri="{FF2B5EF4-FFF2-40B4-BE49-F238E27FC236}">
                <a16:creationId xmlns:a16="http://schemas.microsoft.com/office/drawing/2014/main" id="{3B1FFE6D-7954-0AAF-AF2C-B8E4A5E02ECA}"/>
              </a:ext>
            </a:extLst>
          </p:cNvPr>
          <p:cNvGrpSpPr/>
          <p:nvPr>
            <p:custDataLst>
              <p:tags r:id="rId6"/>
            </p:custDataLst>
          </p:nvPr>
        </p:nvGrpSpPr>
        <p:grpSpPr>
          <a:xfrm>
            <a:off x="2841880" y="2104682"/>
            <a:ext cx="2055001" cy="3756333"/>
            <a:chOff x="3274080" y="1524000"/>
            <a:chExt cx="2690356" cy="4917697"/>
          </a:xfrm>
        </p:grpSpPr>
        <p:sp>
          <p:nvSpPr>
            <p:cNvPr id="26" name="任意多边形: 形状 25">
              <a:extLst>
                <a:ext uri="{FF2B5EF4-FFF2-40B4-BE49-F238E27FC236}">
                  <a16:creationId xmlns:a16="http://schemas.microsoft.com/office/drawing/2014/main" id="{74774365-D7D1-3D3A-B966-17A98D2A9814}"/>
                </a:ext>
              </a:extLst>
            </p:cNvPr>
            <p:cNvSpPr/>
            <p:nvPr>
              <p:custDataLst>
                <p:tags r:id="rId43"/>
              </p:custDataLst>
            </p:nvPr>
          </p:nvSpPr>
          <p:spPr>
            <a:xfrm>
              <a:off x="3421929" y="1650622"/>
              <a:ext cx="2391004" cy="4664454"/>
            </a:xfrm>
            <a:custGeom>
              <a:avLst/>
              <a:gdLst>
                <a:gd name="connsiteX0" fmla="*/ 0 w 2391002"/>
                <a:gd name="connsiteY0" fmla="*/ 0 h 3921815"/>
                <a:gd name="connsiteX1" fmla="*/ 1866398 w 2391002"/>
                <a:gd name="connsiteY1" fmla="*/ 0 h 3921815"/>
                <a:gd name="connsiteX2" fmla="*/ 2391003 w 2391002"/>
                <a:gd name="connsiteY2" fmla="*/ 524604 h 3921815"/>
                <a:gd name="connsiteX3" fmla="*/ 2391003 w 2391002"/>
                <a:gd name="connsiteY3" fmla="*/ 3921816 h 3921815"/>
                <a:gd name="connsiteX4" fmla="*/ 524604 w 2391002"/>
                <a:gd name="connsiteY4" fmla="*/ 3921816 h 3921815"/>
                <a:gd name="connsiteX5" fmla="*/ 0 w 2391002"/>
                <a:gd name="connsiteY5" fmla="*/ 3397212 h 3921815"/>
                <a:gd name="connsiteX6" fmla="*/ 0 w 2391002"/>
                <a:gd name="connsiteY6" fmla="*/ 0 h 3921815"/>
                <a:gd name="connsiteX7" fmla="*/ 0 w 2391002"/>
                <a:gd name="connsiteY7" fmla="*/ 0 h 39218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391002" h="3921815">
                  <a:moveTo>
                    <a:pt x="0" y="0"/>
                  </a:moveTo>
                  <a:lnTo>
                    <a:pt x="1866398" y="0"/>
                  </a:lnTo>
                  <a:cubicBezTo>
                    <a:pt x="2155873" y="0"/>
                    <a:pt x="2391003" y="235130"/>
                    <a:pt x="2391003" y="524604"/>
                  </a:cubicBezTo>
                  <a:lnTo>
                    <a:pt x="2391003" y="3921816"/>
                  </a:lnTo>
                  <a:lnTo>
                    <a:pt x="524604" y="3921816"/>
                  </a:lnTo>
                  <a:cubicBezTo>
                    <a:pt x="235130" y="3921816"/>
                    <a:pt x="0" y="3686686"/>
                    <a:pt x="0" y="3397212"/>
                  </a:cubicBezTo>
                  <a:lnTo>
                    <a:pt x="0" y="0"/>
                  </a:lnTo>
                  <a:lnTo>
                    <a:pt x="0" y="0"/>
                  </a:lnTo>
                  <a:close/>
                </a:path>
              </a:pathLst>
            </a:custGeom>
            <a:solidFill>
              <a:schemeClr val="bg1"/>
            </a:solidFill>
            <a:ln w="18296" cap="flat">
              <a:solidFill>
                <a:schemeClr val="accent2"/>
              </a:solid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7" name="任意多边形: 形状 26">
              <a:extLst>
                <a:ext uri="{FF2B5EF4-FFF2-40B4-BE49-F238E27FC236}">
                  <a16:creationId xmlns:a16="http://schemas.microsoft.com/office/drawing/2014/main" id="{BB8C1225-E40C-66C4-7819-C31CC6250997}"/>
                </a:ext>
              </a:extLst>
            </p:cNvPr>
            <p:cNvSpPr/>
            <p:nvPr>
              <p:custDataLst>
                <p:tags r:id="rId44"/>
              </p:custDataLst>
            </p:nvPr>
          </p:nvSpPr>
          <p:spPr>
            <a:xfrm>
              <a:off x="3274080" y="1524000"/>
              <a:ext cx="715087" cy="695325"/>
            </a:xfrm>
            <a:custGeom>
              <a:avLst/>
              <a:gdLst>
                <a:gd name="connsiteX0" fmla="*/ 0 w 715086"/>
                <a:gd name="connsiteY0" fmla="*/ 0 h 695325"/>
                <a:gd name="connsiteX1" fmla="*/ 715087 w 715086"/>
                <a:gd name="connsiteY1" fmla="*/ 0 h 695325"/>
                <a:gd name="connsiteX2" fmla="*/ 715087 w 715086"/>
                <a:gd name="connsiteY2" fmla="*/ 126622 h 695325"/>
                <a:gd name="connsiteX3" fmla="*/ 147848 w 715086"/>
                <a:gd name="connsiteY3" fmla="*/ 126622 h 695325"/>
                <a:gd name="connsiteX4" fmla="*/ 147848 w 715086"/>
                <a:gd name="connsiteY4" fmla="*/ 695325 h 695325"/>
                <a:gd name="connsiteX5" fmla="*/ 0 w 715086"/>
                <a:gd name="connsiteY5" fmla="*/ 695325 h 695325"/>
                <a:gd name="connsiteX6" fmla="*/ 0 w 715086"/>
                <a:gd name="connsiteY6" fmla="*/ 0 h 695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15086" h="695325">
                  <a:moveTo>
                    <a:pt x="0" y="0"/>
                  </a:moveTo>
                  <a:lnTo>
                    <a:pt x="715087" y="0"/>
                  </a:lnTo>
                  <a:lnTo>
                    <a:pt x="715087" y="126622"/>
                  </a:lnTo>
                  <a:lnTo>
                    <a:pt x="147848" y="126622"/>
                  </a:lnTo>
                  <a:lnTo>
                    <a:pt x="147848" y="695325"/>
                  </a:lnTo>
                  <a:lnTo>
                    <a:pt x="0" y="695325"/>
                  </a:lnTo>
                  <a:lnTo>
                    <a:pt x="0" y="0"/>
                  </a:lnTo>
                  <a:close/>
                </a:path>
              </a:pathLst>
            </a:custGeom>
            <a:solidFill>
              <a:schemeClr val="accent2"/>
            </a:solidFill>
            <a:ln w="18296"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8" name="任意多边形: 形状 27">
              <a:extLst>
                <a:ext uri="{FF2B5EF4-FFF2-40B4-BE49-F238E27FC236}">
                  <a16:creationId xmlns:a16="http://schemas.microsoft.com/office/drawing/2014/main" id="{394D992C-2C19-47E2-518C-EAE703D6A972}"/>
                </a:ext>
              </a:extLst>
            </p:cNvPr>
            <p:cNvSpPr/>
            <p:nvPr>
              <p:custDataLst>
                <p:tags r:id="rId45"/>
              </p:custDataLst>
            </p:nvPr>
          </p:nvSpPr>
          <p:spPr>
            <a:xfrm>
              <a:off x="5249167" y="5746372"/>
              <a:ext cx="715269" cy="695325"/>
            </a:xfrm>
            <a:custGeom>
              <a:avLst/>
              <a:gdLst>
                <a:gd name="connsiteX0" fmla="*/ 715270 w 715269"/>
                <a:gd name="connsiteY0" fmla="*/ 695325 h 695325"/>
                <a:gd name="connsiteX1" fmla="*/ 0 w 715269"/>
                <a:gd name="connsiteY1" fmla="*/ 695325 h 695325"/>
                <a:gd name="connsiteX2" fmla="*/ 0 w 715269"/>
                <a:gd name="connsiteY2" fmla="*/ 568703 h 695325"/>
                <a:gd name="connsiteX3" fmla="*/ 567239 w 715269"/>
                <a:gd name="connsiteY3" fmla="*/ 568703 h 695325"/>
                <a:gd name="connsiteX4" fmla="*/ 567239 w 715269"/>
                <a:gd name="connsiteY4" fmla="*/ 0 h 695325"/>
                <a:gd name="connsiteX5" fmla="*/ 715270 w 715269"/>
                <a:gd name="connsiteY5" fmla="*/ 0 h 695325"/>
                <a:gd name="connsiteX6" fmla="*/ 715270 w 715269"/>
                <a:gd name="connsiteY6" fmla="*/ 695325 h 695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15269" h="695325">
                  <a:moveTo>
                    <a:pt x="715270" y="695325"/>
                  </a:moveTo>
                  <a:lnTo>
                    <a:pt x="0" y="695325"/>
                  </a:lnTo>
                  <a:lnTo>
                    <a:pt x="0" y="568703"/>
                  </a:lnTo>
                  <a:lnTo>
                    <a:pt x="567239" y="568703"/>
                  </a:lnTo>
                  <a:lnTo>
                    <a:pt x="567239" y="0"/>
                  </a:lnTo>
                  <a:lnTo>
                    <a:pt x="715270" y="0"/>
                  </a:lnTo>
                  <a:lnTo>
                    <a:pt x="715270" y="695325"/>
                  </a:lnTo>
                  <a:close/>
                </a:path>
              </a:pathLst>
            </a:custGeom>
            <a:solidFill>
              <a:schemeClr val="accent2"/>
            </a:solidFill>
            <a:ln w="18296"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sp>
        <p:nvSpPr>
          <p:cNvPr id="29" name="Text5">
            <a:extLst>
              <a:ext uri="{FF2B5EF4-FFF2-40B4-BE49-F238E27FC236}">
                <a16:creationId xmlns:a16="http://schemas.microsoft.com/office/drawing/2014/main" id="{297B137B-2F21-7564-B5B2-C1D68518C2EE}"/>
              </a:ext>
            </a:extLst>
          </p:cNvPr>
          <p:cNvSpPr/>
          <p:nvPr>
            <p:custDataLst>
              <p:tags r:id="rId7"/>
            </p:custDataLst>
          </p:nvPr>
        </p:nvSpPr>
        <p:spPr>
          <a:xfrm>
            <a:off x="2954813" y="3072573"/>
            <a:ext cx="1826344" cy="470597"/>
          </a:xfrm>
          <a:custGeom>
            <a:avLst/>
            <a:gdLst>
              <a:gd name="connsiteX0" fmla="*/ 0 w 2391002"/>
              <a:gd name="connsiteY0" fmla="*/ 0 h 616094"/>
              <a:gd name="connsiteX1" fmla="*/ 2391003 w 2391002"/>
              <a:gd name="connsiteY1" fmla="*/ 0 h 616094"/>
              <a:gd name="connsiteX2" fmla="*/ 2391003 w 2391002"/>
              <a:gd name="connsiteY2" fmla="*/ 616095 h 616094"/>
              <a:gd name="connsiteX3" fmla="*/ 0 w 2391002"/>
              <a:gd name="connsiteY3" fmla="*/ 616095 h 616094"/>
            </a:gdLst>
            <a:ahLst/>
            <a:cxnLst>
              <a:cxn ang="0">
                <a:pos x="connsiteX0" y="connsiteY0"/>
              </a:cxn>
              <a:cxn ang="0">
                <a:pos x="connsiteX1" y="connsiteY1"/>
              </a:cxn>
              <a:cxn ang="0">
                <a:pos x="connsiteX2" y="connsiteY2"/>
              </a:cxn>
              <a:cxn ang="0">
                <a:pos x="connsiteX3" y="connsiteY3"/>
              </a:cxn>
            </a:cxnLst>
            <a:rect l="l" t="t" r="r" b="b"/>
            <a:pathLst>
              <a:path w="2391002" h="616094">
                <a:moveTo>
                  <a:pt x="0" y="0"/>
                </a:moveTo>
                <a:lnTo>
                  <a:pt x="2391003" y="0"/>
                </a:lnTo>
                <a:lnTo>
                  <a:pt x="2391003" y="616095"/>
                </a:lnTo>
                <a:lnTo>
                  <a:pt x="0" y="616095"/>
                </a:lnTo>
                <a:close/>
              </a:path>
            </a:pathLst>
          </a:custGeom>
          <a:solidFill>
            <a:schemeClr val="accent2"/>
          </a:solidFill>
          <a:ln w="18296"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nvGrpSpPr>
          <p:cNvPr id="62" name="Text6">
            <a:extLst>
              <a:ext uri="{FF2B5EF4-FFF2-40B4-BE49-F238E27FC236}">
                <a16:creationId xmlns:a16="http://schemas.microsoft.com/office/drawing/2014/main" id="{698CDBCA-9661-BE6B-E98A-A5F5977B124F}"/>
              </a:ext>
            </a:extLst>
          </p:cNvPr>
          <p:cNvGrpSpPr/>
          <p:nvPr>
            <p:custDataLst>
              <p:tags r:id="rId8"/>
            </p:custDataLst>
          </p:nvPr>
        </p:nvGrpSpPr>
        <p:grpSpPr>
          <a:xfrm>
            <a:off x="5103042" y="2104682"/>
            <a:ext cx="2054868" cy="3756333"/>
            <a:chOff x="6234329" y="1524000"/>
            <a:chExt cx="2690178" cy="4917697"/>
          </a:xfrm>
        </p:grpSpPr>
        <p:sp>
          <p:nvSpPr>
            <p:cNvPr id="30" name="任意多边形: 形状 29">
              <a:extLst>
                <a:ext uri="{FF2B5EF4-FFF2-40B4-BE49-F238E27FC236}">
                  <a16:creationId xmlns:a16="http://schemas.microsoft.com/office/drawing/2014/main" id="{C3C211BB-E405-B043-4D34-8C85F542334E}"/>
                </a:ext>
              </a:extLst>
            </p:cNvPr>
            <p:cNvSpPr/>
            <p:nvPr>
              <p:custDataLst>
                <p:tags r:id="rId40"/>
              </p:custDataLst>
            </p:nvPr>
          </p:nvSpPr>
          <p:spPr>
            <a:xfrm>
              <a:off x="6382178" y="1650622"/>
              <a:ext cx="2391001" cy="4664454"/>
            </a:xfrm>
            <a:custGeom>
              <a:avLst/>
              <a:gdLst>
                <a:gd name="connsiteX0" fmla="*/ 0 w 2391002"/>
                <a:gd name="connsiteY0" fmla="*/ 0 h 3921815"/>
                <a:gd name="connsiteX1" fmla="*/ 1866399 w 2391002"/>
                <a:gd name="connsiteY1" fmla="*/ 0 h 3921815"/>
                <a:gd name="connsiteX2" fmla="*/ 2391003 w 2391002"/>
                <a:gd name="connsiteY2" fmla="*/ 524604 h 3921815"/>
                <a:gd name="connsiteX3" fmla="*/ 2391003 w 2391002"/>
                <a:gd name="connsiteY3" fmla="*/ 3921816 h 3921815"/>
                <a:gd name="connsiteX4" fmla="*/ 524604 w 2391002"/>
                <a:gd name="connsiteY4" fmla="*/ 3921816 h 3921815"/>
                <a:gd name="connsiteX5" fmla="*/ 0 w 2391002"/>
                <a:gd name="connsiteY5" fmla="*/ 3397212 h 3921815"/>
                <a:gd name="connsiteX6" fmla="*/ 0 w 2391002"/>
                <a:gd name="connsiteY6" fmla="*/ 0 h 3921815"/>
                <a:gd name="connsiteX7" fmla="*/ 0 w 2391002"/>
                <a:gd name="connsiteY7" fmla="*/ 0 h 39218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391002" h="3921815">
                  <a:moveTo>
                    <a:pt x="0" y="0"/>
                  </a:moveTo>
                  <a:lnTo>
                    <a:pt x="1866399" y="0"/>
                  </a:lnTo>
                  <a:cubicBezTo>
                    <a:pt x="2155873" y="0"/>
                    <a:pt x="2391003" y="235130"/>
                    <a:pt x="2391003" y="524604"/>
                  </a:cubicBezTo>
                  <a:lnTo>
                    <a:pt x="2391003" y="3921816"/>
                  </a:lnTo>
                  <a:lnTo>
                    <a:pt x="524604" y="3921816"/>
                  </a:lnTo>
                  <a:cubicBezTo>
                    <a:pt x="235129" y="3921816"/>
                    <a:pt x="0" y="3686686"/>
                    <a:pt x="0" y="3397212"/>
                  </a:cubicBezTo>
                  <a:lnTo>
                    <a:pt x="0" y="0"/>
                  </a:lnTo>
                  <a:lnTo>
                    <a:pt x="0" y="0"/>
                  </a:lnTo>
                  <a:close/>
                </a:path>
              </a:pathLst>
            </a:custGeom>
            <a:solidFill>
              <a:schemeClr val="bg1"/>
            </a:solidFill>
            <a:ln w="18296" cap="flat">
              <a:solidFill>
                <a:schemeClr val="accent3"/>
              </a:solid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1" name="任意多边形: 形状 30">
              <a:extLst>
                <a:ext uri="{FF2B5EF4-FFF2-40B4-BE49-F238E27FC236}">
                  <a16:creationId xmlns:a16="http://schemas.microsoft.com/office/drawing/2014/main" id="{D6F232D0-DCC1-AC9F-5008-3D463CFD0362}"/>
                </a:ext>
              </a:extLst>
            </p:cNvPr>
            <p:cNvSpPr/>
            <p:nvPr>
              <p:custDataLst>
                <p:tags r:id="rId41"/>
              </p:custDataLst>
            </p:nvPr>
          </p:nvSpPr>
          <p:spPr>
            <a:xfrm>
              <a:off x="6234329" y="1524000"/>
              <a:ext cx="715086" cy="695325"/>
            </a:xfrm>
            <a:custGeom>
              <a:avLst/>
              <a:gdLst>
                <a:gd name="connsiteX0" fmla="*/ 0 w 715087"/>
                <a:gd name="connsiteY0" fmla="*/ 0 h 695325"/>
                <a:gd name="connsiteX1" fmla="*/ 715087 w 715087"/>
                <a:gd name="connsiteY1" fmla="*/ 0 h 695325"/>
                <a:gd name="connsiteX2" fmla="*/ 715087 w 715087"/>
                <a:gd name="connsiteY2" fmla="*/ 126622 h 695325"/>
                <a:gd name="connsiteX3" fmla="*/ 147848 w 715087"/>
                <a:gd name="connsiteY3" fmla="*/ 126622 h 695325"/>
                <a:gd name="connsiteX4" fmla="*/ 147848 w 715087"/>
                <a:gd name="connsiteY4" fmla="*/ 695325 h 695325"/>
                <a:gd name="connsiteX5" fmla="*/ 0 w 715087"/>
                <a:gd name="connsiteY5" fmla="*/ 695325 h 695325"/>
                <a:gd name="connsiteX6" fmla="*/ 0 w 715087"/>
                <a:gd name="connsiteY6" fmla="*/ 0 h 695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15087" h="695325">
                  <a:moveTo>
                    <a:pt x="0" y="0"/>
                  </a:moveTo>
                  <a:lnTo>
                    <a:pt x="715087" y="0"/>
                  </a:lnTo>
                  <a:lnTo>
                    <a:pt x="715087" y="126622"/>
                  </a:lnTo>
                  <a:lnTo>
                    <a:pt x="147848" y="126622"/>
                  </a:lnTo>
                  <a:lnTo>
                    <a:pt x="147848" y="695325"/>
                  </a:lnTo>
                  <a:lnTo>
                    <a:pt x="0" y="695325"/>
                  </a:lnTo>
                  <a:lnTo>
                    <a:pt x="0" y="0"/>
                  </a:lnTo>
                  <a:close/>
                </a:path>
              </a:pathLst>
            </a:custGeom>
            <a:solidFill>
              <a:schemeClr val="accent3"/>
            </a:solidFill>
            <a:ln w="18296"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2" name="任意多边形: 形状 31">
              <a:extLst>
                <a:ext uri="{FF2B5EF4-FFF2-40B4-BE49-F238E27FC236}">
                  <a16:creationId xmlns:a16="http://schemas.microsoft.com/office/drawing/2014/main" id="{5D69D5B0-AA09-74CC-9F34-047AC84E7C46}"/>
                </a:ext>
              </a:extLst>
            </p:cNvPr>
            <p:cNvSpPr/>
            <p:nvPr>
              <p:custDataLst>
                <p:tags r:id="rId42"/>
              </p:custDataLst>
            </p:nvPr>
          </p:nvSpPr>
          <p:spPr>
            <a:xfrm>
              <a:off x="8209421" y="5746372"/>
              <a:ext cx="715086" cy="695325"/>
            </a:xfrm>
            <a:custGeom>
              <a:avLst/>
              <a:gdLst>
                <a:gd name="connsiteX0" fmla="*/ 715087 w 715086"/>
                <a:gd name="connsiteY0" fmla="*/ 695325 h 695325"/>
                <a:gd name="connsiteX1" fmla="*/ 0 w 715086"/>
                <a:gd name="connsiteY1" fmla="*/ 695325 h 695325"/>
                <a:gd name="connsiteX2" fmla="*/ 0 w 715086"/>
                <a:gd name="connsiteY2" fmla="*/ 568703 h 695325"/>
                <a:gd name="connsiteX3" fmla="*/ 567239 w 715086"/>
                <a:gd name="connsiteY3" fmla="*/ 568703 h 695325"/>
                <a:gd name="connsiteX4" fmla="*/ 567239 w 715086"/>
                <a:gd name="connsiteY4" fmla="*/ 0 h 695325"/>
                <a:gd name="connsiteX5" fmla="*/ 715087 w 715086"/>
                <a:gd name="connsiteY5" fmla="*/ 0 h 695325"/>
                <a:gd name="connsiteX6" fmla="*/ 715087 w 715086"/>
                <a:gd name="connsiteY6" fmla="*/ 695325 h 695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15086" h="695325">
                  <a:moveTo>
                    <a:pt x="715087" y="695325"/>
                  </a:moveTo>
                  <a:lnTo>
                    <a:pt x="0" y="695325"/>
                  </a:lnTo>
                  <a:lnTo>
                    <a:pt x="0" y="568703"/>
                  </a:lnTo>
                  <a:lnTo>
                    <a:pt x="567239" y="568703"/>
                  </a:lnTo>
                  <a:lnTo>
                    <a:pt x="567239" y="0"/>
                  </a:lnTo>
                  <a:lnTo>
                    <a:pt x="715087" y="0"/>
                  </a:lnTo>
                  <a:lnTo>
                    <a:pt x="715087" y="695325"/>
                  </a:lnTo>
                  <a:close/>
                </a:path>
              </a:pathLst>
            </a:custGeom>
            <a:solidFill>
              <a:schemeClr val="accent3"/>
            </a:solidFill>
            <a:ln w="18296"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sp>
        <p:nvSpPr>
          <p:cNvPr id="33" name="Text7">
            <a:extLst>
              <a:ext uri="{FF2B5EF4-FFF2-40B4-BE49-F238E27FC236}">
                <a16:creationId xmlns:a16="http://schemas.microsoft.com/office/drawing/2014/main" id="{0AFB77A3-47EB-D5E1-F170-CC1E72BA8B48}"/>
              </a:ext>
            </a:extLst>
          </p:cNvPr>
          <p:cNvSpPr/>
          <p:nvPr>
            <p:custDataLst>
              <p:tags r:id="rId9"/>
            </p:custDataLst>
          </p:nvPr>
        </p:nvSpPr>
        <p:spPr>
          <a:xfrm>
            <a:off x="5215976" y="3072573"/>
            <a:ext cx="1826344" cy="470597"/>
          </a:xfrm>
          <a:custGeom>
            <a:avLst/>
            <a:gdLst>
              <a:gd name="connsiteX0" fmla="*/ 0 w 2391002"/>
              <a:gd name="connsiteY0" fmla="*/ 0 h 616094"/>
              <a:gd name="connsiteX1" fmla="*/ 2391004 w 2391002"/>
              <a:gd name="connsiteY1" fmla="*/ 0 h 616094"/>
              <a:gd name="connsiteX2" fmla="*/ 2391004 w 2391002"/>
              <a:gd name="connsiteY2" fmla="*/ 616095 h 616094"/>
              <a:gd name="connsiteX3" fmla="*/ 0 w 2391002"/>
              <a:gd name="connsiteY3" fmla="*/ 616095 h 616094"/>
            </a:gdLst>
            <a:ahLst/>
            <a:cxnLst>
              <a:cxn ang="0">
                <a:pos x="connsiteX0" y="connsiteY0"/>
              </a:cxn>
              <a:cxn ang="0">
                <a:pos x="connsiteX1" y="connsiteY1"/>
              </a:cxn>
              <a:cxn ang="0">
                <a:pos x="connsiteX2" y="connsiteY2"/>
              </a:cxn>
              <a:cxn ang="0">
                <a:pos x="connsiteX3" y="connsiteY3"/>
              </a:cxn>
            </a:cxnLst>
            <a:rect l="l" t="t" r="r" b="b"/>
            <a:pathLst>
              <a:path w="2391002" h="616094">
                <a:moveTo>
                  <a:pt x="0" y="0"/>
                </a:moveTo>
                <a:lnTo>
                  <a:pt x="2391004" y="0"/>
                </a:lnTo>
                <a:lnTo>
                  <a:pt x="2391004" y="616095"/>
                </a:lnTo>
                <a:lnTo>
                  <a:pt x="0" y="616095"/>
                </a:lnTo>
                <a:close/>
              </a:path>
            </a:pathLst>
          </a:custGeom>
          <a:solidFill>
            <a:schemeClr val="accent3"/>
          </a:solidFill>
          <a:ln w="18296"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nvGrpSpPr>
          <p:cNvPr id="63" name="Text8">
            <a:extLst>
              <a:ext uri="{FF2B5EF4-FFF2-40B4-BE49-F238E27FC236}">
                <a16:creationId xmlns:a16="http://schemas.microsoft.com/office/drawing/2014/main" id="{BBC5BA9B-A159-1994-6622-2C642F4285C7}"/>
              </a:ext>
            </a:extLst>
          </p:cNvPr>
          <p:cNvGrpSpPr/>
          <p:nvPr>
            <p:custDataLst>
              <p:tags r:id="rId10"/>
            </p:custDataLst>
          </p:nvPr>
        </p:nvGrpSpPr>
        <p:grpSpPr>
          <a:xfrm>
            <a:off x="7364065" y="2104682"/>
            <a:ext cx="2054999" cy="3756333"/>
            <a:chOff x="9194409" y="1524000"/>
            <a:chExt cx="2690353" cy="4917697"/>
          </a:xfrm>
        </p:grpSpPr>
        <p:sp>
          <p:nvSpPr>
            <p:cNvPr id="34" name="任意多边形: 形状 33">
              <a:extLst>
                <a:ext uri="{FF2B5EF4-FFF2-40B4-BE49-F238E27FC236}">
                  <a16:creationId xmlns:a16="http://schemas.microsoft.com/office/drawing/2014/main" id="{930D505B-62D0-21F3-0EB6-AC1A3DBBAA83}"/>
                </a:ext>
              </a:extLst>
            </p:cNvPr>
            <p:cNvSpPr/>
            <p:nvPr>
              <p:custDataLst>
                <p:tags r:id="rId37"/>
              </p:custDataLst>
            </p:nvPr>
          </p:nvSpPr>
          <p:spPr>
            <a:xfrm>
              <a:off x="9342440" y="1650622"/>
              <a:ext cx="2391005" cy="4664454"/>
            </a:xfrm>
            <a:custGeom>
              <a:avLst/>
              <a:gdLst>
                <a:gd name="connsiteX0" fmla="*/ 0 w 2391003"/>
                <a:gd name="connsiteY0" fmla="*/ 0 h 3921815"/>
                <a:gd name="connsiteX1" fmla="*/ 1866398 w 2391003"/>
                <a:gd name="connsiteY1" fmla="*/ 0 h 3921815"/>
                <a:gd name="connsiteX2" fmla="*/ 2391003 w 2391003"/>
                <a:gd name="connsiteY2" fmla="*/ 524604 h 3921815"/>
                <a:gd name="connsiteX3" fmla="*/ 2391003 w 2391003"/>
                <a:gd name="connsiteY3" fmla="*/ 3921816 h 3921815"/>
                <a:gd name="connsiteX4" fmla="*/ 524605 w 2391003"/>
                <a:gd name="connsiteY4" fmla="*/ 3921816 h 3921815"/>
                <a:gd name="connsiteX5" fmla="*/ 0 w 2391003"/>
                <a:gd name="connsiteY5" fmla="*/ 3397212 h 3921815"/>
                <a:gd name="connsiteX6" fmla="*/ 0 w 2391003"/>
                <a:gd name="connsiteY6" fmla="*/ 0 h 3921815"/>
                <a:gd name="connsiteX7" fmla="*/ 0 w 2391003"/>
                <a:gd name="connsiteY7" fmla="*/ 0 h 39218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391003" h="3921815">
                  <a:moveTo>
                    <a:pt x="0" y="0"/>
                  </a:moveTo>
                  <a:lnTo>
                    <a:pt x="1866398" y="0"/>
                  </a:lnTo>
                  <a:cubicBezTo>
                    <a:pt x="2155873" y="0"/>
                    <a:pt x="2391003" y="235130"/>
                    <a:pt x="2391003" y="524604"/>
                  </a:cubicBezTo>
                  <a:lnTo>
                    <a:pt x="2391003" y="3921816"/>
                  </a:lnTo>
                  <a:lnTo>
                    <a:pt x="524605" y="3921816"/>
                  </a:lnTo>
                  <a:cubicBezTo>
                    <a:pt x="235129" y="3921816"/>
                    <a:pt x="0" y="3686686"/>
                    <a:pt x="0" y="3397212"/>
                  </a:cubicBezTo>
                  <a:lnTo>
                    <a:pt x="0" y="0"/>
                  </a:lnTo>
                  <a:lnTo>
                    <a:pt x="0" y="0"/>
                  </a:lnTo>
                  <a:close/>
                </a:path>
              </a:pathLst>
            </a:custGeom>
            <a:solidFill>
              <a:schemeClr val="bg1"/>
            </a:solidFill>
            <a:ln w="18296" cap="flat">
              <a:solidFill>
                <a:schemeClr val="accent4"/>
              </a:solid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5" name="任意多边形: 形状 34">
              <a:extLst>
                <a:ext uri="{FF2B5EF4-FFF2-40B4-BE49-F238E27FC236}">
                  <a16:creationId xmlns:a16="http://schemas.microsoft.com/office/drawing/2014/main" id="{632B6833-25AF-2852-5F51-CBB7D48D923D}"/>
                </a:ext>
              </a:extLst>
            </p:cNvPr>
            <p:cNvSpPr/>
            <p:nvPr>
              <p:custDataLst>
                <p:tags r:id="rId38"/>
              </p:custDataLst>
            </p:nvPr>
          </p:nvSpPr>
          <p:spPr>
            <a:xfrm>
              <a:off x="9194409" y="1524000"/>
              <a:ext cx="715269" cy="695325"/>
            </a:xfrm>
            <a:custGeom>
              <a:avLst/>
              <a:gdLst>
                <a:gd name="connsiteX0" fmla="*/ 0 w 715269"/>
                <a:gd name="connsiteY0" fmla="*/ 0 h 695325"/>
                <a:gd name="connsiteX1" fmla="*/ 715270 w 715269"/>
                <a:gd name="connsiteY1" fmla="*/ 0 h 695325"/>
                <a:gd name="connsiteX2" fmla="*/ 715270 w 715269"/>
                <a:gd name="connsiteY2" fmla="*/ 126622 h 695325"/>
                <a:gd name="connsiteX3" fmla="*/ 148032 w 715269"/>
                <a:gd name="connsiteY3" fmla="*/ 126622 h 695325"/>
                <a:gd name="connsiteX4" fmla="*/ 148032 w 715269"/>
                <a:gd name="connsiteY4" fmla="*/ 695325 h 695325"/>
                <a:gd name="connsiteX5" fmla="*/ 0 w 715269"/>
                <a:gd name="connsiteY5" fmla="*/ 695325 h 695325"/>
                <a:gd name="connsiteX6" fmla="*/ 0 w 715269"/>
                <a:gd name="connsiteY6" fmla="*/ 0 h 695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15269" h="695325">
                  <a:moveTo>
                    <a:pt x="0" y="0"/>
                  </a:moveTo>
                  <a:lnTo>
                    <a:pt x="715270" y="0"/>
                  </a:lnTo>
                  <a:lnTo>
                    <a:pt x="715270" y="126622"/>
                  </a:lnTo>
                  <a:lnTo>
                    <a:pt x="148032" y="126622"/>
                  </a:lnTo>
                  <a:lnTo>
                    <a:pt x="148032" y="695325"/>
                  </a:lnTo>
                  <a:lnTo>
                    <a:pt x="0" y="695325"/>
                  </a:lnTo>
                  <a:lnTo>
                    <a:pt x="0" y="0"/>
                  </a:lnTo>
                  <a:close/>
                </a:path>
              </a:pathLst>
            </a:custGeom>
            <a:solidFill>
              <a:schemeClr val="accent4"/>
            </a:solidFill>
            <a:ln w="18296"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6" name="任意多边形: 形状 35">
              <a:extLst>
                <a:ext uri="{FF2B5EF4-FFF2-40B4-BE49-F238E27FC236}">
                  <a16:creationId xmlns:a16="http://schemas.microsoft.com/office/drawing/2014/main" id="{128696FF-B821-82D1-6021-357D38ED6F90}"/>
                </a:ext>
              </a:extLst>
            </p:cNvPr>
            <p:cNvSpPr/>
            <p:nvPr>
              <p:custDataLst>
                <p:tags r:id="rId39"/>
              </p:custDataLst>
            </p:nvPr>
          </p:nvSpPr>
          <p:spPr>
            <a:xfrm>
              <a:off x="11169675" y="5746372"/>
              <a:ext cx="715087" cy="695325"/>
            </a:xfrm>
            <a:custGeom>
              <a:avLst/>
              <a:gdLst>
                <a:gd name="connsiteX0" fmla="*/ 715086 w 715086"/>
                <a:gd name="connsiteY0" fmla="*/ 695325 h 695325"/>
                <a:gd name="connsiteX1" fmla="*/ 0 w 715086"/>
                <a:gd name="connsiteY1" fmla="*/ 695325 h 695325"/>
                <a:gd name="connsiteX2" fmla="*/ 0 w 715086"/>
                <a:gd name="connsiteY2" fmla="*/ 568703 h 695325"/>
                <a:gd name="connsiteX3" fmla="*/ 567239 w 715086"/>
                <a:gd name="connsiteY3" fmla="*/ 568703 h 695325"/>
                <a:gd name="connsiteX4" fmla="*/ 567239 w 715086"/>
                <a:gd name="connsiteY4" fmla="*/ 0 h 695325"/>
                <a:gd name="connsiteX5" fmla="*/ 715086 w 715086"/>
                <a:gd name="connsiteY5" fmla="*/ 0 h 695325"/>
                <a:gd name="connsiteX6" fmla="*/ 715086 w 715086"/>
                <a:gd name="connsiteY6" fmla="*/ 695325 h 695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15086" h="695325">
                  <a:moveTo>
                    <a:pt x="715086" y="695325"/>
                  </a:moveTo>
                  <a:lnTo>
                    <a:pt x="0" y="695325"/>
                  </a:lnTo>
                  <a:lnTo>
                    <a:pt x="0" y="568703"/>
                  </a:lnTo>
                  <a:lnTo>
                    <a:pt x="567239" y="568703"/>
                  </a:lnTo>
                  <a:lnTo>
                    <a:pt x="567239" y="0"/>
                  </a:lnTo>
                  <a:lnTo>
                    <a:pt x="715086" y="0"/>
                  </a:lnTo>
                  <a:lnTo>
                    <a:pt x="715086" y="695325"/>
                  </a:lnTo>
                  <a:close/>
                </a:path>
              </a:pathLst>
            </a:custGeom>
            <a:solidFill>
              <a:schemeClr val="accent4"/>
            </a:solidFill>
            <a:ln w="18296"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sp>
        <p:nvSpPr>
          <p:cNvPr id="37" name="Text9">
            <a:extLst>
              <a:ext uri="{FF2B5EF4-FFF2-40B4-BE49-F238E27FC236}">
                <a16:creationId xmlns:a16="http://schemas.microsoft.com/office/drawing/2014/main" id="{8CBCD87B-BFBE-FE49-D8A5-B44946D3FC75}"/>
              </a:ext>
            </a:extLst>
          </p:cNvPr>
          <p:cNvSpPr/>
          <p:nvPr>
            <p:custDataLst>
              <p:tags r:id="rId11"/>
            </p:custDataLst>
          </p:nvPr>
        </p:nvSpPr>
        <p:spPr>
          <a:xfrm>
            <a:off x="7477137" y="3072573"/>
            <a:ext cx="1826344" cy="470597"/>
          </a:xfrm>
          <a:custGeom>
            <a:avLst/>
            <a:gdLst>
              <a:gd name="connsiteX0" fmla="*/ 0 w 2391002"/>
              <a:gd name="connsiteY0" fmla="*/ 0 h 616094"/>
              <a:gd name="connsiteX1" fmla="*/ 2391004 w 2391002"/>
              <a:gd name="connsiteY1" fmla="*/ 0 h 616094"/>
              <a:gd name="connsiteX2" fmla="*/ 2391004 w 2391002"/>
              <a:gd name="connsiteY2" fmla="*/ 616095 h 616094"/>
              <a:gd name="connsiteX3" fmla="*/ 0 w 2391002"/>
              <a:gd name="connsiteY3" fmla="*/ 616095 h 616094"/>
            </a:gdLst>
            <a:ahLst/>
            <a:cxnLst>
              <a:cxn ang="0">
                <a:pos x="connsiteX0" y="connsiteY0"/>
              </a:cxn>
              <a:cxn ang="0">
                <a:pos x="connsiteX1" y="connsiteY1"/>
              </a:cxn>
              <a:cxn ang="0">
                <a:pos x="connsiteX2" y="connsiteY2"/>
              </a:cxn>
              <a:cxn ang="0">
                <a:pos x="connsiteX3" y="connsiteY3"/>
              </a:cxn>
            </a:cxnLst>
            <a:rect l="l" t="t" r="r" b="b"/>
            <a:pathLst>
              <a:path w="2391002" h="616094">
                <a:moveTo>
                  <a:pt x="0" y="0"/>
                </a:moveTo>
                <a:lnTo>
                  <a:pt x="2391004" y="0"/>
                </a:lnTo>
                <a:lnTo>
                  <a:pt x="2391004" y="616095"/>
                </a:lnTo>
                <a:lnTo>
                  <a:pt x="0" y="616095"/>
                </a:lnTo>
                <a:close/>
              </a:path>
            </a:pathLst>
          </a:custGeom>
          <a:solidFill>
            <a:schemeClr val="accent4"/>
          </a:solidFill>
          <a:ln w="18296"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8" name="Text10">
            <a:extLst>
              <a:ext uri="{FF2B5EF4-FFF2-40B4-BE49-F238E27FC236}">
                <a16:creationId xmlns:a16="http://schemas.microsoft.com/office/drawing/2014/main" id="{E03CD379-7D5A-611E-6ED0-89A91CE4D60A}"/>
              </a:ext>
            </a:extLst>
          </p:cNvPr>
          <p:cNvSpPr txBox="1"/>
          <p:nvPr>
            <p:custDataLst>
              <p:tags r:id="rId12"/>
            </p:custDataLst>
          </p:nvPr>
        </p:nvSpPr>
        <p:spPr>
          <a:xfrm>
            <a:off x="758333" y="3539664"/>
            <a:ext cx="1684519" cy="2159153"/>
          </a:xfrm>
          <a:prstGeom prst="rect">
            <a:avLst/>
          </a:prstGeom>
          <a:noFill/>
        </p:spPr>
        <p:txBody>
          <a:bodyPr wrap="square"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50000"/>
              </a:lnSpc>
              <a:spcBef>
                <a:spcPts val="300"/>
              </a:spcBef>
              <a:spcAft>
                <a:spcPts val="300"/>
              </a:spcAft>
            </a:pPr>
            <a:r>
              <a:rPr lang="en-US" altLang="zh-CN" sz="1600" dirty="0" err="1">
                <a:solidFill>
                  <a:schemeClr val="bg2"/>
                </a:solidFill>
                <a:latin typeface="微软雅黑" panose="020B0503020204020204" pitchFamily="34" charset="-122"/>
                <a:ea typeface="微软雅黑" panose="020B0503020204020204" pitchFamily="34" charset="-122"/>
              </a:rPr>
              <a:t>苏轼根据徐州的具体地理条件，灵活调整治水方案，不拘泥于传统方法</a:t>
            </a:r>
            <a:r>
              <a:rPr lang="en-US" altLang="zh-CN" sz="1600" dirty="0">
                <a:solidFill>
                  <a:schemeClr val="bg2"/>
                </a:solidFill>
                <a:latin typeface="微软雅黑" panose="020B0503020204020204" pitchFamily="34" charset="-122"/>
                <a:ea typeface="微软雅黑" panose="020B0503020204020204" pitchFamily="34" charset="-122"/>
              </a:rPr>
              <a:t>。</a:t>
            </a:r>
          </a:p>
        </p:txBody>
      </p:sp>
      <p:sp>
        <p:nvSpPr>
          <p:cNvPr id="39" name="Text11">
            <a:extLst>
              <a:ext uri="{FF2B5EF4-FFF2-40B4-BE49-F238E27FC236}">
                <a16:creationId xmlns:a16="http://schemas.microsoft.com/office/drawing/2014/main" id="{6BC36A27-6FF0-0F2E-6FF2-A6C40C8A85C1}"/>
              </a:ext>
            </a:extLst>
          </p:cNvPr>
          <p:cNvSpPr txBox="1"/>
          <p:nvPr>
            <p:custDataLst>
              <p:tags r:id="rId13"/>
            </p:custDataLst>
          </p:nvPr>
        </p:nvSpPr>
        <p:spPr>
          <a:xfrm>
            <a:off x="758333" y="3132045"/>
            <a:ext cx="1684519" cy="351653"/>
          </a:xfrm>
          <a:prstGeom prst="rect">
            <a:avLst/>
          </a:prstGeom>
          <a:noFill/>
        </p:spPr>
        <p:txBody>
          <a:bodyPr wrap="square" rtlCol="0" anchor="ctr" anchorCtr="0">
            <a:normAutofit fontScale="87500" lnSpcReduction="100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2000" b="1">
                <a:solidFill>
                  <a:schemeClr val="tx2"/>
                </a:solidFill>
                <a:latin typeface="微软雅黑" panose="020B0503020204020204" pitchFamily="34" charset="-122"/>
                <a:ea typeface="微软雅黑" panose="020B0503020204020204" pitchFamily="34" charset="-122"/>
              </a:rPr>
              <a:t>因地制宜</a:t>
            </a:r>
          </a:p>
        </p:txBody>
      </p:sp>
      <p:sp>
        <p:nvSpPr>
          <p:cNvPr id="40" name="Text12">
            <a:extLst>
              <a:ext uri="{FF2B5EF4-FFF2-40B4-BE49-F238E27FC236}">
                <a16:creationId xmlns:a16="http://schemas.microsoft.com/office/drawing/2014/main" id="{F8DE123E-9D6D-5C5C-588F-D1B926D92422}"/>
              </a:ext>
            </a:extLst>
          </p:cNvPr>
          <p:cNvSpPr txBox="1"/>
          <p:nvPr>
            <p:custDataLst>
              <p:tags r:id="rId14"/>
            </p:custDataLst>
          </p:nvPr>
        </p:nvSpPr>
        <p:spPr>
          <a:xfrm>
            <a:off x="3021039" y="3539664"/>
            <a:ext cx="1684519" cy="2159153"/>
          </a:xfrm>
          <a:prstGeom prst="rect">
            <a:avLst/>
          </a:prstGeom>
          <a:noFill/>
        </p:spPr>
        <p:txBody>
          <a:bodyPr wrap="square" rtlCol="0">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50000"/>
              </a:lnSpc>
              <a:spcBef>
                <a:spcPts val="300"/>
              </a:spcBef>
              <a:spcAft>
                <a:spcPts val="300"/>
              </a:spcAft>
            </a:pPr>
            <a:r>
              <a:rPr lang="en-US" altLang="zh-CN" sz="1600" dirty="0" err="1">
                <a:solidFill>
                  <a:schemeClr val="bg2"/>
                </a:solidFill>
                <a:latin typeface="微软雅黑" panose="020B0503020204020204" pitchFamily="34" charset="-122"/>
                <a:ea typeface="微软雅黑" panose="020B0503020204020204" pitchFamily="34" charset="-122"/>
              </a:rPr>
              <a:t>他采用多种治水措施相结合的方式，既治标又治本，全面解决水患问题</a:t>
            </a:r>
            <a:r>
              <a:rPr lang="en-US" altLang="zh-CN" sz="1600" dirty="0">
                <a:solidFill>
                  <a:schemeClr val="bg2"/>
                </a:solidFill>
                <a:latin typeface="微软雅黑" panose="020B0503020204020204" pitchFamily="34" charset="-122"/>
                <a:ea typeface="微软雅黑" panose="020B0503020204020204" pitchFamily="34" charset="-122"/>
              </a:rPr>
              <a:t>。</a:t>
            </a:r>
          </a:p>
        </p:txBody>
      </p:sp>
      <p:sp>
        <p:nvSpPr>
          <p:cNvPr id="41" name="Text13">
            <a:extLst>
              <a:ext uri="{FF2B5EF4-FFF2-40B4-BE49-F238E27FC236}">
                <a16:creationId xmlns:a16="http://schemas.microsoft.com/office/drawing/2014/main" id="{06768F5E-8037-1974-9051-E65A7DAD2518}"/>
              </a:ext>
            </a:extLst>
          </p:cNvPr>
          <p:cNvSpPr txBox="1"/>
          <p:nvPr>
            <p:custDataLst>
              <p:tags r:id="rId15"/>
            </p:custDataLst>
          </p:nvPr>
        </p:nvSpPr>
        <p:spPr>
          <a:xfrm>
            <a:off x="3021038" y="3132045"/>
            <a:ext cx="1684519" cy="351653"/>
          </a:xfrm>
          <a:prstGeom prst="rect">
            <a:avLst/>
          </a:prstGeom>
          <a:noFill/>
        </p:spPr>
        <p:txBody>
          <a:bodyPr wrap="square" rtlCol="0" anchor="ctr" anchorCtr="0">
            <a:normAutofit fontScale="87500" lnSpcReduction="100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2000" b="1">
                <a:solidFill>
                  <a:schemeClr val="tx2"/>
                </a:solidFill>
                <a:latin typeface="微软雅黑" panose="020B0503020204020204" pitchFamily="34" charset="-122"/>
                <a:ea typeface="微软雅黑" panose="020B0503020204020204" pitchFamily="34" charset="-122"/>
              </a:rPr>
              <a:t>综合施策</a:t>
            </a:r>
          </a:p>
        </p:txBody>
      </p:sp>
      <p:sp>
        <p:nvSpPr>
          <p:cNvPr id="42" name="Text14">
            <a:extLst>
              <a:ext uri="{FF2B5EF4-FFF2-40B4-BE49-F238E27FC236}">
                <a16:creationId xmlns:a16="http://schemas.microsoft.com/office/drawing/2014/main" id="{3D1A7E07-C973-9882-7FD6-2150F1D48E96}"/>
              </a:ext>
            </a:extLst>
          </p:cNvPr>
          <p:cNvSpPr txBox="1"/>
          <p:nvPr>
            <p:custDataLst>
              <p:tags r:id="rId16"/>
            </p:custDataLst>
          </p:nvPr>
        </p:nvSpPr>
        <p:spPr>
          <a:xfrm>
            <a:off x="5276469" y="3539664"/>
            <a:ext cx="1684519" cy="2159153"/>
          </a:xfrm>
          <a:prstGeom prst="rect">
            <a:avLst/>
          </a:prstGeom>
          <a:noFill/>
        </p:spPr>
        <p:txBody>
          <a:bodyPr wrap="square" rtlCol="0">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80000"/>
              </a:lnSpc>
              <a:spcBef>
                <a:spcPts val="600"/>
              </a:spcBef>
              <a:spcAft>
                <a:spcPts val="600"/>
              </a:spcAft>
            </a:pPr>
            <a:r>
              <a:rPr lang="en-US" altLang="zh-CN" sz="1600" dirty="0" err="1">
                <a:solidFill>
                  <a:schemeClr val="bg2"/>
                </a:solidFill>
                <a:latin typeface="微软雅黑" panose="020B0503020204020204" pitchFamily="34" charset="-122"/>
                <a:ea typeface="微软雅黑" panose="020B0503020204020204" pitchFamily="34" charset="-122"/>
              </a:rPr>
              <a:t>苏轼注重工程管理，合理分配资源，确保治水工程高效有序进行</a:t>
            </a:r>
            <a:r>
              <a:rPr lang="en-US" altLang="zh-CN" sz="1600" dirty="0">
                <a:solidFill>
                  <a:schemeClr val="bg2"/>
                </a:solidFill>
                <a:latin typeface="微软雅黑" panose="020B0503020204020204" pitchFamily="34" charset="-122"/>
                <a:ea typeface="微软雅黑" panose="020B0503020204020204" pitchFamily="34" charset="-122"/>
              </a:rPr>
              <a:t>。</a:t>
            </a:r>
          </a:p>
        </p:txBody>
      </p:sp>
      <p:sp>
        <p:nvSpPr>
          <p:cNvPr id="43" name="Text15">
            <a:extLst>
              <a:ext uri="{FF2B5EF4-FFF2-40B4-BE49-F238E27FC236}">
                <a16:creationId xmlns:a16="http://schemas.microsoft.com/office/drawing/2014/main" id="{8B22B7B7-B53D-E7A8-AA64-22E81EB57CA2}"/>
              </a:ext>
            </a:extLst>
          </p:cNvPr>
          <p:cNvSpPr txBox="1"/>
          <p:nvPr>
            <p:custDataLst>
              <p:tags r:id="rId17"/>
            </p:custDataLst>
          </p:nvPr>
        </p:nvSpPr>
        <p:spPr>
          <a:xfrm>
            <a:off x="5276468" y="3132045"/>
            <a:ext cx="1684519" cy="351653"/>
          </a:xfrm>
          <a:prstGeom prst="rect">
            <a:avLst/>
          </a:prstGeom>
          <a:noFill/>
        </p:spPr>
        <p:txBody>
          <a:bodyPr wrap="square" rtlCol="0" anchor="ctr" anchorCtr="0">
            <a:normAutofit fontScale="87500" lnSpcReduction="100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2000" b="1">
                <a:solidFill>
                  <a:schemeClr val="tx2"/>
                </a:solidFill>
                <a:latin typeface="微软雅黑" panose="020B0503020204020204" pitchFamily="34" charset="-122"/>
                <a:ea typeface="微软雅黑" panose="020B0503020204020204" pitchFamily="34" charset="-122"/>
              </a:rPr>
              <a:t>工程管理</a:t>
            </a:r>
          </a:p>
        </p:txBody>
      </p:sp>
      <p:sp>
        <p:nvSpPr>
          <p:cNvPr id="44" name="Text16">
            <a:extLst>
              <a:ext uri="{FF2B5EF4-FFF2-40B4-BE49-F238E27FC236}">
                <a16:creationId xmlns:a16="http://schemas.microsoft.com/office/drawing/2014/main" id="{FE75E8BD-D9C0-C01F-2179-BB53613B5A24}"/>
              </a:ext>
            </a:extLst>
          </p:cNvPr>
          <p:cNvSpPr txBox="1"/>
          <p:nvPr>
            <p:custDataLst>
              <p:tags r:id="rId18"/>
            </p:custDataLst>
          </p:nvPr>
        </p:nvSpPr>
        <p:spPr>
          <a:xfrm>
            <a:off x="7539444" y="3539664"/>
            <a:ext cx="1684519" cy="2159153"/>
          </a:xfrm>
          <a:prstGeom prst="rect">
            <a:avLst/>
          </a:prstGeom>
          <a:noFill/>
        </p:spPr>
        <p:txBody>
          <a:bodyPr wrap="square" rtlCol="0">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50000"/>
              </a:lnSpc>
              <a:spcBef>
                <a:spcPts val="300"/>
              </a:spcBef>
              <a:spcAft>
                <a:spcPts val="300"/>
              </a:spcAft>
            </a:pPr>
            <a:r>
              <a:rPr lang="en-US" altLang="zh-CN" sz="1600" dirty="0" err="1">
                <a:solidFill>
                  <a:schemeClr val="bg2"/>
                </a:solidFill>
                <a:latin typeface="微软雅黑" panose="020B0503020204020204" pitchFamily="34" charset="-122"/>
                <a:ea typeface="微软雅黑" panose="020B0503020204020204" pitchFamily="34" charset="-122"/>
              </a:rPr>
              <a:t>他在治水过程中尝试新技术，如改进堤防结构和分洪设计，提高了治水效果</a:t>
            </a:r>
            <a:r>
              <a:rPr lang="en-US" altLang="zh-CN" sz="1600" dirty="0">
                <a:solidFill>
                  <a:schemeClr val="bg2"/>
                </a:solidFill>
                <a:latin typeface="微软雅黑" panose="020B0503020204020204" pitchFamily="34" charset="-122"/>
                <a:ea typeface="微软雅黑" panose="020B0503020204020204" pitchFamily="34" charset="-122"/>
              </a:rPr>
              <a:t>。</a:t>
            </a:r>
          </a:p>
        </p:txBody>
      </p:sp>
      <p:sp>
        <p:nvSpPr>
          <p:cNvPr id="45" name="Text17">
            <a:extLst>
              <a:ext uri="{FF2B5EF4-FFF2-40B4-BE49-F238E27FC236}">
                <a16:creationId xmlns:a16="http://schemas.microsoft.com/office/drawing/2014/main" id="{B621D1CA-6DC8-6E3F-17CC-93331857A38D}"/>
              </a:ext>
            </a:extLst>
          </p:cNvPr>
          <p:cNvSpPr txBox="1"/>
          <p:nvPr>
            <p:custDataLst>
              <p:tags r:id="rId19"/>
            </p:custDataLst>
          </p:nvPr>
        </p:nvSpPr>
        <p:spPr>
          <a:xfrm>
            <a:off x="7539444" y="3132045"/>
            <a:ext cx="1684519" cy="351653"/>
          </a:xfrm>
          <a:prstGeom prst="rect">
            <a:avLst/>
          </a:prstGeom>
          <a:noFill/>
        </p:spPr>
        <p:txBody>
          <a:bodyPr wrap="square" rtlCol="0" anchor="ctr" anchorCtr="0">
            <a:normAutofit fontScale="87500" lnSpcReduction="100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2000" b="1">
                <a:solidFill>
                  <a:schemeClr val="tx2"/>
                </a:solidFill>
                <a:latin typeface="微软雅黑" panose="020B0503020204020204" pitchFamily="34" charset="-122"/>
                <a:ea typeface="微软雅黑" panose="020B0503020204020204" pitchFamily="34" charset="-122"/>
              </a:rPr>
              <a:t>技术创新</a:t>
            </a:r>
          </a:p>
        </p:txBody>
      </p:sp>
      <p:sp>
        <p:nvSpPr>
          <p:cNvPr id="48" name="Text18">
            <a:extLst>
              <a:ext uri="{FF2B5EF4-FFF2-40B4-BE49-F238E27FC236}">
                <a16:creationId xmlns:a16="http://schemas.microsoft.com/office/drawing/2014/main" id="{349326B3-A192-82E2-0E1C-76A6C4EE01A6}"/>
              </a:ext>
            </a:extLst>
          </p:cNvPr>
          <p:cNvSpPr/>
          <p:nvPr>
            <p:custDataLst>
              <p:tags r:id="rId20"/>
            </p:custDataLst>
          </p:nvPr>
        </p:nvSpPr>
        <p:spPr>
          <a:xfrm>
            <a:off x="1344676" y="2356757"/>
            <a:ext cx="558085" cy="558084"/>
          </a:xfrm>
          <a:prstGeom prst="ellipse">
            <a:avLst/>
          </a:prstGeom>
          <a:ln>
            <a:noFill/>
          </a:ln>
          <a:effectLst>
            <a:outerShdw blurRad="50800" dist="50800" dir="2700000" algn="tl" rotWithShape="0">
              <a:schemeClr val="accent1">
                <a:lumMod val="50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rgbClr val="FFFFFF"/>
                </a:solidFill>
                <a:latin typeface="等线" panose="02110004020202020204"/>
                <a:ea typeface="+mn-ea"/>
                <a:cs typeface="+mn-cs"/>
              </a:defRPr>
            </a:lvl1pPr>
            <a:lvl2pPr marL="457200" algn="l" defTabSz="914400" rtl="0" eaLnBrk="1" latinLnBrk="0" hangingPunct="1">
              <a:defRPr sz="1800" kern="1200">
                <a:solidFill>
                  <a:srgbClr val="FFFFFF"/>
                </a:solidFill>
                <a:latin typeface="等线" panose="02110004020202020204"/>
                <a:ea typeface="+mn-ea"/>
                <a:cs typeface="+mn-cs"/>
              </a:defRPr>
            </a:lvl2pPr>
            <a:lvl3pPr marL="914400" algn="l" defTabSz="914400" rtl="0" eaLnBrk="1" latinLnBrk="0" hangingPunct="1">
              <a:defRPr sz="1800" kern="1200">
                <a:solidFill>
                  <a:srgbClr val="FFFFFF"/>
                </a:solidFill>
                <a:latin typeface="等线" panose="02110004020202020204"/>
                <a:ea typeface="+mn-ea"/>
                <a:cs typeface="+mn-cs"/>
              </a:defRPr>
            </a:lvl3pPr>
            <a:lvl4pPr marL="1371600" algn="l" defTabSz="914400" rtl="0" eaLnBrk="1" latinLnBrk="0" hangingPunct="1">
              <a:defRPr sz="1800" kern="1200">
                <a:solidFill>
                  <a:srgbClr val="FFFFFF"/>
                </a:solidFill>
                <a:latin typeface="等线" panose="02110004020202020204"/>
                <a:ea typeface="+mn-ea"/>
                <a:cs typeface="+mn-cs"/>
              </a:defRPr>
            </a:lvl4pPr>
            <a:lvl5pPr marL="1828800" algn="l" defTabSz="914400" rtl="0" eaLnBrk="1" latinLnBrk="0" hangingPunct="1">
              <a:defRPr sz="1800" kern="1200">
                <a:solidFill>
                  <a:srgbClr val="FFFFFF"/>
                </a:solidFill>
                <a:latin typeface="等线" panose="02110004020202020204"/>
                <a:ea typeface="+mn-ea"/>
                <a:cs typeface="+mn-cs"/>
              </a:defRPr>
            </a:lvl5pPr>
            <a:lvl6pPr marL="2286000" algn="l" defTabSz="914400" rtl="0" eaLnBrk="1" latinLnBrk="0" hangingPunct="1">
              <a:defRPr sz="1800" kern="1200">
                <a:solidFill>
                  <a:srgbClr val="FFFFFF"/>
                </a:solidFill>
                <a:latin typeface="等线" panose="02110004020202020204"/>
                <a:ea typeface="+mn-ea"/>
                <a:cs typeface="+mn-cs"/>
              </a:defRPr>
            </a:lvl6pPr>
            <a:lvl7pPr marL="2743200" algn="l" defTabSz="914400" rtl="0" eaLnBrk="1" latinLnBrk="0" hangingPunct="1">
              <a:defRPr sz="1800" kern="1200">
                <a:solidFill>
                  <a:srgbClr val="FFFFFF"/>
                </a:solidFill>
                <a:latin typeface="等线" panose="02110004020202020204"/>
                <a:ea typeface="+mn-ea"/>
                <a:cs typeface="+mn-cs"/>
              </a:defRPr>
            </a:lvl7pPr>
            <a:lvl8pPr marL="3200400" algn="l" defTabSz="914400" rtl="0" eaLnBrk="1" latinLnBrk="0" hangingPunct="1">
              <a:defRPr sz="1800" kern="1200">
                <a:solidFill>
                  <a:srgbClr val="FFFFFF"/>
                </a:solidFill>
                <a:latin typeface="等线" panose="02110004020202020204"/>
                <a:ea typeface="+mn-ea"/>
                <a:cs typeface="+mn-cs"/>
              </a:defRPr>
            </a:lvl8pPr>
            <a:lvl9pPr marL="3657600" algn="l" defTabSz="914400" rtl="0" eaLnBrk="1" latinLnBrk="0" hangingPunct="1">
              <a:defRPr sz="1800" kern="1200">
                <a:solidFill>
                  <a:srgbClr val="FFFFFF"/>
                </a:solidFill>
                <a:latin typeface="等线" panose="02110004020202020204"/>
                <a:ea typeface="+mn-ea"/>
                <a:cs typeface="+mn-cs"/>
              </a:defRPr>
            </a:lvl9pPr>
          </a:lstStyle>
          <a:p>
            <a:pPr algn="ctr"/>
            <a:endParaRPr lang="zh-CN" altLang="en-US">
              <a:latin typeface="微软雅黑" panose="020B0503020204020204" pitchFamily="34" charset="-122"/>
              <a:ea typeface="微软雅黑" panose="020B0503020204020204" pitchFamily="34" charset="-122"/>
            </a:endParaRPr>
          </a:p>
        </p:txBody>
      </p:sp>
      <p:sp>
        <p:nvSpPr>
          <p:cNvPr id="49" name="Shape1">
            <a:extLst>
              <a:ext uri="{FF2B5EF4-FFF2-40B4-BE49-F238E27FC236}">
                <a16:creationId xmlns:a16="http://schemas.microsoft.com/office/drawing/2014/main" id="{1D229DAA-4F79-4CD9-F9CD-816ADCA2A825}"/>
              </a:ext>
            </a:extLst>
          </p:cNvPr>
          <p:cNvSpPr>
            <a:spLocks noChangeAspect="1"/>
          </p:cNvSpPr>
          <p:nvPr>
            <p:custDataLst>
              <p:tags r:id="rId21"/>
            </p:custDataLst>
          </p:nvPr>
        </p:nvSpPr>
        <p:spPr>
          <a:xfrm>
            <a:off x="1475847" y="2490908"/>
            <a:ext cx="295740" cy="289781"/>
          </a:xfrm>
          <a:custGeom>
            <a:avLst/>
            <a:gdLst>
              <a:gd name="connsiteX0" fmla="*/ 1376243 w 1512887"/>
              <a:gd name="connsiteY0" fmla="*/ 993974 h 1482407"/>
              <a:gd name="connsiteX1" fmla="*/ 1495901 w 1512887"/>
              <a:gd name="connsiteY1" fmla="*/ 1060490 h 1482407"/>
              <a:gd name="connsiteX2" fmla="*/ 756444 w 1512887"/>
              <a:gd name="connsiteY2" fmla="*/ 1482408 h 1482407"/>
              <a:gd name="connsiteX3" fmla="*/ 4167 w 1512887"/>
              <a:gd name="connsiteY3" fmla="*/ 1060490 h 1482407"/>
              <a:gd name="connsiteX4" fmla="*/ 124698 w 1512887"/>
              <a:gd name="connsiteY4" fmla="*/ 993974 h 1482407"/>
              <a:gd name="connsiteX5" fmla="*/ 756404 w 1512887"/>
              <a:gd name="connsiteY5" fmla="*/ 1344970 h 1482407"/>
              <a:gd name="connsiteX6" fmla="*/ 1376243 w 1512887"/>
              <a:gd name="connsiteY6" fmla="*/ 993974 h 1482407"/>
              <a:gd name="connsiteX7" fmla="*/ 1376243 w 1512887"/>
              <a:gd name="connsiteY7" fmla="*/ 676473 h 1482407"/>
              <a:gd name="connsiteX8" fmla="*/ 1495901 w 1512887"/>
              <a:gd name="connsiteY8" fmla="*/ 742990 h 1482407"/>
              <a:gd name="connsiteX9" fmla="*/ 756444 w 1512887"/>
              <a:gd name="connsiteY9" fmla="*/ 1164908 h 1482407"/>
              <a:gd name="connsiteX10" fmla="*/ 4167 w 1512887"/>
              <a:gd name="connsiteY10" fmla="*/ 742990 h 1482407"/>
              <a:gd name="connsiteX11" fmla="*/ 124698 w 1512887"/>
              <a:gd name="connsiteY11" fmla="*/ 676473 h 1482407"/>
              <a:gd name="connsiteX12" fmla="*/ 756404 w 1512887"/>
              <a:gd name="connsiteY12" fmla="*/ 1027470 h 1482407"/>
              <a:gd name="connsiteX13" fmla="*/ 1376243 w 1512887"/>
              <a:gd name="connsiteY13" fmla="*/ 676473 h 1482407"/>
              <a:gd name="connsiteX14" fmla="*/ 756444 w 1512887"/>
              <a:gd name="connsiteY14" fmla="*/ 40 h 1482407"/>
              <a:gd name="connsiteX15" fmla="*/ 1512888 w 1512887"/>
              <a:gd name="connsiteY15" fmla="*/ 425490 h 1482407"/>
              <a:gd name="connsiteX16" fmla="*/ 756444 w 1512887"/>
              <a:gd name="connsiteY16" fmla="*/ 850979 h 1482407"/>
              <a:gd name="connsiteX17" fmla="*/ 0 w 1512887"/>
              <a:gd name="connsiteY17" fmla="*/ 425490 h 1482407"/>
              <a:gd name="connsiteX18" fmla="*/ 756444 w 1512887"/>
              <a:gd name="connsiteY18" fmla="*/ 0 h 1482407"/>
              <a:gd name="connsiteX19" fmla="*/ 756444 w 1512887"/>
              <a:gd name="connsiteY19" fmla="*/ 136644 h 1482407"/>
              <a:gd name="connsiteX20" fmla="*/ 242848 w 1512887"/>
              <a:gd name="connsiteY20" fmla="*/ 425490 h 1482407"/>
              <a:gd name="connsiteX21" fmla="*/ 756444 w 1512887"/>
              <a:gd name="connsiteY21" fmla="*/ 714335 h 1482407"/>
              <a:gd name="connsiteX22" fmla="*/ 1270000 w 1512887"/>
              <a:gd name="connsiteY22" fmla="*/ 425490 h 1482407"/>
              <a:gd name="connsiteX23" fmla="*/ 756444 w 1512887"/>
              <a:gd name="connsiteY23" fmla="*/ 136604 h 14824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512887" h="1482407">
                <a:moveTo>
                  <a:pt x="1376243" y="993974"/>
                </a:moveTo>
                <a:lnTo>
                  <a:pt x="1495901" y="1060490"/>
                </a:lnTo>
                <a:lnTo>
                  <a:pt x="756444" y="1482408"/>
                </a:lnTo>
                <a:lnTo>
                  <a:pt x="4167" y="1060490"/>
                </a:lnTo>
                <a:lnTo>
                  <a:pt x="124698" y="993974"/>
                </a:lnTo>
                <a:lnTo>
                  <a:pt x="756404" y="1344970"/>
                </a:lnTo>
                <a:lnTo>
                  <a:pt x="1376243" y="993974"/>
                </a:lnTo>
                <a:close/>
                <a:moveTo>
                  <a:pt x="1376243" y="676473"/>
                </a:moveTo>
                <a:lnTo>
                  <a:pt x="1495901" y="742990"/>
                </a:lnTo>
                <a:lnTo>
                  <a:pt x="756444" y="1164908"/>
                </a:lnTo>
                <a:lnTo>
                  <a:pt x="4167" y="742990"/>
                </a:lnTo>
                <a:lnTo>
                  <a:pt x="124698" y="676473"/>
                </a:lnTo>
                <a:lnTo>
                  <a:pt x="756404" y="1027470"/>
                </a:lnTo>
                <a:lnTo>
                  <a:pt x="1376243" y="676473"/>
                </a:lnTo>
                <a:close/>
                <a:moveTo>
                  <a:pt x="756444" y="40"/>
                </a:moveTo>
                <a:lnTo>
                  <a:pt x="1512888" y="425490"/>
                </a:lnTo>
                <a:lnTo>
                  <a:pt x="756444" y="850979"/>
                </a:lnTo>
                <a:lnTo>
                  <a:pt x="0" y="425490"/>
                </a:lnTo>
                <a:lnTo>
                  <a:pt x="756444" y="0"/>
                </a:lnTo>
                <a:close/>
                <a:moveTo>
                  <a:pt x="756444" y="136644"/>
                </a:moveTo>
                <a:lnTo>
                  <a:pt x="242848" y="425490"/>
                </a:lnTo>
                <a:lnTo>
                  <a:pt x="756444" y="714335"/>
                </a:lnTo>
                <a:lnTo>
                  <a:pt x="1270000" y="425490"/>
                </a:lnTo>
                <a:lnTo>
                  <a:pt x="756444" y="136604"/>
                </a:lnTo>
                <a:close/>
              </a:path>
            </a:pathLst>
          </a:custGeom>
          <a:solidFill>
            <a:schemeClr val="tx2"/>
          </a:solidFill>
          <a:ln w="1860"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latin typeface="微软雅黑" panose="020B0503020204020204" pitchFamily="34" charset="-122"/>
              <a:ea typeface="微软雅黑" panose="020B0503020204020204" pitchFamily="34" charset="-122"/>
            </a:endParaRPr>
          </a:p>
        </p:txBody>
      </p:sp>
      <p:sp>
        <p:nvSpPr>
          <p:cNvPr id="50" name="Text19">
            <a:extLst>
              <a:ext uri="{FF2B5EF4-FFF2-40B4-BE49-F238E27FC236}">
                <a16:creationId xmlns:a16="http://schemas.microsoft.com/office/drawing/2014/main" id="{E19ACD80-205F-F971-C8E6-ED4EF913519E}"/>
              </a:ext>
            </a:extLst>
          </p:cNvPr>
          <p:cNvSpPr/>
          <p:nvPr>
            <p:custDataLst>
              <p:tags r:id="rId22"/>
            </p:custDataLst>
          </p:nvPr>
        </p:nvSpPr>
        <p:spPr>
          <a:xfrm>
            <a:off x="3590486" y="2356757"/>
            <a:ext cx="558085" cy="558084"/>
          </a:xfrm>
          <a:prstGeom prst="ellipse">
            <a:avLst/>
          </a:prstGeom>
          <a:solidFill>
            <a:schemeClr val="accent2"/>
          </a:solidFill>
          <a:ln>
            <a:noFill/>
          </a:ln>
          <a:effectLst>
            <a:outerShdw blurRad="50800" dist="50800" dir="2700000" algn="tl" rotWithShape="0">
              <a:schemeClr val="accent2">
                <a:lumMod val="50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rgbClr val="FFFFFF"/>
                </a:solidFill>
                <a:latin typeface="等线" panose="02110004020202020204"/>
                <a:ea typeface="+mn-ea"/>
                <a:cs typeface="+mn-cs"/>
              </a:defRPr>
            </a:lvl1pPr>
            <a:lvl2pPr marL="457200" algn="l" defTabSz="914400" rtl="0" eaLnBrk="1" latinLnBrk="0" hangingPunct="1">
              <a:defRPr sz="1800" kern="1200">
                <a:solidFill>
                  <a:srgbClr val="FFFFFF"/>
                </a:solidFill>
                <a:latin typeface="等线" panose="02110004020202020204"/>
                <a:ea typeface="+mn-ea"/>
                <a:cs typeface="+mn-cs"/>
              </a:defRPr>
            </a:lvl2pPr>
            <a:lvl3pPr marL="914400" algn="l" defTabSz="914400" rtl="0" eaLnBrk="1" latinLnBrk="0" hangingPunct="1">
              <a:defRPr sz="1800" kern="1200">
                <a:solidFill>
                  <a:srgbClr val="FFFFFF"/>
                </a:solidFill>
                <a:latin typeface="等线" panose="02110004020202020204"/>
                <a:ea typeface="+mn-ea"/>
                <a:cs typeface="+mn-cs"/>
              </a:defRPr>
            </a:lvl3pPr>
            <a:lvl4pPr marL="1371600" algn="l" defTabSz="914400" rtl="0" eaLnBrk="1" latinLnBrk="0" hangingPunct="1">
              <a:defRPr sz="1800" kern="1200">
                <a:solidFill>
                  <a:srgbClr val="FFFFFF"/>
                </a:solidFill>
                <a:latin typeface="等线" panose="02110004020202020204"/>
                <a:ea typeface="+mn-ea"/>
                <a:cs typeface="+mn-cs"/>
              </a:defRPr>
            </a:lvl4pPr>
            <a:lvl5pPr marL="1828800" algn="l" defTabSz="914400" rtl="0" eaLnBrk="1" latinLnBrk="0" hangingPunct="1">
              <a:defRPr sz="1800" kern="1200">
                <a:solidFill>
                  <a:srgbClr val="FFFFFF"/>
                </a:solidFill>
                <a:latin typeface="等线" panose="02110004020202020204"/>
                <a:ea typeface="+mn-ea"/>
                <a:cs typeface="+mn-cs"/>
              </a:defRPr>
            </a:lvl5pPr>
            <a:lvl6pPr marL="2286000" algn="l" defTabSz="914400" rtl="0" eaLnBrk="1" latinLnBrk="0" hangingPunct="1">
              <a:defRPr sz="1800" kern="1200">
                <a:solidFill>
                  <a:srgbClr val="FFFFFF"/>
                </a:solidFill>
                <a:latin typeface="等线" panose="02110004020202020204"/>
                <a:ea typeface="+mn-ea"/>
                <a:cs typeface="+mn-cs"/>
              </a:defRPr>
            </a:lvl6pPr>
            <a:lvl7pPr marL="2743200" algn="l" defTabSz="914400" rtl="0" eaLnBrk="1" latinLnBrk="0" hangingPunct="1">
              <a:defRPr sz="1800" kern="1200">
                <a:solidFill>
                  <a:srgbClr val="FFFFFF"/>
                </a:solidFill>
                <a:latin typeface="等线" panose="02110004020202020204"/>
                <a:ea typeface="+mn-ea"/>
                <a:cs typeface="+mn-cs"/>
              </a:defRPr>
            </a:lvl7pPr>
            <a:lvl8pPr marL="3200400" algn="l" defTabSz="914400" rtl="0" eaLnBrk="1" latinLnBrk="0" hangingPunct="1">
              <a:defRPr sz="1800" kern="1200">
                <a:solidFill>
                  <a:srgbClr val="FFFFFF"/>
                </a:solidFill>
                <a:latin typeface="等线" panose="02110004020202020204"/>
                <a:ea typeface="+mn-ea"/>
                <a:cs typeface="+mn-cs"/>
              </a:defRPr>
            </a:lvl8pPr>
            <a:lvl9pPr marL="3657600" algn="l" defTabSz="914400" rtl="0" eaLnBrk="1" latinLnBrk="0" hangingPunct="1">
              <a:defRPr sz="1800" kern="1200">
                <a:solidFill>
                  <a:srgbClr val="FFFFFF"/>
                </a:solidFill>
                <a:latin typeface="等线" panose="02110004020202020204"/>
                <a:ea typeface="+mn-ea"/>
                <a:cs typeface="+mn-cs"/>
              </a:defRPr>
            </a:lvl9pPr>
          </a:lstStyle>
          <a:p>
            <a:pPr algn="ctr"/>
            <a:endParaRPr lang="zh-CN" altLang="en-US">
              <a:latin typeface="微软雅黑" panose="020B0503020204020204" pitchFamily="34" charset="-122"/>
              <a:ea typeface="微软雅黑" panose="020B0503020204020204" pitchFamily="34" charset="-122"/>
            </a:endParaRPr>
          </a:p>
        </p:txBody>
      </p:sp>
      <p:sp>
        <p:nvSpPr>
          <p:cNvPr id="51" name="Shape2">
            <a:extLst>
              <a:ext uri="{FF2B5EF4-FFF2-40B4-BE49-F238E27FC236}">
                <a16:creationId xmlns:a16="http://schemas.microsoft.com/office/drawing/2014/main" id="{54626A6B-375F-2CEC-E1C6-89DA9923F068}"/>
              </a:ext>
            </a:extLst>
          </p:cNvPr>
          <p:cNvSpPr>
            <a:spLocks noChangeAspect="1"/>
          </p:cNvSpPr>
          <p:nvPr>
            <p:custDataLst>
              <p:tags r:id="rId23"/>
            </p:custDataLst>
          </p:nvPr>
        </p:nvSpPr>
        <p:spPr>
          <a:xfrm>
            <a:off x="3721658" y="2490908"/>
            <a:ext cx="295740" cy="289781"/>
          </a:xfrm>
          <a:custGeom>
            <a:avLst/>
            <a:gdLst>
              <a:gd name="connsiteX0" fmla="*/ 1376243 w 1512887"/>
              <a:gd name="connsiteY0" fmla="*/ 993974 h 1482407"/>
              <a:gd name="connsiteX1" fmla="*/ 1495901 w 1512887"/>
              <a:gd name="connsiteY1" fmla="*/ 1060490 h 1482407"/>
              <a:gd name="connsiteX2" fmla="*/ 756444 w 1512887"/>
              <a:gd name="connsiteY2" fmla="*/ 1482408 h 1482407"/>
              <a:gd name="connsiteX3" fmla="*/ 4167 w 1512887"/>
              <a:gd name="connsiteY3" fmla="*/ 1060490 h 1482407"/>
              <a:gd name="connsiteX4" fmla="*/ 124698 w 1512887"/>
              <a:gd name="connsiteY4" fmla="*/ 993974 h 1482407"/>
              <a:gd name="connsiteX5" fmla="*/ 756404 w 1512887"/>
              <a:gd name="connsiteY5" fmla="*/ 1344970 h 1482407"/>
              <a:gd name="connsiteX6" fmla="*/ 1376243 w 1512887"/>
              <a:gd name="connsiteY6" fmla="*/ 993974 h 1482407"/>
              <a:gd name="connsiteX7" fmla="*/ 1376243 w 1512887"/>
              <a:gd name="connsiteY7" fmla="*/ 676473 h 1482407"/>
              <a:gd name="connsiteX8" fmla="*/ 1495901 w 1512887"/>
              <a:gd name="connsiteY8" fmla="*/ 742990 h 1482407"/>
              <a:gd name="connsiteX9" fmla="*/ 756444 w 1512887"/>
              <a:gd name="connsiteY9" fmla="*/ 1164908 h 1482407"/>
              <a:gd name="connsiteX10" fmla="*/ 4167 w 1512887"/>
              <a:gd name="connsiteY10" fmla="*/ 742990 h 1482407"/>
              <a:gd name="connsiteX11" fmla="*/ 124698 w 1512887"/>
              <a:gd name="connsiteY11" fmla="*/ 676473 h 1482407"/>
              <a:gd name="connsiteX12" fmla="*/ 756404 w 1512887"/>
              <a:gd name="connsiteY12" fmla="*/ 1027470 h 1482407"/>
              <a:gd name="connsiteX13" fmla="*/ 1376243 w 1512887"/>
              <a:gd name="connsiteY13" fmla="*/ 676473 h 1482407"/>
              <a:gd name="connsiteX14" fmla="*/ 756444 w 1512887"/>
              <a:gd name="connsiteY14" fmla="*/ 40 h 1482407"/>
              <a:gd name="connsiteX15" fmla="*/ 1512888 w 1512887"/>
              <a:gd name="connsiteY15" fmla="*/ 425490 h 1482407"/>
              <a:gd name="connsiteX16" fmla="*/ 756444 w 1512887"/>
              <a:gd name="connsiteY16" fmla="*/ 850979 h 1482407"/>
              <a:gd name="connsiteX17" fmla="*/ 0 w 1512887"/>
              <a:gd name="connsiteY17" fmla="*/ 425490 h 1482407"/>
              <a:gd name="connsiteX18" fmla="*/ 756444 w 1512887"/>
              <a:gd name="connsiteY18" fmla="*/ 0 h 1482407"/>
              <a:gd name="connsiteX19" fmla="*/ 756444 w 1512887"/>
              <a:gd name="connsiteY19" fmla="*/ 136644 h 1482407"/>
              <a:gd name="connsiteX20" fmla="*/ 242848 w 1512887"/>
              <a:gd name="connsiteY20" fmla="*/ 425490 h 1482407"/>
              <a:gd name="connsiteX21" fmla="*/ 756444 w 1512887"/>
              <a:gd name="connsiteY21" fmla="*/ 714335 h 1482407"/>
              <a:gd name="connsiteX22" fmla="*/ 1270000 w 1512887"/>
              <a:gd name="connsiteY22" fmla="*/ 425490 h 1482407"/>
              <a:gd name="connsiteX23" fmla="*/ 756444 w 1512887"/>
              <a:gd name="connsiteY23" fmla="*/ 136604 h 14824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512887" h="1482407">
                <a:moveTo>
                  <a:pt x="1376243" y="993974"/>
                </a:moveTo>
                <a:lnTo>
                  <a:pt x="1495901" y="1060490"/>
                </a:lnTo>
                <a:lnTo>
                  <a:pt x="756444" y="1482408"/>
                </a:lnTo>
                <a:lnTo>
                  <a:pt x="4167" y="1060490"/>
                </a:lnTo>
                <a:lnTo>
                  <a:pt x="124698" y="993974"/>
                </a:lnTo>
                <a:lnTo>
                  <a:pt x="756404" y="1344970"/>
                </a:lnTo>
                <a:lnTo>
                  <a:pt x="1376243" y="993974"/>
                </a:lnTo>
                <a:close/>
                <a:moveTo>
                  <a:pt x="1376243" y="676473"/>
                </a:moveTo>
                <a:lnTo>
                  <a:pt x="1495901" y="742990"/>
                </a:lnTo>
                <a:lnTo>
                  <a:pt x="756444" y="1164908"/>
                </a:lnTo>
                <a:lnTo>
                  <a:pt x="4167" y="742990"/>
                </a:lnTo>
                <a:lnTo>
                  <a:pt x="124698" y="676473"/>
                </a:lnTo>
                <a:lnTo>
                  <a:pt x="756404" y="1027470"/>
                </a:lnTo>
                <a:lnTo>
                  <a:pt x="1376243" y="676473"/>
                </a:lnTo>
                <a:close/>
                <a:moveTo>
                  <a:pt x="756444" y="40"/>
                </a:moveTo>
                <a:lnTo>
                  <a:pt x="1512888" y="425490"/>
                </a:lnTo>
                <a:lnTo>
                  <a:pt x="756444" y="850979"/>
                </a:lnTo>
                <a:lnTo>
                  <a:pt x="0" y="425490"/>
                </a:lnTo>
                <a:lnTo>
                  <a:pt x="756444" y="0"/>
                </a:lnTo>
                <a:close/>
                <a:moveTo>
                  <a:pt x="756444" y="136644"/>
                </a:moveTo>
                <a:lnTo>
                  <a:pt x="242848" y="425490"/>
                </a:lnTo>
                <a:lnTo>
                  <a:pt x="756444" y="714335"/>
                </a:lnTo>
                <a:lnTo>
                  <a:pt x="1270000" y="425490"/>
                </a:lnTo>
                <a:lnTo>
                  <a:pt x="756444" y="136604"/>
                </a:lnTo>
                <a:close/>
              </a:path>
            </a:pathLst>
          </a:custGeom>
          <a:solidFill>
            <a:schemeClr val="tx2"/>
          </a:solidFill>
          <a:ln w="1860"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latin typeface="微软雅黑" panose="020B0503020204020204" pitchFamily="34" charset="-122"/>
              <a:ea typeface="微软雅黑" panose="020B0503020204020204" pitchFamily="34" charset="-122"/>
            </a:endParaRPr>
          </a:p>
        </p:txBody>
      </p:sp>
      <p:sp>
        <p:nvSpPr>
          <p:cNvPr id="52" name="Text20">
            <a:extLst>
              <a:ext uri="{FF2B5EF4-FFF2-40B4-BE49-F238E27FC236}">
                <a16:creationId xmlns:a16="http://schemas.microsoft.com/office/drawing/2014/main" id="{E093F301-A34F-B183-9526-2346C4A1DDD1}"/>
              </a:ext>
            </a:extLst>
          </p:cNvPr>
          <p:cNvSpPr/>
          <p:nvPr>
            <p:custDataLst>
              <p:tags r:id="rId24"/>
            </p:custDataLst>
          </p:nvPr>
        </p:nvSpPr>
        <p:spPr>
          <a:xfrm>
            <a:off x="5839686" y="2356757"/>
            <a:ext cx="558085" cy="558084"/>
          </a:xfrm>
          <a:prstGeom prst="ellipse">
            <a:avLst/>
          </a:prstGeom>
          <a:solidFill>
            <a:schemeClr val="accent3"/>
          </a:solidFill>
          <a:ln>
            <a:noFill/>
          </a:ln>
          <a:effectLst>
            <a:outerShdw blurRad="50800" dist="50800" dir="2700000" algn="tl" rotWithShape="0">
              <a:schemeClr val="accent3">
                <a:lumMod val="50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rgbClr val="FFFFFF"/>
                </a:solidFill>
                <a:latin typeface="等线" panose="02110004020202020204"/>
                <a:ea typeface="+mn-ea"/>
                <a:cs typeface="+mn-cs"/>
              </a:defRPr>
            </a:lvl1pPr>
            <a:lvl2pPr marL="457200" algn="l" defTabSz="914400" rtl="0" eaLnBrk="1" latinLnBrk="0" hangingPunct="1">
              <a:defRPr sz="1800" kern="1200">
                <a:solidFill>
                  <a:srgbClr val="FFFFFF"/>
                </a:solidFill>
                <a:latin typeface="等线" panose="02110004020202020204"/>
                <a:ea typeface="+mn-ea"/>
                <a:cs typeface="+mn-cs"/>
              </a:defRPr>
            </a:lvl2pPr>
            <a:lvl3pPr marL="914400" algn="l" defTabSz="914400" rtl="0" eaLnBrk="1" latinLnBrk="0" hangingPunct="1">
              <a:defRPr sz="1800" kern="1200">
                <a:solidFill>
                  <a:srgbClr val="FFFFFF"/>
                </a:solidFill>
                <a:latin typeface="等线" panose="02110004020202020204"/>
                <a:ea typeface="+mn-ea"/>
                <a:cs typeface="+mn-cs"/>
              </a:defRPr>
            </a:lvl3pPr>
            <a:lvl4pPr marL="1371600" algn="l" defTabSz="914400" rtl="0" eaLnBrk="1" latinLnBrk="0" hangingPunct="1">
              <a:defRPr sz="1800" kern="1200">
                <a:solidFill>
                  <a:srgbClr val="FFFFFF"/>
                </a:solidFill>
                <a:latin typeface="等线" panose="02110004020202020204"/>
                <a:ea typeface="+mn-ea"/>
                <a:cs typeface="+mn-cs"/>
              </a:defRPr>
            </a:lvl4pPr>
            <a:lvl5pPr marL="1828800" algn="l" defTabSz="914400" rtl="0" eaLnBrk="1" latinLnBrk="0" hangingPunct="1">
              <a:defRPr sz="1800" kern="1200">
                <a:solidFill>
                  <a:srgbClr val="FFFFFF"/>
                </a:solidFill>
                <a:latin typeface="等线" panose="02110004020202020204"/>
                <a:ea typeface="+mn-ea"/>
                <a:cs typeface="+mn-cs"/>
              </a:defRPr>
            </a:lvl5pPr>
            <a:lvl6pPr marL="2286000" algn="l" defTabSz="914400" rtl="0" eaLnBrk="1" latinLnBrk="0" hangingPunct="1">
              <a:defRPr sz="1800" kern="1200">
                <a:solidFill>
                  <a:srgbClr val="FFFFFF"/>
                </a:solidFill>
                <a:latin typeface="等线" panose="02110004020202020204"/>
                <a:ea typeface="+mn-ea"/>
                <a:cs typeface="+mn-cs"/>
              </a:defRPr>
            </a:lvl6pPr>
            <a:lvl7pPr marL="2743200" algn="l" defTabSz="914400" rtl="0" eaLnBrk="1" latinLnBrk="0" hangingPunct="1">
              <a:defRPr sz="1800" kern="1200">
                <a:solidFill>
                  <a:srgbClr val="FFFFFF"/>
                </a:solidFill>
                <a:latin typeface="等线" panose="02110004020202020204"/>
                <a:ea typeface="+mn-ea"/>
                <a:cs typeface="+mn-cs"/>
              </a:defRPr>
            </a:lvl7pPr>
            <a:lvl8pPr marL="3200400" algn="l" defTabSz="914400" rtl="0" eaLnBrk="1" latinLnBrk="0" hangingPunct="1">
              <a:defRPr sz="1800" kern="1200">
                <a:solidFill>
                  <a:srgbClr val="FFFFFF"/>
                </a:solidFill>
                <a:latin typeface="等线" panose="02110004020202020204"/>
                <a:ea typeface="+mn-ea"/>
                <a:cs typeface="+mn-cs"/>
              </a:defRPr>
            </a:lvl8pPr>
            <a:lvl9pPr marL="3657600" algn="l" defTabSz="914400" rtl="0" eaLnBrk="1" latinLnBrk="0" hangingPunct="1">
              <a:defRPr sz="1800" kern="1200">
                <a:solidFill>
                  <a:srgbClr val="FFFFFF"/>
                </a:solidFill>
                <a:latin typeface="等线" panose="02110004020202020204"/>
                <a:ea typeface="+mn-ea"/>
                <a:cs typeface="+mn-cs"/>
              </a:defRPr>
            </a:lvl9pPr>
          </a:lstStyle>
          <a:p>
            <a:pPr algn="ctr"/>
            <a:endParaRPr lang="zh-CN" altLang="en-US">
              <a:latin typeface="微软雅黑" panose="020B0503020204020204" pitchFamily="34" charset="-122"/>
              <a:ea typeface="微软雅黑" panose="020B0503020204020204" pitchFamily="34" charset="-122"/>
            </a:endParaRPr>
          </a:p>
        </p:txBody>
      </p:sp>
      <p:sp>
        <p:nvSpPr>
          <p:cNvPr id="53" name="Shape3">
            <a:extLst>
              <a:ext uri="{FF2B5EF4-FFF2-40B4-BE49-F238E27FC236}">
                <a16:creationId xmlns:a16="http://schemas.microsoft.com/office/drawing/2014/main" id="{E7DB8EFB-88C9-022F-C07A-724362C3FABA}"/>
              </a:ext>
            </a:extLst>
          </p:cNvPr>
          <p:cNvSpPr>
            <a:spLocks noChangeAspect="1"/>
          </p:cNvSpPr>
          <p:nvPr>
            <p:custDataLst>
              <p:tags r:id="rId25"/>
            </p:custDataLst>
          </p:nvPr>
        </p:nvSpPr>
        <p:spPr>
          <a:xfrm>
            <a:off x="5970857" y="2490908"/>
            <a:ext cx="295740" cy="289781"/>
          </a:xfrm>
          <a:custGeom>
            <a:avLst/>
            <a:gdLst>
              <a:gd name="connsiteX0" fmla="*/ 1376243 w 1512887"/>
              <a:gd name="connsiteY0" fmla="*/ 993974 h 1482407"/>
              <a:gd name="connsiteX1" fmla="*/ 1495901 w 1512887"/>
              <a:gd name="connsiteY1" fmla="*/ 1060490 h 1482407"/>
              <a:gd name="connsiteX2" fmla="*/ 756444 w 1512887"/>
              <a:gd name="connsiteY2" fmla="*/ 1482408 h 1482407"/>
              <a:gd name="connsiteX3" fmla="*/ 4167 w 1512887"/>
              <a:gd name="connsiteY3" fmla="*/ 1060490 h 1482407"/>
              <a:gd name="connsiteX4" fmla="*/ 124698 w 1512887"/>
              <a:gd name="connsiteY4" fmla="*/ 993974 h 1482407"/>
              <a:gd name="connsiteX5" fmla="*/ 756404 w 1512887"/>
              <a:gd name="connsiteY5" fmla="*/ 1344970 h 1482407"/>
              <a:gd name="connsiteX6" fmla="*/ 1376243 w 1512887"/>
              <a:gd name="connsiteY6" fmla="*/ 993974 h 1482407"/>
              <a:gd name="connsiteX7" fmla="*/ 1376243 w 1512887"/>
              <a:gd name="connsiteY7" fmla="*/ 676473 h 1482407"/>
              <a:gd name="connsiteX8" fmla="*/ 1495901 w 1512887"/>
              <a:gd name="connsiteY8" fmla="*/ 742990 h 1482407"/>
              <a:gd name="connsiteX9" fmla="*/ 756444 w 1512887"/>
              <a:gd name="connsiteY9" fmla="*/ 1164908 h 1482407"/>
              <a:gd name="connsiteX10" fmla="*/ 4167 w 1512887"/>
              <a:gd name="connsiteY10" fmla="*/ 742990 h 1482407"/>
              <a:gd name="connsiteX11" fmla="*/ 124698 w 1512887"/>
              <a:gd name="connsiteY11" fmla="*/ 676473 h 1482407"/>
              <a:gd name="connsiteX12" fmla="*/ 756404 w 1512887"/>
              <a:gd name="connsiteY12" fmla="*/ 1027470 h 1482407"/>
              <a:gd name="connsiteX13" fmla="*/ 1376243 w 1512887"/>
              <a:gd name="connsiteY13" fmla="*/ 676473 h 1482407"/>
              <a:gd name="connsiteX14" fmla="*/ 756444 w 1512887"/>
              <a:gd name="connsiteY14" fmla="*/ 40 h 1482407"/>
              <a:gd name="connsiteX15" fmla="*/ 1512888 w 1512887"/>
              <a:gd name="connsiteY15" fmla="*/ 425490 h 1482407"/>
              <a:gd name="connsiteX16" fmla="*/ 756444 w 1512887"/>
              <a:gd name="connsiteY16" fmla="*/ 850979 h 1482407"/>
              <a:gd name="connsiteX17" fmla="*/ 0 w 1512887"/>
              <a:gd name="connsiteY17" fmla="*/ 425490 h 1482407"/>
              <a:gd name="connsiteX18" fmla="*/ 756444 w 1512887"/>
              <a:gd name="connsiteY18" fmla="*/ 0 h 1482407"/>
              <a:gd name="connsiteX19" fmla="*/ 756444 w 1512887"/>
              <a:gd name="connsiteY19" fmla="*/ 136644 h 1482407"/>
              <a:gd name="connsiteX20" fmla="*/ 242848 w 1512887"/>
              <a:gd name="connsiteY20" fmla="*/ 425490 h 1482407"/>
              <a:gd name="connsiteX21" fmla="*/ 756444 w 1512887"/>
              <a:gd name="connsiteY21" fmla="*/ 714335 h 1482407"/>
              <a:gd name="connsiteX22" fmla="*/ 1270000 w 1512887"/>
              <a:gd name="connsiteY22" fmla="*/ 425490 h 1482407"/>
              <a:gd name="connsiteX23" fmla="*/ 756444 w 1512887"/>
              <a:gd name="connsiteY23" fmla="*/ 136604 h 14824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512887" h="1482407">
                <a:moveTo>
                  <a:pt x="1376243" y="993974"/>
                </a:moveTo>
                <a:lnTo>
                  <a:pt x="1495901" y="1060490"/>
                </a:lnTo>
                <a:lnTo>
                  <a:pt x="756444" y="1482408"/>
                </a:lnTo>
                <a:lnTo>
                  <a:pt x="4167" y="1060490"/>
                </a:lnTo>
                <a:lnTo>
                  <a:pt x="124698" y="993974"/>
                </a:lnTo>
                <a:lnTo>
                  <a:pt x="756404" y="1344970"/>
                </a:lnTo>
                <a:lnTo>
                  <a:pt x="1376243" y="993974"/>
                </a:lnTo>
                <a:close/>
                <a:moveTo>
                  <a:pt x="1376243" y="676473"/>
                </a:moveTo>
                <a:lnTo>
                  <a:pt x="1495901" y="742990"/>
                </a:lnTo>
                <a:lnTo>
                  <a:pt x="756444" y="1164908"/>
                </a:lnTo>
                <a:lnTo>
                  <a:pt x="4167" y="742990"/>
                </a:lnTo>
                <a:lnTo>
                  <a:pt x="124698" y="676473"/>
                </a:lnTo>
                <a:lnTo>
                  <a:pt x="756404" y="1027470"/>
                </a:lnTo>
                <a:lnTo>
                  <a:pt x="1376243" y="676473"/>
                </a:lnTo>
                <a:close/>
                <a:moveTo>
                  <a:pt x="756444" y="40"/>
                </a:moveTo>
                <a:lnTo>
                  <a:pt x="1512888" y="425490"/>
                </a:lnTo>
                <a:lnTo>
                  <a:pt x="756444" y="850979"/>
                </a:lnTo>
                <a:lnTo>
                  <a:pt x="0" y="425490"/>
                </a:lnTo>
                <a:lnTo>
                  <a:pt x="756444" y="0"/>
                </a:lnTo>
                <a:close/>
                <a:moveTo>
                  <a:pt x="756444" y="136644"/>
                </a:moveTo>
                <a:lnTo>
                  <a:pt x="242848" y="425490"/>
                </a:lnTo>
                <a:lnTo>
                  <a:pt x="756444" y="714335"/>
                </a:lnTo>
                <a:lnTo>
                  <a:pt x="1270000" y="425490"/>
                </a:lnTo>
                <a:lnTo>
                  <a:pt x="756444" y="136604"/>
                </a:lnTo>
                <a:close/>
              </a:path>
            </a:pathLst>
          </a:custGeom>
          <a:solidFill>
            <a:schemeClr val="tx2"/>
          </a:solidFill>
          <a:ln w="1860"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latin typeface="微软雅黑" panose="020B0503020204020204" pitchFamily="34" charset="-122"/>
              <a:ea typeface="微软雅黑" panose="020B0503020204020204" pitchFamily="34" charset="-122"/>
            </a:endParaRPr>
          </a:p>
        </p:txBody>
      </p:sp>
      <p:sp>
        <p:nvSpPr>
          <p:cNvPr id="54" name="Text21">
            <a:extLst>
              <a:ext uri="{FF2B5EF4-FFF2-40B4-BE49-F238E27FC236}">
                <a16:creationId xmlns:a16="http://schemas.microsoft.com/office/drawing/2014/main" id="{EA6B90DC-C670-0C7B-D11D-FEF74E1E61D7}"/>
              </a:ext>
            </a:extLst>
          </p:cNvPr>
          <p:cNvSpPr/>
          <p:nvPr>
            <p:custDataLst>
              <p:tags r:id="rId26"/>
            </p:custDataLst>
          </p:nvPr>
        </p:nvSpPr>
        <p:spPr>
          <a:xfrm>
            <a:off x="8112580" y="2356757"/>
            <a:ext cx="558085" cy="558084"/>
          </a:xfrm>
          <a:prstGeom prst="ellipse">
            <a:avLst/>
          </a:prstGeom>
          <a:solidFill>
            <a:schemeClr val="accent4"/>
          </a:solidFill>
          <a:ln>
            <a:noFill/>
          </a:ln>
          <a:effectLst>
            <a:outerShdw blurRad="50800" dist="50800" dir="2700000" algn="tl" rotWithShape="0">
              <a:schemeClr val="accent4">
                <a:lumMod val="50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rgbClr val="FFFFFF"/>
                </a:solidFill>
                <a:latin typeface="等线" panose="02110004020202020204"/>
                <a:ea typeface="+mn-ea"/>
                <a:cs typeface="+mn-cs"/>
              </a:defRPr>
            </a:lvl1pPr>
            <a:lvl2pPr marL="457200" algn="l" defTabSz="914400" rtl="0" eaLnBrk="1" latinLnBrk="0" hangingPunct="1">
              <a:defRPr sz="1800" kern="1200">
                <a:solidFill>
                  <a:srgbClr val="FFFFFF"/>
                </a:solidFill>
                <a:latin typeface="等线" panose="02110004020202020204"/>
                <a:ea typeface="+mn-ea"/>
                <a:cs typeface="+mn-cs"/>
              </a:defRPr>
            </a:lvl2pPr>
            <a:lvl3pPr marL="914400" algn="l" defTabSz="914400" rtl="0" eaLnBrk="1" latinLnBrk="0" hangingPunct="1">
              <a:defRPr sz="1800" kern="1200">
                <a:solidFill>
                  <a:srgbClr val="FFFFFF"/>
                </a:solidFill>
                <a:latin typeface="等线" panose="02110004020202020204"/>
                <a:ea typeface="+mn-ea"/>
                <a:cs typeface="+mn-cs"/>
              </a:defRPr>
            </a:lvl3pPr>
            <a:lvl4pPr marL="1371600" algn="l" defTabSz="914400" rtl="0" eaLnBrk="1" latinLnBrk="0" hangingPunct="1">
              <a:defRPr sz="1800" kern="1200">
                <a:solidFill>
                  <a:srgbClr val="FFFFFF"/>
                </a:solidFill>
                <a:latin typeface="等线" panose="02110004020202020204"/>
                <a:ea typeface="+mn-ea"/>
                <a:cs typeface="+mn-cs"/>
              </a:defRPr>
            </a:lvl4pPr>
            <a:lvl5pPr marL="1828800" algn="l" defTabSz="914400" rtl="0" eaLnBrk="1" latinLnBrk="0" hangingPunct="1">
              <a:defRPr sz="1800" kern="1200">
                <a:solidFill>
                  <a:srgbClr val="FFFFFF"/>
                </a:solidFill>
                <a:latin typeface="等线" panose="02110004020202020204"/>
                <a:ea typeface="+mn-ea"/>
                <a:cs typeface="+mn-cs"/>
              </a:defRPr>
            </a:lvl5pPr>
            <a:lvl6pPr marL="2286000" algn="l" defTabSz="914400" rtl="0" eaLnBrk="1" latinLnBrk="0" hangingPunct="1">
              <a:defRPr sz="1800" kern="1200">
                <a:solidFill>
                  <a:srgbClr val="FFFFFF"/>
                </a:solidFill>
                <a:latin typeface="等线" panose="02110004020202020204"/>
                <a:ea typeface="+mn-ea"/>
                <a:cs typeface="+mn-cs"/>
              </a:defRPr>
            </a:lvl6pPr>
            <a:lvl7pPr marL="2743200" algn="l" defTabSz="914400" rtl="0" eaLnBrk="1" latinLnBrk="0" hangingPunct="1">
              <a:defRPr sz="1800" kern="1200">
                <a:solidFill>
                  <a:srgbClr val="FFFFFF"/>
                </a:solidFill>
                <a:latin typeface="等线" panose="02110004020202020204"/>
                <a:ea typeface="+mn-ea"/>
                <a:cs typeface="+mn-cs"/>
              </a:defRPr>
            </a:lvl7pPr>
            <a:lvl8pPr marL="3200400" algn="l" defTabSz="914400" rtl="0" eaLnBrk="1" latinLnBrk="0" hangingPunct="1">
              <a:defRPr sz="1800" kern="1200">
                <a:solidFill>
                  <a:srgbClr val="FFFFFF"/>
                </a:solidFill>
                <a:latin typeface="等线" panose="02110004020202020204"/>
                <a:ea typeface="+mn-ea"/>
                <a:cs typeface="+mn-cs"/>
              </a:defRPr>
            </a:lvl8pPr>
            <a:lvl9pPr marL="3657600" algn="l" defTabSz="914400" rtl="0" eaLnBrk="1" latinLnBrk="0" hangingPunct="1">
              <a:defRPr sz="1800" kern="1200">
                <a:solidFill>
                  <a:srgbClr val="FFFFFF"/>
                </a:solidFill>
                <a:latin typeface="等线" panose="02110004020202020204"/>
                <a:ea typeface="+mn-ea"/>
                <a:cs typeface="+mn-cs"/>
              </a:defRPr>
            </a:lvl9pPr>
          </a:lstStyle>
          <a:p>
            <a:pPr algn="ctr"/>
            <a:endParaRPr lang="zh-CN" altLang="en-US">
              <a:latin typeface="微软雅黑" panose="020B0503020204020204" pitchFamily="34" charset="-122"/>
              <a:ea typeface="微软雅黑" panose="020B0503020204020204" pitchFamily="34" charset="-122"/>
            </a:endParaRPr>
          </a:p>
        </p:txBody>
      </p:sp>
      <p:sp>
        <p:nvSpPr>
          <p:cNvPr id="55" name="Shape4">
            <a:extLst>
              <a:ext uri="{FF2B5EF4-FFF2-40B4-BE49-F238E27FC236}">
                <a16:creationId xmlns:a16="http://schemas.microsoft.com/office/drawing/2014/main" id="{D04B6A78-C1E2-CAF6-5760-DAE39A9E3C3E}"/>
              </a:ext>
            </a:extLst>
          </p:cNvPr>
          <p:cNvSpPr>
            <a:spLocks noChangeAspect="1"/>
          </p:cNvSpPr>
          <p:nvPr>
            <p:custDataLst>
              <p:tags r:id="rId27"/>
            </p:custDataLst>
          </p:nvPr>
        </p:nvSpPr>
        <p:spPr>
          <a:xfrm>
            <a:off x="8243751" y="2490908"/>
            <a:ext cx="295740" cy="289781"/>
          </a:xfrm>
          <a:custGeom>
            <a:avLst/>
            <a:gdLst>
              <a:gd name="connsiteX0" fmla="*/ 1376243 w 1512887"/>
              <a:gd name="connsiteY0" fmla="*/ 993974 h 1482407"/>
              <a:gd name="connsiteX1" fmla="*/ 1495901 w 1512887"/>
              <a:gd name="connsiteY1" fmla="*/ 1060490 h 1482407"/>
              <a:gd name="connsiteX2" fmla="*/ 756444 w 1512887"/>
              <a:gd name="connsiteY2" fmla="*/ 1482408 h 1482407"/>
              <a:gd name="connsiteX3" fmla="*/ 4167 w 1512887"/>
              <a:gd name="connsiteY3" fmla="*/ 1060490 h 1482407"/>
              <a:gd name="connsiteX4" fmla="*/ 124698 w 1512887"/>
              <a:gd name="connsiteY4" fmla="*/ 993974 h 1482407"/>
              <a:gd name="connsiteX5" fmla="*/ 756404 w 1512887"/>
              <a:gd name="connsiteY5" fmla="*/ 1344970 h 1482407"/>
              <a:gd name="connsiteX6" fmla="*/ 1376243 w 1512887"/>
              <a:gd name="connsiteY6" fmla="*/ 993974 h 1482407"/>
              <a:gd name="connsiteX7" fmla="*/ 1376243 w 1512887"/>
              <a:gd name="connsiteY7" fmla="*/ 676473 h 1482407"/>
              <a:gd name="connsiteX8" fmla="*/ 1495901 w 1512887"/>
              <a:gd name="connsiteY8" fmla="*/ 742990 h 1482407"/>
              <a:gd name="connsiteX9" fmla="*/ 756444 w 1512887"/>
              <a:gd name="connsiteY9" fmla="*/ 1164908 h 1482407"/>
              <a:gd name="connsiteX10" fmla="*/ 4167 w 1512887"/>
              <a:gd name="connsiteY10" fmla="*/ 742990 h 1482407"/>
              <a:gd name="connsiteX11" fmla="*/ 124698 w 1512887"/>
              <a:gd name="connsiteY11" fmla="*/ 676473 h 1482407"/>
              <a:gd name="connsiteX12" fmla="*/ 756404 w 1512887"/>
              <a:gd name="connsiteY12" fmla="*/ 1027470 h 1482407"/>
              <a:gd name="connsiteX13" fmla="*/ 1376243 w 1512887"/>
              <a:gd name="connsiteY13" fmla="*/ 676473 h 1482407"/>
              <a:gd name="connsiteX14" fmla="*/ 756444 w 1512887"/>
              <a:gd name="connsiteY14" fmla="*/ 40 h 1482407"/>
              <a:gd name="connsiteX15" fmla="*/ 1512888 w 1512887"/>
              <a:gd name="connsiteY15" fmla="*/ 425490 h 1482407"/>
              <a:gd name="connsiteX16" fmla="*/ 756444 w 1512887"/>
              <a:gd name="connsiteY16" fmla="*/ 850979 h 1482407"/>
              <a:gd name="connsiteX17" fmla="*/ 0 w 1512887"/>
              <a:gd name="connsiteY17" fmla="*/ 425490 h 1482407"/>
              <a:gd name="connsiteX18" fmla="*/ 756444 w 1512887"/>
              <a:gd name="connsiteY18" fmla="*/ 0 h 1482407"/>
              <a:gd name="connsiteX19" fmla="*/ 756444 w 1512887"/>
              <a:gd name="connsiteY19" fmla="*/ 136644 h 1482407"/>
              <a:gd name="connsiteX20" fmla="*/ 242848 w 1512887"/>
              <a:gd name="connsiteY20" fmla="*/ 425490 h 1482407"/>
              <a:gd name="connsiteX21" fmla="*/ 756444 w 1512887"/>
              <a:gd name="connsiteY21" fmla="*/ 714335 h 1482407"/>
              <a:gd name="connsiteX22" fmla="*/ 1270000 w 1512887"/>
              <a:gd name="connsiteY22" fmla="*/ 425490 h 1482407"/>
              <a:gd name="connsiteX23" fmla="*/ 756444 w 1512887"/>
              <a:gd name="connsiteY23" fmla="*/ 136604 h 14824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512887" h="1482407">
                <a:moveTo>
                  <a:pt x="1376243" y="993974"/>
                </a:moveTo>
                <a:lnTo>
                  <a:pt x="1495901" y="1060490"/>
                </a:lnTo>
                <a:lnTo>
                  <a:pt x="756444" y="1482408"/>
                </a:lnTo>
                <a:lnTo>
                  <a:pt x="4167" y="1060490"/>
                </a:lnTo>
                <a:lnTo>
                  <a:pt x="124698" y="993974"/>
                </a:lnTo>
                <a:lnTo>
                  <a:pt x="756404" y="1344970"/>
                </a:lnTo>
                <a:lnTo>
                  <a:pt x="1376243" y="993974"/>
                </a:lnTo>
                <a:close/>
                <a:moveTo>
                  <a:pt x="1376243" y="676473"/>
                </a:moveTo>
                <a:lnTo>
                  <a:pt x="1495901" y="742990"/>
                </a:lnTo>
                <a:lnTo>
                  <a:pt x="756444" y="1164908"/>
                </a:lnTo>
                <a:lnTo>
                  <a:pt x="4167" y="742990"/>
                </a:lnTo>
                <a:lnTo>
                  <a:pt x="124698" y="676473"/>
                </a:lnTo>
                <a:lnTo>
                  <a:pt x="756404" y="1027470"/>
                </a:lnTo>
                <a:lnTo>
                  <a:pt x="1376243" y="676473"/>
                </a:lnTo>
                <a:close/>
                <a:moveTo>
                  <a:pt x="756444" y="40"/>
                </a:moveTo>
                <a:lnTo>
                  <a:pt x="1512888" y="425490"/>
                </a:lnTo>
                <a:lnTo>
                  <a:pt x="756444" y="850979"/>
                </a:lnTo>
                <a:lnTo>
                  <a:pt x="0" y="425490"/>
                </a:lnTo>
                <a:lnTo>
                  <a:pt x="756444" y="0"/>
                </a:lnTo>
                <a:close/>
                <a:moveTo>
                  <a:pt x="756444" y="136644"/>
                </a:moveTo>
                <a:lnTo>
                  <a:pt x="242848" y="425490"/>
                </a:lnTo>
                <a:lnTo>
                  <a:pt x="756444" y="714335"/>
                </a:lnTo>
                <a:lnTo>
                  <a:pt x="1270000" y="425490"/>
                </a:lnTo>
                <a:lnTo>
                  <a:pt x="756444" y="136604"/>
                </a:lnTo>
                <a:close/>
              </a:path>
            </a:pathLst>
          </a:custGeom>
          <a:solidFill>
            <a:schemeClr val="tx2"/>
          </a:solidFill>
          <a:ln w="1860"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latin typeface="微软雅黑" panose="020B0503020204020204" pitchFamily="34" charset="-122"/>
              <a:ea typeface="微软雅黑" panose="020B0503020204020204" pitchFamily="34" charset="-122"/>
            </a:endParaRPr>
          </a:p>
        </p:txBody>
      </p:sp>
      <p:grpSp>
        <p:nvGrpSpPr>
          <p:cNvPr id="2" name="Text22">
            <a:extLst>
              <a:ext uri="{FF2B5EF4-FFF2-40B4-BE49-F238E27FC236}">
                <a16:creationId xmlns:a16="http://schemas.microsoft.com/office/drawing/2014/main" id="{7BF6FA4F-595E-6B6F-51E0-9F405DF1A872}"/>
              </a:ext>
            </a:extLst>
          </p:cNvPr>
          <p:cNvGrpSpPr/>
          <p:nvPr>
            <p:custDataLst>
              <p:tags r:id="rId28"/>
            </p:custDataLst>
          </p:nvPr>
        </p:nvGrpSpPr>
        <p:grpSpPr>
          <a:xfrm>
            <a:off x="9605501" y="2104682"/>
            <a:ext cx="2054999" cy="3756333"/>
            <a:chOff x="9194409" y="1524000"/>
            <a:chExt cx="2690353" cy="4917697"/>
          </a:xfrm>
        </p:grpSpPr>
        <p:sp>
          <p:nvSpPr>
            <p:cNvPr id="3" name="任意多边形: 形状 2">
              <a:extLst>
                <a:ext uri="{FF2B5EF4-FFF2-40B4-BE49-F238E27FC236}">
                  <a16:creationId xmlns:a16="http://schemas.microsoft.com/office/drawing/2014/main" id="{218B3E27-19E0-F793-03FF-18391F407FE6}"/>
                </a:ext>
              </a:extLst>
            </p:cNvPr>
            <p:cNvSpPr/>
            <p:nvPr>
              <p:custDataLst>
                <p:tags r:id="rId34"/>
              </p:custDataLst>
            </p:nvPr>
          </p:nvSpPr>
          <p:spPr>
            <a:xfrm>
              <a:off x="9342440" y="1650622"/>
              <a:ext cx="2391005" cy="4664454"/>
            </a:xfrm>
            <a:custGeom>
              <a:avLst/>
              <a:gdLst>
                <a:gd name="connsiteX0" fmla="*/ 0 w 2391003"/>
                <a:gd name="connsiteY0" fmla="*/ 0 h 3921815"/>
                <a:gd name="connsiteX1" fmla="*/ 1866398 w 2391003"/>
                <a:gd name="connsiteY1" fmla="*/ 0 h 3921815"/>
                <a:gd name="connsiteX2" fmla="*/ 2391003 w 2391003"/>
                <a:gd name="connsiteY2" fmla="*/ 524604 h 3921815"/>
                <a:gd name="connsiteX3" fmla="*/ 2391003 w 2391003"/>
                <a:gd name="connsiteY3" fmla="*/ 3921816 h 3921815"/>
                <a:gd name="connsiteX4" fmla="*/ 524605 w 2391003"/>
                <a:gd name="connsiteY4" fmla="*/ 3921816 h 3921815"/>
                <a:gd name="connsiteX5" fmla="*/ 0 w 2391003"/>
                <a:gd name="connsiteY5" fmla="*/ 3397212 h 3921815"/>
                <a:gd name="connsiteX6" fmla="*/ 0 w 2391003"/>
                <a:gd name="connsiteY6" fmla="*/ 0 h 3921815"/>
                <a:gd name="connsiteX7" fmla="*/ 0 w 2391003"/>
                <a:gd name="connsiteY7" fmla="*/ 0 h 39218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391003" h="3921815">
                  <a:moveTo>
                    <a:pt x="0" y="0"/>
                  </a:moveTo>
                  <a:lnTo>
                    <a:pt x="1866398" y="0"/>
                  </a:lnTo>
                  <a:cubicBezTo>
                    <a:pt x="2155873" y="0"/>
                    <a:pt x="2391003" y="235130"/>
                    <a:pt x="2391003" y="524604"/>
                  </a:cubicBezTo>
                  <a:lnTo>
                    <a:pt x="2391003" y="3921816"/>
                  </a:lnTo>
                  <a:lnTo>
                    <a:pt x="524605" y="3921816"/>
                  </a:lnTo>
                  <a:cubicBezTo>
                    <a:pt x="235129" y="3921816"/>
                    <a:pt x="0" y="3686686"/>
                    <a:pt x="0" y="3397212"/>
                  </a:cubicBezTo>
                  <a:lnTo>
                    <a:pt x="0" y="0"/>
                  </a:lnTo>
                  <a:lnTo>
                    <a:pt x="0" y="0"/>
                  </a:lnTo>
                  <a:close/>
                </a:path>
              </a:pathLst>
            </a:custGeom>
            <a:solidFill>
              <a:schemeClr val="bg1"/>
            </a:solidFill>
            <a:ln w="18296" cap="flat">
              <a:solidFill>
                <a:schemeClr val="accent5"/>
              </a:solid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 name="任意多边形: 形状 3">
              <a:extLst>
                <a:ext uri="{FF2B5EF4-FFF2-40B4-BE49-F238E27FC236}">
                  <a16:creationId xmlns:a16="http://schemas.microsoft.com/office/drawing/2014/main" id="{8C0AF83C-4ED1-8A7C-BB34-C144FBA9012C}"/>
                </a:ext>
              </a:extLst>
            </p:cNvPr>
            <p:cNvSpPr/>
            <p:nvPr>
              <p:custDataLst>
                <p:tags r:id="rId35"/>
              </p:custDataLst>
            </p:nvPr>
          </p:nvSpPr>
          <p:spPr>
            <a:xfrm>
              <a:off x="9194409" y="1524000"/>
              <a:ext cx="715269" cy="695325"/>
            </a:xfrm>
            <a:custGeom>
              <a:avLst/>
              <a:gdLst>
                <a:gd name="connsiteX0" fmla="*/ 0 w 715269"/>
                <a:gd name="connsiteY0" fmla="*/ 0 h 695325"/>
                <a:gd name="connsiteX1" fmla="*/ 715270 w 715269"/>
                <a:gd name="connsiteY1" fmla="*/ 0 h 695325"/>
                <a:gd name="connsiteX2" fmla="*/ 715270 w 715269"/>
                <a:gd name="connsiteY2" fmla="*/ 126622 h 695325"/>
                <a:gd name="connsiteX3" fmla="*/ 148032 w 715269"/>
                <a:gd name="connsiteY3" fmla="*/ 126622 h 695325"/>
                <a:gd name="connsiteX4" fmla="*/ 148032 w 715269"/>
                <a:gd name="connsiteY4" fmla="*/ 695325 h 695325"/>
                <a:gd name="connsiteX5" fmla="*/ 0 w 715269"/>
                <a:gd name="connsiteY5" fmla="*/ 695325 h 695325"/>
                <a:gd name="connsiteX6" fmla="*/ 0 w 715269"/>
                <a:gd name="connsiteY6" fmla="*/ 0 h 695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15269" h="695325">
                  <a:moveTo>
                    <a:pt x="0" y="0"/>
                  </a:moveTo>
                  <a:lnTo>
                    <a:pt x="715270" y="0"/>
                  </a:lnTo>
                  <a:lnTo>
                    <a:pt x="715270" y="126622"/>
                  </a:lnTo>
                  <a:lnTo>
                    <a:pt x="148032" y="126622"/>
                  </a:lnTo>
                  <a:lnTo>
                    <a:pt x="148032" y="695325"/>
                  </a:lnTo>
                  <a:lnTo>
                    <a:pt x="0" y="695325"/>
                  </a:lnTo>
                  <a:lnTo>
                    <a:pt x="0" y="0"/>
                  </a:lnTo>
                  <a:close/>
                </a:path>
              </a:pathLst>
            </a:custGeom>
            <a:solidFill>
              <a:schemeClr val="accent5"/>
            </a:solidFill>
            <a:ln w="18296"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 name="任意多边形: 形状 4">
              <a:extLst>
                <a:ext uri="{FF2B5EF4-FFF2-40B4-BE49-F238E27FC236}">
                  <a16:creationId xmlns:a16="http://schemas.microsoft.com/office/drawing/2014/main" id="{92F35055-A5FE-0B7D-0395-2DB9A422EF1D}"/>
                </a:ext>
              </a:extLst>
            </p:cNvPr>
            <p:cNvSpPr/>
            <p:nvPr>
              <p:custDataLst>
                <p:tags r:id="rId36"/>
              </p:custDataLst>
            </p:nvPr>
          </p:nvSpPr>
          <p:spPr>
            <a:xfrm>
              <a:off x="11169675" y="5746372"/>
              <a:ext cx="715087" cy="695325"/>
            </a:xfrm>
            <a:custGeom>
              <a:avLst/>
              <a:gdLst>
                <a:gd name="connsiteX0" fmla="*/ 715086 w 715086"/>
                <a:gd name="connsiteY0" fmla="*/ 695325 h 695325"/>
                <a:gd name="connsiteX1" fmla="*/ 0 w 715086"/>
                <a:gd name="connsiteY1" fmla="*/ 695325 h 695325"/>
                <a:gd name="connsiteX2" fmla="*/ 0 w 715086"/>
                <a:gd name="connsiteY2" fmla="*/ 568703 h 695325"/>
                <a:gd name="connsiteX3" fmla="*/ 567239 w 715086"/>
                <a:gd name="connsiteY3" fmla="*/ 568703 h 695325"/>
                <a:gd name="connsiteX4" fmla="*/ 567239 w 715086"/>
                <a:gd name="connsiteY4" fmla="*/ 0 h 695325"/>
                <a:gd name="connsiteX5" fmla="*/ 715086 w 715086"/>
                <a:gd name="connsiteY5" fmla="*/ 0 h 695325"/>
                <a:gd name="connsiteX6" fmla="*/ 715086 w 715086"/>
                <a:gd name="connsiteY6" fmla="*/ 695325 h 695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15086" h="695325">
                  <a:moveTo>
                    <a:pt x="715086" y="695325"/>
                  </a:moveTo>
                  <a:lnTo>
                    <a:pt x="0" y="695325"/>
                  </a:lnTo>
                  <a:lnTo>
                    <a:pt x="0" y="568703"/>
                  </a:lnTo>
                  <a:lnTo>
                    <a:pt x="567239" y="568703"/>
                  </a:lnTo>
                  <a:lnTo>
                    <a:pt x="567239" y="0"/>
                  </a:lnTo>
                  <a:lnTo>
                    <a:pt x="715086" y="0"/>
                  </a:lnTo>
                  <a:lnTo>
                    <a:pt x="715086" y="695325"/>
                  </a:lnTo>
                  <a:close/>
                </a:path>
              </a:pathLst>
            </a:custGeom>
            <a:solidFill>
              <a:schemeClr val="accent5"/>
            </a:solidFill>
            <a:ln w="18296"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sp>
        <p:nvSpPr>
          <p:cNvPr id="6" name="Text23">
            <a:extLst>
              <a:ext uri="{FF2B5EF4-FFF2-40B4-BE49-F238E27FC236}">
                <a16:creationId xmlns:a16="http://schemas.microsoft.com/office/drawing/2014/main" id="{06F03051-7B2C-9BEA-F31D-AAA88FC5F3AB}"/>
              </a:ext>
            </a:extLst>
          </p:cNvPr>
          <p:cNvSpPr/>
          <p:nvPr>
            <p:custDataLst>
              <p:tags r:id="rId29"/>
            </p:custDataLst>
          </p:nvPr>
        </p:nvSpPr>
        <p:spPr>
          <a:xfrm>
            <a:off x="9718573" y="3072573"/>
            <a:ext cx="1826344" cy="470597"/>
          </a:xfrm>
          <a:custGeom>
            <a:avLst/>
            <a:gdLst>
              <a:gd name="connsiteX0" fmla="*/ 0 w 2391002"/>
              <a:gd name="connsiteY0" fmla="*/ 0 h 616094"/>
              <a:gd name="connsiteX1" fmla="*/ 2391004 w 2391002"/>
              <a:gd name="connsiteY1" fmla="*/ 0 h 616094"/>
              <a:gd name="connsiteX2" fmla="*/ 2391004 w 2391002"/>
              <a:gd name="connsiteY2" fmla="*/ 616095 h 616094"/>
              <a:gd name="connsiteX3" fmla="*/ 0 w 2391002"/>
              <a:gd name="connsiteY3" fmla="*/ 616095 h 616094"/>
            </a:gdLst>
            <a:ahLst/>
            <a:cxnLst>
              <a:cxn ang="0">
                <a:pos x="connsiteX0" y="connsiteY0"/>
              </a:cxn>
              <a:cxn ang="0">
                <a:pos x="connsiteX1" y="connsiteY1"/>
              </a:cxn>
              <a:cxn ang="0">
                <a:pos x="connsiteX2" y="connsiteY2"/>
              </a:cxn>
              <a:cxn ang="0">
                <a:pos x="connsiteX3" y="connsiteY3"/>
              </a:cxn>
            </a:cxnLst>
            <a:rect l="l" t="t" r="r" b="b"/>
            <a:pathLst>
              <a:path w="2391002" h="616094">
                <a:moveTo>
                  <a:pt x="0" y="0"/>
                </a:moveTo>
                <a:lnTo>
                  <a:pt x="2391004" y="0"/>
                </a:lnTo>
                <a:lnTo>
                  <a:pt x="2391004" y="616095"/>
                </a:lnTo>
                <a:lnTo>
                  <a:pt x="0" y="616095"/>
                </a:lnTo>
                <a:close/>
              </a:path>
            </a:pathLst>
          </a:custGeom>
          <a:solidFill>
            <a:schemeClr val="accent5"/>
          </a:solidFill>
          <a:ln w="18296"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7" name="Text24">
            <a:extLst>
              <a:ext uri="{FF2B5EF4-FFF2-40B4-BE49-F238E27FC236}">
                <a16:creationId xmlns:a16="http://schemas.microsoft.com/office/drawing/2014/main" id="{1172C713-F786-A5D0-AD44-DCDAEFA57820}"/>
              </a:ext>
            </a:extLst>
          </p:cNvPr>
          <p:cNvSpPr txBox="1"/>
          <p:nvPr>
            <p:custDataLst>
              <p:tags r:id="rId30"/>
            </p:custDataLst>
          </p:nvPr>
        </p:nvSpPr>
        <p:spPr>
          <a:xfrm>
            <a:off x="9780880" y="3539664"/>
            <a:ext cx="1684519" cy="2159153"/>
          </a:xfrm>
          <a:prstGeom prst="rect">
            <a:avLst/>
          </a:prstGeom>
          <a:noFill/>
        </p:spPr>
        <p:txBody>
          <a:bodyPr wrap="square"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50000"/>
              </a:lnSpc>
              <a:spcBef>
                <a:spcPts val="300"/>
              </a:spcBef>
              <a:spcAft>
                <a:spcPts val="300"/>
              </a:spcAft>
            </a:pPr>
            <a:r>
              <a:rPr lang="en-US" altLang="zh-CN" sz="1600" dirty="0" err="1">
                <a:solidFill>
                  <a:schemeClr val="bg2"/>
                </a:solidFill>
                <a:latin typeface="微软雅黑" panose="020B0503020204020204" pitchFamily="34" charset="-122"/>
                <a:ea typeface="微软雅黑" panose="020B0503020204020204" pitchFamily="34" charset="-122"/>
              </a:rPr>
              <a:t>苏轼的治水方案不仅解决眼前问题，还考虑了长期水利建设，为后世奠定了基础</a:t>
            </a:r>
            <a:r>
              <a:rPr lang="en-US" altLang="zh-CN" sz="1600" dirty="0">
                <a:solidFill>
                  <a:schemeClr val="bg2"/>
                </a:solidFill>
                <a:latin typeface="微软雅黑" panose="020B0503020204020204" pitchFamily="34" charset="-122"/>
                <a:ea typeface="微软雅黑" panose="020B0503020204020204" pitchFamily="34" charset="-122"/>
              </a:rPr>
              <a:t>。</a:t>
            </a:r>
          </a:p>
        </p:txBody>
      </p:sp>
      <p:sp>
        <p:nvSpPr>
          <p:cNvPr id="8" name="Text25">
            <a:extLst>
              <a:ext uri="{FF2B5EF4-FFF2-40B4-BE49-F238E27FC236}">
                <a16:creationId xmlns:a16="http://schemas.microsoft.com/office/drawing/2014/main" id="{67E2D4A9-7BB2-7676-D574-02964FCA8CA9}"/>
              </a:ext>
            </a:extLst>
          </p:cNvPr>
          <p:cNvSpPr txBox="1"/>
          <p:nvPr>
            <p:custDataLst>
              <p:tags r:id="rId31"/>
            </p:custDataLst>
          </p:nvPr>
        </p:nvSpPr>
        <p:spPr>
          <a:xfrm>
            <a:off x="9780880" y="3132045"/>
            <a:ext cx="1684519" cy="351653"/>
          </a:xfrm>
          <a:prstGeom prst="rect">
            <a:avLst/>
          </a:prstGeom>
          <a:noFill/>
        </p:spPr>
        <p:txBody>
          <a:bodyPr wrap="square" rtlCol="0" anchor="ctr" anchorCtr="0">
            <a:normAutofit fontScale="87500" lnSpcReduction="100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2000" b="1">
                <a:solidFill>
                  <a:schemeClr val="tx2"/>
                </a:solidFill>
                <a:latin typeface="微软雅黑" panose="020B0503020204020204" pitchFamily="34" charset="-122"/>
                <a:ea typeface="微软雅黑" panose="020B0503020204020204" pitchFamily="34" charset="-122"/>
              </a:rPr>
              <a:t>长期规划</a:t>
            </a:r>
          </a:p>
        </p:txBody>
      </p:sp>
      <p:sp>
        <p:nvSpPr>
          <p:cNvPr id="9" name="Text26">
            <a:extLst>
              <a:ext uri="{FF2B5EF4-FFF2-40B4-BE49-F238E27FC236}">
                <a16:creationId xmlns:a16="http://schemas.microsoft.com/office/drawing/2014/main" id="{5E71597B-8B90-AE07-D631-66B9BB47C0DF}"/>
              </a:ext>
            </a:extLst>
          </p:cNvPr>
          <p:cNvSpPr/>
          <p:nvPr>
            <p:custDataLst>
              <p:tags r:id="rId32"/>
            </p:custDataLst>
          </p:nvPr>
        </p:nvSpPr>
        <p:spPr>
          <a:xfrm>
            <a:off x="10354015" y="2356757"/>
            <a:ext cx="558085" cy="558084"/>
          </a:xfrm>
          <a:prstGeom prst="ellipse">
            <a:avLst/>
          </a:prstGeom>
          <a:solidFill>
            <a:schemeClr val="accent5"/>
          </a:solidFill>
          <a:ln>
            <a:noFill/>
          </a:ln>
          <a:effectLst>
            <a:outerShdw blurRad="50800" dist="50800" dir="2700000" algn="tl" rotWithShape="0">
              <a:schemeClr val="accent4">
                <a:lumMod val="50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rgbClr val="FFFFFF"/>
                </a:solidFill>
                <a:latin typeface="等线" panose="02110004020202020204"/>
                <a:ea typeface="+mn-ea"/>
                <a:cs typeface="+mn-cs"/>
              </a:defRPr>
            </a:lvl1pPr>
            <a:lvl2pPr marL="457200" algn="l" defTabSz="914400" rtl="0" eaLnBrk="1" latinLnBrk="0" hangingPunct="1">
              <a:defRPr sz="1800" kern="1200">
                <a:solidFill>
                  <a:srgbClr val="FFFFFF"/>
                </a:solidFill>
                <a:latin typeface="等线" panose="02110004020202020204"/>
                <a:ea typeface="+mn-ea"/>
                <a:cs typeface="+mn-cs"/>
              </a:defRPr>
            </a:lvl2pPr>
            <a:lvl3pPr marL="914400" algn="l" defTabSz="914400" rtl="0" eaLnBrk="1" latinLnBrk="0" hangingPunct="1">
              <a:defRPr sz="1800" kern="1200">
                <a:solidFill>
                  <a:srgbClr val="FFFFFF"/>
                </a:solidFill>
                <a:latin typeface="等线" panose="02110004020202020204"/>
                <a:ea typeface="+mn-ea"/>
                <a:cs typeface="+mn-cs"/>
              </a:defRPr>
            </a:lvl3pPr>
            <a:lvl4pPr marL="1371600" algn="l" defTabSz="914400" rtl="0" eaLnBrk="1" latinLnBrk="0" hangingPunct="1">
              <a:defRPr sz="1800" kern="1200">
                <a:solidFill>
                  <a:srgbClr val="FFFFFF"/>
                </a:solidFill>
                <a:latin typeface="等线" panose="02110004020202020204"/>
                <a:ea typeface="+mn-ea"/>
                <a:cs typeface="+mn-cs"/>
              </a:defRPr>
            </a:lvl4pPr>
            <a:lvl5pPr marL="1828800" algn="l" defTabSz="914400" rtl="0" eaLnBrk="1" latinLnBrk="0" hangingPunct="1">
              <a:defRPr sz="1800" kern="1200">
                <a:solidFill>
                  <a:srgbClr val="FFFFFF"/>
                </a:solidFill>
                <a:latin typeface="等线" panose="02110004020202020204"/>
                <a:ea typeface="+mn-ea"/>
                <a:cs typeface="+mn-cs"/>
              </a:defRPr>
            </a:lvl5pPr>
            <a:lvl6pPr marL="2286000" algn="l" defTabSz="914400" rtl="0" eaLnBrk="1" latinLnBrk="0" hangingPunct="1">
              <a:defRPr sz="1800" kern="1200">
                <a:solidFill>
                  <a:srgbClr val="FFFFFF"/>
                </a:solidFill>
                <a:latin typeface="等线" panose="02110004020202020204"/>
                <a:ea typeface="+mn-ea"/>
                <a:cs typeface="+mn-cs"/>
              </a:defRPr>
            </a:lvl6pPr>
            <a:lvl7pPr marL="2743200" algn="l" defTabSz="914400" rtl="0" eaLnBrk="1" latinLnBrk="0" hangingPunct="1">
              <a:defRPr sz="1800" kern="1200">
                <a:solidFill>
                  <a:srgbClr val="FFFFFF"/>
                </a:solidFill>
                <a:latin typeface="等线" panose="02110004020202020204"/>
                <a:ea typeface="+mn-ea"/>
                <a:cs typeface="+mn-cs"/>
              </a:defRPr>
            </a:lvl7pPr>
            <a:lvl8pPr marL="3200400" algn="l" defTabSz="914400" rtl="0" eaLnBrk="1" latinLnBrk="0" hangingPunct="1">
              <a:defRPr sz="1800" kern="1200">
                <a:solidFill>
                  <a:srgbClr val="FFFFFF"/>
                </a:solidFill>
                <a:latin typeface="等线" panose="02110004020202020204"/>
                <a:ea typeface="+mn-ea"/>
                <a:cs typeface="+mn-cs"/>
              </a:defRPr>
            </a:lvl8pPr>
            <a:lvl9pPr marL="3657600" algn="l" defTabSz="914400" rtl="0" eaLnBrk="1" latinLnBrk="0" hangingPunct="1">
              <a:defRPr sz="1800" kern="1200">
                <a:solidFill>
                  <a:srgbClr val="FFFFFF"/>
                </a:solidFill>
                <a:latin typeface="等线" panose="02110004020202020204"/>
                <a:ea typeface="+mn-ea"/>
                <a:cs typeface="+mn-cs"/>
              </a:defRPr>
            </a:lvl9pPr>
          </a:lstStyle>
          <a:p>
            <a:pPr algn="ctr"/>
            <a:endParaRPr lang="zh-CN" altLang="en-US">
              <a:latin typeface="微软雅黑" panose="020B0503020204020204" pitchFamily="34" charset="-122"/>
              <a:ea typeface="微软雅黑" panose="020B0503020204020204" pitchFamily="34" charset="-122"/>
            </a:endParaRPr>
          </a:p>
        </p:txBody>
      </p:sp>
      <p:sp>
        <p:nvSpPr>
          <p:cNvPr id="10" name="Shape5">
            <a:extLst>
              <a:ext uri="{FF2B5EF4-FFF2-40B4-BE49-F238E27FC236}">
                <a16:creationId xmlns:a16="http://schemas.microsoft.com/office/drawing/2014/main" id="{50F78BC9-BA15-96B1-58E5-4069767DAC55}"/>
              </a:ext>
            </a:extLst>
          </p:cNvPr>
          <p:cNvSpPr>
            <a:spLocks noChangeAspect="1"/>
          </p:cNvSpPr>
          <p:nvPr>
            <p:custDataLst>
              <p:tags r:id="rId33"/>
            </p:custDataLst>
          </p:nvPr>
        </p:nvSpPr>
        <p:spPr>
          <a:xfrm>
            <a:off x="10485187" y="2490908"/>
            <a:ext cx="295740" cy="289781"/>
          </a:xfrm>
          <a:custGeom>
            <a:avLst/>
            <a:gdLst>
              <a:gd name="connsiteX0" fmla="*/ 1376243 w 1512887"/>
              <a:gd name="connsiteY0" fmla="*/ 993974 h 1482407"/>
              <a:gd name="connsiteX1" fmla="*/ 1495901 w 1512887"/>
              <a:gd name="connsiteY1" fmla="*/ 1060490 h 1482407"/>
              <a:gd name="connsiteX2" fmla="*/ 756444 w 1512887"/>
              <a:gd name="connsiteY2" fmla="*/ 1482408 h 1482407"/>
              <a:gd name="connsiteX3" fmla="*/ 4167 w 1512887"/>
              <a:gd name="connsiteY3" fmla="*/ 1060490 h 1482407"/>
              <a:gd name="connsiteX4" fmla="*/ 124698 w 1512887"/>
              <a:gd name="connsiteY4" fmla="*/ 993974 h 1482407"/>
              <a:gd name="connsiteX5" fmla="*/ 756404 w 1512887"/>
              <a:gd name="connsiteY5" fmla="*/ 1344970 h 1482407"/>
              <a:gd name="connsiteX6" fmla="*/ 1376243 w 1512887"/>
              <a:gd name="connsiteY6" fmla="*/ 993974 h 1482407"/>
              <a:gd name="connsiteX7" fmla="*/ 1376243 w 1512887"/>
              <a:gd name="connsiteY7" fmla="*/ 676473 h 1482407"/>
              <a:gd name="connsiteX8" fmla="*/ 1495901 w 1512887"/>
              <a:gd name="connsiteY8" fmla="*/ 742990 h 1482407"/>
              <a:gd name="connsiteX9" fmla="*/ 756444 w 1512887"/>
              <a:gd name="connsiteY9" fmla="*/ 1164908 h 1482407"/>
              <a:gd name="connsiteX10" fmla="*/ 4167 w 1512887"/>
              <a:gd name="connsiteY10" fmla="*/ 742990 h 1482407"/>
              <a:gd name="connsiteX11" fmla="*/ 124698 w 1512887"/>
              <a:gd name="connsiteY11" fmla="*/ 676473 h 1482407"/>
              <a:gd name="connsiteX12" fmla="*/ 756404 w 1512887"/>
              <a:gd name="connsiteY12" fmla="*/ 1027470 h 1482407"/>
              <a:gd name="connsiteX13" fmla="*/ 1376243 w 1512887"/>
              <a:gd name="connsiteY13" fmla="*/ 676473 h 1482407"/>
              <a:gd name="connsiteX14" fmla="*/ 756444 w 1512887"/>
              <a:gd name="connsiteY14" fmla="*/ 40 h 1482407"/>
              <a:gd name="connsiteX15" fmla="*/ 1512888 w 1512887"/>
              <a:gd name="connsiteY15" fmla="*/ 425490 h 1482407"/>
              <a:gd name="connsiteX16" fmla="*/ 756444 w 1512887"/>
              <a:gd name="connsiteY16" fmla="*/ 850979 h 1482407"/>
              <a:gd name="connsiteX17" fmla="*/ 0 w 1512887"/>
              <a:gd name="connsiteY17" fmla="*/ 425490 h 1482407"/>
              <a:gd name="connsiteX18" fmla="*/ 756444 w 1512887"/>
              <a:gd name="connsiteY18" fmla="*/ 0 h 1482407"/>
              <a:gd name="connsiteX19" fmla="*/ 756444 w 1512887"/>
              <a:gd name="connsiteY19" fmla="*/ 136644 h 1482407"/>
              <a:gd name="connsiteX20" fmla="*/ 242848 w 1512887"/>
              <a:gd name="connsiteY20" fmla="*/ 425490 h 1482407"/>
              <a:gd name="connsiteX21" fmla="*/ 756444 w 1512887"/>
              <a:gd name="connsiteY21" fmla="*/ 714335 h 1482407"/>
              <a:gd name="connsiteX22" fmla="*/ 1270000 w 1512887"/>
              <a:gd name="connsiteY22" fmla="*/ 425490 h 1482407"/>
              <a:gd name="connsiteX23" fmla="*/ 756444 w 1512887"/>
              <a:gd name="connsiteY23" fmla="*/ 136604 h 14824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512887" h="1482407">
                <a:moveTo>
                  <a:pt x="1376243" y="993974"/>
                </a:moveTo>
                <a:lnTo>
                  <a:pt x="1495901" y="1060490"/>
                </a:lnTo>
                <a:lnTo>
                  <a:pt x="756444" y="1482408"/>
                </a:lnTo>
                <a:lnTo>
                  <a:pt x="4167" y="1060490"/>
                </a:lnTo>
                <a:lnTo>
                  <a:pt x="124698" y="993974"/>
                </a:lnTo>
                <a:lnTo>
                  <a:pt x="756404" y="1344970"/>
                </a:lnTo>
                <a:lnTo>
                  <a:pt x="1376243" y="993974"/>
                </a:lnTo>
                <a:close/>
                <a:moveTo>
                  <a:pt x="1376243" y="676473"/>
                </a:moveTo>
                <a:lnTo>
                  <a:pt x="1495901" y="742990"/>
                </a:lnTo>
                <a:lnTo>
                  <a:pt x="756444" y="1164908"/>
                </a:lnTo>
                <a:lnTo>
                  <a:pt x="4167" y="742990"/>
                </a:lnTo>
                <a:lnTo>
                  <a:pt x="124698" y="676473"/>
                </a:lnTo>
                <a:lnTo>
                  <a:pt x="756404" y="1027470"/>
                </a:lnTo>
                <a:lnTo>
                  <a:pt x="1376243" y="676473"/>
                </a:lnTo>
                <a:close/>
                <a:moveTo>
                  <a:pt x="756444" y="40"/>
                </a:moveTo>
                <a:lnTo>
                  <a:pt x="1512888" y="425490"/>
                </a:lnTo>
                <a:lnTo>
                  <a:pt x="756444" y="850979"/>
                </a:lnTo>
                <a:lnTo>
                  <a:pt x="0" y="425490"/>
                </a:lnTo>
                <a:lnTo>
                  <a:pt x="756444" y="0"/>
                </a:lnTo>
                <a:close/>
                <a:moveTo>
                  <a:pt x="756444" y="136644"/>
                </a:moveTo>
                <a:lnTo>
                  <a:pt x="242848" y="425490"/>
                </a:lnTo>
                <a:lnTo>
                  <a:pt x="756444" y="714335"/>
                </a:lnTo>
                <a:lnTo>
                  <a:pt x="1270000" y="425490"/>
                </a:lnTo>
                <a:lnTo>
                  <a:pt x="756444" y="136604"/>
                </a:lnTo>
                <a:close/>
              </a:path>
            </a:pathLst>
          </a:custGeom>
          <a:solidFill>
            <a:schemeClr val="tx2"/>
          </a:solidFill>
          <a:ln w="1860"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latin typeface="微软雅黑" panose="020B0503020204020204" pitchFamily="34" charset="-122"/>
              <a:ea typeface="微软雅黑" panose="020B0503020204020204" pitchFamily="34" charset="-122"/>
            </a:endParaRPr>
          </a:p>
        </p:txBody>
      </p:sp>
    </p:spTree>
    <p:custDataLst>
      <p:custData r:id="rId1"/>
      <p:tags r:id="rId2"/>
    </p:custDataLst>
    <p:extLst>
      <p:ext uri="{BB962C8B-B14F-4D97-AF65-F5344CB8AC3E}">
        <p14:creationId xmlns:p14="http://schemas.microsoft.com/office/powerpoint/2010/main" val="181860507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name="content">
    <p:spTree>
      <p:nvGrpSpPr>
        <p:cNvPr id="1" name=""/>
        <p:cNvGrpSpPr/>
        <p:nvPr/>
      </p:nvGrpSpPr>
      <p:grpSpPr>
        <a:xfrm>
          <a:off x="0" y="0"/>
          <a:ext cx="0" cy="0"/>
          <a:chOff x="0" y="0"/>
          <a:chExt cx="0" cy="0"/>
        </a:xfrm>
      </p:grpSpPr>
      <p:sp>
        <p:nvSpPr>
          <p:cNvPr id="20" name="Shape1"/>
          <p:cNvSpPr/>
          <p:nvPr>
            <p:custDataLst>
              <p:tags r:id="rId3"/>
            </p:custDataLst>
          </p:nvPr>
        </p:nvSpPr>
        <p:spPr>
          <a:xfrm>
            <a:off x="0" y="-1"/>
            <a:ext cx="12192000" cy="4109013"/>
          </a:xfrm>
          <a:prstGeom prst="rect">
            <a:avLst/>
          </a:prstGeom>
          <a:blipFill>
            <a:blip r:embed="rId9"/>
            <a:stretch>
              <a:fillRect t="-45097" b="-45097"/>
            </a:stretch>
          </a:blip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defPPr>
              <a:defRPr lang="zh-CN"/>
            </a:defPPr>
            <a:lvl1pPr marL="0" algn="l" defTabSz="914400" rtl="0" eaLnBrk="1" latinLnBrk="0" hangingPunct="1">
              <a:defRPr sz="1800" kern="1200">
                <a:solidFill>
                  <a:srgbClr val="FFFFFF"/>
                </a:solidFill>
                <a:latin typeface="等线" panose="02110004020202020204"/>
                <a:ea typeface="+mn-ea"/>
                <a:cs typeface="+mn-cs"/>
              </a:defRPr>
            </a:lvl1pPr>
            <a:lvl2pPr marL="457200" algn="l" defTabSz="914400" rtl="0" eaLnBrk="1" latinLnBrk="0" hangingPunct="1">
              <a:defRPr sz="1800" kern="1200">
                <a:solidFill>
                  <a:srgbClr val="FFFFFF"/>
                </a:solidFill>
                <a:latin typeface="等线" panose="02110004020202020204"/>
                <a:ea typeface="+mn-ea"/>
                <a:cs typeface="+mn-cs"/>
              </a:defRPr>
            </a:lvl2pPr>
            <a:lvl3pPr marL="914400" algn="l" defTabSz="914400" rtl="0" eaLnBrk="1" latinLnBrk="0" hangingPunct="1">
              <a:defRPr sz="1800" kern="1200">
                <a:solidFill>
                  <a:srgbClr val="FFFFFF"/>
                </a:solidFill>
                <a:latin typeface="等线" panose="02110004020202020204"/>
                <a:ea typeface="+mn-ea"/>
                <a:cs typeface="+mn-cs"/>
              </a:defRPr>
            </a:lvl3pPr>
            <a:lvl4pPr marL="1371600" algn="l" defTabSz="914400" rtl="0" eaLnBrk="1" latinLnBrk="0" hangingPunct="1">
              <a:defRPr sz="1800" kern="1200">
                <a:solidFill>
                  <a:srgbClr val="FFFFFF"/>
                </a:solidFill>
                <a:latin typeface="等线" panose="02110004020202020204"/>
                <a:ea typeface="+mn-ea"/>
                <a:cs typeface="+mn-cs"/>
              </a:defRPr>
            </a:lvl4pPr>
            <a:lvl5pPr marL="1828800" algn="l" defTabSz="914400" rtl="0" eaLnBrk="1" latinLnBrk="0" hangingPunct="1">
              <a:defRPr sz="1800" kern="1200">
                <a:solidFill>
                  <a:srgbClr val="FFFFFF"/>
                </a:solidFill>
                <a:latin typeface="等线" panose="02110004020202020204"/>
                <a:ea typeface="+mn-ea"/>
                <a:cs typeface="+mn-cs"/>
              </a:defRPr>
            </a:lvl5pPr>
            <a:lvl6pPr marL="2286000" algn="l" defTabSz="914400" rtl="0" eaLnBrk="1" latinLnBrk="0" hangingPunct="1">
              <a:defRPr sz="1800" kern="1200">
                <a:solidFill>
                  <a:srgbClr val="FFFFFF"/>
                </a:solidFill>
                <a:latin typeface="等线" panose="02110004020202020204"/>
                <a:ea typeface="+mn-ea"/>
                <a:cs typeface="+mn-cs"/>
              </a:defRPr>
            </a:lvl6pPr>
            <a:lvl7pPr marL="2743200" algn="l" defTabSz="914400" rtl="0" eaLnBrk="1" latinLnBrk="0" hangingPunct="1">
              <a:defRPr sz="1800" kern="1200">
                <a:solidFill>
                  <a:srgbClr val="FFFFFF"/>
                </a:solidFill>
                <a:latin typeface="等线" panose="02110004020202020204"/>
                <a:ea typeface="+mn-ea"/>
                <a:cs typeface="+mn-cs"/>
              </a:defRPr>
            </a:lvl7pPr>
            <a:lvl8pPr marL="3200400" algn="l" defTabSz="914400" rtl="0" eaLnBrk="1" latinLnBrk="0" hangingPunct="1">
              <a:defRPr sz="1800" kern="1200">
                <a:solidFill>
                  <a:srgbClr val="FFFFFF"/>
                </a:solidFill>
                <a:latin typeface="等线" panose="02110004020202020204"/>
                <a:ea typeface="+mn-ea"/>
                <a:cs typeface="+mn-cs"/>
              </a:defRPr>
            </a:lvl8pPr>
            <a:lvl9pPr marL="3657600" algn="l" defTabSz="914400" rtl="0" eaLnBrk="1" latinLnBrk="0" hangingPunct="1">
              <a:defRPr sz="1800" kern="1200">
                <a:solidFill>
                  <a:srgbClr val="FFFFFF"/>
                </a:solidFill>
                <a:latin typeface="等线" panose="02110004020202020204"/>
                <a:ea typeface="+mn-ea"/>
                <a:cs typeface="+mn-cs"/>
              </a:defRPr>
            </a:lvl9pPr>
          </a:lstStyle>
          <a:p>
            <a:pPr lvl="0" algn="ctr">
              <a:buClrTx/>
              <a:buSzTx/>
              <a:buFontTx/>
            </a:pPr>
            <a:endParaRPr lang="zh-CN" altLang="en-US">
              <a:latin typeface="微软雅黑" panose="020B0503020204020204" pitchFamily="34" charset="-122"/>
              <a:ea typeface="微软雅黑" panose="020B0503020204020204" pitchFamily="34" charset="-122"/>
              <a:sym typeface="+mn-ea"/>
            </a:endParaRPr>
          </a:p>
        </p:txBody>
      </p:sp>
      <p:sp>
        <p:nvSpPr>
          <p:cNvPr id="178" name="!!平滑1"/>
          <p:cNvSpPr/>
          <p:nvPr>
            <p:custDataLst>
              <p:tags r:id="rId4"/>
            </p:custDataLst>
          </p:nvPr>
        </p:nvSpPr>
        <p:spPr>
          <a:xfrm>
            <a:off x="548229" y="1701478"/>
            <a:ext cx="11095543" cy="4757195"/>
          </a:xfrm>
          <a:prstGeom prst="roundRect">
            <a:avLst>
              <a:gd name="adj" fmla="val 2378"/>
            </a:avLst>
          </a:prstGeom>
          <a:solidFill>
            <a:schemeClr val="bg1"/>
          </a:solidFill>
          <a:ln>
            <a:noFill/>
          </a:ln>
          <a:effectLst>
            <a:outerShdw blurRad="609600" dist="114300" dir="2700000" sx="94000" sy="94000" algn="tl" rotWithShape="0">
              <a:prstClr val="black">
                <a:alpha val="5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marL="0" algn="l" defTabSz="914400" rtl="0" eaLnBrk="1" latinLnBrk="0" hangingPunct="1">
              <a:defRPr sz="1800" kern="1200">
                <a:solidFill>
                  <a:srgbClr val="FFFFFF"/>
                </a:solidFill>
                <a:latin typeface="等线" panose="02110004020202020204"/>
                <a:ea typeface="+mn-ea"/>
                <a:cs typeface="+mn-cs"/>
              </a:defRPr>
            </a:lvl1pPr>
            <a:lvl2pPr marL="457200" algn="l" defTabSz="914400" rtl="0" eaLnBrk="1" latinLnBrk="0" hangingPunct="1">
              <a:defRPr sz="1800" kern="1200">
                <a:solidFill>
                  <a:srgbClr val="FFFFFF"/>
                </a:solidFill>
                <a:latin typeface="等线" panose="02110004020202020204"/>
                <a:ea typeface="+mn-ea"/>
                <a:cs typeface="+mn-cs"/>
              </a:defRPr>
            </a:lvl2pPr>
            <a:lvl3pPr marL="914400" algn="l" defTabSz="914400" rtl="0" eaLnBrk="1" latinLnBrk="0" hangingPunct="1">
              <a:defRPr sz="1800" kern="1200">
                <a:solidFill>
                  <a:srgbClr val="FFFFFF"/>
                </a:solidFill>
                <a:latin typeface="等线" panose="02110004020202020204"/>
                <a:ea typeface="+mn-ea"/>
                <a:cs typeface="+mn-cs"/>
              </a:defRPr>
            </a:lvl3pPr>
            <a:lvl4pPr marL="1371600" algn="l" defTabSz="914400" rtl="0" eaLnBrk="1" latinLnBrk="0" hangingPunct="1">
              <a:defRPr sz="1800" kern="1200">
                <a:solidFill>
                  <a:srgbClr val="FFFFFF"/>
                </a:solidFill>
                <a:latin typeface="等线" panose="02110004020202020204"/>
                <a:ea typeface="+mn-ea"/>
                <a:cs typeface="+mn-cs"/>
              </a:defRPr>
            </a:lvl4pPr>
            <a:lvl5pPr marL="1828800" algn="l" defTabSz="914400" rtl="0" eaLnBrk="1" latinLnBrk="0" hangingPunct="1">
              <a:defRPr sz="1800" kern="1200">
                <a:solidFill>
                  <a:srgbClr val="FFFFFF"/>
                </a:solidFill>
                <a:latin typeface="等线" panose="02110004020202020204"/>
                <a:ea typeface="+mn-ea"/>
                <a:cs typeface="+mn-cs"/>
              </a:defRPr>
            </a:lvl5pPr>
            <a:lvl6pPr marL="2286000" algn="l" defTabSz="914400" rtl="0" eaLnBrk="1" latinLnBrk="0" hangingPunct="1">
              <a:defRPr sz="1800" kern="1200">
                <a:solidFill>
                  <a:srgbClr val="FFFFFF"/>
                </a:solidFill>
                <a:latin typeface="等线" panose="02110004020202020204"/>
                <a:ea typeface="+mn-ea"/>
                <a:cs typeface="+mn-cs"/>
              </a:defRPr>
            </a:lvl6pPr>
            <a:lvl7pPr marL="2743200" algn="l" defTabSz="914400" rtl="0" eaLnBrk="1" latinLnBrk="0" hangingPunct="1">
              <a:defRPr sz="1800" kern="1200">
                <a:solidFill>
                  <a:srgbClr val="FFFFFF"/>
                </a:solidFill>
                <a:latin typeface="等线" panose="02110004020202020204"/>
                <a:ea typeface="+mn-ea"/>
                <a:cs typeface="+mn-cs"/>
              </a:defRPr>
            </a:lvl7pPr>
            <a:lvl8pPr marL="3200400" algn="l" defTabSz="914400" rtl="0" eaLnBrk="1" latinLnBrk="0" hangingPunct="1">
              <a:defRPr sz="1800" kern="1200">
                <a:solidFill>
                  <a:srgbClr val="FFFFFF"/>
                </a:solidFill>
                <a:latin typeface="等线" panose="02110004020202020204"/>
                <a:ea typeface="+mn-ea"/>
                <a:cs typeface="+mn-cs"/>
              </a:defRPr>
            </a:lvl8pPr>
            <a:lvl9pPr marL="3657600" algn="l" defTabSz="914400" rtl="0" eaLnBrk="1" latinLnBrk="0" hangingPunct="1">
              <a:defRPr sz="1800" kern="1200">
                <a:solidFill>
                  <a:srgbClr val="FFFFFF"/>
                </a:solidFill>
                <a:latin typeface="等线" panose="02110004020202020204"/>
                <a:ea typeface="+mn-ea"/>
                <a:cs typeface="+mn-cs"/>
              </a:defRPr>
            </a:lvl9pPr>
          </a:lstStyle>
          <a:p>
            <a:pPr algn="ctr"/>
            <a:endParaRPr lang="en-US">
              <a:latin typeface="微软雅黑" panose="020B0503020204020204" pitchFamily="34" charset="-122"/>
              <a:ea typeface="微软雅黑" panose="020B0503020204020204" pitchFamily="34" charset="-122"/>
            </a:endParaRPr>
          </a:p>
        </p:txBody>
      </p:sp>
      <p:sp>
        <p:nvSpPr>
          <p:cNvPr id="2" name="Text1">
            <a:extLst>
              <a:ext uri="{FF2B5EF4-FFF2-40B4-BE49-F238E27FC236}">
                <a16:creationId xmlns:a16="http://schemas.microsoft.com/office/drawing/2014/main" id="{59E10A5C-C688-1342-E605-7EEADB530113}"/>
              </a:ext>
            </a:extLst>
          </p:cNvPr>
          <p:cNvSpPr txBox="1"/>
          <p:nvPr>
            <p:custDataLst>
              <p:tags r:id="rId5"/>
            </p:custDataLst>
          </p:nvPr>
        </p:nvSpPr>
        <p:spPr>
          <a:xfrm>
            <a:off x="815941" y="1953116"/>
            <a:ext cx="10487825" cy="1295771"/>
          </a:xfrm>
          <a:prstGeom prst="rect">
            <a:avLst/>
          </a:prstGeom>
          <a:noFill/>
        </p:spPr>
        <p:txBody>
          <a:bodyPr wrap="square" rtlCol="0" anchor="b" anchorCtr="0">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20000"/>
              </a:lnSpc>
              <a:spcBef>
                <a:spcPct val="0"/>
              </a:spcBef>
              <a:spcAft>
                <a:spcPct val="0"/>
              </a:spcAft>
              <a:buClrTx/>
              <a:buSzTx/>
              <a:buFontTx/>
              <a:buNone/>
              <a:defRPr/>
            </a:pPr>
            <a:r>
              <a:rPr lang="en-US" altLang="zh-CN" sz="3200" b="1" noProof="0">
                <a:ln>
                  <a:noFill/>
                </a:ln>
                <a:effectLst/>
                <a:uLnTx/>
                <a:uFillTx/>
                <a:latin typeface="微软雅黑" panose="020B0503020204020204" pitchFamily="34" charset="-122"/>
                <a:ea typeface="微软雅黑" panose="020B0503020204020204" pitchFamily="34" charset="-122"/>
                <a:cs typeface="微软雅黑" panose="020B0503020204020204" charset="-122"/>
                <a:sym typeface="思源黑体 CN" panose="020B0500000000000000" pitchFamily="34" charset="-122"/>
              </a:rPr>
              <a:t>人文关怀的体现</a:t>
            </a:r>
          </a:p>
        </p:txBody>
      </p:sp>
      <p:sp>
        <p:nvSpPr>
          <p:cNvPr id="3" name="Text2">
            <a:extLst>
              <a:ext uri="{FF2B5EF4-FFF2-40B4-BE49-F238E27FC236}">
                <a16:creationId xmlns:a16="http://schemas.microsoft.com/office/drawing/2014/main" id="{3B6030DF-FCB6-8995-5153-1564188E8307}"/>
              </a:ext>
            </a:extLst>
          </p:cNvPr>
          <p:cNvSpPr txBox="1"/>
          <p:nvPr>
            <p:custDataLst>
              <p:tags r:id="rId6"/>
            </p:custDataLst>
          </p:nvPr>
        </p:nvSpPr>
        <p:spPr>
          <a:xfrm>
            <a:off x="837108" y="3352800"/>
            <a:ext cx="10487825" cy="3429000"/>
          </a:xfrm>
          <a:prstGeom prst="rect">
            <a:avLst/>
          </a:prstGeom>
          <a:noFill/>
          <a:ln>
            <a:noFill/>
          </a:ln>
        </p:spPr>
        <p:txBody>
          <a:bodyPr spcFirstLastPara="1" wrap="square" lIns="60950" tIns="30466" rIns="60950" bIns="30466" anchor="t" anchorCtr="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just" defTabSz="914400" rtl="0" eaLnBrk="1" fontAlgn="auto" latinLnBrk="0" hangingPunct="1">
              <a:lnSpc>
                <a:spcPct val="150000"/>
              </a:lnSpc>
              <a:spcBef>
                <a:spcPct val="0"/>
              </a:spcBef>
              <a:spcAft>
                <a:spcPct val="0"/>
              </a:spcAft>
              <a:buClrTx/>
              <a:buSzTx/>
              <a:buFontTx/>
              <a:buNone/>
              <a:defRPr/>
            </a:pPr>
            <a:r>
              <a:rPr kumimoji="0" lang="zh-CN" altLang="en-US" sz="2000" b="1" i="0" u="none" strike="noStrike" kern="1200" cap="none" spc="0" normalizeH="0" baseline="0" noProof="0" dirty="0">
                <a:ln>
                  <a:noFill/>
                </a:ln>
                <a:solidFill>
                  <a:schemeClr val="accent1"/>
                </a:solidFill>
                <a:effectLst/>
                <a:uLnTx/>
                <a:uFillTx/>
                <a:latin typeface="微软雅黑" panose="020B0503020204020204" pitchFamily="34" charset="-122"/>
                <a:ea typeface="微软雅黑" panose="020B0503020204020204" pitchFamily="34" charset="-122"/>
                <a:cs typeface="+mn-ea"/>
                <a:sym typeface="思源黑体 CN" panose="020B0500000000000000" pitchFamily="34" charset="-122"/>
              </a:rPr>
              <a:t>1.百姓参与</a:t>
            </a:r>
          </a:p>
          <a:p>
            <a:pPr marL="0" marR="0" lvl="0" indent="0" algn="just" defTabSz="914400" rtl="0" eaLnBrk="1" fontAlgn="auto" latinLnBrk="0" hangingPunct="1">
              <a:lnSpc>
                <a:spcPct val="100000"/>
              </a:lnSpc>
              <a:spcBef>
                <a:spcPts val="800"/>
              </a:spcBef>
              <a:spcAft>
                <a:spcPct val="0"/>
              </a:spcAft>
              <a:buClrTx/>
              <a:buSzTx/>
              <a:buFontTx/>
              <a:buNone/>
              <a:defRPr/>
            </a:pPr>
            <a:r>
              <a:rPr kumimoji="0" lang="zh-CN" altLang="en-US" sz="2000" b="0" i="0" u="none" strike="noStrike" kern="1200" cap="none" spc="0" normalizeH="0" baseline="0" noProof="0" dirty="0">
                <a:ln>
                  <a:noFill/>
                </a:ln>
                <a:solidFill>
                  <a:schemeClr val="bg2"/>
                </a:solidFill>
                <a:effectLst/>
                <a:uLnTx/>
                <a:uFillTx/>
                <a:latin typeface="微软雅黑" panose="020B0503020204020204" pitchFamily="34" charset="-122"/>
                <a:ea typeface="微软雅黑" panose="020B0503020204020204" pitchFamily="34" charset="-122"/>
                <a:cs typeface="+mn-ea"/>
                <a:sym typeface="思源黑体 CN" panose="020B0500000000000000" pitchFamily="34" charset="-122"/>
              </a:rPr>
              <a:t>苏轼鼓励百姓参与治水，既解决了人力问题，又增强了百姓的归属感和责任感。</a:t>
            </a:r>
          </a:p>
          <a:p>
            <a:pPr marL="0" marR="0" lvl="0" indent="0" algn="just" defTabSz="914400" rtl="0" eaLnBrk="1" fontAlgn="auto" latinLnBrk="0" hangingPunct="1">
              <a:lnSpc>
                <a:spcPct val="100000"/>
              </a:lnSpc>
              <a:spcBef>
                <a:spcPts val="800"/>
              </a:spcBef>
              <a:spcAft>
                <a:spcPct val="0"/>
              </a:spcAft>
              <a:buClrTx/>
              <a:buSzTx/>
              <a:buFontTx/>
              <a:buNone/>
              <a:defRPr/>
            </a:pPr>
            <a:r>
              <a:rPr kumimoji="0" lang="zh-CN" altLang="en-US" sz="2000" b="1" i="0" u="none" strike="noStrike" kern="1200" cap="none" spc="0" normalizeH="0" baseline="0" noProof="0" dirty="0">
                <a:ln>
                  <a:noFill/>
                </a:ln>
                <a:solidFill>
                  <a:schemeClr val="accent1"/>
                </a:solidFill>
                <a:effectLst/>
                <a:uLnTx/>
                <a:uFillTx/>
                <a:latin typeface="微软雅黑" panose="020B0503020204020204" pitchFamily="34" charset="-122"/>
                <a:ea typeface="微软雅黑" panose="020B0503020204020204" pitchFamily="34" charset="-122"/>
                <a:cs typeface="+mn-ea"/>
                <a:sym typeface="思源黑体 CN" panose="020B0500000000000000" pitchFamily="34" charset="-122"/>
              </a:rPr>
              <a:t>2.民生兼顾</a:t>
            </a:r>
          </a:p>
          <a:p>
            <a:pPr marL="0" marR="0" lvl="0" indent="0" algn="just" defTabSz="914400" rtl="0" eaLnBrk="1" fontAlgn="auto" latinLnBrk="0" hangingPunct="1">
              <a:lnSpc>
                <a:spcPct val="100000"/>
              </a:lnSpc>
              <a:spcBef>
                <a:spcPts val="800"/>
              </a:spcBef>
              <a:spcAft>
                <a:spcPct val="0"/>
              </a:spcAft>
              <a:buClrTx/>
              <a:buSzTx/>
              <a:buFontTx/>
              <a:buNone/>
              <a:defRPr/>
            </a:pPr>
            <a:r>
              <a:rPr kumimoji="0" lang="zh-CN" altLang="en-US" sz="2000" b="0" i="0" u="none" strike="noStrike" kern="1200" cap="none" spc="0" normalizeH="0" baseline="0" noProof="0" dirty="0">
                <a:ln>
                  <a:noFill/>
                </a:ln>
                <a:solidFill>
                  <a:schemeClr val="bg2"/>
                </a:solidFill>
                <a:effectLst/>
                <a:uLnTx/>
                <a:uFillTx/>
                <a:latin typeface="微软雅黑" panose="020B0503020204020204" pitchFamily="34" charset="-122"/>
                <a:ea typeface="微软雅黑" panose="020B0503020204020204" pitchFamily="34" charset="-122"/>
                <a:cs typeface="+mn-ea"/>
                <a:sym typeface="思源黑体 CN" panose="020B0500000000000000" pitchFamily="34" charset="-122"/>
              </a:rPr>
              <a:t>他在治水的同时，关注百姓的生活需求，确保治水工程不影响百姓的正常生活。</a:t>
            </a:r>
          </a:p>
          <a:p>
            <a:pPr marL="0" marR="0" lvl="0" indent="0" algn="just" defTabSz="914400" rtl="0" eaLnBrk="1" fontAlgn="auto" latinLnBrk="0" hangingPunct="1">
              <a:lnSpc>
                <a:spcPct val="100000"/>
              </a:lnSpc>
              <a:spcBef>
                <a:spcPts val="800"/>
              </a:spcBef>
              <a:spcAft>
                <a:spcPct val="0"/>
              </a:spcAft>
              <a:buClrTx/>
              <a:buSzTx/>
              <a:buFontTx/>
              <a:buNone/>
              <a:defRPr/>
            </a:pPr>
            <a:r>
              <a:rPr kumimoji="0" lang="zh-CN" altLang="en-US" sz="2000" b="1" i="0" u="none" strike="noStrike" kern="1200" cap="none" spc="0" normalizeH="0" baseline="0" noProof="0" dirty="0">
                <a:ln>
                  <a:noFill/>
                </a:ln>
                <a:solidFill>
                  <a:schemeClr val="accent1"/>
                </a:solidFill>
                <a:effectLst/>
                <a:uLnTx/>
                <a:uFillTx/>
                <a:latin typeface="微软雅黑" panose="020B0503020204020204" pitchFamily="34" charset="-122"/>
                <a:ea typeface="微软雅黑" panose="020B0503020204020204" pitchFamily="34" charset="-122"/>
                <a:cs typeface="+mn-ea"/>
                <a:sym typeface="思源黑体 CN" panose="020B0500000000000000" pitchFamily="34" charset="-122"/>
              </a:rPr>
              <a:t>3.文化传承</a:t>
            </a:r>
          </a:p>
          <a:p>
            <a:pPr marL="0" marR="0" lvl="0" indent="0" algn="just" defTabSz="914400" rtl="0" eaLnBrk="1" fontAlgn="auto" latinLnBrk="0" hangingPunct="1">
              <a:lnSpc>
                <a:spcPct val="100000"/>
              </a:lnSpc>
              <a:spcBef>
                <a:spcPts val="800"/>
              </a:spcBef>
              <a:spcAft>
                <a:spcPct val="0"/>
              </a:spcAft>
              <a:buClrTx/>
              <a:buSzTx/>
              <a:buFontTx/>
              <a:buNone/>
              <a:defRPr/>
            </a:pPr>
            <a:r>
              <a:rPr kumimoji="0" lang="zh-CN" altLang="en-US" sz="2000" b="0" i="0" u="none" strike="noStrike" kern="1200" cap="none" spc="0" normalizeH="0" baseline="0" noProof="0" dirty="0">
                <a:ln>
                  <a:noFill/>
                </a:ln>
                <a:solidFill>
                  <a:schemeClr val="bg2"/>
                </a:solidFill>
                <a:effectLst/>
                <a:uLnTx/>
                <a:uFillTx/>
                <a:latin typeface="微软雅黑" panose="020B0503020204020204" pitchFamily="34" charset="-122"/>
                <a:ea typeface="微软雅黑" panose="020B0503020204020204" pitchFamily="34" charset="-122"/>
                <a:cs typeface="+mn-ea"/>
                <a:sym typeface="思源黑体 CN" panose="020B0500000000000000" pitchFamily="34" charset="-122"/>
              </a:rPr>
              <a:t>苏轼将治水经验记录下来，为后世提供了宝贵的文化遗产。</a:t>
            </a:r>
          </a:p>
          <a:p>
            <a:pPr marL="0" marR="0" lvl="0" indent="0" algn="just" defTabSz="914400" rtl="0" eaLnBrk="1" fontAlgn="auto" latinLnBrk="0" hangingPunct="1">
              <a:lnSpc>
                <a:spcPct val="100000"/>
              </a:lnSpc>
              <a:spcBef>
                <a:spcPts val="800"/>
              </a:spcBef>
              <a:spcAft>
                <a:spcPct val="0"/>
              </a:spcAft>
              <a:buClrTx/>
              <a:buSzTx/>
              <a:buFontTx/>
              <a:buNone/>
              <a:defRPr/>
            </a:pPr>
            <a:r>
              <a:rPr kumimoji="0" lang="zh-CN" altLang="en-US" sz="2000" b="1" i="0" u="none" strike="noStrike" kern="1200" cap="none" spc="0" normalizeH="0" baseline="0" noProof="0" dirty="0">
                <a:ln>
                  <a:noFill/>
                </a:ln>
                <a:solidFill>
                  <a:schemeClr val="accent1"/>
                </a:solidFill>
                <a:effectLst/>
                <a:uLnTx/>
                <a:uFillTx/>
                <a:latin typeface="微软雅黑" panose="020B0503020204020204" pitchFamily="34" charset="-122"/>
                <a:ea typeface="微软雅黑" panose="020B0503020204020204" pitchFamily="34" charset="-122"/>
                <a:cs typeface="+mn-ea"/>
                <a:sym typeface="思源黑体 CN" panose="020B0500000000000000" pitchFamily="34" charset="-122"/>
              </a:rPr>
              <a:t>4.精神激励</a:t>
            </a:r>
          </a:p>
          <a:p>
            <a:pPr marL="0" marR="0" lvl="0" indent="0" algn="just" defTabSz="914400" rtl="0" eaLnBrk="1" fontAlgn="auto" latinLnBrk="0" hangingPunct="1">
              <a:lnSpc>
                <a:spcPct val="100000"/>
              </a:lnSpc>
              <a:spcBef>
                <a:spcPts val="800"/>
              </a:spcBef>
              <a:spcAft>
                <a:spcPct val="0"/>
              </a:spcAft>
              <a:buClrTx/>
              <a:buSzTx/>
              <a:buFontTx/>
              <a:buNone/>
              <a:defRPr/>
            </a:pPr>
            <a:r>
              <a:rPr kumimoji="0" lang="zh-CN" altLang="en-US" sz="2000" b="0" i="0" u="none" strike="noStrike" kern="1200" cap="none" spc="0" normalizeH="0" baseline="0" noProof="0" dirty="0">
                <a:ln>
                  <a:noFill/>
                </a:ln>
                <a:solidFill>
                  <a:schemeClr val="bg2"/>
                </a:solidFill>
                <a:effectLst/>
                <a:uLnTx/>
                <a:uFillTx/>
                <a:latin typeface="微软雅黑" panose="020B0503020204020204" pitchFamily="34" charset="-122"/>
                <a:ea typeface="微软雅黑" panose="020B0503020204020204" pitchFamily="34" charset="-122"/>
                <a:cs typeface="+mn-ea"/>
                <a:sym typeface="思源黑体 CN" panose="020B0500000000000000" pitchFamily="34" charset="-122"/>
              </a:rPr>
              <a:t>他通过治水展现了坚韧不拔的精神，激励后人勇于面对困难，积极解决问题。</a:t>
            </a:r>
          </a:p>
        </p:txBody>
      </p:sp>
    </p:spTree>
    <p:custDataLst>
      <p:custData r:id="rId1"/>
      <p:tags r:id="rId2"/>
    </p:custData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name="multContent">
    <p:spTree>
      <p:nvGrpSpPr>
        <p:cNvPr id="1" name=""/>
        <p:cNvGrpSpPr/>
        <p:nvPr/>
      </p:nvGrpSpPr>
      <p:grpSpPr>
        <a:xfrm>
          <a:off x="0" y="0"/>
          <a:ext cx="0" cy="0"/>
          <a:chOff x="0" y="0"/>
          <a:chExt cx="0" cy="0"/>
        </a:xfrm>
      </p:grpSpPr>
      <p:sp>
        <p:nvSpPr>
          <p:cNvPr id="15" name="Text1">
            <a:extLst>
              <a:ext uri="{FF2B5EF4-FFF2-40B4-BE49-F238E27FC236}">
                <a16:creationId xmlns:a16="http://schemas.microsoft.com/office/drawing/2014/main" id="{E9F9809D-61C6-B83A-2855-94F22BF78CD6}"/>
              </a:ext>
            </a:extLst>
          </p:cNvPr>
          <p:cNvSpPr txBox="1"/>
          <p:nvPr>
            <p:custDataLst>
              <p:tags r:id="rId3"/>
            </p:custDataLst>
          </p:nvPr>
        </p:nvSpPr>
        <p:spPr>
          <a:xfrm>
            <a:off x="345096" y="287410"/>
            <a:ext cx="11496384" cy="720348"/>
          </a:xfrm>
          <a:prstGeom prst="rect">
            <a:avLst/>
          </a:prstGeom>
          <a:noFill/>
        </p:spPr>
        <p:txBody>
          <a:bodyPr wrap="square" rtlCol="0" anchor="ctr" anchorCtr="0">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rtl="0" eaLnBrk="1" fontAlgn="auto" latinLnBrk="0" hangingPunct="1">
              <a:lnSpc>
                <a:spcPct val="120000"/>
              </a:lnSpc>
              <a:spcBef>
                <a:spcPct val="0"/>
              </a:spcBef>
              <a:spcAft>
                <a:spcPct val="0"/>
              </a:spcAft>
              <a:buClrTx/>
              <a:buSzTx/>
              <a:buFontTx/>
              <a:buNone/>
              <a:defRPr/>
            </a:pPr>
            <a:r>
              <a:rPr lang="en-US" altLang="zh-CN" sz="3200" b="1" noProof="0">
                <a:ln>
                  <a:noFill/>
                </a:ln>
                <a:effectLst/>
                <a:uLnTx/>
                <a:uFillTx/>
                <a:latin typeface="微软雅黑" panose="020B0503020204020204" pitchFamily="34" charset="-122"/>
                <a:ea typeface="微软雅黑" panose="020B0503020204020204" pitchFamily="34" charset="-122"/>
                <a:cs typeface="微软雅黑" panose="020B0503020204020204" pitchFamily="34" charset="-122"/>
                <a:sym typeface="思源黑体 CN" panose="020B0500000000000000" pitchFamily="34" charset="-122"/>
              </a:rPr>
              <a:t>地理智慧的评价</a:t>
            </a:r>
          </a:p>
        </p:txBody>
      </p:sp>
      <p:sp>
        <p:nvSpPr>
          <p:cNvPr id="41" name="任意多边形: 形状 40">
            <a:extLst>
              <a:ext uri="{FF2B5EF4-FFF2-40B4-BE49-F238E27FC236}">
                <a16:creationId xmlns:a16="http://schemas.microsoft.com/office/drawing/2014/main" id="{9FF610EA-1245-B5F2-200A-8A4F2449DA9B}"/>
              </a:ext>
            </a:extLst>
          </p:cNvPr>
          <p:cNvSpPr/>
          <p:nvPr>
            <p:custDataLst>
              <p:tags r:id="rId4"/>
            </p:custDataLst>
          </p:nvPr>
        </p:nvSpPr>
        <p:spPr>
          <a:xfrm>
            <a:off x="843533" y="1685925"/>
            <a:ext cx="3686651" cy="4034885"/>
          </a:xfrm>
          <a:custGeom>
            <a:avLst/>
            <a:gdLst>
              <a:gd name="connsiteX0" fmla="*/ 0 w 3686651"/>
              <a:gd name="connsiteY0" fmla="*/ 0 h 4034885"/>
              <a:gd name="connsiteX1" fmla="*/ 3686651 w 3686651"/>
              <a:gd name="connsiteY1" fmla="*/ 0 h 4034885"/>
              <a:gd name="connsiteX2" fmla="*/ 3686651 w 3686651"/>
              <a:gd name="connsiteY2" fmla="*/ 4034885 h 4034885"/>
              <a:gd name="connsiteX3" fmla="*/ 0 w 3686651"/>
              <a:gd name="connsiteY3" fmla="*/ 4034885 h 4034885"/>
            </a:gdLst>
            <a:ahLst/>
            <a:cxnLst>
              <a:cxn ang="0">
                <a:pos x="connsiteX0" y="connsiteY0"/>
              </a:cxn>
              <a:cxn ang="0">
                <a:pos x="connsiteX1" y="connsiteY1"/>
              </a:cxn>
              <a:cxn ang="0">
                <a:pos x="connsiteX2" y="connsiteY2"/>
              </a:cxn>
              <a:cxn ang="0">
                <a:pos x="connsiteX3" y="connsiteY3"/>
              </a:cxn>
            </a:cxnLst>
            <a:rect l="l" t="t" r="r" b="b"/>
            <a:pathLst>
              <a:path w="3686651" h="4034884">
                <a:moveTo>
                  <a:pt x="0" y="0"/>
                </a:moveTo>
                <a:lnTo>
                  <a:pt x="3686651" y="0"/>
                </a:lnTo>
                <a:lnTo>
                  <a:pt x="3686651" y="4034885"/>
                </a:lnTo>
                <a:lnTo>
                  <a:pt x="0" y="4034885"/>
                </a:lnTo>
                <a:close/>
              </a:path>
            </a:pathLst>
          </a:custGeom>
          <a:no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2" name="Text2">
            <a:extLst>
              <a:ext uri="{FF2B5EF4-FFF2-40B4-BE49-F238E27FC236}">
                <a16:creationId xmlns:a16="http://schemas.microsoft.com/office/drawing/2014/main" id="{8D42F5B4-8472-A3A0-5C90-CBF42CB3FE59}"/>
              </a:ext>
            </a:extLst>
          </p:cNvPr>
          <p:cNvSpPr/>
          <p:nvPr>
            <p:custDataLst>
              <p:tags r:id="rId5"/>
            </p:custDataLst>
          </p:nvPr>
        </p:nvSpPr>
        <p:spPr>
          <a:xfrm>
            <a:off x="4037518" y="1275049"/>
            <a:ext cx="7736069" cy="1472132"/>
          </a:xfrm>
          <a:prstGeom prst="roundRect">
            <a:avLst>
              <a:gd name="adj" fmla="val 5028"/>
            </a:avLst>
          </a:prstGeom>
          <a:solidFill>
            <a:schemeClr val="bg1"/>
          </a:solidFill>
          <a:ln>
            <a:solidFill>
              <a:schemeClr val="accent1">
                <a:alpha val="10000"/>
              </a:schemeClr>
            </a:solidFill>
          </a:ln>
          <a:effectLst>
            <a:outerShdw blurRad="381000" dist="76200" dir="5400000" sx="99000" sy="99000" algn="ctr" rotWithShape="0">
              <a:schemeClr val="accent1">
                <a:lumMod val="50000"/>
                <a:alpha val="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rgbClr val="FFFFFF"/>
                </a:solidFill>
                <a:latin typeface="等线" panose="02110004020202020204"/>
                <a:ea typeface="+mn-ea"/>
                <a:cs typeface="+mn-cs"/>
              </a:defRPr>
            </a:lvl1pPr>
            <a:lvl2pPr marL="457200" algn="l" defTabSz="914400" rtl="0" eaLnBrk="1" latinLnBrk="0" hangingPunct="1">
              <a:defRPr sz="1800" kern="1200">
                <a:solidFill>
                  <a:srgbClr val="FFFFFF"/>
                </a:solidFill>
                <a:latin typeface="等线" panose="02110004020202020204"/>
                <a:ea typeface="+mn-ea"/>
                <a:cs typeface="+mn-cs"/>
              </a:defRPr>
            </a:lvl2pPr>
            <a:lvl3pPr marL="914400" algn="l" defTabSz="914400" rtl="0" eaLnBrk="1" latinLnBrk="0" hangingPunct="1">
              <a:defRPr sz="1800" kern="1200">
                <a:solidFill>
                  <a:srgbClr val="FFFFFF"/>
                </a:solidFill>
                <a:latin typeface="等线" panose="02110004020202020204"/>
                <a:ea typeface="+mn-ea"/>
                <a:cs typeface="+mn-cs"/>
              </a:defRPr>
            </a:lvl3pPr>
            <a:lvl4pPr marL="1371600" algn="l" defTabSz="914400" rtl="0" eaLnBrk="1" latinLnBrk="0" hangingPunct="1">
              <a:defRPr sz="1800" kern="1200">
                <a:solidFill>
                  <a:srgbClr val="FFFFFF"/>
                </a:solidFill>
                <a:latin typeface="等线" panose="02110004020202020204"/>
                <a:ea typeface="+mn-ea"/>
                <a:cs typeface="+mn-cs"/>
              </a:defRPr>
            </a:lvl4pPr>
            <a:lvl5pPr marL="1828800" algn="l" defTabSz="914400" rtl="0" eaLnBrk="1" latinLnBrk="0" hangingPunct="1">
              <a:defRPr sz="1800" kern="1200">
                <a:solidFill>
                  <a:srgbClr val="FFFFFF"/>
                </a:solidFill>
                <a:latin typeface="等线" panose="02110004020202020204"/>
                <a:ea typeface="+mn-ea"/>
                <a:cs typeface="+mn-cs"/>
              </a:defRPr>
            </a:lvl5pPr>
            <a:lvl6pPr marL="2286000" algn="l" defTabSz="914400" rtl="0" eaLnBrk="1" latinLnBrk="0" hangingPunct="1">
              <a:defRPr sz="1800" kern="1200">
                <a:solidFill>
                  <a:srgbClr val="FFFFFF"/>
                </a:solidFill>
                <a:latin typeface="等线" panose="02110004020202020204"/>
                <a:ea typeface="+mn-ea"/>
                <a:cs typeface="+mn-cs"/>
              </a:defRPr>
            </a:lvl6pPr>
            <a:lvl7pPr marL="2743200" algn="l" defTabSz="914400" rtl="0" eaLnBrk="1" latinLnBrk="0" hangingPunct="1">
              <a:defRPr sz="1800" kern="1200">
                <a:solidFill>
                  <a:srgbClr val="FFFFFF"/>
                </a:solidFill>
                <a:latin typeface="等线" panose="02110004020202020204"/>
                <a:ea typeface="+mn-ea"/>
                <a:cs typeface="+mn-cs"/>
              </a:defRPr>
            </a:lvl7pPr>
            <a:lvl8pPr marL="3200400" algn="l" defTabSz="914400" rtl="0" eaLnBrk="1" latinLnBrk="0" hangingPunct="1">
              <a:defRPr sz="1800" kern="1200">
                <a:solidFill>
                  <a:srgbClr val="FFFFFF"/>
                </a:solidFill>
                <a:latin typeface="等线" panose="02110004020202020204"/>
                <a:ea typeface="+mn-ea"/>
                <a:cs typeface="+mn-cs"/>
              </a:defRPr>
            </a:lvl8pPr>
            <a:lvl9pPr marL="3657600" algn="l" defTabSz="914400" rtl="0" eaLnBrk="1" latinLnBrk="0" hangingPunct="1">
              <a:defRPr sz="1800" kern="1200">
                <a:solidFill>
                  <a:srgbClr val="FFFFFF"/>
                </a:solidFill>
                <a:latin typeface="等线" panose="02110004020202020204"/>
                <a:ea typeface="+mn-ea"/>
                <a:cs typeface="+mn-cs"/>
              </a:defRPr>
            </a:lvl9pPr>
          </a:lstStyle>
          <a:p>
            <a:pPr algn="ctr"/>
            <a:endParaRPr lang="zh-CN" altLang="en-US">
              <a:solidFill>
                <a:prstClr val="white"/>
              </a:solidFill>
              <a:latin typeface="微软雅黑" panose="020B0503020204020204" pitchFamily="34" charset="-122"/>
              <a:ea typeface="微软雅黑" panose="020B0503020204020204" pitchFamily="34" charset="-122"/>
            </a:endParaRPr>
          </a:p>
        </p:txBody>
      </p:sp>
      <p:cxnSp>
        <p:nvCxnSpPr>
          <p:cNvPr id="43" name="Text3">
            <a:extLst>
              <a:ext uri="{FF2B5EF4-FFF2-40B4-BE49-F238E27FC236}">
                <a16:creationId xmlns:a16="http://schemas.microsoft.com/office/drawing/2014/main" id="{53133468-5166-0031-50B2-16CEC2CAAE9F}"/>
              </a:ext>
            </a:extLst>
          </p:cNvPr>
          <p:cNvCxnSpPr/>
          <p:nvPr>
            <p:custDataLst>
              <p:tags r:id="rId6"/>
            </p:custDataLst>
          </p:nvPr>
        </p:nvCxnSpPr>
        <p:spPr>
          <a:xfrm>
            <a:off x="4511234" y="1981910"/>
            <a:ext cx="396315" cy="0"/>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sp>
        <p:nvSpPr>
          <p:cNvPr id="44" name="Text4">
            <a:extLst>
              <a:ext uri="{FF2B5EF4-FFF2-40B4-BE49-F238E27FC236}">
                <a16:creationId xmlns:a16="http://schemas.microsoft.com/office/drawing/2014/main" id="{4505D05E-9CB1-EA4A-2D4A-4162ED0038A7}"/>
              </a:ext>
            </a:extLst>
          </p:cNvPr>
          <p:cNvSpPr txBox="1"/>
          <p:nvPr>
            <p:custDataLst>
              <p:tags r:id="rId7"/>
            </p:custDataLst>
          </p:nvPr>
        </p:nvSpPr>
        <p:spPr>
          <a:xfrm>
            <a:off x="4417343" y="2016641"/>
            <a:ext cx="7356244" cy="608352"/>
          </a:xfrm>
          <a:prstGeom prst="rect">
            <a:avLst/>
          </a:prstGeom>
          <a:noFill/>
        </p:spPr>
        <p:txBody>
          <a:bodyPr wrap="square">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0000"/>
              </a:lnSpc>
              <a:spcBef>
                <a:spcPts val="300"/>
              </a:spcBef>
              <a:spcAft>
                <a:spcPts val="300"/>
              </a:spcAft>
              <a:defRPr/>
            </a:pPr>
            <a:r>
              <a:rPr lang="en-US" altLang="zh-CN" dirty="0" err="1">
                <a:solidFill>
                  <a:schemeClr val="bg2"/>
                </a:solidFill>
                <a:latin typeface="微软雅黑" panose="020B0503020204020204" pitchFamily="34" charset="-122"/>
                <a:ea typeface="微软雅黑" panose="020B0503020204020204" pitchFamily="34" charset="-122"/>
              </a:rPr>
              <a:t>苏轼的治水方法既科学又实用，充分体现了地理知识的价值</a:t>
            </a:r>
            <a:r>
              <a:rPr lang="en-US" altLang="zh-CN" dirty="0">
                <a:solidFill>
                  <a:schemeClr val="bg2"/>
                </a:solidFill>
                <a:latin typeface="微软雅黑" panose="020B0503020204020204" pitchFamily="34" charset="-122"/>
                <a:ea typeface="微软雅黑" panose="020B0503020204020204" pitchFamily="34" charset="-122"/>
              </a:rPr>
              <a:t>。</a:t>
            </a:r>
          </a:p>
        </p:txBody>
      </p:sp>
      <p:sp>
        <p:nvSpPr>
          <p:cNvPr id="45" name="Text5">
            <a:extLst>
              <a:ext uri="{FF2B5EF4-FFF2-40B4-BE49-F238E27FC236}">
                <a16:creationId xmlns:a16="http://schemas.microsoft.com/office/drawing/2014/main" id="{AD863C01-C9A8-5285-8EE2-637F54E39651}"/>
              </a:ext>
            </a:extLst>
          </p:cNvPr>
          <p:cNvSpPr txBox="1"/>
          <p:nvPr>
            <p:custDataLst>
              <p:tags r:id="rId8"/>
            </p:custDataLst>
          </p:nvPr>
        </p:nvSpPr>
        <p:spPr>
          <a:xfrm>
            <a:off x="4357127" y="1425632"/>
            <a:ext cx="3753171" cy="490016"/>
          </a:xfrm>
          <a:prstGeom prst="rect">
            <a:avLst/>
          </a:prstGeom>
          <a:noFill/>
        </p:spPr>
        <p:txBody>
          <a:bodyPr wrap="square" rtlCol="0">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000" b="1">
                <a:latin typeface="微软雅黑" panose="020B0503020204020204" pitchFamily="34" charset="-122"/>
                <a:ea typeface="微软雅黑" panose="020B0503020204020204" pitchFamily="34" charset="-122"/>
              </a:rPr>
              <a:t>科学性与实用性</a:t>
            </a:r>
          </a:p>
        </p:txBody>
      </p:sp>
      <p:sp>
        <p:nvSpPr>
          <p:cNvPr id="46" name="Text6">
            <a:extLst>
              <a:ext uri="{FF2B5EF4-FFF2-40B4-BE49-F238E27FC236}">
                <a16:creationId xmlns:a16="http://schemas.microsoft.com/office/drawing/2014/main" id="{75859DBA-6628-6ED1-3851-0F205BFCAFC0}"/>
              </a:ext>
            </a:extLst>
          </p:cNvPr>
          <p:cNvSpPr/>
          <p:nvPr>
            <p:custDataLst>
              <p:tags r:id="rId9"/>
            </p:custDataLst>
          </p:nvPr>
        </p:nvSpPr>
        <p:spPr>
          <a:xfrm>
            <a:off x="4037518" y="3015135"/>
            <a:ext cx="7736069" cy="1472132"/>
          </a:xfrm>
          <a:prstGeom prst="roundRect">
            <a:avLst>
              <a:gd name="adj" fmla="val 5028"/>
            </a:avLst>
          </a:prstGeom>
          <a:solidFill>
            <a:schemeClr val="bg1"/>
          </a:solidFill>
          <a:ln>
            <a:solidFill>
              <a:schemeClr val="accent1">
                <a:alpha val="10000"/>
              </a:schemeClr>
            </a:solidFill>
          </a:ln>
          <a:effectLst>
            <a:outerShdw blurRad="381000" dist="76200" dir="5400000" sx="90000" sy="90000" algn="ctr" rotWithShape="0">
              <a:schemeClr val="accent1">
                <a:lumMod val="50000"/>
                <a:alpha val="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rgbClr val="FFFFFF"/>
                </a:solidFill>
                <a:latin typeface="等线" panose="02110004020202020204"/>
                <a:ea typeface="+mn-ea"/>
                <a:cs typeface="+mn-cs"/>
              </a:defRPr>
            </a:lvl1pPr>
            <a:lvl2pPr marL="457200" algn="l" defTabSz="914400" rtl="0" eaLnBrk="1" latinLnBrk="0" hangingPunct="1">
              <a:defRPr sz="1800" kern="1200">
                <a:solidFill>
                  <a:srgbClr val="FFFFFF"/>
                </a:solidFill>
                <a:latin typeface="等线" panose="02110004020202020204"/>
                <a:ea typeface="+mn-ea"/>
                <a:cs typeface="+mn-cs"/>
              </a:defRPr>
            </a:lvl2pPr>
            <a:lvl3pPr marL="914400" algn="l" defTabSz="914400" rtl="0" eaLnBrk="1" latinLnBrk="0" hangingPunct="1">
              <a:defRPr sz="1800" kern="1200">
                <a:solidFill>
                  <a:srgbClr val="FFFFFF"/>
                </a:solidFill>
                <a:latin typeface="等线" panose="02110004020202020204"/>
                <a:ea typeface="+mn-ea"/>
                <a:cs typeface="+mn-cs"/>
              </a:defRPr>
            </a:lvl3pPr>
            <a:lvl4pPr marL="1371600" algn="l" defTabSz="914400" rtl="0" eaLnBrk="1" latinLnBrk="0" hangingPunct="1">
              <a:defRPr sz="1800" kern="1200">
                <a:solidFill>
                  <a:srgbClr val="FFFFFF"/>
                </a:solidFill>
                <a:latin typeface="等线" panose="02110004020202020204"/>
                <a:ea typeface="+mn-ea"/>
                <a:cs typeface="+mn-cs"/>
              </a:defRPr>
            </a:lvl4pPr>
            <a:lvl5pPr marL="1828800" algn="l" defTabSz="914400" rtl="0" eaLnBrk="1" latinLnBrk="0" hangingPunct="1">
              <a:defRPr sz="1800" kern="1200">
                <a:solidFill>
                  <a:srgbClr val="FFFFFF"/>
                </a:solidFill>
                <a:latin typeface="等线" panose="02110004020202020204"/>
                <a:ea typeface="+mn-ea"/>
                <a:cs typeface="+mn-cs"/>
              </a:defRPr>
            </a:lvl5pPr>
            <a:lvl6pPr marL="2286000" algn="l" defTabSz="914400" rtl="0" eaLnBrk="1" latinLnBrk="0" hangingPunct="1">
              <a:defRPr sz="1800" kern="1200">
                <a:solidFill>
                  <a:srgbClr val="FFFFFF"/>
                </a:solidFill>
                <a:latin typeface="等线" panose="02110004020202020204"/>
                <a:ea typeface="+mn-ea"/>
                <a:cs typeface="+mn-cs"/>
              </a:defRPr>
            </a:lvl6pPr>
            <a:lvl7pPr marL="2743200" algn="l" defTabSz="914400" rtl="0" eaLnBrk="1" latinLnBrk="0" hangingPunct="1">
              <a:defRPr sz="1800" kern="1200">
                <a:solidFill>
                  <a:srgbClr val="FFFFFF"/>
                </a:solidFill>
                <a:latin typeface="等线" panose="02110004020202020204"/>
                <a:ea typeface="+mn-ea"/>
                <a:cs typeface="+mn-cs"/>
              </a:defRPr>
            </a:lvl7pPr>
            <a:lvl8pPr marL="3200400" algn="l" defTabSz="914400" rtl="0" eaLnBrk="1" latinLnBrk="0" hangingPunct="1">
              <a:defRPr sz="1800" kern="1200">
                <a:solidFill>
                  <a:srgbClr val="FFFFFF"/>
                </a:solidFill>
                <a:latin typeface="等线" panose="02110004020202020204"/>
                <a:ea typeface="+mn-ea"/>
                <a:cs typeface="+mn-cs"/>
              </a:defRPr>
            </a:lvl8pPr>
            <a:lvl9pPr marL="3657600" algn="l" defTabSz="914400" rtl="0" eaLnBrk="1" latinLnBrk="0" hangingPunct="1">
              <a:defRPr sz="1800" kern="1200">
                <a:solidFill>
                  <a:srgbClr val="FFFFFF"/>
                </a:solidFill>
                <a:latin typeface="等线" panose="02110004020202020204"/>
                <a:ea typeface="+mn-ea"/>
                <a:cs typeface="+mn-cs"/>
              </a:defRPr>
            </a:lvl9pPr>
          </a:lstStyle>
          <a:p>
            <a:pPr algn="ctr"/>
            <a:endParaRPr lang="zh-CN" altLang="en-US">
              <a:solidFill>
                <a:prstClr val="white"/>
              </a:solidFill>
              <a:latin typeface="微软雅黑" panose="020B0503020204020204" pitchFamily="34" charset="-122"/>
              <a:ea typeface="微软雅黑" panose="020B0503020204020204" pitchFamily="34" charset="-122"/>
            </a:endParaRPr>
          </a:p>
        </p:txBody>
      </p:sp>
      <p:cxnSp>
        <p:nvCxnSpPr>
          <p:cNvPr id="47" name="Text7">
            <a:extLst>
              <a:ext uri="{FF2B5EF4-FFF2-40B4-BE49-F238E27FC236}">
                <a16:creationId xmlns:a16="http://schemas.microsoft.com/office/drawing/2014/main" id="{95ECA2EF-DE46-DEC0-61F2-01B9EA5DFE99}"/>
              </a:ext>
            </a:extLst>
          </p:cNvPr>
          <p:cNvCxnSpPr/>
          <p:nvPr>
            <p:custDataLst>
              <p:tags r:id="rId10"/>
            </p:custDataLst>
          </p:nvPr>
        </p:nvCxnSpPr>
        <p:spPr>
          <a:xfrm>
            <a:off x="4511234" y="3721996"/>
            <a:ext cx="396315" cy="0"/>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sp>
        <p:nvSpPr>
          <p:cNvPr id="48" name="Text8">
            <a:extLst>
              <a:ext uri="{FF2B5EF4-FFF2-40B4-BE49-F238E27FC236}">
                <a16:creationId xmlns:a16="http://schemas.microsoft.com/office/drawing/2014/main" id="{3B46A0D8-EFBC-A9C1-79EA-BC5B66FCE978}"/>
              </a:ext>
            </a:extLst>
          </p:cNvPr>
          <p:cNvSpPr txBox="1"/>
          <p:nvPr>
            <p:custDataLst>
              <p:tags r:id="rId11"/>
            </p:custDataLst>
          </p:nvPr>
        </p:nvSpPr>
        <p:spPr>
          <a:xfrm>
            <a:off x="4417343" y="3756727"/>
            <a:ext cx="7377694" cy="608352"/>
          </a:xfrm>
          <a:prstGeom prst="rect">
            <a:avLst/>
          </a:prstGeom>
          <a:noFill/>
        </p:spPr>
        <p:txBody>
          <a:bodyPr wrap="square">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0000"/>
              </a:lnSpc>
              <a:spcBef>
                <a:spcPts val="300"/>
              </a:spcBef>
              <a:spcAft>
                <a:spcPts val="300"/>
              </a:spcAft>
              <a:defRPr/>
            </a:pPr>
            <a:r>
              <a:rPr lang="en-US" altLang="zh-CN" dirty="0" err="1">
                <a:solidFill>
                  <a:schemeClr val="bg2"/>
                </a:solidFill>
                <a:latin typeface="微软雅黑" panose="020B0503020204020204" pitchFamily="34" charset="-122"/>
                <a:ea typeface="微软雅黑" panose="020B0503020204020204" pitchFamily="34" charset="-122"/>
              </a:rPr>
              <a:t>他的治水方案具有创新性和前瞻性，为后世水利建设提供了借鉴</a:t>
            </a:r>
            <a:r>
              <a:rPr lang="en-US" altLang="zh-CN" dirty="0">
                <a:solidFill>
                  <a:schemeClr val="bg2"/>
                </a:solidFill>
                <a:latin typeface="微软雅黑" panose="020B0503020204020204" pitchFamily="34" charset="-122"/>
                <a:ea typeface="微软雅黑" panose="020B0503020204020204" pitchFamily="34" charset="-122"/>
              </a:rPr>
              <a:t>。</a:t>
            </a:r>
          </a:p>
        </p:txBody>
      </p:sp>
      <p:sp>
        <p:nvSpPr>
          <p:cNvPr id="49" name="Text9">
            <a:extLst>
              <a:ext uri="{FF2B5EF4-FFF2-40B4-BE49-F238E27FC236}">
                <a16:creationId xmlns:a16="http://schemas.microsoft.com/office/drawing/2014/main" id="{E5D9CB08-63AA-1895-1BB6-621B96507EF8}"/>
              </a:ext>
            </a:extLst>
          </p:cNvPr>
          <p:cNvSpPr txBox="1"/>
          <p:nvPr>
            <p:custDataLst>
              <p:tags r:id="rId12"/>
            </p:custDataLst>
          </p:nvPr>
        </p:nvSpPr>
        <p:spPr>
          <a:xfrm>
            <a:off x="4357127" y="3165718"/>
            <a:ext cx="3753171" cy="490016"/>
          </a:xfrm>
          <a:prstGeom prst="rect">
            <a:avLst/>
          </a:prstGeom>
          <a:noFill/>
        </p:spPr>
        <p:txBody>
          <a:bodyPr wrap="square" rtlCol="0">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000" b="1">
                <a:latin typeface="微软雅黑" panose="020B0503020204020204" pitchFamily="34" charset="-122"/>
                <a:ea typeface="微软雅黑" panose="020B0503020204020204" pitchFamily="34" charset="-122"/>
              </a:rPr>
              <a:t>创新性与前瞻性</a:t>
            </a:r>
          </a:p>
        </p:txBody>
      </p:sp>
      <p:sp>
        <p:nvSpPr>
          <p:cNvPr id="50" name="Text10">
            <a:extLst>
              <a:ext uri="{FF2B5EF4-FFF2-40B4-BE49-F238E27FC236}">
                <a16:creationId xmlns:a16="http://schemas.microsoft.com/office/drawing/2014/main" id="{5C2FA695-8EE4-9D59-D67E-68F814A1427D}"/>
              </a:ext>
            </a:extLst>
          </p:cNvPr>
          <p:cNvSpPr/>
          <p:nvPr>
            <p:custDataLst>
              <p:tags r:id="rId13"/>
            </p:custDataLst>
          </p:nvPr>
        </p:nvSpPr>
        <p:spPr>
          <a:xfrm>
            <a:off x="4058968" y="4765406"/>
            <a:ext cx="7736069" cy="1472132"/>
          </a:xfrm>
          <a:prstGeom prst="roundRect">
            <a:avLst>
              <a:gd name="adj" fmla="val 5028"/>
            </a:avLst>
          </a:prstGeom>
          <a:solidFill>
            <a:schemeClr val="bg1"/>
          </a:solidFill>
          <a:ln>
            <a:solidFill>
              <a:schemeClr val="accent1">
                <a:alpha val="10000"/>
              </a:schemeClr>
            </a:solidFill>
          </a:ln>
          <a:effectLst>
            <a:outerShdw blurRad="381000" dist="152400" dir="5400000" sx="99000" sy="99000" algn="ctr" rotWithShape="0">
              <a:schemeClr val="accent1">
                <a:lumMod val="50000"/>
                <a:alpha val="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rgbClr val="FFFFFF"/>
                </a:solidFill>
                <a:latin typeface="等线" panose="02110004020202020204"/>
                <a:ea typeface="+mn-ea"/>
                <a:cs typeface="+mn-cs"/>
              </a:defRPr>
            </a:lvl1pPr>
            <a:lvl2pPr marL="457200" algn="l" defTabSz="914400" rtl="0" eaLnBrk="1" latinLnBrk="0" hangingPunct="1">
              <a:defRPr sz="1800" kern="1200">
                <a:solidFill>
                  <a:srgbClr val="FFFFFF"/>
                </a:solidFill>
                <a:latin typeface="等线" panose="02110004020202020204"/>
                <a:ea typeface="+mn-ea"/>
                <a:cs typeface="+mn-cs"/>
              </a:defRPr>
            </a:lvl2pPr>
            <a:lvl3pPr marL="914400" algn="l" defTabSz="914400" rtl="0" eaLnBrk="1" latinLnBrk="0" hangingPunct="1">
              <a:defRPr sz="1800" kern="1200">
                <a:solidFill>
                  <a:srgbClr val="FFFFFF"/>
                </a:solidFill>
                <a:latin typeface="等线" panose="02110004020202020204"/>
                <a:ea typeface="+mn-ea"/>
                <a:cs typeface="+mn-cs"/>
              </a:defRPr>
            </a:lvl3pPr>
            <a:lvl4pPr marL="1371600" algn="l" defTabSz="914400" rtl="0" eaLnBrk="1" latinLnBrk="0" hangingPunct="1">
              <a:defRPr sz="1800" kern="1200">
                <a:solidFill>
                  <a:srgbClr val="FFFFFF"/>
                </a:solidFill>
                <a:latin typeface="等线" panose="02110004020202020204"/>
                <a:ea typeface="+mn-ea"/>
                <a:cs typeface="+mn-cs"/>
              </a:defRPr>
            </a:lvl4pPr>
            <a:lvl5pPr marL="1828800" algn="l" defTabSz="914400" rtl="0" eaLnBrk="1" latinLnBrk="0" hangingPunct="1">
              <a:defRPr sz="1800" kern="1200">
                <a:solidFill>
                  <a:srgbClr val="FFFFFF"/>
                </a:solidFill>
                <a:latin typeface="等线" panose="02110004020202020204"/>
                <a:ea typeface="+mn-ea"/>
                <a:cs typeface="+mn-cs"/>
              </a:defRPr>
            </a:lvl5pPr>
            <a:lvl6pPr marL="2286000" algn="l" defTabSz="914400" rtl="0" eaLnBrk="1" latinLnBrk="0" hangingPunct="1">
              <a:defRPr sz="1800" kern="1200">
                <a:solidFill>
                  <a:srgbClr val="FFFFFF"/>
                </a:solidFill>
                <a:latin typeface="等线" panose="02110004020202020204"/>
                <a:ea typeface="+mn-ea"/>
                <a:cs typeface="+mn-cs"/>
              </a:defRPr>
            </a:lvl6pPr>
            <a:lvl7pPr marL="2743200" algn="l" defTabSz="914400" rtl="0" eaLnBrk="1" latinLnBrk="0" hangingPunct="1">
              <a:defRPr sz="1800" kern="1200">
                <a:solidFill>
                  <a:srgbClr val="FFFFFF"/>
                </a:solidFill>
                <a:latin typeface="等线" panose="02110004020202020204"/>
                <a:ea typeface="+mn-ea"/>
                <a:cs typeface="+mn-cs"/>
              </a:defRPr>
            </a:lvl7pPr>
            <a:lvl8pPr marL="3200400" algn="l" defTabSz="914400" rtl="0" eaLnBrk="1" latinLnBrk="0" hangingPunct="1">
              <a:defRPr sz="1800" kern="1200">
                <a:solidFill>
                  <a:srgbClr val="FFFFFF"/>
                </a:solidFill>
                <a:latin typeface="等线" panose="02110004020202020204"/>
                <a:ea typeface="+mn-ea"/>
                <a:cs typeface="+mn-cs"/>
              </a:defRPr>
            </a:lvl8pPr>
            <a:lvl9pPr marL="3657600" algn="l" defTabSz="914400" rtl="0" eaLnBrk="1" latinLnBrk="0" hangingPunct="1">
              <a:defRPr sz="1800" kern="1200">
                <a:solidFill>
                  <a:srgbClr val="FFFFFF"/>
                </a:solidFill>
                <a:latin typeface="等线" panose="02110004020202020204"/>
                <a:ea typeface="+mn-ea"/>
                <a:cs typeface="+mn-cs"/>
              </a:defRPr>
            </a:lvl9pPr>
          </a:lstStyle>
          <a:p>
            <a:pPr algn="ctr"/>
            <a:endParaRPr lang="zh-CN" altLang="en-US">
              <a:solidFill>
                <a:prstClr val="white"/>
              </a:solidFill>
              <a:latin typeface="微软雅黑" panose="020B0503020204020204" pitchFamily="34" charset="-122"/>
              <a:ea typeface="微软雅黑" panose="020B0503020204020204" pitchFamily="34" charset="-122"/>
            </a:endParaRPr>
          </a:p>
        </p:txBody>
      </p:sp>
      <p:cxnSp>
        <p:nvCxnSpPr>
          <p:cNvPr id="51" name="Text11">
            <a:extLst>
              <a:ext uri="{FF2B5EF4-FFF2-40B4-BE49-F238E27FC236}">
                <a16:creationId xmlns:a16="http://schemas.microsoft.com/office/drawing/2014/main" id="{F6079408-EBCD-1F44-4492-130736EE7BEA}"/>
              </a:ext>
            </a:extLst>
          </p:cNvPr>
          <p:cNvCxnSpPr/>
          <p:nvPr>
            <p:custDataLst>
              <p:tags r:id="rId14"/>
            </p:custDataLst>
          </p:nvPr>
        </p:nvCxnSpPr>
        <p:spPr>
          <a:xfrm>
            <a:off x="4532684" y="5472267"/>
            <a:ext cx="396315" cy="0"/>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sp>
        <p:nvSpPr>
          <p:cNvPr id="52" name="Text12">
            <a:extLst>
              <a:ext uri="{FF2B5EF4-FFF2-40B4-BE49-F238E27FC236}">
                <a16:creationId xmlns:a16="http://schemas.microsoft.com/office/drawing/2014/main" id="{7C2275DC-5B0C-7765-A025-7DDC805CF1BE}"/>
              </a:ext>
            </a:extLst>
          </p:cNvPr>
          <p:cNvSpPr txBox="1"/>
          <p:nvPr>
            <p:custDataLst>
              <p:tags r:id="rId15"/>
            </p:custDataLst>
          </p:nvPr>
        </p:nvSpPr>
        <p:spPr>
          <a:xfrm>
            <a:off x="4438793" y="5506998"/>
            <a:ext cx="7334794" cy="608352"/>
          </a:xfrm>
          <a:prstGeom prst="rect">
            <a:avLst/>
          </a:prstGeom>
          <a:noFill/>
        </p:spPr>
        <p:txBody>
          <a:bodyPr wrap="square">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0000"/>
              </a:lnSpc>
              <a:spcBef>
                <a:spcPts val="300"/>
              </a:spcBef>
              <a:spcAft>
                <a:spcPts val="300"/>
              </a:spcAft>
              <a:defRPr/>
            </a:pPr>
            <a:r>
              <a:rPr lang="en-US" altLang="zh-CN" dirty="0" err="1">
                <a:solidFill>
                  <a:schemeClr val="bg2"/>
                </a:solidFill>
                <a:latin typeface="微软雅黑" panose="020B0503020204020204" pitchFamily="34" charset="-122"/>
                <a:ea typeface="微软雅黑" panose="020B0503020204020204" pitchFamily="34" charset="-122"/>
              </a:rPr>
              <a:t>苏轼的治水智慧体现了人文与自然的和谐统一，是古代治水实践的典范</a:t>
            </a:r>
            <a:r>
              <a:rPr lang="en-US" altLang="zh-CN" dirty="0">
                <a:solidFill>
                  <a:schemeClr val="bg2"/>
                </a:solidFill>
                <a:latin typeface="微软雅黑" panose="020B0503020204020204" pitchFamily="34" charset="-122"/>
                <a:ea typeface="微软雅黑" panose="020B0503020204020204" pitchFamily="34" charset="-122"/>
              </a:rPr>
              <a:t>。</a:t>
            </a:r>
          </a:p>
        </p:txBody>
      </p:sp>
      <p:sp>
        <p:nvSpPr>
          <p:cNvPr id="53" name="Text13">
            <a:extLst>
              <a:ext uri="{FF2B5EF4-FFF2-40B4-BE49-F238E27FC236}">
                <a16:creationId xmlns:a16="http://schemas.microsoft.com/office/drawing/2014/main" id="{E9CA0DE9-9F9C-BD85-133C-FABEDD380BA5}"/>
              </a:ext>
            </a:extLst>
          </p:cNvPr>
          <p:cNvSpPr txBox="1"/>
          <p:nvPr>
            <p:custDataLst>
              <p:tags r:id="rId16"/>
            </p:custDataLst>
          </p:nvPr>
        </p:nvSpPr>
        <p:spPr>
          <a:xfrm>
            <a:off x="4378577" y="4915989"/>
            <a:ext cx="3753171" cy="490016"/>
          </a:xfrm>
          <a:prstGeom prst="rect">
            <a:avLst/>
          </a:prstGeom>
          <a:noFill/>
        </p:spPr>
        <p:txBody>
          <a:bodyPr wrap="square" rtlCol="0">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000" b="1">
                <a:latin typeface="微软雅黑" panose="020B0503020204020204" pitchFamily="34" charset="-122"/>
                <a:ea typeface="微软雅黑" panose="020B0503020204020204" pitchFamily="34" charset="-122"/>
              </a:rPr>
              <a:t>人文与自然的和谐</a:t>
            </a:r>
          </a:p>
        </p:txBody>
      </p:sp>
      <p:grpSp>
        <p:nvGrpSpPr>
          <p:cNvPr id="5" name="图形 2">
            <a:extLst>
              <a:ext uri="{FF2B5EF4-FFF2-40B4-BE49-F238E27FC236}">
                <a16:creationId xmlns:a16="http://schemas.microsoft.com/office/drawing/2014/main" id="{07940D73-7EC1-77B2-8EF9-D7ADCDD71BA4}"/>
              </a:ext>
            </a:extLst>
          </p:cNvPr>
          <p:cNvGrpSpPr/>
          <p:nvPr>
            <p:custDataLst>
              <p:tags r:id="rId17"/>
            </p:custDataLst>
          </p:nvPr>
        </p:nvGrpSpPr>
        <p:grpSpPr>
          <a:xfrm>
            <a:off x="325118" y="1835162"/>
            <a:ext cx="1638008" cy="2693420"/>
            <a:chOff x="842951" y="1688766"/>
            <a:chExt cx="1766439" cy="2904604"/>
          </a:xfrm>
          <a:solidFill>
            <a:schemeClr val="accent1"/>
          </a:solidFill>
        </p:grpSpPr>
        <p:sp>
          <p:nvSpPr>
            <p:cNvPr id="7" name="任意多边形: 形状 6">
              <a:extLst>
                <a:ext uri="{FF2B5EF4-FFF2-40B4-BE49-F238E27FC236}">
                  <a16:creationId xmlns:a16="http://schemas.microsoft.com/office/drawing/2014/main" id="{7F036E36-8267-24DB-CAD1-C5F799E2EB77}"/>
                </a:ext>
              </a:extLst>
            </p:cNvPr>
            <p:cNvSpPr/>
            <p:nvPr>
              <p:custDataLst>
                <p:tags r:id="rId28"/>
              </p:custDataLst>
            </p:nvPr>
          </p:nvSpPr>
          <p:spPr>
            <a:xfrm>
              <a:off x="1812668" y="1688766"/>
              <a:ext cx="796721" cy="1234789"/>
            </a:xfrm>
            <a:custGeom>
              <a:avLst/>
              <a:gdLst>
                <a:gd name="connsiteX0" fmla="*/ 1462 w 796721"/>
                <a:gd name="connsiteY0" fmla="*/ 857837 h 1234789"/>
                <a:gd name="connsiteX1" fmla="*/ 82806 w 796721"/>
                <a:gd name="connsiteY1" fmla="*/ 395970 h 1234789"/>
                <a:gd name="connsiteX2" fmla="*/ 417324 w 796721"/>
                <a:gd name="connsiteY2" fmla="*/ 148034 h 1234789"/>
                <a:gd name="connsiteX3" fmla="*/ 752318 w 796721"/>
                <a:gd name="connsiteY3" fmla="*/ 3826 h 1234789"/>
                <a:gd name="connsiteX4" fmla="*/ 796133 w 796721"/>
                <a:gd name="connsiteY4" fmla="*/ 375872 h 1234789"/>
                <a:gd name="connsiteX5" fmla="*/ 738983 w 796721"/>
                <a:gd name="connsiteY5" fmla="*/ 809831 h 1234789"/>
                <a:gd name="connsiteX6" fmla="*/ 401417 w 796721"/>
                <a:gd name="connsiteY6" fmla="*/ 1076150 h 1234789"/>
                <a:gd name="connsiteX7" fmla="*/ 68423 w 796721"/>
                <a:gd name="connsiteY7" fmla="*/ 1234742 h 1234789"/>
                <a:gd name="connsiteX8" fmla="*/ 1462 w 796721"/>
                <a:gd name="connsiteY8" fmla="*/ 857933 h 1234789"/>
                <a:gd name="connsiteX9" fmla="*/ 1462 w 796721"/>
                <a:gd name="connsiteY9" fmla="*/ 857933 h 12347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96721" h="1234789">
                  <a:moveTo>
                    <a:pt x="1462" y="857837"/>
                  </a:moveTo>
                  <a:cubicBezTo>
                    <a:pt x="1462" y="846788"/>
                    <a:pt x="-2824" y="501888"/>
                    <a:pt x="82806" y="395970"/>
                  </a:cubicBezTo>
                  <a:cubicBezTo>
                    <a:pt x="169388" y="287766"/>
                    <a:pt x="417324" y="148034"/>
                    <a:pt x="417324" y="148034"/>
                  </a:cubicBezTo>
                  <a:cubicBezTo>
                    <a:pt x="417324" y="148034"/>
                    <a:pt x="700216" y="-27892"/>
                    <a:pt x="752318" y="3826"/>
                  </a:cubicBezTo>
                  <a:cubicBezTo>
                    <a:pt x="805182" y="35068"/>
                    <a:pt x="796133" y="375872"/>
                    <a:pt x="796133" y="375872"/>
                  </a:cubicBezTo>
                  <a:cubicBezTo>
                    <a:pt x="796133" y="375872"/>
                    <a:pt x="793657" y="712676"/>
                    <a:pt x="738983" y="809831"/>
                  </a:cubicBezTo>
                  <a:cubicBezTo>
                    <a:pt x="684595" y="906701"/>
                    <a:pt x="401417" y="1076150"/>
                    <a:pt x="401417" y="1076150"/>
                  </a:cubicBezTo>
                  <a:cubicBezTo>
                    <a:pt x="401417" y="1076150"/>
                    <a:pt x="153481" y="1237980"/>
                    <a:pt x="68423" y="1234742"/>
                  </a:cubicBezTo>
                  <a:cubicBezTo>
                    <a:pt x="-15111" y="1231694"/>
                    <a:pt x="1177" y="869744"/>
                    <a:pt x="1462" y="857933"/>
                  </a:cubicBezTo>
                  <a:lnTo>
                    <a:pt x="1462" y="857933"/>
                  </a:lnTo>
                  <a:close/>
                </a:path>
              </a:pathLst>
            </a:custGeom>
            <a:grp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8" name="任意多边形: 形状 7">
              <a:extLst>
                <a:ext uri="{FF2B5EF4-FFF2-40B4-BE49-F238E27FC236}">
                  <a16:creationId xmlns:a16="http://schemas.microsoft.com/office/drawing/2014/main" id="{F5F7F866-DFD3-E753-09EE-E85F4BFA1D99}"/>
                </a:ext>
              </a:extLst>
            </p:cNvPr>
            <p:cNvSpPr/>
            <p:nvPr>
              <p:custDataLst>
                <p:tags r:id="rId29"/>
              </p:custDataLst>
            </p:nvPr>
          </p:nvSpPr>
          <p:spPr>
            <a:xfrm>
              <a:off x="1794146" y="2778137"/>
              <a:ext cx="796945" cy="1234793"/>
            </a:xfrm>
            <a:custGeom>
              <a:avLst/>
              <a:gdLst>
                <a:gd name="connsiteX0" fmla="*/ 68848 w 796945"/>
                <a:gd name="connsiteY0" fmla="*/ 1234745 h 1234793"/>
                <a:gd name="connsiteX1" fmla="*/ 401556 w 796945"/>
                <a:gd name="connsiteY1" fmla="*/ 1076154 h 1234793"/>
                <a:gd name="connsiteX2" fmla="*/ 739122 w 796945"/>
                <a:gd name="connsiteY2" fmla="*/ 809835 h 1234793"/>
                <a:gd name="connsiteX3" fmla="*/ 796463 w 796945"/>
                <a:gd name="connsiteY3" fmla="*/ 376162 h 1234793"/>
                <a:gd name="connsiteX4" fmla="*/ 752648 w 796945"/>
                <a:gd name="connsiteY4" fmla="*/ 3830 h 1234793"/>
                <a:gd name="connsiteX5" fmla="*/ 417367 w 796945"/>
                <a:gd name="connsiteY5" fmla="*/ 147848 h 1234793"/>
                <a:gd name="connsiteX6" fmla="*/ 82850 w 796945"/>
                <a:gd name="connsiteY6" fmla="*/ 395783 h 1234793"/>
                <a:gd name="connsiteX7" fmla="*/ 1506 w 796945"/>
                <a:gd name="connsiteY7" fmla="*/ 858222 h 1234793"/>
                <a:gd name="connsiteX8" fmla="*/ 68753 w 796945"/>
                <a:gd name="connsiteY8" fmla="*/ 1234745 h 1234793"/>
                <a:gd name="connsiteX9" fmla="*/ 68753 w 796945"/>
                <a:gd name="connsiteY9" fmla="*/ 1234745 h 12347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96945" h="1234793">
                  <a:moveTo>
                    <a:pt x="68848" y="1234745"/>
                  </a:moveTo>
                  <a:cubicBezTo>
                    <a:pt x="153906" y="1237984"/>
                    <a:pt x="401556" y="1076154"/>
                    <a:pt x="401556" y="1076154"/>
                  </a:cubicBezTo>
                  <a:cubicBezTo>
                    <a:pt x="401556" y="1076154"/>
                    <a:pt x="684449" y="906800"/>
                    <a:pt x="739122" y="809835"/>
                  </a:cubicBezTo>
                  <a:cubicBezTo>
                    <a:pt x="793700" y="713156"/>
                    <a:pt x="796463" y="376162"/>
                    <a:pt x="796463" y="376162"/>
                  </a:cubicBezTo>
                  <a:cubicBezTo>
                    <a:pt x="796463" y="376162"/>
                    <a:pt x="804749" y="35548"/>
                    <a:pt x="752648" y="3830"/>
                  </a:cubicBezTo>
                  <a:cubicBezTo>
                    <a:pt x="700260" y="-27889"/>
                    <a:pt x="417367" y="147848"/>
                    <a:pt x="417367" y="147848"/>
                  </a:cubicBezTo>
                  <a:cubicBezTo>
                    <a:pt x="417367" y="147848"/>
                    <a:pt x="169908" y="288341"/>
                    <a:pt x="82850" y="395783"/>
                  </a:cubicBezTo>
                  <a:cubicBezTo>
                    <a:pt x="-2494" y="501987"/>
                    <a:pt x="1506" y="846602"/>
                    <a:pt x="1506" y="858222"/>
                  </a:cubicBezTo>
                  <a:cubicBezTo>
                    <a:pt x="1030" y="869557"/>
                    <a:pt x="-14877" y="1231793"/>
                    <a:pt x="68753" y="1234745"/>
                  </a:cubicBezTo>
                  <a:lnTo>
                    <a:pt x="68753" y="1234745"/>
                  </a:lnTo>
                  <a:close/>
                </a:path>
              </a:pathLst>
            </a:custGeom>
            <a:grp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9" name="任意多边形: 形状 8">
              <a:extLst>
                <a:ext uri="{FF2B5EF4-FFF2-40B4-BE49-F238E27FC236}">
                  <a16:creationId xmlns:a16="http://schemas.microsoft.com/office/drawing/2014/main" id="{B9003E51-1334-DA41-589B-11D601CCB7F5}"/>
                </a:ext>
              </a:extLst>
            </p:cNvPr>
            <p:cNvSpPr/>
            <p:nvPr>
              <p:custDataLst>
                <p:tags r:id="rId30"/>
              </p:custDataLst>
            </p:nvPr>
          </p:nvSpPr>
          <p:spPr>
            <a:xfrm>
              <a:off x="842951" y="3358177"/>
              <a:ext cx="797016" cy="1235193"/>
            </a:xfrm>
            <a:custGeom>
              <a:avLst/>
              <a:gdLst>
                <a:gd name="connsiteX0" fmla="*/ 739151 w 797016"/>
                <a:gd name="connsiteY0" fmla="*/ 810248 h 1235193"/>
                <a:gd name="connsiteX1" fmla="*/ 796491 w 797016"/>
                <a:gd name="connsiteY1" fmla="*/ 376289 h 1235193"/>
                <a:gd name="connsiteX2" fmla="*/ 752962 w 797016"/>
                <a:gd name="connsiteY2" fmla="*/ 3766 h 1235193"/>
                <a:gd name="connsiteX3" fmla="*/ 417206 w 797016"/>
                <a:gd name="connsiteY3" fmla="*/ 147975 h 1235193"/>
                <a:gd name="connsiteX4" fmla="*/ 82878 w 797016"/>
                <a:gd name="connsiteY4" fmla="*/ 395911 h 1235193"/>
                <a:gd name="connsiteX5" fmla="*/ 1344 w 797016"/>
                <a:gd name="connsiteY5" fmla="*/ 858063 h 1235193"/>
                <a:gd name="connsiteX6" fmla="*/ 68495 w 797016"/>
                <a:gd name="connsiteY6" fmla="*/ 1235158 h 1235193"/>
                <a:gd name="connsiteX7" fmla="*/ 401490 w 797016"/>
                <a:gd name="connsiteY7" fmla="*/ 1076281 h 1235193"/>
                <a:gd name="connsiteX8" fmla="*/ 739055 w 797016"/>
                <a:gd name="connsiteY8" fmla="*/ 810248 h 1235193"/>
                <a:gd name="connsiteX9" fmla="*/ 739055 w 797016"/>
                <a:gd name="connsiteY9" fmla="*/ 810248 h 12351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97016" h="1235193">
                  <a:moveTo>
                    <a:pt x="739151" y="810248"/>
                  </a:moveTo>
                  <a:cubicBezTo>
                    <a:pt x="793538" y="713093"/>
                    <a:pt x="796491" y="376289"/>
                    <a:pt x="796491" y="376289"/>
                  </a:cubicBezTo>
                  <a:cubicBezTo>
                    <a:pt x="796491" y="376289"/>
                    <a:pt x="805064" y="35675"/>
                    <a:pt x="752962" y="3766"/>
                  </a:cubicBezTo>
                  <a:cubicBezTo>
                    <a:pt x="700098" y="-27666"/>
                    <a:pt x="417206" y="147975"/>
                    <a:pt x="417206" y="147975"/>
                  </a:cubicBezTo>
                  <a:cubicBezTo>
                    <a:pt x="417206" y="147975"/>
                    <a:pt x="170032" y="287897"/>
                    <a:pt x="82878" y="395911"/>
                  </a:cubicBezTo>
                  <a:cubicBezTo>
                    <a:pt x="-2752" y="502400"/>
                    <a:pt x="1344" y="846729"/>
                    <a:pt x="1344" y="858063"/>
                  </a:cubicBezTo>
                  <a:cubicBezTo>
                    <a:pt x="1058" y="869684"/>
                    <a:pt x="-14563" y="1231634"/>
                    <a:pt x="68495" y="1235158"/>
                  </a:cubicBezTo>
                  <a:cubicBezTo>
                    <a:pt x="153839" y="1237921"/>
                    <a:pt x="401490" y="1076281"/>
                    <a:pt x="401490" y="1076281"/>
                  </a:cubicBezTo>
                  <a:cubicBezTo>
                    <a:pt x="401490" y="1076281"/>
                    <a:pt x="684668" y="906355"/>
                    <a:pt x="739055" y="810248"/>
                  </a:cubicBezTo>
                  <a:lnTo>
                    <a:pt x="739055" y="810248"/>
                  </a:lnTo>
                  <a:close/>
                </a:path>
              </a:pathLst>
            </a:custGeom>
            <a:grp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0" name="任意多边形: 形状 9">
              <a:extLst>
                <a:ext uri="{FF2B5EF4-FFF2-40B4-BE49-F238E27FC236}">
                  <a16:creationId xmlns:a16="http://schemas.microsoft.com/office/drawing/2014/main" id="{B8BEC84F-02AE-44E3-2ADA-82706D088039}"/>
                </a:ext>
              </a:extLst>
            </p:cNvPr>
            <p:cNvSpPr/>
            <p:nvPr>
              <p:custDataLst>
                <p:tags r:id="rId31"/>
              </p:custDataLst>
            </p:nvPr>
          </p:nvSpPr>
          <p:spPr>
            <a:xfrm>
              <a:off x="861356" y="2268743"/>
              <a:ext cx="797146" cy="1234694"/>
            </a:xfrm>
            <a:custGeom>
              <a:avLst/>
              <a:gdLst>
                <a:gd name="connsiteX0" fmla="*/ 68473 w 797146"/>
                <a:gd name="connsiteY0" fmla="*/ 1234646 h 1234694"/>
                <a:gd name="connsiteX1" fmla="*/ 401467 w 797146"/>
                <a:gd name="connsiteY1" fmla="*/ 1076055 h 1234694"/>
                <a:gd name="connsiteX2" fmla="*/ 739033 w 797146"/>
                <a:gd name="connsiteY2" fmla="*/ 809736 h 1234694"/>
                <a:gd name="connsiteX3" fmla="*/ 796660 w 797146"/>
                <a:gd name="connsiteY3" fmla="*/ 375587 h 1234694"/>
                <a:gd name="connsiteX4" fmla="*/ 753130 w 797146"/>
                <a:gd name="connsiteY4" fmla="*/ 3826 h 1234694"/>
                <a:gd name="connsiteX5" fmla="*/ 417374 w 797146"/>
                <a:gd name="connsiteY5" fmla="*/ 148034 h 1234694"/>
                <a:gd name="connsiteX6" fmla="*/ 82856 w 797146"/>
                <a:gd name="connsiteY6" fmla="*/ 395684 h 1234694"/>
                <a:gd name="connsiteX7" fmla="*/ 1513 w 797146"/>
                <a:gd name="connsiteY7" fmla="*/ 858028 h 1234694"/>
                <a:gd name="connsiteX8" fmla="*/ 68473 w 797146"/>
                <a:gd name="connsiteY8" fmla="*/ 1234551 h 1234694"/>
                <a:gd name="connsiteX9" fmla="*/ 68473 w 797146"/>
                <a:gd name="connsiteY9" fmla="*/ 1234551 h 12346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97146" h="1234694">
                  <a:moveTo>
                    <a:pt x="68473" y="1234646"/>
                  </a:moveTo>
                  <a:cubicBezTo>
                    <a:pt x="153532" y="1237885"/>
                    <a:pt x="401467" y="1076055"/>
                    <a:pt x="401467" y="1076055"/>
                  </a:cubicBezTo>
                  <a:cubicBezTo>
                    <a:pt x="401467" y="1076055"/>
                    <a:pt x="684360" y="906891"/>
                    <a:pt x="739033" y="809736"/>
                  </a:cubicBezTo>
                  <a:cubicBezTo>
                    <a:pt x="793421" y="713057"/>
                    <a:pt x="796660" y="375587"/>
                    <a:pt x="796660" y="375587"/>
                  </a:cubicBezTo>
                  <a:cubicBezTo>
                    <a:pt x="796660" y="375587"/>
                    <a:pt x="804946" y="35544"/>
                    <a:pt x="753130" y="3826"/>
                  </a:cubicBezTo>
                  <a:cubicBezTo>
                    <a:pt x="700267" y="-27892"/>
                    <a:pt x="417374" y="148034"/>
                    <a:pt x="417374" y="148034"/>
                  </a:cubicBezTo>
                  <a:cubicBezTo>
                    <a:pt x="417374" y="148034"/>
                    <a:pt x="169629" y="287957"/>
                    <a:pt x="82856" y="395684"/>
                  </a:cubicBezTo>
                  <a:cubicBezTo>
                    <a:pt x="-2774" y="502364"/>
                    <a:pt x="1513" y="846693"/>
                    <a:pt x="1513" y="858028"/>
                  </a:cubicBezTo>
                  <a:cubicBezTo>
                    <a:pt x="1036" y="869648"/>
                    <a:pt x="-14870" y="1231598"/>
                    <a:pt x="68473" y="1234551"/>
                  </a:cubicBezTo>
                  <a:lnTo>
                    <a:pt x="68473" y="1234551"/>
                  </a:lnTo>
                  <a:close/>
                </a:path>
              </a:pathLst>
            </a:custGeom>
            <a:grp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grpSp>
        <p:nvGrpSpPr>
          <p:cNvPr id="11" name="图形 2">
            <a:extLst>
              <a:ext uri="{FF2B5EF4-FFF2-40B4-BE49-F238E27FC236}">
                <a16:creationId xmlns:a16="http://schemas.microsoft.com/office/drawing/2014/main" id="{B6B417AB-ED6B-97CB-221B-C2BE6FE94A80}"/>
              </a:ext>
            </a:extLst>
          </p:cNvPr>
          <p:cNvGrpSpPr/>
          <p:nvPr>
            <p:custDataLst>
              <p:tags r:id="rId18"/>
            </p:custDataLst>
          </p:nvPr>
        </p:nvGrpSpPr>
        <p:grpSpPr>
          <a:xfrm>
            <a:off x="2105335" y="1834902"/>
            <a:ext cx="1637991" cy="2693944"/>
            <a:chOff x="2762749" y="1688486"/>
            <a:chExt cx="1766421" cy="2905170"/>
          </a:xfrm>
          <a:solidFill>
            <a:schemeClr val="accent2"/>
          </a:solidFill>
        </p:grpSpPr>
        <p:sp>
          <p:nvSpPr>
            <p:cNvPr id="14" name="任意多边形: 形状 13">
              <a:extLst>
                <a:ext uri="{FF2B5EF4-FFF2-40B4-BE49-F238E27FC236}">
                  <a16:creationId xmlns:a16="http://schemas.microsoft.com/office/drawing/2014/main" id="{74E5DCB5-4867-CFC7-C37B-0926D6008A42}"/>
                </a:ext>
              </a:extLst>
            </p:cNvPr>
            <p:cNvSpPr/>
            <p:nvPr>
              <p:custDataLst>
                <p:tags r:id="rId24"/>
              </p:custDataLst>
            </p:nvPr>
          </p:nvSpPr>
          <p:spPr>
            <a:xfrm>
              <a:off x="3714135" y="2268605"/>
              <a:ext cx="796712" cy="1234841"/>
            </a:xfrm>
            <a:custGeom>
              <a:avLst/>
              <a:gdLst>
                <a:gd name="connsiteX0" fmla="*/ 57288 w 796712"/>
                <a:gd name="connsiteY0" fmla="*/ 809875 h 1234841"/>
                <a:gd name="connsiteX1" fmla="*/ 395330 w 796712"/>
                <a:gd name="connsiteY1" fmla="*/ 1076194 h 1234841"/>
                <a:gd name="connsiteX2" fmla="*/ 728133 w 796712"/>
                <a:gd name="connsiteY2" fmla="*/ 1234785 h 1234841"/>
                <a:gd name="connsiteX3" fmla="*/ 795380 w 796712"/>
                <a:gd name="connsiteY3" fmla="*/ 858262 h 1234841"/>
                <a:gd name="connsiteX4" fmla="*/ 714322 w 796712"/>
                <a:gd name="connsiteY4" fmla="*/ 395823 h 1234841"/>
                <a:gd name="connsiteX5" fmla="*/ 379518 w 796712"/>
                <a:gd name="connsiteY5" fmla="*/ 147887 h 1234841"/>
                <a:gd name="connsiteX6" fmla="*/ 44524 w 796712"/>
                <a:gd name="connsiteY6" fmla="*/ 3869 h 1234841"/>
                <a:gd name="connsiteX7" fmla="*/ 518 w 796712"/>
                <a:gd name="connsiteY7" fmla="*/ 375916 h 1234841"/>
                <a:gd name="connsiteX8" fmla="*/ 57383 w 796712"/>
                <a:gd name="connsiteY8" fmla="*/ 809875 h 1234841"/>
                <a:gd name="connsiteX9" fmla="*/ 57383 w 796712"/>
                <a:gd name="connsiteY9" fmla="*/ 809875 h 1234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96712" h="1234841">
                  <a:moveTo>
                    <a:pt x="57288" y="809875"/>
                  </a:moveTo>
                  <a:cubicBezTo>
                    <a:pt x="112151" y="906839"/>
                    <a:pt x="395330" y="1076194"/>
                    <a:pt x="395330" y="1076194"/>
                  </a:cubicBezTo>
                  <a:cubicBezTo>
                    <a:pt x="395330" y="1076194"/>
                    <a:pt x="643075" y="1238309"/>
                    <a:pt x="728133" y="1234785"/>
                  </a:cubicBezTo>
                  <a:cubicBezTo>
                    <a:pt x="811477" y="1231547"/>
                    <a:pt x="795570" y="869787"/>
                    <a:pt x="795380" y="858262"/>
                  </a:cubicBezTo>
                  <a:cubicBezTo>
                    <a:pt x="795380" y="846927"/>
                    <a:pt x="800142" y="502598"/>
                    <a:pt x="714322" y="395823"/>
                  </a:cubicBezTo>
                  <a:cubicBezTo>
                    <a:pt x="627264" y="288095"/>
                    <a:pt x="379518" y="147887"/>
                    <a:pt x="379518" y="147887"/>
                  </a:cubicBezTo>
                  <a:cubicBezTo>
                    <a:pt x="379518" y="147887"/>
                    <a:pt x="96626" y="-28039"/>
                    <a:pt x="44524" y="3869"/>
                  </a:cubicBezTo>
                  <a:cubicBezTo>
                    <a:pt x="-8054" y="35302"/>
                    <a:pt x="518" y="375916"/>
                    <a:pt x="518" y="375916"/>
                  </a:cubicBezTo>
                  <a:cubicBezTo>
                    <a:pt x="518" y="375916"/>
                    <a:pt x="3566" y="713482"/>
                    <a:pt x="57383" y="809875"/>
                  </a:cubicBezTo>
                  <a:lnTo>
                    <a:pt x="57383" y="809875"/>
                  </a:lnTo>
                  <a:close/>
                </a:path>
              </a:pathLst>
            </a:custGeom>
            <a:grp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6" name="任意多边形: 形状 15">
              <a:extLst>
                <a:ext uri="{FF2B5EF4-FFF2-40B4-BE49-F238E27FC236}">
                  <a16:creationId xmlns:a16="http://schemas.microsoft.com/office/drawing/2014/main" id="{1332649B-3778-907B-9C17-D49955608F4B}"/>
                </a:ext>
              </a:extLst>
            </p:cNvPr>
            <p:cNvSpPr/>
            <p:nvPr>
              <p:custDataLst>
                <p:tags r:id="rId25"/>
              </p:custDataLst>
            </p:nvPr>
          </p:nvSpPr>
          <p:spPr>
            <a:xfrm>
              <a:off x="2781034" y="2778131"/>
              <a:ext cx="796861" cy="1234798"/>
            </a:xfrm>
            <a:custGeom>
              <a:avLst/>
              <a:gdLst>
                <a:gd name="connsiteX0" fmla="*/ 714544 w 796861"/>
                <a:gd name="connsiteY0" fmla="*/ 395789 h 1234798"/>
                <a:gd name="connsiteX1" fmla="*/ 379741 w 796861"/>
                <a:gd name="connsiteY1" fmla="*/ 147567 h 1234798"/>
                <a:gd name="connsiteX2" fmla="*/ 44461 w 796861"/>
                <a:gd name="connsiteY2" fmla="*/ 3835 h 1234798"/>
                <a:gd name="connsiteX3" fmla="*/ 455 w 796861"/>
                <a:gd name="connsiteY3" fmla="*/ 376167 h 1234798"/>
                <a:gd name="connsiteX4" fmla="*/ 58081 w 796861"/>
                <a:gd name="connsiteY4" fmla="*/ 809841 h 1234798"/>
                <a:gd name="connsiteX5" fmla="*/ 395362 w 796861"/>
                <a:gd name="connsiteY5" fmla="*/ 1076160 h 1234798"/>
                <a:gd name="connsiteX6" fmla="*/ 728356 w 796861"/>
                <a:gd name="connsiteY6" fmla="*/ 1234751 h 1234798"/>
                <a:gd name="connsiteX7" fmla="*/ 795316 w 796861"/>
                <a:gd name="connsiteY7" fmla="*/ 857942 h 1234798"/>
                <a:gd name="connsiteX8" fmla="*/ 714544 w 796861"/>
                <a:gd name="connsiteY8" fmla="*/ 395789 h 1234798"/>
                <a:gd name="connsiteX9" fmla="*/ 714544 w 796861"/>
                <a:gd name="connsiteY9" fmla="*/ 395789 h 1234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96861" h="1234798">
                  <a:moveTo>
                    <a:pt x="714544" y="395789"/>
                  </a:moveTo>
                  <a:cubicBezTo>
                    <a:pt x="627200" y="288061"/>
                    <a:pt x="379741" y="147567"/>
                    <a:pt x="379741" y="147567"/>
                  </a:cubicBezTo>
                  <a:cubicBezTo>
                    <a:pt x="379741" y="147567"/>
                    <a:pt x="96848" y="-27883"/>
                    <a:pt x="44461" y="3835"/>
                  </a:cubicBezTo>
                  <a:cubicBezTo>
                    <a:pt x="-7641" y="35553"/>
                    <a:pt x="455" y="376167"/>
                    <a:pt x="455" y="376167"/>
                  </a:cubicBezTo>
                  <a:cubicBezTo>
                    <a:pt x="455" y="376167"/>
                    <a:pt x="3694" y="712971"/>
                    <a:pt x="58081" y="809841"/>
                  </a:cubicBezTo>
                  <a:cubicBezTo>
                    <a:pt x="112660" y="906710"/>
                    <a:pt x="395362" y="1076160"/>
                    <a:pt x="395362" y="1076160"/>
                  </a:cubicBezTo>
                  <a:cubicBezTo>
                    <a:pt x="395362" y="1076160"/>
                    <a:pt x="643583" y="1237989"/>
                    <a:pt x="728356" y="1234751"/>
                  </a:cubicBezTo>
                  <a:cubicBezTo>
                    <a:pt x="811890" y="1231512"/>
                    <a:pt x="795793" y="869277"/>
                    <a:pt x="795316" y="857942"/>
                  </a:cubicBezTo>
                  <a:cubicBezTo>
                    <a:pt x="795316" y="846607"/>
                    <a:pt x="799889" y="501993"/>
                    <a:pt x="714544" y="395789"/>
                  </a:cubicBezTo>
                  <a:lnTo>
                    <a:pt x="714544" y="395789"/>
                  </a:lnTo>
                  <a:close/>
                </a:path>
              </a:pathLst>
            </a:custGeom>
            <a:grp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7" name="任意多边形: 形状 16">
              <a:extLst>
                <a:ext uri="{FF2B5EF4-FFF2-40B4-BE49-F238E27FC236}">
                  <a16:creationId xmlns:a16="http://schemas.microsoft.com/office/drawing/2014/main" id="{7CD1A3AF-88C4-2A24-3A4C-E4732A2B2108}"/>
                </a:ext>
              </a:extLst>
            </p:cNvPr>
            <p:cNvSpPr/>
            <p:nvPr>
              <p:custDataLst>
                <p:tags r:id="rId26"/>
              </p:custDataLst>
            </p:nvPr>
          </p:nvSpPr>
          <p:spPr>
            <a:xfrm>
              <a:off x="2762749" y="1688486"/>
              <a:ext cx="797122" cy="1234974"/>
            </a:xfrm>
            <a:custGeom>
              <a:avLst/>
              <a:gdLst>
                <a:gd name="connsiteX0" fmla="*/ 58269 w 797122"/>
                <a:gd name="connsiteY0" fmla="*/ 810016 h 1234974"/>
                <a:gd name="connsiteX1" fmla="*/ 395549 w 797122"/>
                <a:gd name="connsiteY1" fmla="*/ 1076335 h 1234974"/>
                <a:gd name="connsiteX2" fmla="*/ 728544 w 797122"/>
                <a:gd name="connsiteY2" fmla="*/ 1234927 h 1234974"/>
                <a:gd name="connsiteX3" fmla="*/ 795790 w 797122"/>
                <a:gd name="connsiteY3" fmla="*/ 858118 h 1234974"/>
                <a:gd name="connsiteX4" fmla="*/ 714446 w 797122"/>
                <a:gd name="connsiteY4" fmla="*/ 396250 h 1234974"/>
                <a:gd name="connsiteX5" fmla="*/ 379643 w 797122"/>
                <a:gd name="connsiteY5" fmla="*/ 148315 h 1234974"/>
                <a:gd name="connsiteX6" fmla="*/ 44363 w 797122"/>
                <a:gd name="connsiteY6" fmla="*/ 3820 h 1234974"/>
                <a:gd name="connsiteX7" fmla="*/ 548 w 797122"/>
                <a:gd name="connsiteY7" fmla="*/ 376057 h 1234974"/>
                <a:gd name="connsiteX8" fmla="*/ 58174 w 797122"/>
                <a:gd name="connsiteY8" fmla="*/ 810016 h 1234974"/>
                <a:gd name="connsiteX9" fmla="*/ 58174 w 797122"/>
                <a:gd name="connsiteY9" fmla="*/ 810016 h 12349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97122" h="1234974">
                  <a:moveTo>
                    <a:pt x="58269" y="810016"/>
                  </a:moveTo>
                  <a:cubicBezTo>
                    <a:pt x="112371" y="906886"/>
                    <a:pt x="395549" y="1076335"/>
                    <a:pt x="395549" y="1076335"/>
                  </a:cubicBezTo>
                  <a:cubicBezTo>
                    <a:pt x="395549" y="1076335"/>
                    <a:pt x="643485" y="1238165"/>
                    <a:pt x="728544" y="1234927"/>
                  </a:cubicBezTo>
                  <a:cubicBezTo>
                    <a:pt x="811887" y="1231879"/>
                    <a:pt x="795980" y="869929"/>
                    <a:pt x="795790" y="858118"/>
                  </a:cubicBezTo>
                  <a:cubicBezTo>
                    <a:pt x="795790" y="847069"/>
                    <a:pt x="799790" y="502168"/>
                    <a:pt x="714446" y="396250"/>
                  </a:cubicBezTo>
                  <a:cubicBezTo>
                    <a:pt x="627578" y="288046"/>
                    <a:pt x="379643" y="148315"/>
                    <a:pt x="379643" y="148315"/>
                  </a:cubicBezTo>
                  <a:cubicBezTo>
                    <a:pt x="379643" y="148315"/>
                    <a:pt x="96464" y="-27898"/>
                    <a:pt x="44363" y="3820"/>
                  </a:cubicBezTo>
                  <a:cubicBezTo>
                    <a:pt x="-8215" y="35253"/>
                    <a:pt x="548" y="376057"/>
                    <a:pt x="548" y="376057"/>
                  </a:cubicBezTo>
                  <a:cubicBezTo>
                    <a:pt x="548" y="376057"/>
                    <a:pt x="3310" y="712861"/>
                    <a:pt x="58174" y="810016"/>
                  </a:cubicBezTo>
                  <a:lnTo>
                    <a:pt x="58174" y="810016"/>
                  </a:lnTo>
                  <a:close/>
                </a:path>
              </a:pathLst>
            </a:custGeom>
            <a:grp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9" name="任意多边形: 形状 18">
              <a:extLst>
                <a:ext uri="{FF2B5EF4-FFF2-40B4-BE49-F238E27FC236}">
                  <a16:creationId xmlns:a16="http://schemas.microsoft.com/office/drawing/2014/main" id="{09AC0196-C09F-4E59-24E7-F9143C4B6003}"/>
                </a:ext>
              </a:extLst>
            </p:cNvPr>
            <p:cNvSpPr/>
            <p:nvPr>
              <p:custDataLst>
                <p:tags r:id="rId27"/>
              </p:custDataLst>
            </p:nvPr>
          </p:nvSpPr>
          <p:spPr>
            <a:xfrm>
              <a:off x="3732119" y="3358177"/>
              <a:ext cx="797051" cy="1235478"/>
            </a:xfrm>
            <a:custGeom>
              <a:avLst/>
              <a:gdLst>
                <a:gd name="connsiteX0" fmla="*/ 795684 w 797051"/>
                <a:gd name="connsiteY0" fmla="*/ 858063 h 1235478"/>
                <a:gd name="connsiteX1" fmla="*/ 714341 w 797051"/>
                <a:gd name="connsiteY1" fmla="*/ 395911 h 1235478"/>
                <a:gd name="connsiteX2" fmla="*/ 379537 w 797051"/>
                <a:gd name="connsiteY2" fmla="*/ 147975 h 1235478"/>
                <a:gd name="connsiteX3" fmla="*/ 44543 w 797051"/>
                <a:gd name="connsiteY3" fmla="*/ 3766 h 1235478"/>
                <a:gd name="connsiteX4" fmla="*/ 442 w 797051"/>
                <a:gd name="connsiteY4" fmla="*/ 376289 h 1235478"/>
                <a:gd name="connsiteX5" fmla="*/ 58068 w 797051"/>
                <a:gd name="connsiteY5" fmla="*/ 810248 h 1235478"/>
                <a:gd name="connsiteX6" fmla="*/ 395348 w 797051"/>
                <a:gd name="connsiteY6" fmla="*/ 1076567 h 1235478"/>
                <a:gd name="connsiteX7" fmla="*/ 728628 w 797051"/>
                <a:gd name="connsiteY7" fmla="*/ 1235444 h 1235478"/>
                <a:gd name="connsiteX8" fmla="*/ 795589 w 797051"/>
                <a:gd name="connsiteY8" fmla="*/ 858159 h 1235478"/>
                <a:gd name="connsiteX9" fmla="*/ 795589 w 797051"/>
                <a:gd name="connsiteY9" fmla="*/ 858159 h 1235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97051" h="1235478">
                  <a:moveTo>
                    <a:pt x="795684" y="858063"/>
                  </a:moveTo>
                  <a:cubicBezTo>
                    <a:pt x="795970" y="846729"/>
                    <a:pt x="799970" y="502400"/>
                    <a:pt x="714341" y="395911"/>
                  </a:cubicBezTo>
                  <a:cubicBezTo>
                    <a:pt x="627473" y="287897"/>
                    <a:pt x="379537" y="147975"/>
                    <a:pt x="379537" y="147975"/>
                  </a:cubicBezTo>
                  <a:cubicBezTo>
                    <a:pt x="379537" y="147975"/>
                    <a:pt x="97120" y="-27666"/>
                    <a:pt x="44543" y="3766"/>
                  </a:cubicBezTo>
                  <a:cubicBezTo>
                    <a:pt x="-7559" y="35675"/>
                    <a:pt x="442" y="376289"/>
                    <a:pt x="442" y="376289"/>
                  </a:cubicBezTo>
                  <a:cubicBezTo>
                    <a:pt x="442" y="376289"/>
                    <a:pt x="3680" y="713093"/>
                    <a:pt x="58068" y="810248"/>
                  </a:cubicBezTo>
                  <a:cubicBezTo>
                    <a:pt x="112456" y="906641"/>
                    <a:pt x="395348" y="1076567"/>
                    <a:pt x="395348" y="1076567"/>
                  </a:cubicBezTo>
                  <a:cubicBezTo>
                    <a:pt x="395348" y="1076567"/>
                    <a:pt x="643284" y="1238206"/>
                    <a:pt x="728628" y="1235444"/>
                  </a:cubicBezTo>
                  <a:cubicBezTo>
                    <a:pt x="812162" y="1231634"/>
                    <a:pt x="795875" y="869684"/>
                    <a:pt x="795589" y="858159"/>
                  </a:cubicBezTo>
                  <a:lnTo>
                    <a:pt x="795589" y="858159"/>
                  </a:lnTo>
                  <a:close/>
                </a:path>
              </a:pathLst>
            </a:custGeom>
            <a:grp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grpSp>
        <p:nvGrpSpPr>
          <p:cNvPr id="20" name="图形 2">
            <a:extLst>
              <a:ext uri="{FF2B5EF4-FFF2-40B4-BE49-F238E27FC236}">
                <a16:creationId xmlns:a16="http://schemas.microsoft.com/office/drawing/2014/main" id="{A14F125F-C93A-ACB2-238D-3DB763BEBB7F}"/>
              </a:ext>
            </a:extLst>
          </p:cNvPr>
          <p:cNvGrpSpPr/>
          <p:nvPr>
            <p:custDataLst>
              <p:tags r:id="rId19"/>
            </p:custDataLst>
          </p:nvPr>
        </p:nvGrpSpPr>
        <p:grpSpPr>
          <a:xfrm>
            <a:off x="484721" y="3863755"/>
            <a:ext cx="3099220" cy="1705877"/>
            <a:chOff x="1015068" y="3876416"/>
            <a:chExt cx="3342220" cy="1839631"/>
          </a:xfrm>
          <a:solidFill>
            <a:schemeClr val="accent3"/>
          </a:solidFill>
        </p:grpSpPr>
        <p:sp>
          <p:nvSpPr>
            <p:cNvPr id="21" name="任意多边形: 形状 20">
              <a:extLst>
                <a:ext uri="{FF2B5EF4-FFF2-40B4-BE49-F238E27FC236}">
                  <a16:creationId xmlns:a16="http://schemas.microsoft.com/office/drawing/2014/main" id="{92E0CDDF-DA9A-9AD1-0B83-29B6933464B4}"/>
                </a:ext>
              </a:extLst>
            </p:cNvPr>
            <p:cNvSpPr/>
            <p:nvPr>
              <p:custDataLst>
                <p:tags r:id="rId20"/>
              </p:custDataLst>
            </p:nvPr>
          </p:nvSpPr>
          <p:spPr>
            <a:xfrm>
              <a:off x="1986533" y="3876416"/>
              <a:ext cx="1412080" cy="777022"/>
            </a:xfrm>
            <a:custGeom>
              <a:avLst/>
              <a:gdLst>
                <a:gd name="connsiteX0" fmla="*/ 0 w 1412080"/>
                <a:gd name="connsiteY0" fmla="*/ 393641 h 777022"/>
                <a:gd name="connsiteX1" fmla="*/ 303086 w 1412080"/>
                <a:gd name="connsiteY1" fmla="*/ 614431 h 777022"/>
                <a:gd name="connsiteX2" fmla="*/ 709613 w 1412080"/>
                <a:gd name="connsiteY2" fmla="*/ 777023 h 777022"/>
                <a:gd name="connsiteX3" fmla="*/ 1107091 w 1412080"/>
                <a:gd name="connsiteY3" fmla="*/ 613383 h 777022"/>
                <a:gd name="connsiteX4" fmla="*/ 1408938 w 1412080"/>
                <a:gd name="connsiteY4" fmla="*/ 400880 h 777022"/>
                <a:gd name="connsiteX5" fmla="*/ 1112901 w 1412080"/>
                <a:gd name="connsiteY5" fmla="*/ 157517 h 777022"/>
                <a:gd name="connsiteX6" fmla="*/ 670655 w 1412080"/>
                <a:gd name="connsiteY6" fmla="*/ 1973 h 777022"/>
                <a:gd name="connsiteX7" fmla="*/ 290322 w 1412080"/>
                <a:gd name="connsiteY7" fmla="*/ 172376 h 777022"/>
                <a:gd name="connsiteX8" fmla="*/ 95 w 1412080"/>
                <a:gd name="connsiteY8" fmla="*/ 393641 h 777022"/>
                <a:gd name="connsiteX9" fmla="*/ 95 w 1412080"/>
                <a:gd name="connsiteY9" fmla="*/ 393641 h 7770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412080" h="777022">
                  <a:moveTo>
                    <a:pt x="0" y="393641"/>
                  </a:moveTo>
                  <a:cubicBezTo>
                    <a:pt x="2000" y="454792"/>
                    <a:pt x="303086" y="614431"/>
                    <a:pt x="303086" y="614431"/>
                  </a:cubicBezTo>
                  <a:cubicBezTo>
                    <a:pt x="303086" y="614431"/>
                    <a:pt x="599123" y="777023"/>
                    <a:pt x="709613" y="777023"/>
                  </a:cubicBezTo>
                  <a:cubicBezTo>
                    <a:pt x="820103" y="777023"/>
                    <a:pt x="1107091" y="613383"/>
                    <a:pt x="1107091" y="613383"/>
                  </a:cubicBezTo>
                  <a:cubicBezTo>
                    <a:pt x="1107091" y="613383"/>
                    <a:pt x="1369886" y="476414"/>
                    <a:pt x="1408938" y="400880"/>
                  </a:cubicBezTo>
                  <a:cubicBezTo>
                    <a:pt x="1447229" y="326395"/>
                    <a:pt x="1123188" y="163232"/>
                    <a:pt x="1112901" y="157517"/>
                  </a:cubicBezTo>
                  <a:cubicBezTo>
                    <a:pt x="1103376" y="151992"/>
                    <a:pt x="804577" y="-20220"/>
                    <a:pt x="670655" y="1973"/>
                  </a:cubicBezTo>
                  <a:cubicBezTo>
                    <a:pt x="533495" y="25119"/>
                    <a:pt x="290322" y="172376"/>
                    <a:pt x="290322" y="172376"/>
                  </a:cubicBezTo>
                  <a:cubicBezTo>
                    <a:pt x="290322" y="172376"/>
                    <a:pt x="-1905" y="332681"/>
                    <a:pt x="95" y="393641"/>
                  </a:cubicBezTo>
                  <a:lnTo>
                    <a:pt x="95" y="393641"/>
                  </a:lnTo>
                  <a:close/>
                </a:path>
              </a:pathLst>
            </a:custGeom>
            <a:grp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4" name="任意多边形: 形状 23">
              <a:extLst>
                <a:ext uri="{FF2B5EF4-FFF2-40B4-BE49-F238E27FC236}">
                  <a16:creationId xmlns:a16="http://schemas.microsoft.com/office/drawing/2014/main" id="{D00921CE-3248-3594-24F2-8B681E47E15E}"/>
                </a:ext>
              </a:extLst>
            </p:cNvPr>
            <p:cNvSpPr/>
            <p:nvPr>
              <p:custDataLst>
                <p:tags r:id="rId21"/>
              </p:custDataLst>
            </p:nvPr>
          </p:nvSpPr>
          <p:spPr>
            <a:xfrm>
              <a:off x="2945312" y="4394370"/>
              <a:ext cx="1411976" cy="776846"/>
            </a:xfrm>
            <a:custGeom>
              <a:avLst/>
              <a:gdLst>
                <a:gd name="connsiteX0" fmla="*/ 1113099 w 1411976"/>
                <a:gd name="connsiteY0" fmla="*/ 157150 h 776846"/>
                <a:gd name="connsiteX1" fmla="*/ 670567 w 1411976"/>
                <a:gd name="connsiteY1" fmla="*/ 2083 h 776846"/>
                <a:gd name="connsiteX2" fmla="*/ 290520 w 1411976"/>
                <a:gd name="connsiteY2" fmla="*/ 172200 h 776846"/>
                <a:gd name="connsiteX3" fmla="*/ 8 w 1411976"/>
                <a:gd name="connsiteY3" fmla="*/ 393466 h 776846"/>
                <a:gd name="connsiteX4" fmla="*/ 303283 w 1411976"/>
                <a:gd name="connsiteY4" fmla="*/ 614255 h 776846"/>
                <a:gd name="connsiteX5" fmla="*/ 709525 w 1411976"/>
                <a:gd name="connsiteY5" fmla="*/ 776847 h 776846"/>
                <a:gd name="connsiteX6" fmla="*/ 1107193 w 1411976"/>
                <a:gd name="connsiteY6" fmla="*/ 612731 h 776846"/>
                <a:gd name="connsiteX7" fmla="*/ 1408755 w 1411976"/>
                <a:gd name="connsiteY7" fmla="*/ 400228 h 776846"/>
                <a:gd name="connsiteX8" fmla="*/ 1113004 w 1411976"/>
                <a:gd name="connsiteY8" fmla="*/ 157055 h 776846"/>
                <a:gd name="connsiteX9" fmla="*/ 1113004 w 1411976"/>
                <a:gd name="connsiteY9" fmla="*/ 157055 h 7768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411976" h="776846">
                  <a:moveTo>
                    <a:pt x="1113099" y="157150"/>
                  </a:moveTo>
                  <a:cubicBezTo>
                    <a:pt x="1103574" y="151911"/>
                    <a:pt x="804965" y="-20777"/>
                    <a:pt x="670567" y="2083"/>
                  </a:cubicBezTo>
                  <a:cubicBezTo>
                    <a:pt x="533884" y="24467"/>
                    <a:pt x="290520" y="172200"/>
                    <a:pt x="290520" y="172200"/>
                  </a:cubicBezTo>
                  <a:cubicBezTo>
                    <a:pt x="290520" y="172200"/>
                    <a:pt x="-1707" y="332315"/>
                    <a:pt x="8" y="393466"/>
                  </a:cubicBezTo>
                  <a:cubicBezTo>
                    <a:pt x="2484" y="454426"/>
                    <a:pt x="303283" y="614255"/>
                    <a:pt x="303283" y="614255"/>
                  </a:cubicBezTo>
                  <a:cubicBezTo>
                    <a:pt x="303283" y="614255"/>
                    <a:pt x="599321" y="776847"/>
                    <a:pt x="709525" y="776847"/>
                  </a:cubicBezTo>
                  <a:cubicBezTo>
                    <a:pt x="819729" y="776847"/>
                    <a:pt x="1107193" y="612731"/>
                    <a:pt x="1107193" y="612731"/>
                  </a:cubicBezTo>
                  <a:cubicBezTo>
                    <a:pt x="1107193" y="612731"/>
                    <a:pt x="1369988" y="475761"/>
                    <a:pt x="1408755" y="400228"/>
                  </a:cubicBezTo>
                  <a:cubicBezTo>
                    <a:pt x="1447522" y="326028"/>
                    <a:pt x="1123862" y="162389"/>
                    <a:pt x="1113004" y="157055"/>
                  </a:cubicBezTo>
                  <a:lnTo>
                    <a:pt x="1113004" y="157055"/>
                  </a:lnTo>
                  <a:close/>
                </a:path>
              </a:pathLst>
            </a:custGeom>
            <a:grp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9" name="任意多边形: 形状 38">
              <a:extLst>
                <a:ext uri="{FF2B5EF4-FFF2-40B4-BE49-F238E27FC236}">
                  <a16:creationId xmlns:a16="http://schemas.microsoft.com/office/drawing/2014/main" id="{2E1C97CF-1590-E6A6-F13E-A925096D8AFB}"/>
                </a:ext>
              </a:extLst>
            </p:cNvPr>
            <p:cNvSpPr/>
            <p:nvPr>
              <p:custDataLst>
                <p:tags r:id="rId22"/>
              </p:custDataLst>
            </p:nvPr>
          </p:nvSpPr>
          <p:spPr>
            <a:xfrm>
              <a:off x="1015068" y="4421390"/>
              <a:ext cx="1411858" cy="777068"/>
            </a:xfrm>
            <a:custGeom>
              <a:avLst/>
              <a:gdLst>
                <a:gd name="connsiteX0" fmla="*/ 1408758 w 1411858"/>
                <a:gd name="connsiteY0" fmla="*/ 400450 h 777068"/>
                <a:gd name="connsiteX1" fmla="*/ 1112530 w 1411858"/>
                <a:gd name="connsiteY1" fmla="*/ 157277 h 777068"/>
                <a:gd name="connsiteX2" fmla="*/ 669999 w 1411858"/>
                <a:gd name="connsiteY2" fmla="*/ 2019 h 777068"/>
                <a:gd name="connsiteX3" fmla="*/ 289951 w 1411858"/>
                <a:gd name="connsiteY3" fmla="*/ 172231 h 777068"/>
                <a:gd name="connsiteX4" fmla="*/ 10 w 1411858"/>
                <a:gd name="connsiteY4" fmla="*/ 393973 h 777068"/>
                <a:gd name="connsiteX5" fmla="*/ 303096 w 1411858"/>
                <a:gd name="connsiteY5" fmla="*/ 614477 h 777068"/>
                <a:gd name="connsiteX6" fmla="*/ 709909 w 1411858"/>
                <a:gd name="connsiteY6" fmla="*/ 777069 h 777068"/>
                <a:gd name="connsiteX7" fmla="*/ 1107387 w 1411858"/>
                <a:gd name="connsiteY7" fmla="*/ 613429 h 777068"/>
                <a:gd name="connsiteX8" fmla="*/ 1408948 w 1411858"/>
                <a:gd name="connsiteY8" fmla="*/ 400450 h 777068"/>
                <a:gd name="connsiteX9" fmla="*/ 1408948 w 1411858"/>
                <a:gd name="connsiteY9" fmla="*/ 400450 h 777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411858" h="777068">
                  <a:moveTo>
                    <a:pt x="1408758" y="400450"/>
                  </a:moveTo>
                  <a:cubicBezTo>
                    <a:pt x="1446763" y="326155"/>
                    <a:pt x="1123103" y="163087"/>
                    <a:pt x="1112530" y="157277"/>
                  </a:cubicBezTo>
                  <a:cubicBezTo>
                    <a:pt x="1103005" y="152038"/>
                    <a:pt x="804396" y="-20460"/>
                    <a:pt x="669999" y="2019"/>
                  </a:cubicBezTo>
                  <a:cubicBezTo>
                    <a:pt x="533601" y="24975"/>
                    <a:pt x="289951" y="172231"/>
                    <a:pt x="289951" y="172231"/>
                  </a:cubicBezTo>
                  <a:cubicBezTo>
                    <a:pt x="289951" y="172231"/>
                    <a:pt x="-1990" y="332823"/>
                    <a:pt x="10" y="393973"/>
                  </a:cubicBezTo>
                  <a:cubicBezTo>
                    <a:pt x="2010" y="455124"/>
                    <a:pt x="303096" y="614477"/>
                    <a:pt x="303096" y="614477"/>
                  </a:cubicBezTo>
                  <a:cubicBezTo>
                    <a:pt x="303096" y="614477"/>
                    <a:pt x="598656" y="777069"/>
                    <a:pt x="709909" y="777069"/>
                  </a:cubicBezTo>
                  <a:cubicBezTo>
                    <a:pt x="821161" y="777069"/>
                    <a:pt x="1107387" y="613429"/>
                    <a:pt x="1107387" y="613429"/>
                  </a:cubicBezTo>
                  <a:cubicBezTo>
                    <a:pt x="1107387" y="613429"/>
                    <a:pt x="1369705" y="476269"/>
                    <a:pt x="1408948" y="400450"/>
                  </a:cubicBezTo>
                  <a:lnTo>
                    <a:pt x="1408948" y="400450"/>
                  </a:lnTo>
                  <a:close/>
                </a:path>
              </a:pathLst>
            </a:custGeom>
            <a:grp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0" name="任意多边形: 形状 39">
              <a:extLst>
                <a:ext uri="{FF2B5EF4-FFF2-40B4-BE49-F238E27FC236}">
                  <a16:creationId xmlns:a16="http://schemas.microsoft.com/office/drawing/2014/main" id="{93296271-F921-3CA7-8357-B3ED15D93C87}"/>
                </a:ext>
              </a:extLst>
            </p:cNvPr>
            <p:cNvSpPr/>
            <p:nvPr>
              <p:custDataLst>
                <p:tags r:id="rId23"/>
              </p:custDataLst>
            </p:nvPr>
          </p:nvSpPr>
          <p:spPr>
            <a:xfrm>
              <a:off x="1974140" y="4939135"/>
              <a:ext cx="1411522" cy="776911"/>
            </a:xfrm>
            <a:custGeom>
              <a:avLst/>
              <a:gdLst>
                <a:gd name="connsiteX0" fmla="*/ 1112626 w 1411522"/>
                <a:gd name="connsiteY0" fmla="*/ 157120 h 776911"/>
                <a:gd name="connsiteX1" fmla="*/ 670380 w 1411522"/>
                <a:gd name="connsiteY1" fmla="*/ 2053 h 776911"/>
                <a:gd name="connsiteX2" fmla="*/ 289761 w 1411522"/>
                <a:gd name="connsiteY2" fmla="*/ 171979 h 776911"/>
                <a:gd name="connsiteX3" fmla="*/ 10 w 1411522"/>
                <a:gd name="connsiteY3" fmla="*/ 394007 h 776911"/>
                <a:gd name="connsiteX4" fmla="*/ 303096 w 1411522"/>
                <a:gd name="connsiteY4" fmla="*/ 614511 h 776911"/>
                <a:gd name="connsiteX5" fmla="*/ 709337 w 1411522"/>
                <a:gd name="connsiteY5" fmla="*/ 776912 h 776911"/>
                <a:gd name="connsiteX6" fmla="*/ 1106815 w 1411522"/>
                <a:gd name="connsiteY6" fmla="*/ 613272 h 776911"/>
                <a:gd name="connsiteX7" fmla="*/ 1408377 w 1411522"/>
                <a:gd name="connsiteY7" fmla="*/ 400865 h 776911"/>
                <a:gd name="connsiteX8" fmla="*/ 1112626 w 1411522"/>
                <a:gd name="connsiteY8" fmla="*/ 157215 h 776911"/>
                <a:gd name="connsiteX9" fmla="*/ 1112626 w 1411522"/>
                <a:gd name="connsiteY9" fmla="*/ 157215 h 7769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411522" h="776911">
                  <a:moveTo>
                    <a:pt x="1112626" y="157120"/>
                  </a:moveTo>
                  <a:cubicBezTo>
                    <a:pt x="1103005" y="151786"/>
                    <a:pt x="804777" y="-20616"/>
                    <a:pt x="670380" y="2053"/>
                  </a:cubicBezTo>
                  <a:cubicBezTo>
                    <a:pt x="533410" y="24913"/>
                    <a:pt x="289761" y="171979"/>
                    <a:pt x="289761" y="171979"/>
                  </a:cubicBezTo>
                  <a:cubicBezTo>
                    <a:pt x="289761" y="171979"/>
                    <a:pt x="-1990" y="332856"/>
                    <a:pt x="10" y="394007"/>
                  </a:cubicBezTo>
                  <a:cubicBezTo>
                    <a:pt x="2010" y="455157"/>
                    <a:pt x="303096" y="614511"/>
                    <a:pt x="303096" y="614511"/>
                  </a:cubicBezTo>
                  <a:cubicBezTo>
                    <a:pt x="303096" y="614511"/>
                    <a:pt x="598371" y="776912"/>
                    <a:pt x="709337" y="776912"/>
                  </a:cubicBezTo>
                  <a:cubicBezTo>
                    <a:pt x="820303" y="776912"/>
                    <a:pt x="1106815" y="613272"/>
                    <a:pt x="1106815" y="613272"/>
                  </a:cubicBezTo>
                  <a:cubicBezTo>
                    <a:pt x="1106815" y="613272"/>
                    <a:pt x="1369610" y="476303"/>
                    <a:pt x="1408377" y="400865"/>
                  </a:cubicBezTo>
                  <a:cubicBezTo>
                    <a:pt x="1446667" y="326379"/>
                    <a:pt x="1122912" y="162740"/>
                    <a:pt x="1112626" y="157215"/>
                  </a:cubicBezTo>
                  <a:lnTo>
                    <a:pt x="1112626" y="157215"/>
                  </a:lnTo>
                  <a:close/>
                </a:path>
              </a:pathLst>
            </a:custGeom>
            <a:grp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spTree>
    <p:custDataLst>
      <p:custData r:id="rId1"/>
      <p:tags r:id="rId2"/>
    </p:custDataLst>
    <p:extLst>
      <p:ext uri="{BB962C8B-B14F-4D97-AF65-F5344CB8AC3E}">
        <p14:creationId xmlns:p14="http://schemas.microsoft.com/office/powerpoint/2010/main" val="416321253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name="chapter_3">
    <p:bg>
      <p:bgPr>
        <a:solidFill>
          <a:schemeClr val="bg1"/>
        </a:solidFill>
        <a:effectLst/>
      </p:bgPr>
    </p:bg>
    <p:spTree>
      <p:nvGrpSpPr>
        <p:cNvPr id="1" name=""/>
        <p:cNvGrpSpPr/>
        <p:nvPr/>
      </p:nvGrpSpPr>
      <p:grpSpPr>
        <a:xfrm>
          <a:off x="0" y="0"/>
          <a:ext cx="0" cy="0"/>
          <a:chOff x="0" y="0"/>
          <a:chExt cx="0" cy="0"/>
        </a:xfrm>
      </p:grpSpPr>
      <p:sp>
        <p:nvSpPr>
          <p:cNvPr id="2" name="Text1"/>
          <p:cNvSpPr txBox="1"/>
          <p:nvPr>
            <p:custDataLst>
              <p:tags r:id="rId3"/>
            </p:custDataLst>
          </p:nvPr>
        </p:nvSpPr>
        <p:spPr>
          <a:xfrm flipH="1">
            <a:off x="404495" y="3134360"/>
            <a:ext cx="6156600" cy="1300480"/>
          </a:xfrm>
          <a:prstGeom prst="rect">
            <a:avLst/>
          </a:prstGeom>
          <a:noFill/>
        </p:spPr>
        <p:txBody>
          <a:bodyPr wrap="square" rtlCol="0" anchor="t" anchorCtr="0">
            <a:normAutofit fontScale="77500" lnSpcReduction="20000"/>
          </a:bodyPr>
          <a:lstStyle>
            <a:defPPr>
              <a:defRPr lang="en-US"/>
            </a:defPPr>
            <a:lvl1pPr marL="0" algn="l" defTabSz="914400" rtl="0" eaLnBrk="1" latinLnBrk="0" hangingPunct="1">
              <a:defRPr sz="11000" b="1" kern="1200" spc="-150">
                <a:solidFill>
                  <a:srgbClr val="8034FF"/>
                </a:solidFill>
                <a:latin typeface="Avenir LT Pro 65 Medium" panose="020B0603020203020204" pitchFamily="34" charset="0"/>
                <a:ea typeface="Inter Medium" panose="020B0502030000000004" pitchFamily="34" charset="0"/>
                <a:cs typeface="Arial"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6000" spc="0">
                <a:solidFill>
                  <a:schemeClr val="tx1"/>
                </a:solidFill>
                <a:uFillTx/>
                <a:latin typeface="微软雅黑" panose="020B0503020204020204" charset="-122"/>
                <a:ea typeface="微软雅黑" panose="020B0503020204020204" charset="-122"/>
                <a:cs typeface="字体圈欣意冠黑体" panose="00000500000000000000" charset="-122"/>
                <a:sym typeface="+mn-lt"/>
              </a:rPr>
              <a:t>苏轼治水对徐州地理环境的影响</a:t>
            </a:r>
          </a:p>
        </p:txBody>
      </p:sp>
      <p:sp>
        <p:nvSpPr>
          <p:cNvPr id="4" name="Text3"/>
          <p:cNvSpPr txBox="1"/>
          <p:nvPr>
            <p:custDataLst>
              <p:tags r:id="rId4"/>
            </p:custDataLst>
          </p:nvPr>
        </p:nvSpPr>
        <p:spPr>
          <a:xfrm flipH="1">
            <a:off x="404495" y="1257926"/>
            <a:ext cx="1611989" cy="1452596"/>
          </a:xfrm>
          <a:prstGeom prst="rect">
            <a:avLst/>
          </a:prstGeom>
          <a:noFill/>
        </p:spPr>
        <p:txBody>
          <a:bodyPr wrap="square" rtlCol="0" anchor="ctr">
            <a:normAutofit fontScale="95000" lnSpcReduction="100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spcBef>
                <a:spcPct val="0"/>
              </a:spcBef>
            </a:pPr>
            <a:r>
              <a:rPr lang="en-US" altLang="zh-CN" sz="8800" b="1">
                <a:latin typeface="微软雅黑" panose="020B0503020204020204" charset="-122"/>
                <a:ea typeface="微软雅黑" panose="020B0503020204020204" charset="-122"/>
              </a:rPr>
              <a:t>04</a:t>
            </a:r>
          </a:p>
        </p:txBody>
      </p:sp>
      <p:sp>
        <p:nvSpPr>
          <p:cNvPr id="5" name="矩形 4"/>
          <p:cNvSpPr/>
          <p:nvPr>
            <p:custDataLst>
              <p:tags r:id="rId5"/>
            </p:custDataLst>
          </p:nvPr>
        </p:nvSpPr>
        <p:spPr>
          <a:xfrm flipH="1" flipV="1">
            <a:off x="617468" y="2710522"/>
            <a:ext cx="1062436" cy="166711"/>
          </a:xfrm>
          <a:prstGeom prst="rect">
            <a:avLst/>
          </a:prstGeom>
          <a:solidFill>
            <a:srgbClr val="0099C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rgbClr val="FFFFFF"/>
                </a:solidFill>
                <a:latin typeface="等线" panose="02110004020202020204"/>
                <a:ea typeface="+mn-ea"/>
                <a:cs typeface="+mn-cs"/>
              </a:defRPr>
            </a:lvl1pPr>
            <a:lvl2pPr marL="457200" algn="l" defTabSz="914400" rtl="0" eaLnBrk="1" latinLnBrk="0" hangingPunct="1">
              <a:defRPr sz="1800" kern="1200">
                <a:solidFill>
                  <a:srgbClr val="FFFFFF"/>
                </a:solidFill>
                <a:latin typeface="等线" panose="02110004020202020204"/>
                <a:ea typeface="+mn-ea"/>
                <a:cs typeface="+mn-cs"/>
              </a:defRPr>
            </a:lvl2pPr>
            <a:lvl3pPr marL="914400" algn="l" defTabSz="914400" rtl="0" eaLnBrk="1" latinLnBrk="0" hangingPunct="1">
              <a:defRPr sz="1800" kern="1200">
                <a:solidFill>
                  <a:srgbClr val="FFFFFF"/>
                </a:solidFill>
                <a:latin typeface="等线" panose="02110004020202020204"/>
                <a:ea typeface="+mn-ea"/>
                <a:cs typeface="+mn-cs"/>
              </a:defRPr>
            </a:lvl3pPr>
            <a:lvl4pPr marL="1371600" algn="l" defTabSz="914400" rtl="0" eaLnBrk="1" latinLnBrk="0" hangingPunct="1">
              <a:defRPr sz="1800" kern="1200">
                <a:solidFill>
                  <a:srgbClr val="FFFFFF"/>
                </a:solidFill>
                <a:latin typeface="等线" panose="02110004020202020204"/>
                <a:ea typeface="+mn-ea"/>
                <a:cs typeface="+mn-cs"/>
              </a:defRPr>
            </a:lvl4pPr>
            <a:lvl5pPr marL="1828800" algn="l" defTabSz="914400" rtl="0" eaLnBrk="1" latinLnBrk="0" hangingPunct="1">
              <a:defRPr sz="1800" kern="1200">
                <a:solidFill>
                  <a:srgbClr val="FFFFFF"/>
                </a:solidFill>
                <a:latin typeface="等线" panose="02110004020202020204"/>
                <a:ea typeface="+mn-ea"/>
                <a:cs typeface="+mn-cs"/>
              </a:defRPr>
            </a:lvl5pPr>
            <a:lvl6pPr marL="2286000" algn="l" defTabSz="914400" rtl="0" eaLnBrk="1" latinLnBrk="0" hangingPunct="1">
              <a:defRPr sz="1800" kern="1200">
                <a:solidFill>
                  <a:srgbClr val="FFFFFF"/>
                </a:solidFill>
                <a:latin typeface="等线" panose="02110004020202020204"/>
                <a:ea typeface="+mn-ea"/>
                <a:cs typeface="+mn-cs"/>
              </a:defRPr>
            </a:lvl6pPr>
            <a:lvl7pPr marL="2743200" algn="l" defTabSz="914400" rtl="0" eaLnBrk="1" latinLnBrk="0" hangingPunct="1">
              <a:defRPr sz="1800" kern="1200">
                <a:solidFill>
                  <a:srgbClr val="FFFFFF"/>
                </a:solidFill>
                <a:latin typeface="等线" panose="02110004020202020204"/>
                <a:ea typeface="+mn-ea"/>
                <a:cs typeface="+mn-cs"/>
              </a:defRPr>
            </a:lvl7pPr>
            <a:lvl8pPr marL="3200400" algn="l" defTabSz="914400" rtl="0" eaLnBrk="1" latinLnBrk="0" hangingPunct="1">
              <a:defRPr sz="1800" kern="1200">
                <a:solidFill>
                  <a:srgbClr val="FFFFFF"/>
                </a:solidFill>
                <a:latin typeface="等线" panose="02110004020202020204"/>
                <a:ea typeface="+mn-ea"/>
                <a:cs typeface="+mn-cs"/>
              </a:defRPr>
            </a:lvl8pPr>
            <a:lvl9pPr marL="3657600" algn="l" defTabSz="914400" rtl="0" eaLnBrk="1" latinLnBrk="0" hangingPunct="1">
              <a:defRPr sz="1800" kern="1200">
                <a:solidFill>
                  <a:srgbClr val="FFFFFF"/>
                </a:solidFill>
                <a:latin typeface="等线" panose="02110004020202020204"/>
                <a:ea typeface="+mn-ea"/>
                <a:cs typeface="+mn-cs"/>
              </a:defRPr>
            </a:lvl9pPr>
          </a:lstStyle>
          <a:p>
            <a:pPr algn="ctr"/>
            <a:endParaRPr lang="zh-CN" altLang="en-US"/>
          </a:p>
        </p:txBody>
      </p:sp>
      <p:pic>
        <p:nvPicPr>
          <p:cNvPr id="21" name="图形 20"/>
          <p:cNvPicPr>
            <a:picLocks noChangeAspect="1"/>
          </p:cNvPicPr>
          <p:nvPr>
            <p:custDataLst>
              <p:tags r:id="rId6"/>
            </p:custDataLst>
          </p:nvPr>
        </p:nvPicPr>
        <p:blipFill>
          <a:blip r:embed="rId9"/>
          <a:stretch>
            <a:fillRect/>
          </a:stretch>
        </p:blipFill>
        <p:spPr>
          <a:xfrm>
            <a:off x="1524000" y="857250"/>
            <a:ext cx="9144000" cy="5143500"/>
          </a:xfrm>
          <a:prstGeom prst="rect">
            <a:avLst/>
          </a:prstGeom>
        </p:spPr>
      </p:pic>
      <p:pic>
        <p:nvPicPr>
          <p:cNvPr id="11266" name="Picture 2">
            <a:extLst>
              <a:ext uri="{FF2B5EF4-FFF2-40B4-BE49-F238E27FC236}">
                <a16:creationId xmlns:a16="http://schemas.microsoft.com/office/drawing/2014/main" id="{8BB047C5-C885-99E1-F554-BC8B4DBC82EA}"/>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7050087" y="0"/>
            <a:ext cx="5141913" cy="6858000"/>
          </a:xfrm>
          <a:prstGeom prst="rect">
            <a:avLst/>
          </a:prstGeom>
          <a:noFill/>
          <a:extLst>
            <a:ext uri="{909E8E84-426E-40DD-AFC4-6F175D3DCCD1}">
              <a14:hiddenFill xmlns:a14="http://schemas.microsoft.com/office/drawing/2010/main">
                <a:solidFill>
                  <a:srgbClr val="FFFFFF"/>
                </a:solidFill>
              </a14:hiddenFill>
            </a:ext>
          </a:extLst>
        </p:spPr>
      </p:pic>
    </p:spTree>
    <p:custDataLst>
      <p:custData r:id="rId1"/>
      <p:tags r:id="rId2"/>
    </p:custData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name="multContent">
    <p:spTree>
      <p:nvGrpSpPr>
        <p:cNvPr id="1" name=""/>
        <p:cNvGrpSpPr/>
        <p:nvPr/>
      </p:nvGrpSpPr>
      <p:grpSpPr>
        <a:xfrm>
          <a:off x="0" y="0"/>
          <a:ext cx="0" cy="0"/>
          <a:chOff x="0" y="0"/>
          <a:chExt cx="0" cy="0"/>
        </a:xfrm>
      </p:grpSpPr>
      <p:sp>
        <p:nvSpPr>
          <p:cNvPr id="5" name="Shape1">
            <a:extLst>
              <a:ext uri="{FF2B5EF4-FFF2-40B4-BE49-F238E27FC236}">
                <a16:creationId xmlns:a16="http://schemas.microsoft.com/office/drawing/2014/main" id="{C954C015-1EDA-DAAE-31FD-9C30A597AF9C}"/>
              </a:ext>
            </a:extLst>
          </p:cNvPr>
          <p:cNvSpPr txBox="1"/>
          <p:nvPr>
            <p:custDataLst>
              <p:tags r:id="rId3"/>
            </p:custDataLst>
          </p:nvPr>
        </p:nvSpPr>
        <p:spPr>
          <a:xfrm>
            <a:off x="0" y="6673934"/>
            <a:ext cx="12192000" cy="184066"/>
          </a:xfrm>
          <a:custGeom>
            <a:avLst/>
            <a:gdLst>
              <a:gd name="connsiteX0" fmla="*/ 176164 w 12192000"/>
              <a:gd name="connsiteY0" fmla="*/ 0 h 184066"/>
              <a:gd name="connsiteX1" fmla="*/ 12015836 w 12192000"/>
              <a:gd name="connsiteY1" fmla="*/ 0 h 184066"/>
              <a:gd name="connsiteX2" fmla="*/ 12192000 w 12192000"/>
              <a:gd name="connsiteY2" fmla="*/ 176164 h 184066"/>
              <a:gd name="connsiteX3" fmla="*/ 12192000 w 12192000"/>
              <a:gd name="connsiteY3" fmla="*/ 184066 h 184066"/>
              <a:gd name="connsiteX4" fmla="*/ 0 w 12192000"/>
              <a:gd name="connsiteY4" fmla="*/ 184066 h 184066"/>
              <a:gd name="connsiteX5" fmla="*/ 0 w 12192000"/>
              <a:gd name="connsiteY5" fmla="*/ 176164 h 184066"/>
              <a:gd name="connsiteX6" fmla="*/ 176164 w 12192000"/>
              <a:gd name="connsiteY6" fmla="*/ 0 h 184066"/>
            </a:gdLst>
            <a:ahLst/>
            <a:cxnLst/>
            <a:rect l="l" t="t" r="r" b="b"/>
            <a:pathLst>
              <a:path w="12192000" h="184066">
                <a:moveTo>
                  <a:pt x="176164" y="0"/>
                </a:moveTo>
                <a:lnTo>
                  <a:pt x="12015836" y="0"/>
                </a:lnTo>
                <a:cubicBezTo>
                  <a:pt x="12113129" y="0"/>
                  <a:pt x="12192000" y="78871"/>
                  <a:pt x="12192000" y="176164"/>
                </a:cubicBezTo>
                <a:lnTo>
                  <a:pt x="12192000" y="184066"/>
                </a:lnTo>
                <a:lnTo>
                  <a:pt x="0" y="184066"/>
                </a:lnTo>
                <a:lnTo>
                  <a:pt x="0" y="176164"/>
                </a:lnTo>
                <a:cubicBezTo>
                  <a:pt x="0" y="78871"/>
                  <a:pt x="78871" y="0"/>
                  <a:pt x="176164" y="0"/>
                </a:cubicBezTo>
                <a:close/>
              </a:path>
            </a:pathLst>
          </a:custGeom>
          <a:gradFill>
            <a:gsLst>
              <a:gs pos="0">
                <a:schemeClr val="accent1">
                  <a:lumMod val="60000"/>
                  <a:lumOff val="40000"/>
                  <a:alpha val="72000"/>
                </a:schemeClr>
              </a:gs>
              <a:gs pos="100000">
                <a:schemeClr val="accent1"/>
              </a:gs>
            </a:gsLst>
            <a:path path="circle">
              <a:fillToRect r="100000" b="100000"/>
            </a:path>
            <a:tileRect l="-100000" t="-100000"/>
          </a:gradFill>
          <a:ln w="12700" cap="flat">
            <a:noFill/>
            <a:miter/>
          </a:ln>
          <a:effectLst/>
        </p:spPr>
        <p:txBody>
          <a:bodyPr vert="horz" wrap="square" lIns="91440" tIns="45720" rIns="91440" bIns="45720"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10000"/>
              </a:lnSpc>
            </a:pPr>
            <a:endParaRPr kumimoji="1" lang="zh-CN" altLang="en-US"/>
          </a:p>
        </p:txBody>
      </p:sp>
      <p:sp>
        <p:nvSpPr>
          <p:cNvPr id="6" name="Text1">
            <a:extLst>
              <a:ext uri="{FF2B5EF4-FFF2-40B4-BE49-F238E27FC236}">
                <a16:creationId xmlns:a16="http://schemas.microsoft.com/office/drawing/2014/main" id="{5F0E7BA3-0EE6-8E93-E1CF-C505AAC78AE2}"/>
              </a:ext>
            </a:extLst>
          </p:cNvPr>
          <p:cNvSpPr txBox="1"/>
          <p:nvPr>
            <p:custDataLst>
              <p:tags r:id="rId4"/>
            </p:custDataLst>
          </p:nvPr>
        </p:nvSpPr>
        <p:spPr>
          <a:xfrm>
            <a:off x="5622024" y="1320346"/>
            <a:ext cx="5096717" cy="1438370"/>
          </a:xfrm>
          <a:prstGeom prst="roundRect">
            <a:avLst>
              <a:gd name="adj" fmla="val 6694"/>
            </a:avLst>
          </a:prstGeom>
          <a:solidFill>
            <a:schemeClr val="bg1"/>
          </a:solidFill>
          <a:ln cap="flat">
            <a:noFill/>
            <a:prstDash val="solid"/>
            <a:miter/>
          </a:ln>
          <a:effectLst>
            <a:outerShdw blurRad="254000" sx="102000" sy="102000" algn="ctr" rotWithShape="0">
              <a:schemeClr val="accent1">
                <a:lumMod val="50000"/>
                <a:alpha val="10000"/>
              </a:schemeClr>
            </a:outerShdw>
          </a:effectLst>
        </p:spPr>
        <p:txBody>
          <a:bodyPr vert="horz" wrap="square" lIns="91440" tIns="45720" rIns="91440" bIns="45720"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10000"/>
              </a:lnSpc>
            </a:pPr>
            <a:endParaRPr kumimoji="1" lang="zh-CN" altLang="en-US"/>
          </a:p>
        </p:txBody>
      </p:sp>
      <p:sp>
        <p:nvSpPr>
          <p:cNvPr id="7" name="Text2">
            <a:extLst>
              <a:ext uri="{FF2B5EF4-FFF2-40B4-BE49-F238E27FC236}">
                <a16:creationId xmlns:a16="http://schemas.microsoft.com/office/drawing/2014/main" id="{1AA693B5-7E90-1F1A-E19D-8BEF37137443}"/>
              </a:ext>
            </a:extLst>
          </p:cNvPr>
          <p:cNvSpPr txBox="1"/>
          <p:nvPr>
            <p:custDataLst>
              <p:tags r:id="rId5"/>
            </p:custDataLst>
          </p:nvPr>
        </p:nvSpPr>
        <p:spPr>
          <a:xfrm rot="15177161">
            <a:off x="5329387" y="1772154"/>
            <a:ext cx="477082" cy="622008"/>
          </a:xfrm>
          <a:prstGeom prst="triangle">
            <a:avLst>
              <a:gd name="adj" fmla="val 89982"/>
            </a:avLst>
          </a:prstGeom>
          <a:solidFill>
            <a:schemeClr val="bg1"/>
          </a:solidFill>
          <a:ln w="12700" cap="sq">
            <a:noFill/>
            <a:miter/>
          </a:ln>
        </p:spPr>
        <p:txBody>
          <a:bodyPr vert="horz" wrap="square" lIns="91440" tIns="45720" rIns="91440" bIns="45720"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10000"/>
              </a:lnSpc>
            </a:pPr>
            <a:endParaRPr kumimoji="1" lang="zh-CN" altLang="en-US"/>
          </a:p>
        </p:txBody>
      </p:sp>
      <p:sp>
        <p:nvSpPr>
          <p:cNvPr id="8" name="Text3">
            <a:extLst>
              <a:ext uri="{FF2B5EF4-FFF2-40B4-BE49-F238E27FC236}">
                <a16:creationId xmlns:a16="http://schemas.microsoft.com/office/drawing/2014/main" id="{E16F6FEF-0315-B248-FB72-E5FCDAE73A40}"/>
              </a:ext>
            </a:extLst>
          </p:cNvPr>
          <p:cNvSpPr txBox="1"/>
          <p:nvPr>
            <p:custDataLst>
              <p:tags r:id="rId6"/>
            </p:custDataLst>
          </p:nvPr>
        </p:nvSpPr>
        <p:spPr>
          <a:xfrm>
            <a:off x="5622024" y="4797764"/>
            <a:ext cx="5096717" cy="1489170"/>
          </a:xfrm>
          <a:prstGeom prst="roundRect">
            <a:avLst>
              <a:gd name="adj" fmla="val 6694"/>
            </a:avLst>
          </a:prstGeom>
          <a:solidFill>
            <a:schemeClr val="bg1"/>
          </a:solidFill>
          <a:ln cap="flat">
            <a:noFill/>
            <a:prstDash val="solid"/>
            <a:miter/>
          </a:ln>
          <a:effectLst>
            <a:outerShdw blurRad="254000" sx="102000" sy="102000" algn="ctr" rotWithShape="0">
              <a:schemeClr val="accent1">
                <a:lumMod val="50000"/>
                <a:alpha val="10000"/>
              </a:schemeClr>
            </a:outerShdw>
          </a:effectLst>
        </p:spPr>
        <p:txBody>
          <a:bodyPr vert="horz" wrap="square" lIns="91440" tIns="45720" rIns="91440" bIns="45720"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10000"/>
              </a:lnSpc>
            </a:pPr>
            <a:endParaRPr kumimoji="1" lang="zh-CN" altLang="en-US"/>
          </a:p>
        </p:txBody>
      </p:sp>
      <p:sp>
        <p:nvSpPr>
          <p:cNvPr id="9" name="Text4">
            <a:extLst>
              <a:ext uri="{FF2B5EF4-FFF2-40B4-BE49-F238E27FC236}">
                <a16:creationId xmlns:a16="http://schemas.microsoft.com/office/drawing/2014/main" id="{7FB7CA6D-8B10-43C1-6058-835FBC811B02}"/>
              </a:ext>
            </a:extLst>
          </p:cNvPr>
          <p:cNvSpPr txBox="1"/>
          <p:nvPr>
            <p:custDataLst>
              <p:tags r:id="rId7"/>
            </p:custDataLst>
          </p:nvPr>
        </p:nvSpPr>
        <p:spPr>
          <a:xfrm rot="17592748">
            <a:off x="5288900" y="5331851"/>
            <a:ext cx="477082" cy="622008"/>
          </a:xfrm>
          <a:prstGeom prst="triangle">
            <a:avLst>
              <a:gd name="adj" fmla="val 27429"/>
            </a:avLst>
          </a:prstGeom>
          <a:solidFill>
            <a:schemeClr val="bg1"/>
          </a:solidFill>
          <a:ln w="12700" cap="sq">
            <a:noFill/>
            <a:miter/>
          </a:ln>
        </p:spPr>
        <p:txBody>
          <a:bodyPr vert="horz" wrap="square" lIns="91440" tIns="45720" rIns="91440" bIns="45720"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10000"/>
              </a:lnSpc>
            </a:pPr>
            <a:endParaRPr kumimoji="1" lang="zh-CN" altLang="en-US"/>
          </a:p>
        </p:txBody>
      </p:sp>
      <p:sp>
        <p:nvSpPr>
          <p:cNvPr id="10" name="Text5">
            <a:extLst>
              <a:ext uri="{FF2B5EF4-FFF2-40B4-BE49-F238E27FC236}">
                <a16:creationId xmlns:a16="http://schemas.microsoft.com/office/drawing/2014/main" id="{1A3325DD-62F6-3CFB-F87B-817032E68CB4}"/>
              </a:ext>
            </a:extLst>
          </p:cNvPr>
          <p:cNvSpPr txBox="1"/>
          <p:nvPr>
            <p:custDataLst>
              <p:tags r:id="rId8"/>
            </p:custDataLst>
          </p:nvPr>
        </p:nvSpPr>
        <p:spPr>
          <a:xfrm>
            <a:off x="6175266" y="2963805"/>
            <a:ext cx="5096717" cy="1603470"/>
          </a:xfrm>
          <a:prstGeom prst="roundRect">
            <a:avLst>
              <a:gd name="adj" fmla="val 6694"/>
            </a:avLst>
          </a:prstGeom>
          <a:solidFill>
            <a:schemeClr val="accent1"/>
          </a:solidFill>
          <a:ln cap="flat">
            <a:noFill/>
            <a:prstDash val="solid"/>
            <a:miter/>
          </a:ln>
          <a:effectLst>
            <a:outerShdw blurRad="254000" sx="102000" sy="102000" algn="ctr" rotWithShape="0">
              <a:schemeClr val="accent1">
                <a:lumMod val="50000"/>
                <a:alpha val="10000"/>
              </a:schemeClr>
            </a:outerShdw>
          </a:effectLst>
        </p:spPr>
        <p:txBody>
          <a:bodyPr vert="horz" wrap="square" lIns="91440" tIns="45720" rIns="91440" bIns="45720"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10000"/>
              </a:lnSpc>
            </a:pPr>
            <a:endParaRPr kumimoji="1" lang="zh-CN" altLang="en-US"/>
          </a:p>
        </p:txBody>
      </p:sp>
      <p:sp>
        <p:nvSpPr>
          <p:cNvPr id="11" name="Shape2">
            <a:extLst>
              <a:ext uri="{FF2B5EF4-FFF2-40B4-BE49-F238E27FC236}">
                <a16:creationId xmlns:a16="http://schemas.microsoft.com/office/drawing/2014/main" id="{7B64C072-D535-4D34-3821-1C89862D3B15}"/>
              </a:ext>
            </a:extLst>
          </p:cNvPr>
          <p:cNvSpPr txBox="1"/>
          <p:nvPr>
            <p:custDataLst>
              <p:tags r:id="rId9"/>
            </p:custDataLst>
          </p:nvPr>
        </p:nvSpPr>
        <p:spPr>
          <a:xfrm>
            <a:off x="2057516" y="1666310"/>
            <a:ext cx="2343019" cy="4300486"/>
          </a:xfrm>
          <a:prstGeom prst="ellipse">
            <a:avLst/>
          </a:prstGeom>
          <a:noFill/>
          <a:ln w="19050" cap="sq">
            <a:gradFill>
              <a:gsLst>
                <a:gs pos="45000">
                  <a:schemeClr val="accent1">
                    <a:lumMod val="40000"/>
                    <a:lumOff val="60000"/>
                    <a:alpha val="0"/>
                  </a:schemeClr>
                </a:gs>
                <a:gs pos="100000">
                  <a:schemeClr val="accent1"/>
                </a:gs>
              </a:gsLst>
              <a:lin ang="0" scaled="0"/>
            </a:gradFill>
            <a:miter/>
          </a:ln>
        </p:spPr>
        <p:txBody>
          <a:bodyPr vert="horz" wrap="square" lIns="91440" tIns="45720" rIns="91440" bIns="45720"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10000"/>
              </a:lnSpc>
            </a:pPr>
            <a:endParaRPr kumimoji="1" lang="zh-CN" altLang="en-US"/>
          </a:p>
        </p:txBody>
      </p:sp>
      <p:sp>
        <p:nvSpPr>
          <p:cNvPr id="12" name="Text6">
            <a:extLst>
              <a:ext uri="{FF2B5EF4-FFF2-40B4-BE49-F238E27FC236}">
                <a16:creationId xmlns:a16="http://schemas.microsoft.com/office/drawing/2014/main" id="{971B4065-C1EC-1B47-CF5D-C401E9317D07}"/>
              </a:ext>
            </a:extLst>
          </p:cNvPr>
          <p:cNvSpPr txBox="1"/>
          <p:nvPr>
            <p:custDataLst>
              <p:tags r:id="rId10"/>
            </p:custDataLst>
          </p:nvPr>
        </p:nvSpPr>
        <p:spPr>
          <a:xfrm>
            <a:off x="4402138" y="1932466"/>
            <a:ext cx="292100" cy="292100"/>
          </a:xfrm>
          <a:custGeom>
            <a:avLst/>
            <a:gdLst>
              <a:gd name="connsiteX0" fmla="*/ 347281 w 524065"/>
              <a:gd name="connsiteY0" fmla="*/ 176784 h 524065"/>
              <a:gd name="connsiteX1" fmla="*/ 524065 w 524065"/>
              <a:gd name="connsiteY1" fmla="*/ 262033 h 524065"/>
              <a:gd name="connsiteX2" fmla="*/ 347281 w 524065"/>
              <a:gd name="connsiteY2" fmla="*/ 347282 h 524065"/>
              <a:gd name="connsiteX3" fmla="*/ 262033 w 524065"/>
              <a:gd name="connsiteY3" fmla="*/ 524065 h 524065"/>
              <a:gd name="connsiteX4" fmla="*/ 176784 w 524065"/>
              <a:gd name="connsiteY4" fmla="*/ 347282 h 524065"/>
              <a:gd name="connsiteX5" fmla="*/ 0 w 524065"/>
              <a:gd name="connsiteY5" fmla="*/ 262033 h 524065"/>
              <a:gd name="connsiteX6" fmla="*/ 176784 w 524065"/>
              <a:gd name="connsiteY6" fmla="*/ 176784 h 524065"/>
              <a:gd name="connsiteX7" fmla="*/ 262033 w 524065"/>
              <a:gd name="connsiteY7" fmla="*/ 0 h 524065"/>
              <a:gd name="connsiteX8" fmla="*/ 347281 w 524065"/>
              <a:gd name="connsiteY8" fmla="*/ 176784 h 524065"/>
            </a:gdLst>
            <a:ahLst/>
            <a:cxnLst/>
            <a:rect l="0" t="0" r="0" b="0"/>
            <a:pathLst>
              <a:path w="524065" h="524065">
                <a:moveTo>
                  <a:pt x="347281" y="176784"/>
                </a:moveTo>
                <a:cubicBezTo>
                  <a:pt x="410242" y="239744"/>
                  <a:pt x="524065" y="262033"/>
                  <a:pt x="524065" y="262033"/>
                </a:cubicBezTo>
                <a:cubicBezTo>
                  <a:pt x="524065" y="262033"/>
                  <a:pt x="402812" y="291656"/>
                  <a:pt x="347281" y="347282"/>
                </a:cubicBezTo>
                <a:cubicBezTo>
                  <a:pt x="291751" y="402908"/>
                  <a:pt x="262033" y="524065"/>
                  <a:pt x="262033" y="524065"/>
                </a:cubicBezTo>
                <a:cubicBezTo>
                  <a:pt x="262033" y="524065"/>
                  <a:pt x="243459" y="413957"/>
                  <a:pt x="176784" y="347282"/>
                </a:cubicBezTo>
                <a:cubicBezTo>
                  <a:pt x="113824" y="284321"/>
                  <a:pt x="0" y="262033"/>
                  <a:pt x="0" y="262033"/>
                </a:cubicBezTo>
                <a:cubicBezTo>
                  <a:pt x="0" y="262033"/>
                  <a:pt x="117538" y="236125"/>
                  <a:pt x="176784" y="176784"/>
                </a:cubicBezTo>
                <a:cubicBezTo>
                  <a:pt x="232410" y="121158"/>
                  <a:pt x="262033" y="0"/>
                  <a:pt x="262033" y="0"/>
                </a:cubicBezTo>
                <a:cubicBezTo>
                  <a:pt x="262033" y="0"/>
                  <a:pt x="287941" y="117443"/>
                  <a:pt x="347281" y="176784"/>
                </a:cubicBezTo>
                <a:close/>
              </a:path>
            </a:pathLst>
          </a:custGeom>
          <a:solidFill>
            <a:schemeClr val="accent1"/>
          </a:solidFill>
          <a:ln cap="flat">
            <a:noFill/>
            <a:prstDash val="solid"/>
            <a:miter/>
          </a:ln>
        </p:spPr>
        <p:txBody>
          <a:bodyPr vert="horz" wrap="square" lIns="0" tIns="0" rIns="0" bIns="0"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lnSpc>
                <a:spcPct val="110000"/>
              </a:lnSpc>
            </a:pPr>
            <a:endParaRPr kumimoji="1" lang="zh-CN" altLang="en-US"/>
          </a:p>
        </p:txBody>
      </p:sp>
      <p:sp>
        <p:nvSpPr>
          <p:cNvPr id="13" name="Text7">
            <a:extLst>
              <a:ext uri="{FF2B5EF4-FFF2-40B4-BE49-F238E27FC236}">
                <a16:creationId xmlns:a16="http://schemas.microsoft.com/office/drawing/2014/main" id="{C31736D1-78DB-01F2-F873-25AD749B3285}"/>
              </a:ext>
            </a:extLst>
          </p:cNvPr>
          <p:cNvSpPr txBox="1"/>
          <p:nvPr>
            <p:custDataLst>
              <p:tags r:id="rId11"/>
            </p:custDataLst>
          </p:nvPr>
        </p:nvSpPr>
        <p:spPr>
          <a:xfrm>
            <a:off x="5142780" y="3670503"/>
            <a:ext cx="292100" cy="292100"/>
          </a:xfrm>
          <a:custGeom>
            <a:avLst/>
            <a:gdLst>
              <a:gd name="connsiteX0" fmla="*/ 347281 w 524065"/>
              <a:gd name="connsiteY0" fmla="*/ 176784 h 524065"/>
              <a:gd name="connsiteX1" fmla="*/ 524065 w 524065"/>
              <a:gd name="connsiteY1" fmla="*/ 262033 h 524065"/>
              <a:gd name="connsiteX2" fmla="*/ 347281 w 524065"/>
              <a:gd name="connsiteY2" fmla="*/ 347282 h 524065"/>
              <a:gd name="connsiteX3" fmla="*/ 262033 w 524065"/>
              <a:gd name="connsiteY3" fmla="*/ 524065 h 524065"/>
              <a:gd name="connsiteX4" fmla="*/ 176784 w 524065"/>
              <a:gd name="connsiteY4" fmla="*/ 347282 h 524065"/>
              <a:gd name="connsiteX5" fmla="*/ 0 w 524065"/>
              <a:gd name="connsiteY5" fmla="*/ 262033 h 524065"/>
              <a:gd name="connsiteX6" fmla="*/ 176784 w 524065"/>
              <a:gd name="connsiteY6" fmla="*/ 176784 h 524065"/>
              <a:gd name="connsiteX7" fmla="*/ 262033 w 524065"/>
              <a:gd name="connsiteY7" fmla="*/ 0 h 524065"/>
              <a:gd name="connsiteX8" fmla="*/ 347281 w 524065"/>
              <a:gd name="connsiteY8" fmla="*/ 176784 h 524065"/>
            </a:gdLst>
            <a:ahLst/>
            <a:cxnLst/>
            <a:rect l="0" t="0" r="0" b="0"/>
            <a:pathLst>
              <a:path w="524065" h="524065">
                <a:moveTo>
                  <a:pt x="347281" y="176784"/>
                </a:moveTo>
                <a:cubicBezTo>
                  <a:pt x="410242" y="239744"/>
                  <a:pt x="524065" y="262033"/>
                  <a:pt x="524065" y="262033"/>
                </a:cubicBezTo>
                <a:cubicBezTo>
                  <a:pt x="524065" y="262033"/>
                  <a:pt x="402812" y="291656"/>
                  <a:pt x="347281" y="347282"/>
                </a:cubicBezTo>
                <a:cubicBezTo>
                  <a:pt x="291751" y="402908"/>
                  <a:pt x="262033" y="524065"/>
                  <a:pt x="262033" y="524065"/>
                </a:cubicBezTo>
                <a:cubicBezTo>
                  <a:pt x="262033" y="524065"/>
                  <a:pt x="243459" y="413957"/>
                  <a:pt x="176784" y="347282"/>
                </a:cubicBezTo>
                <a:cubicBezTo>
                  <a:pt x="113824" y="284321"/>
                  <a:pt x="0" y="262033"/>
                  <a:pt x="0" y="262033"/>
                </a:cubicBezTo>
                <a:cubicBezTo>
                  <a:pt x="0" y="262033"/>
                  <a:pt x="117538" y="236125"/>
                  <a:pt x="176784" y="176784"/>
                </a:cubicBezTo>
                <a:cubicBezTo>
                  <a:pt x="232410" y="121158"/>
                  <a:pt x="262033" y="0"/>
                  <a:pt x="262033" y="0"/>
                </a:cubicBezTo>
                <a:cubicBezTo>
                  <a:pt x="262033" y="0"/>
                  <a:pt x="287941" y="117443"/>
                  <a:pt x="347281" y="176784"/>
                </a:cubicBezTo>
                <a:close/>
              </a:path>
            </a:pathLst>
          </a:custGeom>
          <a:solidFill>
            <a:schemeClr val="accent1"/>
          </a:solidFill>
          <a:ln cap="flat">
            <a:noFill/>
            <a:prstDash val="solid"/>
            <a:miter/>
          </a:ln>
        </p:spPr>
        <p:txBody>
          <a:bodyPr vert="horz" wrap="square" lIns="0" tIns="0" rIns="0" bIns="0"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lnSpc>
                <a:spcPct val="110000"/>
              </a:lnSpc>
            </a:pPr>
            <a:endParaRPr kumimoji="1" lang="zh-CN" altLang="en-US"/>
          </a:p>
        </p:txBody>
      </p:sp>
      <p:sp>
        <p:nvSpPr>
          <p:cNvPr id="14" name="Text8">
            <a:extLst>
              <a:ext uri="{FF2B5EF4-FFF2-40B4-BE49-F238E27FC236}">
                <a16:creationId xmlns:a16="http://schemas.microsoft.com/office/drawing/2014/main" id="{5C3C2A01-8D76-2037-205A-11B0B945451D}"/>
              </a:ext>
            </a:extLst>
          </p:cNvPr>
          <p:cNvSpPr txBox="1"/>
          <p:nvPr>
            <p:custDataLst>
              <p:tags r:id="rId12"/>
            </p:custDataLst>
          </p:nvPr>
        </p:nvSpPr>
        <p:spPr>
          <a:xfrm>
            <a:off x="4402138" y="5382626"/>
            <a:ext cx="292100" cy="292100"/>
          </a:xfrm>
          <a:custGeom>
            <a:avLst/>
            <a:gdLst>
              <a:gd name="connsiteX0" fmla="*/ 347281 w 524065"/>
              <a:gd name="connsiteY0" fmla="*/ 176784 h 524065"/>
              <a:gd name="connsiteX1" fmla="*/ 524065 w 524065"/>
              <a:gd name="connsiteY1" fmla="*/ 262033 h 524065"/>
              <a:gd name="connsiteX2" fmla="*/ 347281 w 524065"/>
              <a:gd name="connsiteY2" fmla="*/ 347282 h 524065"/>
              <a:gd name="connsiteX3" fmla="*/ 262033 w 524065"/>
              <a:gd name="connsiteY3" fmla="*/ 524065 h 524065"/>
              <a:gd name="connsiteX4" fmla="*/ 176784 w 524065"/>
              <a:gd name="connsiteY4" fmla="*/ 347282 h 524065"/>
              <a:gd name="connsiteX5" fmla="*/ 0 w 524065"/>
              <a:gd name="connsiteY5" fmla="*/ 262033 h 524065"/>
              <a:gd name="connsiteX6" fmla="*/ 176784 w 524065"/>
              <a:gd name="connsiteY6" fmla="*/ 176784 h 524065"/>
              <a:gd name="connsiteX7" fmla="*/ 262033 w 524065"/>
              <a:gd name="connsiteY7" fmla="*/ 0 h 524065"/>
              <a:gd name="connsiteX8" fmla="*/ 347281 w 524065"/>
              <a:gd name="connsiteY8" fmla="*/ 176784 h 524065"/>
            </a:gdLst>
            <a:ahLst/>
            <a:cxnLst/>
            <a:rect l="0" t="0" r="0" b="0"/>
            <a:pathLst>
              <a:path w="524065" h="524065">
                <a:moveTo>
                  <a:pt x="347281" y="176784"/>
                </a:moveTo>
                <a:cubicBezTo>
                  <a:pt x="410242" y="239744"/>
                  <a:pt x="524065" y="262033"/>
                  <a:pt x="524065" y="262033"/>
                </a:cubicBezTo>
                <a:cubicBezTo>
                  <a:pt x="524065" y="262033"/>
                  <a:pt x="402812" y="291656"/>
                  <a:pt x="347281" y="347282"/>
                </a:cubicBezTo>
                <a:cubicBezTo>
                  <a:pt x="291751" y="402908"/>
                  <a:pt x="262033" y="524065"/>
                  <a:pt x="262033" y="524065"/>
                </a:cubicBezTo>
                <a:cubicBezTo>
                  <a:pt x="262033" y="524065"/>
                  <a:pt x="243459" y="413957"/>
                  <a:pt x="176784" y="347282"/>
                </a:cubicBezTo>
                <a:cubicBezTo>
                  <a:pt x="113824" y="284321"/>
                  <a:pt x="0" y="262033"/>
                  <a:pt x="0" y="262033"/>
                </a:cubicBezTo>
                <a:cubicBezTo>
                  <a:pt x="0" y="262033"/>
                  <a:pt x="117538" y="236125"/>
                  <a:pt x="176784" y="176784"/>
                </a:cubicBezTo>
                <a:cubicBezTo>
                  <a:pt x="232410" y="121158"/>
                  <a:pt x="262033" y="0"/>
                  <a:pt x="262033" y="0"/>
                </a:cubicBezTo>
                <a:cubicBezTo>
                  <a:pt x="262033" y="0"/>
                  <a:pt x="287941" y="117443"/>
                  <a:pt x="347281" y="176784"/>
                </a:cubicBezTo>
                <a:close/>
              </a:path>
            </a:pathLst>
          </a:custGeom>
          <a:solidFill>
            <a:schemeClr val="accent1"/>
          </a:solidFill>
          <a:ln cap="flat">
            <a:noFill/>
            <a:prstDash val="solid"/>
            <a:miter/>
          </a:ln>
        </p:spPr>
        <p:txBody>
          <a:bodyPr vert="horz" wrap="square" lIns="0" tIns="0" rIns="0" bIns="0"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lnSpc>
                <a:spcPct val="110000"/>
              </a:lnSpc>
            </a:pPr>
            <a:endParaRPr kumimoji="1" lang="zh-CN" altLang="en-US"/>
          </a:p>
        </p:txBody>
      </p:sp>
      <p:sp>
        <p:nvSpPr>
          <p:cNvPr id="15" name="Text9">
            <a:extLst>
              <a:ext uri="{FF2B5EF4-FFF2-40B4-BE49-F238E27FC236}">
                <a16:creationId xmlns:a16="http://schemas.microsoft.com/office/drawing/2014/main" id="{1A2A8474-6A2B-B8AD-9216-23B3F71F4AAF}"/>
              </a:ext>
            </a:extLst>
          </p:cNvPr>
          <p:cNvSpPr txBox="1"/>
          <p:nvPr>
            <p:custDataLst>
              <p:tags r:id="rId13"/>
            </p:custDataLst>
          </p:nvPr>
        </p:nvSpPr>
        <p:spPr>
          <a:xfrm>
            <a:off x="9850552" y="1320347"/>
            <a:ext cx="868189" cy="896743"/>
          </a:xfrm>
          <a:custGeom>
            <a:avLst/>
            <a:gdLst>
              <a:gd name="connsiteX0" fmla="*/ 0 w 868189"/>
              <a:gd name="connsiteY0" fmla="*/ 0 h 896743"/>
              <a:gd name="connsiteX1" fmla="*/ 515447 w 868189"/>
              <a:gd name="connsiteY1" fmla="*/ 0 h 896743"/>
              <a:gd name="connsiteX2" fmla="*/ 868189 w 868189"/>
              <a:gd name="connsiteY2" fmla="*/ 364344 h 896743"/>
              <a:gd name="connsiteX3" fmla="*/ 868189 w 868189"/>
              <a:gd name="connsiteY3" fmla="*/ 896743 h 896743"/>
            </a:gdLst>
            <a:ahLst/>
            <a:cxnLst/>
            <a:rect l="l" t="t" r="r" b="b"/>
            <a:pathLst>
              <a:path w="868189" h="896743">
                <a:moveTo>
                  <a:pt x="0" y="0"/>
                </a:moveTo>
                <a:lnTo>
                  <a:pt x="515447" y="0"/>
                </a:lnTo>
                <a:lnTo>
                  <a:pt x="868189" y="364344"/>
                </a:lnTo>
                <a:lnTo>
                  <a:pt x="868189" y="896743"/>
                </a:lnTo>
                <a:close/>
              </a:path>
            </a:pathLst>
          </a:custGeom>
          <a:solidFill>
            <a:schemeClr val="accent1"/>
          </a:solidFill>
          <a:ln cap="flat">
            <a:noFill/>
            <a:prstDash val="solid"/>
            <a:miter/>
          </a:ln>
          <a:effectLst>
            <a:outerShdw blurRad="254000" sx="102000" sy="102000" algn="ctr" rotWithShape="0">
              <a:schemeClr val="accent1">
                <a:lumMod val="50000"/>
                <a:alpha val="10000"/>
              </a:schemeClr>
            </a:outerShdw>
          </a:effectLst>
        </p:spPr>
        <p:txBody>
          <a:bodyPr vert="horz" wrap="square" lIns="91440" tIns="45720" rIns="91440" bIns="45720"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10000"/>
              </a:lnSpc>
            </a:pPr>
            <a:endParaRPr kumimoji="1" lang="zh-CN" altLang="en-US"/>
          </a:p>
        </p:txBody>
      </p:sp>
      <p:sp>
        <p:nvSpPr>
          <p:cNvPr id="16" name="Shape3">
            <a:extLst>
              <a:ext uri="{FF2B5EF4-FFF2-40B4-BE49-F238E27FC236}">
                <a16:creationId xmlns:a16="http://schemas.microsoft.com/office/drawing/2014/main" id="{25559AD3-8F88-8F4B-9700-9811D7B63597}"/>
              </a:ext>
            </a:extLst>
          </p:cNvPr>
          <p:cNvSpPr txBox="1"/>
          <p:nvPr>
            <p:custDataLst>
              <p:tags r:id="rId14"/>
            </p:custDataLst>
          </p:nvPr>
        </p:nvSpPr>
        <p:spPr>
          <a:xfrm>
            <a:off x="10290417" y="1502374"/>
            <a:ext cx="260474" cy="226201"/>
          </a:xfrm>
          <a:custGeom>
            <a:avLst/>
            <a:gdLst>
              <a:gd name="connsiteX0" fmla="*/ 275163 w 614346"/>
              <a:gd name="connsiteY0" fmla="*/ 452676 h 533511"/>
              <a:gd name="connsiteX1" fmla="*/ 258996 w 614346"/>
              <a:gd name="connsiteY1" fmla="*/ 468843 h 533511"/>
              <a:gd name="connsiteX2" fmla="*/ 275163 w 614346"/>
              <a:gd name="connsiteY2" fmla="*/ 485010 h 533511"/>
              <a:gd name="connsiteX3" fmla="*/ 355998 w 614346"/>
              <a:gd name="connsiteY3" fmla="*/ 485010 h 533511"/>
              <a:gd name="connsiteX4" fmla="*/ 372165 w 614346"/>
              <a:gd name="connsiteY4" fmla="*/ 468843 h 533511"/>
              <a:gd name="connsiteX5" fmla="*/ 355998 w 614346"/>
              <a:gd name="connsiteY5" fmla="*/ 452676 h 533511"/>
              <a:gd name="connsiteX6" fmla="*/ 250914 w 614346"/>
              <a:gd name="connsiteY6" fmla="*/ 286964 h 533511"/>
              <a:gd name="connsiteX7" fmla="*/ 230704 w 614346"/>
              <a:gd name="connsiteY7" fmla="*/ 307172 h 533511"/>
              <a:gd name="connsiteX8" fmla="*/ 250914 w 614346"/>
              <a:gd name="connsiteY8" fmla="*/ 327381 h 533511"/>
              <a:gd name="connsiteX9" fmla="*/ 331749 w 614346"/>
              <a:gd name="connsiteY9" fmla="*/ 327381 h 533511"/>
              <a:gd name="connsiteX10" fmla="*/ 351957 w 614346"/>
              <a:gd name="connsiteY10" fmla="*/ 307172 h 533511"/>
              <a:gd name="connsiteX11" fmla="*/ 331749 w 614346"/>
              <a:gd name="connsiteY11" fmla="*/ 286964 h 533511"/>
              <a:gd name="connsiteX12" fmla="*/ 250914 w 614346"/>
              <a:gd name="connsiteY12" fmla="*/ 206129 h 533511"/>
              <a:gd name="connsiteX13" fmla="*/ 230704 w 614346"/>
              <a:gd name="connsiteY13" fmla="*/ 226337 h 533511"/>
              <a:gd name="connsiteX14" fmla="*/ 250914 w 614346"/>
              <a:gd name="connsiteY14" fmla="*/ 246546 h 533511"/>
              <a:gd name="connsiteX15" fmla="*/ 380250 w 614346"/>
              <a:gd name="connsiteY15" fmla="*/ 246546 h 533511"/>
              <a:gd name="connsiteX16" fmla="*/ 400458 w 614346"/>
              <a:gd name="connsiteY16" fmla="*/ 226337 h 533511"/>
              <a:gd name="connsiteX17" fmla="*/ 380250 w 614346"/>
              <a:gd name="connsiteY17" fmla="*/ 206129 h 533511"/>
              <a:gd name="connsiteX18" fmla="*/ 210496 w 614346"/>
              <a:gd name="connsiteY18" fmla="*/ 161669 h 533511"/>
              <a:gd name="connsiteX19" fmla="*/ 404500 w 614346"/>
              <a:gd name="connsiteY19" fmla="*/ 161669 h 533511"/>
              <a:gd name="connsiteX20" fmla="*/ 436834 w 614346"/>
              <a:gd name="connsiteY20" fmla="*/ 194003 h 533511"/>
              <a:gd name="connsiteX21" fmla="*/ 436834 w 614346"/>
              <a:gd name="connsiteY21" fmla="*/ 363758 h 533511"/>
              <a:gd name="connsiteX22" fmla="*/ 428751 w 614346"/>
              <a:gd name="connsiteY22" fmla="*/ 371840 h 533511"/>
              <a:gd name="connsiteX23" fmla="*/ 186246 w 614346"/>
              <a:gd name="connsiteY23" fmla="*/ 371840 h 533511"/>
              <a:gd name="connsiteX24" fmla="*/ 178162 w 614346"/>
              <a:gd name="connsiteY24" fmla="*/ 363758 h 533511"/>
              <a:gd name="connsiteX25" fmla="*/ 178162 w 614346"/>
              <a:gd name="connsiteY25" fmla="*/ 194003 h 533511"/>
              <a:gd name="connsiteX26" fmla="*/ 210496 w 614346"/>
              <a:gd name="connsiteY26" fmla="*/ 161669 h 533511"/>
              <a:gd name="connsiteX27" fmla="*/ 113493 w 614346"/>
              <a:gd name="connsiteY27" fmla="*/ 129336 h 533511"/>
              <a:gd name="connsiteX28" fmla="*/ 97326 w 614346"/>
              <a:gd name="connsiteY28" fmla="*/ 145503 h 533511"/>
              <a:gd name="connsiteX29" fmla="*/ 97326 w 614346"/>
              <a:gd name="connsiteY29" fmla="*/ 404175 h 533511"/>
              <a:gd name="connsiteX30" fmla="*/ 517668 w 614346"/>
              <a:gd name="connsiteY30" fmla="*/ 404175 h 533511"/>
              <a:gd name="connsiteX31" fmla="*/ 517668 w 614346"/>
              <a:gd name="connsiteY31" fmla="*/ 145503 h 533511"/>
              <a:gd name="connsiteX32" fmla="*/ 501501 w 614346"/>
              <a:gd name="connsiteY32" fmla="*/ 129336 h 533511"/>
              <a:gd name="connsiteX33" fmla="*/ 242829 w 614346"/>
              <a:gd name="connsiteY33" fmla="*/ 48501 h 533511"/>
              <a:gd name="connsiteX34" fmla="*/ 242829 w 614346"/>
              <a:gd name="connsiteY34" fmla="*/ 80835 h 533511"/>
              <a:gd name="connsiteX35" fmla="*/ 372165 w 614346"/>
              <a:gd name="connsiteY35" fmla="*/ 80835 h 533511"/>
              <a:gd name="connsiteX36" fmla="*/ 372165 w 614346"/>
              <a:gd name="connsiteY36" fmla="*/ 48501 h 533511"/>
              <a:gd name="connsiteX37" fmla="*/ 242505 w 614346"/>
              <a:gd name="connsiteY37" fmla="*/ 0 h 533511"/>
              <a:gd name="connsiteX38" fmla="*/ 371841 w 614346"/>
              <a:gd name="connsiteY38" fmla="*/ 0 h 533511"/>
              <a:gd name="connsiteX39" fmla="*/ 420342 w 614346"/>
              <a:gd name="connsiteY39" fmla="*/ 48501 h 533511"/>
              <a:gd name="connsiteX40" fmla="*/ 420342 w 614346"/>
              <a:gd name="connsiteY40" fmla="*/ 80835 h 533511"/>
              <a:gd name="connsiteX41" fmla="*/ 501177 w 614346"/>
              <a:gd name="connsiteY41" fmla="*/ 80835 h 533511"/>
              <a:gd name="connsiteX42" fmla="*/ 565845 w 614346"/>
              <a:gd name="connsiteY42" fmla="*/ 145503 h 533511"/>
              <a:gd name="connsiteX43" fmla="*/ 565845 w 614346"/>
              <a:gd name="connsiteY43" fmla="*/ 380895 h 533511"/>
              <a:gd name="connsiteX44" fmla="*/ 608687 w 614346"/>
              <a:gd name="connsiteY44" fmla="*/ 404661 h 533511"/>
              <a:gd name="connsiteX45" fmla="*/ 611598 w 614346"/>
              <a:gd name="connsiteY45" fmla="*/ 406277 h 533511"/>
              <a:gd name="connsiteX46" fmla="*/ 614346 w 614346"/>
              <a:gd name="connsiteY46" fmla="*/ 412260 h 533511"/>
              <a:gd name="connsiteX47" fmla="*/ 614346 w 614346"/>
              <a:gd name="connsiteY47" fmla="*/ 501177 h 533511"/>
              <a:gd name="connsiteX48" fmla="*/ 582012 w 614346"/>
              <a:gd name="connsiteY48" fmla="*/ 533511 h 533511"/>
              <a:gd name="connsiteX49" fmla="*/ 32334 w 614346"/>
              <a:gd name="connsiteY49" fmla="*/ 533511 h 533511"/>
              <a:gd name="connsiteX50" fmla="*/ 0 w 614346"/>
              <a:gd name="connsiteY50" fmla="*/ 501177 h 533511"/>
              <a:gd name="connsiteX51" fmla="*/ 0 w 614346"/>
              <a:gd name="connsiteY51" fmla="*/ 412260 h 533511"/>
              <a:gd name="connsiteX52" fmla="*/ 2748 w 614346"/>
              <a:gd name="connsiteY52" fmla="*/ 406277 h 533511"/>
              <a:gd name="connsiteX53" fmla="*/ 5659 w 614346"/>
              <a:gd name="connsiteY53" fmla="*/ 404661 h 533511"/>
              <a:gd name="connsiteX54" fmla="*/ 48501 w 614346"/>
              <a:gd name="connsiteY54" fmla="*/ 380895 h 533511"/>
              <a:gd name="connsiteX55" fmla="*/ 48501 w 614346"/>
              <a:gd name="connsiteY55" fmla="*/ 145503 h 533511"/>
              <a:gd name="connsiteX56" fmla="*/ 113169 w 614346"/>
              <a:gd name="connsiteY56" fmla="*/ 80835 h 533511"/>
              <a:gd name="connsiteX57" fmla="*/ 194004 w 614346"/>
              <a:gd name="connsiteY57" fmla="*/ 80835 h 533511"/>
              <a:gd name="connsiteX58" fmla="*/ 194004 w 614346"/>
              <a:gd name="connsiteY58" fmla="*/ 48501 h 533511"/>
              <a:gd name="connsiteX59" fmla="*/ 242505 w 614346"/>
              <a:gd name="connsiteY59" fmla="*/ 0 h 533511"/>
            </a:gdLst>
            <a:ahLst/>
            <a:cxnLst/>
            <a:rect l="l" t="t" r="r" b="b"/>
            <a:pathLst>
              <a:path w="614346" h="533511">
                <a:moveTo>
                  <a:pt x="275163" y="452676"/>
                </a:moveTo>
                <a:cubicBezTo>
                  <a:pt x="266238" y="452676"/>
                  <a:pt x="258996" y="459919"/>
                  <a:pt x="258996" y="468843"/>
                </a:cubicBezTo>
                <a:cubicBezTo>
                  <a:pt x="258996" y="477768"/>
                  <a:pt x="266238" y="485010"/>
                  <a:pt x="275163" y="485010"/>
                </a:cubicBezTo>
                <a:lnTo>
                  <a:pt x="355998" y="485010"/>
                </a:lnTo>
                <a:cubicBezTo>
                  <a:pt x="364921" y="485010"/>
                  <a:pt x="372165" y="477768"/>
                  <a:pt x="372165" y="468843"/>
                </a:cubicBezTo>
                <a:cubicBezTo>
                  <a:pt x="372165" y="459919"/>
                  <a:pt x="364921" y="452676"/>
                  <a:pt x="355998" y="452676"/>
                </a:cubicBezTo>
                <a:close/>
                <a:moveTo>
                  <a:pt x="250914" y="286964"/>
                </a:moveTo>
                <a:cubicBezTo>
                  <a:pt x="239758" y="286964"/>
                  <a:pt x="230704" y="296017"/>
                  <a:pt x="230704" y="307172"/>
                </a:cubicBezTo>
                <a:cubicBezTo>
                  <a:pt x="230704" y="318327"/>
                  <a:pt x="239758" y="327381"/>
                  <a:pt x="250914" y="327381"/>
                </a:cubicBezTo>
                <a:lnTo>
                  <a:pt x="331749" y="327381"/>
                </a:lnTo>
                <a:cubicBezTo>
                  <a:pt x="342904" y="327381"/>
                  <a:pt x="351957" y="318327"/>
                  <a:pt x="351957" y="307172"/>
                </a:cubicBezTo>
                <a:cubicBezTo>
                  <a:pt x="351957" y="296017"/>
                  <a:pt x="342904" y="286964"/>
                  <a:pt x="331749" y="286964"/>
                </a:cubicBezTo>
                <a:close/>
                <a:moveTo>
                  <a:pt x="250914" y="206129"/>
                </a:moveTo>
                <a:cubicBezTo>
                  <a:pt x="239758" y="206129"/>
                  <a:pt x="230704" y="215182"/>
                  <a:pt x="230704" y="226337"/>
                </a:cubicBezTo>
                <a:cubicBezTo>
                  <a:pt x="230704" y="237492"/>
                  <a:pt x="239758" y="246546"/>
                  <a:pt x="250914" y="246546"/>
                </a:cubicBezTo>
                <a:lnTo>
                  <a:pt x="380250" y="246546"/>
                </a:lnTo>
                <a:cubicBezTo>
                  <a:pt x="391405" y="246546"/>
                  <a:pt x="400458" y="237492"/>
                  <a:pt x="400458" y="226337"/>
                </a:cubicBezTo>
                <a:cubicBezTo>
                  <a:pt x="400458" y="215182"/>
                  <a:pt x="391405" y="206129"/>
                  <a:pt x="380250" y="206129"/>
                </a:cubicBezTo>
                <a:close/>
                <a:moveTo>
                  <a:pt x="210496" y="161669"/>
                </a:moveTo>
                <a:lnTo>
                  <a:pt x="404500" y="161669"/>
                </a:lnTo>
                <a:cubicBezTo>
                  <a:pt x="422364" y="161669"/>
                  <a:pt x="436834" y="176139"/>
                  <a:pt x="436834" y="194003"/>
                </a:cubicBezTo>
                <a:lnTo>
                  <a:pt x="436834" y="363758"/>
                </a:lnTo>
                <a:cubicBezTo>
                  <a:pt x="436834" y="368218"/>
                  <a:pt x="433212" y="371840"/>
                  <a:pt x="428751" y="371840"/>
                </a:cubicBezTo>
                <a:lnTo>
                  <a:pt x="186246" y="371840"/>
                </a:lnTo>
                <a:cubicBezTo>
                  <a:pt x="181784" y="371840"/>
                  <a:pt x="178162" y="368218"/>
                  <a:pt x="178162" y="363758"/>
                </a:cubicBezTo>
                <a:lnTo>
                  <a:pt x="178162" y="194003"/>
                </a:lnTo>
                <a:cubicBezTo>
                  <a:pt x="178162" y="176139"/>
                  <a:pt x="192631" y="161669"/>
                  <a:pt x="210496" y="161669"/>
                </a:cubicBezTo>
                <a:close/>
                <a:moveTo>
                  <a:pt x="113493" y="129336"/>
                </a:moveTo>
                <a:cubicBezTo>
                  <a:pt x="104568" y="129336"/>
                  <a:pt x="97326" y="136579"/>
                  <a:pt x="97326" y="145503"/>
                </a:cubicBezTo>
                <a:lnTo>
                  <a:pt x="97326" y="404175"/>
                </a:lnTo>
                <a:lnTo>
                  <a:pt x="517668" y="404175"/>
                </a:lnTo>
                <a:lnTo>
                  <a:pt x="517668" y="145503"/>
                </a:lnTo>
                <a:cubicBezTo>
                  <a:pt x="517668" y="136579"/>
                  <a:pt x="510424" y="129336"/>
                  <a:pt x="501501" y="129336"/>
                </a:cubicBezTo>
                <a:close/>
                <a:moveTo>
                  <a:pt x="242829" y="48501"/>
                </a:moveTo>
                <a:lnTo>
                  <a:pt x="242829" y="80835"/>
                </a:lnTo>
                <a:lnTo>
                  <a:pt x="372165" y="80835"/>
                </a:lnTo>
                <a:lnTo>
                  <a:pt x="372165" y="48501"/>
                </a:lnTo>
                <a:close/>
                <a:moveTo>
                  <a:pt x="242505" y="0"/>
                </a:moveTo>
                <a:lnTo>
                  <a:pt x="371841" y="0"/>
                </a:lnTo>
                <a:cubicBezTo>
                  <a:pt x="398630" y="0"/>
                  <a:pt x="420342" y="21712"/>
                  <a:pt x="420342" y="48501"/>
                </a:cubicBezTo>
                <a:lnTo>
                  <a:pt x="420342" y="80835"/>
                </a:lnTo>
                <a:lnTo>
                  <a:pt x="501177" y="80835"/>
                </a:lnTo>
                <a:cubicBezTo>
                  <a:pt x="536890" y="80835"/>
                  <a:pt x="565845" y="109790"/>
                  <a:pt x="565845" y="145503"/>
                </a:cubicBezTo>
                <a:lnTo>
                  <a:pt x="565845" y="380895"/>
                </a:lnTo>
                <a:lnTo>
                  <a:pt x="608687" y="404661"/>
                </a:lnTo>
                <a:cubicBezTo>
                  <a:pt x="609755" y="405000"/>
                  <a:pt x="610741" y="405550"/>
                  <a:pt x="611598" y="406277"/>
                </a:cubicBezTo>
                <a:cubicBezTo>
                  <a:pt x="613312" y="407797"/>
                  <a:pt x="614298" y="409963"/>
                  <a:pt x="614346" y="412260"/>
                </a:cubicBezTo>
                <a:lnTo>
                  <a:pt x="614346" y="501177"/>
                </a:lnTo>
                <a:cubicBezTo>
                  <a:pt x="614346" y="519042"/>
                  <a:pt x="599876" y="533511"/>
                  <a:pt x="582012" y="533511"/>
                </a:cubicBezTo>
                <a:lnTo>
                  <a:pt x="32334" y="533511"/>
                </a:lnTo>
                <a:cubicBezTo>
                  <a:pt x="14469" y="533511"/>
                  <a:pt x="0" y="519042"/>
                  <a:pt x="0" y="501177"/>
                </a:cubicBezTo>
                <a:lnTo>
                  <a:pt x="0" y="412260"/>
                </a:lnTo>
                <a:cubicBezTo>
                  <a:pt x="64" y="409980"/>
                  <a:pt x="1050" y="407813"/>
                  <a:pt x="2748" y="406277"/>
                </a:cubicBezTo>
                <a:cubicBezTo>
                  <a:pt x="3654" y="405615"/>
                  <a:pt x="4623" y="405080"/>
                  <a:pt x="5659" y="404661"/>
                </a:cubicBezTo>
                <a:lnTo>
                  <a:pt x="48501" y="380895"/>
                </a:lnTo>
                <a:lnTo>
                  <a:pt x="48501" y="145503"/>
                </a:lnTo>
                <a:cubicBezTo>
                  <a:pt x="48501" y="109790"/>
                  <a:pt x="77455" y="80835"/>
                  <a:pt x="113169" y="80835"/>
                </a:cubicBezTo>
                <a:lnTo>
                  <a:pt x="194004" y="80835"/>
                </a:lnTo>
                <a:lnTo>
                  <a:pt x="194004" y="48501"/>
                </a:lnTo>
                <a:cubicBezTo>
                  <a:pt x="194004" y="21712"/>
                  <a:pt x="215716" y="0"/>
                  <a:pt x="242505" y="0"/>
                </a:cubicBezTo>
                <a:close/>
              </a:path>
            </a:pathLst>
          </a:custGeom>
          <a:solidFill>
            <a:schemeClr val="bg1"/>
          </a:solidFill>
          <a:ln cap="flat">
            <a:noFill/>
            <a:prstDash val="solid"/>
            <a:miter/>
          </a:ln>
          <a:effectLst/>
        </p:spPr>
        <p:txBody>
          <a:bodyPr vert="horz" wrap="square" lIns="91440" tIns="45720" rIns="91440" bIns="45720"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10000"/>
              </a:lnSpc>
            </a:pPr>
            <a:endParaRPr kumimoji="1" lang="zh-CN" altLang="en-US"/>
          </a:p>
        </p:txBody>
      </p:sp>
      <p:sp>
        <p:nvSpPr>
          <p:cNvPr id="17" name="Text10">
            <a:extLst>
              <a:ext uri="{FF2B5EF4-FFF2-40B4-BE49-F238E27FC236}">
                <a16:creationId xmlns:a16="http://schemas.microsoft.com/office/drawing/2014/main" id="{9EFDE270-E0D5-3F64-AF08-54C7A9710C88}"/>
              </a:ext>
            </a:extLst>
          </p:cNvPr>
          <p:cNvSpPr txBox="1"/>
          <p:nvPr>
            <p:custDataLst>
              <p:tags r:id="rId15"/>
            </p:custDataLst>
          </p:nvPr>
        </p:nvSpPr>
        <p:spPr>
          <a:xfrm>
            <a:off x="9850552" y="4780572"/>
            <a:ext cx="868189" cy="896743"/>
          </a:xfrm>
          <a:custGeom>
            <a:avLst/>
            <a:gdLst>
              <a:gd name="connsiteX0" fmla="*/ 0 w 868189"/>
              <a:gd name="connsiteY0" fmla="*/ 0 h 896743"/>
              <a:gd name="connsiteX1" fmla="*/ 515447 w 868189"/>
              <a:gd name="connsiteY1" fmla="*/ 0 h 896743"/>
              <a:gd name="connsiteX2" fmla="*/ 868189 w 868189"/>
              <a:gd name="connsiteY2" fmla="*/ 364344 h 896743"/>
              <a:gd name="connsiteX3" fmla="*/ 868189 w 868189"/>
              <a:gd name="connsiteY3" fmla="*/ 896743 h 896743"/>
            </a:gdLst>
            <a:ahLst/>
            <a:cxnLst/>
            <a:rect l="l" t="t" r="r" b="b"/>
            <a:pathLst>
              <a:path w="868189" h="896743">
                <a:moveTo>
                  <a:pt x="0" y="0"/>
                </a:moveTo>
                <a:lnTo>
                  <a:pt x="515447" y="0"/>
                </a:lnTo>
                <a:lnTo>
                  <a:pt x="868189" y="364344"/>
                </a:lnTo>
                <a:lnTo>
                  <a:pt x="868189" y="896743"/>
                </a:lnTo>
                <a:close/>
              </a:path>
            </a:pathLst>
          </a:custGeom>
          <a:solidFill>
            <a:schemeClr val="accent1"/>
          </a:solidFill>
          <a:ln cap="flat">
            <a:noFill/>
            <a:prstDash val="solid"/>
            <a:miter/>
          </a:ln>
          <a:effectLst>
            <a:outerShdw blurRad="254000" sx="102000" sy="102000" algn="ctr" rotWithShape="0">
              <a:schemeClr val="accent1">
                <a:lumMod val="50000"/>
                <a:alpha val="10000"/>
              </a:schemeClr>
            </a:outerShdw>
          </a:effectLst>
        </p:spPr>
        <p:txBody>
          <a:bodyPr vert="horz" wrap="square" lIns="91440" tIns="45720" rIns="91440" bIns="45720"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10000"/>
              </a:lnSpc>
            </a:pPr>
            <a:endParaRPr kumimoji="1" lang="zh-CN" altLang="en-US"/>
          </a:p>
        </p:txBody>
      </p:sp>
      <p:sp>
        <p:nvSpPr>
          <p:cNvPr id="18" name="Text11">
            <a:extLst>
              <a:ext uri="{FF2B5EF4-FFF2-40B4-BE49-F238E27FC236}">
                <a16:creationId xmlns:a16="http://schemas.microsoft.com/office/drawing/2014/main" id="{4919B9B3-D5E3-985C-F632-29E36DE6EB96}"/>
              </a:ext>
            </a:extLst>
          </p:cNvPr>
          <p:cNvSpPr txBox="1"/>
          <p:nvPr>
            <p:custDataLst>
              <p:tags r:id="rId16"/>
            </p:custDataLst>
          </p:nvPr>
        </p:nvSpPr>
        <p:spPr>
          <a:xfrm>
            <a:off x="10405512" y="2960567"/>
            <a:ext cx="868189" cy="896743"/>
          </a:xfrm>
          <a:custGeom>
            <a:avLst/>
            <a:gdLst>
              <a:gd name="connsiteX0" fmla="*/ 0 w 868189"/>
              <a:gd name="connsiteY0" fmla="*/ 0 h 896743"/>
              <a:gd name="connsiteX1" fmla="*/ 515447 w 868189"/>
              <a:gd name="connsiteY1" fmla="*/ 0 h 896743"/>
              <a:gd name="connsiteX2" fmla="*/ 868189 w 868189"/>
              <a:gd name="connsiteY2" fmla="*/ 364344 h 896743"/>
              <a:gd name="connsiteX3" fmla="*/ 868189 w 868189"/>
              <a:gd name="connsiteY3" fmla="*/ 896743 h 896743"/>
            </a:gdLst>
            <a:ahLst/>
            <a:cxnLst/>
            <a:rect l="l" t="t" r="r" b="b"/>
            <a:pathLst>
              <a:path w="868189" h="896743">
                <a:moveTo>
                  <a:pt x="0" y="0"/>
                </a:moveTo>
                <a:lnTo>
                  <a:pt x="515447" y="0"/>
                </a:lnTo>
                <a:lnTo>
                  <a:pt x="868189" y="364344"/>
                </a:lnTo>
                <a:lnTo>
                  <a:pt x="868189" y="896743"/>
                </a:lnTo>
                <a:close/>
              </a:path>
            </a:pathLst>
          </a:custGeom>
          <a:solidFill>
            <a:schemeClr val="bg1"/>
          </a:solidFill>
          <a:ln w="12700" cap="flat">
            <a:noFill/>
            <a:miter/>
          </a:ln>
          <a:effectLst>
            <a:outerShdw blurRad="254000" sx="102000" sy="102000" algn="ctr" rotWithShape="0">
              <a:schemeClr val="accent1">
                <a:lumMod val="50000"/>
                <a:alpha val="10000"/>
              </a:schemeClr>
            </a:outerShdw>
          </a:effectLst>
        </p:spPr>
        <p:txBody>
          <a:bodyPr vert="horz" wrap="square" lIns="91440" tIns="45720" rIns="91440" bIns="45720"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10000"/>
              </a:lnSpc>
            </a:pPr>
            <a:endParaRPr kumimoji="1" lang="zh-CN" altLang="en-US"/>
          </a:p>
        </p:txBody>
      </p:sp>
      <p:sp>
        <p:nvSpPr>
          <p:cNvPr id="19" name="Shape4">
            <a:extLst>
              <a:ext uri="{FF2B5EF4-FFF2-40B4-BE49-F238E27FC236}">
                <a16:creationId xmlns:a16="http://schemas.microsoft.com/office/drawing/2014/main" id="{3A178DFC-F02D-A3A9-F37C-D0DF4F907F55}"/>
              </a:ext>
            </a:extLst>
          </p:cNvPr>
          <p:cNvSpPr txBox="1"/>
          <p:nvPr>
            <p:custDataLst>
              <p:tags r:id="rId17"/>
            </p:custDataLst>
          </p:nvPr>
        </p:nvSpPr>
        <p:spPr>
          <a:xfrm>
            <a:off x="10861746" y="3183835"/>
            <a:ext cx="274064" cy="241503"/>
          </a:xfrm>
          <a:custGeom>
            <a:avLst/>
            <a:gdLst>
              <a:gd name="connsiteX0" fmla="*/ 387040 w 681631"/>
              <a:gd name="connsiteY0" fmla="*/ 518313 h 600649"/>
              <a:gd name="connsiteX1" fmla="*/ 398517 w 681631"/>
              <a:gd name="connsiteY1" fmla="*/ 518313 h 600649"/>
              <a:gd name="connsiteX2" fmla="*/ 444756 w 681631"/>
              <a:gd name="connsiteY2" fmla="*/ 564876 h 600649"/>
              <a:gd name="connsiteX3" fmla="*/ 444802 w 681631"/>
              <a:gd name="connsiteY3" fmla="*/ 564923 h 600649"/>
              <a:gd name="connsiteX4" fmla="*/ 444756 w 681631"/>
              <a:gd name="connsiteY4" fmla="*/ 576353 h 600649"/>
              <a:gd name="connsiteX5" fmla="*/ 428589 w 681631"/>
              <a:gd name="connsiteY5" fmla="*/ 592520 h 600649"/>
              <a:gd name="connsiteX6" fmla="*/ 423738 w 681631"/>
              <a:gd name="connsiteY6" fmla="*/ 594784 h 600649"/>
              <a:gd name="connsiteX7" fmla="*/ 373460 w 681631"/>
              <a:gd name="connsiteY7" fmla="*/ 600604 h 600649"/>
              <a:gd name="connsiteX8" fmla="*/ 371930 w 681631"/>
              <a:gd name="connsiteY8" fmla="*/ 600619 h 600649"/>
              <a:gd name="connsiteX9" fmla="*/ 364567 w 681631"/>
              <a:gd name="connsiteY9" fmla="*/ 591873 h 600649"/>
              <a:gd name="connsiteX10" fmla="*/ 368609 w 681631"/>
              <a:gd name="connsiteY10" fmla="*/ 539655 h 600649"/>
              <a:gd name="connsiteX11" fmla="*/ 370873 w 681631"/>
              <a:gd name="connsiteY11" fmla="*/ 534480 h 600649"/>
              <a:gd name="connsiteX12" fmla="*/ 121255 w 681631"/>
              <a:gd name="connsiteY12" fmla="*/ 376529 h 600649"/>
              <a:gd name="connsiteX13" fmla="*/ 412261 w 681631"/>
              <a:gd name="connsiteY13" fmla="*/ 376529 h 600649"/>
              <a:gd name="connsiteX14" fmla="*/ 432469 w 681631"/>
              <a:gd name="connsiteY14" fmla="*/ 396739 h 600649"/>
              <a:gd name="connsiteX15" fmla="*/ 412261 w 681631"/>
              <a:gd name="connsiteY15" fmla="*/ 416947 h 600649"/>
              <a:gd name="connsiteX16" fmla="*/ 121255 w 681631"/>
              <a:gd name="connsiteY16" fmla="*/ 416947 h 600649"/>
              <a:gd name="connsiteX17" fmla="*/ 101045 w 681631"/>
              <a:gd name="connsiteY17" fmla="*/ 396739 h 600649"/>
              <a:gd name="connsiteX18" fmla="*/ 121255 w 681631"/>
              <a:gd name="connsiteY18" fmla="*/ 376529 h 600649"/>
              <a:gd name="connsiteX19" fmla="*/ 557600 w 681631"/>
              <a:gd name="connsiteY19" fmla="*/ 347106 h 600649"/>
              <a:gd name="connsiteX20" fmla="*/ 569079 w 681631"/>
              <a:gd name="connsiteY20" fmla="*/ 347106 h 600649"/>
              <a:gd name="connsiteX21" fmla="*/ 615479 w 681631"/>
              <a:gd name="connsiteY21" fmla="*/ 393504 h 600649"/>
              <a:gd name="connsiteX22" fmla="*/ 615318 w 681631"/>
              <a:gd name="connsiteY22" fmla="*/ 404822 h 600649"/>
              <a:gd name="connsiteX23" fmla="*/ 485982 w 681631"/>
              <a:gd name="connsiteY23" fmla="*/ 534157 h 600649"/>
              <a:gd name="connsiteX24" fmla="*/ 485634 w 681631"/>
              <a:gd name="connsiteY24" fmla="*/ 534514 h 600649"/>
              <a:gd name="connsiteX25" fmla="*/ 474664 w 681631"/>
              <a:gd name="connsiteY25" fmla="*/ 534157 h 600649"/>
              <a:gd name="connsiteX26" fmla="*/ 428265 w 681631"/>
              <a:gd name="connsiteY26" fmla="*/ 487758 h 600649"/>
              <a:gd name="connsiteX27" fmla="*/ 427918 w 681631"/>
              <a:gd name="connsiteY27" fmla="*/ 487403 h 600649"/>
              <a:gd name="connsiteX28" fmla="*/ 428265 w 681631"/>
              <a:gd name="connsiteY28" fmla="*/ 476442 h 600649"/>
              <a:gd name="connsiteX29" fmla="*/ 282925 w 681631"/>
              <a:gd name="connsiteY29" fmla="*/ 295047 h 600649"/>
              <a:gd name="connsiteX30" fmla="*/ 476928 w 681631"/>
              <a:gd name="connsiteY30" fmla="*/ 295047 h 600649"/>
              <a:gd name="connsiteX31" fmla="*/ 497137 w 681631"/>
              <a:gd name="connsiteY31" fmla="*/ 315257 h 600649"/>
              <a:gd name="connsiteX32" fmla="*/ 476928 w 681631"/>
              <a:gd name="connsiteY32" fmla="*/ 335466 h 600649"/>
              <a:gd name="connsiteX33" fmla="*/ 282925 w 681631"/>
              <a:gd name="connsiteY33" fmla="*/ 335466 h 600649"/>
              <a:gd name="connsiteX34" fmla="*/ 262715 w 681631"/>
              <a:gd name="connsiteY34" fmla="*/ 315257 h 600649"/>
              <a:gd name="connsiteX35" fmla="*/ 282925 w 681631"/>
              <a:gd name="connsiteY35" fmla="*/ 295047 h 600649"/>
              <a:gd name="connsiteX36" fmla="*/ 621184 w 681631"/>
              <a:gd name="connsiteY36" fmla="*/ 283197 h 600649"/>
              <a:gd name="connsiteX37" fmla="*/ 632615 w 681631"/>
              <a:gd name="connsiteY37" fmla="*/ 283246 h 600649"/>
              <a:gd name="connsiteX38" fmla="*/ 679015 w 681631"/>
              <a:gd name="connsiteY38" fmla="*/ 329646 h 600649"/>
              <a:gd name="connsiteX39" fmla="*/ 679339 w 681631"/>
              <a:gd name="connsiteY39" fmla="*/ 329646 h 600649"/>
              <a:gd name="connsiteX40" fmla="*/ 679680 w 681631"/>
              <a:gd name="connsiteY40" fmla="*/ 330000 h 600649"/>
              <a:gd name="connsiteX41" fmla="*/ 679015 w 681631"/>
              <a:gd name="connsiteY41" fmla="*/ 340962 h 600649"/>
              <a:gd name="connsiteX42" fmla="*/ 654602 w 681631"/>
              <a:gd name="connsiteY42" fmla="*/ 365374 h 600649"/>
              <a:gd name="connsiteX43" fmla="*/ 654256 w 681631"/>
              <a:gd name="connsiteY43" fmla="*/ 365731 h 600649"/>
              <a:gd name="connsiteX44" fmla="*/ 643286 w 681631"/>
              <a:gd name="connsiteY44" fmla="*/ 365374 h 600649"/>
              <a:gd name="connsiteX45" fmla="*/ 596887 w 681631"/>
              <a:gd name="connsiteY45" fmla="*/ 318974 h 600649"/>
              <a:gd name="connsiteX46" fmla="*/ 596539 w 681631"/>
              <a:gd name="connsiteY46" fmla="*/ 318620 h 600649"/>
              <a:gd name="connsiteX47" fmla="*/ 596887 w 681631"/>
              <a:gd name="connsiteY47" fmla="*/ 307658 h 600649"/>
              <a:gd name="connsiteX48" fmla="*/ 621138 w 681631"/>
              <a:gd name="connsiteY48" fmla="*/ 283246 h 600649"/>
              <a:gd name="connsiteX49" fmla="*/ 621184 w 681631"/>
              <a:gd name="connsiteY49" fmla="*/ 283197 h 600649"/>
              <a:gd name="connsiteX50" fmla="*/ 476928 w 681631"/>
              <a:gd name="connsiteY50" fmla="*/ 214212 h 600649"/>
              <a:gd name="connsiteX51" fmla="*/ 477584 w 681631"/>
              <a:gd name="connsiteY51" fmla="*/ 214229 h 600649"/>
              <a:gd name="connsiteX52" fmla="*/ 497137 w 681631"/>
              <a:gd name="connsiteY52" fmla="*/ 235069 h 600649"/>
              <a:gd name="connsiteX53" fmla="*/ 476928 w 681631"/>
              <a:gd name="connsiteY53" fmla="*/ 255277 h 600649"/>
              <a:gd name="connsiteX54" fmla="*/ 282925 w 681631"/>
              <a:gd name="connsiteY54" fmla="*/ 255277 h 600649"/>
              <a:gd name="connsiteX55" fmla="*/ 262715 w 681631"/>
              <a:gd name="connsiteY55" fmla="*/ 235069 h 600649"/>
              <a:gd name="connsiteX56" fmla="*/ 282925 w 681631"/>
              <a:gd name="connsiteY56" fmla="*/ 214859 h 600649"/>
              <a:gd name="connsiteX57" fmla="*/ 476928 w 681631"/>
              <a:gd name="connsiteY57" fmla="*/ 214859 h 600649"/>
              <a:gd name="connsiteX58" fmla="*/ 129338 w 681631"/>
              <a:gd name="connsiteY58" fmla="*/ 210171 h 600649"/>
              <a:gd name="connsiteX59" fmla="*/ 194005 w 681631"/>
              <a:gd name="connsiteY59" fmla="*/ 210171 h 600649"/>
              <a:gd name="connsiteX60" fmla="*/ 210172 w 681631"/>
              <a:gd name="connsiteY60" fmla="*/ 226338 h 600649"/>
              <a:gd name="connsiteX61" fmla="*/ 210172 w 681631"/>
              <a:gd name="connsiteY61" fmla="*/ 307173 h 600649"/>
              <a:gd name="connsiteX62" fmla="*/ 194005 w 681631"/>
              <a:gd name="connsiteY62" fmla="*/ 323340 h 600649"/>
              <a:gd name="connsiteX63" fmla="*/ 129338 w 681631"/>
              <a:gd name="connsiteY63" fmla="*/ 323340 h 600649"/>
              <a:gd name="connsiteX64" fmla="*/ 113171 w 681631"/>
              <a:gd name="connsiteY64" fmla="*/ 307173 h 600649"/>
              <a:gd name="connsiteX65" fmla="*/ 113171 w 681631"/>
              <a:gd name="connsiteY65" fmla="*/ 226338 h 600649"/>
              <a:gd name="connsiteX66" fmla="*/ 129338 w 681631"/>
              <a:gd name="connsiteY66" fmla="*/ 210171 h 600649"/>
              <a:gd name="connsiteX67" fmla="*/ 194004 w 681631"/>
              <a:gd name="connsiteY67" fmla="*/ 56585 h 600649"/>
              <a:gd name="connsiteX68" fmla="*/ 169755 w 681631"/>
              <a:gd name="connsiteY68" fmla="*/ 80835 h 600649"/>
              <a:gd name="connsiteX69" fmla="*/ 194004 w 681631"/>
              <a:gd name="connsiteY69" fmla="*/ 105086 h 600649"/>
              <a:gd name="connsiteX70" fmla="*/ 258672 w 681631"/>
              <a:gd name="connsiteY70" fmla="*/ 105086 h 600649"/>
              <a:gd name="connsiteX71" fmla="*/ 282924 w 681631"/>
              <a:gd name="connsiteY71" fmla="*/ 80835 h 600649"/>
              <a:gd name="connsiteX72" fmla="*/ 258672 w 681631"/>
              <a:gd name="connsiteY72" fmla="*/ 56585 h 600649"/>
              <a:gd name="connsiteX73" fmla="*/ 97002 w 681631"/>
              <a:gd name="connsiteY73" fmla="*/ 48501 h 600649"/>
              <a:gd name="connsiteX74" fmla="*/ 64668 w 681631"/>
              <a:gd name="connsiteY74" fmla="*/ 80835 h 600649"/>
              <a:gd name="connsiteX75" fmla="*/ 97002 w 681631"/>
              <a:gd name="connsiteY75" fmla="*/ 113169 h 600649"/>
              <a:gd name="connsiteX76" fmla="*/ 129336 w 681631"/>
              <a:gd name="connsiteY76" fmla="*/ 80835 h 600649"/>
              <a:gd name="connsiteX77" fmla="*/ 97002 w 681631"/>
              <a:gd name="connsiteY77" fmla="*/ 48501 h 600649"/>
              <a:gd name="connsiteX78" fmla="*/ 64668 w 681631"/>
              <a:gd name="connsiteY78" fmla="*/ 0 h 600649"/>
              <a:gd name="connsiteX79" fmla="*/ 517344 w 681631"/>
              <a:gd name="connsiteY79" fmla="*/ 0 h 600649"/>
              <a:gd name="connsiteX80" fmla="*/ 582012 w 681631"/>
              <a:gd name="connsiteY80" fmla="*/ 64668 h 600649"/>
              <a:gd name="connsiteX81" fmla="*/ 582012 w 681631"/>
              <a:gd name="connsiteY81" fmla="*/ 265624 h 600649"/>
              <a:gd name="connsiteX82" fmla="*/ 517344 w 681631"/>
              <a:gd name="connsiteY82" fmla="*/ 330292 h 600649"/>
              <a:gd name="connsiteX83" fmla="*/ 517344 w 681631"/>
              <a:gd name="connsiteY83" fmla="*/ 177837 h 600649"/>
              <a:gd name="connsiteX84" fmla="*/ 501177 w 681631"/>
              <a:gd name="connsiteY84" fmla="*/ 161670 h 600649"/>
              <a:gd name="connsiteX85" fmla="*/ 80835 w 681631"/>
              <a:gd name="connsiteY85" fmla="*/ 161670 h 600649"/>
              <a:gd name="connsiteX86" fmla="*/ 64668 w 681631"/>
              <a:gd name="connsiteY86" fmla="*/ 177837 h 600649"/>
              <a:gd name="connsiteX87" fmla="*/ 64668 w 681631"/>
              <a:gd name="connsiteY87" fmla="*/ 452676 h 600649"/>
              <a:gd name="connsiteX88" fmla="*/ 80835 w 681631"/>
              <a:gd name="connsiteY88" fmla="*/ 468843 h 600649"/>
              <a:gd name="connsiteX89" fmla="*/ 378793 w 681631"/>
              <a:gd name="connsiteY89" fmla="*/ 468843 h 600649"/>
              <a:gd name="connsiteX90" fmla="*/ 364081 w 681631"/>
              <a:gd name="connsiteY90" fmla="*/ 483392 h 600649"/>
              <a:gd name="connsiteX91" fmla="*/ 341933 w 681631"/>
              <a:gd name="connsiteY91" fmla="*/ 505542 h 600649"/>
              <a:gd name="connsiteX92" fmla="*/ 328514 w 681631"/>
              <a:gd name="connsiteY92" fmla="*/ 533511 h 600649"/>
              <a:gd name="connsiteX93" fmla="*/ 64668 w 681631"/>
              <a:gd name="connsiteY93" fmla="*/ 533511 h 600649"/>
              <a:gd name="connsiteX94" fmla="*/ 0 w 681631"/>
              <a:gd name="connsiteY94" fmla="*/ 468843 h 600649"/>
              <a:gd name="connsiteX95" fmla="*/ 0 w 681631"/>
              <a:gd name="connsiteY95" fmla="*/ 64668 h 600649"/>
              <a:gd name="connsiteX96" fmla="*/ 64668 w 681631"/>
              <a:gd name="connsiteY96" fmla="*/ 0 h 600649"/>
            </a:gdLst>
            <a:ahLst/>
            <a:cxnLst/>
            <a:rect l="l" t="t" r="r" b="b"/>
            <a:pathLst>
              <a:path w="681631" h="600649">
                <a:moveTo>
                  <a:pt x="387040" y="518313"/>
                </a:moveTo>
                <a:cubicBezTo>
                  <a:pt x="390238" y="515210"/>
                  <a:pt x="395320" y="515210"/>
                  <a:pt x="398517" y="518313"/>
                </a:cubicBezTo>
                <a:lnTo>
                  <a:pt x="444756" y="564876"/>
                </a:lnTo>
                <a:cubicBezTo>
                  <a:pt x="444771" y="564891"/>
                  <a:pt x="444786" y="564906"/>
                  <a:pt x="444802" y="564923"/>
                </a:cubicBezTo>
                <a:cubicBezTo>
                  <a:pt x="447947" y="568092"/>
                  <a:pt x="447926" y="573216"/>
                  <a:pt x="444756" y="576353"/>
                </a:cubicBezTo>
                <a:lnTo>
                  <a:pt x="428589" y="592520"/>
                </a:lnTo>
                <a:cubicBezTo>
                  <a:pt x="427283" y="593813"/>
                  <a:pt x="425569" y="594623"/>
                  <a:pt x="423738" y="594784"/>
                </a:cubicBezTo>
                <a:lnTo>
                  <a:pt x="373460" y="600604"/>
                </a:lnTo>
                <a:cubicBezTo>
                  <a:pt x="372951" y="600652"/>
                  <a:pt x="372438" y="600669"/>
                  <a:pt x="371930" y="600619"/>
                </a:cubicBezTo>
                <a:cubicBezTo>
                  <a:pt x="367482" y="600232"/>
                  <a:pt x="364186" y="596320"/>
                  <a:pt x="364567" y="591873"/>
                </a:cubicBezTo>
                <a:lnTo>
                  <a:pt x="368609" y="539655"/>
                </a:lnTo>
                <a:cubicBezTo>
                  <a:pt x="368636" y="537698"/>
                  <a:pt x="369452" y="535822"/>
                  <a:pt x="370873" y="534480"/>
                </a:cubicBezTo>
                <a:close/>
                <a:moveTo>
                  <a:pt x="121255" y="376529"/>
                </a:moveTo>
                <a:lnTo>
                  <a:pt x="412261" y="376529"/>
                </a:lnTo>
                <a:cubicBezTo>
                  <a:pt x="423422" y="376529"/>
                  <a:pt x="432469" y="385582"/>
                  <a:pt x="432469" y="396739"/>
                </a:cubicBezTo>
                <a:cubicBezTo>
                  <a:pt x="432469" y="407894"/>
                  <a:pt x="423422" y="416947"/>
                  <a:pt x="412261" y="416947"/>
                </a:cubicBezTo>
                <a:lnTo>
                  <a:pt x="121255" y="416947"/>
                </a:lnTo>
                <a:cubicBezTo>
                  <a:pt x="110093" y="416947"/>
                  <a:pt x="101045" y="407894"/>
                  <a:pt x="101045" y="396739"/>
                </a:cubicBezTo>
                <a:cubicBezTo>
                  <a:pt x="101045" y="385582"/>
                  <a:pt x="110093" y="376529"/>
                  <a:pt x="121255" y="376529"/>
                </a:cubicBezTo>
                <a:close/>
                <a:moveTo>
                  <a:pt x="557600" y="347106"/>
                </a:moveTo>
                <a:cubicBezTo>
                  <a:pt x="560798" y="344001"/>
                  <a:pt x="565882" y="344001"/>
                  <a:pt x="569079" y="347106"/>
                </a:cubicBezTo>
                <a:lnTo>
                  <a:pt x="615479" y="393504"/>
                </a:lnTo>
                <a:cubicBezTo>
                  <a:pt x="618431" y="396722"/>
                  <a:pt x="618359" y="401685"/>
                  <a:pt x="615318" y="404822"/>
                </a:cubicBezTo>
                <a:lnTo>
                  <a:pt x="485982" y="534157"/>
                </a:lnTo>
                <a:cubicBezTo>
                  <a:pt x="485870" y="534271"/>
                  <a:pt x="485753" y="534400"/>
                  <a:pt x="485634" y="534514"/>
                </a:cubicBezTo>
                <a:cubicBezTo>
                  <a:pt x="482509" y="537440"/>
                  <a:pt x="477597" y="537277"/>
                  <a:pt x="474664" y="534157"/>
                </a:cubicBezTo>
                <a:lnTo>
                  <a:pt x="428265" y="487758"/>
                </a:lnTo>
                <a:cubicBezTo>
                  <a:pt x="428146" y="487646"/>
                  <a:pt x="428029" y="487532"/>
                  <a:pt x="427918" y="487403"/>
                </a:cubicBezTo>
                <a:cubicBezTo>
                  <a:pt x="424985" y="484282"/>
                  <a:pt x="425140" y="479368"/>
                  <a:pt x="428265" y="476442"/>
                </a:cubicBezTo>
                <a:close/>
                <a:moveTo>
                  <a:pt x="282925" y="295047"/>
                </a:moveTo>
                <a:lnTo>
                  <a:pt x="476928" y="295047"/>
                </a:lnTo>
                <a:cubicBezTo>
                  <a:pt x="488090" y="295047"/>
                  <a:pt x="497137" y="304101"/>
                  <a:pt x="497137" y="315257"/>
                </a:cubicBezTo>
                <a:cubicBezTo>
                  <a:pt x="497137" y="326412"/>
                  <a:pt x="488090" y="335466"/>
                  <a:pt x="476928" y="335466"/>
                </a:cubicBezTo>
                <a:lnTo>
                  <a:pt x="282925" y="335466"/>
                </a:lnTo>
                <a:cubicBezTo>
                  <a:pt x="271763" y="335466"/>
                  <a:pt x="262715" y="326412"/>
                  <a:pt x="262715" y="315257"/>
                </a:cubicBezTo>
                <a:cubicBezTo>
                  <a:pt x="262715" y="304101"/>
                  <a:pt x="271763" y="295047"/>
                  <a:pt x="282925" y="295047"/>
                </a:cubicBezTo>
                <a:close/>
                <a:moveTo>
                  <a:pt x="621184" y="283197"/>
                </a:moveTo>
                <a:cubicBezTo>
                  <a:pt x="624354" y="280062"/>
                  <a:pt x="629472" y="280077"/>
                  <a:pt x="632615" y="283246"/>
                </a:cubicBezTo>
                <a:lnTo>
                  <a:pt x="679015" y="329646"/>
                </a:lnTo>
                <a:lnTo>
                  <a:pt x="679339" y="329646"/>
                </a:lnTo>
                <a:cubicBezTo>
                  <a:pt x="679456" y="329758"/>
                  <a:pt x="679572" y="329888"/>
                  <a:pt x="679680" y="330000"/>
                </a:cubicBezTo>
                <a:cubicBezTo>
                  <a:pt x="682522" y="333218"/>
                  <a:pt x="682225" y="338117"/>
                  <a:pt x="679015" y="340962"/>
                </a:cubicBezTo>
                <a:lnTo>
                  <a:pt x="654602" y="365374"/>
                </a:lnTo>
                <a:cubicBezTo>
                  <a:pt x="654492" y="365488"/>
                  <a:pt x="654375" y="365617"/>
                  <a:pt x="654256" y="365731"/>
                </a:cubicBezTo>
                <a:cubicBezTo>
                  <a:pt x="651130" y="368657"/>
                  <a:pt x="646219" y="368494"/>
                  <a:pt x="643286" y="365374"/>
                </a:cubicBezTo>
                <a:lnTo>
                  <a:pt x="596887" y="318974"/>
                </a:lnTo>
                <a:cubicBezTo>
                  <a:pt x="596768" y="318862"/>
                  <a:pt x="596651" y="318749"/>
                  <a:pt x="596539" y="318620"/>
                </a:cubicBezTo>
                <a:cubicBezTo>
                  <a:pt x="593606" y="315498"/>
                  <a:pt x="593762" y="310585"/>
                  <a:pt x="596887" y="307658"/>
                </a:cubicBezTo>
                <a:lnTo>
                  <a:pt x="621138" y="283246"/>
                </a:lnTo>
                <a:cubicBezTo>
                  <a:pt x="621153" y="283231"/>
                  <a:pt x="621169" y="283214"/>
                  <a:pt x="621184" y="283197"/>
                </a:cubicBezTo>
                <a:close/>
                <a:moveTo>
                  <a:pt x="476928" y="214212"/>
                </a:moveTo>
                <a:cubicBezTo>
                  <a:pt x="477147" y="214212"/>
                  <a:pt x="477366" y="214212"/>
                  <a:pt x="477584" y="214229"/>
                </a:cubicBezTo>
                <a:cubicBezTo>
                  <a:pt x="488740" y="214584"/>
                  <a:pt x="497493" y="223913"/>
                  <a:pt x="497137" y="235069"/>
                </a:cubicBezTo>
                <a:cubicBezTo>
                  <a:pt x="497137" y="246224"/>
                  <a:pt x="488090" y="255277"/>
                  <a:pt x="476928" y="255277"/>
                </a:cubicBezTo>
                <a:lnTo>
                  <a:pt x="282925" y="255277"/>
                </a:lnTo>
                <a:cubicBezTo>
                  <a:pt x="271763" y="255277"/>
                  <a:pt x="262715" y="246224"/>
                  <a:pt x="262715" y="235069"/>
                </a:cubicBezTo>
                <a:cubicBezTo>
                  <a:pt x="262715" y="223913"/>
                  <a:pt x="271763" y="214859"/>
                  <a:pt x="282925" y="214859"/>
                </a:cubicBezTo>
                <a:lnTo>
                  <a:pt x="476928" y="214859"/>
                </a:lnTo>
                <a:close/>
                <a:moveTo>
                  <a:pt x="129338" y="210171"/>
                </a:moveTo>
                <a:lnTo>
                  <a:pt x="194005" y="210171"/>
                </a:lnTo>
                <a:cubicBezTo>
                  <a:pt x="202935" y="210171"/>
                  <a:pt x="210172" y="217414"/>
                  <a:pt x="210172" y="226338"/>
                </a:cubicBezTo>
                <a:lnTo>
                  <a:pt x="210172" y="307173"/>
                </a:lnTo>
                <a:cubicBezTo>
                  <a:pt x="210172" y="316098"/>
                  <a:pt x="202935" y="323340"/>
                  <a:pt x="194005" y="323340"/>
                </a:cubicBezTo>
                <a:lnTo>
                  <a:pt x="129338" y="323340"/>
                </a:lnTo>
                <a:cubicBezTo>
                  <a:pt x="120408" y="323340"/>
                  <a:pt x="113171" y="316098"/>
                  <a:pt x="113171" y="307173"/>
                </a:cubicBezTo>
                <a:lnTo>
                  <a:pt x="113171" y="226338"/>
                </a:lnTo>
                <a:cubicBezTo>
                  <a:pt x="113171" y="217414"/>
                  <a:pt x="120408" y="210171"/>
                  <a:pt x="129338" y="210171"/>
                </a:cubicBezTo>
                <a:close/>
                <a:moveTo>
                  <a:pt x="194004" y="56585"/>
                </a:moveTo>
                <a:cubicBezTo>
                  <a:pt x="180612" y="56585"/>
                  <a:pt x="169755" y="67448"/>
                  <a:pt x="169755" y="80835"/>
                </a:cubicBezTo>
                <a:cubicBezTo>
                  <a:pt x="169755" y="94222"/>
                  <a:pt x="180612" y="105086"/>
                  <a:pt x="194004" y="105086"/>
                </a:cubicBezTo>
                <a:lnTo>
                  <a:pt x="258672" y="105086"/>
                </a:lnTo>
                <a:cubicBezTo>
                  <a:pt x="272066" y="105086"/>
                  <a:pt x="282924" y="94222"/>
                  <a:pt x="282924" y="80835"/>
                </a:cubicBezTo>
                <a:cubicBezTo>
                  <a:pt x="282924" y="67448"/>
                  <a:pt x="272066" y="56585"/>
                  <a:pt x="258672" y="56585"/>
                </a:cubicBezTo>
                <a:close/>
                <a:moveTo>
                  <a:pt x="97002" y="48501"/>
                </a:moveTo>
                <a:cubicBezTo>
                  <a:pt x="79145" y="48501"/>
                  <a:pt x="64668" y="62971"/>
                  <a:pt x="64668" y="80835"/>
                </a:cubicBezTo>
                <a:cubicBezTo>
                  <a:pt x="64668" y="98699"/>
                  <a:pt x="79145" y="113169"/>
                  <a:pt x="97002" y="113169"/>
                </a:cubicBezTo>
                <a:cubicBezTo>
                  <a:pt x="114860" y="113169"/>
                  <a:pt x="129336" y="98699"/>
                  <a:pt x="129336" y="80835"/>
                </a:cubicBezTo>
                <a:cubicBezTo>
                  <a:pt x="129336" y="62971"/>
                  <a:pt x="114860" y="48501"/>
                  <a:pt x="97002" y="48501"/>
                </a:cubicBezTo>
                <a:close/>
                <a:moveTo>
                  <a:pt x="64668" y="0"/>
                </a:moveTo>
                <a:lnTo>
                  <a:pt x="517344" y="0"/>
                </a:lnTo>
                <a:cubicBezTo>
                  <a:pt x="553059" y="0"/>
                  <a:pt x="582012" y="28955"/>
                  <a:pt x="582012" y="64668"/>
                </a:cubicBezTo>
                <a:lnTo>
                  <a:pt x="582012" y="265624"/>
                </a:lnTo>
                <a:lnTo>
                  <a:pt x="517344" y="330292"/>
                </a:lnTo>
                <a:lnTo>
                  <a:pt x="517344" y="177837"/>
                </a:lnTo>
                <a:cubicBezTo>
                  <a:pt x="517344" y="168912"/>
                  <a:pt x="510107" y="161670"/>
                  <a:pt x="501177" y="161670"/>
                </a:cubicBezTo>
                <a:lnTo>
                  <a:pt x="80835" y="161670"/>
                </a:lnTo>
                <a:cubicBezTo>
                  <a:pt x="71906" y="161670"/>
                  <a:pt x="64668" y="168912"/>
                  <a:pt x="64668" y="177837"/>
                </a:cubicBezTo>
                <a:lnTo>
                  <a:pt x="64668" y="452676"/>
                </a:lnTo>
                <a:cubicBezTo>
                  <a:pt x="64668" y="461600"/>
                  <a:pt x="71906" y="468843"/>
                  <a:pt x="80835" y="468843"/>
                </a:cubicBezTo>
                <a:lnTo>
                  <a:pt x="378793" y="468843"/>
                </a:lnTo>
                <a:lnTo>
                  <a:pt x="364081" y="483392"/>
                </a:lnTo>
                <a:lnTo>
                  <a:pt x="341933" y="505542"/>
                </a:lnTo>
                <a:cubicBezTo>
                  <a:pt x="334519" y="513140"/>
                  <a:pt x="329804" y="522970"/>
                  <a:pt x="328514" y="533511"/>
                </a:cubicBezTo>
                <a:lnTo>
                  <a:pt x="64668" y="533511"/>
                </a:lnTo>
                <a:cubicBezTo>
                  <a:pt x="28953" y="533511"/>
                  <a:pt x="0" y="504556"/>
                  <a:pt x="0" y="468843"/>
                </a:cubicBezTo>
                <a:lnTo>
                  <a:pt x="0" y="64668"/>
                </a:lnTo>
                <a:cubicBezTo>
                  <a:pt x="0" y="28955"/>
                  <a:pt x="28953" y="0"/>
                  <a:pt x="64668" y="0"/>
                </a:cubicBezTo>
                <a:close/>
              </a:path>
            </a:pathLst>
          </a:custGeom>
          <a:solidFill>
            <a:schemeClr val="accent1"/>
          </a:solidFill>
          <a:ln cap="flat">
            <a:noFill/>
            <a:prstDash val="solid"/>
            <a:miter/>
          </a:ln>
          <a:effectLst/>
        </p:spPr>
        <p:txBody>
          <a:bodyPr vert="horz" wrap="square" lIns="91440" tIns="45720" rIns="91440" bIns="45720"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10000"/>
              </a:lnSpc>
            </a:pPr>
            <a:endParaRPr kumimoji="1" lang="zh-CN" altLang="en-US"/>
          </a:p>
        </p:txBody>
      </p:sp>
      <p:sp>
        <p:nvSpPr>
          <p:cNvPr id="20" name="Shape5">
            <a:extLst>
              <a:ext uri="{FF2B5EF4-FFF2-40B4-BE49-F238E27FC236}">
                <a16:creationId xmlns:a16="http://schemas.microsoft.com/office/drawing/2014/main" id="{C58EA35A-4181-7DD7-CA00-73C6C9EEDE9A}"/>
              </a:ext>
            </a:extLst>
          </p:cNvPr>
          <p:cNvSpPr txBox="1"/>
          <p:nvPr>
            <p:custDataLst>
              <p:tags r:id="rId18"/>
            </p:custDataLst>
          </p:nvPr>
        </p:nvSpPr>
        <p:spPr>
          <a:xfrm>
            <a:off x="10290417" y="4970882"/>
            <a:ext cx="264951" cy="250712"/>
          </a:xfrm>
          <a:custGeom>
            <a:avLst/>
            <a:gdLst>
              <a:gd name="T0" fmla="*/ 9262 w 13528"/>
              <a:gd name="T1" fmla="*/ 11863 h 12800"/>
              <a:gd name="T2" fmla="*/ 9262 w 13528"/>
              <a:gd name="T3" fmla="*/ 728 h 12800"/>
              <a:gd name="T4" fmla="*/ 8429 w 13528"/>
              <a:gd name="T5" fmla="*/ 0 h 12800"/>
              <a:gd name="T6" fmla="*/ 1769 w 13528"/>
              <a:gd name="T7" fmla="*/ 0 h 12800"/>
              <a:gd name="T8" fmla="*/ 1145 w 13528"/>
              <a:gd name="T9" fmla="*/ 313 h 12800"/>
              <a:gd name="T10" fmla="*/ 937 w 13528"/>
              <a:gd name="T11" fmla="*/ 937 h 12800"/>
              <a:gd name="T12" fmla="*/ 937 w 13528"/>
              <a:gd name="T13" fmla="*/ 11967 h 12800"/>
              <a:gd name="T14" fmla="*/ 417 w 13528"/>
              <a:gd name="T15" fmla="*/ 11967 h 12800"/>
              <a:gd name="T16" fmla="*/ 104 w 13528"/>
              <a:gd name="T17" fmla="*/ 12280 h 12800"/>
              <a:gd name="T18" fmla="*/ 208 w 13528"/>
              <a:gd name="T19" fmla="*/ 12696 h 12800"/>
              <a:gd name="T20" fmla="*/ 624 w 13528"/>
              <a:gd name="T21" fmla="*/ 12800 h 12800"/>
              <a:gd name="T22" fmla="*/ 13111 w 13528"/>
              <a:gd name="T23" fmla="*/ 12800 h 12800"/>
              <a:gd name="T24" fmla="*/ 13424 w 13528"/>
              <a:gd name="T25" fmla="*/ 12487 h 12800"/>
              <a:gd name="T26" fmla="*/ 13111 w 13528"/>
              <a:gd name="T27" fmla="*/ 11967 h 12800"/>
              <a:gd name="T28" fmla="*/ 12695 w 13528"/>
              <a:gd name="T29" fmla="*/ 11967 h 12800"/>
              <a:gd name="T30" fmla="*/ 12695 w 13528"/>
              <a:gd name="T31" fmla="*/ 4996 h 12800"/>
              <a:gd name="T32" fmla="*/ 12071 w 13528"/>
              <a:gd name="T33" fmla="*/ 4372 h 12800"/>
              <a:gd name="T34" fmla="*/ 10197 w 13528"/>
              <a:gd name="T35" fmla="*/ 4372 h 12800"/>
              <a:gd name="T36" fmla="*/ 10197 w 13528"/>
              <a:gd name="T37" fmla="*/ 11759 h 12800"/>
              <a:gd name="T38" fmla="*/ 10093 w 13528"/>
              <a:gd name="T39" fmla="*/ 11863 h 12800"/>
              <a:gd name="T40" fmla="*/ 9262 w 13528"/>
              <a:gd name="T41" fmla="*/ 11863 h 12800"/>
              <a:gd name="T42" fmla="*/ 3435 w 13528"/>
              <a:gd name="T43" fmla="*/ 5203 h 12800"/>
              <a:gd name="T44" fmla="*/ 3435 w 13528"/>
              <a:gd name="T45" fmla="*/ 4370 h 12800"/>
              <a:gd name="T46" fmla="*/ 6764 w 13528"/>
              <a:gd name="T47" fmla="*/ 4370 h 12800"/>
              <a:gd name="T48" fmla="*/ 6764 w 13528"/>
              <a:gd name="T49" fmla="*/ 5203 h 12800"/>
              <a:gd name="T50" fmla="*/ 3435 w 13528"/>
              <a:gd name="T51" fmla="*/ 5203 h 12800"/>
              <a:gd name="T52" fmla="*/ 3435 w 13528"/>
              <a:gd name="T53" fmla="*/ 9678 h 12800"/>
              <a:gd name="T54" fmla="*/ 3435 w 13528"/>
              <a:gd name="T55" fmla="*/ 8845 h 12800"/>
              <a:gd name="T56" fmla="*/ 6764 w 13528"/>
              <a:gd name="T57" fmla="*/ 8845 h 12800"/>
              <a:gd name="T58" fmla="*/ 6764 w 13528"/>
              <a:gd name="T59" fmla="*/ 9678 h 12800"/>
              <a:gd name="T60" fmla="*/ 3435 w 13528"/>
              <a:gd name="T61" fmla="*/ 9678 h 12800"/>
              <a:gd name="T62" fmla="*/ 3435 w 13528"/>
              <a:gd name="T63" fmla="*/ 2185 h 12800"/>
              <a:gd name="T64" fmla="*/ 6764 w 13528"/>
              <a:gd name="T65" fmla="*/ 2185 h 12800"/>
              <a:gd name="T66" fmla="*/ 6764 w 13528"/>
              <a:gd name="T67" fmla="*/ 3018 h 12800"/>
              <a:gd name="T68" fmla="*/ 3642 w 13528"/>
              <a:gd name="T69" fmla="*/ 3018 h 12800"/>
              <a:gd name="T70" fmla="*/ 3539 w 13528"/>
              <a:gd name="T71" fmla="*/ 2914 h 12800"/>
              <a:gd name="T72" fmla="*/ 3435 w 13528"/>
              <a:gd name="T73" fmla="*/ 2185 h 12800"/>
              <a:gd name="T74" fmla="*/ 3435 w 13528"/>
              <a:gd name="T75" fmla="*/ 6660 h 12800"/>
              <a:gd name="T76" fmla="*/ 6764 w 13528"/>
              <a:gd name="T77" fmla="*/ 6660 h 12800"/>
              <a:gd name="T78" fmla="*/ 6764 w 13528"/>
              <a:gd name="T79" fmla="*/ 7493 h 12800"/>
              <a:gd name="T80" fmla="*/ 3435 w 13528"/>
              <a:gd name="T81" fmla="*/ 7493 h 12800"/>
              <a:gd name="T82" fmla="*/ 3435 w 13528"/>
              <a:gd name="T83" fmla="*/ 6660 h 12800"/>
              <a:gd name="T84" fmla="*/ 3435 w 13528"/>
              <a:gd name="T85" fmla="*/ 6660 h 12800"/>
            </a:gdLst>
            <a:ahLst/>
            <a:cxnLst/>
            <a:rect l="0" t="0" r="r" b="b"/>
            <a:pathLst>
              <a:path w="13528" h="12800">
                <a:moveTo>
                  <a:pt x="9262" y="11863"/>
                </a:moveTo>
                <a:lnTo>
                  <a:pt x="9262" y="728"/>
                </a:lnTo>
                <a:cubicBezTo>
                  <a:pt x="9262" y="311"/>
                  <a:pt x="8845" y="0"/>
                  <a:pt x="8429" y="0"/>
                </a:cubicBezTo>
                <a:lnTo>
                  <a:pt x="1769" y="0"/>
                </a:lnTo>
                <a:cubicBezTo>
                  <a:pt x="1456" y="0"/>
                  <a:pt x="1248" y="104"/>
                  <a:pt x="1145" y="313"/>
                </a:cubicBezTo>
                <a:cubicBezTo>
                  <a:pt x="937" y="520"/>
                  <a:pt x="937" y="730"/>
                  <a:pt x="937" y="937"/>
                </a:cubicBezTo>
                <a:lnTo>
                  <a:pt x="937" y="11967"/>
                </a:lnTo>
                <a:lnTo>
                  <a:pt x="417" y="11967"/>
                </a:lnTo>
                <a:cubicBezTo>
                  <a:pt x="210" y="11967"/>
                  <a:pt x="104" y="12070"/>
                  <a:pt x="104" y="12280"/>
                </a:cubicBezTo>
                <a:cubicBezTo>
                  <a:pt x="0" y="12487"/>
                  <a:pt x="104" y="12593"/>
                  <a:pt x="208" y="12696"/>
                </a:cubicBezTo>
                <a:cubicBezTo>
                  <a:pt x="311" y="12800"/>
                  <a:pt x="415" y="12800"/>
                  <a:pt x="624" y="12800"/>
                </a:cubicBezTo>
                <a:lnTo>
                  <a:pt x="13111" y="12800"/>
                </a:lnTo>
                <a:cubicBezTo>
                  <a:pt x="13319" y="12800"/>
                  <a:pt x="13424" y="12696"/>
                  <a:pt x="13424" y="12487"/>
                </a:cubicBezTo>
                <a:cubicBezTo>
                  <a:pt x="13528" y="12280"/>
                  <a:pt x="13321" y="11967"/>
                  <a:pt x="13111" y="11967"/>
                </a:cubicBezTo>
                <a:lnTo>
                  <a:pt x="12695" y="11967"/>
                </a:lnTo>
                <a:lnTo>
                  <a:pt x="12695" y="4996"/>
                </a:lnTo>
                <a:cubicBezTo>
                  <a:pt x="12695" y="4579"/>
                  <a:pt x="12487" y="4372"/>
                  <a:pt x="12071" y="4372"/>
                </a:cubicBezTo>
                <a:lnTo>
                  <a:pt x="10197" y="4372"/>
                </a:lnTo>
                <a:lnTo>
                  <a:pt x="10197" y="11759"/>
                </a:lnTo>
                <a:lnTo>
                  <a:pt x="10093" y="11863"/>
                </a:lnTo>
                <a:lnTo>
                  <a:pt x="9262" y="11863"/>
                </a:lnTo>
                <a:close/>
                <a:moveTo>
                  <a:pt x="3435" y="5203"/>
                </a:moveTo>
                <a:lnTo>
                  <a:pt x="3435" y="4370"/>
                </a:lnTo>
                <a:lnTo>
                  <a:pt x="6764" y="4370"/>
                </a:lnTo>
                <a:lnTo>
                  <a:pt x="6764" y="5203"/>
                </a:lnTo>
                <a:lnTo>
                  <a:pt x="3435" y="5203"/>
                </a:lnTo>
                <a:close/>
                <a:moveTo>
                  <a:pt x="3435" y="9678"/>
                </a:moveTo>
                <a:lnTo>
                  <a:pt x="3435" y="8845"/>
                </a:lnTo>
                <a:lnTo>
                  <a:pt x="6764" y="8845"/>
                </a:lnTo>
                <a:lnTo>
                  <a:pt x="6764" y="9678"/>
                </a:lnTo>
                <a:lnTo>
                  <a:pt x="3435" y="9678"/>
                </a:lnTo>
                <a:close/>
                <a:moveTo>
                  <a:pt x="3435" y="2185"/>
                </a:moveTo>
                <a:lnTo>
                  <a:pt x="6764" y="2185"/>
                </a:lnTo>
                <a:lnTo>
                  <a:pt x="6764" y="3018"/>
                </a:lnTo>
                <a:lnTo>
                  <a:pt x="3642" y="3018"/>
                </a:lnTo>
                <a:cubicBezTo>
                  <a:pt x="3539" y="3018"/>
                  <a:pt x="3539" y="3018"/>
                  <a:pt x="3539" y="2914"/>
                </a:cubicBezTo>
                <a:cubicBezTo>
                  <a:pt x="3435" y="2601"/>
                  <a:pt x="3435" y="2394"/>
                  <a:pt x="3435" y="2185"/>
                </a:cubicBezTo>
                <a:close/>
                <a:moveTo>
                  <a:pt x="3435" y="6660"/>
                </a:moveTo>
                <a:lnTo>
                  <a:pt x="6764" y="6660"/>
                </a:lnTo>
                <a:lnTo>
                  <a:pt x="6764" y="7493"/>
                </a:lnTo>
                <a:lnTo>
                  <a:pt x="3435" y="7493"/>
                </a:lnTo>
                <a:lnTo>
                  <a:pt x="3435" y="6660"/>
                </a:lnTo>
                <a:close/>
                <a:moveTo>
                  <a:pt x="3435" y="6660"/>
                </a:moveTo>
                <a:close/>
              </a:path>
            </a:pathLst>
          </a:custGeom>
          <a:solidFill>
            <a:schemeClr val="bg1"/>
          </a:solidFill>
          <a:ln cap="sq">
            <a:noFill/>
            <a:prstDash val="solid"/>
            <a:miter/>
          </a:ln>
        </p:spPr>
        <p:txBody>
          <a:bodyPr vert="horz" wrap="square" lIns="91440" tIns="45720" rIns="91440" bIns="45720"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10000"/>
              </a:lnSpc>
            </a:pPr>
            <a:endParaRPr kumimoji="1" lang="zh-CN" altLang="en-US"/>
          </a:p>
        </p:txBody>
      </p:sp>
      <p:sp>
        <p:nvSpPr>
          <p:cNvPr id="21" name="Text12">
            <a:extLst>
              <a:ext uri="{FF2B5EF4-FFF2-40B4-BE49-F238E27FC236}">
                <a16:creationId xmlns:a16="http://schemas.microsoft.com/office/drawing/2014/main" id="{1F661E70-CECE-13EE-5DD6-1244D5A1A1D8}"/>
              </a:ext>
            </a:extLst>
          </p:cNvPr>
          <p:cNvSpPr txBox="1"/>
          <p:nvPr>
            <p:custDataLst>
              <p:tags r:id="rId19"/>
            </p:custDataLst>
          </p:nvPr>
        </p:nvSpPr>
        <p:spPr>
          <a:xfrm rot="17592748">
            <a:off x="5857886" y="3331663"/>
            <a:ext cx="306151" cy="510717"/>
          </a:xfrm>
          <a:custGeom>
            <a:avLst/>
            <a:gdLst>
              <a:gd name="connsiteX0" fmla="*/ 306151 w 306151"/>
              <a:gd name="connsiteY0" fmla="*/ 379421 h 510717"/>
              <a:gd name="connsiteX1" fmla="*/ 0 w 306151"/>
              <a:gd name="connsiteY1" fmla="*/ 510717 h 510717"/>
              <a:gd name="connsiteX2" fmla="*/ 58868 w 306151"/>
              <a:gd name="connsiteY2" fmla="*/ 0 h 510717"/>
            </a:gdLst>
            <a:ahLst/>
            <a:cxnLst/>
            <a:rect l="l" t="t" r="r" b="b"/>
            <a:pathLst>
              <a:path w="306151" h="510717">
                <a:moveTo>
                  <a:pt x="306151" y="379421"/>
                </a:moveTo>
                <a:lnTo>
                  <a:pt x="0" y="510717"/>
                </a:lnTo>
                <a:lnTo>
                  <a:pt x="58868" y="0"/>
                </a:lnTo>
                <a:close/>
              </a:path>
            </a:pathLst>
          </a:custGeom>
          <a:solidFill>
            <a:schemeClr val="accent1"/>
          </a:solidFill>
          <a:ln w="12700" cap="flat">
            <a:noFill/>
            <a:miter/>
          </a:ln>
          <a:effectLst>
            <a:outerShdw blurRad="254000" sx="102000" sy="102000" algn="ctr" rotWithShape="0">
              <a:schemeClr val="accent1">
                <a:lumMod val="50000"/>
                <a:alpha val="10000"/>
              </a:schemeClr>
            </a:outerShdw>
          </a:effectLst>
        </p:spPr>
        <p:txBody>
          <a:bodyPr vert="horz" wrap="square" lIns="91440" tIns="45720" rIns="91440" bIns="45720"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10000"/>
              </a:lnSpc>
            </a:pPr>
            <a:endParaRPr kumimoji="1" lang="zh-CN" altLang="en-US"/>
          </a:p>
        </p:txBody>
      </p:sp>
      <p:sp>
        <p:nvSpPr>
          <p:cNvPr id="22" name="Text13">
            <a:extLst>
              <a:ext uri="{FF2B5EF4-FFF2-40B4-BE49-F238E27FC236}">
                <a16:creationId xmlns:a16="http://schemas.microsoft.com/office/drawing/2014/main" id="{12472AFB-C1B3-85B7-D581-6FA5E8074611}"/>
              </a:ext>
            </a:extLst>
          </p:cNvPr>
          <p:cNvSpPr txBox="1"/>
          <p:nvPr>
            <p:custDataLst>
              <p:tags r:id="rId20"/>
            </p:custDataLst>
          </p:nvPr>
        </p:nvSpPr>
        <p:spPr>
          <a:xfrm>
            <a:off x="5692386" y="1807088"/>
            <a:ext cx="4659500" cy="851838"/>
          </a:xfrm>
          <a:prstGeom prst="rect">
            <a:avLst/>
          </a:prstGeom>
          <a:noFill/>
          <a:ln>
            <a:noFill/>
          </a:ln>
        </p:spPr>
        <p:txBody>
          <a:bodyPr vert="horz" wrap="square" lIns="0" tIns="0" rIns="0" bIns="0" rtlCol="0" anchor="t">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0000"/>
              </a:lnSpc>
              <a:spcBef>
                <a:spcPts val="300"/>
              </a:spcBef>
              <a:spcAft>
                <a:spcPts val="300"/>
              </a:spcAft>
            </a:pPr>
            <a:r>
              <a:rPr lang="en-US" altLang="zh-CN" dirty="0" err="1">
                <a:solidFill>
                  <a:schemeClr val="bg2"/>
                </a:solidFill>
                <a:latin typeface="微软雅黑" panose="020B0503020204020204" pitchFamily="34" charset="-122"/>
                <a:ea typeface="微软雅黑" panose="020B0503020204020204" pitchFamily="34" charset="-122"/>
              </a:rPr>
              <a:t>苏轼的治水措施短期内有效缓解了徐州的水患，黄河决口得到控制，百姓生活逐渐恢复正常</a:t>
            </a:r>
            <a:r>
              <a:rPr lang="en-US" altLang="zh-CN" dirty="0">
                <a:solidFill>
                  <a:schemeClr val="bg2"/>
                </a:solidFill>
                <a:latin typeface="微软雅黑" panose="020B0503020204020204" pitchFamily="34" charset="-122"/>
                <a:ea typeface="微软雅黑" panose="020B0503020204020204" pitchFamily="34" charset="-122"/>
              </a:rPr>
              <a:t>。</a:t>
            </a:r>
          </a:p>
        </p:txBody>
      </p:sp>
      <p:sp>
        <p:nvSpPr>
          <p:cNvPr id="23" name="Text14">
            <a:extLst>
              <a:ext uri="{FF2B5EF4-FFF2-40B4-BE49-F238E27FC236}">
                <a16:creationId xmlns:a16="http://schemas.microsoft.com/office/drawing/2014/main" id="{4CE51EFB-CEFC-2E84-3AC6-4CC99A54F41E}"/>
              </a:ext>
            </a:extLst>
          </p:cNvPr>
          <p:cNvSpPr txBox="1"/>
          <p:nvPr>
            <p:custDataLst>
              <p:tags r:id="rId21"/>
            </p:custDataLst>
          </p:nvPr>
        </p:nvSpPr>
        <p:spPr>
          <a:xfrm>
            <a:off x="5693260" y="1335456"/>
            <a:ext cx="4168100" cy="422890"/>
          </a:xfrm>
          <a:prstGeom prst="rect">
            <a:avLst/>
          </a:prstGeom>
          <a:noFill/>
          <a:ln>
            <a:noFill/>
          </a:ln>
        </p:spPr>
        <p:txBody>
          <a:bodyPr vert="horz" wrap="square" lIns="0" tIns="0" rIns="0" bIns="0" rtlCol="0" anchor="ctr">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600" b="1">
                <a:latin typeface="微软雅黑" panose="020B0503020204020204" pitchFamily="34" charset="-122"/>
                <a:ea typeface="微软雅黑" panose="020B0503020204020204" pitchFamily="34" charset="-122"/>
              </a:rPr>
              <a:t>水患的缓解</a:t>
            </a:r>
          </a:p>
        </p:txBody>
      </p:sp>
      <p:sp>
        <p:nvSpPr>
          <p:cNvPr id="24" name="Text15">
            <a:extLst>
              <a:ext uri="{FF2B5EF4-FFF2-40B4-BE49-F238E27FC236}">
                <a16:creationId xmlns:a16="http://schemas.microsoft.com/office/drawing/2014/main" id="{162B3C1E-A129-E756-9DE5-EEEAE11A2CCA}"/>
              </a:ext>
            </a:extLst>
          </p:cNvPr>
          <p:cNvSpPr txBox="1"/>
          <p:nvPr>
            <p:custDataLst>
              <p:tags r:id="rId22"/>
            </p:custDataLst>
          </p:nvPr>
        </p:nvSpPr>
        <p:spPr>
          <a:xfrm>
            <a:off x="6340960" y="3100756"/>
            <a:ext cx="4168100" cy="422890"/>
          </a:xfrm>
          <a:prstGeom prst="rect">
            <a:avLst/>
          </a:prstGeom>
          <a:noFill/>
          <a:ln>
            <a:noFill/>
          </a:ln>
        </p:spPr>
        <p:txBody>
          <a:bodyPr vert="horz" wrap="square" lIns="0" tIns="0" rIns="0" bIns="0" rtlCol="0" anchor="ctr">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600" b="1">
                <a:solidFill>
                  <a:schemeClr val="tx2"/>
                </a:solidFill>
                <a:latin typeface="微软雅黑" panose="020B0503020204020204" pitchFamily="34" charset="-122"/>
                <a:ea typeface="微软雅黑" panose="020B0503020204020204" pitchFamily="34" charset="-122"/>
              </a:rPr>
              <a:t>农业生产的恢复</a:t>
            </a:r>
          </a:p>
        </p:txBody>
      </p:sp>
      <p:sp>
        <p:nvSpPr>
          <p:cNvPr id="25" name="Text16">
            <a:extLst>
              <a:ext uri="{FF2B5EF4-FFF2-40B4-BE49-F238E27FC236}">
                <a16:creationId xmlns:a16="http://schemas.microsoft.com/office/drawing/2014/main" id="{4212E916-07E8-15A8-D399-2D01F39FEB4A}"/>
              </a:ext>
            </a:extLst>
          </p:cNvPr>
          <p:cNvSpPr txBox="1"/>
          <p:nvPr>
            <p:custDataLst>
              <p:tags r:id="rId23"/>
            </p:custDataLst>
          </p:nvPr>
        </p:nvSpPr>
        <p:spPr>
          <a:xfrm>
            <a:off x="6340086" y="3572388"/>
            <a:ext cx="4659500" cy="851838"/>
          </a:xfrm>
          <a:prstGeom prst="rect">
            <a:avLst/>
          </a:prstGeom>
          <a:noFill/>
          <a:ln>
            <a:noFill/>
          </a:ln>
        </p:spPr>
        <p:txBody>
          <a:bodyPr vert="horz" wrap="square" lIns="0" tIns="0" rIns="0" bIns="0" rtlCol="0" anchor="t">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0000"/>
              </a:lnSpc>
              <a:spcBef>
                <a:spcPts val="300"/>
              </a:spcBef>
              <a:spcAft>
                <a:spcPts val="300"/>
              </a:spcAft>
            </a:pPr>
            <a:r>
              <a:rPr lang="en-US" altLang="zh-CN" sz="1200">
                <a:solidFill>
                  <a:schemeClr val="tx2"/>
                </a:solidFill>
                <a:latin typeface="微软雅黑" panose="020B0503020204020204" pitchFamily="34" charset="-122"/>
                <a:ea typeface="微软雅黑" panose="020B0503020204020204" pitchFamily="34" charset="-122"/>
              </a:rPr>
              <a:t>随着水患的减轻，徐州的农业生产逐步恢复，粮食产量增加，经济开始复苏。</a:t>
            </a:r>
          </a:p>
        </p:txBody>
      </p:sp>
      <p:sp>
        <p:nvSpPr>
          <p:cNvPr id="26" name="Text17">
            <a:extLst>
              <a:ext uri="{FF2B5EF4-FFF2-40B4-BE49-F238E27FC236}">
                <a16:creationId xmlns:a16="http://schemas.microsoft.com/office/drawing/2014/main" id="{EA8D09AB-A22F-0FDC-0289-9993B74AC745}"/>
              </a:ext>
            </a:extLst>
          </p:cNvPr>
          <p:cNvSpPr txBox="1"/>
          <p:nvPr>
            <p:custDataLst>
              <p:tags r:id="rId24"/>
            </p:custDataLst>
          </p:nvPr>
        </p:nvSpPr>
        <p:spPr>
          <a:xfrm>
            <a:off x="5693260" y="4891456"/>
            <a:ext cx="4168100" cy="422890"/>
          </a:xfrm>
          <a:prstGeom prst="rect">
            <a:avLst/>
          </a:prstGeom>
          <a:noFill/>
          <a:ln>
            <a:noFill/>
          </a:ln>
        </p:spPr>
        <p:txBody>
          <a:bodyPr vert="horz" wrap="square" lIns="0" tIns="0" rIns="0" bIns="0" rtlCol="0" anchor="ctr">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600" b="1">
                <a:latin typeface="微软雅黑" panose="020B0503020204020204" pitchFamily="34" charset="-122"/>
                <a:ea typeface="微软雅黑" panose="020B0503020204020204" pitchFamily="34" charset="-122"/>
              </a:rPr>
              <a:t>城市建设的改善</a:t>
            </a:r>
          </a:p>
        </p:txBody>
      </p:sp>
      <p:sp>
        <p:nvSpPr>
          <p:cNvPr id="27" name="Text18">
            <a:extLst>
              <a:ext uri="{FF2B5EF4-FFF2-40B4-BE49-F238E27FC236}">
                <a16:creationId xmlns:a16="http://schemas.microsoft.com/office/drawing/2014/main" id="{1BC9D706-51A2-4FC8-94AA-1445D93A5A7C}"/>
              </a:ext>
            </a:extLst>
          </p:cNvPr>
          <p:cNvSpPr txBox="1"/>
          <p:nvPr>
            <p:custDataLst>
              <p:tags r:id="rId25"/>
            </p:custDataLst>
          </p:nvPr>
        </p:nvSpPr>
        <p:spPr>
          <a:xfrm>
            <a:off x="5692386" y="5363088"/>
            <a:ext cx="4659500" cy="851838"/>
          </a:xfrm>
          <a:prstGeom prst="rect">
            <a:avLst/>
          </a:prstGeom>
          <a:noFill/>
          <a:ln>
            <a:noFill/>
          </a:ln>
        </p:spPr>
        <p:txBody>
          <a:bodyPr vert="horz" wrap="square" lIns="0" tIns="0" rIns="0" bIns="0" rtlCol="0" anchor="t">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0000"/>
              </a:lnSpc>
              <a:spcBef>
                <a:spcPts val="300"/>
              </a:spcBef>
              <a:spcAft>
                <a:spcPts val="300"/>
              </a:spcAft>
            </a:pPr>
            <a:r>
              <a:rPr lang="en-US" altLang="zh-CN" dirty="0" err="1">
                <a:solidFill>
                  <a:schemeClr val="bg2"/>
                </a:solidFill>
                <a:latin typeface="微软雅黑" panose="020B0503020204020204" pitchFamily="34" charset="-122"/>
                <a:ea typeface="微软雅黑" panose="020B0503020204020204" pitchFamily="34" charset="-122"/>
              </a:rPr>
              <a:t>治水工程改善了徐州的排水系统，城市建设更加稳固，抵御水患的能力增强</a:t>
            </a:r>
            <a:r>
              <a:rPr lang="en-US" altLang="zh-CN" dirty="0">
                <a:solidFill>
                  <a:schemeClr val="bg2"/>
                </a:solidFill>
                <a:latin typeface="微软雅黑" panose="020B0503020204020204" pitchFamily="34" charset="-122"/>
                <a:ea typeface="微软雅黑" panose="020B0503020204020204" pitchFamily="34" charset="-122"/>
              </a:rPr>
              <a:t>。</a:t>
            </a:r>
          </a:p>
        </p:txBody>
      </p:sp>
      <p:sp>
        <p:nvSpPr>
          <p:cNvPr id="2" name="Text19">
            <a:extLst>
              <a:ext uri="{FF2B5EF4-FFF2-40B4-BE49-F238E27FC236}">
                <a16:creationId xmlns:a16="http://schemas.microsoft.com/office/drawing/2014/main" id="{1836EC3B-1C88-6C0D-586C-B2BEE05C867B}"/>
              </a:ext>
            </a:extLst>
          </p:cNvPr>
          <p:cNvSpPr txBox="1"/>
          <p:nvPr>
            <p:custDataLst>
              <p:tags r:id="rId26"/>
            </p:custDataLst>
          </p:nvPr>
        </p:nvSpPr>
        <p:spPr>
          <a:xfrm rot="2700000">
            <a:off x="256421" y="473520"/>
            <a:ext cx="459926" cy="459926"/>
          </a:xfrm>
          <a:prstGeom prst="roundRect">
            <a:avLst/>
          </a:prstGeom>
          <a:solidFill>
            <a:schemeClr val="accent1"/>
          </a:solidFill>
          <a:ln w="12700" cap="sq">
            <a:noFill/>
            <a:miter/>
          </a:ln>
        </p:spPr>
        <p:txBody>
          <a:bodyPr vert="horz" wrap="square" lIns="91440" tIns="45720" rIns="91440" bIns="45720"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10000"/>
              </a:lnSpc>
            </a:pPr>
            <a:endParaRPr kumimoji="1" lang="zh-CN" altLang="en-US"/>
          </a:p>
        </p:txBody>
      </p:sp>
      <p:sp>
        <p:nvSpPr>
          <p:cNvPr id="3" name="Text20">
            <a:extLst>
              <a:ext uri="{FF2B5EF4-FFF2-40B4-BE49-F238E27FC236}">
                <a16:creationId xmlns:a16="http://schemas.microsoft.com/office/drawing/2014/main" id="{D20E21DB-E89C-3FB0-E10B-2FCD8F89C684}"/>
              </a:ext>
            </a:extLst>
          </p:cNvPr>
          <p:cNvSpPr txBox="1"/>
          <p:nvPr>
            <p:custDataLst>
              <p:tags r:id="rId27"/>
            </p:custDataLst>
          </p:nvPr>
        </p:nvSpPr>
        <p:spPr>
          <a:xfrm>
            <a:off x="811601" y="287410"/>
            <a:ext cx="11058507" cy="720348"/>
          </a:xfrm>
          <a:prstGeom prst="rect">
            <a:avLst/>
          </a:prstGeom>
          <a:noFill/>
        </p:spPr>
        <p:txBody>
          <a:bodyPr wrap="square" rtlCol="0" anchor="ctr" anchorCtr="0">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rtl="0" eaLnBrk="1" fontAlgn="auto" latinLnBrk="0" hangingPunct="1">
              <a:lnSpc>
                <a:spcPct val="120000"/>
              </a:lnSpc>
              <a:spcBef>
                <a:spcPct val="0"/>
              </a:spcBef>
              <a:spcAft>
                <a:spcPct val="0"/>
              </a:spcAft>
              <a:buClrTx/>
              <a:buSzTx/>
              <a:buFontTx/>
              <a:buNone/>
              <a:defRPr/>
            </a:pPr>
            <a:r>
              <a:rPr lang="en-US" altLang="zh-CN" sz="3200" b="1" noProof="0">
                <a:ln>
                  <a:noFill/>
                </a:ln>
                <a:effectLst/>
                <a:uLnTx/>
                <a:uFillTx/>
                <a:latin typeface="微软雅黑" panose="020B0503020204020204" pitchFamily="34" charset="-122"/>
                <a:ea typeface="微软雅黑" panose="020B0503020204020204" pitchFamily="34" charset="-122"/>
                <a:cs typeface="微软雅黑" panose="020B0503020204020204" pitchFamily="34" charset="-122"/>
                <a:sym typeface="思源黑体 CN" panose="020B0500000000000000" pitchFamily="34" charset="-122"/>
              </a:rPr>
              <a:t>短期影响</a:t>
            </a:r>
          </a:p>
        </p:txBody>
      </p:sp>
      <p:pic>
        <p:nvPicPr>
          <p:cNvPr id="13314" name="Picture 2">
            <a:extLst>
              <a:ext uri="{FF2B5EF4-FFF2-40B4-BE49-F238E27FC236}">
                <a16:creationId xmlns:a16="http://schemas.microsoft.com/office/drawing/2014/main" id="{2110D52E-BC11-0B17-198C-7B8D685BAA65}"/>
              </a:ext>
            </a:extLst>
          </p:cNvPr>
          <p:cNvPicPr>
            <a:picLocks noChangeArrowheads="1"/>
          </p:cNvPicPr>
          <p:nvPr/>
        </p:nvPicPr>
        <p:blipFill>
          <a:blip r:embed="rId30" cstate="print">
            <a:extLst>
              <a:ext uri="{28A0092B-C50C-407E-A947-70E740481C1C}">
                <a14:useLocalDpi xmlns:a14="http://schemas.microsoft.com/office/drawing/2010/main" val="0"/>
              </a:ext>
            </a:extLst>
          </a:blip>
          <a:srcRect/>
          <a:stretch>
            <a:fillRect/>
          </a:stretch>
        </p:blipFill>
        <p:spPr bwMode="auto">
          <a:xfrm>
            <a:off x="282786" y="2532256"/>
            <a:ext cx="3777358" cy="2659434"/>
          </a:xfrm>
          <a:prstGeom prst="roundRect">
            <a:avLst/>
          </a:prstGeom>
          <a:noFill/>
          <a:extLst>
            <a:ext uri="{909E8E84-426E-40DD-AFC4-6F175D3DCCD1}">
              <a14:hiddenFill xmlns:a14="http://schemas.microsoft.com/office/drawing/2010/main">
                <a:solidFill>
                  <a:srgbClr val="FFFFFF"/>
                </a:solidFill>
              </a14:hiddenFill>
            </a:ext>
          </a:extLst>
        </p:spPr>
      </p:pic>
    </p:spTree>
    <p:custDataLst>
      <p:custData r:id="rId1"/>
      <p:tags r:id="rId2"/>
    </p:custDataLst>
    <p:extLst>
      <p:ext uri="{BB962C8B-B14F-4D97-AF65-F5344CB8AC3E}">
        <p14:creationId xmlns:p14="http://schemas.microsoft.com/office/powerpoint/2010/main" val="96887824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name="content">
    <p:spTree>
      <p:nvGrpSpPr>
        <p:cNvPr id="1" name=""/>
        <p:cNvGrpSpPr/>
        <p:nvPr/>
      </p:nvGrpSpPr>
      <p:grpSpPr>
        <a:xfrm>
          <a:off x="0" y="0"/>
          <a:ext cx="0" cy="0"/>
          <a:chOff x="0" y="0"/>
          <a:chExt cx="0" cy="0"/>
        </a:xfrm>
      </p:grpSpPr>
      <p:sp>
        <p:nvSpPr>
          <p:cNvPr id="52" name="Shape1">
            <a:extLst>
              <a:ext uri="{FF2B5EF4-FFF2-40B4-BE49-F238E27FC236}">
                <a16:creationId xmlns:a16="http://schemas.microsoft.com/office/drawing/2014/main" id="{87FA6388-7AE5-438C-B007-892095D31350}"/>
              </a:ext>
            </a:extLst>
          </p:cNvPr>
          <p:cNvSpPr/>
          <p:nvPr>
            <p:custDataLst>
              <p:tags r:id="rId3"/>
            </p:custDataLst>
          </p:nvPr>
        </p:nvSpPr>
        <p:spPr>
          <a:xfrm>
            <a:off x="-2824952" y="4601801"/>
            <a:ext cx="3609498" cy="513168"/>
          </a:xfrm>
          <a:prstGeom prst="roundRect">
            <a:avLst>
              <a:gd name="adj" fmla="val 15418"/>
            </a:avLst>
          </a:prstGeom>
          <a:solidFill>
            <a:schemeClr val="tx2"/>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rgbClr val="FFFFFF"/>
                </a:solidFill>
                <a:latin typeface="等线" panose="02110004020202020204"/>
                <a:ea typeface="+mn-ea"/>
                <a:cs typeface="+mn-cs"/>
              </a:defRPr>
            </a:lvl1pPr>
            <a:lvl2pPr marL="457200" algn="l" defTabSz="914400" rtl="0" eaLnBrk="1" latinLnBrk="0" hangingPunct="1">
              <a:defRPr sz="1800" kern="1200">
                <a:solidFill>
                  <a:srgbClr val="FFFFFF"/>
                </a:solidFill>
                <a:latin typeface="等线" panose="02110004020202020204"/>
                <a:ea typeface="+mn-ea"/>
                <a:cs typeface="+mn-cs"/>
              </a:defRPr>
            </a:lvl2pPr>
            <a:lvl3pPr marL="914400" algn="l" defTabSz="914400" rtl="0" eaLnBrk="1" latinLnBrk="0" hangingPunct="1">
              <a:defRPr sz="1800" kern="1200">
                <a:solidFill>
                  <a:srgbClr val="FFFFFF"/>
                </a:solidFill>
                <a:latin typeface="等线" panose="02110004020202020204"/>
                <a:ea typeface="+mn-ea"/>
                <a:cs typeface="+mn-cs"/>
              </a:defRPr>
            </a:lvl3pPr>
            <a:lvl4pPr marL="1371600" algn="l" defTabSz="914400" rtl="0" eaLnBrk="1" latinLnBrk="0" hangingPunct="1">
              <a:defRPr sz="1800" kern="1200">
                <a:solidFill>
                  <a:srgbClr val="FFFFFF"/>
                </a:solidFill>
                <a:latin typeface="等线" panose="02110004020202020204"/>
                <a:ea typeface="+mn-ea"/>
                <a:cs typeface="+mn-cs"/>
              </a:defRPr>
            </a:lvl4pPr>
            <a:lvl5pPr marL="1828800" algn="l" defTabSz="914400" rtl="0" eaLnBrk="1" latinLnBrk="0" hangingPunct="1">
              <a:defRPr sz="1800" kern="1200">
                <a:solidFill>
                  <a:srgbClr val="FFFFFF"/>
                </a:solidFill>
                <a:latin typeface="等线" panose="02110004020202020204"/>
                <a:ea typeface="+mn-ea"/>
                <a:cs typeface="+mn-cs"/>
              </a:defRPr>
            </a:lvl5pPr>
            <a:lvl6pPr marL="2286000" algn="l" defTabSz="914400" rtl="0" eaLnBrk="1" latinLnBrk="0" hangingPunct="1">
              <a:defRPr sz="1800" kern="1200">
                <a:solidFill>
                  <a:srgbClr val="FFFFFF"/>
                </a:solidFill>
                <a:latin typeface="等线" panose="02110004020202020204"/>
                <a:ea typeface="+mn-ea"/>
                <a:cs typeface="+mn-cs"/>
              </a:defRPr>
            </a:lvl6pPr>
            <a:lvl7pPr marL="2743200" algn="l" defTabSz="914400" rtl="0" eaLnBrk="1" latinLnBrk="0" hangingPunct="1">
              <a:defRPr sz="1800" kern="1200">
                <a:solidFill>
                  <a:srgbClr val="FFFFFF"/>
                </a:solidFill>
                <a:latin typeface="等线" panose="02110004020202020204"/>
                <a:ea typeface="+mn-ea"/>
                <a:cs typeface="+mn-cs"/>
              </a:defRPr>
            </a:lvl7pPr>
            <a:lvl8pPr marL="3200400" algn="l" defTabSz="914400" rtl="0" eaLnBrk="1" latinLnBrk="0" hangingPunct="1">
              <a:defRPr sz="1800" kern="1200">
                <a:solidFill>
                  <a:srgbClr val="FFFFFF"/>
                </a:solidFill>
                <a:latin typeface="等线" panose="02110004020202020204"/>
                <a:ea typeface="+mn-ea"/>
                <a:cs typeface="+mn-cs"/>
              </a:defRPr>
            </a:lvl8pPr>
            <a:lvl9pPr marL="3657600" algn="l" defTabSz="914400" rtl="0" eaLnBrk="1" latinLnBrk="0" hangingPunct="1">
              <a:defRPr sz="1800" kern="1200">
                <a:solidFill>
                  <a:srgbClr val="FFFFFF"/>
                </a:solidFill>
                <a:latin typeface="等线" panose="02110004020202020204"/>
                <a:ea typeface="+mn-ea"/>
                <a:cs typeface="+mn-cs"/>
              </a:defRPr>
            </a:lvl9p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a:ea typeface="微软雅黑" panose="020B0503020204020204" charset="-122"/>
              <a:cs typeface="+mn-cs"/>
            </a:endParaRPr>
          </a:p>
        </p:txBody>
      </p:sp>
      <p:sp>
        <p:nvSpPr>
          <p:cNvPr id="51" name="Shape2">
            <a:extLst>
              <a:ext uri="{FF2B5EF4-FFF2-40B4-BE49-F238E27FC236}">
                <a16:creationId xmlns:a16="http://schemas.microsoft.com/office/drawing/2014/main" id="{E4567DDE-D20C-4468-8B0F-8F794A50705F}"/>
              </a:ext>
            </a:extLst>
          </p:cNvPr>
          <p:cNvSpPr/>
          <p:nvPr>
            <p:custDataLst>
              <p:tags r:id="rId4"/>
            </p:custDataLst>
          </p:nvPr>
        </p:nvSpPr>
        <p:spPr>
          <a:xfrm>
            <a:off x="9833745" y="5531411"/>
            <a:ext cx="3609498" cy="513168"/>
          </a:xfrm>
          <a:prstGeom prst="roundRect">
            <a:avLst>
              <a:gd name="adj" fmla="val 15418"/>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rgbClr val="FFFFFF"/>
                </a:solidFill>
                <a:latin typeface="等线" panose="02110004020202020204"/>
                <a:ea typeface="+mn-ea"/>
                <a:cs typeface="+mn-cs"/>
              </a:defRPr>
            </a:lvl1pPr>
            <a:lvl2pPr marL="457200" algn="l" defTabSz="914400" rtl="0" eaLnBrk="1" latinLnBrk="0" hangingPunct="1">
              <a:defRPr sz="1800" kern="1200">
                <a:solidFill>
                  <a:srgbClr val="FFFFFF"/>
                </a:solidFill>
                <a:latin typeface="等线" panose="02110004020202020204"/>
                <a:ea typeface="+mn-ea"/>
                <a:cs typeface="+mn-cs"/>
              </a:defRPr>
            </a:lvl2pPr>
            <a:lvl3pPr marL="914400" algn="l" defTabSz="914400" rtl="0" eaLnBrk="1" latinLnBrk="0" hangingPunct="1">
              <a:defRPr sz="1800" kern="1200">
                <a:solidFill>
                  <a:srgbClr val="FFFFFF"/>
                </a:solidFill>
                <a:latin typeface="等线" panose="02110004020202020204"/>
                <a:ea typeface="+mn-ea"/>
                <a:cs typeface="+mn-cs"/>
              </a:defRPr>
            </a:lvl3pPr>
            <a:lvl4pPr marL="1371600" algn="l" defTabSz="914400" rtl="0" eaLnBrk="1" latinLnBrk="0" hangingPunct="1">
              <a:defRPr sz="1800" kern="1200">
                <a:solidFill>
                  <a:srgbClr val="FFFFFF"/>
                </a:solidFill>
                <a:latin typeface="等线" panose="02110004020202020204"/>
                <a:ea typeface="+mn-ea"/>
                <a:cs typeface="+mn-cs"/>
              </a:defRPr>
            </a:lvl4pPr>
            <a:lvl5pPr marL="1828800" algn="l" defTabSz="914400" rtl="0" eaLnBrk="1" latinLnBrk="0" hangingPunct="1">
              <a:defRPr sz="1800" kern="1200">
                <a:solidFill>
                  <a:srgbClr val="FFFFFF"/>
                </a:solidFill>
                <a:latin typeface="等线" panose="02110004020202020204"/>
                <a:ea typeface="+mn-ea"/>
                <a:cs typeface="+mn-cs"/>
              </a:defRPr>
            </a:lvl5pPr>
            <a:lvl6pPr marL="2286000" algn="l" defTabSz="914400" rtl="0" eaLnBrk="1" latinLnBrk="0" hangingPunct="1">
              <a:defRPr sz="1800" kern="1200">
                <a:solidFill>
                  <a:srgbClr val="FFFFFF"/>
                </a:solidFill>
                <a:latin typeface="等线" panose="02110004020202020204"/>
                <a:ea typeface="+mn-ea"/>
                <a:cs typeface="+mn-cs"/>
              </a:defRPr>
            </a:lvl6pPr>
            <a:lvl7pPr marL="2743200" algn="l" defTabSz="914400" rtl="0" eaLnBrk="1" latinLnBrk="0" hangingPunct="1">
              <a:defRPr sz="1800" kern="1200">
                <a:solidFill>
                  <a:srgbClr val="FFFFFF"/>
                </a:solidFill>
                <a:latin typeface="等线" panose="02110004020202020204"/>
                <a:ea typeface="+mn-ea"/>
                <a:cs typeface="+mn-cs"/>
              </a:defRPr>
            </a:lvl7pPr>
            <a:lvl8pPr marL="3200400" algn="l" defTabSz="914400" rtl="0" eaLnBrk="1" latinLnBrk="0" hangingPunct="1">
              <a:defRPr sz="1800" kern="1200">
                <a:solidFill>
                  <a:srgbClr val="FFFFFF"/>
                </a:solidFill>
                <a:latin typeface="等线" panose="02110004020202020204"/>
                <a:ea typeface="+mn-ea"/>
                <a:cs typeface="+mn-cs"/>
              </a:defRPr>
            </a:lvl8pPr>
            <a:lvl9pPr marL="3657600" algn="l" defTabSz="914400" rtl="0" eaLnBrk="1" latinLnBrk="0" hangingPunct="1">
              <a:defRPr sz="1800" kern="1200">
                <a:solidFill>
                  <a:srgbClr val="FFFFFF"/>
                </a:solidFill>
                <a:latin typeface="等线" panose="02110004020202020204"/>
                <a:ea typeface="+mn-ea"/>
                <a:cs typeface="+mn-cs"/>
              </a:defRPr>
            </a:lvl9p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a:ea typeface="微软雅黑" panose="020B0503020204020204" charset="-122"/>
              <a:cs typeface="+mn-cs"/>
            </a:endParaRPr>
          </a:p>
        </p:txBody>
      </p:sp>
      <p:sp>
        <p:nvSpPr>
          <p:cNvPr id="49" name="Shape3">
            <a:extLst>
              <a:ext uri="{FF2B5EF4-FFF2-40B4-BE49-F238E27FC236}">
                <a16:creationId xmlns:a16="http://schemas.microsoft.com/office/drawing/2014/main" id="{44A04DF9-3D77-41A8-B442-54CCEBEDB751}"/>
              </a:ext>
            </a:extLst>
          </p:cNvPr>
          <p:cNvSpPr/>
          <p:nvPr>
            <p:custDataLst>
              <p:tags r:id="rId5"/>
            </p:custDataLst>
          </p:nvPr>
        </p:nvSpPr>
        <p:spPr>
          <a:xfrm>
            <a:off x="10966920" y="1770339"/>
            <a:ext cx="3609498" cy="513168"/>
          </a:xfrm>
          <a:prstGeom prst="roundRect">
            <a:avLst>
              <a:gd name="adj" fmla="val 15418"/>
            </a:avLst>
          </a:prstGeom>
          <a:solidFill>
            <a:schemeClr val="tx2"/>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rgbClr val="FFFFFF"/>
                </a:solidFill>
                <a:latin typeface="等线" panose="02110004020202020204"/>
                <a:ea typeface="+mn-ea"/>
                <a:cs typeface="+mn-cs"/>
              </a:defRPr>
            </a:lvl1pPr>
            <a:lvl2pPr marL="457200" algn="l" defTabSz="914400" rtl="0" eaLnBrk="1" latinLnBrk="0" hangingPunct="1">
              <a:defRPr sz="1800" kern="1200">
                <a:solidFill>
                  <a:srgbClr val="FFFFFF"/>
                </a:solidFill>
                <a:latin typeface="等线" panose="02110004020202020204"/>
                <a:ea typeface="+mn-ea"/>
                <a:cs typeface="+mn-cs"/>
              </a:defRPr>
            </a:lvl2pPr>
            <a:lvl3pPr marL="914400" algn="l" defTabSz="914400" rtl="0" eaLnBrk="1" latinLnBrk="0" hangingPunct="1">
              <a:defRPr sz="1800" kern="1200">
                <a:solidFill>
                  <a:srgbClr val="FFFFFF"/>
                </a:solidFill>
                <a:latin typeface="等线" panose="02110004020202020204"/>
                <a:ea typeface="+mn-ea"/>
                <a:cs typeface="+mn-cs"/>
              </a:defRPr>
            </a:lvl3pPr>
            <a:lvl4pPr marL="1371600" algn="l" defTabSz="914400" rtl="0" eaLnBrk="1" latinLnBrk="0" hangingPunct="1">
              <a:defRPr sz="1800" kern="1200">
                <a:solidFill>
                  <a:srgbClr val="FFFFFF"/>
                </a:solidFill>
                <a:latin typeface="等线" panose="02110004020202020204"/>
                <a:ea typeface="+mn-ea"/>
                <a:cs typeface="+mn-cs"/>
              </a:defRPr>
            </a:lvl4pPr>
            <a:lvl5pPr marL="1828800" algn="l" defTabSz="914400" rtl="0" eaLnBrk="1" latinLnBrk="0" hangingPunct="1">
              <a:defRPr sz="1800" kern="1200">
                <a:solidFill>
                  <a:srgbClr val="FFFFFF"/>
                </a:solidFill>
                <a:latin typeface="等线" panose="02110004020202020204"/>
                <a:ea typeface="+mn-ea"/>
                <a:cs typeface="+mn-cs"/>
              </a:defRPr>
            </a:lvl5pPr>
            <a:lvl6pPr marL="2286000" algn="l" defTabSz="914400" rtl="0" eaLnBrk="1" latinLnBrk="0" hangingPunct="1">
              <a:defRPr sz="1800" kern="1200">
                <a:solidFill>
                  <a:srgbClr val="FFFFFF"/>
                </a:solidFill>
                <a:latin typeface="等线" panose="02110004020202020204"/>
                <a:ea typeface="+mn-ea"/>
                <a:cs typeface="+mn-cs"/>
              </a:defRPr>
            </a:lvl6pPr>
            <a:lvl7pPr marL="2743200" algn="l" defTabSz="914400" rtl="0" eaLnBrk="1" latinLnBrk="0" hangingPunct="1">
              <a:defRPr sz="1800" kern="1200">
                <a:solidFill>
                  <a:srgbClr val="FFFFFF"/>
                </a:solidFill>
                <a:latin typeface="等线" panose="02110004020202020204"/>
                <a:ea typeface="+mn-ea"/>
                <a:cs typeface="+mn-cs"/>
              </a:defRPr>
            </a:lvl7pPr>
            <a:lvl8pPr marL="3200400" algn="l" defTabSz="914400" rtl="0" eaLnBrk="1" latinLnBrk="0" hangingPunct="1">
              <a:defRPr sz="1800" kern="1200">
                <a:solidFill>
                  <a:srgbClr val="FFFFFF"/>
                </a:solidFill>
                <a:latin typeface="等线" panose="02110004020202020204"/>
                <a:ea typeface="+mn-ea"/>
                <a:cs typeface="+mn-cs"/>
              </a:defRPr>
            </a:lvl8pPr>
            <a:lvl9pPr marL="3657600" algn="l" defTabSz="914400" rtl="0" eaLnBrk="1" latinLnBrk="0" hangingPunct="1">
              <a:defRPr sz="1800" kern="1200">
                <a:solidFill>
                  <a:srgbClr val="FFFFFF"/>
                </a:solidFill>
                <a:latin typeface="等线" panose="02110004020202020204"/>
                <a:ea typeface="+mn-ea"/>
                <a:cs typeface="+mn-cs"/>
              </a:defRPr>
            </a:lvl9p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a:ea typeface="微软雅黑" panose="020B0503020204020204" charset="-122"/>
              <a:cs typeface="+mn-cs"/>
            </a:endParaRPr>
          </a:p>
        </p:txBody>
      </p:sp>
      <p:sp>
        <p:nvSpPr>
          <p:cNvPr id="56" name="Shape4">
            <a:extLst>
              <a:ext uri="{FF2B5EF4-FFF2-40B4-BE49-F238E27FC236}">
                <a16:creationId xmlns:a16="http://schemas.microsoft.com/office/drawing/2014/main" id="{98FAF111-FA35-4D3F-8BCE-26D343507018}"/>
              </a:ext>
            </a:extLst>
          </p:cNvPr>
          <p:cNvSpPr txBox="1"/>
          <p:nvPr>
            <p:custDataLst>
              <p:tags r:id="rId6"/>
            </p:custDataLst>
          </p:nvPr>
        </p:nvSpPr>
        <p:spPr>
          <a:xfrm>
            <a:off x="11789217" y="1773654"/>
            <a:ext cx="1964904" cy="369332"/>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dist" defTabSz="914400" rtl="0" eaLnBrk="1" fontAlgn="auto" latinLnBrk="0" hangingPunct="1">
              <a:lnSpc>
                <a:spcPct val="100000"/>
              </a:lnSpc>
              <a:spcBef>
                <a:spcPct val="0"/>
              </a:spcBef>
              <a:spcAft>
                <a:spcPct val="0"/>
              </a:spcAft>
              <a:buClrTx/>
              <a:buSzTx/>
              <a:buFontTx/>
              <a:buNone/>
              <a:defRPr/>
            </a:pPr>
            <a:r>
              <a:rPr kumimoji="0" lang="en-US" altLang="zh-CN" sz="1800" b="0" i="0" u="none" strike="noStrike" kern="1200" cap="none" spc="0" normalizeH="0" baseline="0" noProof="0">
                <a:ln>
                  <a:noFill/>
                </a:ln>
                <a:solidFill>
                  <a:schemeClr val="accent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a:t>
            </a:r>
          </a:p>
        </p:txBody>
      </p:sp>
      <p:sp>
        <p:nvSpPr>
          <p:cNvPr id="55" name="Shape5">
            <a:extLst>
              <a:ext uri="{FF2B5EF4-FFF2-40B4-BE49-F238E27FC236}">
                <a16:creationId xmlns:a16="http://schemas.microsoft.com/office/drawing/2014/main" id="{09E5698A-2A10-4A61-91B3-3C08089EB078}"/>
              </a:ext>
            </a:extLst>
          </p:cNvPr>
          <p:cNvSpPr txBox="1"/>
          <p:nvPr>
            <p:custDataLst>
              <p:tags r:id="rId7"/>
            </p:custDataLst>
          </p:nvPr>
        </p:nvSpPr>
        <p:spPr>
          <a:xfrm>
            <a:off x="10656042" y="5539829"/>
            <a:ext cx="1964904" cy="369332"/>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dist" defTabSz="914400" rtl="0" eaLnBrk="1" fontAlgn="auto" latinLnBrk="0" hangingPunct="1">
              <a:lnSpc>
                <a:spcPct val="100000"/>
              </a:lnSpc>
              <a:spcBef>
                <a:spcPct val="0"/>
              </a:spcBef>
              <a:spcAft>
                <a:spcPct val="0"/>
              </a:spcAft>
              <a:buClrTx/>
              <a:buSzTx/>
              <a:buFontTx/>
              <a:buNone/>
              <a:defRPr/>
            </a:pPr>
            <a:r>
              <a:rPr kumimoji="0" lang="en-US" altLang="zh-CN" sz="1800" b="0" i="0" u="none" strike="noStrike" kern="1200" cap="none" spc="0" normalizeH="0" baseline="0" noProof="0">
                <a:ln>
                  <a:noFill/>
                </a:ln>
                <a:solidFill>
                  <a:schemeClr val="tx2"/>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a:t>
            </a:r>
          </a:p>
        </p:txBody>
      </p:sp>
      <p:sp>
        <p:nvSpPr>
          <p:cNvPr id="54" name="Shape6">
            <a:extLst>
              <a:ext uri="{FF2B5EF4-FFF2-40B4-BE49-F238E27FC236}">
                <a16:creationId xmlns:a16="http://schemas.microsoft.com/office/drawing/2014/main" id="{607B544C-6995-4ADA-84C8-CC5B996870AF}"/>
              </a:ext>
            </a:extLst>
          </p:cNvPr>
          <p:cNvSpPr txBox="1"/>
          <p:nvPr>
            <p:custDataLst>
              <p:tags r:id="rId8"/>
            </p:custDataLst>
          </p:nvPr>
        </p:nvSpPr>
        <p:spPr>
          <a:xfrm>
            <a:off x="-1519380" y="4625015"/>
            <a:ext cx="1964904" cy="369332"/>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dist" defTabSz="914400" rtl="0" eaLnBrk="1" fontAlgn="auto" latinLnBrk="0" hangingPunct="1">
              <a:lnSpc>
                <a:spcPct val="100000"/>
              </a:lnSpc>
              <a:spcBef>
                <a:spcPct val="0"/>
              </a:spcBef>
              <a:spcAft>
                <a:spcPct val="0"/>
              </a:spcAft>
              <a:buClrTx/>
              <a:buSzTx/>
              <a:buFontTx/>
              <a:buNone/>
              <a:defRPr/>
            </a:pPr>
            <a:r>
              <a:rPr kumimoji="0" lang="en-US" altLang="zh-CN" sz="1800" b="0" i="0" u="none" strike="noStrike" kern="1200" cap="none" spc="0" normalizeH="0" baseline="0" noProof="0">
                <a:ln>
                  <a:noFill/>
                </a:ln>
                <a:solidFill>
                  <a:schemeClr val="accent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a:t>
            </a:r>
          </a:p>
        </p:txBody>
      </p:sp>
      <p:sp>
        <p:nvSpPr>
          <p:cNvPr id="48" name="Shape7">
            <a:extLst>
              <a:ext uri="{FF2B5EF4-FFF2-40B4-BE49-F238E27FC236}">
                <a16:creationId xmlns:a16="http://schemas.microsoft.com/office/drawing/2014/main" id="{834789FF-DE7B-408C-90D2-E07B9398983D}"/>
              </a:ext>
            </a:extLst>
          </p:cNvPr>
          <p:cNvSpPr/>
          <p:nvPr>
            <p:custDataLst>
              <p:tags r:id="rId9"/>
            </p:custDataLst>
          </p:nvPr>
        </p:nvSpPr>
        <p:spPr>
          <a:xfrm>
            <a:off x="-1783487" y="3109979"/>
            <a:ext cx="3609498" cy="513168"/>
          </a:xfrm>
          <a:prstGeom prst="roundRect">
            <a:avLst>
              <a:gd name="adj" fmla="val 15418"/>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rgbClr val="FFFFFF"/>
                </a:solidFill>
                <a:latin typeface="等线" panose="02110004020202020204"/>
                <a:ea typeface="+mn-ea"/>
                <a:cs typeface="+mn-cs"/>
              </a:defRPr>
            </a:lvl1pPr>
            <a:lvl2pPr marL="457200" algn="l" defTabSz="914400" rtl="0" eaLnBrk="1" latinLnBrk="0" hangingPunct="1">
              <a:defRPr sz="1800" kern="1200">
                <a:solidFill>
                  <a:srgbClr val="FFFFFF"/>
                </a:solidFill>
                <a:latin typeface="等线" panose="02110004020202020204"/>
                <a:ea typeface="+mn-ea"/>
                <a:cs typeface="+mn-cs"/>
              </a:defRPr>
            </a:lvl2pPr>
            <a:lvl3pPr marL="914400" algn="l" defTabSz="914400" rtl="0" eaLnBrk="1" latinLnBrk="0" hangingPunct="1">
              <a:defRPr sz="1800" kern="1200">
                <a:solidFill>
                  <a:srgbClr val="FFFFFF"/>
                </a:solidFill>
                <a:latin typeface="等线" panose="02110004020202020204"/>
                <a:ea typeface="+mn-ea"/>
                <a:cs typeface="+mn-cs"/>
              </a:defRPr>
            </a:lvl3pPr>
            <a:lvl4pPr marL="1371600" algn="l" defTabSz="914400" rtl="0" eaLnBrk="1" latinLnBrk="0" hangingPunct="1">
              <a:defRPr sz="1800" kern="1200">
                <a:solidFill>
                  <a:srgbClr val="FFFFFF"/>
                </a:solidFill>
                <a:latin typeface="等线" panose="02110004020202020204"/>
                <a:ea typeface="+mn-ea"/>
                <a:cs typeface="+mn-cs"/>
              </a:defRPr>
            </a:lvl4pPr>
            <a:lvl5pPr marL="1828800" algn="l" defTabSz="914400" rtl="0" eaLnBrk="1" latinLnBrk="0" hangingPunct="1">
              <a:defRPr sz="1800" kern="1200">
                <a:solidFill>
                  <a:srgbClr val="FFFFFF"/>
                </a:solidFill>
                <a:latin typeface="等线" panose="02110004020202020204"/>
                <a:ea typeface="+mn-ea"/>
                <a:cs typeface="+mn-cs"/>
              </a:defRPr>
            </a:lvl5pPr>
            <a:lvl6pPr marL="2286000" algn="l" defTabSz="914400" rtl="0" eaLnBrk="1" latinLnBrk="0" hangingPunct="1">
              <a:defRPr sz="1800" kern="1200">
                <a:solidFill>
                  <a:srgbClr val="FFFFFF"/>
                </a:solidFill>
                <a:latin typeface="等线" panose="02110004020202020204"/>
                <a:ea typeface="+mn-ea"/>
                <a:cs typeface="+mn-cs"/>
              </a:defRPr>
            </a:lvl6pPr>
            <a:lvl7pPr marL="2743200" algn="l" defTabSz="914400" rtl="0" eaLnBrk="1" latinLnBrk="0" hangingPunct="1">
              <a:defRPr sz="1800" kern="1200">
                <a:solidFill>
                  <a:srgbClr val="FFFFFF"/>
                </a:solidFill>
                <a:latin typeface="等线" panose="02110004020202020204"/>
                <a:ea typeface="+mn-ea"/>
                <a:cs typeface="+mn-cs"/>
              </a:defRPr>
            </a:lvl7pPr>
            <a:lvl8pPr marL="3200400" algn="l" defTabSz="914400" rtl="0" eaLnBrk="1" latinLnBrk="0" hangingPunct="1">
              <a:defRPr sz="1800" kern="1200">
                <a:solidFill>
                  <a:srgbClr val="FFFFFF"/>
                </a:solidFill>
                <a:latin typeface="等线" panose="02110004020202020204"/>
                <a:ea typeface="+mn-ea"/>
                <a:cs typeface="+mn-cs"/>
              </a:defRPr>
            </a:lvl8pPr>
            <a:lvl9pPr marL="3657600" algn="l" defTabSz="914400" rtl="0" eaLnBrk="1" latinLnBrk="0" hangingPunct="1">
              <a:defRPr sz="1800" kern="1200">
                <a:solidFill>
                  <a:srgbClr val="FFFFFF"/>
                </a:solidFill>
                <a:latin typeface="等线" panose="02110004020202020204"/>
                <a:ea typeface="+mn-ea"/>
                <a:cs typeface="+mn-cs"/>
              </a:defRPr>
            </a:lvl9p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a:ea typeface="微软雅黑" panose="020B0503020204020204" charset="-122"/>
              <a:cs typeface="+mn-cs"/>
            </a:endParaRPr>
          </a:p>
        </p:txBody>
      </p:sp>
      <p:sp>
        <p:nvSpPr>
          <p:cNvPr id="28" name="Shape8">
            <a:extLst>
              <a:ext uri="{FF2B5EF4-FFF2-40B4-BE49-F238E27FC236}">
                <a16:creationId xmlns:a16="http://schemas.microsoft.com/office/drawing/2014/main" id="{0158D58C-4CE5-4F70-A162-BA9F063324B9}"/>
              </a:ext>
            </a:extLst>
          </p:cNvPr>
          <p:cNvSpPr txBox="1"/>
          <p:nvPr>
            <p:custDataLst>
              <p:tags r:id="rId10"/>
            </p:custDataLst>
          </p:nvPr>
        </p:nvSpPr>
        <p:spPr>
          <a:xfrm>
            <a:off x="-961190" y="3144648"/>
            <a:ext cx="1964904" cy="369332"/>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dist" defTabSz="914400" rtl="0" eaLnBrk="1" fontAlgn="auto" latinLnBrk="0" hangingPunct="1">
              <a:lnSpc>
                <a:spcPct val="100000"/>
              </a:lnSpc>
              <a:spcBef>
                <a:spcPct val="0"/>
              </a:spcBef>
              <a:spcAft>
                <a:spcPct val="0"/>
              </a:spcAft>
              <a:buClrTx/>
              <a:buSzTx/>
              <a:buFontTx/>
              <a:buNone/>
              <a:defRPr/>
            </a:pPr>
            <a:r>
              <a:rPr kumimoji="0" lang="en-US" altLang="zh-CN" sz="1800" b="0" i="0" u="none" strike="noStrike" kern="1200" cap="none" spc="0" normalizeH="0" baseline="0" noProof="0">
                <a:ln>
                  <a:noFill/>
                </a:ln>
                <a:solidFill>
                  <a:schemeClr val="tx2"/>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a:t>
            </a:r>
          </a:p>
        </p:txBody>
      </p:sp>
      <p:sp>
        <p:nvSpPr>
          <p:cNvPr id="38" name="Text1">
            <a:extLst>
              <a:ext uri="{FF2B5EF4-FFF2-40B4-BE49-F238E27FC236}">
                <a16:creationId xmlns:a16="http://schemas.microsoft.com/office/drawing/2014/main" id="{583437FB-39FF-44E5-8EBC-5BB64B4C15A0}"/>
              </a:ext>
            </a:extLst>
          </p:cNvPr>
          <p:cNvSpPr/>
          <p:nvPr>
            <p:custDataLst>
              <p:tags r:id="rId11"/>
            </p:custDataLst>
          </p:nvPr>
        </p:nvSpPr>
        <p:spPr>
          <a:xfrm>
            <a:off x="3584221" y="5173666"/>
            <a:ext cx="3609498" cy="513168"/>
          </a:xfrm>
          <a:prstGeom prst="roundRect">
            <a:avLst>
              <a:gd name="adj" fmla="val 15418"/>
            </a:avLst>
          </a:prstGeom>
          <a:solidFill>
            <a:schemeClr val="tx2"/>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rgbClr val="FFFFFF"/>
                </a:solidFill>
                <a:latin typeface="等线" panose="02110004020202020204"/>
                <a:ea typeface="+mn-ea"/>
                <a:cs typeface="+mn-cs"/>
              </a:defRPr>
            </a:lvl1pPr>
            <a:lvl2pPr marL="457200" algn="l" defTabSz="914400" rtl="0" eaLnBrk="1" latinLnBrk="0" hangingPunct="1">
              <a:defRPr sz="1800" kern="1200">
                <a:solidFill>
                  <a:srgbClr val="FFFFFF"/>
                </a:solidFill>
                <a:latin typeface="等线" panose="02110004020202020204"/>
                <a:ea typeface="+mn-ea"/>
                <a:cs typeface="+mn-cs"/>
              </a:defRPr>
            </a:lvl2pPr>
            <a:lvl3pPr marL="914400" algn="l" defTabSz="914400" rtl="0" eaLnBrk="1" latinLnBrk="0" hangingPunct="1">
              <a:defRPr sz="1800" kern="1200">
                <a:solidFill>
                  <a:srgbClr val="FFFFFF"/>
                </a:solidFill>
                <a:latin typeface="等线" panose="02110004020202020204"/>
                <a:ea typeface="+mn-ea"/>
                <a:cs typeface="+mn-cs"/>
              </a:defRPr>
            </a:lvl3pPr>
            <a:lvl4pPr marL="1371600" algn="l" defTabSz="914400" rtl="0" eaLnBrk="1" latinLnBrk="0" hangingPunct="1">
              <a:defRPr sz="1800" kern="1200">
                <a:solidFill>
                  <a:srgbClr val="FFFFFF"/>
                </a:solidFill>
                <a:latin typeface="等线" panose="02110004020202020204"/>
                <a:ea typeface="+mn-ea"/>
                <a:cs typeface="+mn-cs"/>
              </a:defRPr>
            </a:lvl4pPr>
            <a:lvl5pPr marL="1828800" algn="l" defTabSz="914400" rtl="0" eaLnBrk="1" latinLnBrk="0" hangingPunct="1">
              <a:defRPr sz="1800" kern="1200">
                <a:solidFill>
                  <a:srgbClr val="FFFFFF"/>
                </a:solidFill>
                <a:latin typeface="等线" panose="02110004020202020204"/>
                <a:ea typeface="+mn-ea"/>
                <a:cs typeface="+mn-cs"/>
              </a:defRPr>
            </a:lvl5pPr>
            <a:lvl6pPr marL="2286000" algn="l" defTabSz="914400" rtl="0" eaLnBrk="1" latinLnBrk="0" hangingPunct="1">
              <a:defRPr sz="1800" kern="1200">
                <a:solidFill>
                  <a:srgbClr val="FFFFFF"/>
                </a:solidFill>
                <a:latin typeface="等线" panose="02110004020202020204"/>
                <a:ea typeface="+mn-ea"/>
                <a:cs typeface="+mn-cs"/>
              </a:defRPr>
            </a:lvl6pPr>
            <a:lvl7pPr marL="2743200" algn="l" defTabSz="914400" rtl="0" eaLnBrk="1" latinLnBrk="0" hangingPunct="1">
              <a:defRPr sz="1800" kern="1200">
                <a:solidFill>
                  <a:srgbClr val="FFFFFF"/>
                </a:solidFill>
                <a:latin typeface="等线" panose="02110004020202020204"/>
                <a:ea typeface="+mn-ea"/>
                <a:cs typeface="+mn-cs"/>
              </a:defRPr>
            </a:lvl7pPr>
            <a:lvl8pPr marL="3200400" algn="l" defTabSz="914400" rtl="0" eaLnBrk="1" latinLnBrk="0" hangingPunct="1">
              <a:defRPr sz="1800" kern="1200">
                <a:solidFill>
                  <a:srgbClr val="FFFFFF"/>
                </a:solidFill>
                <a:latin typeface="等线" panose="02110004020202020204"/>
                <a:ea typeface="+mn-ea"/>
                <a:cs typeface="+mn-cs"/>
              </a:defRPr>
            </a:lvl8pPr>
            <a:lvl9pPr marL="3657600" algn="l" defTabSz="914400" rtl="0" eaLnBrk="1" latinLnBrk="0" hangingPunct="1">
              <a:defRPr sz="1800" kern="1200">
                <a:solidFill>
                  <a:srgbClr val="FFFFFF"/>
                </a:solidFill>
                <a:latin typeface="等线" panose="02110004020202020204"/>
                <a:ea typeface="+mn-ea"/>
                <a:cs typeface="+mn-cs"/>
              </a:defRPr>
            </a:lvl9p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a:ea typeface="微软雅黑" panose="020B0503020204020204" charset="-122"/>
              <a:cs typeface="+mn-cs"/>
            </a:endParaRPr>
          </a:p>
        </p:txBody>
      </p:sp>
      <p:sp>
        <p:nvSpPr>
          <p:cNvPr id="25" name="Text2">
            <a:extLst>
              <a:ext uri="{FF2B5EF4-FFF2-40B4-BE49-F238E27FC236}">
                <a16:creationId xmlns:a16="http://schemas.microsoft.com/office/drawing/2014/main" id="{D64B4DBF-EF2B-4A85-B536-0DB955D158FD}"/>
              </a:ext>
            </a:extLst>
          </p:cNvPr>
          <p:cNvSpPr txBox="1"/>
          <p:nvPr>
            <p:custDataLst>
              <p:tags r:id="rId12"/>
            </p:custDataLst>
          </p:nvPr>
        </p:nvSpPr>
        <p:spPr>
          <a:xfrm>
            <a:off x="3823987" y="5245584"/>
            <a:ext cx="2908300" cy="441250"/>
          </a:xfrm>
          <a:prstGeom prst="rect">
            <a:avLst/>
          </a:prstGeom>
          <a:noFill/>
        </p:spPr>
        <p:txBody>
          <a:bodyPr wrap="square" rtlCol="0" anchor="ctr" anchorCtr="0">
            <a:normAutofit/>
          </a:bodyPr>
          <a:lstStyle>
            <a:defPPr>
              <a:defRPr lang="en-US"/>
            </a:defPPr>
            <a:lvl1pPr marL="0" marR="0" lvl="0" indent="0" algn="ctr" defTabSz="914400" rtl="0" eaLnBrk="1" fontAlgn="auto" latinLnBrk="0" hangingPunct="1">
              <a:lnSpc>
                <a:spcPct val="100000"/>
              </a:lnSpc>
              <a:spcBef>
                <a:spcPct val="0"/>
              </a:spcBef>
              <a:spcAft>
                <a:spcPct val="0"/>
              </a:spcAft>
              <a:buClrTx/>
              <a:buSzTx/>
              <a:buFontTx/>
              <a:buNone/>
              <a:defRPr kumimoji="0" sz="2000" b="0" i="0" u="none" strike="noStrike" kern="1200" cap="none" spc="60" normalizeH="0" baseline="0">
                <a:ln>
                  <a:noFill/>
                </a:ln>
                <a:solidFill>
                  <a:prstClr val="white"/>
                </a:solidFill>
                <a:effectLst/>
                <a:uLnTx/>
                <a:uFillTx/>
                <a:latin typeface="微软雅黑" panose="020B0503020204020204" pitchFamily="34" charset="-122"/>
                <a:ea typeface="微软雅黑" panose="020B0503020204020204" pitchFamily="34" charset="-122"/>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a:solidFill>
                  <a:schemeClr val="accent1"/>
                </a:solidFill>
                <a:sym typeface="微软雅黑" panose="020B0503020204020204" pitchFamily="34" charset="-122"/>
              </a:rPr>
              <a:t>改善</a:t>
            </a:r>
          </a:p>
        </p:txBody>
      </p:sp>
      <p:sp>
        <p:nvSpPr>
          <p:cNvPr id="37" name="Text3">
            <a:extLst>
              <a:ext uri="{FF2B5EF4-FFF2-40B4-BE49-F238E27FC236}">
                <a16:creationId xmlns:a16="http://schemas.microsoft.com/office/drawing/2014/main" id="{05E38240-5E07-4275-93E1-D2AA111435DA}"/>
              </a:ext>
            </a:extLst>
          </p:cNvPr>
          <p:cNvSpPr/>
          <p:nvPr>
            <p:custDataLst>
              <p:tags r:id="rId13"/>
            </p:custDataLst>
          </p:nvPr>
        </p:nvSpPr>
        <p:spPr>
          <a:xfrm>
            <a:off x="7538980" y="4555225"/>
            <a:ext cx="3609498" cy="513168"/>
          </a:xfrm>
          <a:prstGeom prst="roundRect">
            <a:avLst>
              <a:gd name="adj" fmla="val 15418"/>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rgbClr val="FFFFFF"/>
                </a:solidFill>
                <a:latin typeface="等线" panose="02110004020202020204"/>
                <a:ea typeface="+mn-ea"/>
                <a:cs typeface="+mn-cs"/>
              </a:defRPr>
            </a:lvl1pPr>
            <a:lvl2pPr marL="457200" algn="l" defTabSz="914400" rtl="0" eaLnBrk="1" latinLnBrk="0" hangingPunct="1">
              <a:defRPr sz="1800" kern="1200">
                <a:solidFill>
                  <a:srgbClr val="FFFFFF"/>
                </a:solidFill>
                <a:latin typeface="等线" panose="02110004020202020204"/>
                <a:ea typeface="+mn-ea"/>
                <a:cs typeface="+mn-cs"/>
              </a:defRPr>
            </a:lvl2pPr>
            <a:lvl3pPr marL="914400" algn="l" defTabSz="914400" rtl="0" eaLnBrk="1" latinLnBrk="0" hangingPunct="1">
              <a:defRPr sz="1800" kern="1200">
                <a:solidFill>
                  <a:srgbClr val="FFFFFF"/>
                </a:solidFill>
                <a:latin typeface="等线" panose="02110004020202020204"/>
                <a:ea typeface="+mn-ea"/>
                <a:cs typeface="+mn-cs"/>
              </a:defRPr>
            </a:lvl3pPr>
            <a:lvl4pPr marL="1371600" algn="l" defTabSz="914400" rtl="0" eaLnBrk="1" latinLnBrk="0" hangingPunct="1">
              <a:defRPr sz="1800" kern="1200">
                <a:solidFill>
                  <a:srgbClr val="FFFFFF"/>
                </a:solidFill>
                <a:latin typeface="等线" panose="02110004020202020204"/>
                <a:ea typeface="+mn-ea"/>
                <a:cs typeface="+mn-cs"/>
              </a:defRPr>
            </a:lvl4pPr>
            <a:lvl5pPr marL="1828800" algn="l" defTabSz="914400" rtl="0" eaLnBrk="1" latinLnBrk="0" hangingPunct="1">
              <a:defRPr sz="1800" kern="1200">
                <a:solidFill>
                  <a:srgbClr val="FFFFFF"/>
                </a:solidFill>
                <a:latin typeface="等线" panose="02110004020202020204"/>
                <a:ea typeface="+mn-ea"/>
                <a:cs typeface="+mn-cs"/>
              </a:defRPr>
            </a:lvl5pPr>
            <a:lvl6pPr marL="2286000" algn="l" defTabSz="914400" rtl="0" eaLnBrk="1" latinLnBrk="0" hangingPunct="1">
              <a:defRPr sz="1800" kern="1200">
                <a:solidFill>
                  <a:srgbClr val="FFFFFF"/>
                </a:solidFill>
                <a:latin typeface="等线" panose="02110004020202020204"/>
                <a:ea typeface="+mn-ea"/>
                <a:cs typeface="+mn-cs"/>
              </a:defRPr>
            </a:lvl6pPr>
            <a:lvl7pPr marL="2743200" algn="l" defTabSz="914400" rtl="0" eaLnBrk="1" latinLnBrk="0" hangingPunct="1">
              <a:defRPr sz="1800" kern="1200">
                <a:solidFill>
                  <a:srgbClr val="FFFFFF"/>
                </a:solidFill>
                <a:latin typeface="等线" panose="02110004020202020204"/>
                <a:ea typeface="+mn-ea"/>
                <a:cs typeface="+mn-cs"/>
              </a:defRPr>
            </a:lvl7pPr>
            <a:lvl8pPr marL="3200400" algn="l" defTabSz="914400" rtl="0" eaLnBrk="1" latinLnBrk="0" hangingPunct="1">
              <a:defRPr sz="1800" kern="1200">
                <a:solidFill>
                  <a:srgbClr val="FFFFFF"/>
                </a:solidFill>
                <a:latin typeface="等线" panose="02110004020202020204"/>
                <a:ea typeface="+mn-ea"/>
                <a:cs typeface="+mn-cs"/>
              </a:defRPr>
            </a:lvl8pPr>
            <a:lvl9pPr marL="3657600" algn="l" defTabSz="914400" rtl="0" eaLnBrk="1" latinLnBrk="0" hangingPunct="1">
              <a:defRPr sz="1800" kern="1200">
                <a:solidFill>
                  <a:srgbClr val="FFFFFF"/>
                </a:solidFill>
                <a:latin typeface="等线" panose="02110004020202020204"/>
                <a:ea typeface="+mn-ea"/>
                <a:cs typeface="+mn-cs"/>
              </a:defRPr>
            </a:lvl9p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a:ea typeface="微软雅黑" panose="020B0503020204020204" charset="-122"/>
              <a:cs typeface="+mn-cs"/>
            </a:endParaRPr>
          </a:p>
        </p:txBody>
      </p:sp>
      <p:sp>
        <p:nvSpPr>
          <p:cNvPr id="27" name="Text4">
            <a:extLst>
              <a:ext uri="{FF2B5EF4-FFF2-40B4-BE49-F238E27FC236}">
                <a16:creationId xmlns:a16="http://schemas.microsoft.com/office/drawing/2014/main" id="{F2355E60-A60D-4905-A1E7-AA247530285A}"/>
              </a:ext>
            </a:extLst>
          </p:cNvPr>
          <p:cNvSpPr txBox="1"/>
          <p:nvPr>
            <p:custDataLst>
              <p:tags r:id="rId14"/>
            </p:custDataLst>
          </p:nvPr>
        </p:nvSpPr>
        <p:spPr>
          <a:xfrm>
            <a:off x="7939499" y="4627143"/>
            <a:ext cx="2808461" cy="369332"/>
          </a:xfrm>
          <a:prstGeom prst="rect">
            <a:avLst/>
          </a:prstGeom>
          <a:noFill/>
        </p:spPr>
        <p:txBody>
          <a:bodyPr wrap="square" rtlCol="0" anchor="ctr" anchorCtr="0">
            <a:normAutofit lnSpcReduction="10000"/>
          </a:bodyPr>
          <a:lstStyle>
            <a:defPPr>
              <a:defRPr lang="en-US"/>
            </a:defPPr>
            <a:lvl1pPr marL="0" marR="0" lvl="0" indent="0" algn="ctr" defTabSz="914400" rtl="0" eaLnBrk="1" fontAlgn="auto" latinLnBrk="0" hangingPunct="1">
              <a:lnSpc>
                <a:spcPct val="100000"/>
              </a:lnSpc>
              <a:spcBef>
                <a:spcPct val="0"/>
              </a:spcBef>
              <a:spcAft>
                <a:spcPct val="0"/>
              </a:spcAft>
              <a:buClrTx/>
              <a:buSzTx/>
              <a:buFontTx/>
              <a:buNone/>
              <a:defRPr kumimoji="0" sz="2000" b="0" i="0" u="none" strike="noStrike" kern="1200" cap="none" spc="60" normalizeH="0" baseline="0">
                <a:ln>
                  <a:noFill/>
                </a:ln>
                <a:solidFill>
                  <a:prstClr val="white"/>
                </a:solidFill>
                <a:effectLst/>
                <a:uLnTx/>
                <a:uFillTx/>
                <a:latin typeface="微软雅黑" panose="020B0503020204020204" pitchFamily="34" charset="-122"/>
                <a:ea typeface="微软雅黑" panose="020B0503020204020204" pitchFamily="34" charset="-122"/>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a:solidFill>
                  <a:schemeClr val="tx2"/>
                </a:solidFill>
                <a:sym typeface="微软雅黑" panose="020B0503020204020204" pitchFamily="34" charset="-122"/>
              </a:rPr>
              <a:t>生态环境</a:t>
            </a:r>
          </a:p>
        </p:txBody>
      </p:sp>
      <p:sp>
        <p:nvSpPr>
          <p:cNvPr id="35" name="Text5">
            <a:extLst>
              <a:ext uri="{FF2B5EF4-FFF2-40B4-BE49-F238E27FC236}">
                <a16:creationId xmlns:a16="http://schemas.microsoft.com/office/drawing/2014/main" id="{304EE91E-6F95-4998-A8A2-1BC4B7FE9D42}"/>
              </a:ext>
            </a:extLst>
          </p:cNvPr>
          <p:cNvSpPr/>
          <p:nvPr>
            <p:custDataLst>
              <p:tags r:id="rId15"/>
            </p:custDataLst>
          </p:nvPr>
        </p:nvSpPr>
        <p:spPr>
          <a:xfrm>
            <a:off x="1606843" y="4190784"/>
            <a:ext cx="3609498" cy="513168"/>
          </a:xfrm>
          <a:prstGeom prst="roundRect">
            <a:avLst>
              <a:gd name="adj" fmla="val 15418"/>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rgbClr val="FFFFFF"/>
                </a:solidFill>
                <a:latin typeface="等线" panose="02110004020202020204"/>
                <a:ea typeface="+mn-ea"/>
                <a:cs typeface="+mn-cs"/>
              </a:defRPr>
            </a:lvl1pPr>
            <a:lvl2pPr marL="457200" algn="l" defTabSz="914400" rtl="0" eaLnBrk="1" latinLnBrk="0" hangingPunct="1">
              <a:defRPr sz="1800" kern="1200">
                <a:solidFill>
                  <a:srgbClr val="FFFFFF"/>
                </a:solidFill>
                <a:latin typeface="等线" panose="02110004020202020204"/>
                <a:ea typeface="+mn-ea"/>
                <a:cs typeface="+mn-cs"/>
              </a:defRPr>
            </a:lvl2pPr>
            <a:lvl3pPr marL="914400" algn="l" defTabSz="914400" rtl="0" eaLnBrk="1" latinLnBrk="0" hangingPunct="1">
              <a:defRPr sz="1800" kern="1200">
                <a:solidFill>
                  <a:srgbClr val="FFFFFF"/>
                </a:solidFill>
                <a:latin typeface="等线" panose="02110004020202020204"/>
                <a:ea typeface="+mn-ea"/>
                <a:cs typeface="+mn-cs"/>
              </a:defRPr>
            </a:lvl3pPr>
            <a:lvl4pPr marL="1371600" algn="l" defTabSz="914400" rtl="0" eaLnBrk="1" latinLnBrk="0" hangingPunct="1">
              <a:defRPr sz="1800" kern="1200">
                <a:solidFill>
                  <a:srgbClr val="FFFFFF"/>
                </a:solidFill>
                <a:latin typeface="等线" panose="02110004020202020204"/>
                <a:ea typeface="+mn-ea"/>
                <a:cs typeface="+mn-cs"/>
              </a:defRPr>
            </a:lvl4pPr>
            <a:lvl5pPr marL="1828800" algn="l" defTabSz="914400" rtl="0" eaLnBrk="1" latinLnBrk="0" hangingPunct="1">
              <a:defRPr sz="1800" kern="1200">
                <a:solidFill>
                  <a:srgbClr val="FFFFFF"/>
                </a:solidFill>
                <a:latin typeface="等线" panose="02110004020202020204"/>
                <a:ea typeface="+mn-ea"/>
                <a:cs typeface="+mn-cs"/>
              </a:defRPr>
            </a:lvl5pPr>
            <a:lvl6pPr marL="2286000" algn="l" defTabSz="914400" rtl="0" eaLnBrk="1" latinLnBrk="0" hangingPunct="1">
              <a:defRPr sz="1800" kern="1200">
                <a:solidFill>
                  <a:srgbClr val="FFFFFF"/>
                </a:solidFill>
                <a:latin typeface="等线" panose="02110004020202020204"/>
                <a:ea typeface="+mn-ea"/>
                <a:cs typeface="+mn-cs"/>
              </a:defRPr>
            </a:lvl6pPr>
            <a:lvl7pPr marL="2743200" algn="l" defTabSz="914400" rtl="0" eaLnBrk="1" latinLnBrk="0" hangingPunct="1">
              <a:defRPr sz="1800" kern="1200">
                <a:solidFill>
                  <a:srgbClr val="FFFFFF"/>
                </a:solidFill>
                <a:latin typeface="等线" panose="02110004020202020204"/>
                <a:ea typeface="+mn-ea"/>
                <a:cs typeface="+mn-cs"/>
              </a:defRPr>
            </a:lvl7pPr>
            <a:lvl8pPr marL="3200400" algn="l" defTabSz="914400" rtl="0" eaLnBrk="1" latinLnBrk="0" hangingPunct="1">
              <a:defRPr sz="1800" kern="1200">
                <a:solidFill>
                  <a:srgbClr val="FFFFFF"/>
                </a:solidFill>
                <a:latin typeface="等线" panose="02110004020202020204"/>
                <a:ea typeface="+mn-ea"/>
                <a:cs typeface="+mn-cs"/>
              </a:defRPr>
            </a:lvl8pPr>
            <a:lvl9pPr marL="3657600" algn="l" defTabSz="914400" rtl="0" eaLnBrk="1" latinLnBrk="0" hangingPunct="1">
              <a:defRPr sz="1800" kern="1200">
                <a:solidFill>
                  <a:srgbClr val="FFFFFF"/>
                </a:solidFill>
                <a:latin typeface="等线" panose="02110004020202020204"/>
                <a:ea typeface="+mn-ea"/>
                <a:cs typeface="+mn-cs"/>
              </a:defRPr>
            </a:lvl9p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a:ea typeface="微软雅黑" panose="020B0503020204020204" charset="-122"/>
              <a:cs typeface="+mn-cs"/>
            </a:endParaRPr>
          </a:p>
        </p:txBody>
      </p:sp>
      <p:sp>
        <p:nvSpPr>
          <p:cNvPr id="24" name="Text6">
            <a:extLst>
              <a:ext uri="{FF2B5EF4-FFF2-40B4-BE49-F238E27FC236}">
                <a16:creationId xmlns:a16="http://schemas.microsoft.com/office/drawing/2014/main" id="{FB35E3C1-11B0-4634-9879-1A17AFB17EC3}"/>
              </a:ext>
            </a:extLst>
          </p:cNvPr>
          <p:cNvSpPr txBox="1"/>
          <p:nvPr>
            <p:custDataLst>
              <p:tags r:id="rId16"/>
            </p:custDataLst>
          </p:nvPr>
        </p:nvSpPr>
        <p:spPr>
          <a:xfrm>
            <a:off x="1683043" y="4228884"/>
            <a:ext cx="3436343" cy="457018"/>
          </a:xfrm>
          <a:prstGeom prst="rect">
            <a:avLst/>
          </a:prstGeom>
          <a:noFill/>
        </p:spPr>
        <p:txBody>
          <a:bodyPr wrap="square" rtlCol="0" anchor="ctr" anchorCtr="0">
            <a:normAutofit/>
          </a:bodyPr>
          <a:lstStyle>
            <a:defPPr>
              <a:defRPr lang="en-US"/>
            </a:defPPr>
            <a:lvl1pPr marL="0" marR="0" lvl="0" indent="0" algn="ctr" defTabSz="914400" rtl="0" eaLnBrk="1" fontAlgn="auto" latinLnBrk="0" hangingPunct="1">
              <a:lnSpc>
                <a:spcPct val="100000"/>
              </a:lnSpc>
              <a:spcBef>
                <a:spcPct val="0"/>
              </a:spcBef>
              <a:spcAft>
                <a:spcPct val="0"/>
              </a:spcAft>
              <a:buClrTx/>
              <a:buSzTx/>
              <a:buFontTx/>
              <a:buNone/>
              <a:defRPr kumimoji="0" sz="2000" b="0" i="0" u="none" strike="noStrike" kern="1200" cap="none" spc="60" normalizeH="0" baseline="0">
                <a:ln>
                  <a:noFill/>
                </a:ln>
                <a:solidFill>
                  <a:prstClr val="white"/>
                </a:solidFill>
                <a:effectLst/>
                <a:uLnTx/>
                <a:uFillTx/>
                <a:latin typeface="微软雅黑" panose="020B0503020204020204" pitchFamily="34" charset="-122"/>
                <a:ea typeface="微软雅黑" panose="020B0503020204020204" pitchFamily="34" charset="-122"/>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a:solidFill>
                  <a:schemeClr val="tx2"/>
                </a:solidFill>
                <a:sym typeface="微软雅黑" panose="020B0503020204020204" pitchFamily="34" charset="-122"/>
              </a:rPr>
              <a:t>系统水利网络</a:t>
            </a:r>
          </a:p>
        </p:txBody>
      </p:sp>
      <p:sp>
        <p:nvSpPr>
          <p:cNvPr id="36" name="Text7">
            <a:extLst>
              <a:ext uri="{FF2B5EF4-FFF2-40B4-BE49-F238E27FC236}">
                <a16:creationId xmlns:a16="http://schemas.microsoft.com/office/drawing/2014/main" id="{9EC914C4-3B8C-448C-B571-54F607C7C3E1}"/>
              </a:ext>
            </a:extLst>
          </p:cNvPr>
          <p:cNvSpPr/>
          <p:nvPr>
            <p:custDataLst>
              <p:tags r:id="rId17"/>
            </p:custDataLst>
          </p:nvPr>
        </p:nvSpPr>
        <p:spPr>
          <a:xfrm>
            <a:off x="5561599" y="3635843"/>
            <a:ext cx="3609498" cy="513168"/>
          </a:xfrm>
          <a:prstGeom prst="roundRect">
            <a:avLst>
              <a:gd name="adj" fmla="val 15418"/>
            </a:avLst>
          </a:prstGeom>
          <a:solidFill>
            <a:schemeClr val="tx2"/>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rgbClr val="FFFFFF"/>
                </a:solidFill>
                <a:latin typeface="等线" panose="02110004020202020204"/>
                <a:ea typeface="+mn-ea"/>
                <a:cs typeface="+mn-cs"/>
              </a:defRPr>
            </a:lvl1pPr>
            <a:lvl2pPr marL="457200" algn="l" defTabSz="914400" rtl="0" eaLnBrk="1" latinLnBrk="0" hangingPunct="1">
              <a:defRPr sz="1800" kern="1200">
                <a:solidFill>
                  <a:srgbClr val="FFFFFF"/>
                </a:solidFill>
                <a:latin typeface="等线" panose="02110004020202020204"/>
                <a:ea typeface="+mn-ea"/>
                <a:cs typeface="+mn-cs"/>
              </a:defRPr>
            </a:lvl2pPr>
            <a:lvl3pPr marL="914400" algn="l" defTabSz="914400" rtl="0" eaLnBrk="1" latinLnBrk="0" hangingPunct="1">
              <a:defRPr sz="1800" kern="1200">
                <a:solidFill>
                  <a:srgbClr val="FFFFFF"/>
                </a:solidFill>
                <a:latin typeface="等线" panose="02110004020202020204"/>
                <a:ea typeface="+mn-ea"/>
                <a:cs typeface="+mn-cs"/>
              </a:defRPr>
            </a:lvl3pPr>
            <a:lvl4pPr marL="1371600" algn="l" defTabSz="914400" rtl="0" eaLnBrk="1" latinLnBrk="0" hangingPunct="1">
              <a:defRPr sz="1800" kern="1200">
                <a:solidFill>
                  <a:srgbClr val="FFFFFF"/>
                </a:solidFill>
                <a:latin typeface="等线" panose="02110004020202020204"/>
                <a:ea typeface="+mn-ea"/>
                <a:cs typeface="+mn-cs"/>
              </a:defRPr>
            </a:lvl4pPr>
            <a:lvl5pPr marL="1828800" algn="l" defTabSz="914400" rtl="0" eaLnBrk="1" latinLnBrk="0" hangingPunct="1">
              <a:defRPr sz="1800" kern="1200">
                <a:solidFill>
                  <a:srgbClr val="FFFFFF"/>
                </a:solidFill>
                <a:latin typeface="等线" panose="02110004020202020204"/>
                <a:ea typeface="+mn-ea"/>
                <a:cs typeface="+mn-cs"/>
              </a:defRPr>
            </a:lvl5pPr>
            <a:lvl6pPr marL="2286000" algn="l" defTabSz="914400" rtl="0" eaLnBrk="1" latinLnBrk="0" hangingPunct="1">
              <a:defRPr sz="1800" kern="1200">
                <a:solidFill>
                  <a:srgbClr val="FFFFFF"/>
                </a:solidFill>
                <a:latin typeface="等线" panose="02110004020202020204"/>
                <a:ea typeface="+mn-ea"/>
                <a:cs typeface="+mn-cs"/>
              </a:defRPr>
            </a:lvl6pPr>
            <a:lvl7pPr marL="2743200" algn="l" defTabSz="914400" rtl="0" eaLnBrk="1" latinLnBrk="0" hangingPunct="1">
              <a:defRPr sz="1800" kern="1200">
                <a:solidFill>
                  <a:srgbClr val="FFFFFF"/>
                </a:solidFill>
                <a:latin typeface="等线" panose="02110004020202020204"/>
                <a:ea typeface="+mn-ea"/>
                <a:cs typeface="+mn-cs"/>
              </a:defRPr>
            </a:lvl7pPr>
            <a:lvl8pPr marL="3200400" algn="l" defTabSz="914400" rtl="0" eaLnBrk="1" latinLnBrk="0" hangingPunct="1">
              <a:defRPr sz="1800" kern="1200">
                <a:solidFill>
                  <a:srgbClr val="FFFFFF"/>
                </a:solidFill>
                <a:latin typeface="等线" panose="02110004020202020204"/>
                <a:ea typeface="+mn-ea"/>
                <a:cs typeface="+mn-cs"/>
              </a:defRPr>
            </a:lvl8pPr>
            <a:lvl9pPr marL="3657600" algn="l" defTabSz="914400" rtl="0" eaLnBrk="1" latinLnBrk="0" hangingPunct="1">
              <a:defRPr sz="1800" kern="1200">
                <a:solidFill>
                  <a:srgbClr val="FFFFFF"/>
                </a:solidFill>
                <a:latin typeface="等线" panose="02110004020202020204"/>
                <a:ea typeface="+mn-ea"/>
                <a:cs typeface="+mn-cs"/>
              </a:defRPr>
            </a:lvl9p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a:ea typeface="微软雅黑" panose="020B0503020204020204" charset="-122"/>
              <a:cs typeface="+mn-cs"/>
            </a:endParaRPr>
          </a:p>
        </p:txBody>
      </p:sp>
      <p:sp>
        <p:nvSpPr>
          <p:cNvPr id="26" name="Text8">
            <a:extLst>
              <a:ext uri="{FF2B5EF4-FFF2-40B4-BE49-F238E27FC236}">
                <a16:creationId xmlns:a16="http://schemas.microsoft.com/office/drawing/2014/main" id="{0607524F-AD2E-42B3-8F76-5265B6D62FAD}"/>
              </a:ext>
            </a:extLst>
          </p:cNvPr>
          <p:cNvSpPr txBox="1"/>
          <p:nvPr>
            <p:custDataLst>
              <p:tags r:id="rId18"/>
            </p:custDataLst>
          </p:nvPr>
        </p:nvSpPr>
        <p:spPr>
          <a:xfrm>
            <a:off x="5953141" y="3669661"/>
            <a:ext cx="2826415" cy="400110"/>
          </a:xfrm>
          <a:prstGeom prst="rect">
            <a:avLst/>
          </a:prstGeom>
          <a:noFill/>
        </p:spPr>
        <p:txBody>
          <a:bodyPr wrap="square" rtlCol="0" anchor="ctr" anchorCtr="0">
            <a:normAutofit/>
          </a:bodyPr>
          <a:lstStyle>
            <a:defPPr>
              <a:defRPr lang="en-US"/>
            </a:defPPr>
            <a:lvl1pPr marL="0" marR="0" lvl="0" indent="0" algn="ctr" defTabSz="914400" rtl="0" eaLnBrk="1" fontAlgn="auto" latinLnBrk="0" hangingPunct="1">
              <a:lnSpc>
                <a:spcPct val="100000"/>
              </a:lnSpc>
              <a:spcBef>
                <a:spcPct val="0"/>
              </a:spcBef>
              <a:spcAft>
                <a:spcPct val="0"/>
              </a:spcAft>
              <a:buClrTx/>
              <a:buSzTx/>
              <a:buFontTx/>
              <a:buNone/>
              <a:defRPr kumimoji="0" sz="2000" b="0" i="0" u="none" strike="noStrike" kern="1200" cap="none" spc="60" normalizeH="0" baseline="0">
                <a:ln>
                  <a:noFill/>
                </a:ln>
                <a:solidFill>
                  <a:prstClr val="white"/>
                </a:solidFill>
                <a:effectLst/>
                <a:uLnTx/>
                <a:uFillTx/>
                <a:latin typeface="微软雅黑" panose="020B0503020204020204" pitchFamily="34" charset="-122"/>
                <a:ea typeface="微软雅黑" panose="020B0503020204020204" pitchFamily="34" charset="-122"/>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a:solidFill>
                  <a:schemeClr val="accent1"/>
                </a:solidFill>
                <a:sym typeface="微软雅黑" panose="020B0503020204020204" pitchFamily="34" charset="-122"/>
              </a:rPr>
              <a:t>完善</a:t>
            </a:r>
          </a:p>
        </p:txBody>
      </p:sp>
      <p:sp>
        <p:nvSpPr>
          <p:cNvPr id="32" name="Text9">
            <a:extLst>
              <a:ext uri="{FF2B5EF4-FFF2-40B4-BE49-F238E27FC236}">
                <a16:creationId xmlns:a16="http://schemas.microsoft.com/office/drawing/2014/main" id="{C95A4839-8836-4FCD-B99B-B50A41F2ED9E}"/>
              </a:ext>
            </a:extLst>
          </p:cNvPr>
          <p:cNvSpPr/>
          <p:nvPr>
            <p:custDataLst>
              <p:tags r:id="rId19"/>
            </p:custDataLst>
          </p:nvPr>
        </p:nvSpPr>
        <p:spPr>
          <a:xfrm>
            <a:off x="2493932" y="2890402"/>
            <a:ext cx="3609498" cy="513168"/>
          </a:xfrm>
          <a:prstGeom prst="roundRect">
            <a:avLst>
              <a:gd name="adj" fmla="val 15418"/>
            </a:avLst>
          </a:prstGeom>
          <a:solidFill>
            <a:schemeClr val="tx2"/>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rgbClr val="FFFFFF"/>
                </a:solidFill>
                <a:latin typeface="等线" panose="02110004020202020204"/>
                <a:ea typeface="+mn-ea"/>
                <a:cs typeface="+mn-cs"/>
              </a:defRPr>
            </a:lvl1pPr>
            <a:lvl2pPr marL="457200" algn="l" defTabSz="914400" rtl="0" eaLnBrk="1" latinLnBrk="0" hangingPunct="1">
              <a:defRPr sz="1800" kern="1200">
                <a:solidFill>
                  <a:srgbClr val="FFFFFF"/>
                </a:solidFill>
                <a:latin typeface="等线" panose="02110004020202020204"/>
                <a:ea typeface="+mn-ea"/>
                <a:cs typeface="+mn-cs"/>
              </a:defRPr>
            </a:lvl2pPr>
            <a:lvl3pPr marL="914400" algn="l" defTabSz="914400" rtl="0" eaLnBrk="1" latinLnBrk="0" hangingPunct="1">
              <a:defRPr sz="1800" kern="1200">
                <a:solidFill>
                  <a:srgbClr val="FFFFFF"/>
                </a:solidFill>
                <a:latin typeface="等线" panose="02110004020202020204"/>
                <a:ea typeface="+mn-ea"/>
                <a:cs typeface="+mn-cs"/>
              </a:defRPr>
            </a:lvl3pPr>
            <a:lvl4pPr marL="1371600" algn="l" defTabSz="914400" rtl="0" eaLnBrk="1" latinLnBrk="0" hangingPunct="1">
              <a:defRPr sz="1800" kern="1200">
                <a:solidFill>
                  <a:srgbClr val="FFFFFF"/>
                </a:solidFill>
                <a:latin typeface="等线" panose="02110004020202020204"/>
                <a:ea typeface="+mn-ea"/>
                <a:cs typeface="+mn-cs"/>
              </a:defRPr>
            </a:lvl4pPr>
            <a:lvl5pPr marL="1828800" algn="l" defTabSz="914400" rtl="0" eaLnBrk="1" latinLnBrk="0" hangingPunct="1">
              <a:defRPr sz="1800" kern="1200">
                <a:solidFill>
                  <a:srgbClr val="FFFFFF"/>
                </a:solidFill>
                <a:latin typeface="等线" panose="02110004020202020204"/>
                <a:ea typeface="+mn-ea"/>
                <a:cs typeface="+mn-cs"/>
              </a:defRPr>
            </a:lvl5pPr>
            <a:lvl6pPr marL="2286000" algn="l" defTabSz="914400" rtl="0" eaLnBrk="1" latinLnBrk="0" hangingPunct="1">
              <a:defRPr sz="1800" kern="1200">
                <a:solidFill>
                  <a:srgbClr val="FFFFFF"/>
                </a:solidFill>
                <a:latin typeface="等线" panose="02110004020202020204"/>
                <a:ea typeface="+mn-ea"/>
                <a:cs typeface="+mn-cs"/>
              </a:defRPr>
            </a:lvl6pPr>
            <a:lvl7pPr marL="2743200" algn="l" defTabSz="914400" rtl="0" eaLnBrk="1" latinLnBrk="0" hangingPunct="1">
              <a:defRPr sz="1800" kern="1200">
                <a:solidFill>
                  <a:srgbClr val="FFFFFF"/>
                </a:solidFill>
                <a:latin typeface="等线" panose="02110004020202020204"/>
                <a:ea typeface="+mn-ea"/>
                <a:cs typeface="+mn-cs"/>
              </a:defRPr>
            </a:lvl7pPr>
            <a:lvl8pPr marL="3200400" algn="l" defTabSz="914400" rtl="0" eaLnBrk="1" latinLnBrk="0" hangingPunct="1">
              <a:defRPr sz="1800" kern="1200">
                <a:solidFill>
                  <a:srgbClr val="FFFFFF"/>
                </a:solidFill>
                <a:latin typeface="等线" panose="02110004020202020204"/>
                <a:ea typeface="+mn-ea"/>
                <a:cs typeface="+mn-cs"/>
              </a:defRPr>
            </a:lvl8pPr>
            <a:lvl9pPr marL="3657600" algn="l" defTabSz="914400" rtl="0" eaLnBrk="1" latinLnBrk="0" hangingPunct="1">
              <a:defRPr sz="1800" kern="1200">
                <a:solidFill>
                  <a:srgbClr val="FFFFFF"/>
                </a:solidFill>
                <a:latin typeface="等线" panose="02110004020202020204"/>
                <a:ea typeface="+mn-ea"/>
                <a:cs typeface="+mn-cs"/>
              </a:defRPr>
            </a:lvl9p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a:ea typeface="微软雅黑" panose="020B0503020204020204" charset="-122"/>
              <a:cs typeface="+mn-cs"/>
            </a:endParaRPr>
          </a:p>
        </p:txBody>
      </p:sp>
      <p:sp>
        <p:nvSpPr>
          <p:cNvPr id="22" name="Text10">
            <a:extLst>
              <a:ext uri="{FF2B5EF4-FFF2-40B4-BE49-F238E27FC236}">
                <a16:creationId xmlns:a16="http://schemas.microsoft.com/office/drawing/2014/main" id="{359B128A-6326-49C1-ABDE-4FD690EFDB1E}"/>
              </a:ext>
            </a:extLst>
          </p:cNvPr>
          <p:cNvSpPr txBox="1"/>
          <p:nvPr>
            <p:custDataLst>
              <p:tags r:id="rId20"/>
            </p:custDataLst>
          </p:nvPr>
        </p:nvSpPr>
        <p:spPr>
          <a:xfrm>
            <a:off x="2744487" y="2962319"/>
            <a:ext cx="3073400" cy="416483"/>
          </a:xfrm>
          <a:prstGeom prst="rect">
            <a:avLst/>
          </a:prstGeom>
          <a:noFill/>
        </p:spPr>
        <p:txBody>
          <a:bodyPr wrap="square" rtlCol="0" anchor="ctr" anchorCtr="0">
            <a:normAutofit/>
          </a:bodyPr>
          <a:lstStyle>
            <a:defPPr>
              <a:defRPr lang="en-US"/>
            </a:defPPr>
            <a:lvl1pPr marL="0" marR="0" lvl="0" indent="0" algn="ctr" defTabSz="914400" rtl="0" eaLnBrk="1" fontAlgn="auto" latinLnBrk="0" hangingPunct="1">
              <a:lnSpc>
                <a:spcPct val="100000"/>
              </a:lnSpc>
              <a:spcBef>
                <a:spcPct val="0"/>
              </a:spcBef>
              <a:spcAft>
                <a:spcPct val="0"/>
              </a:spcAft>
              <a:buClrTx/>
              <a:buSzTx/>
              <a:buFontTx/>
              <a:buNone/>
              <a:defRPr kumimoji="0" sz="2000" b="0" i="0" u="none" strike="noStrike" kern="1200" cap="none" spc="60" normalizeH="0" baseline="0">
                <a:ln>
                  <a:noFill/>
                </a:ln>
                <a:solidFill>
                  <a:prstClr val="white"/>
                </a:solidFill>
                <a:effectLst/>
                <a:uLnTx/>
                <a:uFillTx/>
                <a:latin typeface="微软雅黑" panose="020B0503020204020204" pitchFamily="34" charset="-122"/>
                <a:ea typeface="微软雅黑" panose="020B0503020204020204" pitchFamily="34" charset="-122"/>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a:solidFill>
                  <a:schemeClr val="accent1"/>
                </a:solidFill>
                <a:sym typeface="微软雅黑" panose="020B0503020204020204" pitchFamily="34" charset="-122"/>
              </a:rPr>
              <a:t>水利设施</a:t>
            </a:r>
          </a:p>
        </p:txBody>
      </p:sp>
      <p:sp>
        <p:nvSpPr>
          <p:cNvPr id="34" name="Text11">
            <a:extLst>
              <a:ext uri="{FF2B5EF4-FFF2-40B4-BE49-F238E27FC236}">
                <a16:creationId xmlns:a16="http://schemas.microsoft.com/office/drawing/2014/main" id="{0AA75E70-C308-4C95-8D21-019400481326}"/>
              </a:ext>
            </a:extLst>
          </p:cNvPr>
          <p:cNvSpPr/>
          <p:nvPr>
            <p:custDataLst>
              <p:tags r:id="rId21"/>
            </p:custDataLst>
          </p:nvPr>
        </p:nvSpPr>
        <p:spPr>
          <a:xfrm>
            <a:off x="6550288" y="2322761"/>
            <a:ext cx="3609498" cy="513168"/>
          </a:xfrm>
          <a:prstGeom prst="roundRect">
            <a:avLst>
              <a:gd name="adj" fmla="val 15418"/>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rgbClr val="FFFFFF"/>
                </a:solidFill>
                <a:latin typeface="等线" panose="02110004020202020204"/>
                <a:ea typeface="+mn-ea"/>
                <a:cs typeface="+mn-cs"/>
              </a:defRPr>
            </a:lvl1pPr>
            <a:lvl2pPr marL="457200" algn="l" defTabSz="914400" rtl="0" eaLnBrk="1" latinLnBrk="0" hangingPunct="1">
              <a:defRPr sz="1800" kern="1200">
                <a:solidFill>
                  <a:srgbClr val="FFFFFF"/>
                </a:solidFill>
                <a:latin typeface="等线" panose="02110004020202020204"/>
                <a:ea typeface="+mn-ea"/>
                <a:cs typeface="+mn-cs"/>
              </a:defRPr>
            </a:lvl2pPr>
            <a:lvl3pPr marL="914400" algn="l" defTabSz="914400" rtl="0" eaLnBrk="1" latinLnBrk="0" hangingPunct="1">
              <a:defRPr sz="1800" kern="1200">
                <a:solidFill>
                  <a:srgbClr val="FFFFFF"/>
                </a:solidFill>
                <a:latin typeface="等线" panose="02110004020202020204"/>
                <a:ea typeface="+mn-ea"/>
                <a:cs typeface="+mn-cs"/>
              </a:defRPr>
            </a:lvl3pPr>
            <a:lvl4pPr marL="1371600" algn="l" defTabSz="914400" rtl="0" eaLnBrk="1" latinLnBrk="0" hangingPunct="1">
              <a:defRPr sz="1800" kern="1200">
                <a:solidFill>
                  <a:srgbClr val="FFFFFF"/>
                </a:solidFill>
                <a:latin typeface="等线" panose="02110004020202020204"/>
                <a:ea typeface="+mn-ea"/>
                <a:cs typeface="+mn-cs"/>
              </a:defRPr>
            </a:lvl4pPr>
            <a:lvl5pPr marL="1828800" algn="l" defTabSz="914400" rtl="0" eaLnBrk="1" latinLnBrk="0" hangingPunct="1">
              <a:defRPr sz="1800" kern="1200">
                <a:solidFill>
                  <a:srgbClr val="FFFFFF"/>
                </a:solidFill>
                <a:latin typeface="等线" panose="02110004020202020204"/>
                <a:ea typeface="+mn-ea"/>
                <a:cs typeface="+mn-cs"/>
              </a:defRPr>
            </a:lvl5pPr>
            <a:lvl6pPr marL="2286000" algn="l" defTabSz="914400" rtl="0" eaLnBrk="1" latinLnBrk="0" hangingPunct="1">
              <a:defRPr sz="1800" kern="1200">
                <a:solidFill>
                  <a:srgbClr val="FFFFFF"/>
                </a:solidFill>
                <a:latin typeface="等线" panose="02110004020202020204"/>
                <a:ea typeface="+mn-ea"/>
                <a:cs typeface="+mn-cs"/>
              </a:defRPr>
            </a:lvl6pPr>
            <a:lvl7pPr marL="2743200" algn="l" defTabSz="914400" rtl="0" eaLnBrk="1" latinLnBrk="0" hangingPunct="1">
              <a:defRPr sz="1800" kern="1200">
                <a:solidFill>
                  <a:srgbClr val="FFFFFF"/>
                </a:solidFill>
                <a:latin typeface="等线" panose="02110004020202020204"/>
                <a:ea typeface="+mn-ea"/>
                <a:cs typeface="+mn-cs"/>
              </a:defRPr>
            </a:lvl7pPr>
            <a:lvl8pPr marL="3200400" algn="l" defTabSz="914400" rtl="0" eaLnBrk="1" latinLnBrk="0" hangingPunct="1">
              <a:defRPr sz="1800" kern="1200">
                <a:solidFill>
                  <a:srgbClr val="FFFFFF"/>
                </a:solidFill>
                <a:latin typeface="等线" panose="02110004020202020204"/>
                <a:ea typeface="+mn-ea"/>
                <a:cs typeface="+mn-cs"/>
              </a:defRPr>
            </a:lvl8pPr>
            <a:lvl9pPr marL="3657600" algn="l" defTabSz="914400" rtl="0" eaLnBrk="1" latinLnBrk="0" hangingPunct="1">
              <a:defRPr sz="1800" kern="1200">
                <a:solidFill>
                  <a:srgbClr val="FFFFFF"/>
                </a:solidFill>
                <a:latin typeface="等线" panose="02110004020202020204"/>
                <a:ea typeface="+mn-ea"/>
                <a:cs typeface="+mn-cs"/>
              </a:defRPr>
            </a:lvl9p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a:ea typeface="微软雅黑" panose="020B0503020204020204" charset="-122"/>
              <a:cs typeface="+mn-cs"/>
            </a:endParaRPr>
          </a:p>
        </p:txBody>
      </p:sp>
      <p:sp>
        <p:nvSpPr>
          <p:cNvPr id="23" name="Text12">
            <a:extLst>
              <a:ext uri="{FF2B5EF4-FFF2-40B4-BE49-F238E27FC236}">
                <a16:creationId xmlns:a16="http://schemas.microsoft.com/office/drawing/2014/main" id="{7585287A-D59B-4C48-A9E5-2E34AF0A08EE}"/>
              </a:ext>
            </a:extLst>
          </p:cNvPr>
          <p:cNvSpPr txBox="1"/>
          <p:nvPr>
            <p:custDataLst>
              <p:tags r:id="rId22"/>
            </p:custDataLst>
          </p:nvPr>
        </p:nvSpPr>
        <p:spPr>
          <a:xfrm>
            <a:off x="6732287" y="2394679"/>
            <a:ext cx="3213100" cy="441250"/>
          </a:xfrm>
          <a:prstGeom prst="rect">
            <a:avLst/>
          </a:prstGeom>
          <a:noFill/>
        </p:spPr>
        <p:txBody>
          <a:bodyPr wrap="square" rtlCol="0" anchor="ctr" anchorCtr="0">
            <a:normAutofit/>
          </a:bodyPr>
          <a:lstStyle>
            <a:defPPr>
              <a:defRPr lang="en-US"/>
            </a:defPPr>
            <a:lvl1pPr marL="0" marR="0" lvl="0" indent="0" algn="ctr" defTabSz="914400" rtl="0" eaLnBrk="1" fontAlgn="auto" latinLnBrk="0" hangingPunct="1">
              <a:lnSpc>
                <a:spcPct val="100000"/>
              </a:lnSpc>
              <a:spcBef>
                <a:spcPct val="0"/>
              </a:spcBef>
              <a:spcAft>
                <a:spcPct val="0"/>
              </a:spcAft>
              <a:buClrTx/>
              <a:buSzTx/>
              <a:buFontTx/>
              <a:buNone/>
              <a:defRPr kumimoji="0" sz="2000" b="0" i="0" u="none" strike="noStrike" kern="1200" cap="none" spc="60" normalizeH="0" baseline="0">
                <a:ln>
                  <a:noFill/>
                </a:ln>
                <a:solidFill>
                  <a:prstClr val="white"/>
                </a:solidFill>
                <a:effectLst/>
                <a:uLnTx/>
                <a:uFillTx/>
                <a:latin typeface="微软雅黑" panose="020B0503020204020204" pitchFamily="34" charset="-122"/>
                <a:ea typeface="微软雅黑" panose="020B0503020204020204" pitchFamily="34" charset="-122"/>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a:solidFill>
                  <a:schemeClr val="tx2"/>
                </a:solidFill>
                <a:sym typeface="微软雅黑" panose="020B0503020204020204" pitchFamily="34" charset="-122"/>
              </a:rPr>
              <a:t>徐州</a:t>
            </a:r>
          </a:p>
        </p:txBody>
      </p:sp>
      <p:sp>
        <p:nvSpPr>
          <p:cNvPr id="31" name="Text13">
            <a:extLst>
              <a:ext uri="{FF2B5EF4-FFF2-40B4-BE49-F238E27FC236}">
                <a16:creationId xmlns:a16="http://schemas.microsoft.com/office/drawing/2014/main" id="{5E234AE9-8160-43DC-802A-32B8AFA09053}"/>
              </a:ext>
            </a:extLst>
          </p:cNvPr>
          <p:cNvSpPr/>
          <p:nvPr>
            <p:custDataLst>
              <p:tags r:id="rId23"/>
            </p:custDataLst>
          </p:nvPr>
        </p:nvSpPr>
        <p:spPr>
          <a:xfrm>
            <a:off x="618154" y="1996420"/>
            <a:ext cx="3609498" cy="513168"/>
          </a:xfrm>
          <a:prstGeom prst="roundRect">
            <a:avLst>
              <a:gd name="adj" fmla="val 15418"/>
            </a:avLst>
          </a:prstGeom>
          <a:solidFill>
            <a:schemeClr val="tx2"/>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rgbClr val="FFFFFF"/>
                </a:solidFill>
                <a:latin typeface="等线" panose="02110004020202020204"/>
                <a:ea typeface="+mn-ea"/>
                <a:cs typeface="+mn-cs"/>
              </a:defRPr>
            </a:lvl1pPr>
            <a:lvl2pPr marL="457200" algn="l" defTabSz="914400" rtl="0" eaLnBrk="1" latinLnBrk="0" hangingPunct="1">
              <a:defRPr sz="1800" kern="1200">
                <a:solidFill>
                  <a:srgbClr val="FFFFFF"/>
                </a:solidFill>
                <a:latin typeface="等线" panose="02110004020202020204"/>
                <a:ea typeface="+mn-ea"/>
                <a:cs typeface="+mn-cs"/>
              </a:defRPr>
            </a:lvl2pPr>
            <a:lvl3pPr marL="914400" algn="l" defTabSz="914400" rtl="0" eaLnBrk="1" latinLnBrk="0" hangingPunct="1">
              <a:defRPr sz="1800" kern="1200">
                <a:solidFill>
                  <a:srgbClr val="FFFFFF"/>
                </a:solidFill>
                <a:latin typeface="等线" panose="02110004020202020204"/>
                <a:ea typeface="+mn-ea"/>
                <a:cs typeface="+mn-cs"/>
              </a:defRPr>
            </a:lvl3pPr>
            <a:lvl4pPr marL="1371600" algn="l" defTabSz="914400" rtl="0" eaLnBrk="1" latinLnBrk="0" hangingPunct="1">
              <a:defRPr sz="1800" kern="1200">
                <a:solidFill>
                  <a:srgbClr val="FFFFFF"/>
                </a:solidFill>
                <a:latin typeface="等线" panose="02110004020202020204"/>
                <a:ea typeface="+mn-ea"/>
                <a:cs typeface="+mn-cs"/>
              </a:defRPr>
            </a:lvl4pPr>
            <a:lvl5pPr marL="1828800" algn="l" defTabSz="914400" rtl="0" eaLnBrk="1" latinLnBrk="0" hangingPunct="1">
              <a:defRPr sz="1800" kern="1200">
                <a:solidFill>
                  <a:srgbClr val="FFFFFF"/>
                </a:solidFill>
                <a:latin typeface="等线" panose="02110004020202020204"/>
                <a:ea typeface="+mn-ea"/>
                <a:cs typeface="+mn-cs"/>
              </a:defRPr>
            </a:lvl5pPr>
            <a:lvl6pPr marL="2286000" algn="l" defTabSz="914400" rtl="0" eaLnBrk="1" latinLnBrk="0" hangingPunct="1">
              <a:defRPr sz="1800" kern="1200">
                <a:solidFill>
                  <a:srgbClr val="FFFFFF"/>
                </a:solidFill>
                <a:latin typeface="等线" panose="02110004020202020204"/>
                <a:ea typeface="+mn-ea"/>
                <a:cs typeface="+mn-cs"/>
              </a:defRPr>
            </a:lvl6pPr>
            <a:lvl7pPr marL="2743200" algn="l" defTabSz="914400" rtl="0" eaLnBrk="1" latinLnBrk="0" hangingPunct="1">
              <a:defRPr sz="1800" kern="1200">
                <a:solidFill>
                  <a:srgbClr val="FFFFFF"/>
                </a:solidFill>
                <a:latin typeface="等线" panose="02110004020202020204"/>
                <a:ea typeface="+mn-ea"/>
                <a:cs typeface="+mn-cs"/>
              </a:defRPr>
            </a:lvl7pPr>
            <a:lvl8pPr marL="3200400" algn="l" defTabSz="914400" rtl="0" eaLnBrk="1" latinLnBrk="0" hangingPunct="1">
              <a:defRPr sz="1800" kern="1200">
                <a:solidFill>
                  <a:srgbClr val="FFFFFF"/>
                </a:solidFill>
                <a:latin typeface="等线" panose="02110004020202020204"/>
                <a:ea typeface="+mn-ea"/>
                <a:cs typeface="+mn-cs"/>
              </a:defRPr>
            </a:lvl8pPr>
            <a:lvl9pPr marL="3657600" algn="l" defTabSz="914400" rtl="0" eaLnBrk="1" latinLnBrk="0" hangingPunct="1">
              <a:defRPr sz="1800" kern="1200">
                <a:solidFill>
                  <a:srgbClr val="FFFFFF"/>
                </a:solidFill>
                <a:latin typeface="等线" panose="02110004020202020204"/>
                <a:ea typeface="+mn-ea"/>
                <a:cs typeface="+mn-cs"/>
              </a:defRPr>
            </a:lvl9p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a:ea typeface="微软雅黑" panose="020B0503020204020204" charset="-122"/>
              <a:cs typeface="+mn-cs"/>
            </a:endParaRPr>
          </a:p>
        </p:txBody>
      </p:sp>
      <p:sp>
        <p:nvSpPr>
          <p:cNvPr id="20" name="Text14">
            <a:extLst>
              <a:ext uri="{FF2B5EF4-FFF2-40B4-BE49-F238E27FC236}">
                <a16:creationId xmlns:a16="http://schemas.microsoft.com/office/drawing/2014/main" id="{8501D8CA-4127-4F2E-AB57-7AD7CF2C43E0}"/>
              </a:ext>
            </a:extLst>
          </p:cNvPr>
          <p:cNvSpPr txBox="1"/>
          <p:nvPr>
            <p:custDataLst>
              <p:tags r:id="rId24"/>
            </p:custDataLst>
          </p:nvPr>
        </p:nvSpPr>
        <p:spPr>
          <a:xfrm>
            <a:off x="1422469" y="2068338"/>
            <a:ext cx="2053767" cy="369332"/>
          </a:xfrm>
          <a:prstGeom prst="rect">
            <a:avLst/>
          </a:prstGeom>
          <a:noFill/>
        </p:spPr>
        <p:txBody>
          <a:bodyPr wrap="square" rtlCol="0" anchor="ctr" anchorCtr="0">
            <a:normAutofit lnSpcReduction="10000"/>
          </a:bodyPr>
          <a:lstStyle>
            <a:defPPr>
              <a:defRPr lang="en-US"/>
            </a:defPPr>
            <a:lvl1pPr marL="0" marR="0" lvl="0" indent="0" algn="ctr" defTabSz="914400" rtl="0" eaLnBrk="1" fontAlgn="auto" latinLnBrk="0" hangingPunct="1">
              <a:lnSpc>
                <a:spcPct val="100000"/>
              </a:lnSpc>
              <a:spcBef>
                <a:spcPct val="0"/>
              </a:spcBef>
              <a:spcAft>
                <a:spcPct val="0"/>
              </a:spcAft>
              <a:buClrTx/>
              <a:buSzTx/>
              <a:buFontTx/>
              <a:buNone/>
              <a:defRPr kumimoji="0" sz="2000" b="0" i="0" u="none" strike="noStrike" kern="1200" cap="none" spc="60" normalizeH="0" baseline="0">
                <a:ln>
                  <a:noFill/>
                </a:ln>
                <a:solidFill>
                  <a:prstClr val="white"/>
                </a:solidFill>
                <a:effectLst/>
                <a:uLnTx/>
                <a:uFillTx/>
                <a:latin typeface="微软雅黑" panose="020B0503020204020204" pitchFamily="34" charset="-122"/>
                <a:ea typeface="微软雅黑" panose="020B0503020204020204" pitchFamily="34" charset="-122"/>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a:solidFill>
                  <a:schemeClr val="accent1"/>
                </a:solidFill>
                <a:sym typeface="微软雅黑" panose="020B0503020204020204" pitchFamily="34" charset="-122"/>
              </a:rPr>
              <a:t>治水工程</a:t>
            </a:r>
          </a:p>
        </p:txBody>
      </p:sp>
      <p:sp>
        <p:nvSpPr>
          <p:cNvPr id="33" name="Text15">
            <a:extLst>
              <a:ext uri="{FF2B5EF4-FFF2-40B4-BE49-F238E27FC236}">
                <a16:creationId xmlns:a16="http://schemas.microsoft.com/office/drawing/2014/main" id="{73C78326-AC88-428D-9C18-F603BA7C7A5B}"/>
              </a:ext>
            </a:extLst>
          </p:cNvPr>
          <p:cNvSpPr/>
          <p:nvPr>
            <p:custDataLst>
              <p:tags r:id="rId25"/>
            </p:custDataLst>
          </p:nvPr>
        </p:nvSpPr>
        <p:spPr>
          <a:xfrm>
            <a:off x="4572910" y="1466879"/>
            <a:ext cx="3609498" cy="513168"/>
          </a:xfrm>
          <a:prstGeom prst="roundRect">
            <a:avLst>
              <a:gd name="adj" fmla="val 15418"/>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rgbClr val="FFFFFF"/>
                </a:solidFill>
                <a:latin typeface="等线" panose="02110004020202020204"/>
                <a:ea typeface="+mn-ea"/>
                <a:cs typeface="+mn-cs"/>
              </a:defRPr>
            </a:lvl1pPr>
            <a:lvl2pPr marL="457200" algn="l" defTabSz="914400" rtl="0" eaLnBrk="1" latinLnBrk="0" hangingPunct="1">
              <a:defRPr sz="1800" kern="1200">
                <a:solidFill>
                  <a:srgbClr val="FFFFFF"/>
                </a:solidFill>
                <a:latin typeface="等线" panose="02110004020202020204"/>
                <a:ea typeface="+mn-ea"/>
                <a:cs typeface="+mn-cs"/>
              </a:defRPr>
            </a:lvl2pPr>
            <a:lvl3pPr marL="914400" algn="l" defTabSz="914400" rtl="0" eaLnBrk="1" latinLnBrk="0" hangingPunct="1">
              <a:defRPr sz="1800" kern="1200">
                <a:solidFill>
                  <a:srgbClr val="FFFFFF"/>
                </a:solidFill>
                <a:latin typeface="等线" panose="02110004020202020204"/>
                <a:ea typeface="+mn-ea"/>
                <a:cs typeface="+mn-cs"/>
              </a:defRPr>
            </a:lvl3pPr>
            <a:lvl4pPr marL="1371600" algn="l" defTabSz="914400" rtl="0" eaLnBrk="1" latinLnBrk="0" hangingPunct="1">
              <a:defRPr sz="1800" kern="1200">
                <a:solidFill>
                  <a:srgbClr val="FFFFFF"/>
                </a:solidFill>
                <a:latin typeface="等线" panose="02110004020202020204"/>
                <a:ea typeface="+mn-ea"/>
                <a:cs typeface="+mn-cs"/>
              </a:defRPr>
            </a:lvl4pPr>
            <a:lvl5pPr marL="1828800" algn="l" defTabSz="914400" rtl="0" eaLnBrk="1" latinLnBrk="0" hangingPunct="1">
              <a:defRPr sz="1800" kern="1200">
                <a:solidFill>
                  <a:srgbClr val="FFFFFF"/>
                </a:solidFill>
                <a:latin typeface="等线" panose="02110004020202020204"/>
                <a:ea typeface="+mn-ea"/>
                <a:cs typeface="+mn-cs"/>
              </a:defRPr>
            </a:lvl5pPr>
            <a:lvl6pPr marL="2286000" algn="l" defTabSz="914400" rtl="0" eaLnBrk="1" latinLnBrk="0" hangingPunct="1">
              <a:defRPr sz="1800" kern="1200">
                <a:solidFill>
                  <a:srgbClr val="FFFFFF"/>
                </a:solidFill>
                <a:latin typeface="等线" panose="02110004020202020204"/>
                <a:ea typeface="+mn-ea"/>
                <a:cs typeface="+mn-cs"/>
              </a:defRPr>
            </a:lvl6pPr>
            <a:lvl7pPr marL="2743200" algn="l" defTabSz="914400" rtl="0" eaLnBrk="1" latinLnBrk="0" hangingPunct="1">
              <a:defRPr sz="1800" kern="1200">
                <a:solidFill>
                  <a:srgbClr val="FFFFFF"/>
                </a:solidFill>
                <a:latin typeface="等线" panose="02110004020202020204"/>
                <a:ea typeface="+mn-ea"/>
                <a:cs typeface="+mn-cs"/>
              </a:defRPr>
            </a:lvl7pPr>
            <a:lvl8pPr marL="3200400" algn="l" defTabSz="914400" rtl="0" eaLnBrk="1" latinLnBrk="0" hangingPunct="1">
              <a:defRPr sz="1800" kern="1200">
                <a:solidFill>
                  <a:srgbClr val="FFFFFF"/>
                </a:solidFill>
                <a:latin typeface="等线" panose="02110004020202020204"/>
                <a:ea typeface="+mn-ea"/>
                <a:cs typeface="+mn-cs"/>
              </a:defRPr>
            </a:lvl8pPr>
            <a:lvl9pPr marL="3657600" algn="l" defTabSz="914400" rtl="0" eaLnBrk="1" latinLnBrk="0" hangingPunct="1">
              <a:defRPr sz="1800" kern="1200">
                <a:solidFill>
                  <a:srgbClr val="FFFFFF"/>
                </a:solidFill>
                <a:latin typeface="等线" panose="02110004020202020204"/>
                <a:ea typeface="+mn-ea"/>
                <a:cs typeface="+mn-cs"/>
              </a:defRPr>
            </a:lvl9p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a:ea typeface="微软雅黑" panose="020B0503020204020204" charset="-122"/>
              <a:cs typeface="+mn-cs"/>
            </a:endParaRPr>
          </a:p>
        </p:txBody>
      </p:sp>
      <p:sp>
        <p:nvSpPr>
          <p:cNvPr id="21" name="Text16">
            <a:extLst>
              <a:ext uri="{FF2B5EF4-FFF2-40B4-BE49-F238E27FC236}">
                <a16:creationId xmlns:a16="http://schemas.microsoft.com/office/drawing/2014/main" id="{E4029556-449E-4068-A47F-034118F6C073}"/>
              </a:ext>
            </a:extLst>
          </p:cNvPr>
          <p:cNvSpPr txBox="1"/>
          <p:nvPr>
            <p:custDataLst>
              <p:tags r:id="rId26"/>
            </p:custDataLst>
          </p:nvPr>
        </p:nvSpPr>
        <p:spPr>
          <a:xfrm>
            <a:off x="4725687" y="1538797"/>
            <a:ext cx="3213812" cy="377750"/>
          </a:xfrm>
          <a:prstGeom prst="rect">
            <a:avLst/>
          </a:prstGeom>
          <a:noFill/>
        </p:spPr>
        <p:txBody>
          <a:bodyPr wrap="square" rtlCol="0" anchor="ctr" anchorCtr="0">
            <a:normAutofit fontScale="92500" lnSpcReduction="100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zh-CN" altLang="en-US" sz="2000" b="0" i="0" u="none" strike="noStrike" kern="1200" cap="none" spc="60" normalizeH="0" baseline="0" noProof="0">
                <a:ln>
                  <a:noFill/>
                </a:ln>
                <a:solidFill>
                  <a:schemeClr val="tx2"/>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苏轼</a:t>
            </a:r>
          </a:p>
        </p:txBody>
      </p:sp>
      <p:sp>
        <p:nvSpPr>
          <p:cNvPr id="3" name="Text17">
            <a:extLst>
              <a:ext uri="{FF2B5EF4-FFF2-40B4-BE49-F238E27FC236}">
                <a16:creationId xmlns:a16="http://schemas.microsoft.com/office/drawing/2014/main" id="{BC4A5F01-033D-DA05-6F2D-F5358E4A3FAB}"/>
              </a:ext>
            </a:extLst>
          </p:cNvPr>
          <p:cNvSpPr txBox="1"/>
          <p:nvPr>
            <p:custDataLst>
              <p:tags r:id="rId27"/>
            </p:custDataLst>
          </p:nvPr>
        </p:nvSpPr>
        <p:spPr>
          <a:xfrm>
            <a:off x="273975" y="238391"/>
            <a:ext cx="11669372" cy="720348"/>
          </a:xfrm>
          <a:prstGeom prst="rect">
            <a:avLst/>
          </a:prstGeom>
          <a:noFill/>
        </p:spPr>
        <p:txBody>
          <a:bodyPr wrap="square" rtlCol="0" anchor="ctr" anchorCtr="0">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20000"/>
              </a:lnSpc>
              <a:spcBef>
                <a:spcPct val="0"/>
              </a:spcBef>
              <a:spcAft>
                <a:spcPct val="0"/>
              </a:spcAft>
              <a:buClrTx/>
              <a:buSzTx/>
              <a:buFontTx/>
              <a:buNone/>
              <a:defRPr/>
            </a:pPr>
            <a:r>
              <a:rPr lang="en-US" altLang="zh-CN" sz="3200" b="1" noProof="0">
                <a:ln>
                  <a:noFill/>
                </a:ln>
                <a:effectLst/>
                <a:uLnTx/>
                <a:uFillTx/>
                <a:latin typeface="微软雅黑" panose="020B0503020204020204" pitchFamily="34" charset="-122"/>
                <a:ea typeface="微软雅黑" panose="020B0503020204020204" pitchFamily="34" charset="-122"/>
                <a:cs typeface="微软雅黑" panose="020B0503020204020204" charset="-122"/>
                <a:sym typeface="思源黑体 CN" panose="020B0500000000000000" pitchFamily="34" charset="-122"/>
              </a:rPr>
              <a:t>长期影响</a:t>
            </a:r>
          </a:p>
        </p:txBody>
      </p:sp>
    </p:spTree>
    <p:custDataLst>
      <p:custData r:id="rId1"/>
      <p:tags r:id="rId2"/>
    </p:custDataLst>
    <p:extLst>
      <p:ext uri="{BB962C8B-B14F-4D97-AF65-F5344CB8AC3E}">
        <p14:creationId xmlns:p14="http://schemas.microsoft.com/office/powerpoint/2010/main" val="233314303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name="catalog">
    <p:bg>
      <p:bgPr>
        <a:solidFill>
          <a:schemeClr val="bg1"/>
        </a:solidFill>
        <a:effectLst/>
      </p:bgPr>
    </p:bg>
    <p:spTree>
      <p:nvGrpSpPr>
        <p:cNvPr id="1" name=""/>
        <p:cNvGrpSpPr/>
        <p:nvPr/>
      </p:nvGrpSpPr>
      <p:grpSpPr>
        <a:xfrm>
          <a:off x="0" y="0"/>
          <a:ext cx="0" cy="0"/>
          <a:chOff x="0" y="0"/>
          <a:chExt cx="0" cy="0"/>
        </a:xfrm>
      </p:grpSpPr>
      <p:sp>
        <p:nvSpPr>
          <p:cNvPr id="8" name="矩形 7"/>
          <p:cNvSpPr/>
          <p:nvPr>
            <p:custDataLst>
              <p:tags r:id="rId3"/>
            </p:custDataLst>
          </p:nvPr>
        </p:nvSpPr>
        <p:spPr>
          <a:xfrm>
            <a:off x="2926080" y="0"/>
            <a:ext cx="926592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bg1"/>
              </a:solidFill>
            </a:endParaRPr>
          </a:p>
        </p:txBody>
      </p:sp>
      <p:grpSp>
        <p:nvGrpSpPr>
          <p:cNvPr id="11" name="Text3"/>
          <p:cNvGrpSpPr/>
          <p:nvPr>
            <p:custDataLst>
              <p:tags r:id="rId4"/>
            </p:custDataLst>
          </p:nvPr>
        </p:nvGrpSpPr>
        <p:grpSpPr>
          <a:xfrm>
            <a:off x="4001305" y="973755"/>
            <a:ext cx="7326426" cy="640467"/>
            <a:chOff x="6105" y="2657"/>
            <a:chExt cx="8294" cy="725"/>
          </a:xfrm>
        </p:grpSpPr>
        <p:sp>
          <p:nvSpPr>
            <p:cNvPr id="27" name="Text1"/>
            <p:cNvSpPr txBox="1"/>
            <p:nvPr>
              <p:custDataLst>
                <p:tags r:id="rId21"/>
              </p:custDataLst>
            </p:nvPr>
          </p:nvSpPr>
          <p:spPr>
            <a:xfrm>
              <a:off x="6863" y="2657"/>
              <a:ext cx="7536" cy="725"/>
            </a:xfrm>
            <a:prstGeom prst="rect">
              <a:avLst/>
            </a:prstGeom>
            <a:noFill/>
          </p:spPr>
          <p:txBody>
            <a:bodyPr wrap="square" rtlCol="0" anchor="ctr" anchorCtr="0">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US" altLang="zh-CN" sz="2000" dirty="0" err="1">
                  <a:latin typeface="微软雅黑" panose="020B0503020204020204" charset="-122"/>
                  <a:ea typeface="微软雅黑" panose="020B0503020204020204" charset="-122"/>
                  <a:sym typeface="+mn-ea"/>
                </a:rPr>
                <a:t>徐州的地理环境与黄河水患</a:t>
              </a:r>
              <a:endParaRPr lang="en-US" altLang="zh-CN" sz="2000" dirty="0">
                <a:latin typeface="微软雅黑" panose="020B0503020204020204" charset="-122"/>
                <a:ea typeface="微软雅黑" panose="020B0503020204020204" charset="-122"/>
                <a:sym typeface="+mn-ea"/>
              </a:endParaRPr>
            </a:p>
          </p:txBody>
        </p:sp>
        <p:sp>
          <p:nvSpPr>
            <p:cNvPr id="28" name="Text2"/>
            <p:cNvSpPr txBox="1"/>
            <p:nvPr>
              <p:custDataLst>
                <p:tags r:id="rId22"/>
              </p:custDataLst>
            </p:nvPr>
          </p:nvSpPr>
          <p:spPr>
            <a:xfrm>
              <a:off x="6105" y="2708"/>
              <a:ext cx="719" cy="622"/>
            </a:xfrm>
            <a:prstGeom prst="rect">
              <a:avLst/>
            </a:prstGeom>
            <a:noFill/>
          </p:spPr>
          <p:txBody>
            <a:bodyPr wrap="square" rtlCol="0" anchor="ctr">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800" b="1">
                  <a:solidFill>
                    <a:schemeClr val="accent1"/>
                  </a:solidFill>
                  <a:latin typeface="微软雅黑" panose="020B0503020204020204" charset="-122"/>
                  <a:ea typeface="微软雅黑" panose="020B0503020204020204" charset="-122"/>
                </a:rPr>
                <a:t>01</a:t>
              </a:r>
            </a:p>
          </p:txBody>
        </p:sp>
      </p:grpSp>
      <p:grpSp>
        <p:nvGrpSpPr>
          <p:cNvPr id="12" name="Text6"/>
          <p:cNvGrpSpPr/>
          <p:nvPr>
            <p:custDataLst>
              <p:tags r:id="rId5"/>
            </p:custDataLst>
          </p:nvPr>
        </p:nvGrpSpPr>
        <p:grpSpPr>
          <a:xfrm>
            <a:off x="4001305" y="1849454"/>
            <a:ext cx="7326426" cy="640467"/>
            <a:chOff x="6105" y="2657"/>
            <a:chExt cx="8294" cy="725"/>
          </a:xfrm>
        </p:grpSpPr>
        <p:sp>
          <p:nvSpPr>
            <p:cNvPr id="25" name="Text4"/>
            <p:cNvSpPr txBox="1"/>
            <p:nvPr>
              <p:custDataLst>
                <p:tags r:id="rId19"/>
              </p:custDataLst>
            </p:nvPr>
          </p:nvSpPr>
          <p:spPr>
            <a:xfrm>
              <a:off x="6863" y="2657"/>
              <a:ext cx="7536" cy="725"/>
            </a:xfrm>
            <a:prstGeom prst="rect">
              <a:avLst/>
            </a:prstGeom>
            <a:noFill/>
          </p:spPr>
          <p:txBody>
            <a:bodyPr wrap="square" rtlCol="0" anchor="ctr" anchorCtr="0">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US" altLang="zh-CN" sz="2000" dirty="0" err="1">
                  <a:latin typeface="微软雅黑" panose="020B0503020204020204" charset="-122"/>
                  <a:ea typeface="微软雅黑" panose="020B0503020204020204" charset="-122"/>
                  <a:sym typeface="+mn-ea"/>
                </a:rPr>
                <a:t>苏轼徐州治水的全过程</a:t>
              </a:r>
              <a:endParaRPr lang="en-US" altLang="zh-CN" sz="2000" dirty="0">
                <a:latin typeface="微软雅黑" panose="020B0503020204020204" charset="-122"/>
                <a:ea typeface="微软雅黑" panose="020B0503020204020204" charset="-122"/>
                <a:sym typeface="+mn-ea"/>
              </a:endParaRPr>
            </a:p>
          </p:txBody>
        </p:sp>
        <p:sp>
          <p:nvSpPr>
            <p:cNvPr id="26" name="Text5"/>
            <p:cNvSpPr txBox="1"/>
            <p:nvPr>
              <p:custDataLst>
                <p:tags r:id="rId20"/>
              </p:custDataLst>
            </p:nvPr>
          </p:nvSpPr>
          <p:spPr>
            <a:xfrm>
              <a:off x="6105" y="2708"/>
              <a:ext cx="719" cy="622"/>
            </a:xfrm>
            <a:prstGeom prst="rect">
              <a:avLst/>
            </a:prstGeom>
            <a:noFill/>
          </p:spPr>
          <p:txBody>
            <a:bodyPr wrap="square" rtlCol="0" anchor="ctr">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800" b="1">
                  <a:solidFill>
                    <a:schemeClr val="accent1"/>
                  </a:solidFill>
                  <a:latin typeface="微软雅黑" panose="020B0503020204020204" charset="-122"/>
                  <a:ea typeface="微软雅黑" panose="020B0503020204020204" charset="-122"/>
                </a:rPr>
                <a:t>02</a:t>
              </a:r>
            </a:p>
          </p:txBody>
        </p:sp>
      </p:grpSp>
      <p:grpSp>
        <p:nvGrpSpPr>
          <p:cNvPr id="13" name="Text9"/>
          <p:cNvGrpSpPr/>
          <p:nvPr>
            <p:custDataLst>
              <p:tags r:id="rId6"/>
            </p:custDataLst>
          </p:nvPr>
        </p:nvGrpSpPr>
        <p:grpSpPr>
          <a:xfrm>
            <a:off x="4001305" y="2725153"/>
            <a:ext cx="7326426" cy="640467"/>
            <a:chOff x="6105" y="2657"/>
            <a:chExt cx="8294" cy="725"/>
          </a:xfrm>
        </p:grpSpPr>
        <p:sp>
          <p:nvSpPr>
            <p:cNvPr id="23" name="Text7"/>
            <p:cNvSpPr txBox="1"/>
            <p:nvPr>
              <p:custDataLst>
                <p:tags r:id="rId17"/>
              </p:custDataLst>
            </p:nvPr>
          </p:nvSpPr>
          <p:spPr>
            <a:xfrm>
              <a:off x="6863" y="2657"/>
              <a:ext cx="7536" cy="725"/>
            </a:xfrm>
            <a:prstGeom prst="rect">
              <a:avLst/>
            </a:prstGeom>
            <a:noFill/>
          </p:spPr>
          <p:txBody>
            <a:bodyPr wrap="square" rtlCol="0" anchor="ctr" anchorCtr="0">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US" altLang="zh-CN" sz="2000" dirty="0" err="1">
                  <a:latin typeface="微软雅黑" panose="020B0503020204020204" charset="-122"/>
                  <a:ea typeface="微软雅黑" panose="020B0503020204020204" charset="-122"/>
                  <a:sym typeface="+mn-ea"/>
                </a:rPr>
                <a:t>苏轼治水中的地理智慧</a:t>
              </a:r>
              <a:endParaRPr lang="en-US" altLang="zh-CN" sz="2000" dirty="0">
                <a:latin typeface="微软雅黑" panose="020B0503020204020204" charset="-122"/>
                <a:ea typeface="微软雅黑" panose="020B0503020204020204" charset="-122"/>
                <a:sym typeface="+mn-ea"/>
              </a:endParaRPr>
            </a:p>
          </p:txBody>
        </p:sp>
        <p:sp>
          <p:nvSpPr>
            <p:cNvPr id="24" name="Text8"/>
            <p:cNvSpPr txBox="1"/>
            <p:nvPr>
              <p:custDataLst>
                <p:tags r:id="rId18"/>
              </p:custDataLst>
            </p:nvPr>
          </p:nvSpPr>
          <p:spPr>
            <a:xfrm>
              <a:off x="6105" y="2708"/>
              <a:ext cx="719" cy="622"/>
            </a:xfrm>
            <a:prstGeom prst="rect">
              <a:avLst/>
            </a:prstGeom>
            <a:noFill/>
          </p:spPr>
          <p:txBody>
            <a:bodyPr wrap="square" rtlCol="0" anchor="ctr">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800" b="1" dirty="0">
                  <a:solidFill>
                    <a:schemeClr val="accent1"/>
                  </a:solidFill>
                  <a:latin typeface="微软雅黑" panose="020B0503020204020204" charset="-122"/>
                  <a:ea typeface="微软雅黑" panose="020B0503020204020204" charset="-122"/>
                </a:rPr>
                <a:t>03</a:t>
              </a:r>
            </a:p>
          </p:txBody>
        </p:sp>
      </p:grpSp>
      <p:grpSp>
        <p:nvGrpSpPr>
          <p:cNvPr id="14" name="Text12"/>
          <p:cNvGrpSpPr/>
          <p:nvPr>
            <p:custDataLst>
              <p:tags r:id="rId7"/>
            </p:custDataLst>
          </p:nvPr>
        </p:nvGrpSpPr>
        <p:grpSpPr>
          <a:xfrm>
            <a:off x="4001305" y="3600852"/>
            <a:ext cx="7326426" cy="640467"/>
            <a:chOff x="6105" y="2657"/>
            <a:chExt cx="8294" cy="725"/>
          </a:xfrm>
        </p:grpSpPr>
        <p:sp>
          <p:nvSpPr>
            <p:cNvPr id="21" name="Text10"/>
            <p:cNvSpPr txBox="1"/>
            <p:nvPr>
              <p:custDataLst>
                <p:tags r:id="rId15"/>
              </p:custDataLst>
            </p:nvPr>
          </p:nvSpPr>
          <p:spPr>
            <a:xfrm>
              <a:off x="6863" y="2657"/>
              <a:ext cx="7536" cy="725"/>
            </a:xfrm>
            <a:prstGeom prst="rect">
              <a:avLst/>
            </a:prstGeom>
            <a:noFill/>
          </p:spPr>
          <p:txBody>
            <a:bodyPr wrap="square" rtlCol="0" anchor="ctr" anchorCtr="0">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US" altLang="zh-CN" sz="2000" dirty="0" err="1">
                  <a:latin typeface="微软雅黑" panose="020B0503020204020204" charset="-122"/>
                  <a:ea typeface="微软雅黑" panose="020B0503020204020204" charset="-122"/>
                  <a:sym typeface="+mn-ea"/>
                </a:rPr>
                <a:t>苏轼治水对徐州地理环境的影响</a:t>
              </a:r>
              <a:endParaRPr lang="en-US" altLang="zh-CN" sz="2000" dirty="0">
                <a:latin typeface="微软雅黑" panose="020B0503020204020204" charset="-122"/>
                <a:ea typeface="微软雅黑" panose="020B0503020204020204" charset="-122"/>
                <a:sym typeface="+mn-ea"/>
              </a:endParaRPr>
            </a:p>
          </p:txBody>
        </p:sp>
        <p:sp>
          <p:nvSpPr>
            <p:cNvPr id="22" name="Text11"/>
            <p:cNvSpPr txBox="1"/>
            <p:nvPr>
              <p:custDataLst>
                <p:tags r:id="rId16"/>
              </p:custDataLst>
            </p:nvPr>
          </p:nvSpPr>
          <p:spPr>
            <a:xfrm>
              <a:off x="6105" y="2708"/>
              <a:ext cx="719" cy="622"/>
            </a:xfrm>
            <a:prstGeom prst="rect">
              <a:avLst/>
            </a:prstGeom>
            <a:noFill/>
          </p:spPr>
          <p:txBody>
            <a:bodyPr wrap="square" rtlCol="0" anchor="ctr">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800" b="1">
                  <a:solidFill>
                    <a:schemeClr val="accent1"/>
                  </a:solidFill>
                  <a:latin typeface="微软雅黑" panose="020B0503020204020204" charset="-122"/>
                  <a:ea typeface="微软雅黑" panose="020B0503020204020204" charset="-122"/>
                </a:rPr>
                <a:t>04</a:t>
              </a:r>
            </a:p>
          </p:txBody>
        </p:sp>
      </p:grpSp>
      <p:grpSp>
        <p:nvGrpSpPr>
          <p:cNvPr id="15" name="Text15"/>
          <p:cNvGrpSpPr/>
          <p:nvPr>
            <p:custDataLst>
              <p:tags r:id="rId8"/>
            </p:custDataLst>
          </p:nvPr>
        </p:nvGrpSpPr>
        <p:grpSpPr>
          <a:xfrm>
            <a:off x="4001305" y="4476551"/>
            <a:ext cx="7326426" cy="640467"/>
            <a:chOff x="6105" y="2657"/>
            <a:chExt cx="8294" cy="725"/>
          </a:xfrm>
        </p:grpSpPr>
        <p:sp>
          <p:nvSpPr>
            <p:cNvPr id="19" name="Text13"/>
            <p:cNvSpPr txBox="1"/>
            <p:nvPr>
              <p:custDataLst>
                <p:tags r:id="rId13"/>
              </p:custDataLst>
            </p:nvPr>
          </p:nvSpPr>
          <p:spPr>
            <a:xfrm>
              <a:off x="6863" y="2657"/>
              <a:ext cx="7536" cy="725"/>
            </a:xfrm>
            <a:prstGeom prst="rect">
              <a:avLst/>
            </a:prstGeom>
            <a:noFill/>
          </p:spPr>
          <p:txBody>
            <a:bodyPr wrap="square" rtlCol="0" anchor="ctr" anchorCtr="0">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US" altLang="zh-CN" sz="2000" dirty="0" err="1">
                  <a:latin typeface="微软雅黑" panose="020B0503020204020204" charset="-122"/>
                  <a:ea typeface="微软雅黑" panose="020B0503020204020204" charset="-122"/>
                  <a:sym typeface="+mn-ea"/>
                </a:rPr>
                <a:t>苏轼治水精神的当代启示</a:t>
              </a:r>
              <a:endParaRPr lang="en-US" altLang="zh-CN" sz="2000" dirty="0">
                <a:latin typeface="微软雅黑" panose="020B0503020204020204" charset="-122"/>
                <a:ea typeface="微软雅黑" panose="020B0503020204020204" charset="-122"/>
                <a:sym typeface="+mn-ea"/>
              </a:endParaRPr>
            </a:p>
          </p:txBody>
        </p:sp>
        <p:sp>
          <p:nvSpPr>
            <p:cNvPr id="20" name="Text14"/>
            <p:cNvSpPr txBox="1"/>
            <p:nvPr>
              <p:custDataLst>
                <p:tags r:id="rId14"/>
              </p:custDataLst>
            </p:nvPr>
          </p:nvSpPr>
          <p:spPr>
            <a:xfrm>
              <a:off x="6105" y="2708"/>
              <a:ext cx="719" cy="622"/>
            </a:xfrm>
            <a:prstGeom prst="rect">
              <a:avLst/>
            </a:prstGeom>
            <a:noFill/>
          </p:spPr>
          <p:txBody>
            <a:bodyPr wrap="square" rtlCol="0" anchor="ctr">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800" b="1" dirty="0">
                  <a:solidFill>
                    <a:schemeClr val="accent1"/>
                  </a:solidFill>
                  <a:latin typeface="微软雅黑" panose="020B0503020204020204" charset="-122"/>
                  <a:ea typeface="微软雅黑" panose="020B0503020204020204" charset="-122"/>
                </a:rPr>
                <a:t>05</a:t>
              </a:r>
            </a:p>
          </p:txBody>
        </p:sp>
      </p:grpSp>
      <p:grpSp>
        <p:nvGrpSpPr>
          <p:cNvPr id="16" name="Text18"/>
          <p:cNvGrpSpPr/>
          <p:nvPr>
            <p:custDataLst>
              <p:tags r:id="rId9"/>
            </p:custDataLst>
          </p:nvPr>
        </p:nvGrpSpPr>
        <p:grpSpPr>
          <a:xfrm>
            <a:off x="4001305" y="5352249"/>
            <a:ext cx="7326426" cy="640467"/>
            <a:chOff x="6105" y="2657"/>
            <a:chExt cx="8294" cy="725"/>
          </a:xfrm>
        </p:grpSpPr>
        <p:sp>
          <p:nvSpPr>
            <p:cNvPr id="17" name="Text16"/>
            <p:cNvSpPr txBox="1"/>
            <p:nvPr>
              <p:custDataLst>
                <p:tags r:id="rId11"/>
              </p:custDataLst>
            </p:nvPr>
          </p:nvSpPr>
          <p:spPr>
            <a:xfrm>
              <a:off x="6863" y="2657"/>
              <a:ext cx="7536" cy="725"/>
            </a:xfrm>
            <a:prstGeom prst="rect">
              <a:avLst/>
            </a:prstGeom>
            <a:noFill/>
          </p:spPr>
          <p:txBody>
            <a:bodyPr wrap="square" rtlCol="0" anchor="ctr" anchorCtr="0">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US" altLang="zh-CN" sz="2000" dirty="0" err="1">
                  <a:latin typeface="微软雅黑" panose="020B0503020204020204" charset="-122"/>
                  <a:ea typeface="微软雅黑" panose="020B0503020204020204" charset="-122"/>
                  <a:sym typeface="+mn-ea"/>
                </a:rPr>
                <a:t>结语</a:t>
              </a:r>
              <a:endParaRPr lang="en-US" altLang="zh-CN" sz="2000" dirty="0">
                <a:latin typeface="微软雅黑" panose="020B0503020204020204" charset="-122"/>
                <a:ea typeface="微软雅黑" panose="020B0503020204020204" charset="-122"/>
                <a:sym typeface="+mn-ea"/>
              </a:endParaRPr>
            </a:p>
          </p:txBody>
        </p:sp>
        <p:sp>
          <p:nvSpPr>
            <p:cNvPr id="18" name="Text17"/>
            <p:cNvSpPr txBox="1"/>
            <p:nvPr>
              <p:custDataLst>
                <p:tags r:id="rId12"/>
              </p:custDataLst>
            </p:nvPr>
          </p:nvSpPr>
          <p:spPr>
            <a:xfrm>
              <a:off x="6105" y="2708"/>
              <a:ext cx="719" cy="622"/>
            </a:xfrm>
            <a:prstGeom prst="rect">
              <a:avLst/>
            </a:prstGeom>
            <a:noFill/>
          </p:spPr>
          <p:txBody>
            <a:bodyPr wrap="square" rtlCol="0" anchor="ctr">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800" b="1">
                  <a:solidFill>
                    <a:schemeClr val="accent1"/>
                  </a:solidFill>
                  <a:latin typeface="微软雅黑" panose="020B0503020204020204" charset="-122"/>
                  <a:ea typeface="微软雅黑" panose="020B0503020204020204" charset="-122"/>
                </a:rPr>
                <a:t>06</a:t>
              </a:r>
            </a:p>
          </p:txBody>
        </p:sp>
      </p:grpSp>
      <p:sp>
        <p:nvSpPr>
          <p:cNvPr id="9" name="文本框 26"/>
          <p:cNvSpPr txBox="1"/>
          <p:nvPr>
            <p:custDataLst>
              <p:tags r:id="rId10"/>
            </p:custDataLst>
          </p:nvPr>
        </p:nvSpPr>
        <p:spPr>
          <a:xfrm>
            <a:off x="2130121" y="5908861"/>
            <a:ext cx="1591918" cy="923330"/>
          </a:xfrm>
          <a:prstGeom prst="rect">
            <a:avLst/>
          </a:prstGeom>
          <a:noFill/>
        </p:spPr>
        <p:txBody>
          <a:bodyPr wrap="square" rtlCol="0">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4800" b="1" dirty="0">
                <a:solidFill>
                  <a:schemeClr val="bg1"/>
                </a:solidFill>
                <a:latin typeface="微软雅黑" panose="020B0503020204020204" charset="-122"/>
                <a:ea typeface="微软雅黑" panose="020B0503020204020204" charset="-122"/>
              </a:rPr>
              <a:t>目录</a:t>
            </a:r>
          </a:p>
        </p:txBody>
      </p:sp>
      <p:pic>
        <p:nvPicPr>
          <p:cNvPr id="2052" name="Picture 4">
            <a:extLst>
              <a:ext uri="{FF2B5EF4-FFF2-40B4-BE49-F238E27FC236}">
                <a16:creationId xmlns:a16="http://schemas.microsoft.com/office/drawing/2014/main" id="{F824C026-C0E0-09EC-70DD-D753A608EFDA}"/>
              </a:ext>
            </a:extLst>
          </p:cNvPr>
          <p:cNvPicPr>
            <a:picLocks noChangeArrowheads="1"/>
          </p:cNvPicPr>
          <p:nvPr/>
        </p:nvPicPr>
        <p:blipFill rotWithShape="1">
          <a:blip r:embed="rId25">
            <a:extLst>
              <a:ext uri="{28A0092B-C50C-407E-A947-70E740481C1C}">
                <a14:useLocalDpi xmlns:a14="http://schemas.microsoft.com/office/drawing/2010/main" val="0"/>
              </a:ext>
            </a:extLst>
          </a:blip>
          <a:srcRect l="2084" t="2260" b="5394"/>
          <a:stretch>
            <a:fillRect/>
          </a:stretch>
        </p:blipFill>
        <p:spPr bwMode="auto">
          <a:xfrm>
            <a:off x="0" y="0"/>
            <a:ext cx="3657599" cy="6857999"/>
          </a:xfrm>
          <a:prstGeom prst="rect">
            <a:avLst/>
          </a:prstGeom>
          <a:noFill/>
          <a:extLst>
            <a:ext uri="{909E8E84-426E-40DD-AFC4-6F175D3DCCD1}">
              <a14:hiddenFill xmlns:a14="http://schemas.microsoft.com/office/drawing/2010/main">
                <a:solidFill>
                  <a:srgbClr val="FFFFFF"/>
                </a:solidFill>
              </a14:hiddenFill>
            </a:ext>
          </a:extLst>
        </p:spPr>
      </p:pic>
    </p:spTree>
    <p:custDataLst>
      <p:custData r:id="rId1"/>
      <p:tags r:id="rId2"/>
    </p:custData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name="content">
    <p:spTree>
      <p:nvGrpSpPr>
        <p:cNvPr id="1" name=""/>
        <p:cNvGrpSpPr/>
        <p:nvPr/>
      </p:nvGrpSpPr>
      <p:grpSpPr>
        <a:xfrm>
          <a:off x="0" y="0"/>
          <a:ext cx="0" cy="0"/>
          <a:chOff x="0" y="0"/>
          <a:chExt cx="0" cy="0"/>
        </a:xfrm>
      </p:grpSpPr>
      <p:sp>
        <p:nvSpPr>
          <p:cNvPr id="7" name="Text1">
            <a:extLst>
              <a:ext uri="{FF2B5EF4-FFF2-40B4-BE49-F238E27FC236}">
                <a16:creationId xmlns:a16="http://schemas.microsoft.com/office/drawing/2014/main" id="{6A1B2094-B7A4-D3AD-8B93-0D176C0B5B32}"/>
              </a:ext>
            </a:extLst>
          </p:cNvPr>
          <p:cNvSpPr txBox="1"/>
          <p:nvPr>
            <p:custDataLst>
              <p:tags r:id="rId3"/>
            </p:custDataLst>
          </p:nvPr>
        </p:nvSpPr>
        <p:spPr>
          <a:xfrm>
            <a:off x="6845676" y="488761"/>
            <a:ext cx="4974149" cy="1295771"/>
          </a:xfrm>
          <a:prstGeom prst="rect">
            <a:avLst/>
          </a:prstGeom>
          <a:noFill/>
        </p:spPr>
        <p:txBody>
          <a:bodyPr wrap="square" rtlCol="0" anchor="b" anchorCtr="0">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20000"/>
              </a:lnSpc>
              <a:spcBef>
                <a:spcPct val="0"/>
              </a:spcBef>
              <a:spcAft>
                <a:spcPct val="0"/>
              </a:spcAft>
              <a:buClrTx/>
              <a:buSzTx/>
              <a:buFontTx/>
              <a:buNone/>
              <a:defRPr/>
            </a:pPr>
            <a:r>
              <a:rPr lang="en-US" altLang="zh-CN" sz="3200" b="1" noProof="0">
                <a:ln>
                  <a:noFill/>
                </a:ln>
                <a:effectLst/>
                <a:uLnTx/>
                <a:uFillTx/>
                <a:latin typeface="微软雅黑" panose="020B0503020204020204" pitchFamily="34" charset="-122"/>
                <a:ea typeface="微软雅黑" panose="020B0503020204020204" pitchFamily="34" charset="-122"/>
                <a:cs typeface="微软雅黑" panose="020B0503020204020204" charset="-122"/>
                <a:sym typeface="思源黑体 CN" panose="020B0500000000000000" pitchFamily="34" charset="-122"/>
              </a:rPr>
              <a:t>地理环境的变迁</a:t>
            </a:r>
          </a:p>
        </p:txBody>
      </p:sp>
      <p:sp>
        <p:nvSpPr>
          <p:cNvPr id="8" name="Text2">
            <a:extLst>
              <a:ext uri="{FF2B5EF4-FFF2-40B4-BE49-F238E27FC236}">
                <a16:creationId xmlns:a16="http://schemas.microsoft.com/office/drawing/2014/main" id="{57DFDE2B-4455-0DD8-6905-79BB1BF99CFB}"/>
              </a:ext>
            </a:extLst>
          </p:cNvPr>
          <p:cNvSpPr txBox="1"/>
          <p:nvPr>
            <p:custDataLst>
              <p:tags r:id="rId4"/>
            </p:custDataLst>
          </p:nvPr>
        </p:nvSpPr>
        <p:spPr>
          <a:xfrm>
            <a:off x="6845677" y="1964645"/>
            <a:ext cx="4980563" cy="4404594"/>
          </a:xfrm>
          <a:prstGeom prst="rect">
            <a:avLst/>
          </a:prstGeom>
          <a:noFill/>
          <a:ln>
            <a:noFill/>
          </a:ln>
        </p:spPr>
        <p:txBody>
          <a:bodyPr spcFirstLastPara="1" wrap="square" lIns="60950" tIns="30466" rIns="60950" bIns="30466" anchor="t" anchorCtr="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just" defTabSz="914400" rtl="0" eaLnBrk="1" fontAlgn="auto" latinLnBrk="0" hangingPunct="1">
              <a:lnSpc>
                <a:spcPct val="150000"/>
              </a:lnSpc>
              <a:spcBef>
                <a:spcPct val="0"/>
              </a:spcBef>
              <a:spcAft>
                <a:spcPct val="0"/>
              </a:spcAft>
              <a:buClrTx/>
              <a:buSzTx/>
              <a:buFontTx/>
              <a:buNone/>
              <a:defRPr/>
            </a:pPr>
            <a:r>
              <a:rPr kumimoji="0" lang="zh-CN" altLang="en-US" sz="2200" b="1" i="0" u="none" strike="noStrike" kern="1200" cap="none" spc="0" normalizeH="0" baseline="0" noProof="0" dirty="0">
                <a:ln>
                  <a:noFill/>
                </a:ln>
                <a:solidFill>
                  <a:schemeClr val="accent1"/>
                </a:solidFill>
                <a:effectLst/>
                <a:uLnTx/>
                <a:uFillTx/>
                <a:latin typeface="微软雅黑" panose="020B0503020204020204" pitchFamily="34" charset="-122"/>
                <a:ea typeface="微软雅黑" panose="020B0503020204020204" pitchFamily="34" charset="-122"/>
                <a:cs typeface="+mn-ea"/>
                <a:sym typeface="思源黑体 CN" panose="020B0500000000000000" pitchFamily="34" charset="-122"/>
              </a:rPr>
              <a:t>1.河道的变化</a:t>
            </a:r>
          </a:p>
          <a:p>
            <a:pPr marL="0" marR="0" lvl="0" indent="0" algn="just" defTabSz="914400" rtl="0" eaLnBrk="1" fontAlgn="auto" latinLnBrk="0" hangingPunct="1">
              <a:lnSpc>
                <a:spcPct val="100000"/>
              </a:lnSpc>
              <a:spcBef>
                <a:spcPts val="1400"/>
              </a:spcBef>
              <a:spcAft>
                <a:spcPct val="0"/>
              </a:spcAft>
              <a:buClrTx/>
              <a:buSzTx/>
              <a:buFontTx/>
              <a:buNone/>
              <a:defRPr/>
            </a:pPr>
            <a:r>
              <a:rPr kumimoji="0" lang="zh-CN" altLang="en-US" sz="2200" b="0" i="0" u="none" strike="noStrike" kern="1200" cap="none" spc="0" normalizeH="0" baseline="0" noProof="0" dirty="0">
                <a:ln>
                  <a:noFill/>
                </a:ln>
                <a:solidFill>
                  <a:schemeClr val="bg2"/>
                </a:solidFill>
                <a:effectLst/>
                <a:uLnTx/>
                <a:uFillTx/>
                <a:latin typeface="微软雅黑" panose="020B0503020204020204" pitchFamily="34" charset="-122"/>
                <a:ea typeface="微软雅黑" panose="020B0503020204020204" pitchFamily="34" charset="-122"/>
                <a:cs typeface="+mn-ea"/>
                <a:sym typeface="思源黑体 CN" panose="020B0500000000000000" pitchFamily="34" charset="-122"/>
              </a:rPr>
              <a:t>苏轼的治水措施改变了徐州的河道分布，部分河道被疏浚或改道，水流更加顺畅。</a:t>
            </a:r>
          </a:p>
          <a:p>
            <a:pPr marL="0" marR="0" lvl="0" indent="0" algn="just" defTabSz="914400" rtl="0" eaLnBrk="1" fontAlgn="auto" latinLnBrk="0" hangingPunct="1">
              <a:lnSpc>
                <a:spcPct val="100000"/>
              </a:lnSpc>
              <a:spcBef>
                <a:spcPts val="1400"/>
              </a:spcBef>
              <a:spcAft>
                <a:spcPct val="0"/>
              </a:spcAft>
              <a:buClrTx/>
              <a:buSzTx/>
              <a:buFontTx/>
              <a:buNone/>
              <a:defRPr/>
            </a:pPr>
            <a:r>
              <a:rPr kumimoji="0" lang="zh-CN" altLang="en-US" sz="2200" b="1" i="0" u="none" strike="noStrike" kern="1200" cap="none" spc="0" normalizeH="0" baseline="0" noProof="0" dirty="0">
                <a:ln>
                  <a:noFill/>
                </a:ln>
                <a:solidFill>
                  <a:schemeClr val="accent1"/>
                </a:solidFill>
                <a:effectLst/>
                <a:uLnTx/>
                <a:uFillTx/>
                <a:latin typeface="微软雅黑" panose="020B0503020204020204" pitchFamily="34" charset="-122"/>
                <a:ea typeface="微软雅黑" panose="020B0503020204020204" pitchFamily="34" charset="-122"/>
                <a:cs typeface="+mn-ea"/>
                <a:sym typeface="思源黑体 CN" panose="020B0500000000000000" pitchFamily="34" charset="-122"/>
              </a:rPr>
              <a:t>2.地形的调整</a:t>
            </a:r>
          </a:p>
          <a:p>
            <a:pPr marL="0" marR="0" lvl="0" indent="0" algn="just" defTabSz="914400" rtl="0" eaLnBrk="1" fontAlgn="auto" latinLnBrk="0" hangingPunct="1">
              <a:lnSpc>
                <a:spcPct val="100000"/>
              </a:lnSpc>
              <a:spcBef>
                <a:spcPts val="1400"/>
              </a:spcBef>
              <a:spcAft>
                <a:spcPct val="0"/>
              </a:spcAft>
              <a:buClrTx/>
              <a:buSzTx/>
              <a:buFontTx/>
              <a:buNone/>
              <a:defRPr/>
            </a:pPr>
            <a:r>
              <a:rPr kumimoji="0" lang="zh-CN" altLang="en-US" sz="2200" b="0" i="0" u="none" strike="noStrike" kern="1200" cap="none" spc="0" normalizeH="0" baseline="0" noProof="0" dirty="0">
                <a:ln>
                  <a:noFill/>
                </a:ln>
                <a:solidFill>
                  <a:schemeClr val="bg2"/>
                </a:solidFill>
                <a:effectLst/>
                <a:uLnTx/>
                <a:uFillTx/>
                <a:latin typeface="微软雅黑" panose="020B0503020204020204" pitchFamily="34" charset="-122"/>
                <a:ea typeface="微软雅黑" panose="020B0503020204020204" pitchFamily="34" charset="-122"/>
                <a:cs typeface="+mn-ea"/>
                <a:sym typeface="思源黑体 CN" panose="020B0500000000000000" pitchFamily="34" charset="-122"/>
              </a:rPr>
              <a:t>治水工程中的填土和挖渠改变了局部地形，影响了徐州的微地貌特征。</a:t>
            </a:r>
          </a:p>
          <a:p>
            <a:pPr marL="0" marR="0" lvl="0" indent="0" algn="just" defTabSz="914400" rtl="0" eaLnBrk="1" fontAlgn="auto" latinLnBrk="0" hangingPunct="1">
              <a:lnSpc>
                <a:spcPct val="100000"/>
              </a:lnSpc>
              <a:spcBef>
                <a:spcPts val="1400"/>
              </a:spcBef>
              <a:spcAft>
                <a:spcPct val="0"/>
              </a:spcAft>
              <a:buClrTx/>
              <a:buSzTx/>
              <a:buFontTx/>
              <a:buNone/>
              <a:defRPr/>
            </a:pPr>
            <a:r>
              <a:rPr kumimoji="0" lang="zh-CN" altLang="en-US" sz="2200" b="1" i="0" u="none" strike="noStrike" kern="1200" cap="none" spc="0" normalizeH="0" baseline="0" noProof="0" dirty="0">
                <a:ln>
                  <a:noFill/>
                </a:ln>
                <a:solidFill>
                  <a:schemeClr val="accent1"/>
                </a:solidFill>
                <a:effectLst/>
                <a:uLnTx/>
                <a:uFillTx/>
                <a:latin typeface="微软雅黑" panose="020B0503020204020204" pitchFamily="34" charset="-122"/>
                <a:ea typeface="微软雅黑" panose="020B0503020204020204" pitchFamily="34" charset="-122"/>
                <a:cs typeface="+mn-ea"/>
                <a:sym typeface="思源黑体 CN" panose="020B0500000000000000" pitchFamily="34" charset="-122"/>
              </a:rPr>
              <a:t>3.生态系统的演变</a:t>
            </a:r>
          </a:p>
          <a:p>
            <a:pPr marL="0" marR="0" lvl="0" indent="0" algn="just" defTabSz="914400" rtl="0" eaLnBrk="1" fontAlgn="auto" latinLnBrk="0" hangingPunct="1">
              <a:lnSpc>
                <a:spcPct val="100000"/>
              </a:lnSpc>
              <a:spcBef>
                <a:spcPts val="1400"/>
              </a:spcBef>
              <a:spcAft>
                <a:spcPct val="0"/>
              </a:spcAft>
              <a:buClrTx/>
              <a:buSzTx/>
              <a:buFontTx/>
              <a:buNone/>
              <a:defRPr/>
            </a:pPr>
            <a:r>
              <a:rPr kumimoji="0" lang="zh-CN" altLang="en-US" sz="2200" b="0" i="0" u="none" strike="noStrike" kern="1200" cap="none" spc="0" normalizeH="0" baseline="0" noProof="0" dirty="0">
                <a:ln>
                  <a:noFill/>
                </a:ln>
                <a:solidFill>
                  <a:schemeClr val="bg2"/>
                </a:solidFill>
                <a:effectLst/>
                <a:uLnTx/>
                <a:uFillTx/>
                <a:latin typeface="微软雅黑" panose="020B0503020204020204" pitchFamily="34" charset="-122"/>
                <a:ea typeface="微软雅黑" panose="020B0503020204020204" pitchFamily="34" charset="-122"/>
                <a:cs typeface="+mn-ea"/>
                <a:sym typeface="思源黑体 CN" panose="020B0500000000000000" pitchFamily="34" charset="-122"/>
              </a:rPr>
              <a:t>长期的水利建设使徐州的生态系统逐渐适应了新的水文条件，形成了新的生态平衡。</a:t>
            </a:r>
          </a:p>
        </p:txBody>
      </p:sp>
      <p:pic>
        <p:nvPicPr>
          <p:cNvPr id="12290" name="Picture 2">
            <a:extLst>
              <a:ext uri="{FF2B5EF4-FFF2-40B4-BE49-F238E27FC236}">
                <a16:creationId xmlns:a16="http://schemas.microsoft.com/office/drawing/2014/main" id="{E05F9A14-A435-E5A9-191B-9EDE1904C9FD}"/>
              </a:ext>
            </a:extLst>
          </p:cNvPr>
          <p:cNvPicPr>
            <a:picLocks noChangeArrowheads="1"/>
          </p:cNvPicPr>
          <p:nvPr/>
        </p:nvPicPr>
        <p:blipFill rotWithShape="1">
          <a:blip r:embed="rId7">
            <a:extLst>
              <a:ext uri="{28A0092B-C50C-407E-A947-70E740481C1C}">
                <a14:useLocalDpi xmlns:a14="http://schemas.microsoft.com/office/drawing/2010/main" val="0"/>
              </a:ext>
            </a:extLst>
          </a:blip>
          <a:srcRect b="3333"/>
          <a:stretch>
            <a:fillRect/>
          </a:stretch>
        </p:blipFill>
        <p:spPr bwMode="auto">
          <a:xfrm>
            <a:off x="0" y="0"/>
            <a:ext cx="6399212" cy="6858000"/>
          </a:xfrm>
          <a:prstGeom prst="rect">
            <a:avLst/>
          </a:prstGeom>
          <a:noFill/>
          <a:extLst>
            <a:ext uri="{909E8E84-426E-40DD-AFC4-6F175D3DCCD1}">
              <a14:hiddenFill xmlns:a14="http://schemas.microsoft.com/office/drawing/2010/main">
                <a:solidFill>
                  <a:srgbClr val="FFFFFF"/>
                </a:solidFill>
              </a14:hiddenFill>
            </a:ext>
          </a:extLst>
        </p:spPr>
      </p:pic>
    </p:spTree>
    <p:custDataLst>
      <p:custData r:id="rId1"/>
      <p:tags r:id="rId2"/>
    </p:custDataLst>
    <p:extLst>
      <p:ext uri="{BB962C8B-B14F-4D97-AF65-F5344CB8AC3E}">
        <p14:creationId xmlns:p14="http://schemas.microsoft.com/office/powerpoint/2010/main" val="121133069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name="chapter_4">
    <p:bg>
      <p:bgPr>
        <a:solidFill>
          <a:schemeClr val="bg1"/>
        </a:solidFill>
        <a:effectLst/>
      </p:bgPr>
    </p:bg>
    <p:spTree>
      <p:nvGrpSpPr>
        <p:cNvPr id="1" name=""/>
        <p:cNvGrpSpPr/>
        <p:nvPr/>
      </p:nvGrpSpPr>
      <p:grpSpPr>
        <a:xfrm>
          <a:off x="0" y="0"/>
          <a:ext cx="0" cy="0"/>
          <a:chOff x="0" y="0"/>
          <a:chExt cx="0" cy="0"/>
        </a:xfrm>
      </p:grpSpPr>
      <p:sp>
        <p:nvSpPr>
          <p:cNvPr id="2" name="Text1"/>
          <p:cNvSpPr txBox="1"/>
          <p:nvPr>
            <p:custDataLst>
              <p:tags r:id="rId3"/>
            </p:custDataLst>
          </p:nvPr>
        </p:nvSpPr>
        <p:spPr>
          <a:xfrm flipH="1">
            <a:off x="404495" y="3134360"/>
            <a:ext cx="6156600" cy="1300480"/>
          </a:xfrm>
          <a:prstGeom prst="rect">
            <a:avLst/>
          </a:prstGeom>
          <a:noFill/>
        </p:spPr>
        <p:txBody>
          <a:bodyPr wrap="square" rtlCol="0" anchor="t" anchorCtr="0">
            <a:normAutofit fontScale="77500" lnSpcReduction="20000"/>
          </a:bodyPr>
          <a:lstStyle>
            <a:defPPr>
              <a:defRPr lang="en-US"/>
            </a:defPPr>
            <a:lvl1pPr marL="0" algn="l" defTabSz="914400" rtl="0" eaLnBrk="1" latinLnBrk="0" hangingPunct="1">
              <a:defRPr sz="11000" b="1" kern="1200" spc="-150">
                <a:solidFill>
                  <a:srgbClr val="8034FF"/>
                </a:solidFill>
                <a:latin typeface="Avenir LT Pro 65 Medium" panose="020B0603020203020204" pitchFamily="34" charset="0"/>
                <a:ea typeface="Inter Medium" panose="020B0502030000000004" pitchFamily="34" charset="0"/>
                <a:cs typeface="Arial"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6000" spc="0">
                <a:solidFill>
                  <a:schemeClr val="tx1"/>
                </a:solidFill>
                <a:uFillTx/>
                <a:latin typeface="微软雅黑" panose="020B0503020204020204" charset="-122"/>
                <a:ea typeface="微软雅黑" panose="020B0503020204020204" charset="-122"/>
                <a:cs typeface="字体圈欣意冠黑体" panose="00000500000000000000" charset="-122"/>
                <a:sym typeface="+mn-lt"/>
              </a:rPr>
              <a:t>苏轼治水精神的当代启示</a:t>
            </a:r>
          </a:p>
        </p:txBody>
      </p:sp>
      <p:sp>
        <p:nvSpPr>
          <p:cNvPr id="4" name="Text3"/>
          <p:cNvSpPr txBox="1"/>
          <p:nvPr>
            <p:custDataLst>
              <p:tags r:id="rId4"/>
            </p:custDataLst>
          </p:nvPr>
        </p:nvSpPr>
        <p:spPr>
          <a:xfrm flipH="1">
            <a:off x="404495" y="1257926"/>
            <a:ext cx="1611989" cy="1452596"/>
          </a:xfrm>
          <a:prstGeom prst="rect">
            <a:avLst/>
          </a:prstGeom>
          <a:noFill/>
        </p:spPr>
        <p:txBody>
          <a:bodyPr wrap="square" rtlCol="0" anchor="ctr">
            <a:normAutofit fontScale="95000" lnSpcReduction="100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spcBef>
                <a:spcPct val="0"/>
              </a:spcBef>
            </a:pPr>
            <a:r>
              <a:rPr lang="en-US" altLang="zh-CN" sz="8800" b="1">
                <a:latin typeface="微软雅黑" panose="020B0503020204020204" charset="-122"/>
                <a:ea typeface="微软雅黑" panose="020B0503020204020204" charset="-122"/>
              </a:rPr>
              <a:t>05</a:t>
            </a:r>
          </a:p>
        </p:txBody>
      </p:sp>
      <p:sp>
        <p:nvSpPr>
          <p:cNvPr id="5" name="矩形 4"/>
          <p:cNvSpPr/>
          <p:nvPr>
            <p:custDataLst>
              <p:tags r:id="rId5"/>
            </p:custDataLst>
          </p:nvPr>
        </p:nvSpPr>
        <p:spPr>
          <a:xfrm flipH="1" flipV="1">
            <a:off x="617468" y="2710522"/>
            <a:ext cx="1062436" cy="166711"/>
          </a:xfrm>
          <a:prstGeom prst="rect">
            <a:avLst/>
          </a:prstGeom>
          <a:solidFill>
            <a:srgbClr val="0099C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rgbClr val="FFFFFF"/>
                </a:solidFill>
                <a:latin typeface="等线" panose="02110004020202020204"/>
                <a:ea typeface="+mn-ea"/>
                <a:cs typeface="+mn-cs"/>
              </a:defRPr>
            </a:lvl1pPr>
            <a:lvl2pPr marL="457200" algn="l" defTabSz="914400" rtl="0" eaLnBrk="1" latinLnBrk="0" hangingPunct="1">
              <a:defRPr sz="1800" kern="1200">
                <a:solidFill>
                  <a:srgbClr val="FFFFFF"/>
                </a:solidFill>
                <a:latin typeface="等线" panose="02110004020202020204"/>
                <a:ea typeface="+mn-ea"/>
                <a:cs typeface="+mn-cs"/>
              </a:defRPr>
            </a:lvl2pPr>
            <a:lvl3pPr marL="914400" algn="l" defTabSz="914400" rtl="0" eaLnBrk="1" latinLnBrk="0" hangingPunct="1">
              <a:defRPr sz="1800" kern="1200">
                <a:solidFill>
                  <a:srgbClr val="FFFFFF"/>
                </a:solidFill>
                <a:latin typeface="等线" panose="02110004020202020204"/>
                <a:ea typeface="+mn-ea"/>
                <a:cs typeface="+mn-cs"/>
              </a:defRPr>
            </a:lvl3pPr>
            <a:lvl4pPr marL="1371600" algn="l" defTabSz="914400" rtl="0" eaLnBrk="1" latinLnBrk="0" hangingPunct="1">
              <a:defRPr sz="1800" kern="1200">
                <a:solidFill>
                  <a:srgbClr val="FFFFFF"/>
                </a:solidFill>
                <a:latin typeface="等线" panose="02110004020202020204"/>
                <a:ea typeface="+mn-ea"/>
                <a:cs typeface="+mn-cs"/>
              </a:defRPr>
            </a:lvl4pPr>
            <a:lvl5pPr marL="1828800" algn="l" defTabSz="914400" rtl="0" eaLnBrk="1" latinLnBrk="0" hangingPunct="1">
              <a:defRPr sz="1800" kern="1200">
                <a:solidFill>
                  <a:srgbClr val="FFFFFF"/>
                </a:solidFill>
                <a:latin typeface="等线" panose="02110004020202020204"/>
                <a:ea typeface="+mn-ea"/>
                <a:cs typeface="+mn-cs"/>
              </a:defRPr>
            </a:lvl5pPr>
            <a:lvl6pPr marL="2286000" algn="l" defTabSz="914400" rtl="0" eaLnBrk="1" latinLnBrk="0" hangingPunct="1">
              <a:defRPr sz="1800" kern="1200">
                <a:solidFill>
                  <a:srgbClr val="FFFFFF"/>
                </a:solidFill>
                <a:latin typeface="等线" panose="02110004020202020204"/>
                <a:ea typeface="+mn-ea"/>
                <a:cs typeface="+mn-cs"/>
              </a:defRPr>
            </a:lvl6pPr>
            <a:lvl7pPr marL="2743200" algn="l" defTabSz="914400" rtl="0" eaLnBrk="1" latinLnBrk="0" hangingPunct="1">
              <a:defRPr sz="1800" kern="1200">
                <a:solidFill>
                  <a:srgbClr val="FFFFFF"/>
                </a:solidFill>
                <a:latin typeface="等线" panose="02110004020202020204"/>
                <a:ea typeface="+mn-ea"/>
                <a:cs typeface="+mn-cs"/>
              </a:defRPr>
            </a:lvl7pPr>
            <a:lvl8pPr marL="3200400" algn="l" defTabSz="914400" rtl="0" eaLnBrk="1" latinLnBrk="0" hangingPunct="1">
              <a:defRPr sz="1800" kern="1200">
                <a:solidFill>
                  <a:srgbClr val="FFFFFF"/>
                </a:solidFill>
                <a:latin typeface="等线" panose="02110004020202020204"/>
                <a:ea typeface="+mn-ea"/>
                <a:cs typeface="+mn-cs"/>
              </a:defRPr>
            </a:lvl8pPr>
            <a:lvl9pPr marL="3657600" algn="l" defTabSz="914400" rtl="0" eaLnBrk="1" latinLnBrk="0" hangingPunct="1">
              <a:defRPr sz="1800" kern="1200">
                <a:solidFill>
                  <a:srgbClr val="FFFFFF"/>
                </a:solidFill>
                <a:latin typeface="等线" panose="02110004020202020204"/>
                <a:ea typeface="+mn-ea"/>
                <a:cs typeface="+mn-cs"/>
              </a:defRPr>
            </a:lvl9pPr>
          </a:lstStyle>
          <a:p>
            <a:pPr algn="ctr"/>
            <a:endParaRPr lang="zh-CN" altLang="en-US"/>
          </a:p>
        </p:txBody>
      </p:sp>
      <p:pic>
        <p:nvPicPr>
          <p:cNvPr id="21" name="图形 20"/>
          <p:cNvPicPr>
            <a:picLocks noChangeAspect="1"/>
          </p:cNvPicPr>
          <p:nvPr>
            <p:custDataLst>
              <p:tags r:id="rId6"/>
            </p:custDataLst>
          </p:nvPr>
        </p:nvPicPr>
        <p:blipFill>
          <a:blip r:embed="rId9"/>
          <a:stretch>
            <a:fillRect/>
          </a:stretch>
        </p:blipFill>
        <p:spPr>
          <a:xfrm>
            <a:off x="1524000" y="857250"/>
            <a:ext cx="9144000" cy="5143500"/>
          </a:xfrm>
          <a:prstGeom prst="rect">
            <a:avLst/>
          </a:prstGeom>
        </p:spPr>
      </p:pic>
      <p:pic>
        <p:nvPicPr>
          <p:cNvPr id="14338" name="Picture 2">
            <a:extLst>
              <a:ext uri="{FF2B5EF4-FFF2-40B4-BE49-F238E27FC236}">
                <a16:creationId xmlns:a16="http://schemas.microsoft.com/office/drawing/2014/main" id="{8D967757-335D-E584-B183-6B28322C47BF}"/>
              </a:ext>
            </a:extLst>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6988175" y="0"/>
            <a:ext cx="5203825" cy="6858000"/>
          </a:xfrm>
          <a:prstGeom prst="rect">
            <a:avLst/>
          </a:prstGeom>
          <a:noFill/>
          <a:extLst>
            <a:ext uri="{909E8E84-426E-40DD-AFC4-6F175D3DCCD1}">
              <a14:hiddenFill xmlns:a14="http://schemas.microsoft.com/office/drawing/2010/main">
                <a:solidFill>
                  <a:srgbClr val="FFFFFF"/>
                </a:solidFill>
              </a14:hiddenFill>
            </a:ext>
          </a:extLst>
        </p:spPr>
      </p:pic>
    </p:spTree>
    <p:custDataLst>
      <p:custData r:id="rId1"/>
      <p:tags r:id="rId2"/>
    </p:custData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name="content">
    <p:spTree>
      <p:nvGrpSpPr>
        <p:cNvPr id="1" name=""/>
        <p:cNvGrpSpPr/>
        <p:nvPr/>
      </p:nvGrpSpPr>
      <p:grpSpPr>
        <a:xfrm>
          <a:off x="0" y="0"/>
          <a:ext cx="0" cy="0"/>
          <a:chOff x="0" y="0"/>
          <a:chExt cx="0" cy="0"/>
        </a:xfrm>
      </p:grpSpPr>
      <p:sp>
        <p:nvSpPr>
          <p:cNvPr id="21" name="Text1">
            <a:extLst>
              <a:ext uri="{FF2B5EF4-FFF2-40B4-BE49-F238E27FC236}">
                <a16:creationId xmlns:a16="http://schemas.microsoft.com/office/drawing/2014/main" id="{65D5EDED-3051-CCD8-9C47-9B44B6F95270}"/>
              </a:ext>
            </a:extLst>
          </p:cNvPr>
          <p:cNvSpPr txBox="1"/>
          <p:nvPr>
            <p:custDataLst>
              <p:tags r:id="rId3"/>
            </p:custDataLst>
          </p:nvPr>
        </p:nvSpPr>
        <p:spPr>
          <a:xfrm>
            <a:off x="345095" y="520700"/>
            <a:ext cx="11135705" cy="720348"/>
          </a:xfrm>
          <a:prstGeom prst="rect">
            <a:avLst/>
          </a:prstGeom>
          <a:noFill/>
        </p:spPr>
        <p:txBody>
          <a:bodyPr wrap="square" rtlCol="0" anchor="ctr" anchorCtr="0">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20000"/>
              </a:lnSpc>
              <a:spcBef>
                <a:spcPct val="0"/>
              </a:spcBef>
              <a:spcAft>
                <a:spcPct val="0"/>
              </a:spcAft>
              <a:buClrTx/>
              <a:buSzTx/>
              <a:buFontTx/>
              <a:buNone/>
              <a:defRPr/>
            </a:pPr>
            <a:r>
              <a:rPr lang="en-US" altLang="zh-CN" sz="3200" b="1" noProof="0">
                <a:ln>
                  <a:noFill/>
                </a:ln>
                <a:effectLst/>
                <a:uLnTx/>
                <a:uFillTx/>
                <a:latin typeface="微软雅黑" panose="020B0503020204020204" pitchFamily="34" charset="-122"/>
                <a:ea typeface="微软雅黑" panose="020B0503020204020204" pitchFamily="34" charset="-122"/>
                <a:cs typeface="微软雅黑" panose="020B0503020204020204" charset="-122"/>
                <a:sym typeface="思源黑体 CN" panose="020B0500000000000000" pitchFamily="34" charset="-122"/>
              </a:rPr>
              <a:t>治水精神的核心理念</a:t>
            </a:r>
          </a:p>
        </p:txBody>
      </p:sp>
      <p:sp>
        <p:nvSpPr>
          <p:cNvPr id="22" name="Text2">
            <a:extLst>
              <a:ext uri="{FF2B5EF4-FFF2-40B4-BE49-F238E27FC236}">
                <a16:creationId xmlns:a16="http://schemas.microsoft.com/office/drawing/2014/main" id="{0CA4AF7D-D9E8-4FEA-0624-607A3E448B31}"/>
              </a:ext>
            </a:extLst>
          </p:cNvPr>
          <p:cNvSpPr/>
          <p:nvPr>
            <p:custDataLst>
              <p:tags r:id="rId4"/>
            </p:custDataLst>
          </p:nvPr>
        </p:nvSpPr>
        <p:spPr>
          <a:xfrm>
            <a:off x="518161" y="1295400"/>
            <a:ext cx="11135706" cy="2870200"/>
          </a:xfrm>
          <a:prstGeom prst="rect">
            <a:avLst/>
          </a:prstGeom>
          <a:ln>
            <a:noFill/>
          </a:ln>
        </p:spPr>
        <p:txBody>
          <a:bodyPr wrap="square">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just" defTabSz="914400" rtl="0" eaLnBrk="1" fontAlgn="auto" latinLnBrk="0" hangingPunct="1">
              <a:lnSpc>
                <a:spcPct val="150000"/>
              </a:lnSpc>
              <a:spcBef>
                <a:spcPct val="0"/>
              </a:spcBef>
              <a:spcAft>
                <a:spcPct val="0"/>
              </a:spcAft>
              <a:buClrTx/>
              <a:buSzTx/>
              <a:buFontTx/>
              <a:buNone/>
              <a:defRPr/>
            </a:pPr>
            <a:r>
              <a:rPr kumimoji="0" lang="zh-CN" altLang="en-US" b="1" i="0" u="none" strike="noStrike" kern="1200" cap="none" spc="0" normalizeH="0" baseline="0" noProof="0" dirty="0">
                <a:ln>
                  <a:noFill/>
                </a:ln>
                <a:solidFill>
                  <a:schemeClr val="accent1"/>
                </a:solidFill>
                <a:effectLst/>
                <a:uLnTx/>
                <a:uFillTx/>
                <a:latin typeface="微软雅黑" panose="020B0503020204020204" pitchFamily="34" charset="-122"/>
                <a:ea typeface="微软雅黑" panose="020B0503020204020204" pitchFamily="34" charset="-122"/>
                <a:cs typeface="+mn-ea"/>
                <a:sym typeface="思源黑体 CN" panose="020B0500000000000000" pitchFamily="34" charset="-122"/>
              </a:rPr>
              <a:t>1.科学务实</a:t>
            </a:r>
          </a:p>
          <a:p>
            <a:pPr marL="0" marR="0" lvl="0" indent="0" algn="just" defTabSz="914400" rtl="0" eaLnBrk="1" fontAlgn="auto" latinLnBrk="0" hangingPunct="1">
              <a:lnSpc>
                <a:spcPct val="100000"/>
              </a:lnSpc>
              <a:spcBef>
                <a:spcPts val="1400"/>
              </a:spcBef>
              <a:spcAft>
                <a:spcPct val="0"/>
              </a:spcAft>
              <a:buClrTx/>
              <a:buSzTx/>
              <a:buFontTx/>
              <a:buNone/>
              <a:defRPr/>
            </a:pPr>
            <a:r>
              <a:rPr kumimoji="0" lang="zh-CN" altLang="en-US" b="0" i="0" u="none" strike="noStrike" kern="1200" cap="none" spc="0" normalizeH="0" baseline="0" noProof="0" dirty="0">
                <a:ln>
                  <a:noFill/>
                </a:ln>
                <a:solidFill>
                  <a:schemeClr val="bg2"/>
                </a:solidFill>
                <a:effectLst/>
                <a:uLnTx/>
                <a:uFillTx/>
                <a:latin typeface="微软雅黑" panose="020B0503020204020204" pitchFamily="34" charset="-122"/>
                <a:ea typeface="微软雅黑" panose="020B0503020204020204" pitchFamily="34" charset="-122"/>
                <a:cs typeface="+mn-ea"/>
                <a:sym typeface="思源黑体 CN" panose="020B0500000000000000" pitchFamily="34" charset="-122"/>
              </a:rPr>
              <a:t>苏轼的治水精神强调科学务实，注重实地调查和数据分析，为当代水利建设提供了借鉴。</a:t>
            </a:r>
          </a:p>
          <a:p>
            <a:pPr marL="0" marR="0" lvl="0" indent="0" algn="just" defTabSz="914400" rtl="0" eaLnBrk="1" fontAlgn="auto" latinLnBrk="0" hangingPunct="1">
              <a:lnSpc>
                <a:spcPct val="100000"/>
              </a:lnSpc>
              <a:spcBef>
                <a:spcPts val="1400"/>
              </a:spcBef>
              <a:spcAft>
                <a:spcPct val="0"/>
              </a:spcAft>
              <a:buClrTx/>
              <a:buSzTx/>
              <a:buFontTx/>
              <a:buNone/>
              <a:defRPr/>
            </a:pPr>
            <a:r>
              <a:rPr kumimoji="0" lang="zh-CN" altLang="en-US" b="1" i="0" u="none" strike="noStrike" kern="1200" cap="none" spc="0" normalizeH="0" baseline="0" noProof="0" dirty="0">
                <a:ln>
                  <a:noFill/>
                </a:ln>
                <a:solidFill>
                  <a:schemeClr val="accent1"/>
                </a:solidFill>
                <a:effectLst/>
                <a:uLnTx/>
                <a:uFillTx/>
                <a:latin typeface="微软雅黑" panose="020B0503020204020204" pitchFamily="34" charset="-122"/>
                <a:ea typeface="微软雅黑" panose="020B0503020204020204" pitchFamily="34" charset="-122"/>
                <a:cs typeface="+mn-ea"/>
                <a:sym typeface="思源黑体 CN" panose="020B0500000000000000" pitchFamily="34" charset="-122"/>
              </a:rPr>
              <a:t>2.创新求变</a:t>
            </a:r>
          </a:p>
          <a:p>
            <a:pPr marL="0" marR="0" lvl="0" indent="0" algn="just" defTabSz="914400" rtl="0" eaLnBrk="1" fontAlgn="auto" latinLnBrk="0" hangingPunct="1">
              <a:lnSpc>
                <a:spcPct val="100000"/>
              </a:lnSpc>
              <a:spcBef>
                <a:spcPts val="1400"/>
              </a:spcBef>
              <a:spcAft>
                <a:spcPct val="0"/>
              </a:spcAft>
              <a:buClrTx/>
              <a:buSzTx/>
              <a:buFontTx/>
              <a:buNone/>
              <a:defRPr/>
            </a:pPr>
            <a:r>
              <a:rPr kumimoji="0" lang="zh-CN" altLang="en-US" b="0" i="0" u="none" strike="noStrike" kern="1200" cap="none" spc="0" normalizeH="0" baseline="0" noProof="0" dirty="0">
                <a:ln>
                  <a:noFill/>
                </a:ln>
                <a:solidFill>
                  <a:schemeClr val="bg2"/>
                </a:solidFill>
                <a:effectLst/>
                <a:uLnTx/>
                <a:uFillTx/>
                <a:latin typeface="微软雅黑" panose="020B0503020204020204" pitchFamily="34" charset="-122"/>
                <a:ea typeface="微软雅黑" panose="020B0503020204020204" pitchFamily="34" charset="-122"/>
                <a:cs typeface="+mn-ea"/>
                <a:sym typeface="思源黑体 CN" panose="020B0500000000000000" pitchFamily="34" charset="-122"/>
              </a:rPr>
              <a:t>他不拘泥于传统方法，勇于创新，这种精神对现代水利科技的进步具有启示意义。</a:t>
            </a:r>
          </a:p>
          <a:p>
            <a:pPr marL="0" marR="0" lvl="0" indent="0" algn="just" defTabSz="914400" rtl="0" eaLnBrk="1" fontAlgn="auto" latinLnBrk="0" hangingPunct="1">
              <a:lnSpc>
                <a:spcPct val="100000"/>
              </a:lnSpc>
              <a:spcBef>
                <a:spcPts val="1400"/>
              </a:spcBef>
              <a:spcAft>
                <a:spcPct val="0"/>
              </a:spcAft>
              <a:buClrTx/>
              <a:buSzTx/>
              <a:buFontTx/>
              <a:buNone/>
              <a:defRPr/>
            </a:pPr>
            <a:r>
              <a:rPr kumimoji="0" lang="zh-CN" altLang="en-US" b="1" i="0" u="none" strike="noStrike" kern="1200" cap="none" spc="0" normalizeH="0" baseline="0" noProof="0" dirty="0">
                <a:ln>
                  <a:noFill/>
                </a:ln>
                <a:solidFill>
                  <a:schemeClr val="accent1"/>
                </a:solidFill>
                <a:effectLst/>
                <a:uLnTx/>
                <a:uFillTx/>
                <a:latin typeface="微软雅黑" panose="020B0503020204020204" pitchFamily="34" charset="-122"/>
                <a:ea typeface="微软雅黑" panose="020B0503020204020204" pitchFamily="34" charset="-122"/>
                <a:cs typeface="+mn-ea"/>
                <a:sym typeface="思源黑体 CN" panose="020B0500000000000000" pitchFamily="34" charset="-122"/>
              </a:rPr>
              <a:t>3.以人为本</a:t>
            </a:r>
          </a:p>
          <a:p>
            <a:pPr marL="0" marR="0" lvl="0" indent="0" algn="just" defTabSz="914400" rtl="0" eaLnBrk="1" fontAlgn="auto" latinLnBrk="0" hangingPunct="1">
              <a:lnSpc>
                <a:spcPct val="100000"/>
              </a:lnSpc>
              <a:spcBef>
                <a:spcPts val="1400"/>
              </a:spcBef>
              <a:spcAft>
                <a:spcPct val="0"/>
              </a:spcAft>
              <a:buClrTx/>
              <a:buSzTx/>
              <a:buFontTx/>
              <a:buNone/>
              <a:defRPr/>
            </a:pPr>
            <a:r>
              <a:rPr kumimoji="0" lang="zh-CN" altLang="en-US" b="0" i="0" u="none" strike="noStrike" kern="1200" cap="none" spc="0" normalizeH="0" baseline="0" noProof="0" dirty="0">
                <a:ln>
                  <a:noFill/>
                </a:ln>
                <a:solidFill>
                  <a:schemeClr val="bg2"/>
                </a:solidFill>
                <a:effectLst/>
                <a:uLnTx/>
                <a:uFillTx/>
                <a:latin typeface="微软雅黑" panose="020B0503020204020204" pitchFamily="34" charset="-122"/>
                <a:ea typeface="微软雅黑" panose="020B0503020204020204" pitchFamily="34" charset="-122"/>
                <a:cs typeface="+mn-ea"/>
                <a:sym typeface="思源黑体 CN" panose="020B0500000000000000" pitchFamily="34" charset="-122"/>
              </a:rPr>
              <a:t>苏轼始终以百姓福祉为中心，体现了以人为本的治水理念，对当代公共政策制定有重要参考价值。</a:t>
            </a:r>
          </a:p>
        </p:txBody>
      </p:sp>
      <p:pic>
        <p:nvPicPr>
          <p:cNvPr id="17412" name="Picture 4">
            <a:extLst>
              <a:ext uri="{FF2B5EF4-FFF2-40B4-BE49-F238E27FC236}">
                <a16:creationId xmlns:a16="http://schemas.microsoft.com/office/drawing/2014/main" id="{8FD84BCC-F1D0-8D5A-54DE-94A6C956AD3C}"/>
              </a:ext>
            </a:extLst>
          </p:cNvPr>
          <p:cNvPicPr>
            <a:picLocks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337475" y="4165600"/>
            <a:ext cx="3777325" cy="2616200"/>
          </a:xfrm>
          <a:prstGeom prst="roundRect">
            <a:avLst/>
          </a:prstGeom>
          <a:noFill/>
          <a:extLst>
            <a:ext uri="{909E8E84-426E-40DD-AFC4-6F175D3DCCD1}">
              <a14:hiddenFill xmlns:a14="http://schemas.microsoft.com/office/drawing/2010/main">
                <a:solidFill>
                  <a:srgbClr val="FFFFFF"/>
                </a:solidFill>
              </a14:hiddenFill>
            </a:ext>
          </a:extLst>
        </p:spPr>
      </p:pic>
      <p:pic>
        <p:nvPicPr>
          <p:cNvPr id="17414" name="Picture 6">
            <a:extLst>
              <a:ext uri="{FF2B5EF4-FFF2-40B4-BE49-F238E27FC236}">
                <a16:creationId xmlns:a16="http://schemas.microsoft.com/office/drawing/2014/main" id="{F19C3DF6-DD67-913E-A1DD-9875ABE035A3}"/>
              </a:ext>
            </a:extLst>
          </p:cNvPr>
          <p:cNvPicPr>
            <a:picLocks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343400" y="4165600"/>
            <a:ext cx="3124200" cy="2616200"/>
          </a:xfrm>
          <a:prstGeom prst="roundRect">
            <a:avLst/>
          </a:prstGeom>
          <a:noFill/>
          <a:extLst>
            <a:ext uri="{909E8E84-426E-40DD-AFC4-6F175D3DCCD1}">
              <a14:hiddenFill xmlns:a14="http://schemas.microsoft.com/office/drawing/2010/main">
                <a:solidFill>
                  <a:srgbClr val="FFFFFF"/>
                </a:solidFill>
              </a14:hiddenFill>
            </a:ext>
          </a:extLst>
        </p:spPr>
      </p:pic>
      <p:pic>
        <p:nvPicPr>
          <p:cNvPr id="17416" name="Picture 8">
            <a:extLst>
              <a:ext uri="{FF2B5EF4-FFF2-40B4-BE49-F238E27FC236}">
                <a16:creationId xmlns:a16="http://schemas.microsoft.com/office/drawing/2014/main" id="{5D269A09-AD77-3B9A-5613-A0228F75C90B}"/>
              </a:ext>
            </a:extLst>
          </p:cNvPr>
          <p:cNvPicPr>
            <a:picLocks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7749539" y="4159250"/>
            <a:ext cx="3924300" cy="2622550"/>
          </a:xfrm>
          <a:prstGeom prst="roundRect">
            <a:avLst/>
          </a:prstGeom>
          <a:noFill/>
          <a:extLst>
            <a:ext uri="{909E8E84-426E-40DD-AFC4-6F175D3DCCD1}">
              <a14:hiddenFill xmlns:a14="http://schemas.microsoft.com/office/drawing/2010/main">
                <a:solidFill>
                  <a:srgbClr val="FFFFFF"/>
                </a:solidFill>
              </a14:hiddenFill>
            </a:ext>
          </a:extLst>
        </p:spPr>
      </p:pic>
    </p:spTree>
    <p:custDataLst>
      <p:custData r:id="rId1"/>
      <p:tags r:id="rId2"/>
    </p:custDataLst>
    <p:extLst>
      <p:ext uri="{BB962C8B-B14F-4D97-AF65-F5344CB8AC3E}">
        <p14:creationId xmlns:p14="http://schemas.microsoft.com/office/powerpoint/2010/main" val="396891410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name="multContent">
    <p:spTree>
      <p:nvGrpSpPr>
        <p:cNvPr id="1" name=""/>
        <p:cNvGrpSpPr/>
        <p:nvPr/>
      </p:nvGrpSpPr>
      <p:grpSpPr>
        <a:xfrm>
          <a:off x="0" y="0"/>
          <a:ext cx="0" cy="0"/>
          <a:chOff x="0" y="0"/>
          <a:chExt cx="0" cy="0"/>
        </a:xfrm>
      </p:grpSpPr>
      <p:sp>
        <p:nvSpPr>
          <p:cNvPr id="2" name="Text1">
            <a:extLst>
              <a:ext uri="{FF2B5EF4-FFF2-40B4-BE49-F238E27FC236}">
                <a16:creationId xmlns:a16="http://schemas.microsoft.com/office/drawing/2014/main" id="{A52A85D1-937E-BF6B-8B92-61C7E9ED49E2}"/>
              </a:ext>
            </a:extLst>
          </p:cNvPr>
          <p:cNvSpPr txBox="1"/>
          <p:nvPr>
            <p:custDataLst>
              <p:tags r:id="rId3"/>
            </p:custDataLst>
          </p:nvPr>
        </p:nvSpPr>
        <p:spPr>
          <a:xfrm>
            <a:off x="347808" y="305152"/>
            <a:ext cx="11496384" cy="720348"/>
          </a:xfrm>
          <a:prstGeom prst="rect">
            <a:avLst/>
          </a:prstGeom>
          <a:noFill/>
        </p:spPr>
        <p:txBody>
          <a:bodyPr wrap="square" rtlCol="0" anchor="ctr" anchorCtr="0">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rtl="0" eaLnBrk="1" fontAlgn="auto" latinLnBrk="0" hangingPunct="1">
              <a:lnSpc>
                <a:spcPct val="120000"/>
              </a:lnSpc>
              <a:spcBef>
                <a:spcPct val="0"/>
              </a:spcBef>
              <a:spcAft>
                <a:spcPct val="0"/>
              </a:spcAft>
              <a:buClrTx/>
              <a:buSzTx/>
              <a:buFontTx/>
              <a:buNone/>
              <a:defRPr/>
            </a:pPr>
            <a:r>
              <a:rPr lang="en-US" altLang="zh-CN" sz="3200" b="1" noProof="0">
                <a:ln>
                  <a:noFill/>
                </a:ln>
                <a:effectLst/>
                <a:uLnTx/>
                <a:uFillTx/>
                <a:latin typeface="微软雅黑" panose="020B0503020204020204" pitchFamily="34" charset="-122"/>
                <a:ea typeface="微软雅黑" panose="020B0503020204020204" pitchFamily="34" charset="-122"/>
                <a:cs typeface="微软雅黑" panose="020B0503020204020204" charset="-122"/>
                <a:sym typeface="思源黑体 CN" panose="020B0500000000000000" pitchFamily="34" charset="-122"/>
              </a:rPr>
              <a:t>当代水利建设的借鉴</a:t>
            </a:r>
          </a:p>
        </p:txBody>
      </p:sp>
      <p:sp>
        <p:nvSpPr>
          <p:cNvPr id="49" name="Text2">
            <a:extLst>
              <a:ext uri="{FF2B5EF4-FFF2-40B4-BE49-F238E27FC236}">
                <a16:creationId xmlns:a16="http://schemas.microsoft.com/office/drawing/2014/main" id="{022F07DD-4D52-ED0A-DC1C-802D4AADA8C5}"/>
              </a:ext>
            </a:extLst>
          </p:cNvPr>
          <p:cNvSpPr txBox="1"/>
          <p:nvPr>
            <p:custDataLst>
              <p:tags r:id="rId4"/>
            </p:custDataLst>
          </p:nvPr>
        </p:nvSpPr>
        <p:spPr>
          <a:xfrm>
            <a:off x="342672" y="5638469"/>
            <a:ext cx="2109240" cy="356072"/>
          </a:xfrm>
          <a:prstGeom prst="rect">
            <a:avLst/>
          </a:prstGeom>
          <a:noFill/>
        </p:spPr>
        <p:txBody>
          <a:bodyPr wrap="square" rtlCol="0" anchor="ctr" anchorCtr="0">
            <a:normAutofit fontScale="85000" lnSpcReduction="200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pPr>
            <a:r>
              <a:rPr lang="zh-CN" altLang="en-US" sz="2000" b="1">
                <a:latin typeface="微软雅黑" panose="020B0503020204020204" pitchFamily="34" charset="-122"/>
                <a:ea typeface="微软雅黑" panose="020B0503020204020204" pitchFamily="34" charset="-122"/>
              </a:rPr>
              <a:t>综合治理</a:t>
            </a:r>
          </a:p>
        </p:txBody>
      </p:sp>
      <p:sp>
        <p:nvSpPr>
          <p:cNvPr id="3" name="Text4">
            <a:extLst>
              <a:ext uri="{FF2B5EF4-FFF2-40B4-BE49-F238E27FC236}">
                <a16:creationId xmlns:a16="http://schemas.microsoft.com/office/drawing/2014/main" id="{96D870D3-878A-4DD4-1938-7858769118A1}"/>
              </a:ext>
            </a:extLst>
          </p:cNvPr>
          <p:cNvSpPr/>
          <p:nvPr>
            <p:custDataLst>
              <p:tags r:id="rId5"/>
            </p:custDataLst>
          </p:nvPr>
        </p:nvSpPr>
        <p:spPr>
          <a:xfrm>
            <a:off x="421165" y="1772346"/>
            <a:ext cx="1952254" cy="2990656"/>
          </a:xfrm>
          <a:prstGeom prst="roundRect">
            <a:avLst>
              <a:gd name="adj" fmla="val 5056"/>
            </a:avLst>
          </a:prstGeom>
          <a:solidFill>
            <a:schemeClr val="accent1"/>
          </a:solidFill>
          <a:ln w="6350">
            <a:solidFill>
              <a:schemeClr val="accent1"/>
            </a:solidFill>
          </a:ln>
          <a:effectLst>
            <a:outerShdw blurRad="444500" dir="5700000" sx="103000" sy="103000" algn="ctr" rotWithShape="0">
              <a:schemeClr val="accent1">
                <a:alpha val="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rgbClr val="FFFFFF"/>
                </a:solidFill>
                <a:latin typeface="等线" panose="02110004020202020204"/>
                <a:ea typeface="+mn-ea"/>
                <a:cs typeface="+mn-cs"/>
              </a:defRPr>
            </a:lvl1pPr>
            <a:lvl2pPr marL="457200" algn="l" defTabSz="914400" rtl="0" eaLnBrk="1" latinLnBrk="0" hangingPunct="1">
              <a:defRPr sz="1800" kern="1200">
                <a:solidFill>
                  <a:srgbClr val="FFFFFF"/>
                </a:solidFill>
                <a:latin typeface="等线" panose="02110004020202020204"/>
                <a:ea typeface="+mn-ea"/>
                <a:cs typeface="+mn-cs"/>
              </a:defRPr>
            </a:lvl2pPr>
            <a:lvl3pPr marL="914400" algn="l" defTabSz="914400" rtl="0" eaLnBrk="1" latinLnBrk="0" hangingPunct="1">
              <a:defRPr sz="1800" kern="1200">
                <a:solidFill>
                  <a:srgbClr val="FFFFFF"/>
                </a:solidFill>
                <a:latin typeface="等线" panose="02110004020202020204"/>
                <a:ea typeface="+mn-ea"/>
                <a:cs typeface="+mn-cs"/>
              </a:defRPr>
            </a:lvl3pPr>
            <a:lvl4pPr marL="1371600" algn="l" defTabSz="914400" rtl="0" eaLnBrk="1" latinLnBrk="0" hangingPunct="1">
              <a:defRPr sz="1800" kern="1200">
                <a:solidFill>
                  <a:srgbClr val="FFFFFF"/>
                </a:solidFill>
                <a:latin typeface="等线" panose="02110004020202020204"/>
                <a:ea typeface="+mn-ea"/>
                <a:cs typeface="+mn-cs"/>
              </a:defRPr>
            </a:lvl4pPr>
            <a:lvl5pPr marL="1828800" algn="l" defTabSz="914400" rtl="0" eaLnBrk="1" latinLnBrk="0" hangingPunct="1">
              <a:defRPr sz="1800" kern="1200">
                <a:solidFill>
                  <a:srgbClr val="FFFFFF"/>
                </a:solidFill>
                <a:latin typeface="等线" panose="02110004020202020204"/>
                <a:ea typeface="+mn-ea"/>
                <a:cs typeface="+mn-cs"/>
              </a:defRPr>
            </a:lvl5pPr>
            <a:lvl6pPr marL="2286000" algn="l" defTabSz="914400" rtl="0" eaLnBrk="1" latinLnBrk="0" hangingPunct="1">
              <a:defRPr sz="1800" kern="1200">
                <a:solidFill>
                  <a:srgbClr val="FFFFFF"/>
                </a:solidFill>
                <a:latin typeface="等线" panose="02110004020202020204"/>
                <a:ea typeface="+mn-ea"/>
                <a:cs typeface="+mn-cs"/>
              </a:defRPr>
            </a:lvl6pPr>
            <a:lvl7pPr marL="2743200" algn="l" defTabSz="914400" rtl="0" eaLnBrk="1" latinLnBrk="0" hangingPunct="1">
              <a:defRPr sz="1800" kern="1200">
                <a:solidFill>
                  <a:srgbClr val="FFFFFF"/>
                </a:solidFill>
                <a:latin typeface="等线" panose="02110004020202020204"/>
                <a:ea typeface="+mn-ea"/>
                <a:cs typeface="+mn-cs"/>
              </a:defRPr>
            </a:lvl7pPr>
            <a:lvl8pPr marL="3200400" algn="l" defTabSz="914400" rtl="0" eaLnBrk="1" latinLnBrk="0" hangingPunct="1">
              <a:defRPr sz="1800" kern="1200">
                <a:solidFill>
                  <a:srgbClr val="FFFFFF"/>
                </a:solidFill>
                <a:latin typeface="等线" panose="02110004020202020204"/>
                <a:ea typeface="+mn-ea"/>
                <a:cs typeface="+mn-cs"/>
              </a:defRPr>
            </a:lvl8pPr>
            <a:lvl9pPr marL="3657600" algn="l" defTabSz="914400" rtl="0" eaLnBrk="1" latinLnBrk="0" hangingPunct="1">
              <a:defRPr sz="1800" kern="1200">
                <a:solidFill>
                  <a:srgbClr val="FFFFFF"/>
                </a:solidFill>
                <a:latin typeface="等线" panose="02110004020202020204"/>
                <a:ea typeface="+mn-ea"/>
                <a:cs typeface="+mn-cs"/>
              </a:defRPr>
            </a:lvl9pPr>
          </a:lstStyle>
          <a:p>
            <a:pPr algn="ctr"/>
            <a:endParaRPr lang="zh-CN" altLang="en-US">
              <a:latin typeface="微软雅黑" panose="020B0503020204020204" pitchFamily="34" charset="-122"/>
              <a:ea typeface="微软雅黑" panose="020B0503020204020204" pitchFamily="34" charset="-122"/>
            </a:endParaRPr>
          </a:p>
        </p:txBody>
      </p:sp>
      <p:sp>
        <p:nvSpPr>
          <p:cNvPr id="48" name="Text5">
            <a:extLst>
              <a:ext uri="{FF2B5EF4-FFF2-40B4-BE49-F238E27FC236}">
                <a16:creationId xmlns:a16="http://schemas.microsoft.com/office/drawing/2014/main" id="{662EAF99-0138-A105-1EAA-3D4F2EB615D0}"/>
              </a:ext>
            </a:extLst>
          </p:cNvPr>
          <p:cNvSpPr txBox="1"/>
          <p:nvPr>
            <p:custDataLst>
              <p:tags r:id="rId6"/>
            </p:custDataLst>
          </p:nvPr>
        </p:nvSpPr>
        <p:spPr>
          <a:xfrm>
            <a:off x="547417" y="1928880"/>
            <a:ext cx="1699750" cy="2163751"/>
          </a:xfrm>
          <a:prstGeom prst="rect">
            <a:avLst/>
          </a:prstGeom>
          <a:noFill/>
        </p:spPr>
        <p:txBody>
          <a:bodyPr wrap="square" rtlCol="0" anchor="ctr" anchorCtr="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50000"/>
              </a:lnSpc>
              <a:spcBef>
                <a:spcPts val="300"/>
              </a:spcBef>
              <a:spcAft>
                <a:spcPts val="300"/>
              </a:spcAft>
            </a:pPr>
            <a:r>
              <a:rPr lang="en-US" altLang="zh-CN" sz="1600" dirty="0" err="1">
                <a:solidFill>
                  <a:schemeClr val="tx2"/>
                </a:solidFill>
                <a:latin typeface="微软雅黑" panose="020B0503020204020204" pitchFamily="34" charset="-122"/>
                <a:ea typeface="微软雅黑" panose="020B0503020204020204" pitchFamily="34" charset="-122"/>
              </a:rPr>
              <a:t>苏轼的综合治水方法启示我们，现代水利建设需要多措并举，综合治理，才能取得最佳效果</a:t>
            </a:r>
            <a:r>
              <a:rPr lang="en-US" altLang="zh-CN" sz="1600" dirty="0">
                <a:solidFill>
                  <a:schemeClr val="tx2"/>
                </a:solidFill>
                <a:latin typeface="微软雅黑" panose="020B0503020204020204" pitchFamily="34" charset="-122"/>
                <a:ea typeface="微软雅黑" panose="020B0503020204020204" pitchFamily="34" charset="-122"/>
              </a:rPr>
              <a:t>。</a:t>
            </a:r>
          </a:p>
        </p:txBody>
      </p:sp>
      <p:sp>
        <p:nvSpPr>
          <p:cNvPr id="35" name="Text6">
            <a:extLst>
              <a:ext uri="{FF2B5EF4-FFF2-40B4-BE49-F238E27FC236}">
                <a16:creationId xmlns:a16="http://schemas.microsoft.com/office/drawing/2014/main" id="{66616A93-9A15-3126-F685-1B4DAE10F4FC}"/>
              </a:ext>
            </a:extLst>
          </p:cNvPr>
          <p:cNvSpPr/>
          <p:nvPr>
            <p:custDataLst>
              <p:tags r:id="rId7"/>
            </p:custDataLst>
          </p:nvPr>
        </p:nvSpPr>
        <p:spPr>
          <a:xfrm>
            <a:off x="2784371" y="1752600"/>
            <a:ext cx="1952254" cy="2990656"/>
          </a:xfrm>
          <a:prstGeom prst="roundRect">
            <a:avLst>
              <a:gd name="adj" fmla="val 5056"/>
            </a:avLst>
          </a:prstGeom>
          <a:solidFill>
            <a:schemeClr val="accent1"/>
          </a:solidFill>
          <a:ln w="6350">
            <a:solidFill>
              <a:schemeClr val="accent1"/>
            </a:solidFill>
          </a:ln>
          <a:effectLst>
            <a:outerShdw blurRad="444500" dir="5700000" sx="103000" sy="103000" algn="ctr" rotWithShape="0">
              <a:schemeClr val="accent1">
                <a:alpha val="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rgbClr val="FFFFFF"/>
                </a:solidFill>
                <a:latin typeface="等线" panose="02110004020202020204"/>
                <a:ea typeface="+mn-ea"/>
                <a:cs typeface="+mn-cs"/>
              </a:defRPr>
            </a:lvl1pPr>
            <a:lvl2pPr marL="457200" algn="l" defTabSz="914400" rtl="0" eaLnBrk="1" latinLnBrk="0" hangingPunct="1">
              <a:defRPr sz="1800" kern="1200">
                <a:solidFill>
                  <a:srgbClr val="FFFFFF"/>
                </a:solidFill>
                <a:latin typeface="等线" panose="02110004020202020204"/>
                <a:ea typeface="+mn-ea"/>
                <a:cs typeface="+mn-cs"/>
              </a:defRPr>
            </a:lvl2pPr>
            <a:lvl3pPr marL="914400" algn="l" defTabSz="914400" rtl="0" eaLnBrk="1" latinLnBrk="0" hangingPunct="1">
              <a:defRPr sz="1800" kern="1200">
                <a:solidFill>
                  <a:srgbClr val="FFFFFF"/>
                </a:solidFill>
                <a:latin typeface="等线" panose="02110004020202020204"/>
                <a:ea typeface="+mn-ea"/>
                <a:cs typeface="+mn-cs"/>
              </a:defRPr>
            </a:lvl3pPr>
            <a:lvl4pPr marL="1371600" algn="l" defTabSz="914400" rtl="0" eaLnBrk="1" latinLnBrk="0" hangingPunct="1">
              <a:defRPr sz="1800" kern="1200">
                <a:solidFill>
                  <a:srgbClr val="FFFFFF"/>
                </a:solidFill>
                <a:latin typeface="等线" panose="02110004020202020204"/>
                <a:ea typeface="+mn-ea"/>
                <a:cs typeface="+mn-cs"/>
              </a:defRPr>
            </a:lvl4pPr>
            <a:lvl5pPr marL="1828800" algn="l" defTabSz="914400" rtl="0" eaLnBrk="1" latinLnBrk="0" hangingPunct="1">
              <a:defRPr sz="1800" kern="1200">
                <a:solidFill>
                  <a:srgbClr val="FFFFFF"/>
                </a:solidFill>
                <a:latin typeface="等线" panose="02110004020202020204"/>
                <a:ea typeface="+mn-ea"/>
                <a:cs typeface="+mn-cs"/>
              </a:defRPr>
            </a:lvl5pPr>
            <a:lvl6pPr marL="2286000" algn="l" defTabSz="914400" rtl="0" eaLnBrk="1" latinLnBrk="0" hangingPunct="1">
              <a:defRPr sz="1800" kern="1200">
                <a:solidFill>
                  <a:srgbClr val="FFFFFF"/>
                </a:solidFill>
                <a:latin typeface="等线" panose="02110004020202020204"/>
                <a:ea typeface="+mn-ea"/>
                <a:cs typeface="+mn-cs"/>
              </a:defRPr>
            </a:lvl6pPr>
            <a:lvl7pPr marL="2743200" algn="l" defTabSz="914400" rtl="0" eaLnBrk="1" latinLnBrk="0" hangingPunct="1">
              <a:defRPr sz="1800" kern="1200">
                <a:solidFill>
                  <a:srgbClr val="FFFFFF"/>
                </a:solidFill>
                <a:latin typeface="等线" panose="02110004020202020204"/>
                <a:ea typeface="+mn-ea"/>
                <a:cs typeface="+mn-cs"/>
              </a:defRPr>
            </a:lvl7pPr>
            <a:lvl8pPr marL="3200400" algn="l" defTabSz="914400" rtl="0" eaLnBrk="1" latinLnBrk="0" hangingPunct="1">
              <a:defRPr sz="1800" kern="1200">
                <a:solidFill>
                  <a:srgbClr val="FFFFFF"/>
                </a:solidFill>
                <a:latin typeface="等线" panose="02110004020202020204"/>
                <a:ea typeface="+mn-ea"/>
                <a:cs typeface="+mn-cs"/>
              </a:defRPr>
            </a:lvl8pPr>
            <a:lvl9pPr marL="3657600" algn="l" defTabSz="914400" rtl="0" eaLnBrk="1" latinLnBrk="0" hangingPunct="1">
              <a:defRPr sz="1800" kern="1200">
                <a:solidFill>
                  <a:srgbClr val="FFFFFF"/>
                </a:solidFill>
                <a:latin typeface="等线" panose="02110004020202020204"/>
                <a:ea typeface="+mn-ea"/>
                <a:cs typeface="+mn-cs"/>
              </a:defRPr>
            </a:lvl9pPr>
          </a:lstStyle>
          <a:p>
            <a:pPr algn="ctr"/>
            <a:endParaRPr lang="zh-CN" altLang="en-US">
              <a:latin typeface="微软雅黑" panose="020B0503020204020204" pitchFamily="34" charset="-122"/>
              <a:ea typeface="微软雅黑" panose="020B0503020204020204" pitchFamily="34" charset="-122"/>
            </a:endParaRPr>
          </a:p>
        </p:txBody>
      </p:sp>
      <p:sp>
        <p:nvSpPr>
          <p:cNvPr id="36" name="Text7">
            <a:extLst>
              <a:ext uri="{FF2B5EF4-FFF2-40B4-BE49-F238E27FC236}">
                <a16:creationId xmlns:a16="http://schemas.microsoft.com/office/drawing/2014/main" id="{A4B18F43-29CC-A2BE-0946-42D32D6DBA35}"/>
              </a:ext>
            </a:extLst>
          </p:cNvPr>
          <p:cNvSpPr txBox="1"/>
          <p:nvPr>
            <p:custDataLst>
              <p:tags r:id="rId8"/>
            </p:custDataLst>
          </p:nvPr>
        </p:nvSpPr>
        <p:spPr>
          <a:xfrm>
            <a:off x="2910623" y="1909134"/>
            <a:ext cx="1699750" cy="2163751"/>
          </a:xfrm>
          <a:prstGeom prst="rect">
            <a:avLst/>
          </a:prstGeom>
          <a:noFill/>
        </p:spPr>
        <p:txBody>
          <a:bodyPr wrap="square" rtlCol="0" anchor="ctr" anchorCtr="0">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50000"/>
              </a:lnSpc>
              <a:spcBef>
                <a:spcPts val="300"/>
              </a:spcBef>
              <a:spcAft>
                <a:spcPts val="300"/>
              </a:spcAft>
            </a:pPr>
            <a:r>
              <a:rPr lang="en-US" altLang="zh-CN" sz="1600" dirty="0" err="1">
                <a:solidFill>
                  <a:schemeClr val="tx2"/>
                </a:solidFill>
                <a:latin typeface="微软雅黑" panose="020B0503020204020204" pitchFamily="34" charset="-122"/>
                <a:ea typeface="微软雅黑" panose="020B0503020204020204" pitchFamily="34" charset="-122"/>
              </a:rPr>
              <a:t>他的治水实践体现了生态优先的思想，对当代的生态水利建设具有指导意义</a:t>
            </a:r>
            <a:r>
              <a:rPr lang="en-US" altLang="zh-CN" sz="1600" dirty="0">
                <a:solidFill>
                  <a:schemeClr val="tx2"/>
                </a:solidFill>
                <a:latin typeface="微软雅黑" panose="020B0503020204020204" pitchFamily="34" charset="-122"/>
                <a:ea typeface="微软雅黑" panose="020B0503020204020204" pitchFamily="34" charset="-122"/>
              </a:rPr>
              <a:t>。</a:t>
            </a:r>
          </a:p>
        </p:txBody>
      </p:sp>
      <p:sp>
        <p:nvSpPr>
          <p:cNvPr id="91" name="Text8">
            <a:extLst>
              <a:ext uri="{FF2B5EF4-FFF2-40B4-BE49-F238E27FC236}">
                <a16:creationId xmlns:a16="http://schemas.microsoft.com/office/drawing/2014/main" id="{11AF4985-60C3-888D-E019-B4BC1B624602}"/>
              </a:ext>
            </a:extLst>
          </p:cNvPr>
          <p:cNvSpPr txBox="1"/>
          <p:nvPr>
            <p:custDataLst>
              <p:tags r:id="rId9"/>
            </p:custDataLst>
          </p:nvPr>
        </p:nvSpPr>
        <p:spPr>
          <a:xfrm>
            <a:off x="2705878" y="5638469"/>
            <a:ext cx="2109240" cy="356072"/>
          </a:xfrm>
          <a:prstGeom prst="rect">
            <a:avLst/>
          </a:prstGeom>
          <a:noFill/>
        </p:spPr>
        <p:txBody>
          <a:bodyPr wrap="square" rtlCol="0" anchor="ctr" anchorCtr="0">
            <a:normAutofit fontScale="85000" lnSpcReduction="200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pPr>
            <a:r>
              <a:rPr lang="zh-CN" altLang="en-US" sz="2000" b="1">
                <a:latin typeface="微软雅黑" panose="020B0503020204020204" pitchFamily="34" charset="-122"/>
                <a:ea typeface="微软雅黑" panose="020B0503020204020204" pitchFamily="34" charset="-122"/>
              </a:rPr>
              <a:t>生态优先</a:t>
            </a:r>
          </a:p>
        </p:txBody>
      </p:sp>
      <p:sp>
        <p:nvSpPr>
          <p:cNvPr id="61" name="Text10">
            <a:extLst>
              <a:ext uri="{FF2B5EF4-FFF2-40B4-BE49-F238E27FC236}">
                <a16:creationId xmlns:a16="http://schemas.microsoft.com/office/drawing/2014/main" id="{5BD9821D-59A9-EA75-0A4C-07A7BAA23399}"/>
              </a:ext>
            </a:extLst>
          </p:cNvPr>
          <p:cNvSpPr/>
          <p:nvPr>
            <p:custDataLst>
              <p:tags r:id="rId10"/>
            </p:custDataLst>
          </p:nvPr>
        </p:nvSpPr>
        <p:spPr>
          <a:xfrm>
            <a:off x="5147577" y="1752600"/>
            <a:ext cx="1952254" cy="2990656"/>
          </a:xfrm>
          <a:prstGeom prst="roundRect">
            <a:avLst>
              <a:gd name="adj" fmla="val 5056"/>
            </a:avLst>
          </a:prstGeom>
          <a:solidFill>
            <a:schemeClr val="accent1"/>
          </a:solidFill>
          <a:ln w="6350">
            <a:solidFill>
              <a:schemeClr val="accent1"/>
            </a:solidFill>
          </a:ln>
          <a:effectLst>
            <a:outerShdw blurRad="444500" dir="5700000" sx="103000" sy="103000" algn="ctr" rotWithShape="0">
              <a:schemeClr val="accent1">
                <a:alpha val="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rgbClr val="FFFFFF"/>
                </a:solidFill>
                <a:latin typeface="等线" panose="02110004020202020204"/>
                <a:ea typeface="+mn-ea"/>
                <a:cs typeface="+mn-cs"/>
              </a:defRPr>
            </a:lvl1pPr>
            <a:lvl2pPr marL="457200" algn="l" defTabSz="914400" rtl="0" eaLnBrk="1" latinLnBrk="0" hangingPunct="1">
              <a:defRPr sz="1800" kern="1200">
                <a:solidFill>
                  <a:srgbClr val="FFFFFF"/>
                </a:solidFill>
                <a:latin typeface="等线" panose="02110004020202020204"/>
                <a:ea typeface="+mn-ea"/>
                <a:cs typeface="+mn-cs"/>
              </a:defRPr>
            </a:lvl2pPr>
            <a:lvl3pPr marL="914400" algn="l" defTabSz="914400" rtl="0" eaLnBrk="1" latinLnBrk="0" hangingPunct="1">
              <a:defRPr sz="1800" kern="1200">
                <a:solidFill>
                  <a:srgbClr val="FFFFFF"/>
                </a:solidFill>
                <a:latin typeface="等线" panose="02110004020202020204"/>
                <a:ea typeface="+mn-ea"/>
                <a:cs typeface="+mn-cs"/>
              </a:defRPr>
            </a:lvl3pPr>
            <a:lvl4pPr marL="1371600" algn="l" defTabSz="914400" rtl="0" eaLnBrk="1" latinLnBrk="0" hangingPunct="1">
              <a:defRPr sz="1800" kern="1200">
                <a:solidFill>
                  <a:srgbClr val="FFFFFF"/>
                </a:solidFill>
                <a:latin typeface="等线" panose="02110004020202020204"/>
                <a:ea typeface="+mn-ea"/>
                <a:cs typeface="+mn-cs"/>
              </a:defRPr>
            </a:lvl4pPr>
            <a:lvl5pPr marL="1828800" algn="l" defTabSz="914400" rtl="0" eaLnBrk="1" latinLnBrk="0" hangingPunct="1">
              <a:defRPr sz="1800" kern="1200">
                <a:solidFill>
                  <a:srgbClr val="FFFFFF"/>
                </a:solidFill>
                <a:latin typeface="等线" panose="02110004020202020204"/>
                <a:ea typeface="+mn-ea"/>
                <a:cs typeface="+mn-cs"/>
              </a:defRPr>
            </a:lvl5pPr>
            <a:lvl6pPr marL="2286000" algn="l" defTabSz="914400" rtl="0" eaLnBrk="1" latinLnBrk="0" hangingPunct="1">
              <a:defRPr sz="1800" kern="1200">
                <a:solidFill>
                  <a:srgbClr val="FFFFFF"/>
                </a:solidFill>
                <a:latin typeface="等线" panose="02110004020202020204"/>
                <a:ea typeface="+mn-ea"/>
                <a:cs typeface="+mn-cs"/>
              </a:defRPr>
            </a:lvl6pPr>
            <a:lvl7pPr marL="2743200" algn="l" defTabSz="914400" rtl="0" eaLnBrk="1" latinLnBrk="0" hangingPunct="1">
              <a:defRPr sz="1800" kern="1200">
                <a:solidFill>
                  <a:srgbClr val="FFFFFF"/>
                </a:solidFill>
                <a:latin typeface="等线" panose="02110004020202020204"/>
                <a:ea typeface="+mn-ea"/>
                <a:cs typeface="+mn-cs"/>
              </a:defRPr>
            </a:lvl7pPr>
            <a:lvl8pPr marL="3200400" algn="l" defTabSz="914400" rtl="0" eaLnBrk="1" latinLnBrk="0" hangingPunct="1">
              <a:defRPr sz="1800" kern="1200">
                <a:solidFill>
                  <a:srgbClr val="FFFFFF"/>
                </a:solidFill>
                <a:latin typeface="等线" panose="02110004020202020204"/>
                <a:ea typeface="+mn-ea"/>
                <a:cs typeface="+mn-cs"/>
              </a:defRPr>
            </a:lvl8pPr>
            <a:lvl9pPr marL="3657600" algn="l" defTabSz="914400" rtl="0" eaLnBrk="1" latinLnBrk="0" hangingPunct="1">
              <a:defRPr sz="1800" kern="1200">
                <a:solidFill>
                  <a:srgbClr val="FFFFFF"/>
                </a:solidFill>
                <a:latin typeface="等线" panose="02110004020202020204"/>
                <a:ea typeface="+mn-ea"/>
                <a:cs typeface="+mn-cs"/>
              </a:defRPr>
            </a:lvl9pPr>
          </a:lstStyle>
          <a:p>
            <a:pPr algn="ctr"/>
            <a:endParaRPr lang="zh-CN" altLang="en-US">
              <a:latin typeface="微软雅黑" panose="020B0503020204020204" pitchFamily="34" charset="-122"/>
              <a:ea typeface="微软雅黑" panose="020B0503020204020204" pitchFamily="34" charset="-122"/>
            </a:endParaRPr>
          </a:p>
        </p:txBody>
      </p:sp>
      <p:sp>
        <p:nvSpPr>
          <p:cNvPr id="62" name="Text11">
            <a:extLst>
              <a:ext uri="{FF2B5EF4-FFF2-40B4-BE49-F238E27FC236}">
                <a16:creationId xmlns:a16="http://schemas.microsoft.com/office/drawing/2014/main" id="{69FF262A-4FD0-4845-FD6A-4C6E585A6235}"/>
              </a:ext>
            </a:extLst>
          </p:cNvPr>
          <p:cNvSpPr txBox="1"/>
          <p:nvPr>
            <p:custDataLst>
              <p:tags r:id="rId11"/>
            </p:custDataLst>
          </p:nvPr>
        </p:nvSpPr>
        <p:spPr>
          <a:xfrm>
            <a:off x="5273829" y="1909134"/>
            <a:ext cx="1699750" cy="2163751"/>
          </a:xfrm>
          <a:prstGeom prst="rect">
            <a:avLst/>
          </a:prstGeom>
          <a:noFill/>
        </p:spPr>
        <p:txBody>
          <a:bodyPr wrap="square" rtlCol="0" anchor="ctr" anchorCtr="0">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50000"/>
              </a:lnSpc>
              <a:spcBef>
                <a:spcPts val="300"/>
              </a:spcBef>
              <a:spcAft>
                <a:spcPts val="300"/>
              </a:spcAft>
            </a:pPr>
            <a:r>
              <a:rPr lang="en-US" altLang="zh-CN" sz="1600" dirty="0" err="1">
                <a:solidFill>
                  <a:schemeClr val="tx2"/>
                </a:solidFill>
                <a:latin typeface="微软雅黑" panose="020B0503020204020204" pitchFamily="34" charset="-122"/>
                <a:ea typeface="微软雅黑" panose="020B0503020204020204" pitchFamily="34" charset="-122"/>
              </a:rPr>
              <a:t>苏轼的技术创新精神鼓励我们在现代水利工程中不断探索新技术，提高治水效率</a:t>
            </a:r>
            <a:r>
              <a:rPr lang="en-US" altLang="zh-CN" sz="1600" dirty="0">
                <a:solidFill>
                  <a:schemeClr val="tx2"/>
                </a:solidFill>
                <a:latin typeface="微软雅黑" panose="020B0503020204020204" pitchFamily="34" charset="-122"/>
                <a:ea typeface="微软雅黑" panose="020B0503020204020204" pitchFamily="34" charset="-122"/>
              </a:rPr>
              <a:t>。</a:t>
            </a:r>
          </a:p>
        </p:txBody>
      </p:sp>
      <p:sp>
        <p:nvSpPr>
          <p:cNvPr id="93" name="Text12">
            <a:extLst>
              <a:ext uri="{FF2B5EF4-FFF2-40B4-BE49-F238E27FC236}">
                <a16:creationId xmlns:a16="http://schemas.microsoft.com/office/drawing/2014/main" id="{8A4FE116-7238-2AA6-FFFB-017712E5DE21}"/>
              </a:ext>
            </a:extLst>
          </p:cNvPr>
          <p:cNvSpPr txBox="1"/>
          <p:nvPr>
            <p:custDataLst>
              <p:tags r:id="rId12"/>
            </p:custDataLst>
          </p:nvPr>
        </p:nvSpPr>
        <p:spPr>
          <a:xfrm>
            <a:off x="5069084" y="5638469"/>
            <a:ext cx="2109240" cy="356072"/>
          </a:xfrm>
          <a:prstGeom prst="rect">
            <a:avLst/>
          </a:prstGeom>
          <a:noFill/>
        </p:spPr>
        <p:txBody>
          <a:bodyPr wrap="square" rtlCol="0" anchor="ctr" anchorCtr="0">
            <a:normAutofit fontScale="85000" lnSpcReduction="200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pPr>
            <a:r>
              <a:rPr lang="zh-CN" altLang="en-US" sz="2000" b="1">
                <a:latin typeface="微软雅黑" panose="020B0503020204020204" pitchFamily="34" charset="-122"/>
                <a:ea typeface="微软雅黑" panose="020B0503020204020204" pitchFamily="34" charset="-122"/>
              </a:rPr>
              <a:t>科技创新</a:t>
            </a:r>
          </a:p>
        </p:txBody>
      </p:sp>
      <p:sp>
        <p:nvSpPr>
          <p:cNvPr id="75" name="Text14">
            <a:extLst>
              <a:ext uri="{FF2B5EF4-FFF2-40B4-BE49-F238E27FC236}">
                <a16:creationId xmlns:a16="http://schemas.microsoft.com/office/drawing/2014/main" id="{6B3DA007-858D-E612-0890-CB6E76712DFD}"/>
              </a:ext>
            </a:extLst>
          </p:cNvPr>
          <p:cNvSpPr/>
          <p:nvPr>
            <p:custDataLst>
              <p:tags r:id="rId13"/>
            </p:custDataLst>
          </p:nvPr>
        </p:nvSpPr>
        <p:spPr>
          <a:xfrm>
            <a:off x="7510783" y="1752600"/>
            <a:ext cx="1952254" cy="2990656"/>
          </a:xfrm>
          <a:prstGeom prst="roundRect">
            <a:avLst>
              <a:gd name="adj" fmla="val 5056"/>
            </a:avLst>
          </a:prstGeom>
          <a:solidFill>
            <a:schemeClr val="accent1"/>
          </a:solidFill>
          <a:ln w="6350">
            <a:solidFill>
              <a:schemeClr val="accent1"/>
            </a:solidFill>
          </a:ln>
          <a:effectLst>
            <a:outerShdw blurRad="444500" dir="5700000" sx="103000" sy="103000" algn="ctr" rotWithShape="0">
              <a:schemeClr val="accent1">
                <a:alpha val="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rgbClr val="FFFFFF"/>
                </a:solidFill>
                <a:latin typeface="等线" panose="02110004020202020204"/>
                <a:ea typeface="+mn-ea"/>
                <a:cs typeface="+mn-cs"/>
              </a:defRPr>
            </a:lvl1pPr>
            <a:lvl2pPr marL="457200" algn="l" defTabSz="914400" rtl="0" eaLnBrk="1" latinLnBrk="0" hangingPunct="1">
              <a:defRPr sz="1800" kern="1200">
                <a:solidFill>
                  <a:srgbClr val="FFFFFF"/>
                </a:solidFill>
                <a:latin typeface="等线" panose="02110004020202020204"/>
                <a:ea typeface="+mn-ea"/>
                <a:cs typeface="+mn-cs"/>
              </a:defRPr>
            </a:lvl2pPr>
            <a:lvl3pPr marL="914400" algn="l" defTabSz="914400" rtl="0" eaLnBrk="1" latinLnBrk="0" hangingPunct="1">
              <a:defRPr sz="1800" kern="1200">
                <a:solidFill>
                  <a:srgbClr val="FFFFFF"/>
                </a:solidFill>
                <a:latin typeface="等线" panose="02110004020202020204"/>
                <a:ea typeface="+mn-ea"/>
                <a:cs typeface="+mn-cs"/>
              </a:defRPr>
            </a:lvl3pPr>
            <a:lvl4pPr marL="1371600" algn="l" defTabSz="914400" rtl="0" eaLnBrk="1" latinLnBrk="0" hangingPunct="1">
              <a:defRPr sz="1800" kern="1200">
                <a:solidFill>
                  <a:srgbClr val="FFFFFF"/>
                </a:solidFill>
                <a:latin typeface="等线" panose="02110004020202020204"/>
                <a:ea typeface="+mn-ea"/>
                <a:cs typeface="+mn-cs"/>
              </a:defRPr>
            </a:lvl4pPr>
            <a:lvl5pPr marL="1828800" algn="l" defTabSz="914400" rtl="0" eaLnBrk="1" latinLnBrk="0" hangingPunct="1">
              <a:defRPr sz="1800" kern="1200">
                <a:solidFill>
                  <a:srgbClr val="FFFFFF"/>
                </a:solidFill>
                <a:latin typeface="等线" panose="02110004020202020204"/>
                <a:ea typeface="+mn-ea"/>
                <a:cs typeface="+mn-cs"/>
              </a:defRPr>
            </a:lvl5pPr>
            <a:lvl6pPr marL="2286000" algn="l" defTabSz="914400" rtl="0" eaLnBrk="1" latinLnBrk="0" hangingPunct="1">
              <a:defRPr sz="1800" kern="1200">
                <a:solidFill>
                  <a:srgbClr val="FFFFFF"/>
                </a:solidFill>
                <a:latin typeface="等线" panose="02110004020202020204"/>
                <a:ea typeface="+mn-ea"/>
                <a:cs typeface="+mn-cs"/>
              </a:defRPr>
            </a:lvl6pPr>
            <a:lvl7pPr marL="2743200" algn="l" defTabSz="914400" rtl="0" eaLnBrk="1" latinLnBrk="0" hangingPunct="1">
              <a:defRPr sz="1800" kern="1200">
                <a:solidFill>
                  <a:srgbClr val="FFFFFF"/>
                </a:solidFill>
                <a:latin typeface="等线" panose="02110004020202020204"/>
                <a:ea typeface="+mn-ea"/>
                <a:cs typeface="+mn-cs"/>
              </a:defRPr>
            </a:lvl7pPr>
            <a:lvl8pPr marL="3200400" algn="l" defTabSz="914400" rtl="0" eaLnBrk="1" latinLnBrk="0" hangingPunct="1">
              <a:defRPr sz="1800" kern="1200">
                <a:solidFill>
                  <a:srgbClr val="FFFFFF"/>
                </a:solidFill>
                <a:latin typeface="等线" panose="02110004020202020204"/>
                <a:ea typeface="+mn-ea"/>
                <a:cs typeface="+mn-cs"/>
              </a:defRPr>
            </a:lvl8pPr>
            <a:lvl9pPr marL="3657600" algn="l" defTabSz="914400" rtl="0" eaLnBrk="1" latinLnBrk="0" hangingPunct="1">
              <a:defRPr sz="1800" kern="1200">
                <a:solidFill>
                  <a:srgbClr val="FFFFFF"/>
                </a:solidFill>
                <a:latin typeface="等线" panose="02110004020202020204"/>
                <a:ea typeface="+mn-ea"/>
                <a:cs typeface="+mn-cs"/>
              </a:defRPr>
            </a:lvl9pPr>
          </a:lstStyle>
          <a:p>
            <a:pPr algn="ctr"/>
            <a:endParaRPr lang="zh-CN" altLang="en-US">
              <a:latin typeface="微软雅黑" panose="020B0503020204020204" pitchFamily="34" charset="-122"/>
              <a:ea typeface="微软雅黑" panose="020B0503020204020204" pitchFamily="34" charset="-122"/>
            </a:endParaRPr>
          </a:p>
        </p:txBody>
      </p:sp>
      <p:sp>
        <p:nvSpPr>
          <p:cNvPr id="76" name="Text15">
            <a:extLst>
              <a:ext uri="{FF2B5EF4-FFF2-40B4-BE49-F238E27FC236}">
                <a16:creationId xmlns:a16="http://schemas.microsoft.com/office/drawing/2014/main" id="{BDD70E7E-F6DC-7D39-8BF6-2E06FE99370A}"/>
              </a:ext>
            </a:extLst>
          </p:cNvPr>
          <p:cNvSpPr txBox="1"/>
          <p:nvPr>
            <p:custDataLst>
              <p:tags r:id="rId14"/>
            </p:custDataLst>
          </p:nvPr>
        </p:nvSpPr>
        <p:spPr>
          <a:xfrm>
            <a:off x="7637035" y="1909134"/>
            <a:ext cx="1699750" cy="2163751"/>
          </a:xfrm>
          <a:prstGeom prst="rect">
            <a:avLst/>
          </a:prstGeom>
          <a:noFill/>
        </p:spPr>
        <p:txBody>
          <a:bodyPr wrap="square" rtlCol="0" anchor="ctr" anchorCtr="0">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50000"/>
              </a:lnSpc>
              <a:spcBef>
                <a:spcPts val="300"/>
              </a:spcBef>
              <a:spcAft>
                <a:spcPts val="300"/>
              </a:spcAft>
            </a:pPr>
            <a:r>
              <a:rPr lang="en-US" altLang="zh-CN" sz="1600" dirty="0" err="1">
                <a:solidFill>
                  <a:schemeClr val="tx2"/>
                </a:solidFill>
                <a:latin typeface="微软雅黑" panose="020B0503020204020204" pitchFamily="34" charset="-122"/>
                <a:ea typeface="微软雅黑" panose="020B0503020204020204" pitchFamily="34" charset="-122"/>
              </a:rPr>
              <a:t>他动员百姓参与治水的做法，启示我们现代水利建设需要广泛的社会参与和支持</a:t>
            </a:r>
            <a:r>
              <a:rPr lang="en-US" altLang="zh-CN" sz="1600" dirty="0">
                <a:solidFill>
                  <a:schemeClr val="tx2"/>
                </a:solidFill>
                <a:latin typeface="微软雅黑" panose="020B0503020204020204" pitchFamily="34" charset="-122"/>
                <a:ea typeface="微软雅黑" panose="020B0503020204020204" pitchFamily="34" charset="-122"/>
              </a:rPr>
              <a:t>。</a:t>
            </a:r>
          </a:p>
        </p:txBody>
      </p:sp>
      <p:sp>
        <p:nvSpPr>
          <p:cNvPr id="95" name="Text16">
            <a:extLst>
              <a:ext uri="{FF2B5EF4-FFF2-40B4-BE49-F238E27FC236}">
                <a16:creationId xmlns:a16="http://schemas.microsoft.com/office/drawing/2014/main" id="{6CDF82B0-47E8-649E-09D4-AF2295FCA1BD}"/>
              </a:ext>
            </a:extLst>
          </p:cNvPr>
          <p:cNvSpPr txBox="1"/>
          <p:nvPr>
            <p:custDataLst>
              <p:tags r:id="rId15"/>
            </p:custDataLst>
          </p:nvPr>
        </p:nvSpPr>
        <p:spPr>
          <a:xfrm>
            <a:off x="7432290" y="5638469"/>
            <a:ext cx="2109240" cy="356072"/>
          </a:xfrm>
          <a:prstGeom prst="rect">
            <a:avLst/>
          </a:prstGeom>
          <a:noFill/>
        </p:spPr>
        <p:txBody>
          <a:bodyPr wrap="square" rtlCol="0" anchor="ctr" anchorCtr="0">
            <a:normAutofit fontScale="85000" lnSpcReduction="200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pPr>
            <a:r>
              <a:rPr lang="zh-CN" altLang="en-US" sz="2000" b="1">
                <a:latin typeface="微软雅黑" panose="020B0503020204020204" pitchFamily="34" charset="-122"/>
                <a:ea typeface="微软雅黑" panose="020B0503020204020204" pitchFamily="34" charset="-122"/>
              </a:rPr>
              <a:t>公众参与</a:t>
            </a:r>
          </a:p>
        </p:txBody>
      </p:sp>
      <p:sp>
        <p:nvSpPr>
          <p:cNvPr id="89" name="Text18">
            <a:extLst>
              <a:ext uri="{FF2B5EF4-FFF2-40B4-BE49-F238E27FC236}">
                <a16:creationId xmlns:a16="http://schemas.microsoft.com/office/drawing/2014/main" id="{49BD4EEA-20CF-3DCD-A94B-83A62F0B4FDE}"/>
              </a:ext>
            </a:extLst>
          </p:cNvPr>
          <p:cNvSpPr/>
          <p:nvPr>
            <p:custDataLst>
              <p:tags r:id="rId16"/>
            </p:custDataLst>
          </p:nvPr>
        </p:nvSpPr>
        <p:spPr>
          <a:xfrm>
            <a:off x="9873988" y="1753749"/>
            <a:ext cx="1952254" cy="2990656"/>
          </a:xfrm>
          <a:prstGeom prst="roundRect">
            <a:avLst>
              <a:gd name="adj" fmla="val 5056"/>
            </a:avLst>
          </a:prstGeom>
          <a:solidFill>
            <a:schemeClr val="accent1"/>
          </a:solidFill>
          <a:ln w="6350">
            <a:solidFill>
              <a:schemeClr val="accent1"/>
            </a:solidFill>
          </a:ln>
          <a:effectLst>
            <a:outerShdw blurRad="444500" dir="5700000" sx="103000" sy="103000" algn="ctr" rotWithShape="0">
              <a:schemeClr val="accent1">
                <a:alpha val="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rgbClr val="FFFFFF"/>
                </a:solidFill>
                <a:latin typeface="等线" panose="02110004020202020204"/>
                <a:ea typeface="+mn-ea"/>
                <a:cs typeface="+mn-cs"/>
              </a:defRPr>
            </a:lvl1pPr>
            <a:lvl2pPr marL="457200" algn="l" defTabSz="914400" rtl="0" eaLnBrk="1" latinLnBrk="0" hangingPunct="1">
              <a:defRPr sz="1800" kern="1200">
                <a:solidFill>
                  <a:srgbClr val="FFFFFF"/>
                </a:solidFill>
                <a:latin typeface="等线" panose="02110004020202020204"/>
                <a:ea typeface="+mn-ea"/>
                <a:cs typeface="+mn-cs"/>
              </a:defRPr>
            </a:lvl2pPr>
            <a:lvl3pPr marL="914400" algn="l" defTabSz="914400" rtl="0" eaLnBrk="1" latinLnBrk="0" hangingPunct="1">
              <a:defRPr sz="1800" kern="1200">
                <a:solidFill>
                  <a:srgbClr val="FFFFFF"/>
                </a:solidFill>
                <a:latin typeface="等线" panose="02110004020202020204"/>
                <a:ea typeface="+mn-ea"/>
                <a:cs typeface="+mn-cs"/>
              </a:defRPr>
            </a:lvl3pPr>
            <a:lvl4pPr marL="1371600" algn="l" defTabSz="914400" rtl="0" eaLnBrk="1" latinLnBrk="0" hangingPunct="1">
              <a:defRPr sz="1800" kern="1200">
                <a:solidFill>
                  <a:srgbClr val="FFFFFF"/>
                </a:solidFill>
                <a:latin typeface="等线" panose="02110004020202020204"/>
                <a:ea typeface="+mn-ea"/>
                <a:cs typeface="+mn-cs"/>
              </a:defRPr>
            </a:lvl4pPr>
            <a:lvl5pPr marL="1828800" algn="l" defTabSz="914400" rtl="0" eaLnBrk="1" latinLnBrk="0" hangingPunct="1">
              <a:defRPr sz="1800" kern="1200">
                <a:solidFill>
                  <a:srgbClr val="FFFFFF"/>
                </a:solidFill>
                <a:latin typeface="等线" panose="02110004020202020204"/>
                <a:ea typeface="+mn-ea"/>
                <a:cs typeface="+mn-cs"/>
              </a:defRPr>
            </a:lvl5pPr>
            <a:lvl6pPr marL="2286000" algn="l" defTabSz="914400" rtl="0" eaLnBrk="1" latinLnBrk="0" hangingPunct="1">
              <a:defRPr sz="1800" kern="1200">
                <a:solidFill>
                  <a:srgbClr val="FFFFFF"/>
                </a:solidFill>
                <a:latin typeface="等线" panose="02110004020202020204"/>
                <a:ea typeface="+mn-ea"/>
                <a:cs typeface="+mn-cs"/>
              </a:defRPr>
            </a:lvl6pPr>
            <a:lvl7pPr marL="2743200" algn="l" defTabSz="914400" rtl="0" eaLnBrk="1" latinLnBrk="0" hangingPunct="1">
              <a:defRPr sz="1800" kern="1200">
                <a:solidFill>
                  <a:srgbClr val="FFFFFF"/>
                </a:solidFill>
                <a:latin typeface="等线" panose="02110004020202020204"/>
                <a:ea typeface="+mn-ea"/>
                <a:cs typeface="+mn-cs"/>
              </a:defRPr>
            </a:lvl7pPr>
            <a:lvl8pPr marL="3200400" algn="l" defTabSz="914400" rtl="0" eaLnBrk="1" latinLnBrk="0" hangingPunct="1">
              <a:defRPr sz="1800" kern="1200">
                <a:solidFill>
                  <a:srgbClr val="FFFFFF"/>
                </a:solidFill>
                <a:latin typeface="等线" panose="02110004020202020204"/>
                <a:ea typeface="+mn-ea"/>
                <a:cs typeface="+mn-cs"/>
              </a:defRPr>
            </a:lvl8pPr>
            <a:lvl9pPr marL="3657600" algn="l" defTabSz="914400" rtl="0" eaLnBrk="1" latinLnBrk="0" hangingPunct="1">
              <a:defRPr sz="1800" kern="1200">
                <a:solidFill>
                  <a:srgbClr val="FFFFFF"/>
                </a:solidFill>
                <a:latin typeface="等线" panose="02110004020202020204"/>
                <a:ea typeface="+mn-ea"/>
                <a:cs typeface="+mn-cs"/>
              </a:defRPr>
            </a:lvl9pPr>
          </a:lstStyle>
          <a:p>
            <a:pPr algn="ctr"/>
            <a:endParaRPr lang="zh-CN" altLang="en-US">
              <a:latin typeface="微软雅黑" panose="020B0503020204020204" pitchFamily="34" charset="-122"/>
              <a:ea typeface="微软雅黑" panose="020B0503020204020204" pitchFamily="34" charset="-122"/>
            </a:endParaRPr>
          </a:p>
        </p:txBody>
      </p:sp>
      <p:sp>
        <p:nvSpPr>
          <p:cNvPr id="90" name="Text19">
            <a:extLst>
              <a:ext uri="{FF2B5EF4-FFF2-40B4-BE49-F238E27FC236}">
                <a16:creationId xmlns:a16="http://schemas.microsoft.com/office/drawing/2014/main" id="{CACAB1FF-ABBF-F648-38FC-8E0F4D38439F}"/>
              </a:ext>
            </a:extLst>
          </p:cNvPr>
          <p:cNvSpPr txBox="1"/>
          <p:nvPr>
            <p:custDataLst>
              <p:tags r:id="rId17"/>
            </p:custDataLst>
          </p:nvPr>
        </p:nvSpPr>
        <p:spPr>
          <a:xfrm>
            <a:off x="10000240" y="1910283"/>
            <a:ext cx="1699750" cy="2163751"/>
          </a:xfrm>
          <a:prstGeom prst="rect">
            <a:avLst/>
          </a:prstGeom>
          <a:noFill/>
        </p:spPr>
        <p:txBody>
          <a:bodyPr wrap="square" rtlCol="0" anchor="ctr" anchorCtr="0">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50000"/>
              </a:lnSpc>
              <a:spcBef>
                <a:spcPts val="300"/>
              </a:spcBef>
              <a:spcAft>
                <a:spcPts val="300"/>
              </a:spcAft>
            </a:pPr>
            <a:r>
              <a:rPr lang="en-US" altLang="zh-CN" sz="1600" dirty="0" err="1">
                <a:solidFill>
                  <a:schemeClr val="tx2"/>
                </a:solidFill>
                <a:latin typeface="微软雅黑" panose="020B0503020204020204" pitchFamily="34" charset="-122"/>
                <a:ea typeface="微软雅黑" panose="020B0503020204020204" pitchFamily="34" charset="-122"/>
              </a:rPr>
              <a:t>苏轼的长期规划思想对当代的水利可持续发展战略具有重要的参考价值</a:t>
            </a:r>
            <a:r>
              <a:rPr lang="en-US" altLang="zh-CN" sz="1600" dirty="0">
                <a:solidFill>
                  <a:schemeClr val="tx2"/>
                </a:solidFill>
                <a:latin typeface="微软雅黑" panose="020B0503020204020204" pitchFamily="34" charset="-122"/>
                <a:ea typeface="微软雅黑" panose="020B0503020204020204" pitchFamily="34" charset="-122"/>
              </a:rPr>
              <a:t>。</a:t>
            </a:r>
          </a:p>
        </p:txBody>
      </p:sp>
      <p:sp>
        <p:nvSpPr>
          <p:cNvPr id="97" name="Text20">
            <a:extLst>
              <a:ext uri="{FF2B5EF4-FFF2-40B4-BE49-F238E27FC236}">
                <a16:creationId xmlns:a16="http://schemas.microsoft.com/office/drawing/2014/main" id="{9C1B3D3D-F27A-C437-2EBC-56DBE95E5E43}"/>
              </a:ext>
            </a:extLst>
          </p:cNvPr>
          <p:cNvSpPr txBox="1"/>
          <p:nvPr>
            <p:custDataLst>
              <p:tags r:id="rId18"/>
            </p:custDataLst>
          </p:nvPr>
        </p:nvSpPr>
        <p:spPr>
          <a:xfrm>
            <a:off x="9795495" y="5638469"/>
            <a:ext cx="2109240" cy="356072"/>
          </a:xfrm>
          <a:prstGeom prst="rect">
            <a:avLst/>
          </a:prstGeom>
          <a:noFill/>
        </p:spPr>
        <p:txBody>
          <a:bodyPr wrap="square" rtlCol="0" anchor="ctr" anchorCtr="0">
            <a:normAutofit fontScale="85000" lnSpcReduction="200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pPr>
            <a:r>
              <a:rPr lang="zh-CN" altLang="en-US" sz="2000" b="1">
                <a:latin typeface="微软雅黑" panose="020B0503020204020204" pitchFamily="34" charset="-122"/>
                <a:ea typeface="微软雅黑" panose="020B0503020204020204" pitchFamily="34" charset="-122"/>
              </a:rPr>
              <a:t>长期规划</a:t>
            </a:r>
          </a:p>
        </p:txBody>
      </p:sp>
      <p:grpSp>
        <p:nvGrpSpPr>
          <p:cNvPr id="110" name="Text22">
            <a:extLst>
              <a:ext uri="{FF2B5EF4-FFF2-40B4-BE49-F238E27FC236}">
                <a16:creationId xmlns:a16="http://schemas.microsoft.com/office/drawing/2014/main" id="{2B2AD123-D2F4-3750-B3CF-E541669382C8}"/>
              </a:ext>
            </a:extLst>
          </p:cNvPr>
          <p:cNvGrpSpPr/>
          <p:nvPr>
            <p:custDataLst>
              <p:tags r:id="rId19"/>
            </p:custDataLst>
          </p:nvPr>
        </p:nvGrpSpPr>
        <p:grpSpPr>
          <a:xfrm>
            <a:off x="870628" y="4316372"/>
            <a:ext cx="1053327" cy="1053324"/>
            <a:chOff x="1645753" y="3836793"/>
            <a:chExt cx="1340733" cy="1340730"/>
          </a:xfrm>
        </p:grpSpPr>
        <p:sp>
          <p:nvSpPr>
            <p:cNvPr id="111" name="Freeform: Shape 48">
              <a:extLst>
                <a:ext uri="{FF2B5EF4-FFF2-40B4-BE49-F238E27FC236}">
                  <a16:creationId xmlns:a16="http://schemas.microsoft.com/office/drawing/2014/main" id="{A466420D-8B4C-F310-64F9-48305C879A4C}"/>
                </a:ext>
              </a:extLst>
            </p:cNvPr>
            <p:cNvSpPr/>
            <p:nvPr>
              <p:custDataLst>
                <p:tags r:id="rId41"/>
              </p:custDataLst>
            </p:nvPr>
          </p:nvSpPr>
          <p:spPr>
            <a:xfrm>
              <a:off x="1645753" y="3836793"/>
              <a:ext cx="1340733" cy="1340730"/>
            </a:xfrm>
            <a:custGeom>
              <a:avLst/>
              <a:gdLst>
                <a:gd name="connsiteX0" fmla="*/ 571500 w 1143000"/>
                <a:gd name="connsiteY0" fmla="*/ 0 h 1143000"/>
                <a:gd name="connsiteX1" fmla="*/ 1143000 w 1143000"/>
                <a:gd name="connsiteY1" fmla="*/ 571500 h 1143000"/>
                <a:gd name="connsiteX2" fmla="*/ 571500 w 1143000"/>
                <a:gd name="connsiteY2" fmla="*/ 1143000 h 1143000"/>
                <a:gd name="connsiteX3" fmla="*/ 0 w 1143000"/>
                <a:gd name="connsiteY3" fmla="*/ 571500 h 1143000"/>
                <a:gd name="connsiteX4" fmla="*/ 571500 w 1143000"/>
                <a:gd name="connsiteY4" fmla="*/ 0 h 1143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43000" h="1143000">
                  <a:moveTo>
                    <a:pt x="571500" y="0"/>
                  </a:moveTo>
                  <a:cubicBezTo>
                    <a:pt x="887131" y="0"/>
                    <a:pt x="1143000" y="255869"/>
                    <a:pt x="1143000" y="571500"/>
                  </a:cubicBezTo>
                  <a:cubicBezTo>
                    <a:pt x="1143000" y="887131"/>
                    <a:pt x="887131" y="1143000"/>
                    <a:pt x="571500" y="1143000"/>
                  </a:cubicBezTo>
                  <a:cubicBezTo>
                    <a:pt x="255869" y="1143000"/>
                    <a:pt x="0" y="887131"/>
                    <a:pt x="0" y="571500"/>
                  </a:cubicBezTo>
                  <a:cubicBezTo>
                    <a:pt x="0" y="255869"/>
                    <a:pt x="255869" y="0"/>
                    <a:pt x="571500" y="0"/>
                  </a:cubicBezTo>
                  <a:close/>
                </a:path>
              </a:pathLst>
            </a:custGeom>
            <a:solidFill>
              <a:schemeClr val="bg1"/>
            </a:solidFill>
            <a:ln>
              <a:noFill/>
            </a:ln>
            <a:effectLst>
              <a:outerShdw blurRad="762000" dist="1143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marL="0" algn="l" defTabSz="914400" rtl="0" eaLnBrk="1" latinLnBrk="0" hangingPunct="1">
                <a:defRPr sz="1800" kern="1200">
                  <a:solidFill>
                    <a:srgbClr val="FFFFFF"/>
                  </a:solidFill>
                  <a:latin typeface="等线" panose="02110004020202020204"/>
                  <a:ea typeface="+mn-ea"/>
                  <a:cs typeface="+mn-cs"/>
                </a:defRPr>
              </a:lvl1pPr>
              <a:lvl2pPr marL="457200" algn="l" defTabSz="914400" rtl="0" eaLnBrk="1" latinLnBrk="0" hangingPunct="1">
                <a:defRPr sz="1800" kern="1200">
                  <a:solidFill>
                    <a:srgbClr val="FFFFFF"/>
                  </a:solidFill>
                  <a:latin typeface="等线" panose="02110004020202020204"/>
                  <a:ea typeface="+mn-ea"/>
                  <a:cs typeface="+mn-cs"/>
                </a:defRPr>
              </a:lvl2pPr>
              <a:lvl3pPr marL="914400" algn="l" defTabSz="914400" rtl="0" eaLnBrk="1" latinLnBrk="0" hangingPunct="1">
                <a:defRPr sz="1800" kern="1200">
                  <a:solidFill>
                    <a:srgbClr val="FFFFFF"/>
                  </a:solidFill>
                  <a:latin typeface="等线" panose="02110004020202020204"/>
                  <a:ea typeface="+mn-ea"/>
                  <a:cs typeface="+mn-cs"/>
                </a:defRPr>
              </a:lvl3pPr>
              <a:lvl4pPr marL="1371600" algn="l" defTabSz="914400" rtl="0" eaLnBrk="1" latinLnBrk="0" hangingPunct="1">
                <a:defRPr sz="1800" kern="1200">
                  <a:solidFill>
                    <a:srgbClr val="FFFFFF"/>
                  </a:solidFill>
                  <a:latin typeface="等线" panose="02110004020202020204"/>
                  <a:ea typeface="+mn-ea"/>
                  <a:cs typeface="+mn-cs"/>
                </a:defRPr>
              </a:lvl4pPr>
              <a:lvl5pPr marL="1828800" algn="l" defTabSz="914400" rtl="0" eaLnBrk="1" latinLnBrk="0" hangingPunct="1">
                <a:defRPr sz="1800" kern="1200">
                  <a:solidFill>
                    <a:srgbClr val="FFFFFF"/>
                  </a:solidFill>
                  <a:latin typeface="等线" panose="02110004020202020204"/>
                  <a:ea typeface="+mn-ea"/>
                  <a:cs typeface="+mn-cs"/>
                </a:defRPr>
              </a:lvl5pPr>
              <a:lvl6pPr marL="2286000" algn="l" defTabSz="914400" rtl="0" eaLnBrk="1" latinLnBrk="0" hangingPunct="1">
                <a:defRPr sz="1800" kern="1200">
                  <a:solidFill>
                    <a:srgbClr val="FFFFFF"/>
                  </a:solidFill>
                  <a:latin typeface="等线" panose="02110004020202020204"/>
                  <a:ea typeface="+mn-ea"/>
                  <a:cs typeface="+mn-cs"/>
                </a:defRPr>
              </a:lvl6pPr>
              <a:lvl7pPr marL="2743200" algn="l" defTabSz="914400" rtl="0" eaLnBrk="1" latinLnBrk="0" hangingPunct="1">
                <a:defRPr sz="1800" kern="1200">
                  <a:solidFill>
                    <a:srgbClr val="FFFFFF"/>
                  </a:solidFill>
                  <a:latin typeface="等线" panose="02110004020202020204"/>
                  <a:ea typeface="+mn-ea"/>
                  <a:cs typeface="+mn-cs"/>
                </a:defRPr>
              </a:lvl7pPr>
              <a:lvl8pPr marL="3200400" algn="l" defTabSz="914400" rtl="0" eaLnBrk="1" latinLnBrk="0" hangingPunct="1">
                <a:defRPr sz="1800" kern="1200">
                  <a:solidFill>
                    <a:srgbClr val="FFFFFF"/>
                  </a:solidFill>
                  <a:latin typeface="等线" panose="02110004020202020204"/>
                  <a:ea typeface="+mn-ea"/>
                  <a:cs typeface="+mn-cs"/>
                </a:defRPr>
              </a:lvl8pPr>
              <a:lvl9pPr marL="3657600" algn="l" defTabSz="914400" rtl="0" eaLnBrk="1" latinLnBrk="0" hangingPunct="1">
                <a:defRPr sz="1800" kern="1200">
                  <a:solidFill>
                    <a:srgbClr val="FFFFFF"/>
                  </a:solidFill>
                  <a:latin typeface="等线" panose="02110004020202020204"/>
                  <a:ea typeface="+mn-ea"/>
                  <a:cs typeface="+mn-cs"/>
                </a:defRPr>
              </a:lvl9pPr>
            </a:lstStyle>
            <a:p>
              <a:pPr algn="ctr"/>
              <a:endParaRPr lang="en-US">
                <a:latin typeface="微软雅黑" panose="020B0503020204020204" pitchFamily="34" charset="-122"/>
                <a:ea typeface="微软雅黑" panose="020B0503020204020204" pitchFamily="34" charset="-122"/>
              </a:endParaRPr>
            </a:p>
          </p:txBody>
        </p:sp>
        <p:grpSp>
          <p:nvGrpSpPr>
            <p:cNvPr id="112" name="组合 111">
              <a:extLst>
                <a:ext uri="{FF2B5EF4-FFF2-40B4-BE49-F238E27FC236}">
                  <a16:creationId xmlns:a16="http://schemas.microsoft.com/office/drawing/2014/main" id="{E3BEB9EE-C872-39E8-4CB2-47F352681929}"/>
                </a:ext>
              </a:extLst>
            </p:cNvPr>
            <p:cNvGrpSpPr/>
            <p:nvPr/>
          </p:nvGrpSpPr>
          <p:grpSpPr>
            <a:xfrm>
              <a:off x="1743255" y="3934295"/>
              <a:ext cx="1145728" cy="1145725"/>
              <a:chOff x="1743255" y="3934295"/>
              <a:chExt cx="1145728" cy="1145725"/>
            </a:xfrm>
          </p:grpSpPr>
          <p:sp>
            <p:nvSpPr>
              <p:cNvPr id="113" name="Freeform: Shape 49">
                <a:extLst>
                  <a:ext uri="{FF2B5EF4-FFF2-40B4-BE49-F238E27FC236}">
                    <a16:creationId xmlns:a16="http://schemas.microsoft.com/office/drawing/2014/main" id="{AAC47D43-68E9-FB6B-64C6-771E97332460}"/>
                  </a:ext>
                </a:extLst>
              </p:cNvPr>
              <p:cNvSpPr/>
              <p:nvPr>
                <p:custDataLst>
                  <p:tags r:id="rId42"/>
                </p:custDataLst>
              </p:nvPr>
            </p:nvSpPr>
            <p:spPr>
              <a:xfrm>
                <a:off x="1743255" y="3934295"/>
                <a:ext cx="1145728" cy="1145725"/>
              </a:xfrm>
              <a:custGeom>
                <a:avLst/>
                <a:gdLst>
                  <a:gd name="connsiteX0" fmla="*/ 571500 w 1143000"/>
                  <a:gd name="connsiteY0" fmla="*/ 0 h 1143000"/>
                  <a:gd name="connsiteX1" fmla="*/ 1143000 w 1143000"/>
                  <a:gd name="connsiteY1" fmla="*/ 571500 h 1143000"/>
                  <a:gd name="connsiteX2" fmla="*/ 571500 w 1143000"/>
                  <a:gd name="connsiteY2" fmla="*/ 1143000 h 1143000"/>
                  <a:gd name="connsiteX3" fmla="*/ 0 w 1143000"/>
                  <a:gd name="connsiteY3" fmla="*/ 571500 h 1143000"/>
                  <a:gd name="connsiteX4" fmla="*/ 571500 w 1143000"/>
                  <a:gd name="connsiteY4" fmla="*/ 0 h 1143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43000" h="1143000">
                    <a:moveTo>
                      <a:pt x="571500" y="0"/>
                    </a:moveTo>
                    <a:cubicBezTo>
                      <a:pt x="887131" y="0"/>
                      <a:pt x="1143000" y="255869"/>
                      <a:pt x="1143000" y="571500"/>
                    </a:cubicBezTo>
                    <a:cubicBezTo>
                      <a:pt x="1143000" y="887131"/>
                      <a:pt x="887131" y="1143000"/>
                      <a:pt x="571500" y="1143000"/>
                    </a:cubicBezTo>
                    <a:cubicBezTo>
                      <a:pt x="255869" y="1143000"/>
                      <a:pt x="0" y="887131"/>
                      <a:pt x="0" y="571500"/>
                    </a:cubicBezTo>
                    <a:cubicBezTo>
                      <a:pt x="0" y="255869"/>
                      <a:pt x="255869" y="0"/>
                      <a:pt x="571500" y="0"/>
                    </a:cubicBezTo>
                    <a:close/>
                  </a:path>
                </a:pathLst>
              </a:custGeom>
              <a:solidFill>
                <a:schemeClr val="bg1"/>
              </a:solidFill>
              <a:ln>
                <a:solidFill>
                  <a:schemeClr val="accent1"/>
                </a:solidFill>
                <a:prstDash val="dash"/>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marL="0" algn="l" defTabSz="914400" rtl="0" eaLnBrk="1" latinLnBrk="0" hangingPunct="1">
                  <a:defRPr sz="1800" kern="1200">
                    <a:solidFill>
                      <a:srgbClr val="FFFFFF"/>
                    </a:solidFill>
                    <a:latin typeface="等线" panose="02110004020202020204"/>
                    <a:ea typeface="+mn-ea"/>
                    <a:cs typeface="+mn-cs"/>
                  </a:defRPr>
                </a:lvl1pPr>
                <a:lvl2pPr marL="457200" algn="l" defTabSz="914400" rtl="0" eaLnBrk="1" latinLnBrk="0" hangingPunct="1">
                  <a:defRPr sz="1800" kern="1200">
                    <a:solidFill>
                      <a:srgbClr val="FFFFFF"/>
                    </a:solidFill>
                    <a:latin typeface="等线" panose="02110004020202020204"/>
                    <a:ea typeface="+mn-ea"/>
                    <a:cs typeface="+mn-cs"/>
                  </a:defRPr>
                </a:lvl2pPr>
                <a:lvl3pPr marL="914400" algn="l" defTabSz="914400" rtl="0" eaLnBrk="1" latinLnBrk="0" hangingPunct="1">
                  <a:defRPr sz="1800" kern="1200">
                    <a:solidFill>
                      <a:srgbClr val="FFFFFF"/>
                    </a:solidFill>
                    <a:latin typeface="等线" panose="02110004020202020204"/>
                    <a:ea typeface="+mn-ea"/>
                    <a:cs typeface="+mn-cs"/>
                  </a:defRPr>
                </a:lvl3pPr>
                <a:lvl4pPr marL="1371600" algn="l" defTabSz="914400" rtl="0" eaLnBrk="1" latinLnBrk="0" hangingPunct="1">
                  <a:defRPr sz="1800" kern="1200">
                    <a:solidFill>
                      <a:srgbClr val="FFFFFF"/>
                    </a:solidFill>
                    <a:latin typeface="等线" panose="02110004020202020204"/>
                    <a:ea typeface="+mn-ea"/>
                    <a:cs typeface="+mn-cs"/>
                  </a:defRPr>
                </a:lvl4pPr>
                <a:lvl5pPr marL="1828800" algn="l" defTabSz="914400" rtl="0" eaLnBrk="1" latinLnBrk="0" hangingPunct="1">
                  <a:defRPr sz="1800" kern="1200">
                    <a:solidFill>
                      <a:srgbClr val="FFFFFF"/>
                    </a:solidFill>
                    <a:latin typeface="等线" panose="02110004020202020204"/>
                    <a:ea typeface="+mn-ea"/>
                    <a:cs typeface="+mn-cs"/>
                  </a:defRPr>
                </a:lvl5pPr>
                <a:lvl6pPr marL="2286000" algn="l" defTabSz="914400" rtl="0" eaLnBrk="1" latinLnBrk="0" hangingPunct="1">
                  <a:defRPr sz="1800" kern="1200">
                    <a:solidFill>
                      <a:srgbClr val="FFFFFF"/>
                    </a:solidFill>
                    <a:latin typeface="等线" panose="02110004020202020204"/>
                    <a:ea typeface="+mn-ea"/>
                    <a:cs typeface="+mn-cs"/>
                  </a:defRPr>
                </a:lvl6pPr>
                <a:lvl7pPr marL="2743200" algn="l" defTabSz="914400" rtl="0" eaLnBrk="1" latinLnBrk="0" hangingPunct="1">
                  <a:defRPr sz="1800" kern="1200">
                    <a:solidFill>
                      <a:srgbClr val="FFFFFF"/>
                    </a:solidFill>
                    <a:latin typeface="等线" panose="02110004020202020204"/>
                    <a:ea typeface="+mn-ea"/>
                    <a:cs typeface="+mn-cs"/>
                  </a:defRPr>
                </a:lvl7pPr>
                <a:lvl8pPr marL="3200400" algn="l" defTabSz="914400" rtl="0" eaLnBrk="1" latinLnBrk="0" hangingPunct="1">
                  <a:defRPr sz="1800" kern="1200">
                    <a:solidFill>
                      <a:srgbClr val="FFFFFF"/>
                    </a:solidFill>
                    <a:latin typeface="等线" panose="02110004020202020204"/>
                    <a:ea typeface="+mn-ea"/>
                    <a:cs typeface="+mn-cs"/>
                  </a:defRPr>
                </a:lvl8pPr>
                <a:lvl9pPr marL="3657600" algn="l" defTabSz="914400" rtl="0" eaLnBrk="1" latinLnBrk="0" hangingPunct="1">
                  <a:defRPr sz="1800" kern="1200">
                    <a:solidFill>
                      <a:srgbClr val="FFFFFF"/>
                    </a:solidFill>
                    <a:latin typeface="等线" panose="02110004020202020204"/>
                    <a:ea typeface="+mn-ea"/>
                    <a:cs typeface="+mn-cs"/>
                  </a:defRPr>
                </a:lvl9pPr>
              </a:lstStyle>
              <a:p>
                <a:pPr algn="ctr"/>
                <a:endParaRPr lang="en-US">
                  <a:latin typeface="微软雅黑" panose="020B0503020204020204" pitchFamily="34" charset="-122"/>
                  <a:ea typeface="微软雅黑" panose="020B0503020204020204" pitchFamily="34" charset="-122"/>
                </a:endParaRPr>
              </a:p>
            </p:txBody>
          </p:sp>
          <p:sp>
            <p:nvSpPr>
              <p:cNvPr id="114" name="圆形">
                <a:extLst>
                  <a:ext uri="{FF2B5EF4-FFF2-40B4-BE49-F238E27FC236}">
                    <a16:creationId xmlns:a16="http://schemas.microsoft.com/office/drawing/2014/main" id="{EF772432-48F4-934F-7FB2-A9BA6973AF27}"/>
                  </a:ext>
                </a:extLst>
              </p:cNvPr>
              <p:cNvSpPr>
                <a:spLocks noChangeAspect="1"/>
              </p:cNvSpPr>
              <p:nvPr>
                <p:custDataLst>
                  <p:tags r:id="rId43"/>
                </p:custDataLst>
              </p:nvPr>
            </p:nvSpPr>
            <p:spPr>
              <a:xfrm>
                <a:off x="1867918" y="4058956"/>
                <a:ext cx="896401" cy="8964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rgbClr val="FFFFFF"/>
                    </a:solidFill>
                    <a:latin typeface="等线" panose="02110004020202020204"/>
                    <a:ea typeface="+mn-ea"/>
                    <a:cs typeface="+mn-cs"/>
                  </a:defRPr>
                </a:lvl1pPr>
                <a:lvl2pPr marL="457200" algn="l" defTabSz="914400" rtl="0" eaLnBrk="1" latinLnBrk="0" hangingPunct="1">
                  <a:defRPr sz="1800" kern="1200">
                    <a:solidFill>
                      <a:srgbClr val="FFFFFF"/>
                    </a:solidFill>
                    <a:latin typeface="等线" panose="02110004020202020204"/>
                    <a:ea typeface="+mn-ea"/>
                    <a:cs typeface="+mn-cs"/>
                  </a:defRPr>
                </a:lvl2pPr>
                <a:lvl3pPr marL="914400" algn="l" defTabSz="914400" rtl="0" eaLnBrk="1" latinLnBrk="0" hangingPunct="1">
                  <a:defRPr sz="1800" kern="1200">
                    <a:solidFill>
                      <a:srgbClr val="FFFFFF"/>
                    </a:solidFill>
                    <a:latin typeface="等线" panose="02110004020202020204"/>
                    <a:ea typeface="+mn-ea"/>
                    <a:cs typeface="+mn-cs"/>
                  </a:defRPr>
                </a:lvl3pPr>
                <a:lvl4pPr marL="1371600" algn="l" defTabSz="914400" rtl="0" eaLnBrk="1" latinLnBrk="0" hangingPunct="1">
                  <a:defRPr sz="1800" kern="1200">
                    <a:solidFill>
                      <a:srgbClr val="FFFFFF"/>
                    </a:solidFill>
                    <a:latin typeface="等线" panose="02110004020202020204"/>
                    <a:ea typeface="+mn-ea"/>
                    <a:cs typeface="+mn-cs"/>
                  </a:defRPr>
                </a:lvl4pPr>
                <a:lvl5pPr marL="1828800" algn="l" defTabSz="914400" rtl="0" eaLnBrk="1" latinLnBrk="0" hangingPunct="1">
                  <a:defRPr sz="1800" kern="1200">
                    <a:solidFill>
                      <a:srgbClr val="FFFFFF"/>
                    </a:solidFill>
                    <a:latin typeface="等线" panose="02110004020202020204"/>
                    <a:ea typeface="+mn-ea"/>
                    <a:cs typeface="+mn-cs"/>
                  </a:defRPr>
                </a:lvl5pPr>
                <a:lvl6pPr marL="2286000" algn="l" defTabSz="914400" rtl="0" eaLnBrk="1" latinLnBrk="0" hangingPunct="1">
                  <a:defRPr sz="1800" kern="1200">
                    <a:solidFill>
                      <a:srgbClr val="FFFFFF"/>
                    </a:solidFill>
                    <a:latin typeface="等线" panose="02110004020202020204"/>
                    <a:ea typeface="+mn-ea"/>
                    <a:cs typeface="+mn-cs"/>
                  </a:defRPr>
                </a:lvl6pPr>
                <a:lvl7pPr marL="2743200" algn="l" defTabSz="914400" rtl="0" eaLnBrk="1" latinLnBrk="0" hangingPunct="1">
                  <a:defRPr sz="1800" kern="1200">
                    <a:solidFill>
                      <a:srgbClr val="FFFFFF"/>
                    </a:solidFill>
                    <a:latin typeface="等线" panose="02110004020202020204"/>
                    <a:ea typeface="+mn-ea"/>
                    <a:cs typeface="+mn-cs"/>
                  </a:defRPr>
                </a:lvl7pPr>
                <a:lvl8pPr marL="3200400" algn="l" defTabSz="914400" rtl="0" eaLnBrk="1" latinLnBrk="0" hangingPunct="1">
                  <a:defRPr sz="1800" kern="1200">
                    <a:solidFill>
                      <a:srgbClr val="FFFFFF"/>
                    </a:solidFill>
                    <a:latin typeface="等线" panose="02110004020202020204"/>
                    <a:ea typeface="+mn-ea"/>
                    <a:cs typeface="+mn-cs"/>
                  </a:defRPr>
                </a:lvl8pPr>
                <a:lvl9pPr marL="3657600" algn="l" defTabSz="914400" rtl="0" eaLnBrk="1" latinLnBrk="0" hangingPunct="1">
                  <a:defRPr sz="1800" kern="1200">
                    <a:solidFill>
                      <a:srgbClr val="FFFFFF"/>
                    </a:solidFill>
                    <a:latin typeface="等线" panose="02110004020202020204"/>
                    <a:ea typeface="+mn-ea"/>
                    <a:cs typeface="+mn-cs"/>
                  </a:defRPr>
                </a:lvl9pPr>
              </a:lstStyle>
              <a:p>
                <a:pPr algn="ctr"/>
                <a:endParaRPr lang="zh-CN" altLang="en-US">
                  <a:latin typeface="微软雅黑" panose="020B0503020204020204" pitchFamily="34" charset="-122"/>
                  <a:ea typeface="微软雅黑" panose="020B0503020204020204" pitchFamily="34" charset="-122"/>
                </a:endParaRPr>
              </a:p>
            </p:txBody>
          </p:sp>
        </p:grpSp>
      </p:grpSp>
      <p:sp>
        <p:nvSpPr>
          <p:cNvPr id="115" name="Shape1">
            <a:extLst>
              <a:ext uri="{FF2B5EF4-FFF2-40B4-BE49-F238E27FC236}">
                <a16:creationId xmlns:a16="http://schemas.microsoft.com/office/drawing/2014/main" id="{04ABBB5F-31AC-7497-091E-891DCE30AD0E}"/>
              </a:ext>
            </a:extLst>
          </p:cNvPr>
          <p:cNvSpPr>
            <a:spLocks noChangeAspect="1"/>
          </p:cNvSpPr>
          <p:nvPr>
            <p:custDataLst>
              <p:tags r:id="rId20"/>
            </p:custDataLst>
          </p:nvPr>
        </p:nvSpPr>
        <p:spPr>
          <a:xfrm>
            <a:off x="1219163" y="4670821"/>
            <a:ext cx="369031" cy="361595"/>
          </a:xfrm>
          <a:custGeom>
            <a:avLst/>
            <a:gdLst>
              <a:gd name="connsiteX0" fmla="*/ 1376243 w 1512887"/>
              <a:gd name="connsiteY0" fmla="*/ 993974 h 1482407"/>
              <a:gd name="connsiteX1" fmla="*/ 1495901 w 1512887"/>
              <a:gd name="connsiteY1" fmla="*/ 1060490 h 1482407"/>
              <a:gd name="connsiteX2" fmla="*/ 756444 w 1512887"/>
              <a:gd name="connsiteY2" fmla="*/ 1482408 h 1482407"/>
              <a:gd name="connsiteX3" fmla="*/ 4167 w 1512887"/>
              <a:gd name="connsiteY3" fmla="*/ 1060490 h 1482407"/>
              <a:gd name="connsiteX4" fmla="*/ 124698 w 1512887"/>
              <a:gd name="connsiteY4" fmla="*/ 993974 h 1482407"/>
              <a:gd name="connsiteX5" fmla="*/ 756404 w 1512887"/>
              <a:gd name="connsiteY5" fmla="*/ 1344970 h 1482407"/>
              <a:gd name="connsiteX6" fmla="*/ 1376243 w 1512887"/>
              <a:gd name="connsiteY6" fmla="*/ 993974 h 1482407"/>
              <a:gd name="connsiteX7" fmla="*/ 1376243 w 1512887"/>
              <a:gd name="connsiteY7" fmla="*/ 676473 h 1482407"/>
              <a:gd name="connsiteX8" fmla="*/ 1495901 w 1512887"/>
              <a:gd name="connsiteY8" fmla="*/ 742990 h 1482407"/>
              <a:gd name="connsiteX9" fmla="*/ 756444 w 1512887"/>
              <a:gd name="connsiteY9" fmla="*/ 1164908 h 1482407"/>
              <a:gd name="connsiteX10" fmla="*/ 4167 w 1512887"/>
              <a:gd name="connsiteY10" fmla="*/ 742990 h 1482407"/>
              <a:gd name="connsiteX11" fmla="*/ 124698 w 1512887"/>
              <a:gd name="connsiteY11" fmla="*/ 676473 h 1482407"/>
              <a:gd name="connsiteX12" fmla="*/ 756404 w 1512887"/>
              <a:gd name="connsiteY12" fmla="*/ 1027470 h 1482407"/>
              <a:gd name="connsiteX13" fmla="*/ 1376243 w 1512887"/>
              <a:gd name="connsiteY13" fmla="*/ 676473 h 1482407"/>
              <a:gd name="connsiteX14" fmla="*/ 756444 w 1512887"/>
              <a:gd name="connsiteY14" fmla="*/ 40 h 1482407"/>
              <a:gd name="connsiteX15" fmla="*/ 1512888 w 1512887"/>
              <a:gd name="connsiteY15" fmla="*/ 425490 h 1482407"/>
              <a:gd name="connsiteX16" fmla="*/ 756444 w 1512887"/>
              <a:gd name="connsiteY16" fmla="*/ 850979 h 1482407"/>
              <a:gd name="connsiteX17" fmla="*/ 0 w 1512887"/>
              <a:gd name="connsiteY17" fmla="*/ 425490 h 1482407"/>
              <a:gd name="connsiteX18" fmla="*/ 756444 w 1512887"/>
              <a:gd name="connsiteY18" fmla="*/ 0 h 1482407"/>
              <a:gd name="connsiteX19" fmla="*/ 756444 w 1512887"/>
              <a:gd name="connsiteY19" fmla="*/ 136644 h 1482407"/>
              <a:gd name="connsiteX20" fmla="*/ 242848 w 1512887"/>
              <a:gd name="connsiteY20" fmla="*/ 425490 h 1482407"/>
              <a:gd name="connsiteX21" fmla="*/ 756444 w 1512887"/>
              <a:gd name="connsiteY21" fmla="*/ 714335 h 1482407"/>
              <a:gd name="connsiteX22" fmla="*/ 1270000 w 1512887"/>
              <a:gd name="connsiteY22" fmla="*/ 425490 h 1482407"/>
              <a:gd name="connsiteX23" fmla="*/ 756444 w 1512887"/>
              <a:gd name="connsiteY23" fmla="*/ 136604 h 14824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512887" h="1482407">
                <a:moveTo>
                  <a:pt x="1376243" y="993974"/>
                </a:moveTo>
                <a:lnTo>
                  <a:pt x="1495901" y="1060490"/>
                </a:lnTo>
                <a:lnTo>
                  <a:pt x="756444" y="1482408"/>
                </a:lnTo>
                <a:lnTo>
                  <a:pt x="4167" y="1060490"/>
                </a:lnTo>
                <a:lnTo>
                  <a:pt x="124698" y="993974"/>
                </a:lnTo>
                <a:lnTo>
                  <a:pt x="756404" y="1344970"/>
                </a:lnTo>
                <a:lnTo>
                  <a:pt x="1376243" y="993974"/>
                </a:lnTo>
                <a:close/>
                <a:moveTo>
                  <a:pt x="1376243" y="676473"/>
                </a:moveTo>
                <a:lnTo>
                  <a:pt x="1495901" y="742990"/>
                </a:lnTo>
                <a:lnTo>
                  <a:pt x="756444" y="1164908"/>
                </a:lnTo>
                <a:lnTo>
                  <a:pt x="4167" y="742990"/>
                </a:lnTo>
                <a:lnTo>
                  <a:pt x="124698" y="676473"/>
                </a:lnTo>
                <a:lnTo>
                  <a:pt x="756404" y="1027470"/>
                </a:lnTo>
                <a:lnTo>
                  <a:pt x="1376243" y="676473"/>
                </a:lnTo>
                <a:close/>
                <a:moveTo>
                  <a:pt x="756444" y="40"/>
                </a:moveTo>
                <a:lnTo>
                  <a:pt x="1512888" y="425490"/>
                </a:lnTo>
                <a:lnTo>
                  <a:pt x="756444" y="850979"/>
                </a:lnTo>
                <a:lnTo>
                  <a:pt x="0" y="425490"/>
                </a:lnTo>
                <a:lnTo>
                  <a:pt x="756444" y="0"/>
                </a:lnTo>
                <a:close/>
                <a:moveTo>
                  <a:pt x="756444" y="136644"/>
                </a:moveTo>
                <a:lnTo>
                  <a:pt x="242848" y="425490"/>
                </a:lnTo>
                <a:lnTo>
                  <a:pt x="756444" y="714335"/>
                </a:lnTo>
                <a:lnTo>
                  <a:pt x="1270000" y="425490"/>
                </a:lnTo>
                <a:lnTo>
                  <a:pt x="756444" y="136604"/>
                </a:lnTo>
                <a:close/>
              </a:path>
            </a:pathLst>
          </a:custGeom>
          <a:solidFill>
            <a:schemeClr val="tx2"/>
          </a:solidFill>
          <a:ln w="1860" cap="flat">
            <a:noFill/>
            <a:prstDash val="solid"/>
            <a:miter/>
          </a:ln>
        </p:spPr>
        <p:txBody>
          <a:bodyPr wrap="square" rtlCol="0" anchor="ctr">
            <a:normAutofit lnSpcReduction="100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b="1">
              <a:latin typeface="微软雅黑" panose="020B0503020204020204" pitchFamily="34" charset="-122"/>
              <a:ea typeface="微软雅黑" panose="020B0503020204020204" pitchFamily="34" charset="-122"/>
            </a:endParaRPr>
          </a:p>
        </p:txBody>
      </p:sp>
      <p:grpSp>
        <p:nvGrpSpPr>
          <p:cNvPr id="119" name="Text23">
            <a:extLst>
              <a:ext uri="{FF2B5EF4-FFF2-40B4-BE49-F238E27FC236}">
                <a16:creationId xmlns:a16="http://schemas.microsoft.com/office/drawing/2014/main" id="{8E9E2D87-9D45-EC63-8B58-DFCC3563420C}"/>
              </a:ext>
            </a:extLst>
          </p:cNvPr>
          <p:cNvGrpSpPr/>
          <p:nvPr>
            <p:custDataLst>
              <p:tags r:id="rId21"/>
            </p:custDataLst>
          </p:nvPr>
        </p:nvGrpSpPr>
        <p:grpSpPr>
          <a:xfrm>
            <a:off x="3241105" y="4354774"/>
            <a:ext cx="1053327" cy="1053324"/>
            <a:chOff x="1645753" y="3836793"/>
            <a:chExt cx="1340733" cy="1340730"/>
          </a:xfrm>
        </p:grpSpPr>
        <p:sp>
          <p:nvSpPr>
            <p:cNvPr id="121" name="Freeform: Shape 48">
              <a:extLst>
                <a:ext uri="{FF2B5EF4-FFF2-40B4-BE49-F238E27FC236}">
                  <a16:creationId xmlns:a16="http://schemas.microsoft.com/office/drawing/2014/main" id="{C6B42FE9-36AD-E9E5-D52A-F4FA4AF89A98}"/>
                </a:ext>
              </a:extLst>
            </p:cNvPr>
            <p:cNvSpPr/>
            <p:nvPr>
              <p:custDataLst>
                <p:tags r:id="rId38"/>
              </p:custDataLst>
            </p:nvPr>
          </p:nvSpPr>
          <p:spPr>
            <a:xfrm>
              <a:off x="1645753" y="3836793"/>
              <a:ext cx="1340733" cy="1340730"/>
            </a:xfrm>
            <a:custGeom>
              <a:avLst/>
              <a:gdLst>
                <a:gd name="connsiteX0" fmla="*/ 571500 w 1143000"/>
                <a:gd name="connsiteY0" fmla="*/ 0 h 1143000"/>
                <a:gd name="connsiteX1" fmla="*/ 1143000 w 1143000"/>
                <a:gd name="connsiteY1" fmla="*/ 571500 h 1143000"/>
                <a:gd name="connsiteX2" fmla="*/ 571500 w 1143000"/>
                <a:gd name="connsiteY2" fmla="*/ 1143000 h 1143000"/>
                <a:gd name="connsiteX3" fmla="*/ 0 w 1143000"/>
                <a:gd name="connsiteY3" fmla="*/ 571500 h 1143000"/>
                <a:gd name="connsiteX4" fmla="*/ 571500 w 1143000"/>
                <a:gd name="connsiteY4" fmla="*/ 0 h 1143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43000" h="1143000">
                  <a:moveTo>
                    <a:pt x="571500" y="0"/>
                  </a:moveTo>
                  <a:cubicBezTo>
                    <a:pt x="887131" y="0"/>
                    <a:pt x="1143000" y="255869"/>
                    <a:pt x="1143000" y="571500"/>
                  </a:cubicBezTo>
                  <a:cubicBezTo>
                    <a:pt x="1143000" y="887131"/>
                    <a:pt x="887131" y="1143000"/>
                    <a:pt x="571500" y="1143000"/>
                  </a:cubicBezTo>
                  <a:cubicBezTo>
                    <a:pt x="255869" y="1143000"/>
                    <a:pt x="0" y="887131"/>
                    <a:pt x="0" y="571500"/>
                  </a:cubicBezTo>
                  <a:cubicBezTo>
                    <a:pt x="0" y="255869"/>
                    <a:pt x="255869" y="0"/>
                    <a:pt x="571500" y="0"/>
                  </a:cubicBezTo>
                  <a:close/>
                </a:path>
              </a:pathLst>
            </a:custGeom>
            <a:solidFill>
              <a:schemeClr val="bg1"/>
            </a:solidFill>
            <a:ln>
              <a:noFill/>
            </a:ln>
            <a:effectLst>
              <a:outerShdw blurRad="762000" dist="1143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marL="0" algn="l" defTabSz="914400" rtl="0" eaLnBrk="1" latinLnBrk="0" hangingPunct="1">
                <a:defRPr sz="1800" kern="1200">
                  <a:solidFill>
                    <a:srgbClr val="FFFFFF"/>
                  </a:solidFill>
                  <a:latin typeface="等线" panose="02110004020202020204"/>
                  <a:ea typeface="+mn-ea"/>
                  <a:cs typeface="+mn-cs"/>
                </a:defRPr>
              </a:lvl1pPr>
              <a:lvl2pPr marL="457200" algn="l" defTabSz="914400" rtl="0" eaLnBrk="1" latinLnBrk="0" hangingPunct="1">
                <a:defRPr sz="1800" kern="1200">
                  <a:solidFill>
                    <a:srgbClr val="FFFFFF"/>
                  </a:solidFill>
                  <a:latin typeface="等线" panose="02110004020202020204"/>
                  <a:ea typeface="+mn-ea"/>
                  <a:cs typeface="+mn-cs"/>
                </a:defRPr>
              </a:lvl2pPr>
              <a:lvl3pPr marL="914400" algn="l" defTabSz="914400" rtl="0" eaLnBrk="1" latinLnBrk="0" hangingPunct="1">
                <a:defRPr sz="1800" kern="1200">
                  <a:solidFill>
                    <a:srgbClr val="FFFFFF"/>
                  </a:solidFill>
                  <a:latin typeface="等线" panose="02110004020202020204"/>
                  <a:ea typeface="+mn-ea"/>
                  <a:cs typeface="+mn-cs"/>
                </a:defRPr>
              </a:lvl3pPr>
              <a:lvl4pPr marL="1371600" algn="l" defTabSz="914400" rtl="0" eaLnBrk="1" latinLnBrk="0" hangingPunct="1">
                <a:defRPr sz="1800" kern="1200">
                  <a:solidFill>
                    <a:srgbClr val="FFFFFF"/>
                  </a:solidFill>
                  <a:latin typeface="等线" panose="02110004020202020204"/>
                  <a:ea typeface="+mn-ea"/>
                  <a:cs typeface="+mn-cs"/>
                </a:defRPr>
              </a:lvl4pPr>
              <a:lvl5pPr marL="1828800" algn="l" defTabSz="914400" rtl="0" eaLnBrk="1" latinLnBrk="0" hangingPunct="1">
                <a:defRPr sz="1800" kern="1200">
                  <a:solidFill>
                    <a:srgbClr val="FFFFFF"/>
                  </a:solidFill>
                  <a:latin typeface="等线" panose="02110004020202020204"/>
                  <a:ea typeface="+mn-ea"/>
                  <a:cs typeface="+mn-cs"/>
                </a:defRPr>
              </a:lvl5pPr>
              <a:lvl6pPr marL="2286000" algn="l" defTabSz="914400" rtl="0" eaLnBrk="1" latinLnBrk="0" hangingPunct="1">
                <a:defRPr sz="1800" kern="1200">
                  <a:solidFill>
                    <a:srgbClr val="FFFFFF"/>
                  </a:solidFill>
                  <a:latin typeface="等线" panose="02110004020202020204"/>
                  <a:ea typeface="+mn-ea"/>
                  <a:cs typeface="+mn-cs"/>
                </a:defRPr>
              </a:lvl6pPr>
              <a:lvl7pPr marL="2743200" algn="l" defTabSz="914400" rtl="0" eaLnBrk="1" latinLnBrk="0" hangingPunct="1">
                <a:defRPr sz="1800" kern="1200">
                  <a:solidFill>
                    <a:srgbClr val="FFFFFF"/>
                  </a:solidFill>
                  <a:latin typeface="等线" panose="02110004020202020204"/>
                  <a:ea typeface="+mn-ea"/>
                  <a:cs typeface="+mn-cs"/>
                </a:defRPr>
              </a:lvl7pPr>
              <a:lvl8pPr marL="3200400" algn="l" defTabSz="914400" rtl="0" eaLnBrk="1" latinLnBrk="0" hangingPunct="1">
                <a:defRPr sz="1800" kern="1200">
                  <a:solidFill>
                    <a:srgbClr val="FFFFFF"/>
                  </a:solidFill>
                  <a:latin typeface="等线" panose="02110004020202020204"/>
                  <a:ea typeface="+mn-ea"/>
                  <a:cs typeface="+mn-cs"/>
                </a:defRPr>
              </a:lvl8pPr>
              <a:lvl9pPr marL="3657600" algn="l" defTabSz="914400" rtl="0" eaLnBrk="1" latinLnBrk="0" hangingPunct="1">
                <a:defRPr sz="1800" kern="1200">
                  <a:solidFill>
                    <a:srgbClr val="FFFFFF"/>
                  </a:solidFill>
                  <a:latin typeface="等线" panose="02110004020202020204"/>
                  <a:ea typeface="+mn-ea"/>
                  <a:cs typeface="+mn-cs"/>
                </a:defRPr>
              </a:lvl9pPr>
            </a:lstStyle>
            <a:p>
              <a:pPr algn="ctr"/>
              <a:endParaRPr lang="en-US">
                <a:latin typeface="微软雅黑" panose="020B0503020204020204" pitchFamily="34" charset="-122"/>
                <a:ea typeface="微软雅黑" panose="020B0503020204020204" pitchFamily="34" charset="-122"/>
              </a:endParaRPr>
            </a:p>
          </p:txBody>
        </p:sp>
        <p:grpSp>
          <p:nvGrpSpPr>
            <p:cNvPr id="122" name="组合 121">
              <a:extLst>
                <a:ext uri="{FF2B5EF4-FFF2-40B4-BE49-F238E27FC236}">
                  <a16:creationId xmlns:a16="http://schemas.microsoft.com/office/drawing/2014/main" id="{0CB93508-818A-B05B-E25C-BDFF06764890}"/>
                </a:ext>
              </a:extLst>
            </p:cNvPr>
            <p:cNvGrpSpPr/>
            <p:nvPr/>
          </p:nvGrpSpPr>
          <p:grpSpPr>
            <a:xfrm>
              <a:off x="1743255" y="3934295"/>
              <a:ext cx="1145728" cy="1145725"/>
              <a:chOff x="1743255" y="3934295"/>
              <a:chExt cx="1145728" cy="1145725"/>
            </a:xfrm>
          </p:grpSpPr>
          <p:sp>
            <p:nvSpPr>
              <p:cNvPr id="123" name="Freeform: Shape 49">
                <a:extLst>
                  <a:ext uri="{FF2B5EF4-FFF2-40B4-BE49-F238E27FC236}">
                    <a16:creationId xmlns:a16="http://schemas.microsoft.com/office/drawing/2014/main" id="{827251EC-56C4-8A0B-8C33-C25D3D92585E}"/>
                  </a:ext>
                </a:extLst>
              </p:cNvPr>
              <p:cNvSpPr/>
              <p:nvPr>
                <p:custDataLst>
                  <p:tags r:id="rId39"/>
                </p:custDataLst>
              </p:nvPr>
            </p:nvSpPr>
            <p:spPr>
              <a:xfrm>
                <a:off x="1743255" y="3934295"/>
                <a:ext cx="1145728" cy="1145725"/>
              </a:xfrm>
              <a:custGeom>
                <a:avLst/>
                <a:gdLst>
                  <a:gd name="connsiteX0" fmla="*/ 571500 w 1143000"/>
                  <a:gd name="connsiteY0" fmla="*/ 0 h 1143000"/>
                  <a:gd name="connsiteX1" fmla="*/ 1143000 w 1143000"/>
                  <a:gd name="connsiteY1" fmla="*/ 571500 h 1143000"/>
                  <a:gd name="connsiteX2" fmla="*/ 571500 w 1143000"/>
                  <a:gd name="connsiteY2" fmla="*/ 1143000 h 1143000"/>
                  <a:gd name="connsiteX3" fmla="*/ 0 w 1143000"/>
                  <a:gd name="connsiteY3" fmla="*/ 571500 h 1143000"/>
                  <a:gd name="connsiteX4" fmla="*/ 571500 w 1143000"/>
                  <a:gd name="connsiteY4" fmla="*/ 0 h 1143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43000" h="1143000">
                    <a:moveTo>
                      <a:pt x="571500" y="0"/>
                    </a:moveTo>
                    <a:cubicBezTo>
                      <a:pt x="887131" y="0"/>
                      <a:pt x="1143000" y="255869"/>
                      <a:pt x="1143000" y="571500"/>
                    </a:cubicBezTo>
                    <a:cubicBezTo>
                      <a:pt x="1143000" y="887131"/>
                      <a:pt x="887131" y="1143000"/>
                      <a:pt x="571500" y="1143000"/>
                    </a:cubicBezTo>
                    <a:cubicBezTo>
                      <a:pt x="255869" y="1143000"/>
                      <a:pt x="0" y="887131"/>
                      <a:pt x="0" y="571500"/>
                    </a:cubicBezTo>
                    <a:cubicBezTo>
                      <a:pt x="0" y="255869"/>
                      <a:pt x="255869" y="0"/>
                      <a:pt x="571500" y="0"/>
                    </a:cubicBezTo>
                    <a:close/>
                  </a:path>
                </a:pathLst>
              </a:custGeom>
              <a:solidFill>
                <a:schemeClr val="bg1"/>
              </a:solidFill>
              <a:ln>
                <a:solidFill>
                  <a:schemeClr val="accent1"/>
                </a:solidFill>
                <a:prstDash val="dash"/>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marL="0" algn="l" defTabSz="914400" rtl="0" eaLnBrk="1" latinLnBrk="0" hangingPunct="1">
                  <a:defRPr sz="1800" kern="1200">
                    <a:solidFill>
                      <a:srgbClr val="FFFFFF"/>
                    </a:solidFill>
                    <a:latin typeface="等线" panose="02110004020202020204"/>
                    <a:ea typeface="+mn-ea"/>
                    <a:cs typeface="+mn-cs"/>
                  </a:defRPr>
                </a:lvl1pPr>
                <a:lvl2pPr marL="457200" algn="l" defTabSz="914400" rtl="0" eaLnBrk="1" latinLnBrk="0" hangingPunct="1">
                  <a:defRPr sz="1800" kern="1200">
                    <a:solidFill>
                      <a:srgbClr val="FFFFFF"/>
                    </a:solidFill>
                    <a:latin typeface="等线" panose="02110004020202020204"/>
                    <a:ea typeface="+mn-ea"/>
                    <a:cs typeface="+mn-cs"/>
                  </a:defRPr>
                </a:lvl2pPr>
                <a:lvl3pPr marL="914400" algn="l" defTabSz="914400" rtl="0" eaLnBrk="1" latinLnBrk="0" hangingPunct="1">
                  <a:defRPr sz="1800" kern="1200">
                    <a:solidFill>
                      <a:srgbClr val="FFFFFF"/>
                    </a:solidFill>
                    <a:latin typeface="等线" panose="02110004020202020204"/>
                    <a:ea typeface="+mn-ea"/>
                    <a:cs typeface="+mn-cs"/>
                  </a:defRPr>
                </a:lvl3pPr>
                <a:lvl4pPr marL="1371600" algn="l" defTabSz="914400" rtl="0" eaLnBrk="1" latinLnBrk="0" hangingPunct="1">
                  <a:defRPr sz="1800" kern="1200">
                    <a:solidFill>
                      <a:srgbClr val="FFFFFF"/>
                    </a:solidFill>
                    <a:latin typeface="等线" panose="02110004020202020204"/>
                    <a:ea typeface="+mn-ea"/>
                    <a:cs typeface="+mn-cs"/>
                  </a:defRPr>
                </a:lvl4pPr>
                <a:lvl5pPr marL="1828800" algn="l" defTabSz="914400" rtl="0" eaLnBrk="1" latinLnBrk="0" hangingPunct="1">
                  <a:defRPr sz="1800" kern="1200">
                    <a:solidFill>
                      <a:srgbClr val="FFFFFF"/>
                    </a:solidFill>
                    <a:latin typeface="等线" panose="02110004020202020204"/>
                    <a:ea typeface="+mn-ea"/>
                    <a:cs typeface="+mn-cs"/>
                  </a:defRPr>
                </a:lvl5pPr>
                <a:lvl6pPr marL="2286000" algn="l" defTabSz="914400" rtl="0" eaLnBrk="1" latinLnBrk="0" hangingPunct="1">
                  <a:defRPr sz="1800" kern="1200">
                    <a:solidFill>
                      <a:srgbClr val="FFFFFF"/>
                    </a:solidFill>
                    <a:latin typeface="等线" panose="02110004020202020204"/>
                    <a:ea typeface="+mn-ea"/>
                    <a:cs typeface="+mn-cs"/>
                  </a:defRPr>
                </a:lvl6pPr>
                <a:lvl7pPr marL="2743200" algn="l" defTabSz="914400" rtl="0" eaLnBrk="1" latinLnBrk="0" hangingPunct="1">
                  <a:defRPr sz="1800" kern="1200">
                    <a:solidFill>
                      <a:srgbClr val="FFFFFF"/>
                    </a:solidFill>
                    <a:latin typeface="等线" panose="02110004020202020204"/>
                    <a:ea typeface="+mn-ea"/>
                    <a:cs typeface="+mn-cs"/>
                  </a:defRPr>
                </a:lvl7pPr>
                <a:lvl8pPr marL="3200400" algn="l" defTabSz="914400" rtl="0" eaLnBrk="1" latinLnBrk="0" hangingPunct="1">
                  <a:defRPr sz="1800" kern="1200">
                    <a:solidFill>
                      <a:srgbClr val="FFFFFF"/>
                    </a:solidFill>
                    <a:latin typeface="等线" panose="02110004020202020204"/>
                    <a:ea typeface="+mn-ea"/>
                    <a:cs typeface="+mn-cs"/>
                  </a:defRPr>
                </a:lvl8pPr>
                <a:lvl9pPr marL="3657600" algn="l" defTabSz="914400" rtl="0" eaLnBrk="1" latinLnBrk="0" hangingPunct="1">
                  <a:defRPr sz="1800" kern="1200">
                    <a:solidFill>
                      <a:srgbClr val="FFFFFF"/>
                    </a:solidFill>
                    <a:latin typeface="等线" panose="02110004020202020204"/>
                    <a:ea typeface="+mn-ea"/>
                    <a:cs typeface="+mn-cs"/>
                  </a:defRPr>
                </a:lvl9pPr>
              </a:lstStyle>
              <a:p>
                <a:pPr algn="ctr"/>
                <a:endParaRPr lang="en-US">
                  <a:latin typeface="微软雅黑" panose="020B0503020204020204" pitchFamily="34" charset="-122"/>
                  <a:ea typeface="微软雅黑" panose="020B0503020204020204" pitchFamily="34" charset="-122"/>
                </a:endParaRPr>
              </a:p>
            </p:txBody>
          </p:sp>
          <p:sp>
            <p:nvSpPr>
              <p:cNvPr id="124" name="圆形">
                <a:extLst>
                  <a:ext uri="{FF2B5EF4-FFF2-40B4-BE49-F238E27FC236}">
                    <a16:creationId xmlns:a16="http://schemas.microsoft.com/office/drawing/2014/main" id="{BACDAADB-53E9-E8BE-E792-D84A510CFE86}"/>
                  </a:ext>
                </a:extLst>
              </p:cNvPr>
              <p:cNvSpPr>
                <a:spLocks noChangeAspect="1"/>
              </p:cNvSpPr>
              <p:nvPr>
                <p:custDataLst>
                  <p:tags r:id="rId40"/>
                </p:custDataLst>
              </p:nvPr>
            </p:nvSpPr>
            <p:spPr>
              <a:xfrm>
                <a:off x="1867919" y="4058957"/>
                <a:ext cx="896400" cy="8964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rgbClr val="FFFFFF"/>
                    </a:solidFill>
                    <a:latin typeface="等线" panose="02110004020202020204"/>
                    <a:ea typeface="+mn-ea"/>
                    <a:cs typeface="+mn-cs"/>
                  </a:defRPr>
                </a:lvl1pPr>
                <a:lvl2pPr marL="457200" algn="l" defTabSz="914400" rtl="0" eaLnBrk="1" latinLnBrk="0" hangingPunct="1">
                  <a:defRPr sz="1800" kern="1200">
                    <a:solidFill>
                      <a:srgbClr val="FFFFFF"/>
                    </a:solidFill>
                    <a:latin typeface="等线" panose="02110004020202020204"/>
                    <a:ea typeface="+mn-ea"/>
                    <a:cs typeface="+mn-cs"/>
                  </a:defRPr>
                </a:lvl2pPr>
                <a:lvl3pPr marL="914400" algn="l" defTabSz="914400" rtl="0" eaLnBrk="1" latinLnBrk="0" hangingPunct="1">
                  <a:defRPr sz="1800" kern="1200">
                    <a:solidFill>
                      <a:srgbClr val="FFFFFF"/>
                    </a:solidFill>
                    <a:latin typeface="等线" panose="02110004020202020204"/>
                    <a:ea typeface="+mn-ea"/>
                    <a:cs typeface="+mn-cs"/>
                  </a:defRPr>
                </a:lvl3pPr>
                <a:lvl4pPr marL="1371600" algn="l" defTabSz="914400" rtl="0" eaLnBrk="1" latinLnBrk="0" hangingPunct="1">
                  <a:defRPr sz="1800" kern="1200">
                    <a:solidFill>
                      <a:srgbClr val="FFFFFF"/>
                    </a:solidFill>
                    <a:latin typeface="等线" panose="02110004020202020204"/>
                    <a:ea typeface="+mn-ea"/>
                    <a:cs typeface="+mn-cs"/>
                  </a:defRPr>
                </a:lvl4pPr>
                <a:lvl5pPr marL="1828800" algn="l" defTabSz="914400" rtl="0" eaLnBrk="1" latinLnBrk="0" hangingPunct="1">
                  <a:defRPr sz="1800" kern="1200">
                    <a:solidFill>
                      <a:srgbClr val="FFFFFF"/>
                    </a:solidFill>
                    <a:latin typeface="等线" panose="02110004020202020204"/>
                    <a:ea typeface="+mn-ea"/>
                    <a:cs typeface="+mn-cs"/>
                  </a:defRPr>
                </a:lvl5pPr>
                <a:lvl6pPr marL="2286000" algn="l" defTabSz="914400" rtl="0" eaLnBrk="1" latinLnBrk="0" hangingPunct="1">
                  <a:defRPr sz="1800" kern="1200">
                    <a:solidFill>
                      <a:srgbClr val="FFFFFF"/>
                    </a:solidFill>
                    <a:latin typeface="等线" panose="02110004020202020204"/>
                    <a:ea typeface="+mn-ea"/>
                    <a:cs typeface="+mn-cs"/>
                  </a:defRPr>
                </a:lvl6pPr>
                <a:lvl7pPr marL="2743200" algn="l" defTabSz="914400" rtl="0" eaLnBrk="1" latinLnBrk="0" hangingPunct="1">
                  <a:defRPr sz="1800" kern="1200">
                    <a:solidFill>
                      <a:srgbClr val="FFFFFF"/>
                    </a:solidFill>
                    <a:latin typeface="等线" panose="02110004020202020204"/>
                    <a:ea typeface="+mn-ea"/>
                    <a:cs typeface="+mn-cs"/>
                  </a:defRPr>
                </a:lvl7pPr>
                <a:lvl8pPr marL="3200400" algn="l" defTabSz="914400" rtl="0" eaLnBrk="1" latinLnBrk="0" hangingPunct="1">
                  <a:defRPr sz="1800" kern="1200">
                    <a:solidFill>
                      <a:srgbClr val="FFFFFF"/>
                    </a:solidFill>
                    <a:latin typeface="等线" panose="02110004020202020204"/>
                    <a:ea typeface="+mn-ea"/>
                    <a:cs typeface="+mn-cs"/>
                  </a:defRPr>
                </a:lvl8pPr>
                <a:lvl9pPr marL="3657600" algn="l" defTabSz="914400" rtl="0" eaLnBrk="1" latinLnBrk="0" hangingPunct="1">
                  <a:defRPr sz="1800" kern="1200">
                    <a:solidFill>
                      <a:srgbClr val="FFFFFF"/>
                    </a:solidFill>
                    <a:latin typeface="等线" panose="02110004020202020204"/>
                    <a:ea typeface="+mn-ea"/>
                    <a:cs typeface="+mn-cs"/>
                  </a:defRPr>
                </a:lvl9pPr>
              </a:lstStyle>
              <a:p>
                <a:pPr algn="ctr"/>
                <a:endParaRPr lang="zh-CN" altLang="en-US">
                  <a:latin typeface="微软雅黑" panose="020B0503020204020204" pitchFamily="34" charset="-122"/>
                  <a:ea typeface="微软雅黑" panose="020B0503020204020204" pitchFamily="34" charset="-122"/>
                </a:endParaRPr>
              </a:p>
            </p:txBody>
          </p:sp>
        </p:grpSp>
      </p:grpSp>
      <p:sp>
        <p:nvSpPr>
          <p:cNvPr id="120" name="Shape2">
            <a:extLst>
              <a:ext uri="{FF2B5EF4-FFF2-40B4-BE49-F238E27FC236}">
                <a16:creationId xmlns:a16="http://schemas.microsoft.com/office/drawing/2014/main" id="{02434C0A-DE6C-B43C-E75B-F169559F7149}"/>
              </a:ext>
            </a:extLst>
          </p:cNvPr>
          <p:cNvSpPr>
            <a:spLocks noChangeAspect="1"/>
          </p:cNvSpPr>
          <p:nvPr>
            <p:custDataLst>
              <p:tags r:id="rId22"/>
            </p:custDataLst>
          </p:nvPr>
        </p:nvSpPr>
        <p:spPr>
          <a:xfrm>
            <a:off x="3589639" y="4670821"/>
            <a:ext cx="369031" cy="361595"/>
          </a:xfrm>
          <a:custGeom>
            <a:avLst/>
            <a:gdLst>
              <a:gd name="connsiteX0" fmla="*/ 1376243 w 1512887"/>
              <a:gd name="connsiteY0" fmla="*/ 993974 h 1482407"/>
              <a:gd name="connsiteX1" fmla="*/ 1495901 w 1512887"/>
              <a:gd name="connsiteY1" fmla="*/ 1060490 h 1482407"/>
              <a:gd name="connsiteX2" fmla="*/ 756444 w 1512887"/>
              <a:gd name="connsiteY2" fmla="*/ 1482408 h 1482407"/>
              <a:gd name="connsiteX3" fmla="*/ 4167 w 1512887"/>
              <a:gd name="connsiteY3" fmla="*/ 1060490 h 1482407"/>
              <a:gd name="connsiteX4" fmla="*/ 124698 w 1512887"/>
              <a:gd name="connsiteY4" fmla="*/ 993974 h 1482407"/>
              <a:gd name="connsiteX5" fmla="*/ 756404 w 1512887"/>
              <a:gd name="connsiteY5" fmla="*/ 1344970 h 1482407"/>
              <a:gd name="connsiteX6" fmla="*/ 1376243 w 1512887"/>
              <a:gd name="connsiteY6" fmla="*/ 993974 h 1482407"/>
              <a:gd name="connsiteX7" fmla="*/ 1376243 w 1512887"/>
              <a:gd name="connsiteY7" fmla="*/ 676473 h 1482407"/>
              <a:gd name="connsiteX8" fmla="*/ 1495901 w 1512887"/>
              <a:gd name="connsiteY8" fmla="*/ 742990 h 1482407"/>
              <a:gd name="connsiteX9" fmla="*/ 756444 w 1512887"/>
              <a:gd name="connsiteY9" fmla="*/ 1164908 h 1482407"/>
              <a:gd name="connsiteX10" fmla="*/ 4167 w 1512887"/>
              <a:gd name="connsiteY10" fmla="*/ 742990 h 1482407"/>
              <a:gd name="connsiteX11" fmla="*/ 124698 w 1512887"/>
              <a:gd name="connsiteY11" fmla="*/ 676473 h 1482407"/>
              <a:gd name="connsiteX12" fmla="*/ 756404 w 1512887"/>
              <a:gd name="connsiteY12" fmla="*/ 1027470 h 1482407"/>
              <a:gd name="connsiteX13" fmla="*/ 1376243 w 1512887"/>
              <a:gd name="connsiteY13" fmla="*/ 676473 h 1482407"/>
              <a:gd name="connsiteX14" fmla="*/ 756444 w 1512887"/>
              <a:gd name="connsiteY14" fmla="*/ 40 h 1482407"/>
              <a:gd name="connsiteX15" fmla="*/ 1512888 w 1512887"/>
              <a:gd name="connsiteY15" fmla="*/ 425490 h 1482407"/>
              <a:gd name="connsiteX16" fmla="*/ 756444 w 1512887"/>
              <a:gd name="connsiteY16" fmla="*/ 850979 h 1482407"/>
              <a:gd name="connsiteX17" fmla="*/ 0 w 1512887"/>
              <a:gd name="connsiteY17" fmla="*/ 425490 h 1482407"/>
              <a:gd name="connsiteX18" fmla="*/ 756444 w 1512887"/>
              <a:gd name="connsiteY18" fmla="*/ 0 h 1482407"/>
              <a:gd name="connsiteX19" fmla="*/ 756444 w 1512887"/>
              <a:gd name="connsiteY19" fmla="*/ 136644 h 1482407"/>
              <a:gd name="connsiteX20" fmla="*/ 242848 w 1512887"/>
              <a:gd name="connsiteY20" fmla="*/ 425490 h 1482407"/>
              <a:gd name="connsiteX21" fmla="*/ 756444 w 1512887"/>
              <a:gd name="connsiteY21" fmla="*/ 714335 h 1482407"/>
              <a:gd name="connsiteX22" fmla="*/ 1270000 w 1512887"/>
              <a:gd name="connsiteY22" fmla="*/ 425490 h 1482407"/>
              <a:gd name="connsiteX23" fmla="*/ 756444 w 1512887"/>
              <a:gd name="connsiteY23" fmla="*/ 136604 h 14824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512887" h="1482407">
                <a:moveTo>
                  <a:pt x="1376243" y="993974"/>
                </a:moveTo>
                <a:lnTo>
                  <a:pt x="1495901" y="1060490"/>
                </a:lnTo>
                <a:lnTo>
                  <a:pt x="756444" y="1482408"/>
                </a:lnTo>
                <a:lnTo>
                  <a:pt x="4167" y="1060490"/>
                </a:lnTo>
                <a:lnTo>
                  <a:pt x="124698" y="993974"/>
                </a:lnTo>
                <a:lnTo>
                  <a:pt x="756404" y="1344970"/>
                </a:lnTo>
                <a:lnTo>
                  <a:pt x="1376243" y="993974"/>
                </a:lnTo>
                <a:close/>
                <a:moveTo>
                  <a:pt x="1376243" y="676473"/>
                </a:moveTo>
                <a:lnTo>
                  <a:pt x="1495901" y="742990"/>
                </a:lnTo>
                <a:lnTo>
                  <a:pt x="756444" y="1164908"/>
                </a:lnTo>
                <a:lnTo>
                  <a:pt x="4167" y="742990"/>
                </a:lnTo>
                <a:lnTo>
                  <a:pt x="124698" y="676473"/>
                </a:lnTo>
                <a:lnTo>
                  <a:pt x="756404" y="1027470"/>
                </a:lnTo>
                <a:lnTo>
                  <a:pt x="1376243" y="676473"/>
                </a:lnTo>
                <a:close/>
                <a:moveTo>
                  <a:pt x="756444" y="40"/>
                </a:moveTo>
                <a:lnTo>
                  <a:pt x="1512888" y="425490"/>
                </a:lnTo>
                <a:lnTo>
                  <a:pt x="756444" y="850979"/>
                </a:lnTo>
                <a:lnTo>
                  <a:pt x="0" y="425490"/>
                </a:lnTo>
                <a:lnTo>
                  <a:pt x="756444" y="0"/>
                </a:lnTo>
                <a:close/>
                <a:moveTo>
                  <a:pt x="756444" y="136644"/>
                </a:moveTo>
                <a:lnTo>
                  <a:pt x="242848" y="425490"/>
                </a:lnTo>
                <a:lnTo>
                  <a:pt x="756444" y="714335"/>
                </a:lnTo>
                <a:lnTo>
                  <a:pt x="1270000" y="425490"/>
                </a:lnTo>
                <a:lnTo>
                  <a:pt x="756444" y="136604"/>
                </a:lnTo>
                <a:close/>
              </a:path>
            </a:pathLst>
          </a:custGeom>
          <a:solidFill>
            <a:schemeClr val="tx2"/>
          </a:solidFill>
          <a:ln w="1860" cap="flat">
            <a:noFill/>
            <a:prstDash val="solid"/>
            <a:miter/>
          </a:ln>
        </p:spPr>
        <p:txBody>
          <a:bodyPr wrap="square" rtlCol="0" anchor="ctr">
            <a:normAutofit lnSpcReduction="100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b="1">
              <a:latin typeface="微软雅黑" panose="020B0503020204020204" pitchFamily="34" charset="-122"/>
              <a:ea typeface="微软雅黑" panose="020B0503020204020204" pitchFamily="34" charset="-122"/>
            </a:endParaRPr>
          </a:p>
        </p:txBody>
      </p:sp>
      <p:grpSp>
        <p:nvGrpSpPr>
          <p:cNvPr id="126" name="Text24">
            <a:extLst>
              <a:ext uri="{FF2B5EF4-FFF2-40B4-BE49-F238E27FC236}">
                <a16:creationId xmlns:a16="http://schemas.microsoft.com/office/drawing/2014/main" id="{65548C99-711C-B48E-77A5-1A35A8B0415F}"/>
              </a:ext>
            </a:extLst>
          </p:cNvPr>
          <p:cNvGrpSpPr/>
          <p:nvPr>
            <p:custDataLst>
              <p:tags r:id="rId23"/>
            </p:custDataLst>
          </p:nvPr>
        </p:nvGrpSpPr>
        <p:grpSpPr>
          <a:xfrm>
            <a:off x="5558142" y="4354774"/>
            <a:ext cx="1053327" cy="1053324"/>
            <a:chOff x="1645753" y="3836793"/>
            <a:chExt cx="1340733" cy="1340730"/>
          </a:xfrm>
        </p:grpSpPr>
        <p:sp>
          <p:nvSpPr>
            <p:cNvPr id="128" name="Freeform: Shape 48">
              <a:extLst>
                <a:ext uri="{FF2B5EF4-FFF2-40B4-BE49-F238E27FC236}">
                  <a16:creationId xmlns:a16="http://schemas.microsoft.com/office/drawing/2014/main" id="{FA5F93AB-C5D0-F940-6501-51FBC5283173}"/>
                </a:ext>
              </a:extLst>
            </p:cNvPr>
            <p:cNvSpPr/>
            <p:nvPr>
              <p:custDataLst>
                <p:tags r:id="rId35"/>
              </p:custDataLst>
            </p:nvPr>
          </p:nvSpPr>
          <p:spPr>
            <a:xfrm>
              <a:off x="1645753" y="3836793"/>
              <a:ext cx="1340733" cy="1340730"/>
            </a:xfrm>
            <a:custGeom>
              <a:avLst/>
              <a:gdLst>
                <a:gd name="connsiteX0" fmla="*/ 571500 w 1143000"/>
                <a:gd name="connsiteY0" fmla="*/ 0 h 1143000"/>
                <a:gd name="connsiteX1" fmla="*/ 1143000 w 1143000"/>
                <a:gd name="connsiteY1" fmla="*/ 571500 h 1143000"/>
                <a:gd name="connsiteX2" fmla="*/ 571500 w 1143000"/>
                <a:gd name="connsiteY2" fmla="*/ 1143000 h 1143000"/>
                <a:gd name="connsiteX3" fmla="*/ 0 w 1143000"/>
                <a:gd name="connsiteY3" fmla="*/ 571500 h 1143000"/>
                <a:gd name="connsiteX4" fmla="*/ 571500 w 1143000"/>
                <a:gd name="connsiteY4" fmla="*/ 0 h 1143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43000" h="1143000">
                  <a:moveTo>
                    <a:pt x="571500" y="0"/>
                  </a:moveTo>
                  <a:cubicBezTo>
                    <a:pt x="887131" y="0"/>
                    <a:pt x="1143000" y="255869"/>
                    <a:pt x="1143000" y="571500"/>
                  </a:cubicBezTo>
                  <a:cubicBezTo>
                    <a:pt x="1143000" y="887131"/>
                    <a:pt x="887131" y="1143000"/>
                    <a:pt x="571500" y="1143000"/>
                  </a:cubicBezTo>
                  <a:cubicBezTo>
                    <a:pt x="255869" y="1143000"/>
                    <a:pt x="0" y="887131"/>
                    <a:pt x="0" y="571500"/>
                  </a:cubicBezTo>
                  <a:cubicBezTo>
                    <a:pt x="0" y="255869"/>
                    <a:pt x="255869" y="0"/>
                    <a:pt x="571500" y="0"/>
                  </a:cubicBezTo>
                  <a:close/>
                </a:path>
              </a:pathLst>
            </a:custGeom>
            <a:solidFill>
              <a:schemeClr val="bg1"/>
            </a:solidFill>
            <a:ln>
              <a:noFill/>
            </a:ln>
            <a:effectLst>
              <a:outerShdw blurRad="762000" dist="1143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marL="0" algn="l" defTabSz="914400" rtl="0" eaLnBrk="1" latinLnBrk="0" hangingPunct="1">
                <a:defRPr sz="1800" kern="1200">
                  <a:solidFill>
                    <a:srgbClr val="FFFFFF"/>
                  </a:solidFill>
                  <a:latin typeface="等线" panose="02110004020202020204"/>
                  <a:ea typeface="+mn-ea"/>
                  <a:cs typeface="+mn-cs"/>
                </a:defRPr>
              </a:lvl1pPr>
              <a:lvl2pPr marL="457200" algn="l" defTabSz="914400" rtl="0" eaLnBrk="1" latinLnBrk="0" hangingPunct="1">
                <a:defRPr sz="1800" kern="1200">
                  <a:solidFill>
                    <a:srgbClr val="FFFFFF"/>
                  </a:solidFill>
                  <a:latin typeface="等线" panose="02110004020202020204"/>
                  <a:ea typeface="+mn-ea"/>
                  <a:cs typeface="+mn-cs"/>
                </a:defRPr>
              </a:lvl2pPr>
              <a:lvl3pPr marL="914400" algn="l" defTabSz="914400" rtl="0" eaLnBrk="1" latinLnBrk="0" hangingPunct="1">
                <a:defRPr sz="1800" kern="1200">
                  <a:solidFill>
                    <a:srgbClr val="FFFFFF"/>
                  </a:solidFill>
                  <a:latin typeface="等线" panose="02110004020202020204"/>
                  <a:ea typeface="+mn-ea"/>
                  <a:cs typeface="+mn-cs"/>
                </a:defRPr>
              </a:lvl3pPr>
              <a:lvl4pPr marL="1371600" algn="l" defTabSz="914400" rtl="0" eaLnBrk="1" latinLnBrk="0" hangingPunct="1">
                <a:defRPr sz="1800" kern="1200">
                  <a:solidFill>
                    <a:srgbClr val="FFFFFF"/>
                  </a:solidFill>
                  <a:latin typeface="等线" panose="02110004020202020204"/>
                  <a:ea typeface="+mn-ea"/>
                  <a:cs typeface="+mn-cs"/>
                </a:defRPr>
              </a:lvl4pPr>
              <a:lvl5pPr marL="1828800" algn="l" defTabSz="914400" rtl="0" eaLnBrk="1" latinLnBrk="0" hangingPunct="1">
                <a:defRPr sz="1800" kern="1200">
                  <a:solidFill>
                    <a:srgbClr val="FFFFFF"/>
                  </a:solidFill>
                  <a:latin typeface="等线" panose="02110004020202020204"/>
                  <a:ea typeface="+mn-ea"/>
                  <a:cs typeface="+mn-cs"/>
                </a:defRPr>
              </a:lvl5pPr>
              <a:lvl6pPr marL="2286000" algn="l" defTabSz="914400" rtl="0" eaLnBrk="1" latinLnBrk="0" hangingPunct="1">
                <a:defRPr sz="1800" kern="1200">
                  <a:solidFill>
                    <a:srgbClr val="FFFFFF"/>
                  </a:solidFill>
                  <a:latin typeface="等线" panose="02110004020202020204"/>
                  <a:ea typeface="+mn-ea"/>
                  <a:cs typeface="+mn-cs"/>
                </a:defRPr>
              </a:lvl6pPr>
              <a:lvl7pPr marL="2743200" algn="l" defTabSz="914400" rtl="0" eaLnBrk="1" latinLnBrk="0" hangingPunct="1">
                <a:defRPr sz="1800" kern="1200">
                  <a:solidFill>
                    <a:srgbClr val="FFFFFF"/>
                  </a:solidFill>
                  <a:latin typeface="等线" panose="02110004020202020204"/>
                  <a:ea typeface="+mn-ea"/>
                  <a:cs typeface="+mn-cs"/>
                </a:defRPr>
              </a:lvl7pPr>
              <a:lvl8pPr marL="3200400" algn="l" defTabSz="914400" rtl="0" eaLnBrk="1" latinLnBrk="0" hangingPunct="1">
                <a:defRPr sz="1800" kern="1200">
                  <a:solidFill>
                    <a:srgbClr val="FFFFFF"/>
                  </a:solidFill>
                  <a:latin typeface="等线" panose="02110004020202020204"/>
                  <a:ea typeface="+mn-ea"/>
                  <a:cs typeface="+mn-cs"/>
                </a:defRPr>
              </a:lvl8pPr>
              <a:lvl9pPr marL="3657600" algn="l" defTabSz="914400" rtl="0" eaLnBrk="1" latinLnBrk="0" hangingPunct="1">
                <a:defRPr sz="1800" kern="1200">
                  <a:solidFill>
                    <a:srgbClr val="FFFFFF"/>
                  </a:solidFill>
                  <a:latin typeface="等线" panose="02110004020202020204"/>
                  <a:ea typeface="+mn-ea"/>
                  <a:cs typeface="+mn-cs"/>
                </a:defRPr>
              </a:lvl9pPr>
            </a:lstStyle>
            <a:p>
              <a:pPr algn="ctr"/>
              <a:endParaRPr lang="en-US">
                <a:latin typeface="微软雅黑" panose="020B0503020204020204" pitchFamily="34" charset="-122"/>
                <a:ea typeface="微软雅黑" panose="020B0503020204020204" pitchFamily="34" charset="-122"/>
              </a:endParaRPr>
            </a:p>
          </p:txBody>
        </p:sp>
        <p:grpSp>
          <p:nvGrpSpPr>
            <p:cNvPr id="129" name="组合 128">
              <a:extLst>
                <a:ext uri="{FF2B5EF4-FFF2-40B4-BE49-F238E27FC236}">
                  <a16:creationId xmlns:a16="http://schemas.microsoft.com/office/drawing/2014/main" id="{A2EFE29B-9F4F-F34C-0A6F-184DF7558461}"/>
                </a:ext>
              </a:extLst>
            </p:cNvPr>
            <p:cNvGrpSpPr/>
            <p:nvPr/>
          </p:nvGrpSpPr>
          <p:grpSpPr>
            <a:xfrm>
              <a:off x="1743255" y="3934295"/>
              <a:ext cx="1145728" cy="1145725"/>
              <a:chOff x="1743255" y="3934295"/>
              <a:chExt cx="1145728" cy="1145725"/>
            </a:xfrm>
          </p:grpSpPr>
          <p:sp>
            <p:nvSpPr>
              <p:cNvPr id="130" name="Freeform: Shape 49">
                <a:extLst>
                  <a:ext uri="{FF2B5EF4-FFF2-40B4-BE49-F238E27FC236}">
                    <a16:creationId xmlns:a16="http://schemas.microsoft.com/office/drawing/2014/main" id="{717593C9-7E67-DCEB-9196-BB9EC2CFE306}"/>
                  </a:ext>
                </a:extLst>
              </p:cNvPr>
              <p:cNvSpPr/>
              <p:nvPr>
                <p:custDataLst>
                  <p:tags r:id="rId36"/>
                </p:custDataLst>
              </p:nvPr>
            </p:nvSpPr>
            <p:spPr>
              <a:xfrm>
                <a:off x="1743255" y="3934295"/>
                <a:ext cx="1145728" cy="1145725"/>
              </a:xfrm>
              <a:custGeom>
                <a:avLst/>
                <a:gdLst>
                  <a:gd name="connsiteX0" fmla="*/ 571500 w 1143000"/>
                  <a:gd name="connsiteY0" fmla="*/ 0 h 1143000"/>
                  <a:gd name="connsiteX1" fmla="*/ 1143000 w 1143000"/>
                  <a:gd name="connsiteY1" fmla="*/ 571500 h 1143000"/>
                  <a:gd name="connsiteX2" fmla="*/ 571500 w 1143000"/>
                  <a:gd name="connsiteY2" fmla="*/ 1143000 h 1143000"/>
                  <a:gd name="connsiteX3" fmla="*/ 0 w 1143000"/>
                  <a:gd name="connsiteY3" fmla="*/ 571500 h 1143000"/>
                  <a:gd name="connsiteX4" fmla="*/ 571500 w 1143000"/>
                  <a:gd name="connsiteY4" fmla="*/ 0 h 1143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43000" h="1143000">
                    <a:moveTo>
                      <a:pt x="571500" y="0"/>
                    </a:moveTo>
                    <a:cubicBezTo>
                      <a:pt x="887131" y="0"/>
                      <a:pt x="1143000" y="255869"/>
                      <a:pt x="1143000" y="571500"/>
                    </a:cubicBezTo>
                    <a:cubicBezTo>
                      <a:pt x="1143000" y="887131"/>
                      <a:pt x="887131" y="1143000"/>
                      <a:pt x="571500" y="1143000"/>
                    </a:cubicBezTo>
                    <a:cubicBezTo>
                      <a:pt x="255869" y="1143000"/>
                      <a:pt x="0" y="887131"/>
                      <a:pt x="0" y="571500"/>
                    </a:cubicBezTo>
                    <a:cubicBezTo>
                      <a:pt x="0" y="255869"/>
                      <a:pt x="255869" y="0"/>
                      <a:pt x="571500" y="0"/>
                    </a:cubicBezTo>
                    <a:close/>
                  </a:path>
                </a:pathLst>
              </a:custGeom>
              <a:solidFill>
                <a:schemeClr val="bg1"/>
              </a:solidFill>
              <a:ln>
                <a:solidFill>
                  <a:schemeClr val="accent1"/>
                </a:solidFill>
                <a:prstDash val="dash"/>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marL="0" algn="l" defTabSz="914400" rtl="0" eaLnBrk="1" latinLnBrk="0" hangingPunct="1">
                  <a:defRPr sz="1800" kern="1200">
                    <a:solidFill>
                      <a:srgbClr val="FFFFFF"/>
                    </a:solidFill>
                    <a:latin typeface="等线" panose="02110004020202020204"/>
                    <a:ea typeface="+mn-ea"/>
                    <a:cs typeface="+mn-cs"/>
                  </a:defRPr>
                </a:lvl1pPr>
                <a:lvl2pPr marL="457200" algn="l" defTabSz="914400" rtl="0" eaLnBrk="1" latinLnBrk="0" hangingPunct="1">
                  <a:defRPr sz="1800" kern="1200">
                    <a:solidFill>
                      <a:srgbClr val="FFFFFF"/>
                    </a:solidFill>
                    <a:latin typeface="等线" panose="02110004020202020204"/>
                    <a:ea typeface="+mn-ea"/>
                    <a:cs typeface="+mn-cs"/>
                  </a:defRPr>
                </a:lvl2pPr>
                <a:lvl3pPr marL="914400" algn="l" defTabSz="914400" rtl="0" eaLnBrk="1" latinLnBrk="0" hangingPunct="1">
                  <a:defRPr sz="1800" kern="1200">
                    <a:solidFill>
                      <a:srgbClr val="FFFFFF"/>
                    </a:solidFill>
                    <a:latin typeface="等线" panose="02110004020202020204"/>
                    <a:ea typeface="+mn-ea"/>
                    <a:cs typeface="+mn-cs"/>
                  </a:defRPr>
                </a:lvl3pPr>
                <a:lvl4pPr marL="1371600" algn="l" defTabSz="914400" rtl="0" eaLnBrk="1" latinLnBrk="0" hangingPunct="1">
                  <a:defRPr sz="1800" kern="1200">
                    <a:solidFill>
                      <a:srgbClr val="FFFFFF"/>
                    </a:solidFill>
                    <a:latin typeface="等线" panose="02110004020202020204"/>
                    <a:ea typeface="+mn-ea"/>
                    <a:cs typeface="+mn-cs"/>
                  </a:defRPr>
                </a:lvl4pPr>
                <a:lvl5pPr marL="1828800" algn="l" defTabSz="914400" rtl="0" eaLnBrk="1" latinLnBrk="0" hangingPunct="1">
                  <a:defRPr sz="1800" kern="1200">
                    <a:solidFill>
                      <a:srgbClr val="FFFFFF"/>
                    </a:solidFill>
                    <a:latin typeface="等线" panose="02110004020202020204"/>
                    <a:ea typeface="+mn-ea"/>
                    <a:cs typeface="+mn-cs"/>
                  </a:defRPr>
                </a:lvl5pPr>
                <a:lvl6pPr marL="2286000" algn="l" defTabSz="914400" rtl="0" eaLnBrk="1" latinLnBrk="0" hangingPunct="1">
                  <a:defRPr sz="1800" kern="1200">
                    <a:solidFill>
                      <a:srgbClr val="FFFFFF"/>
                    </a:solidFill>
                    <a:latin typeface="等线" panose="02110004020202020204"/>
                    <a:ea typeface="+mn-ea"/>
                    <a:cs typeface="+mn-cs"/>
                  </a:defRPr>
                </a:lvl6pPr>
                <a:lvl7pPr marL="2743200" algn="l" defTabSz="914400" rtl="0" eaLnBrk="1" latinLnBrk="0" hangingPunct="1">
                  <a:defRPr sz="1800" kern="1200">
                    <a:solidFill>
                      <a:srgbClr val="FFFFFF"/>
                    </a:solidFill>
                    <a:latin typeface="等线" panose="02110004020202020204"/>
                    <a:ea typeface="+mn-ea"/>
                    <a:cs typeface="+mn-cs"/>
                  </a:defRPr>
                </a:lvl7pPr>
                <a:lvl8pPr marL="3200400" algn="l" defTabSz="914400" rtl="0" eaLnBrk="1" latinLnBrk="0" hangingPunct="1">
                  <a:defRPr sz="1800" kern="1200">
                    <a:solidFill>
                      <a:srgbClr val="FFFFFF"/>
                    </a:solidFill>
                    <a:latin typeface="等线" panose="02110004020202020204"/>
                    <a:ea typeface="+mn-ea"/>
                    <a:cs typeface="+mn-cs"/>
                  </a:defRPr>
                </a:lvl8pPr>
                <a:lvl9pPr marL="3657600" algn="l" defTabSz="914400" rtl="0" eaLnBrk="1" latinLnBrk="0" hangingPunct="1">
                  <a:defRPr sz="1800" kern="1200">
                    <a:solidFill>
                      <a:srgbClr val="FFFFFF"/>
                    </a:solidFill>
                    <a:latin typeface="等线" panose="02110004020202020204"/>
                    <a:ea typeface="+mn-ea"/>
                    <a:cs typeface="+mn-cs"/>
                  </a:defRPr>
                </a:lvl9pPr>
              </a:lstStyle>
              <a:p>
                <a:pPr algn="ctr"/>
                <a:endParaRPr lang="en-US">
                  <a:latin typeface="微软雅黑" panose="020B0503020204020204" pitchFamily="34" charset="-122"/>
                  <a:ea typeface="微软雅黑" panose="020B0503020204020204" pitchFamily="34" charset="-122"/>
                </a:endParaRPr>
              </a:p>
            </p:txBody>
          </p:sp>
          <p:sp>
            <p:nvSpPr>
              <p:cNvPr id="131" name="圆形">
                <a:extLst>
                  <a:ext uri="{FF2B5EF4-FFF2-40B4-BE49-F238E27FC236}">
                    <a16:creationId xmlns:a16="http://schemas.microsoft.com/office/drawing/2014/main" id="{A5CE17F3-A6FC-A88A-61E6-69955486A861}"/>
                  </a:ext>
                </a:extLst>
              </p:cNvPr>
              <p:cNvSpPr>
                <a:spLocks noChangeAspect="1"/>
              </p:cNvSpPr>
              <p:nvPr>
                <p:custDataLst>
                  <p:tags r:id="rId37"/>
                </p:custDataLst>
              </p:nvPr>
            </p:nvSpPr>
            <p:spPr>
              <a:xfrm>
                <a:off x="1867919" y="4058957"/>
                <a:ext cx="896400" cy="8964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rgbClr val="FFFFFF"/>
                    </a:solidFill>
                    <a:latin typeface="等线" panose="02110004020202020204"/>
                    <a:ea typeface="+mn-ea"/>
                    <a:cs typeface="+mn-cs"/>
                  </a:defRPr>
                </a:lvl1pPr>
                <a:lvl2pPr marL="457200" algn="l" defTabSz="914400" rtl="0" eaLnBrk="1" latinLnBrk="0" hangingPunct="1">
                  <a:defRPr sz="1800" kern="1200">
                    <a:solidFill>
                      <a:srgbClr val="FFFFFF"/>
                    </a:solidFill>
                    <a:latin typeface="等线" panose="02110004020202020204"/>
                    <a:ea typeface="+mn-ea"/>
                    <a:cs typeface="+mn-cs"/>
                  </a:defRPr>
                </a:lvl2pPr>
                <a:lvl3pPr marL="914400" algn="l" defTabSz="914400" rtl="0" eaLnBrk="1" latinLnBrk="0" hangingPunct="1">
                  <a:defRPr sz="1800" kern="1200">
                    <a:solidFill>
                      <a:srgbClr val="FFFFFF"/>
                    </a:solidFill>
                    <a:latin typeface="等线" panose="02110004020202020204"/>
                    <a:ea typeface="+mn-ea"/>
                    <a:cs typeface="+mn-cs"/>
                  </a:defRPr>
                </a:lvl3pPr>
                <a:lvl4pPr marL="1371600" algn="l" defTabSz="914400" rtl="0" eaLnBrk="1" latinLnBrk="0" hangingPunct="1">
                  <a:defRPr sz="1800" kern="1200">
                    <a:solidFill>
                      <a:srgbClr val="FFFFFF"/>
                    </a:solidFill>
                    <a:latin typeface="等线" panose="02110004020202020204"/>
                    <a:ea typeface="+mn-ea"/>
                    <a:cs typeface="+mn-cs"/>
                  </a:defRPr>
                </a:lvl4pPr>
                <a:lvl5pPr marL="1828800" algn="l" defTabSz="914400" rtl="0" eaLnBrk="1" latinLnBrk="0" hangingPunct="1">
                  <a:defRPr sz="1800" kern="1200">
                    <a:solidFill>
                      <a:srgbClr val="FFFFFF"/>
                    </a:solidFill>
                    <a:latin typeface="等线" panose="02110004020202020204"/>
                    <a:ea typeface="+mn-ea"/>
                    <a:cs typeface="+mn-cs"/>
                  </a:defRPr>
                </a:lvl5pPr>
                <a:lvl6pPr marL="2286000" algn="l" defTabSz="914400" rtl="0" eaLnBrk="1" latinLnBrk="0" hangingPunct="1">
                  <a:defRPr sz="1800" kern="1200">
                    <a:solidFill>
                      <a:srgbClr val="FFFFFF"/>
                    </a:solidFill>
                    <a:latin typeface="等线" panose="02110004020202020204"/>
                    <a:ea typeface="+mn-ea"/>
                    <a:cs typeface="+mn-cs"/>
                  </a:defRPr>
                </a:lvl6pPr>
                <a:lvl7pPr marL="2743200" algn="l" defTabSz="914400" rtl="0" eaLnBrk="1" latinLnBrk="0" hangingPunct="1">
                  <a:defRPr sz="1800" kern="1200">
                    <a:solidFill>
                      <a:srgbClr val="FFFFFF"/>
                    </a:solidFill>
                    <a:latin typeface="等线" panose="02110004020202020204"/>
                    <a:ea typeface="+mn-ea"/>
                    <a:cs typeface="+mn-cs"/>
                  </a:defRPr>
                </a:lvl7pPr>
                <a:lvl8pPr marL="3200400" algn="l" defTabSz="914400" rtl="0" eaLnBrk="1" latinLnBrk="0" hangingPunct="1">
                  <a:defRPr sz="1800" kern="1200">
                    <a:solidFill>
                      <a:srgbClr val="FFFFFF"/>
                    </a:solidFill>
                    <a:latin typeface="等线" panose="02110004020202020204"/>
                    <a:ea typeface="+mn-ea"/>
                    <a:cs typeface="+mn-cs"/>
                  </a:defRPr>
                </a:lvl8pPr>
                <a:lvl9pPr marL="3657600" algn="l" defTabSz="914400" rtl="0" eaLnBrk="1" latinLnBrk="0" hangingPunct="1">
                  <a:defRPr sz="1800" kern="1200">
                    <a:solidFill>
                      <a:srgbClr val="FFFFFF"/>
                    </a:solidFill>
                    <a:latin typeface="等线" panose="02110004020202020204"/>
                    <a:ea typeface="+mn-ea"/>
                    <a:cs typeface="+mn-cs"/>
                  </a:defRPr>
                </a:lvl9pPr>
              </a:lstStyle>
              <a:p>
                <a:pPr algn="ctr"/>
                <a:endParaRPr lang="zh-CN" altLang="en-US">
                  <a:latin typeface="微软雅黑" panose="020B0503020204020204" pitchFamily="34" charset="-122"/>
                  <a:ea typeface="微软雅黑" panose="020B0503020204020204" pitchFamily="34" charset="-122"/>
                </a:endParaRPr>
              </a:p>
            </p:txBody>
          </p:sp>
        </p:grpSp>
      </p:grpSp>
      <p:sp>
        <p:nvSpPr>
          <p:cNvPr id="127" name="Shape3">
            <a:extLst>
              <a:ext uri="{FF2B5EF4-FFF2-40B4-BE49-F238E27FC236}">
                <a16:creationId xmlns:a16="http://schemas.microsoft.com/office/drawing/2014/main" id="{95544725-BE3C-5647-5D5D-4D824E7A8F8D}"/>
              </a:ext>
            </a:extLst>
          </p:cNvPr>
          <p:cNvSpPr>
            <a:spLocks noChangeAspect="1"/>
          </p:cNvSpPr>
          <p:nvPr>
            <p:custDataLst>
              <p:tags r:id="rId24"/>
            </p:custDataLst>
          </p:nvPr>
        </p:nvSpPr>
        <p:spPr>
          <a:xfrm>
            <a:off x="5906676" y="4670821"/>
            <a:ext cx="369031" cy="361595"/>
          </a:xfrm>
          <a:custGeom>
            <a:avLst/>
            <a:gdLst>
              <a:gd name="connsiteX0" fmla="*/ 1376243 w 1512887"/>
              <a:gd name="connsiteY0" fmla="*/ 993974 h 1482407"/>
              <a:gd name="connsiteX1" fmla="*/ 1495901 w 1512887"/>
              <a:gd name="connsiteY1" fmla="*/ 1060490 h 1482407"/>
              <a:gd name="connsiteX2" fmla="*/ 756444 w 1512887"/>
              <a:gd name="connsiteY2" fmla="*/ 1482408 h 1482407"/>
              <a:gd name="connsiteX3" fmla="*/ 4167 w 1512887"/>
              <a:gd name="connsiteY3" fmla="*/ 1060490 h 1482407"/>
              <a:gd name="connsiteX4" fmla="*/ 124698 w 1512887"/>
              <a:gd name="connsiteY4" fmla="*/ 993974 h 1482407"/>
              <a:gd name="connsiteX5" fmla="*/ 756404 w 1512887"/>
              <a:gd name="connsiteY5" fmla="*/ 1344970 h 1482407"/>
              <a:gd name="connsiteX6" fmla="*/ 1376243 w 1512887"/>
              <a:gd name="connsiteY6" fmla="*/ 993974 h 1482407"/>
              <a:gd name="connsiteX7" fmla="*/ 1376243 w 1512887"/>
              <a:gd name="connsiteY7" fmla="*/ 676473 h 1482407"/>
              <a:gd name="connsiteX8" fmla="*/ 1495901 w 1512887"/>
              <a:gd name="connsiteY8" fmla="*/ 742990 h 1482407"/>
              <a:gd name="connsiteX9" fmla="*/ 756444 w 1512887"/>
              <a:gd name="connsiteY9" fmla="*/ 1164908 h 1482407"/>
              <a:gd name="connsiteX10" fmla="*/ 4167 w 1512887"/>
              <a:gd name="connsiteY10" fmla="*/ 742990 h 1482407"/>
              <a:gd name="connsiteX11" fmla="*/ 124698 w 1512887"/>
              <a:gd name="connsiteY11" fmla="*/ 676473 h 1482407"/>
              <a:gd name="connsiteX12" fmla="*/ 756404 w 1512887"/>
              <a:gd name="connsiteY12" fmla="*/ 1027470 h 1482407"/>
              <a:gd name="connsiteX13" fmla="*/ 1376243 w 1512887"/>
              <a:gd name="connsiteY13" fmla="*/ 676473 h 1482407"/>
              <a:gd name="connsiteX14" fmla="*/ 756444 w 1512887"/>
              <a:gd name="connsiteY14" fmla="*/ 40 h 1482407"/>
              <a:gd name="connsiteX15" fmla="*/ 1512888 w 1512887"/>
              <a:gd name="connsiteY15" fmla="*/ 425490 h 1482407"/>
              <a:gd name="connsiteX16" fmla="*/ 756444 w 1512887"/>
              <a:gd name="connsiteY16" fmla="*/ 850979 h 1482407"/>
              <a:gd name="connsiteX17" fmla="*/ 0 w 1512887"/>
              <a:gd name="connsiteY17" fmla="*/ 425490 h 1482407"/>
              <a:gd name="connsiteX18" fmla="*/ 756444 w 1512887"/>
              <a:gd name="connsiteY18" fmla="*/ 0 h 1482407"/>
              <a:gd name="connsiteX19" fmla="*/ 756444 w 1512887"/>
              <a:gd name="connsiteY19" fmla="*/ 136644 h 1482407"/>
              <a:gd name="connsiteX20" fmla="*/ 242848 w 1512887"/>
              <a:gd name="connsiteY20" fmla="*/ 425490 h 1482407"/>
              <a:gd name="connsiteX21" fmla="*/ 756444 w 1512887"/>
              <a:gd name="connsiteY21" fmla="*/ 714335 h 1482407"/>
              <a:gd name="connsiteX22" fmla="*/ 1270000 w 1512887"/>
              <a:gd name="connsiteY22" fmla="*/ 425490 h 1482407"/>
              <a:gd name="connsiteX23" fmla="*/ 756444 w 1512887"/>
              <a:gd name="connsiteY23" fmla="*/ 136604 h 14824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512887" h="1482407">
                <a:moveTo>
                  <a:pt x="1376243" y="993974"/>
                </a:moveTo>
                <a:lnTo>
                  <a:pt x="1495901" y="1060490"/>
                </a:lnTo>
                <a:lnTo>
                  <a:pt x="756444" y="1482408"/>
                </a:lnTo>
                <a:lnTo>
                  <a:pt x="4167" y="1060490"/>
                </a:lnTo>
                <a:lnTo>
                  <a:pt x="124698" y="993974"/>
                </a:lnTo>
                <a:lnTo>
                  <a:pt x="756404" y="1344970"/>
                </a:lnTo>
                <a:lnTo>
                  <a:pt x="1376243" y="993974"/>
                </a:lnTo>
                <a:close/>
                <a:moveTo>
                  <a:pt x="1376243" y="676473"/>
                </a:moveTo>
                <a:lnTo>
                  <a:pt x="1495901" y="742990"/>
                </a:lnTo>
                <a:lnTo>
                  <a:pt x="756444" y="1164908"/>
                </a:lnTo>
                <a:lnTo>
                  <a:pt x="4167" y="742990"/>
                </a:lnTo>
                <a:lnTo>
                  <a:pt x="124698" y="676473"/>
                </a:lnTo>
                <a:lnTo>
                  <a:pt x="756404" y="1027470"/>
                </a:lnTo>
                <a:lnTo>
                  <a:pt x="1376243" y="676473"/>
                </a:lnTo>
                <a:close/>
                <a:moveTo>
                  <a:pt x="756444" y="40"/>
                </a:moveTo>
                <a:lnTo>
                  <a:pt x="1512888" y="425490"/>
                </a:lnTo>
                <a:lnTo>
                  <a:pt x="756444" y="850979"/>
                </a:lnTo>
                <a:lnTo>
                  <a:pt x="0" y="425490"/>
                </a:lnTo>
                <a:lnTo>
                  <a:pt x="756444" y="0"/>
                </a:lnTo>
                <a:close/>
                <a:moveTo>
                  <a:pt x="756444" y="136644"/>
                </a:moveTo>
                <a:lnTo>
                  <a:pt x="242848" y="425490"/>
                </a:lnTo>
                <a:lnTo>
                  <a:pt x="756444" y="714335"/>
                </a:lnTo>
                <a:lnTo>
                  <a:pt x="1270000" y="425490"/>
                </a:lnTo>
                <a:lnTo>
                  <a:pt x="756444" y="136604"/>
                </a:lnTo>
                <a:close/>
              </a:path>
            </a:pathLst>
          </a:custGeom>
          <a:solidFill>
            <a:schemeClr val="tx2"/>
          </a:solidFill>
          <a:ln w="1860" cap="flat">
            <a:noFill/>
            <a:prstDash val="solid"/>
            <a:miter/>
          </a:ln>
        </p:spPr>
        <p:txBody>
          <a:bodyPr wrap="square" rtlCol="0" anchor="ctr">
            <a:normAutofit lnSpcReduction="100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b="1">
              <a:latin typeface="微软雅黑" panose="020B0503020204020204" pitchFamily="34" charset="-122"/>
              <a:ea typeface="微软雅黑" panose="020B0503020204020204" pitchFamily="34" charset="-122"/>
            </a:endParaRPr>
          </a:p>
        </p:txBody>
      </p:sp>
      <p:grpSp>
        <p:nvGrpSpPr>
          <p:cNvPr id="133" name="Text25">
            <a:extLst>
              <a:ext uri="{FF2B5EF4-FFF2-40B4-BE49-F238E27FC236}">
                <a16:creationId xmlns:a16="http://schemas.microsoft.com/office/drawing/2014/main" id="{A9CC3790-8905-251E-0CB0-2CB455C3BDAA}"/>
              </a:ext>
            </a:extLst>
          </p:cNvPr>
          <p:cNvGrpSpPr/>
          <p:nvPr>
            <p:custDataLst>
              <p:tags r:id="rId25"/>
            </p:custDataLst>
          </p:nvPr>
        </p:nvGrpSpPr>
        <p:grpSpPr>
          <a:xfrm>
            <a:off x="7969906" y="4354774"/>
            <a:ext cx="1053327" cy="1053324"/>
            <a:chOff x="1645753" y="3836793"/>
            <a:chExt cx="1340733" cy="1340730"/>
          </a:xfrm>
        </p:grpSpPr>
        <p:sp>
          <p:nvSpPr>
            <p:cNvPr id="135" name="Freeform: Shape 48">
              <a:extLst>
                <a:ext uri="{FF2B5EF4-FFF2-40B4-BE49-F238E27FC236}">
                  <a16:creationId xmlns:a16="http://schemas.microsoft.com/office/drawing/2014/main" id="{A43A0DBD-BFB8-BEAD-39BD-FA91367381B9}"/>
                </a:ext>
              </a:extLst>
            </p:cNvPr>
            <p:cNvSpPr/>
            <p:nvPr>
              <p:custDataLst>
                <p:tags r:id="rId32"/>
              </p:custDataLst>
            </p:nvPr>
          </p:nvSpPr>
          <p:spPr>
            <a:xfrm>
              <a:off x="1645753" y="3836793"/>
              <a:ext cx="1340733" cy="1340730"/>
            </a:xfrm>
            <a:custGeom>
              <a:avLst/>
              <a:gdLst>
                <a:gd name="connsiteX0" fmla="*/ 571500 w 1143000"/>
                <a:gd name="connsiteY0" fmla="*/ 0 h 1143000"/>
                <a:gd name="connsiteX1" fmla="*/ 1143000 w 1143000"/>
                <a:gd name="connsiteY1" fmla="*/ 571500 h 1143000"/>
                <a:gd name="connsiteX2" fmla="*/ 571500 w 1143000"/>
                <a:gd name="connsiteY2" fmla="*/ 1143000 h 1143000"/>
                <a:gd name="connsiteX3" fmla="*/ 0 w 1143000"/>
                <a:gd name="connsiteY3" fmla="*/ 571500 h 1143000"/>
                <a:gd name="connsiteX4" fmla="*/ 571500 w 1143000"/>
                <a:gd name="connsiteY4" fmla="*/ 0 h 1143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43000" h="1143000">
                  <a:moveTo>
                    <a:pt x="571500" y="0"/>
                  </a:moveTo>
                  <a:cubicBezTo>
                    <a:pt x="887131" y="0"/>
                    <a:pt x="1143000" y="255869"/>
                    <a:pt x="1143000" y="571500"/>
                  </a:cubicBezTo>
                  <a:cubicBezTo>
                    <a:pt x="1143000" y="887131"/>
                    <a:pt x="887131" y="1143000"/>
                    <a:pt x="571500" y="1143000"/>
                  </a:cubicBezTo>
                  <a:cubicBezTo>
                    <a:pt x="255869" y="1143000"/>
                    <a:pt x="0" y="887131"/>
                    <a:pt x="0" y="571500"/>
                  </a:cubicBezTo>
                  <a:cubicBezTo>
                    <a:pt x="0" y="255869"/>
                    <a:pt x="255869" y="0"/>
                    <a:pt x="571500" y="0"/>
                  </a:cubicBezTo>
                  <a:close/>
                </a:path>
              </a:pathLst>
            </a:custGeom>
            <a:solidFill>
              <a:schemeClr val="bg1"/>
            </a:solidFill>
            <a:ln>
              <a:noFill/>
            </a:ln>
            <a:effectLst>
              <a:outerShdw blurRad="762000" dist="1143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marL="0" algn="l" defTabSz="914400" rtl="0" eaLnBrk="1" latinLnBrk="0" hangingPunct="1">
                <a:defRPr sz="1800" kern="1200">
                  <a:solidFill>
                    <a:srgbClr val="FFFFFF"/>
                  </a:solidFill>
                  <a:latin typeface="等线" panose="02110004020202020204"/>
                  <a:ea typeface="+mn-ea"/>
                  <a:cs typeface="+mn-cs"/>
                </a:defRPr>
              </a:lvl1pPr>
              <a:lvl2pPr marL="457200" algn="l" defTabSz="914400" rtl="0" eaLnBrk="1" latinLnBrk="0" hangingPunct="1">
                <a:defRPr sz="1800" kern="1200">
                  <a:solidFill>
                    <a:srgbClr val="FFFFFF"/>
                  </a:solidFill>
                  <a:latin typeface="等线" panose="02110004020202020204"/>
                  <a:ea typeface="+mn-ea"/>
                  <a:cs typeface="+mn-cs"/>
                </a:defRPr>
              </a:lvl2pPr>
              <a:lvl3pPr marL="914400" algn="l" defTabSz="914400" rtl="0" eaLnBrk="1" latinLnBrk="0" hangingPunct="1">
                <a:defRPr sz="1800" kern="1200">
                  <a:solidFill>
                    <a:srgbClr val="FFFFFF"/>
                  </a:solidFill>
                  <a:latin typeface="等线" panose="02110004020202020204"/>
                  <a:ea typeface="+mn-ea"/>
                  <a:cs typeface="+mn-cs"/>
                </a:defRPr>
              </a:lvl3pPr>
              <a:lvl4pPr marL="1371600" algn="l" defTabSz="914400" rtl="0" eaLnBrk="1" latinLnBrk="0" hangingPunct="1">
                <a:defRPr sz="1800" kern="1200">
                  <a:solidFill>
                    <a:srgbClr val="FFFFFF"/>
                  </a:solidFill>
                  <a:latin typeface="等线" panose="02110004020202020204"/>
                  <a:ea typeface="+mn-ea"/>
                  <a:cs typeface="+mn-cs"/>
                </a:defRPr>
              </a:lvl4pPr>
              <a:lvl5pPr marL="1828800" algn="l" defTabSz="914400" rtl="0" eaLnBrk="1" latinLnBrk="0" hangingPunct="1">
                <a:defRPr sz="1800" kern="1200">
                  <a:solidFill>
                    <a:srgbClr val="FFFFFF"/>
                  </a:solidFill>
                  <a:latin typeface="等线" panose="02110004020202020204"/>
                  <a:ea typeface="+mn-ea"/>
                  <a:cs typeface="+mn-cs"/>
                </a:defRPr>
              </a:lvl5pPr>
              <a:lvl6pPr marL="2286000" algn="l" defTabSz="914400" rtl="0" eaLnBrk="1" latinLnBrk="0" hangingPunct="1">
                <a:defRPr sz="1800" kern="1200">
                  <a:solidFill>
                    <a:srgbClr val="FFFFFF"/>
                  </a:solidFill>
                  <a:latin typeface="等线" panose="02110004020202020204"/>
                  <a:ea typeface="+mn-ea"/>
                  <a:cs typeface="+mn-cs"/>
                </a:defRPr>
              </a:lvl6pPr>
              <a:lvl7pPr marL="2743200" algn="l" defTabSz="914400" rtl="0" eaLnBrk="1" latinLnBrk="0" hangingPunct="1">
                <a:defRPr sz="1800" kern="1200">
                  <a:solidFill>
                    <a:srgbClr val="FFFFFF"/>
                  </a:solidFill>
                  <a:latin typeface="等线" panose="02110004020202020204"/>
                  <a:ea typeface="+mn-ea"/>
                  <a:cs typeface="+mn-cs"/>
                </a:defRPr>
              </a:lvl7pPr>
              <a:lvl8pPr marL="3200400" algn="l" defTabSz="914400" rtl="0" eaLnBrk="1" latinLnBrk="0" hangingPunct="1">
                <a:defRPr sz="1800" kern="1200">
                  <a:solidFill>
                    <a:srgbClr val="FFFFFF"/>
                  </a:solidFill>
                  <a:latin typeface="等线" panose="02110004020202020204"/>
                  <a:ea typeface="+mn-ea"/>
                  <a:cs typeface="+mn-cs"/>
                </a:defRPr>
              </a:lvl8pPr>
              <a:lvl9pPr marL="3657600" algn="l" defTabSz="914400" rtl="0" eaLnBrk="1" latinLnBrk="0" hangingPunct="1">
                <a:defRPr sz="1800" kern="1200">
                  <a:solidFill>
                    <a:srgbClr val="FFFFFF"/>
                  </a:solidFill>
                  <a:latin typeface="等线" panose="02110004020202020204"/>
                  <a:ea typeface="+mn-ea"/>
                  <a:cs typeface="+mn-cs"/>
                </a:defRPr>
              </a:lvl9pPr>
            </a:lstStyle>
            <a:p>
              <a:pPr algn="ctr"/>
              <a:endParaRPr lang="en-US">
                <a:latin typeface="微软雅黑" panose="020B0503020204020204" pitchFamily="34" charset="-122"/>
                <a:ea typeface="微软雅黑" panose="020B0503020204020204" pitchFamily="34" charset="-122"/>
              </a:endParaRPr>
            </a:p>
          </p:txBody>
        </p:sp>
        <p:grpSp>
          <p:nvGrpSpPr>
            <p:cNvPr id="136" name="组合 135">
              <a:extLst>
                <a:ext uri="{FF2B5EF4-FFF2-40B4-BE49-F238E27FC236}">
                  <a16:creationId xmlns:a16="http://schemas.microsoft.com/office/drawing/2014/main" id="{87C14546-4B67-73E5-C9C3-D49FDB463A78}"/>
                </a:ext>
              </a:extLst>
            </p:cNvPr>
            <p:cNvGrpSpPr/>
            <p:nvPr/>
          </p:nvGrpSpPr>
          <p:grpSpPr>
            <a:xfrm>
              <a:off x="1743255" y="3934295"/>
              <a:ext cx="1145728" cy="1145725"/>
              <a:chOff x="1743255" y="3934295"/>
              <a:chExt cx="1145728" cy="1145725"/>
            </a:xfrm>
          </p:grpSpPr>
          <p:sp>
            <p:nvSpPr>
              <p:cNvPr id="137" name="Freeform: Shape 49">
                <a:extLst>
                  <a:ext uri="{FF2B5EF4-FFF2-40B4-BE49-F238E27FC236}">
                    <a16:creationId xmlns:a16="http://schemas.microsoft.com/office/drawing/2014/main" id="{37E4DAA3-EE93-8BC8-25E0-C39FD5E959EF}"/>
                  </a:ext>
                </a:extLst>
              </p:cNvPr>
              <p:cNvSpPr/>
              <p:nvPr>
                <p:custDataLst>
                  <p:tags r:id="rId33"/>
                </p:custDataLst>
              </p:nvPr>
            </p:nvSpPr>
            <p:spPr>
              <a:xfrm>
                <a:off x="1743255" y="3934295"/>
                <a:ext cx="1145728" cy="1145725"/>
              </a:xfrm>
              <a:custGeom>
                <a:avLst/>
                <a:gdLst>
                  <a:gd name="connsiteX0" fmla="*/ 571500 w 1143000"/>
                  <a:gd name="connsiteY0" fmla="*/ 0 h 1143000"/>
                  <a:gd name="connsiteX1" fmla="*/ 1143000 w 1143000"/>
                  <a:gd name="connsiteY1" fmla="*/ 571500 h 1143000"/>
                  <a:gd name="connsiteX2" fmla="*/ 571500 w 1143000"/>
                  <a:gd name="connsiteY2" fmla="*/ 1143000 h 1143000"/>
                  <a:gd name="connsiteX3" fmla="*/ 0 w 1143000"/>
                  <a:gd name="connsiteY3" fmla="*/ 571500 h 1143000"/>
                  <a:gd name="connsiteX4" fmla="*/ 571500 w 1143000"/>
                  <a:gd name="connsiteY4" fmla="*/ 0 h 1143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43000" h="1143000">
                    <a:moveTo>
                      <a:pt x="571500" y="0"/>
                    </a:moveTo>
                    <a:cubicBezTo>
                      <a:pt x="887131" y="0"/>
                      <a:pt x="1143000" y="255869"/>
                      <a:pt x="1143000" y="571500"/>
                    </a:cubicBezTo>
                    <a:cubicBezTo>
                      <a:pt x="1143000" y="887131"/>
                      <a:pt x="887131" y="1143000"/>
                      <a:pt x="571500" y="1143000"/>
                    </a:cubicBezTo>
                    <a:cubicBezTo>
                      <a:pt x="255869" y="1143000"/>
                      <a:pt x="0" y="887131"/>
                      <a:pt x="0" y="571500"/>
                    </a:cubicBezTo>
                    <a:cubicBezTo>
                      <a:pt x="0" y="255869"/>
                      <a:pt x="255869" y="0"/>
                      <a:pt x="571500" y="0"/>
                    </a:cubicBezTo>
                    <a:close/>
                  </a:path>
                </a:pathLst>
              </a:custGeom>
              <a:solidFill>
                <a:schemeClr val="bg1"/>
              </a:solidFill>
              <a:ln>
                <a:solidFill>
                  <a:schemeClr val="accent1"/>
                </a:solidFill>
                <a:prstDash val="dash"/>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marL="0" algn="l" defTabSz="914400" rtl="0" eaLnBrk="1" latinLnBrk="0" hangingPunct="1">
                  <a:defRPr sz="1800" kern="1200">
                    <a:solidFill>
                      <a:srgbClr val="FFFFFF"/>
                    </a:solidFill>
                    <a:latin typeface="等线" panose="02110004020202020204"/>
                    <a:ea typeface="+mn-ea"/>
                    <a:cs typeface="+mn-cs"/>
                  </a:defRPr>
                </a:lvl1pPr>
                <a:lvl2pPr marL="457200" algn="l" defTabSz="914400" rtl="0" eaLnBrk="1" latinLnBrk="0" hangingPunct="1">
                  <a:defRPr sz="1800" kern="1200">
                    <a:solidFill>
                      <a:srgbClr val="FFFFFF"/>
                    </a:solidFill>
                    <a:latin typeface="等线" panose="02110004020202020204"/>
                    <a:ea typeface="+mn-ea"/>
                    <a:cs typeface="+mn-cs"/>
                  </a:defRPr>
                </a:lvl2pPr>
                <a:lvl3pPr marL="914400" algn="l" defTabSz="914400" rtl="0" eaLnBrk="1" latinLnBrk="0" hangingPunct="1">
                  <a:defRPr sz="1800" kern="1200">
                    <a:solidFill>
                      <a:srgbClr val="FFFFFF"/>
                    </a:solidFill>
                    <a:latin typeface="等线" panose="02110004020202020204"/>
                    <a:ea typeface="+mn-ea"/>
                    <a:cs typeface="+mn-cs"/>
                  </a:defRPr>
                </a:lvl3pPr>
                <a:lvl4pPr marL="1371600" algn="l" defTabSz="914400" rtl="0" eaLnBrk="1" latinLnBrk="0" hangingPunct="1">
                  <a:defRPr sz="1800" kern="1200">
                    <a:solidFill>
                      <a:srgbClr val="FFFFFF"/>
                    </a:solidFill>
                    <a:latin typeface="等线" panose="02110004020202020204"/>
                    <a:ea typeface="+mn-ea"/>
                    <a:cs typeface="+mn-cs"/>
                  </a:defRPr>
                </a:lvl4pPr>
                <a:lvl5pPr marL="1828800" algn="l" defTabSz="914400" rtl="0" eaLnBrk="1" latinLnBrk="0" hangingPunct="1">
                  <a:defRPr sz="1800" kern="1200">
                    <a:solidFill>
                      <a:srgbClr val="FFFFFF"/>
                    </a:solidFill>
                    <a:latin typeface="等线" panose="02110004020202020204"/>
                    <a:ea typeface="+mn-ea"/>
                    <a:cs typeface="+mn-cs"/>
                  </a:defRPr>
                </a:lvl5pPr>
                <a:lvl6pPr marL="2286000" algn="l" defTabSz="914400" rtl="0" eaLnBrk="1" latinLnBrk="0" hangingPunct="1">
                  <a:defRPr sz="1800" kern="1200">
                    <a:solidFill>
                      <a:srgbClr val="FFFFFF"/>
                    </a:solidFill>
                    <a:latin typeface="等线" panose="02110004020202020204"/>
                    <a:ea typeface="+mn-ea"/>
                    <a:cs typeface="+mn-cs"/>
                  </a:defRPr>
                </a:lvl6pPr>
                <a:lvl7pPr marL="2743200" algn="l" defTabSz="914400" rtl="0" eaLnBrk="1" latinLnBrk="0" hangingPunct="1">
                  <a:defRPr sz="1800" kern="1200">
                    <a:solidFill>
                      <a:srgbClr val="FFFFFF"/>
                    </a:solidFill>
                    <a:latin typeface="等线" panose="02110004020202020204"/>
                    <a:ea typeface="+mn-ea"/>
                    <a:cs typeface="+mn-cs"/>
                  </a:defRPr>
                </a:lvl7pPr>
                <a:lvl8pPr marL="3200400" algn="l" defTabSz="914400" rtl="0" eaLnBrk="1" latinLnBrk="0" hangingPunct="1">
                  <a:defRPr sz="1800" kern="1200">
                    <a:solidFill>
                      <a:srgbClr val="FFFFFF"/>
                    </a:solidFill>
                    <a:latin typeface="等线" panose="02110004020202020204"/>
                    <a:ea typeface="+mn-ea"/>
                    <a:cs typeface="+mn-cs"/>
                  </a:defRPr>
                </a:lvl8pPr>
                <a:lvl9pPr marL="3657600" algn="l" defTabSz="914400" rtl="0" eaLnBrk="1" latinLnBrk="0" hangingPunct="1">
                  <a:defRPr sz="1800" kern="1200">
                    <a:solidFill>
                      <a:srgbClr val="FFFFFF"/>
                    </a:solidFill>
                    <a:latin typeface="等线" panose="02110004020202020204"/>
                    <a:ea typeface="+mn-ea"/>
                    <a:cs typeface="+mn-cs"/>
                  </a:defRPr>
                </a:lvl9pPr>
              </a:lstStyle>
              <a:p>
                <a:pPr algn="ctr"/>
                <a:endParaRPr lang="en-US">
                  <a:latin typeface="微软雅黑" panose="020B0503020204020204" pitchFamily="34" charset="-122"/>
                  <a:ea typeface="微软雅黑" panose="020B0503020204020204" pitchFamily="34" charset="-122"/>
                </a:endParaRPr>
              </a:p>
            </p:txBody>
          </p:sp>
          <p:sp>
            <p:nvSpPr>
              <p:cNvPr id="138" name="圆形">
                <a:extLst>
                  <a:ext uri="{FF2B5EF4-FFF2-40B4-BE49-F238E27FC236}">
                    <a16:creationId xmlns:a16="http://schemas.microsoft.com/office/drawing/2014/main" id="{47BDF500-8590-B41B-1E46-C9F11928FA42}"/>
                  </a:ext>
                </a:extLst>
              </p:cNvPr>
              <p:cNvSpPr>
                <a:spLocks noChangeAspect="1"/>
              </p:cNvSpPr>
              <p:nvPr>
                <p:custDataLst>
                  <p:tags r:id="rId34"/>
                </p:custDataLst>
              </p:nvPr>
            </p:nvSpPr>
            <p:spPr>
              <a:xfrm>
                <a:off x="1867919" y="4058957"/>
                <a:ext cx="896400" cy="8964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rgbClr val="FFFFFF"/>
                    </a:solidFill>
                    <a:latin typeface="等线" panose="02110004020202020204"/>
                    <a:ea typeface="+mn-ea"/>
                    <a:cs typeface="+mn-cs"/>
                  </a:defRPr>
                </a:lvl1pPr>
                <a:lvl2pPr marL="457200" algn="l" defTabSz="914400" rtl="0" eaLnBrk="1" latinLnBrk="0" hangingPunct="1">
                  <a:defRPr sz="1800" kern="1200">
                    <a:solidFill>
                      <a:srgbClr val="FFFFFF"/>
                    </a:solidFill>
                    <a:latin typeface="等线" panose="02110004020202020204"/>
                    <a:ea typeface="+mn-ea"/>
                    <a:cs typeface="+mn-cs"/>
                  </a:defRPr>
                </a:lvl2pPr>
                <a:lvl3pPr marL="914400" algn="l" defTabSz="914400" rtl="0" eaLnBrk="1" latinLnBrk="0" hangingPunct="1">
                  <a:defRPr sz="1800" kern="1200">
                    <a:solidFill>
                      <a:srgbClr val="FFFFFF"/>
                    </a:solidFill>
                    <a:latin typeface="等线" panose="02110004020202020204"/>
                    <a:ea typeface="+mn-ea"/>
                    <a:cs typeface="+mn-cs"/>
                  </a:defRPr>
                </a:lvl3pPr>
                <a:lvl4pPr marL="1371600" algn="l" defTabSz="914400" rtl="0" eaLnBrk="1" latinLnBrk="0" hangingPunct="1">
                  <a:defRPr sz="1800" kern="1200">
                    <a:solidFill>
                      <a:srgbClr val="FFFFFF"/>
                    </a:solidFill>
                    <a:latin typeface="等线" panose="02110004020202020204"/>
                    <a:ea typeface="+mn-ea"/>
                    <a:cs typeface="+mn-cs"/>
                  </a:defRPr>
                </a:lvl4pPr>
                <a:lvl5pPr marL="1828800" algn="l" defTabSz="914400" rtl="0" eaLnBrk="1" latinLnBrk="0" hangingPunct="1">
                  <a:defRPr sz="1800" kern="1200">
                    <a:solidFill>
                      <a:srgbClr val="FFFFFF"/>
                    </a:solidFill>
                    <a:latin typeface="等线" panose="02110004020202020204"/>
                    <a:ea typeface="+mn-ea"/>
                    <a:cs typeface="+mn-cs"/>
                  </a:defRPr>
                </a:lvl5pPr>
                <a:lvl6pPr marL="2286000" algn="l" defTabSz="914400" rtl="0" eaLnBrk="1" latinLnBrk="0" hangingPunct="1">
                  <a:defRPr sz="1800" kern="1200">
                    <a:solidFill>
                      <a:srgbClr val="FFFFFF"/>
                    </a:solidFill>
                    <a:latin typeface="等线" panose="02110004020202020204"/>
                    <a:ea typeface="+mn-ea"/>
                    <a:cs typeface="+mn-cs"/>
                  </a:defRPr>
                </a:lvl6pPr>
                <a:lvl7pPr marL="2743200" algn="l" defTabSz="914400" rtl="0" eaLnBrk="1" latinLnBrk="0" hangingPunct="1">
                  <a:defRPr sz="1800" kern="1200">
                    <a:solidFill>
                      <a:srgbClr val="FFFFFF"/>
                    </a:solidFill>
                    <a:latin typeface="等线" panose="02110004020202020204"/>
                    <a:ea typeface="+mn-ea"/>
                    <a:cs typeface="+mn-cs"/>
                  </a:defRPr>
                </a:lvl7pPr>
                <a:lvl8pPr marL="3200400" algn="l" defTabSz="914400" rtl="0" eaLnBrk="1" latinLnBrk="0" hangingPunct="1">
                  <a:defRPr sz="1800" kern="1200">
                    <a:solidFill>
                      <a:srgbClr val="FFFFFF"/>
                    </a:solidFill>
                    <a:latin typeface="等线" panose="02110004020202020204"/>
                    <a:ea typeface="+mn-ea"/>
                    <a:cs typeface="+mn-cs"/>
                  </a:defRPr>
                </a:lvl8pPr>
                <a:lvl9pPr marL="3657600" algn="l" defTabSz="914400" rtl="0" eaLnBrk="1" latinLnBrk="0" hangingPunct="1">
                  <a:defRPr sz="1800" kern="1200">
                    <a:solidFill>
                      <a:srgbClr val="FFFFFF"/>
                    </a:solidFill>
                    <a:latin typeface="等线" panose="02110004020202020204"/>
                    <a:ea typeface="+mn-ea"/>
                    <a:cs typeface="+mn-cs"/>
                  </a:defRPr>
                </a:lvl9pPr>
              </a:lstStyle>
              <a:p>
                <a:pPr algn="ctr"/>
                <a:endParaRPr lang="zh-CN" altLang="en-US">
                  <a:latin typeface="微软雅黑" panose="020B0503020204020204" pitchFamily="34" charset="-122"/>
                  <a:ea typeface="微软雅黑" panose="020B0503020204020204" pitchFamily="34" charset="-122"/>
                </a:endParaRPr>
              </a:p>
            </p:txBody>
          </p:sp>
        </p:grpSp>
      </p:grpSp>
      <p:sp>
        <p:nvSpPr>
          <p:cNvPr id="134" name="Shape4">
            <a:extLst>
              <a:ext uri="{FF2B5EF4-FFF2-40B4-BE49-F238E27FC236}">
                <a16:creationId xmlns:a16="http://schemas.microsoft.com/office/drawing/2014/main" id="{54CC1EC1-0313-7B4C-1748-FB5BCFCC1A74}"/>
              </a:ext>
            </a:extLst>
          </p:cNvPr>
          <p:cNvSpPr>
            <a:spLocks noChangeAspect="1"/>
          </p:cNvSpPr>
          <p:nvPr>
            <p:custDataLst>
              <p:tags r:id="rId26"/>
            </p:custDataLst>
          </p:nvPr>
        </p:nvSpPr>
        <p:spPr>
          <a:xfrm>
            <a:off x="8318440" y="4670821"/>
            <a:ext cx="369031" cy="361595"/>
          </a:xfrm>
          <a:custGeom>
            <a:avLst/>
            <a:gdLst>
              <a:gd name="connsiteX0" fmla="*/ 1376243 w 1512887"/>
              <a:gd name="connsiteY0" fmla="*/ 993974 h 1482407"/>
              <a:gd name="connsiteX1" fmla="*/ 1495901 w 1512887"/>
              <a:gd name="connsiteY1" fmla="*/ 1060490 h 1482407"/>
              <a:gd name="connsiteX2" fmla="*/ 756444 w 1512887"/>
              <a:gd name="connsiteY2" fmla="*/ 1482408 h 1482407"/>
              <a:gd name="connsiteX3" fmla="*/ 4167 w 1512887"/>
              <a:gd name="connsiteY3" fmla="*/ 1060490 h 1482407"/>
              <a:gd name="connsiteX4" fmla="*/ 124698 w 1512887"/>
              <a:gd name="connsiteY4" fmla="*/ 993974 h 1482407"/>
              <a:gd name="connsiteX5" fmla="*/ 756404 w 1512887"/>
              <a:gd name="connsiteY5" fmla="*/ 1344970 h 1482407"/>
              <a:gd name="connsiteX6" fmla="*/ 1376243 w 1512887"/>
              <a:gd name="connsiteY6" fmla="*/ 993974 h 1482407"/>
              <a:gd name="connsiteX7" fmla="*/ 1376243 w 1512887"/>
              <a:gd name="connsiteY7" fmla="*/ 676473 h 1482407"/>
              <a:gd name="connsiteX8" fmla="*/ 1495901 w 1512887"/>
              <a:gd name="connsiteY8" fmla="*/ 742990 h 1482407"/>
              <a:gd name="connsiteX9" fmla="*/ 756444 w 1512887"/>
              <a:gd name="connsiteY9" fmla="*/ 1164908 h 1482407"/>
              <a:gd name="connsiteX10" fmla="*/ 4167 w 1512887"/>
              <a:gd name="connsiteY10" fmla="*/ 742990 h 1482407"/>
              <a:gd name="connsiteX11" fmla="*/ 124698 w 1512887"/>
              <a:gd name="connsiteY11" fmla="*/ 676473 h 1482407"/>
              <a:gd name="connsiteX12" fmla="*/ 756404 w 1512887"/>
              <a:gd name="connsiteY12" fmla="*/ 1027470 h 1482407"/>
              <a:gd name="connsiteX13" fmla="*/ 1376243 w 1512887"/>
              <a:gd name="connsiteY13" fmla="*/ 676473 h 1482407"/>
              <a:gd name="connsiteX14" fmla="*/ 756444 w 1512887"/>
              <a:gd name="connsiteY14" fmla="*/ 40 h 1482407"/>
              <a:gd name="connsiteX15" fmla="*/ 1512888 w 1512887"/>
              <a:gd name="connsiteY15" fmla="*/ 425490 h 1482407"/>
              <a:gd name="connsiteX16" fmla="*/ 756444 w 1512887"/>
              <a:gd name="connsiteY16" fmla="*/ 850979 h 1482407"/>
              <a:gd name="connsiteX17" fmla="*/ 0 w 1512887"/>
              <a:gd name="connsiteY17" fmla="*/ 425490 h 1482407"/>
              <a:gd name="connsiteX18" fmla="*/ 756444 w 1512887"/>
              <a:gd name="connsiteY18" fmla="*/ 0 h 1482407"/>
              <a:gd name="connsiteX19" fmla="*/ 756444 w 1512887"/>
              <a:gd name="connsiteY19" fmla="*/ 136644 h 1482407"/>
              <a:gd name="connsiteX20" fmla="*/ 242848 w 1512887"/>
              <a:gd name="connsiteY20" fmla="*/ 425490 h 1482407"/>
              <a:gd name="connsiteX21" fmla="*/ 756444 w 1512887"/>
              <a:gd name="connsiteY21" fmla="*/ 714335 h 1482407"/>
              <a:gd name="connsiteX22" fmla="*/ 1270000 w 1512887"/>
              <a:gd name="connsiteY22" fmla="*/ 425490 h 1482407"/>
              <a:gd name="connsiteX23" fmla="*/ 756444 w 1512887"/>
              <a:gd name="connsiteY23" fmla="*/ 136604 h 14824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512887" h="1482407">
                <a:moveTo>
                  <a:pt x="1376243" y="993974"/>
                </a:moveTo>
                <a:lnTo>
                  <a:pt x="1495901" y="1060490"/>
                </a:lnTo>
                <a:lnTo>
                  <a:pt x="756444" y="1482408"/>
                </a:lnTo>
                <a:lnTo>
                  <a:pt x="4167" y="1060490"/>
                </a:lnTo>
                <a:lnTo>
                  <a:pt x="124698" y="993974"/>
                </a:lnTo>
                <a:lnTo>
                  <a:pt x="756404" y="1344970"/>
                </a:lnTo>
                <a:lnTo>
                  <a:pt x="1376243" y="993974"/>
                </a:lnTo>
                <a:close/>
                <a:moveTo>
                  <a:pt x="1376243" y="676473"/>
                </a:moveTo>
                <a:lnTo>
                  <a:pt x="1495901" y="742990"/>
                </a:lnTo>
                <a:lnTo>
                  <a:pt x="756444" y="1164908"/>
                </a:lnTo>
                <a:lnTo>
                  <a:pt x="4167" y="742990"/>
                </a:lnTo>
                <a:lnTo>
                  <a:pt x="124698" y="676473"/>
                </a:lnTo>
                <a:lnTo>
                  <a:pt x="756404" y="1027470"/>
                </a:lnTo>
                <a:lnTo>
                  <a:pt x="1376243" y="676473"/>
                </a:lnTo>
                <a:close/>
                <a:moveTo>
                  <a:pt x="756444" y="40"/>
                </a:moveTo>
                <a:lnTo>
                  <a:pt x="1512888" y="425490"/>
                </a:lnTo>
                <a:lnTo>
                  <a:pt x="756444" y="850979"/>
                </a:lnTo>
                <a:lnTo>
                  <a:pt x="0" y="425490"/>
                </a:lnTo>
                <a:lnTo>
                  <a:pt x="756444" y="0"/>
                </a:lnTo>
                <a:close/>
                <a:moveTo>
                  <a:pt x="756444" y="136644"/>
                </a:moveTo>
                <a:lnTo>
                  <a:pt x="242848" y="425490"/>
                </a:lnTo>
                <a:lnTo>
                  <a:pt x="756444" y="714335"/>
                </a:lnTo>
                <a:lnTo>
                  <a:pt x="1270000" y="425490"/>
                </a:lnTo>
                <a:lnTo>
                  <a:pt x="756444" y="136604"/>
                </a:lnTo>
                <a:close/>
              </a:path>
            </a:pathLst>
          </a:custGeom>
          <a:solidFill>
            <a:schemeClr val="tx2"/>
          </a:solidFill>
          <a:ln w="1860" cap="flat">
            <a:noFill/>
            <a:prstDash val="solid"/>
            <a:miter/>
          </a:ln>
        </p:spPr>
        <p:txBody>
          <a:bodyPr wrap="square" rtlCol="0" anchor="ctr">
            <a:normAutofit lnSpcReduction="100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b="1">
              <a:latin typeface="微软雅黑" panose="020B0503020204020204" pitchFamily="34" charset="-122"/>
              <a:ea typeface="微软雅黑" panose="020B0503020204020204" pitchFamily="34" charset="-122"/>
            </a:endParaRPr>
          </a:p>
        </p:txBody>
      </p:sp>
      <p:grpSp>
        <p:nvGrpSpPr>
          <p:cNvPr id="140" name="Text26">
            <a:extLst>
              <a:ext uri="{FF2B5EF4-FFF2-40B4-BE49-F238E27FC236}">
                <a16:creationId xmlns:a16="http://schemas.microsoft.com/office/drawing/2014/main" id="{E2EA568B-19CF-4644-B44F-31FA0B26D909}"/>
              </a:ext>
            </a:extLst>
          </p:cNvPr>
          <p:cNvGrpSpPr/>
          <p:nvPr>
            <p:custDataLst>
              <p:tags r:id="rId27"/>
            </p:custDataLst>
          </p:nvPr>
        </p:nvGrpSpPr>
        <p:grpSpPr>
          <a:xfrm>
            <a:off x="10313792" y="4354774"/>
            <a:ext cx="1053327" cy="1053324"/>
            <a:chOff x="1645753" y="3836793"/>
            <a:chExt cx="1340733" cy="1340730"/>
          </a:xfrm>
        </p:grpSpPr>
        <p:sp>
          <p:nvSpPr>
            <p:cNvPr id="142" name="Freeform: Shape 48">
              <a:extLst>
                <a:ext uri="{FF2B5EF4-FFF2-40B4-BE49-F238E27FC236}">
                  <a16:creationId xmlns:a16="http://schemas.microsoft.com/office/drawing/2014/main" id="{06A168A2-505E-3003-472B-7EA7D8D5576F}"/>
                </a:ext>
              </a:extLst>
            </p:cNvPr>
            <p:cNvSpPr/>
            <p:nvPr>
              <p:custDataLst>
                <p:tags r:id="rId29"/>
              </p:custDataLst>
            </p:nvPr>
          </p:nvSpPr>
          <p:spPr>
            <a:xfrm>
              <a:off x="1645753" y="3836793"/>
              <a:ext cx="1340733" cy="1340730"/>
            </a:xfrm>
            <a:custGeom>
              <a:avLst/>
              <a:gdLst>
                <a:gd name="connsiteX0" fmla="*/ 571500 w 1143000"/>
                <a:gd name="connsiteY0" fmla="*/ 0 h 1143000"/>
                <a:gd name="connsiteX1" fmla="*/ 1143000 w 1143000"/>
                <a:gd name="connsiteY1" fmla="*/ 571500 h 1143000"/>
                <a:gd name="connsiteX2" fmla="*/ 571500 w 1143000"/>
                <a:gd name="connsiteY2" fmla="*/ 1143000 h 1143000"/>
                <a:gd name="connsiteX3" fmla="*/ 0 w 1143000"/>
                <a:gd name="connsiteY3" fmla="*/ 571500 h 1143000"/>
                <a:gd name="connsiteX4" fmla="*/ 571500 w 1143000"/>
                <a:gd name="connsiteY4" fmla="*/ 0 h 1143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43000" h="1143000">
                  <a:moveTo>
                    <a:pt x="571500" y="0"/>
                  </a:moveTo>
                  <a:cubicBezTo>
                    <a:pt x="887131" y="0"/>
                    <a:pt x="1143000" y="255869"/>
                    <a:pt x="1143000" y="571500"/>
                  </a:cubicBezTo>
                  <a:cubicBezTo>
                    <a:pt x="1143000" y="887131"/>
                    <a:pt x="887131" y="1143000"/>
                    <a:pt x="571500" y="1143000"/>
                  </a:cubicBezTo>
                  <a:cubicBezTo>
                    <a:pt x="255869" y="1143000"/>
                    <a:pt x="0" y="887131"/>
                    <a:pt x="0" y="571500"/>
                  </a:cubicBezTo>
                  <a:cubicBezTo>
                    <a:pt x="0" y="255869"/>
                    <a:pt x="255869" y="0"/>
                    <a:pt x="571500" y="0"/>
                  </a:cubicBezTo>
                  <a:close/>
                </a:path>
              </a:pathLst>
            </a:custGeom>
            <a:solidFill>
              <a:schemeClr val="bg1"/>
            </a:solidFill>
            <a:ln>
              <a:noFill/>
            </a:ln>
            <a:effectLst>
              <a:outerShdw blurRad="762000" dist="1143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marL="0" algn="l" defTabSz="914400" rtl="0" eaLnBrk="1" latinLnBrk="0" hangingPunct="1">
                <a:defRPr sz="1800" kern="1200">
                  <a:solidFill>
                    <a:srgbClr val="FFFFFF"/>
                  </a:solidFill>
                  <a:latin typeface="等线" panose="02110004020202020204"/>
                  <a:ea typeface="+mn-ea"/>
                  <a:cs typeface="+mn-cs"/>
                </a:defRPr>
              </a:lvl1pPr>
              <a:lvl2pPr marL="457200" algn="l" defTabSz="914400" rtl="0" eaLnBrk="1" latinLnBrk="0" hangingPunct="1">
                <a:defRPr sz="1800" kern="1200">
                  <a:solidFill>
                    <a:srgbClr val="FFFFFF"/>
                  </a:solidFill>
                  <a:latin typeface="等线" panose="02110004020202020204"/>
                  <a:ea typeface="+mn-ea"/>
                  <a:cs typeface="+mn-cs"/>
                </a:defRPr>
              </a:lvl2pPr>
              <a:lvl3pPr marL="914400" algn="l" defTabSz="914400" rtl="0" eaLnBrk="1" latinLnBrk="0" hangingPunct="1">
                <a:defRPr sz="1800" kern="1200">
                  <a:solidFill>
                    <a:srgbClr val="FFFFFF"/>
                  </a:solidFill>
                  <a:latin typeface="等线" panose="02110004020202020204"/>
                  <a:ea typeface="+mn-ea"/>
                  <a:cs typeface="+mn-cs"/>
                </a:defRPr>
              </a:lvl3pPr>
              <a:lvl4pPr marL="1371600" algn="l" defTabSz="914400" rtl="0" eaLnBrk="1" latinLnBrk="0" hangingPunct="1">
                <a:defRPr sz="1800" kern="1200">
                  <a:solidFill>
                    <a:srgbClr val="FFFFFF"/>
                  </a:solidFill>
                  <a:latin typeface="等线" panose="02110004020202020204"/>
                  <a:ea typeface="+mn-ea"/>
                  <a:cs typeface="+mn-cs"/>
                </a:defRPr>
              </a:lvl4pPr>
              <a:lvl5pPr marL="1828800" algn="l" defTabSz="914400" rtl="0" eaLnBrk="1" latinLnBrk="0" hangingPunct="1">
                <a:defRPr sz="1800" kern="1200">
                  <a:solidFill>
                    <a:srgbClr val="FFFFFF"/>
                  </a:solidFill>
                  <a:latin typeface="等线" panose="02110004020202020204"/>
                  <a:ea typeface="+mn-ea"/>
                  <a:cs typeface="+mn-cs"/>
                </a:defRPr>
              </a:lvl5pPr>
              <a:lvl6pPr marL="2286000" algn="l" defTabSz="914400" rtl="0" eaLnBrk="1" latinLnBrk="0" hangingPunct="1">
                <a:defRPr sz="1800" kern="1200">
                  <a:solidFill>
                    <a:srgbClr val="FFFFFF"/>
                  </a:solidFill>
                  <a:latin typeface="等线" panose="02110004020202020204"/>
                  <a:ea typeface="+mn-ea"/>
                  <a:cs typeface="+mn-cs"/>
                </a:defRPr>
              </a:lvl6pPr>
              <a:lvl7pPr marL="2743200" algn="l" defTabSz="914400" rtl="0" eaLnBrk="1" latinLnBrk="0" hangingPunct="1">
                <a:defRPr sz="1800" kern="1200">
                  <a:solidFill>
                    <a:srgbClr val="FFFFFF"/>
                  </a:solidFill>
                  <a:latin typeface="等线" panose="02110004020202020204"/>
                  <a:ea typeface="+mn-ea"/>
                  <a:cs typeface="+mn-cs"/>
                </a:defRPr>
              </a:lvl7pPr>
              <a:lvl8pPr marL="3200400" algn="l" defTabSz="914400" rtl="0" eaLnBrk="1" latinLnBrk="0" hangingPunct="1">
                <a:defRPr sz="1800" kern="1200">
                  <a:solidFill>
                    <a:srgbClr val="FFFFFF"/>
                  </a:solidFill>
                  <a:latin typeface="等线" panose="02110004020202020204"/>
                  <a:ea typeface="+mn-ea"/>
                  <a:cs typeface="+mn-cs"/>
                </a:defRPr>
              </a:lvl8pPr>
              <a:lvl9pPr marL="3657600" algn="l" defTabSz="914400" rtl="0" eaLnBrk="1" latinLnBrk="0" hangingPunct="1">
                <a:defRPr sz="1800" kern="1200">
                  <a:solidFill>
                    <a:srgbClr val="FFFFFF"/>
                  </a:solidFill>
                  <a:latin typeface="等线" panose="02110004020202020204"/>
                  <a:ea typeface="+mn-ea"/>
                  <a:cs typeface="+mn-cs"/>
                </a:defRPr>
              </a:lvl9pPr>
            </a:lstStyle>
            <a:p>
              <a:pPr algn="ctr"/>
              <a:endParaRPr lang="en-US">
                <a:latin typeface="微软雅黑" panose="020B0503020204020204" pitchFamily="34" charset="-122"/>
                <a:ea typeface="微软雅黑" panose="020B0503020204020204" pitchFamily="34" charset="-122"/>
              </a:endParaRPr>
            </a:p>
          </p:txBody>
        </p:sp>
        <p:grpSp>
          <p:nvGrpSpPr>
            <p:cNvPr id="143" name="组合 142">
              <a:extLst>
                <a:ext uri="{FF2B5EF4-FFF2-40B4-BE49-F238E27FC236}">
                  <a16:creationId xmlns:a16="http://schemas.microsoft.com/office/drawing/2014/main" id="{2E84AFBB-7A37-54E7-97E9-33869F0883A4}"/>
                </a:ext>
              </a:extLst>
            </p:cNvPr>
            <p:cNvGrpSpPr/>
            <p:nvPr/>
          </p:nvGrpSpPr>
          <p:grpSpPr>
            <a:xfrm>
              <a:off x="1743255" y="3934295"/>
              <a:ext cx="1145728" cy="1145725"/>
              <a:chOff x="1743255" y="3934295"/>
              <a:chExt cx="1145728" cy="1145725"/>
            </a:xfrm>
          </p:grpSpPr>
          <p:sp>
            <p:nvSpPr>
              <p:cNvPr id="144" name="Freeform: Shape 49">
                <a:extLst>
                  <a:ext uri="{FF2B5EF4-FFF2-40B4-BE49-F238E27FC236}">
                    <a16:creationId xmlns:a16="http://schemas.microsoft.com/office/drawing/2014/main" id="{B07F43C4-421C-DEED-F18D-77D4C88020EC}"/>
                  </a:ext>
                </a:extLst>
              </p:cNvPr>
              <p:cNvSpPr/>
              <p:nvPr>
                <p:custDataLst>
                  <p:tags r:id="rId30"/>
                </p:custDataLst>
              </p:nvPr>
            </p:nvSpPr>
            <p:spPr>
              <a:xfrm>
                <a:off x="1743255" y="3934295"/>
                <a:ext cx="1145728" cy="1145725"/>
              </a:xfrm>
              <a:custGeom>
                <a:avLst/>
                <a:gdLst>
                  <a:gd name="connsiteX0" fmla="*/ 571500 w 1143000"/>
                  <a:gd name="connsiteY0" fmla="*/ 0 h 1143000"/>
                  <a:gd name="connsiteX1" fmla="*/ 1143000 w 1143000"/>
                  <a:gd name="connsiteY1" fmla="*/ 571500 h 1143000"/>
                  <a:gd name="connsiteX2" fmla="*/ 571500 w 1143000"/>
                  <a:gd name="connsiteY2" fmla="*/ 1143000 h 1143000"/>
                  <a:gd name="connsiteX3" fmla="*/ 0 w 1143000"/>
                  <a:gd name="connsiteY3" fmla="*/ 571500 h 1143000"/>
                  <a:gd name="connsiteX4" fmla="*/ 571500 w 1143000"/>
                  <a:gd name="connsiteY4" fmla="*/ 0 h 1143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43000" h="1143000">
                    <a:moveTo>
                      <a:pt x="571500" y="0"/>
                    </a:moveTo>
                    <a:cubicBezTo>
                      <a:pt x="887131" y="0"/>
                      <a:pt x="1143000" y="255869"/>
                      <a:pt x="1143000" y="571500"/>
                    </a:cubicBezTo>
                    <a:cubicBezTo>
                      <a:pt x="1143000" y="887131"/>
                      <a:pt x="887131" y="1143000"/>
                      <a:pt x="571500" y="1143000"/>
                    </a:cubicBezTo>
                    <a:cubicBezTo>
                      <a:pt x="255869" y="1143000"/>
                      <a:pt x="0" y="887131"/>
                      <a:pt x="0" y="571500"/>
                    </a:cubicBezTo>
                    <a:cubicBezTo>
                      <a:pt x="0" y="255869"/>
                      <a:pt x="255869" y="0"/>
                      <a:pt x="571500" y="0"/>
                    </a:cubicBezTo>
                    <a:close/>
                  </a:path>
                </a:pathLst>
              </a:custGeom>
              <a:solidFill>
                <a:schemeClr val="bg1"/>
              </a:solidFill>
              <a:ln>
                <a:solidFill>
                  <a:schemeClr val="accent1"/>
                </a:solidFill>
                <a:prstDash val="dash"/>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marL="0" algn="l" defTabSz="914400" rtl="0" eaLnBrk="1" latinLnBrk="0" hangingPunct="1">
                  <a:defRPr sz="1800" kern="1200">
                    <a:solidFill>
                      <a:srgbClr val="FFFFFF"/>
                    </a:solidFill>
                    <a:latin typeface="等线" panose="02110004020202020204"/>
                    <a:ea typeface="+mn-ea"/>
                    <a:cs typeface="+mn-cs"/>
                  </a:defRPr>
                </a:lvl1pPr>
                <a:lvl2pPr marL="457200" algn="l" defTabSz="914400" rtl="0" eaLnBrk="1" latinLnBrk="0" hangingPunct="1">
                  <a:defRPr sz="1800" kern="1200">
                    <a:solidFill>
                      <a:srgbClr val="FFFFFF"/>
                    </a:solidFill>
                    <a:latin typeface="等线" panose="02110004020202020204"/>
                    <a:ea typeface="+mn-ea"/>
                    <a:cs typeface="+mn-cs"/>
                  </a:defRPr>
                </a:lvl2pPr>
                <a:lvl3pPr marL="914400" algn="l" defTabSz="914400" rtl="0" eaLnBrk="1" latinLnBrk="0" hangingPunct="1">
                  <a:defRPr sz="1800" kern="1200">
                    <a:solidFill>
                      <a:srgbClr val="FFFFFF"/>
                    </a:solidFill>
                    <a:latin typeface="等线" panose="02110004020202020204"/>
                    <a:ea typeface="+mn-ea"/>
                    <a:cs typeface="+mn-cs"/>
                  </a:defRPr>
                </a:lvl3pPr>
                <a:lvl4pPr marL="1371600" algn="l" defTabSz="914400" rtl="0" eaLnBrk="1" latinLnBrk="0" hangingPunct="1">
                  <a:defRPr sz="1800" kern="1200">
                    <a:solidFill>
                      <a:srgbClr val="FFFFFF"/>
                    </a:solidFill>
                    <a:latin typeface="等线" panose="02110004020202020204"/>
                    <a:ea typeface="+mn-ea"/>
                    <a:cs typeface="+mn-cs"/>
                  </a:defRPr>
                </a:lvl4pPr>
                <a:lvl5pPr marL="1828800" algn="l" defTabSz="914400" rtl="0" eaLnBrk="1" latinLnBrk="0" hangingPunct="1">
                  <a:defRPr sz="1800" kern="1200">
                    <a:solidFill>
                      <a:srgbClr val="FFFFFF"/>
                    </a:solidFill>
                    <a:latin typeface="等线" panose="02110004020202020204"/>
                    <a:ea typeface="+mn-ea"/>
                    <a:cs typeface="+mn-cs"/>
                  </a:defRPr>
                </a:lvl5pPr>
                <a:lvl6pPr marL="2286000" algn="l" defTabSz="914400" rtl="0" eaLnBrk="1" latinLnBrk="0" hangingPunct="1">
                  <a:defRPr sz="1800" kern="1200">
                    <a:solidFill>
                      <a:srgbClr val="FFFFFF"/>
                    </a:solidFill>
                    <a:latin typeface="等线" panose="02110004020202020204"/>
                    <a:ea typeface="+mn-ea"/>
                    <a:cs typeface="+mn-cs"/>
                  </a:defRPr>
                </a:lvl6pPr>
                <a:lvl7pPr marL="2743200" algn="l" defTabSz="914400" rtl="0" eaLnBrk="1" latinLnBrk="0" hangingPunct="1">
                  <a:defRPr sz="1800" kern="1200">
                    <a:solidFill>
                      <a:srgbClr val="FFFFFF"/>
                    </a:solidFill>
                    <a:latin typeface="等线" panose="02110004020202020204"/>
                    <a:ea typeface="+mn-ea"/>
                    <a:cs typeface="+mn-cs"/>
                  </a:defRPr>
                </a:lvl7pPr>
                <a:lvl8pPr marL="3200400" algn="l" defTabSz="914400" rtl="0" eaLnBrk="1" latinLnBrk="0" hangingPunct="1">
                  <a:defRPr sz="1800" kern="1200">
                    <a:solidFill>
                      <a:srgbClr val="FFFFFF"/>
                    </a:solidFill>
                    <a:latin typeface="等线" panose="02110004020202020204"/>
                    <a:ea typeface="+mn-ea"/>
                    <a:cs typeface="+mn-cs"/>
                  </a:defRPr>
                </a:lvl8pPr>
                <a:lvl9pPr marL="3657600" algn="l" defTabSz="914400" rtl="0" eaLnBrk="1" latinLnBrk="0" hangingPunct="1">
                  <a:defRPr sz="1800" kern="1200">
                    <a:solidFill>
                      <a:srgbClr val="FFFFFF"/>
                    </a:solidFill>
                    <a:latin typeface="等线" panose="02110004020202020204"/>
                    <a:ea typeface="+mn-ea"/>
                    <a:cs typeface="+mn-cs"/>
                  </a:defRPr>
                </a:lvl9pPr>
              </a:lstStyle>
              <a:p>
                <a:pPr algn="ctr"/>
                <a:endParaRPr lang="en-US">
                  <a:latin typeface="微软雅黑" panose="020B0503020204020204" pitchFamily="34" charset="-122"/>
                  <a:ea typeface="微软雅黑" panose="020B0503020204020204" pitchFamily="34" charset="-122"/>
                </a:endParaRPr>
              </a:p>
            </p:txBody>
          </p:sp>
          <p:sp>
            <p:nvSpPr>
              <p:cNvPr id="145" name="圆形">
                <a:extLst>
                  <a:ext uri="{FF2B5EF4-FFF2-40B4-BE49-F238E27FC236}">
                    <a16:creationId xmlns:a16="http://schemas.microsoft.com/office/drawing/2014/main" id="{0C69982D-2C00-5CDE-FC1D-5D3B478EFA57}"/>
                  </a:ext>
                </a:extLst>
              </p:cNvPr>
              <p:cNvSpPr>
                <a:spLocks noChangeAspect="1"/>
              </p:cNvSpPr>
              <p:nvPr>
                <p:custDataLst>
                  <p:tags r:id="rId31"/>
                </p:custDataLst>
              </p:nvPr>
            </p:nvSpPr>
            <p:spPr>
              <a:xfrm>
                <a:off x="1867919" y="4058957"/>
                <a:ext cx="896400" cy="8964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rgbClr val="FFFFFF"/>
                    </a:solidFill>
                    <a:latin typeface="等线" panose="02110004020202020204"/>
                    <a:ea typeface="+mn-ea"/>
                    <a:cs typeface="+mn-cs"/>
                  </a:defRPr>
                </a:lvl1pPr>
                <a:lvl2pPr marL="457200" algn="l" defTabSz="914400" rtl="0" eaLnBrk="1" latinLnBrk="0" hangingPunct="1">
                  <a:defRPr sz="1800" kern="1200">
                    <a:solidFill>
                      <a:srgbClr val="FFFFFF"/>
                    </a:solidFill>
                    <a:latin typeface="等线" panose="02110004020202020204"/>
                    <a:ea typeface="+mn-ea"/>
                    <a:cs typeface="+mn-cs"/>
                  </a:defRPr>
                </a:lvl2pPr>
                <a:lvl3pPr marL="914400" algn="l" defTabSz="914400" rtl="0" eaLnBrk="1" latinLnBrk="0" hangingPunct="1">
                  <a:defRPr sz="1800" kern="1200">
                    <a:solidFill>
                      <a:srgbClr val="FFFFFF"/>
                    </a:solidFill>
                    <a:latin typeface="等线" panose="02110004020202020204"/>
                    <a:ea typeface="+mn-ea"/>
                    <a:cs typeface="+mn-cs"/>
                  </a:defRPr>
                </a:lvl3pPr>
                <a:lvl4pPr marL="1371600" algn="l" defTabSz="914400" rtl="0" eaLnBrk="1" latinLnBrk="0" hangingPunct="1">
                  <a:defRPr sz="1800" kern="1200">
                    <a:solidFill>
                      <a:srgbClr val="FFFFFF"/>
                    </a:solidFill>
                    <a:latin typeface="等线" panose="02110004020202020204"/>
                    <a:ea typeface="+mn-ea"/>
                    <a:cs typeface="+mn-cs"/>
                  </a:defRPr>
                </a:lvl4pPr>
                <a:lvl5pPr marL="1828800" algn="l" defTabSz="914400" rtl="0" eaLnBrk="1" latinLnBrk="0" hangingPunct="1">
                  <a:defRPr sz="1800" kern="1200">
                    <a:solidFill>
                      <a:srgbClr val="FFFFFF"/>
                    </a:solidFill>
                    <a:latin typeface="等线" panose="02110004020202020204"/>
                    <a:ea typeface="+mn-ea"/>
                    <a:cs typeface="+mn-cs"/>
                  </a:defRPr>
                </a:lvl5pPr>
                <a:lvl6pPr marL="2286000" algn="l" defTabSz="914400" rtl="0" eaLnBrk="1" latinLnBrk="0" hangingPunct="1">
                  <a:defRPr sz="1800" kern="1200">
                    <a:solidFill>
                      <a:srgbClr val="FFFFFF"/>
                    </a:solidFill>
                    <a:latin typeface="等线" panose="02110004020202020204"/>
                    <a:ea typeface="+mn-ea"/>
                    <a:cs typeface="+mn-cs"/>
                  </a:defRPr>
                </a:lvl6pPr>
                <a:lvl7pPr marL="2743200" algn="l" defTabSz="914400" rtl="0" eaLnBrk="1" latinLnBrk="0" hangingPunct="1">
                  <a:defRPr sz="1800" kern="1200">
                    <a:solidFill>
                      <a:srgbClr val="FFFFFF"/>
                    </a:solidFill>
                    <a:latin typeface="等线" panose="02110004020202020204"/>
                    <a:ea typeface="+mn-ea"/>
                    <a:cs typeface="+mn-cs"/>
                  </a:defRPr>
                </a:lvl7pPr>
                <a:lvl8pPr marL="3200400" algn="l" defTabSz="914400" rtl="0" eaLnBrk="1" latinLnBrk="0" hangingPunct="1">
                  <a:defRPr sz="1800" kern="1200">
                    <a:solidFill>
                      <a:srgbClr val="FFFFFF"/>
                    </a:solidFill>
                    <a:latin typeface="等线" panose="02110004020202020204"/>
                    <a:ea typeface="+mn-ea"/>
                    <a:cs typeface="+mn-cs"/>
                  </a:defRPr>
                </a:lvl8pPr>
                <a:lvl9pPr marL="3657600" algn="l" defTabSz="914400" rtl="0" eaLnBrk="1" latinLnBrk="0" hangingPunct="1">
                  <a:defRPr sz="1800" kern="1200">
                    <a:solidFill>
                      <a:srgbClr val="FFFFFF"/>
                    </a:solidFill>
                    <a:latin typeface="等线" panose="02110004020202020204"/>
                    <a:ea typeface="+mn-ea"/>
                    <a:cs typeface="+mn-cs"/>
                  </a:defRPr>
                </a:lvl9pPr>
              </a:lstStyle>
              <a:p>
                <a:pPr algn="ctr"/>
                <a:endParaRPr lang="zh-CN" altLang="en-US">
                  <a:latin typeface="微软雅黑" panose="020B0503020204020204" pitchFamily="34" charset="-122"/>
                  <a:ea typeface="微软雅黑" panose="020B0503020204020204" pitchFamily="34" charset="-122"/>
                </a:endParaRPr>
              </a:p>
            </p:txBody>
          </p:sp>
        </p:grpSp>
      </p:grpSp>
      <p:sp>
        <p:nvSpPr>
          <p:cNvPr id="141" name="Shape5">
            <a:extLst>
              <a:ext uri="{FF2B5EF4-FFF2-40B4-BE49-F238E27FC236}">
                <a16:creationId xmlns:a16="http://schemas.microsoft.com/office/drawing/2014/main" id="{235860D0-7A8D-2C2A-A27D-DBF1B45359FF}"/>
              </a:ext>
            </a:extLst>
          </p:cNvPr>
          <p:cNvSpPr>
            <a:spLocks noChangeAspect="1"/>
          </p:cNvSpPr>
          <p:nvPr>
            <p:custDataLst>
              <p:tags r:id="rId28"/>
            </p:custDataLst>
          </p:nvPr>
        </p:nvSpPr>
        <p:spPr>
          <a:xfrm>
            <a:off x="10662326" y="4670821"/>
            <a:ext cx="369031" cy="361595"/>
          </a:xfrm>
          <a:custGeom>
            <a:avLst/>
            <a:gdLst>
              <a:gd name="connsiteX0" fmla="*/ 1376243 w 1512887"/>
              <a:gd name="connsiteY0" fmla="*/ 993974 h 1482407"/>
              <a:gd name="connsiteX1" fmla="*/ 1495901 w 1512887"/>
              <a:gd name="connsiteY1" fmla="*/ 1060490 h 1482407"/>
              <a:gd name="connsiteX2" fmla="*/ 756444 w 1512887"/>
              <a:gd name="connsiteY2" fmla="*/ 1482408 h 1482407"/>
              <a:gd name="connsiteX3" fmla="*/ 4167 w 1512887"/>
              <a:gd name="connsiteY3" fmla="*/ 1060490 h 1482407"/>
              <a:gd name="connsiteX4" fmla="*/ 124698 w 1512887"/>
              <a:gd name="connsiteY4" fmla="*/ 993974 h 1482407"/>
              <a:gd name="connsiteX5" fmla="*/ 756404 w 1512887"/>
              <a:gd name="connsiteY5" fmla="*/ 1344970 h 1482407"/>
              <a:gd name="connsiteX6" fmla="*/ 1376243 w 1512887"/>
              <a:gd name="connsiteY6" fmla="*/ 993974 h 1482407"/>
              <a:gd name="connsiteX7" fmla="*/ 1376243 w 1512887"/>
              <a:gd name="connsiteY7" fmla="*/ 676473 h 1482407"/>
              <a:gd name="connsiteX8" fmla="*/ 1495901 w 1512887"/>
              <a:gd name="connsiteY8" fmla="*/ 742990 h 1482407"/>
              <a:gd name="connsiteX9" fmla="*/ 756444 w 1512887"/>
              <a:gd name="connsiteY9" fmla="*/ 1164908 h 1482407"/>
              <a:gd name="connsiteX10" fmla="*/ 4167 w 1512887"/>
              <a:gd name="connsiteY10" fmla="*/ 742990 h 1482407"/>
              <a:gd name="connsiteX11" fmla="*/ 124698 w 1512887"/>
              <a:gd name="connsiteY11" fmla="*/ 676473 h 1482407"/>
              <a:gd name="connsiteX12" fmla="*/ 756404 w 1512887"/>
              <a:gd name="connsiteY12" fmla="*/ 1027470 h 1482407"/>
              <a:gd name="connsiteX13" fmla="*/ 1376243 w 1512887"/>
              <a:gd name="connsiteY13" fmla="*/ 676473 h 1482407"/>
              <a:gd name="connsiteX14" fmla="*/ 756444 w 1512887"/>
              <a:gd name="connsiteY14" fmla="*/ 40 h 1482407"/>
              <a:gd name="connsiteX15" fmla="*/ 1512888 w 1512887"/>
              <a:gd name="connsiteY15" fmla="*/ 425490 h 1482407"/>
              <a:gd name="connsiteX16" fmla="*/ 756444 w 1512887"/>
              <a:gd name="connsiteY16" fmla="*/ 850979 h 1482407"/>
              <a:gd name="connsiteX17" fmla="*/ 0 w 1512887"/>
              <a:gd name="connsiteY17" fmla="*/ 425490 h 1482407"/>
              <a:gd name="connsiteX18" fmla="*/ 756444 w 1512887"/>
              <a:gd name="connsiteY18" fmla="*/ 0 h 1482407"/>
              <a:gd name="connsiteX19" fmla="*/ 756444 w 1512887"/>
              <a:gd name="connsiteY19" fmla="*/ 136644 h 1482407"/>
              <a:gd name="connsiteX20" fmla="*/ 242848 w 1512887"/>
              <a:gd name="connsiteY20" fmla="*/ 425490 h 1482407"/>
              <a:gd name="connsiteX21" fmla="*/ 756444 w 1512887"/>
              <a:gd name="connsiteY21" fmla="*/ 714335 h 1482407"/>
              <a:gd name="connsiteX22" fmla="*/ 1270000 w 1512887"/>
              <a:gd name="connsiteY22" fmla="*/ 425490 h 1482407"/>
              <a:gd name="connsiteX23" fmla="*/ 756444 w 1512887"/>
              <a:gd name="connsiteY23" fmla="*/ 136604 h 14824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512887" h="1482407">
                <a:moveTo>
                  <a:pt x="1376243" y="993974"/>
                </a:moveTo>
                <a:lnTo>
                  <a:pt x="1495901" y="1060490"/>
                </a:lnTo>
                <a:lnTo>
                  <a:pt x="756444" y="1482408"/>
                </a:lnTo>
                <a:lnTo>
                  <a:pt x="4167" y="1060490"/>
                </a:lnTo>
                <a:lnTo>
                  <a:pt x="124698" y="993974"/>
                </a:lnTo>
                <a:lnTo>
                  <a:pt x="756404" y="1344970"/>
                </a:lnTo>
                <a:lnTo>
                  <a:pt x="1376243" y="993974"/>
                </a:lnTo>
                <a:close/>
                <a:moveTo>
                  <a:pt x="1376243" y="676473"/>
                </a:moveTo>
                <a:lnTo>
                  <a:pt x="1495901" y="742990"/>
                </a:lnTo>
                <a:lnTo>
                  <a:pt x="756444" y="1164908"/>
                </a:lnTo>
                <a:lnTo>
                  <a:pt x="4167" y="742990"/>
                </a:lnTo>
                <a:lnTo>
                  <a:pt x="124698" y="676473"/>
                </a:lnTo>
                <a:lnTo>
                  <a:pt x="756404" y="1027470"/>
                </a:lnTo>
                <a:lnTo>
                  <a:pt x="1376243" y="676473"/>
                </a:lnTo>
                <a:close/>
                <a:moveTo>
                  <a:pt x="756444" y="40"/>
                </a:moveTo>
                <a:lnTo>
                  <a:pt x="1512888" y="425490"/>
                </a:lnTo>
                <a:lnTo>
                  <a:pt x="756444" y="850979"/>
                </a:lnTo>
                <a:lnTo>
                  <a:pt x="0" y="425490"/>
                </a:lnTo>
                <a:lnTo>
                  <a:pt x="756444" y="0"/>
                </a:lnTo>
                <a:close/>
                <a:moveTo>
                  <a:pt x="756444" y="136644"/>
                </a:moveTo>
                <a:lnTo>
                  <a:pt x="242848" y="425490"/>
                </a:lnTo>
                <a:lnTo>
                  <a:pt x="756444" y="714335"/>
                </a:lnTo>
                <a:lnTo>
                  <a:pt x="1270000" y="425490"/>
                </a:lnTo>
                <a:lnTo>
                  <a:pt x="756444" y="136604"/>
                </a:lnTo>
                <a:close/>
              </a:path>
            </a:pathLst>
          </a:custGeom>
          <a:solidFill>
            <a:schemeClr val="tx2"/>
          </a:solidFill>
          <a:ln w="1860" cap="flat">
            <a:noFill/>
            <a:prstDash val="solid"/>
            <a:miter/>
          </a:ln>
        </p:spPr>
        <p:txBody>
          <a:bodyPr wrap="square" rtlCol="0" anchor="ctr">
            <a:normAutofit lnSpcReduction="100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b="1">
              <a:latin typeface="微软雅黑" panose="020B0503020204020204" pitchFamily="34" charset="-122"/>
              <a:ea typeface="微软雅黑" panose="020B0503020204020204" pitchFamily="34" charset="-122"/>
            </a:endParaRPr>
          </a:p>
        </p:txBody>
      </p:sp>
    </p:spTree>
    <p:custDataLst>
      <p:custData r:id="rId1"/>
      <p:tags r:id="rId2"/>
    </p:custDataLst>
    <p:extLst>
      <p:ext uri="{BB962C8B-B14F-4D97-AF65-F5344CB8AC3E}">
        <p14:creationId xmlns:p14="http://schemas.microsoft.com/office/powerpoint/2010/main" val="248902694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name="multContent">
    <p:spTree>
      <p:nvGrpSpPr>
        <p:cNvPr id="1" name=""/>
        <p:cNvGrpSpPr/>
        <p:nvPr/>
      </p:nvGrpSpPr>
      <p:grpSpPr>
        <a:xfrm>
          <a:off x="0" y="0"/>
          <a:ext cx="0" cy="0"/>
          <a:chOff x="0" y="0"/>
          <a:chExt cx="0" cy="0"/>
        </a:xfrm>
      </p:grpSpPr>
      <p:sp>
        <p:nvSpPr>
          <p:cNvPr id="44" name="Shape1"/>
          <p:cNvSpPr/>
          <p:nvPr>
            <p:custDataLst>
              <p:tags r:id="rId3"/>
            </p:custDataLst>
          </p:nvPr>
        </p:nvSpPr>
        <p:spPr>
          <a:xfrm rot="990537">
            <a:off x="781819" y="3260617"/>
            <a:ext cx="10061389" cy="3724151"/>
          </a:xfrm>
          <a:custGeom>
            <a:avLst/>
            <a:gdLst>
              <a:gd name="connsiteX0" fmla="*/ 8797026 w 9419739"/>
              <a:gd name="connsiteY0" fmla="*/ 91915 h 3724151"/>
              <a:gd name="connsiteX1" fmla="*/ 9419739 w 9419739"/>
              <a:gd name="connsiteY1" fmla="*/ 0 h 3724151"/>
              <a:gd name="connsiteX2" fmla="*/ 9308757 w 9419739"/>
              <a:gd name="connsiteY2" fmla="*/ 538461 h 3724151"/>
              <a:gd name="connsiteX3" fmla="*/ 9135278 w 9419739"/>
              <a:gd name="connsiteY3" fmla="*/ 387079 h 3724151"/>
              <a:gd name="connsiteX4" fmla="*/ 8746057 w 9419739"/>
              <a:gd name="connsiteY4" fmla="*/ 730159 h 3724151"/>
              <a:gd name="connsiteX5" fmla="*/ 8284176 w 9419739"/>
              <a:gd name="connsiteY5" fmla="*/ 1101047 h 3724151"/>
              <a:gd name="connsiteX6" fmla="*/ 651949 w 9419739"/>
              <a:gd name="connsiteY6" fmla="*/ 3723488 h 3724151"/>
              <a:gd name="connsiteX7" fmla="*/ 0 w 9419739"/>
              <a:gd name="connsiteY7" fmla="*/ 3703824 h 3724151"/>
              <a:gd name="connsiteX8" fmla="*/ 1784 w 9419739"/>
              <a:gd name="connsiteY8" fmla="*/ 3690974 h 3724151"/>
              <a:gd name="connsiteX9" fmla="*/ 651138 w 9419739"/>
              <a:gd name="connsiteY9" fmla="*/ 3697785 h 3724151"/>
              <a:gd name="connsiteX10" fmla="*/ 8112961 w 9419739"/>
              <a:gd name="connsiteY10" fmla="*/ 964052 h 3724151"/>
              <a:gd name="connsiteX11" fmla="*/ 8554620 w 9419739"/>
              <a:gd name="connsiteY11" fmla="*/ 591555 h 3724151"/>
              <a:gd name="connsiteX12" fmla="*/ 8949724 w 9419739"/>
              <a:gd name="connsiteY12" fmla="*/ 225162 h 37241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419739" h="3724151">
                <a:moveTo>
                  <a:pt x="8797026" y="91915"/>
                </a:moveTo>
                <a:lnTo>
                  <a:pt x="9419739" y="0"/>
                </a:lnTo>
                <a:lnTo>
                  <a:pt x="9308757" y="538461"/>
                </a:lnTo>
                <a:lnTo>
                  <a:pt x="9135278" y="387079"/>
                </a:lnTo>
                <a:lnTo>
                  <a:pt x="8746057" y="730159"/>
                </a:lnTo>
                <a:cubicBezTo>
                  <a:pt x="8595838" y="856531"/>
                  <a:pt x="8441878" y="980161"/>
                  <a:pt x="8284176" y="1101047"/>
                </a:cubicBezTo>
                <a:cubicBezTo>
                  <a:pt x="6255694" y="2668780"/>
                  <a:pt x="3503110" y="3689302"/>
                  <a:pt x="651949" y="3723488"/>
                </a:cubicBezTo>
                <a:cubicBezTo>
                  <a:pt x="434343" y="3726378"/>
                  <a:pt x="216700" y="3719825"/>
                  <a:pt x="0" y="3703824"/>
                </a:cubicBezTo>
                <a:lnTo>
                  <a:pt x="1784" y="3690974"/>
                </a:lnTo>
                <a:cubicBezTo>
                  <a:pt x="217910" y="3702758"/>
                  <a:pt x="434695" y="3705033"/>
                  <a:pt x="651138" y="3697785"/>
                </a:cubicBezTo>
                <a:cubicBezTo>
                  <a:pt x="3467927" y="3608725"/>
                  <a:pt x="6158412" y="2551961"/>
                  <a:pt x="8112961" y="964052"/>
                </a:cubicBezTo>
                <a:cubicBezTo>
                  <a:pt x="8263910" y="842608"/>
                  <a:pt x="8411129" y="718441"/>
                  <a:pt x="8554620" y="591555"/>
                </a:cubicBezTo>
                <a:lnTo>
                  <a:pt x="8949724" y="225162"/>
                </a:lnTo>
                <a:close/>
              </a:path>
            </a:pathLst>
          </a:custGeom>
          <a:gradFill>
            <a:gsLst>
              <a:gs pos="0">
                <a:schemeClr val="accent2">
                  <a:alpha val="0"/>
                </a:schemeClr>
              </a:gs>
              <a:gs pos="77000">
                <a:schemeClr val="accent2"/>
              </a:gs>
            </a:gsLst>
            <a:lin ang="1200000" scaled="0"/>
          </a:gradFill>
          <a:ln w="13325" cap="flat">
            <a:noFill/>
            <a:prstDash val="solid"/>
            <a:miter/>
          </a:ln>
        </p:spPr>
        <p:txBody>
          <a:bodyPr wrap="square" rtlCol="0"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latin typeface="微软雅黑" panose="020B0503020204020204" pitchFamily="34" charset="-122"/>
              <a:ea typeface="微软雅黑" panose="020B0503020204020204" pitchFamily="34" charset="-122"/>
              <a:cs typeface="+mn-ea"/>
              <a:sym typeface="+mn-lt"/>
            </a:endParaRPr>
          </a:p>
        </p:txBody>
      </p:sp>
      <p:grpSp>
        <p:nvGrpSpPr>
          <p:cNvPr id="45" name="Text1"/>
          <p:cNvGrpSpPr/>
          <p:nvPr>
            <p:custDataLst>
              <p:tags r:id="rId4"/>
            </p:custDataLst>
          </p:nvPr>
        </p:nvGrpSpPr>
        <p:grpSpPr>
          <a:xfrm>
            <a:off x="395962" y="2956931"/>
            <a:ext cx="139700" cy="2438029"/>
            <a:chOff x="828682" y="2956931"/>
            <a:chExt cx="139700" cy="2438029"/>
          </a:xfrm>
        </p:grpSpPr>
        <p:sp>
          <p:nvSpPr>
            <p:cNvPr id="34" name="line1"/>
            <p:cNvSpPr/>
            <p:nvPr>
              <p:custDataLst>
                <p:tags r:id="rId26"/>
              </p:custDataLst>
            </p:nvPr>
          </p:nvSpPr>
          <p:spPr>
            <a:xfrm>
              <a:off x="828682" y="2956931"/>
              <a:ext cx="139700" cy="139700"/>
            </a:xfrm>
            <a:prstGeom prst="ellipse">
              <a:avLst/>
            </a:prstGeom>
            <a:solidFill>
              <a:schemeClr val="accent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rgbClr val="FFFFFF"/>
                  </a:solidFill>
                  <a:latin typeface="等线" panose="02110004020202020204"/>
                  <a:ea typeface="+mn-ea"/>
                  <a:cs typeface="+mn-cs"/>
                </a:defRPr>
              </a:lvl1pPr>
              <a:lvl2pPr marL="457200" algn="l" defTabSz="914400" rtl="0" eaLnBrk="1" latinLnBrk="0" hangingPunct="1">
                <a:defRPr sz="1800" kern="1200">
                  <a:solidFill>
                    <a:srgbClr val="FFFFFF"/>
                  </a:solidFill>
                  <a:latin typeface="等线" panose="02110004020202020204"/>
                  <a:ea typeface="+mn-ea"/>
                  <a:cs typeface="+mn-cs"/>
                </a:defRPr>
              </a:lvl2pPr>
              <a:lvl3pPr marL="914400" algn="l" defTabSz="914400" rtl="0" eaLnBrk="1" latinLnBrk="0" hangingPunct="1">
                <a:defRPr sz="1800" kern="1200">
                  <a:solidFill>
                    <a:srgbClr val="FFFFFF"/>
                  </a:solidFill>
                  <a:latin typeface="等线" panose="02110004020202020204"/>
                  <a:ea typeface="+mn-ea"/>
                  <a:cs typeface="+mn-cs"/>
                </a:defRPr>
              </a:lvl3pPr>
              <a:lvl4pPr marL="1371600" algn="l" defTabSz="914400" rtl="0" eaLnBrk="1" latinLnBrk="0" hangingPunct="1">
                <a:defRPr sz="1800" kern="1200">
                  <a:solidFill>
                    <a:srgbClr val="FFFFFF"/>
                  </a:solidFill>
                  <a:latin typeface="等线" panose="02110004020202020204"/>
                  <a:ea typeface="+mn-ea"/>
                  <a:cs typeface="+mn-cs"/>
                </a:defRPr>
              </a:lvl4pPr>
              <a:lvl5pPr marL="1828800" algn="l" defTabSz="914400" rtl="0" eaLnBrk="1" latinLnBrk="0" hangingPunct="1">
                <a:defRPr sz="1800" kern="1200">
                  <a:solidFill>
                    <a:srgbClr val="FFFFFF"/>
                  </a:solidFill>
                  <a:latin typeface="等线" panose="02110004020202020204"/>
                  <a:ea typeface="+mn-ea"/>
                  <a:cs typeface="+mn-cs"/>
                </a:defRPr>
              </a:lvl5pPr>
              <a:lvl6pPr marL="2286000" algn="l" defTabSz="914400" rtl="0" eaLnBrk="1" latinLnBrk="0" hangingPunct="1">
                <a:defRPr sz="1800" kern="1200">
                  <a:solidFill>
                    <a:srgbClr val="FFFFFF"/>
                  </a:solidFill>
                  <a:latin typeface="等线" panose="02110004020202020204"/>
                  <a:ea typeface="+mn-ea"/>
                  <a:cs typeface="+mn-cs"/>
                </a:defRPr>
              </a:lvl6pPr>
              <a:lvl7pPr marL="2743200" algn="l" defTabSz="914400" rtl="0" eaLnBrk="1" latinLnBrk="0" hangingPunct="1">
                <a:defRPr sz="1800" kern="1200">
                  <a:solidFill>
                    <a:srgbClr val="FFFFFF"/>
                  </a:solidFill>
                  <a:latin typeface="等线" panose="02110004020202020204"/>
                  <a:ea typeface="+mn-ea"/>
                  <a:cs typeface="+mn-cs"/>
                </a:defRPr>
              </a:lvl7pPr>
              <a:lvl8pPr marL="3200400" algn="l" defTabSz="914400" rtl="0" eaLnBrk="1" latinLnBrk="0" hangingPunct="1">
                <a:defRPr sz="1800" kern="1200">
                  <a:solidFill>
                    <a:srgbClr val="FFFFFF"/>
                  </a:solidFill>
                  <a:latin typeface="等线" panose="02110004020202020204"/>
                  <a:ea typeface="+mn-ea"/>
                  <a:cs typeface="+mn-cs"/>
                </a:defRPr>
              </a:lvl8pPr>
              <a:lvl9pPr marL="3657600" algn="l" defTabSz="914400" rtl="0" eaLnBrk="1" latinLnBrk="0" hangingPunct="1">
                <a:defRPr sz="1800" kern="1200">
                  <a:solidFill>
                    <a:srgbClr val="FFFFFF"/>
                  </a:solidFill>
                  <a:latin typeface="等线" panose="02110004020202020204"/>
                  <a:ea typeface="+mn-ea"/>
                  <a:cs typeface="+mn-cs"/>
                </a:defRPr>
              </a:lvl9pPr>
            </a:lstStyle>
            <a:p>
              <a:pPr algn="ctr"/>
              <a:endParaRPr lang="zh-CN" altLang="en-US">
                <a:latin typeface="微软雅黑" panose="020B0503020204020204" pitchFamily="34" charset="-122"/>
                <a:ea typeface="微软雅黑" panose="020B0503020204020204" pitchFamily="34" charset="-122"/>
                <a:cs typeface="+mn-ea"/>
                <a:sym typeface="+mn-lt"/>
              </a:endParaRPr>
            </a:p>
          </p:txBody>
        </p:sp>
        <p:sp>
          <p:nvSpPr>
            <p:cNvPr id="35" name="line2"/>
            <p:cNvSpPr/>
            <p:nvPr>
              <p:custDataLst>
                <p:tags r:id="rId27"/>
              </p:custDataLst>
            </p:nvPr>
          </p:nvSpPr>
          <p:spPr>
            <a:xfrm>
              <a:off x="855407" y="2983656"/>
              <a:ext cx="86250" cy="86250"/>
            </a:xfrm>
            <a:prstGeom prst="ellipse">
              <a:avLst/>
            </a:prstGeom>
            <a:solidFill>
              <a:schemeClr val="accent1"/>
            </a:solidFill>
            <a:ln>
              <a:noFill/>
            </a:ln>
            <a:effectLst>
              <a:outerShdw blurRad="127000" dist="63500" dir="2700000" algn="ctr" rotWithShape="0">
                <a:schemeClr val="accent2">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rgbClr val="FFFFFF"/>
                  </a:solidFill>
                  <a:latin typeface="等线" panose="02110004020202020204"/>
                  <a:ea typeface="+mn-ea"/>
                  <a:cs typeface="+mn-cs"/>
                </a:defRPr>
              </a:lvl1pPr>
              <a:lvl2pPr marL="457200" algn="l" defTabSz="914400" rtl="0" eaLnBrk="1" latinLnBrk="0" hangingPunct="1">
                <a:defRPr sz="1800" kern="1200">
                  <a:solidFill>
                    <a:srgbClr val="FFFFFF"/>
                  </a:solidFill>
                  <a:latin typeface="等线" panose="02110004020202020204"/>
                  <a:ea typeface="+mn-ea"/>
                  <a:cs typeface="+mn-cs"/>
                </a:defRPr>
              </a:lvl2pPr>
              <a:lvl3pPr marL="914400" algn="l" defTabSz="914400" rtl="0" eaLnBrk="1" latinLnBrk="0" hangingPunct="1">
                <a:defRPr sz="1800" kern="1200">
                  <a:solidFill>
                    <a:srgbClr val="FFFFFF"/>
                  </a:solidFill>
                  <a:latin typeface="等线" panose="02110004020202020204"/>
                  <a:ea typeface="+mn-ea"/>
                  <a:cs typeface="+mn-cs"/>
                </a:defRPr>
              </a:lvl3pPr>
              <a:lvl4pPr marL="1371600" algn="l" defTabSz="914400" rtl="0" eaLnBrk="1" latinLnBrk="0" hangingPunct="1">
                <a:defRPr sz="1800" kern="1200">
                  <a:solidFill>
                    <a:srgbClr val="FFFFFF"/>
                  </a:solidFill>
                  <a:latin typeface="等线" panose="02110004020202020204"/>
                  <a:ea typeface="+mn-ea"/>
                  <a:cs typeface="+mn-cs"/>
                </a:defRPr>
              </a:lvl4pPr>
              <a:lvl5pPr marL="1828800" algn="l" defTabSz="914400" rtl="0" eaLnBrk="1" latinLnBrk="0" hangingPunct="1">
                <a:defRPr sz="1800" kern="1200">
                  <a:solidFill>
                    <a:srgbClr val="FFFFFF"/>
                  </a:solidFill>
                  <a:latin typeface="等线" panose="02110004020202020204"/>
                  <a:ea typeface="+mn-ea"/>
                  <a:cs typeface="+mn-cs"/>
                </a:defRPr>
              </a:lvl5pPr>
              <a:lvl6pPr marL="2286000" algn="l" defTabSz="914400" rtl="0" eaLnBrk="1" latinLnBrk="0" hangingPunct="1">
                <a:defRPr sz="1800" kern="1200">
                  <a:solidFill>
                    <a:srgbClr val="FFFFFF"/>
                  </a:solidFill>
                  <a:latin typeface="等线" panose="02110004020202020204"/>
                  <a:ea typeface="+mn-ea"/>
                  <a:cs typeface="+mn-cs"/>
                </a:defRPr>
              </a:lvl6pPr>
              <a:lvl7pPr marL="2743200" algn="l" defTabSz="914400" rtl="0" eaLnBrk="1" latinLnBrk="0" hangingPunct="1">
                <a:defRPr sz="1800" kern="1200">
                  <a:solidFill>
                    <a:srgbClr val="FFFFFF"/>
                  </a:solidFill>
                  <a:latin typeface="等线" panose="02110004020202020204"/>
                  <a:ea typeface="+mn-ea"/>
                  <a:cs typeface="+mn-cs"/>
                </a:defRPr>
              </a:lvl7pPr>
              <a:lvl8pPr marL="3200400" algn="l" defTabSz="914400" rtl="0" eaLnBrk="1" latinLnBrk="0" hangingPunct="1">
                <a:defRPr sz="1800" kern="1200">
                  <a:solidFill>
                    <a:srgbClr val="FFFFFF"/>
                  </a:solidFill>
                  <a:latin typeface="等线" panose="02110004020202020204"/>
                  <a:ea typeface="+mn-ea"/>
                  <a:cs typeface="+mn-cs"/>
                </a:defRPr>
              </a:lvl8pPr>
              <a:lvl9pPr marL="3657600" algn="l" defTabSz="914400" rtl="0" eaLnBrk="1" latinLnBrk="0" hangingPunct="1">
                <a:defRPr sz="1800" kern="1200">
                  <a:solidFill>
                    <a:srgbClr val="FFFFFF"/>
                  </a:solidFill>
                  <a:latin typeface="等线" panose="02110004020202020204"/>
                  <a:ea typeface="+mn-ea"/>
                  <a:cs typeface="+mn-cs"/>
                </a:defRPr>
              </a:lvl9pPr>
            </a:lstStyle>
            <a:p>
              <a:pPr algn="ctr"/>
              <a:endParaRPr lang="zh-CN" altLang="en-US">
                <a:latin typeface="微软雅黑" panose="020B0503020204020204" pitchFamily="34" charset="-122"/>
                <a:ea typeface="微软雅黑" panose="020B0503020204020204" pitchFamily="34" charset="-122"/>
                <a:cs typeface="+mn-ea"/>
                <a:sym typeface="+mn-lt"/>
              </a:endParaRPr>
            </a:p>
          </p:txBody>
        </p:sp>
        <p:cxnSp>
          <p:nvCxnSpPr>
            <p:cNvPr id="33" name="line3"/>
            <p:cNvCxnSpPr/>
            <p:nvPr>
              <p:custDataLst>
                <p:tags r:id="rId28"/>
              </p:custDataLst>
            </p:nvPr>
          </p:nvCxnSpPr>
          <p:spPr>
            <a:xfrm flipH="1">
              <a:off x="895396" y="3026781"/>
              <a:ext cx="0" cy="2368179"/>
            </a:xfrm>
            <a:prstGeom prst="line">
              <a:avLst/>
            </a:prstGeom>
            <a:ln>
              <a:solidFill>
                <a:schemeClr val="accent1">
                  <a:alpha val="50000"/>
                </a:schemeClr>
              </a:solidFill>
              <a:prstDash val="sysDash"/>
            </a:ln>
          </p:spPr>
          <p:style>
            <a:lnRef idx="1">
              <a:schemeClr val="accent1"/>
            </a:lnRef>
            <a:fillRef idx="0">
              <a:schemeClr val="accent1"/>
            </a:fillRef>
            <a:effectRef idx="0">
              <a:schemeClr val="accent1"/>
            </a:effectRef>
            <a:fontRef idx="minor">
              <a:schemeClr val="tx1"/>
            </a:fontRef>
          </p:style>
        </p:cxnSp>
      </p:grpSp>
      <p:grpSp>
        <p:nvGrpSpPr>
          <p:cNvPr id="46" name="Text2"/>
          <p:cNvGrpSpPr/>
          <p:nvPr>
            <p:custDataLst>
              <p:tags r:id="rId5"/>
            </p:custDataLst>
          </p:nvPr>
        </p:nvGrpSpPr>
        <p:grpSpPr>
          <a:xfrm>
            <a:off x="3318547" y="2559802"/>
            <a:ext cx="139700" cy="3488573"/>
            <a:chOff x="3573990" y="2559802"/>
            <a:chExt cx="139700" cy="3488573"/>
          </a:xfrm>
        </p:grpSpPr>
        <p:cxnSp>
          <p:nvCxnSpPr>
            <p:cNvPr id="24" name="line3"/>
            <p:cNvCxnSpPr/>
            <p:nvPr>
              <p:custDataLst>
                <p:tags r:id="rId23"/>
              </p:custDataLst>
            </p:nvPr>
          </p:nvCxnSpPr>
          <p:spPr>
            <a:xfrm flipH="1">
              <a:off x="3622491" y="2629652"/>
              <a:ext cx="21687" cy="3418723"/>
            </a:xfrm>
            <a:prstGeom prst="line">
              <a:avLst/>
            </a:prstGeom>
            <a:ln>
              <a:solidFill>
                <a:schemeClr val="accent2">
                  <a:alpha val="50000"/>
                </a:schemeClr>
              </a:solidFill>
              <a:prstDash val="sysDash"/>
            </a:ln>
          </p:spPr>
          <p:style>
            <a:lnRef idx="1">
              <a:schemeClr val="accent1"/>
            </a:lnRef>
            <a:fillRef idx="0">
              <a:schemeClr val="accent1"/>
            </a:fillRef>
            <a:effectRef idx="0">
              <a:schemeClr val="accent1"/>
            </a:effectRef>
            <a:fontRef idx="minor">
              <a:schemeClr val="tx1"/>
            </a:fontRef>
          </p:style>
        </p:cxnSp>
        <p:sp>
          <p:nvSpPr>
            <p:cNvPr id="27" name="line1"/>
            <p:cNvSpPr/>
            <p:nvPr>
              <p:custDataLst>
                <p:tags r:id="rId24"/>
              </p:custDataLst>
            </p:nvPr>
          </p:nvSpPr>
          <p:spPr>
            <a:xfrm>
              <a:off x="3573990" y="2559802"/>
              <a:ext cx="139700" cy="139700"/>
            </a:xfrm>
            <a:prstGeom prst="ellipse">
              <a:avLst/>
            </a:prstGeom>
            <a:solidFill>
              <a:schemeClr val="accent2">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rgbClr val="FFFFFF"/>
                  </a:solidFill>
                  <a:latin typeface="等线" panose="02110004020202020204"/>
                  <a:ea typeface="+mn-ea"/>
                  <a:cs typeface="+mn-cs"/>
                </a:defRPr>
              </a:lvl1pPr>
              <a:lvl2pPr marL="457200" algn="l" defTabSz="914400" rtl="0" eaLnBrk="1" latinLnBrk="0" hangingPunct="1">
                <a:defRPr sz="1800" kern="1200">
                  <a:solidFill>
                    <a:srgbClr val="FFFFFF"/>
                  </a:solidFill>
                  <a:latin typeface="等线" panose="02110004020202020204"/>
                  <a:ea typeface="+mn-ea"/>
                  <a:cs typeface="+mn-cs"/>
                </a:defRPr>
              </a:lvl2pPr>
              <a:lvl3pPr marL="914400" algn="l" defTabSz="914400" rtl="0" eaLnBrk="1" latinLnBrk="0" hangingPunct="1">
                <a:defRPr sz="1800" kern="1200">
                  <a:solidFill>
                    <a:srgbClr val="FFFFFF"/>
                  </a:solidFill>
                  <a:latin typeface="等线" panose="02110004020202020204"/>
                  <a:ea typeface="+mn-ea"/>
                  <a:cs typeface="+mn-cs"/>
                </a:defRPr>
              </a:lvl3pPr>
              <a:lvl4pPr marL="1371600" algn="l" defTabSz="914400" rtl="0" eaLnBrk="1" latinLnBrk="0" hangingPunct="1">
                <a:defRPr sz="1800" kern="1200">
                  <a:solidFill>
                    <a:srgbClr val="FFFFFF"/>
                  </a:solidFill>
                  <a:latin typeface="等线" panose="02110004020202020204"/>
                  <a:ea typeface="+mn-ea"/>
                  <a:cs typeface="+mn-cs"/>
                </a:defRPr>
              </a:lvl4pPr>
              <a:lvl5pPr marL="1828800" algn="l" defTabSz="914400" rtl="0" eaLnBrk="1" latinLnBrk="0" hangingPunct="1">
                <a:defRPr sz="1800" kern="1200">
                  <a:solidFill>
                    <a:srgbClr val="FFFFFF"/>
                  </a:solidFill>
                  <a:latin typeface="等线" panose="02110004020202020204"/>
                  <a:ea typeface="+mn-ea"/>
                  <a:cs typeface="+mn-cs"/>
                </a:defRPr>
              </a:lvl5pPr>
              <a:lvl6pPr marL="2286000" algn="l" defTabSz="914400" rtl="0" eaLnBrk="1" latinLnBrk="0" hangingPunct="1">
                <a:defRPr sz="1800" kern="1200">
                  <a:solidFill>
                    <a:srgbClr val="FFFFFF"/>
                  </a:solidFill>
                  <a:latin typeface="等线" panose="02110004020202020204"/>
                  <a:ea typeface="+mn-ea"/>
                  <a:cs typeface="+mn-cs"/>
                </a:defRPr>
              </a:lvl6pPr>
              <a:lvl7pPr marL="2743200" algn="l" defTabSz="914400" rtl="0" eaLnBrk="1" latinLnBrk="0" hangingPunct="1">
                <a:defRPr sz="1800" kern="1200">
                  <a:solidFill>
                    <a:srgbClr val="FFFFFF"/>
                  </a:solidFill>
                  <a:latin typeface="等线" panose="02110004020202020204"/>
                  <a:ea typeface="+mn-ea"/>
                  <a:cs typeface="+mn-cs"/>
                </a:defRPr>
              </a:lvl7pPr>
              <a:lvl8pPr marL="3200400" algn="l" defTabSz="914400" rtl="0" eaLnBrk="1" latinLnBrk="0" hangingPunct="1">
                <a:defRPr sz="1800" kern="1200">
                  <a:solidFill>
                    <a:srgbClr val="FFFFFF"/>
                  </a:solidFill>
                  <a:latin typeface="等线" panose="02110004020202020204"/>
                  <a:ea typeface="+mn-ea"/>
                  <a:cs typeface="+mn-cs"/>
                </a:defRPr>
              </a:lvl8pPr>
              <a:lvl9pPr marL="3657600" algn="l" defTabSz="914400" rtl="0" eaLnBrk="1" latinLnBrk="0" hangingPunct="1">
                <a:defRPr sz="1800" kern="1200">
                  <a:solidFill>
                    <a:srgbClr val="FFFFFF"/>
                  </a:solidFill>
                  <a:latin typeface="等线" panose="02110004020202020204"/>
                  <a:ea typeface="+mn-ea"/>
                  <a:cs typeface="+mn-cs"/>
                </a:defRPr>
              </a:lvl9pPr>
            </a:lstStyle>
            <a:p>
              <a:pPr algn="ctr"/>
              <a:endParaRPr lang="zh-CN" altLang="en-US">
                <a:latin typeface="微软雅黑" panose="020B0503020204020204" pitchFamily="34" charset="-122"/>
                <a:ea typeface="微软雅黑" panose="020B0503020204020204" pitchFamily="34" charset="-122"/>
                <a:cs typeface="+mn-ea"/>
                <a:sym typeface="+mn-lt"/>
              </a:endParaRPr>
            </a:p>
          </p:txBody>
        </p:sp>
        <p:sp>
          <p:nvSpPr>
            <p:cNvPr id="28" name="line2"/>
            <p:cNvSpPr/>
            <p:nvPr>
              <p:custDataLst>
                <p:tags r:id="rId25"/>
              </p:custDataLst>
            </p:nvPr>
          </p:nvSpPr>
          <p:spPr>
            <a:xfrm>
              <a:off x="3600715" y="2586527"/>
              <a:ext cx="86250" cy="86250"/>
            </a:xfrm>
            <a:prstGeom prst="ellipse">
              <a:avLst/>
            </a:prstGeom>
            <a:solidFill>
              <a:schemeClr val="accent2"/>
            </a:solidFill>
            <a:ln>
              <a:noFill/>
            </a:ln>
            <a:effectLst>
              <a:outerShdw blurRad="127000" dist="63500" dir="2700000" algn="ctr" rotWithShape="0">
                <a:schemeClr val="accent4">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rgbClr val="FFFFFF"/>
                  </a:solidFill>
                  <a:latin typeface="等线" panose="02110004020202020204"/>
                  <a:ea typeface="+mn-ea"/>
                  <a:cs typeface="+mn-cs"/>
                </a:defRPr>
              </a:lvl1pPr>
              <a:lvl2pPr marL="457200" algn="l" defTabSz="914400" rtl="0" eaLnBrk="1" latinLnBrk="0" hangingPunct="1">
                <a:defRPr sz="1800" kern="1200">
                  <a:solidFill>
                    <a:srgbClr val="FFFFFF"/>
                  </a:solidFill>
                  <a:latin typeface="等线" panose="02110004020202020204"/>
                  <a:ea typeface="+mn-ea"/>
                  <a:cs typeface="+mn-cs"/>
                </a:defRPr>
              </a:lvl2pPr>
              <a:lvl3pPr marL="914400" algn="l" defTabSz="914400" rtl="0" eaLnBrk="1" latinLnBrk="0" hangingPunct="1">
                <a:defRPr sz="1800" kern="1200">
                  <a:solidFill>
                    <a:srgbClr val="FFFFFF"/>
                  </a:solidFill>
                  <a:latin typeface="等线" panose="02110004020202020204"/>
                  <a:ea typeface="+mn-ea"/>
                  <a:cs typeface="+mn-cs"/>
                </a:defRPr>
              </a:lvl3pPr>
              <a:lvl4pPr marL="1371600" algn="l" defTabSz="914400" rtl="0" eaLnBrk="1" latinLnBrk="0" hangingPunct="1">
                <a:defRPr sz="1800" kern="1200">
                  <a:solidFill>
                    <a:srgbClr val="FFFFFF"/>
                  </a:solidFill>
                  <a:latin typeface="等线" panose="02110004020202020204"/>
                  <a:ea typeface="+mn-ea"/>
                  <a:cs typeface="+mn-cs"/>
                </a:defRPr>
              </a:lvl4pPr>
              <a:lvl5pPr marL="1828800" algn="l" defTabSz="914400" rtl="0" eaLnBrk="1" latinLnBrk="0" hangingPunct="1">
                <a:defRPr sz="1800" kern="1200">
                  <a:solidFill>
                    <a:srgbClr val="FFFFFF"/>
                  </a:solidFill>
                  <a:latin typeface="等线" panose="02110004020202020204"/>
                  <a:ea typeface="+mn-ea"/>
                  <a:cs typeface="+mn-cs"/>
                </a:defRPr>
              </a:lvl5pPr>
              <a:lvl6pPr marL="2286000" algn="l" defTabSz="914400" rtl="0" eaLnBrk="1" latinLnBrk="0" hangingPunct="1">
                <a:defRPr sz="1800" kern="1200">
                  <a:solidFill>
                    <a:srgbClr val="FFFFFF"/>
                  </a:solidFill>
                  <a:latin typeface="等线" panose="02110004020202020204"/>
                  <a:ea typeface="+mn-ea"/>
                  <a:cs typeface="+mn-cs"/>
                </a:defRPr>
              </a:lvl6pPr>
              <a:lvl7pPr marL="2743200" algn="l" defTabSz="914400" rtl="0" eaLnBrk="1" latinLnBrk="0" hangingPunct="1">
                <a:defRPr sz="1800" kern="1200">
                  <a:solidFill>
                    <a:srgbClr val="FFFFFF"/>
                  </a:solidFill>
                  <a:latin typeface="等线" panose="02110004020202020204"/>
                  <a:ea typeface="+mn-ea"/>
                  <a:cs typeface="+mn-cs"/>
                </a:defRPr>
              </a:lvl7pPr>
              <a:lvl8pPr marL="3200400" algn="l" defTabSz="914400" rtl="0" eaLnBrk="1" latinLnBrk="0" hangingPunct="1">
                <a:defRPr sz="1800" kern="1200">
                  <a:solidFill>
                    <a:srgbClr val="FFFFFF"/>
                  </a:solidFill>
                  <a:latin typeface="等线" panose="02110004020202020204"/>
                  <a:ea typeface="+mn-ea"/>
                  <a:cs typeface="+mn-cs"/>
                </a:defRPr>
              </a:lvl8pPr>
              <a:lvl9pPr marL="3657600" algn="l" defTabSz="914400" rtl="0" eaLnBrk="1" latinLnBrk="0" hangingPunct="1">
                <a:defRPr sz="1800" kern="1200">
                  <a:solidFill>
                    <a:srgbClr val="FFFFFF"/>
                  </a:solidFill>
                  <a:latin typeface="等线" panose="02110004020202020204"/>
                  <a:ea typeface="+mn-ea"/>
                  <a:cs typeface="+mn-cs"/>
                </a:defRPr>
              </a:lvl9pPr>
            </a:lstStyle>
            <a:p>
              <a:pPr algn="ctr"/>
              <a:endParaRPr lang="zh-CN" altLang="en-US">
                <a:latin typeface="微软雅黑" panose="020B0503020204020204" pitchFamily="34" charset="-122"/>
                <a:ea typeface="微软雅黑" panose="020B0503020204020204" pitchFamily="34" charset="-122"/>
                <a:cs typeface="+mn-ea"/>
                <a:sym typeface="+mn-lt"/>
              </a:endParaRPr>
            </a:p>
          </p:txBody>
        </p:sp>
      </p:grpSp>
      <p:grpSp>
        <p:nvGrpSpPr>
          <p:cNvPr id="47" name="Text3"/>
          <p:cNvGrpSpPr/>
          <p:nvPr>
            <p:custDataLst>
              <p:tags r:id="rId6"/>
            </p:custDataLst>
          </p:nvPr>
        </p:nvGrpSpPr>
        <p:grpSpPr>
          <a:xfrm>
            <a:off x="6168456" y="2122831"/>
            <a:ext cx="139700" cy="3925544"/>
            <a:chOff x="6319298" y="2122831"/>
            <a:chExt cx="139700" cy="3925544"/>
          </a:xfrm>
        </p:grpSpPr>
        <p:sp>
          <p:nvSpPr>
            <p:cNvPr id="20" name="line1"/>
            <p:cNvSpPr/>
            <p:nvPr>
              <p:custDataLst>
                <p:tags r:id="rId20"/>
              </p:custDataLst>
            </p:nvPr>
          </p:nvSpPr>
          <p:spPr>
            <a:xfrm>
              <a:off x="6319298" y="2122831"/>
              <a:ext cx="139700" cy="139700"/>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rgbClr val="FFFFFF"/>
                  </a:solidFill>
                  <a:latin typeface="等线" panose="02110004020202020204"/>
                  <a:ea typeface="+mn-ea"/>
                  <a:cs typeface="+mn-cs"/>
                </a:defRPr>
              </a:lvl1pPr>
              <a:lvl2pPr marL="457200" algn="l" defTabSz="914400" rtl="0" eaLnBrk="1" latinLnBrk="0" hangingPunct="1">
                <a:defRPr sz="1800" kern="1200">
                  <a:solidFill>
                    <a:srgbClr val="FFFFFF"/>
                  </a:solidFill>
                  <a:latin typeface="等线" panose="02110004020202020204"/>
                  <a:ea typeface="+mn-ea"/>
                  <a:cs typeface="+mn-cs"/>
                </a:defRPr>
              </a:lvl2pPr>
              <a:lvl3pPr marL="914400" algn="l" defTabSz="914400" rtl="0" eaLnBrk="1" latinLnBrk="0" hangingPunct="1">
                <a:defRPr sz="1800" kern="1200">
                  <a:solidFill>
                    <a:srgbClr val="FFFFFF"/>
                  </a:solidFill>
                  <a:latin typeface="等线" panose="02110004020202020204"/>
                  <a:ea typeface="+mn-ea"/>
                  <a:cs typeface="+mn-cs"/>
                </a:defRPr>
              </a:lvl3pPr>
              <a:lvl4pPr marL="1371600" algn="l" defTabSz="914400" rtl="0" eaLnBrk="1" latinLnBrk="0" hangingPunct="1">
                <a:defRPr sz="1800" kern="1200">
                  <a:solidFill>
                    <a:srgbClr val="FFFFFF"/>
                  </a:solidFill>
                  <a:latin typeface="等线" panose="02110004020202020204"/>
                  <a:ea typeface="+mn-ea"/>
                  <a:cs typeface="+mn-cs"/>
                </a:defRPr>
              </a:lvl4pPr>
              <a:lvl5pPr marL="1828800" algn="l" defTabSz="914400" rtl="0" eaLnBrk="1" latinLnBrk="0" hangingPunct="1">
                <a:defRPr sz="1800" kern="1200">
                  <a:solidFill>
                    <a:srgbClr val="FFFFFF"/>
                  </a:solidFill>
                  <a:latin typeface="等线" panose="02110004020202020204"/>
                  <a:ea typeface="+mn-ea"/>
                  <a:cs typeface="+mn-cs"/>
                </a:defRPr>
              </a:lvl5pPr>
              <a:lvl6pPr marL="2286000" algn="l" defTabSz="914400" rtl="0" eaLnBrk="1" latinLnBrk="0" hangingPunct="1">
                <a:defRPr sz="1800" kern="1200">
                  <a:solidFill>
                    <a:srgbClr val="FFFFFF"/>
                  </a:solidFill>
                  <a:latin typeface="等线" panose="02110004020202020204"/>
                  <a:ea typeface="+mn-ea"/>
                  <a:cs typeface="+mn-cs"/>
                </a:defRPr>
              </a:lvl6pPr>
              <a:lvl7pPr marL="2743200" algn="l" defTabSz="914400" rtl="0" eaLnBrk="1" latinLnBrk="0" hangingPunct="1">
                <a:defRPr sz="1800" kern="1200">
                  <a:solidFill>
                    <a:srgbClr val="FFFFFF"/>
                  </a:solidFill>
                  <a:latin typeface="等线" panose="02110004020202020204"/>
                  <a:ea typeface="+mn-ea"/>
                  <a:cs typeface="+mn-cs"/>
                </a:defRPr>
              </a:lvl7pPr>
              <a:lvl8pPr marL="3200400" algn="l" defTabSz="914400" rtl="0" eaLnBrk="1" latinLnBrk="0" hangingPunct="1">
                <a:defRPr sz="1800" kern="1200">
                  <a:solidFill>
                    <a:srgbClr val="FFFFFF"/>
                  </a:solidFill>
                  <a:latin typeface="等线" panose="02110004020202020204"/>
                  <a:ea typeface="+mn-ea"/>
                  <a:cs typeface="+mn-cs"/>
                </a:defRPr>
              </a:lvl8pPr>
              <a:lvl9pPr marL="3657600" algn="l" defTabSz="914400" rtl="0" eaLnBrk="1" latinLnBrk="0" hangingPunct="1">
                <a:defRPr sz="1800" kern="1200">
                  <a:solidFill>
                    <a:srgbClr val="FFFFFF"/>
                  </a:solidFill>
                  <a:latin typeface="等线" panose="02110004020202020204"/>
                  <a:ea typeface="+mn-ea"/>
                  <a:cs typeface="+mn-cs"/>
                </a:defRPr>
              </a:lvl9pPr>
            </a:lstStyle>
            <a:p>
              <a:pPr algn="ctr"/>
              <a:endParaRPr lang="zh-CN" altLang="en-US">
                <a:latin typeface="微软雅黑" panose="020B0503020204020204" pitchFamily="34" charset="-122"/>
                <a:ea typeface="微软雅黑" panose="020B0503020204020204" pitchFamily="34" charset="-122"/>
                <a:cs typeface="+mn-ea"/>
                <a:sym typeface="+mn-lt"/>
              </a:endParaRPr>
            </a:p>
          </p:txBody>
        </p:sp>
        <p:sp>
          <p:nvSpPr>
            <p:cNvPr id="21" name="line2"/>
            <p:cNvSpPr/>
            <p:nvPr>
              <p:custDataLst>
                <p:tags r:id="rId21"/>
              </p:custDataLst>
            </p:nvPr>
          </p:nvSpPr>
          <p:spPr>
            <a:xfrm>
              <a:off x="6346023" y="2149556"/>
              <a:ext cx="86250" cy="86250"/>
            </a:xfrm>
            <a:prstGeom prst="ellipse">
              <a:avLst/>
            </a:prstGeom>
            <a:solidFill>
              <a:schemeClr val="accent1">
                <a:alpha val="50000"/>
              </a:schemeClr>
            </a:solidFill>
            <a:ln>
              <a:noFill/>
            </a:ln>
            <a:effectLst>
              <a:outerShdw blurRad="127000" dist="63500" dir="2700000" algn="ctr" rotWithShape="0">
                <a:schemeClr val="accent6">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rgbClr val="FFFFFF"/>
                  </a:solidFill>
                  <a:latin typeface="等线" panose="02110004020202020204"/>
                  <a:ea typeface="+mn-ea"/>
                  <a:cs typeface="+mn-cs"/>
                </a:defRPr>
              </a:lvl1pPr>
              <a:lvl2pPr marL="457200" algn="l" defTabSz="914400" rtl="0" eaLnBrk="1" latinLnBrk="0" hangingPunct="1">
                <a:defRPr sz="1800" kern="1200">
                  <a:solidFill>
                    <a:srgbClr val="FFFFFF"/>
                  </a:solidFill>
                  <a:latin typeface="等线" panose="02110004020202020204"/>
                  <a:ea typeface="+mn-ea"/>
                  <a:cs typeface="+mn-cs"/>
                </a:defRPr>
              </a:lvl2pPr>
              <a:lvl3pPr marL="914400" algn="l" defTabSz="914400" rtl="0" eaLnBrk="1" latinLnBrk="0" hangingPunct="1">
                <a:defRPr sz="1800" kern="1200">
                  <a:solidFill>
                    <a:srgbClr val="FFFFFF"/>
                  </a:solidFill>
                  <a:latin typeface="等线" panose="02110004020202020204"/>
                  <a:ea typeface="+mn-ea"/>
                  <a:cs typeface="+mn-cs"/>
                </a:defRPr>
              </a:lvl3pPr>
              <a:lvl4pPr marL="1371600" algn="l" defTabSz="914400" rtl="0" eaLnBrk="1" latinLnBrk="0" hangingPunct="1">
                <a:defRPr sz="1800" kern="1200">
                  <a:solidFill>
                    <a:srgbClr val="FFFFFF"/>
                  </a:solidFill>
                  <a:latin typeface="等线" panose="02110004020202020204"/>
                  <a:ea typeface="+mn-ea"/>
                  <a:cs typeface="+mn-cs"/>
                </a:defRPr>
              </a:lvl4pPr>
              <a:lvl5pPr marL="1828800" algn="l" defTabSz="914400" rtl="0" eaLnBrk="1" latinLnBrk="0" hangingPunct="1">
                <a:defRPr sz="1800" kern="1200">
                  <a:solidFill>
                    <a:srgbClr val="FFFFFF"/>
                  </a:solidFill>
                  <a:latin typeface="等线" panose="02110004020202020204"/>
                  <a:ea typeface="+mn-ea"/>
                  <a:cs typeface="+mn-cs"/>
                </a:defRPr>
              </a:lvl5pPr>
              <a:lvl6pPr marL="2286000" algn="l" defTabSz="914400" rtl="0" eaLnBrk="1" latinLnBrk="0" hangingPunct="1">
                <a:defRPr sz="1800" kern="1200">
                  <a:solidFill>
                    <a:srgbClr val="FFFFFF"/>
                  </a:solidFill>
                  <a:latin typeface="等线" panose="02110004020202020204"/>
                  <a:ea typeface="+mn-ea"/>
                  <a:cs typeface="+mn-cs"/>
                </a:defRPr>
              </a:lvl6pPr>
              <a:lvl7pPr marL="2743200" algn="l" defTabSz="914400" rtl="0" eaLnBrk="1" latinLnBrk="0" hangingPunct="1">
                <a:defRPr sz="1800" kern="1200">
                  <a:solidFill>
                    <a:srgbClr val="FFFFFF"/>
                  </a:solidFill>
                  <a:latin typeface="等线" panose="02110004020202020204"/>
                  <a:ea typeface="+mn-ea"/>
                  <a:cs typeface="+mn-cs"/>
                </a:defRPr>
              </a:lvl7pPr>
              <a:lvl8pPr marL="3200400" algn="l" defTabSz="914400" rtl="0" eaLnBrk="1" latinLnBrk="0" hangingPunct="1">
                <a:defRPr sz="1800" kern="1200">
                  <a:solidFill>
                    <a:srgbClr val="FFFFFF"/>
                  </a:solidFill>
                  <a:latin typeface="等线" panose="02110004020202020204"/>
                  <a:ea typeface="+mn-ea"/>
                  <a:cs typeface="+mn-cs"/>
                </a:defRPr>
              </a:lvl8pPr>
              <a:lvl9pPr marL="3657600" algn="l" defTabSz="914400" rtl="0" eaLnBrk="1" latinLnBrk="0" hangingPunct="1">
                <a:defRPr sz="1800" kern="1200">
                  <a:solidFill>
                    <a:srgbClr val="FFFFFF"/>
                  </a:solidFill>
                  <a:latin typeface="等线" panose="02110004020202020204"/>
                  <a:ea typeface="+mn-ea"/>
                  <a:cs typeface="+mn-cs"/>
                </a:defRPr>
              </a:lvl9pPr>
            </a:lstStyle>
            <a:p>
              <a:pPr algn="ctr"/>
              <a:endParaRPr lang="zh-CN" altLang="en-US">
                <a:latin typeface="微软雅黑" panose="020B0503020204020204" pitchFamily="34" charset="-122"/>
                <a:ea typeface="微软雅黑" panose="020B0503020204020204" pitchFamily="34" charset="-122"/>
                <a:cs typeface="+mn-ea"/>
                <a:sym typeface="+mn-lt"/>
              </a:endParaRPr>
            </a:p>
          </p:txBody>
        </p:sp>
        <p:cxnSp>
          <p:nvCxnSpPr>
            <p:cNvPr id="19" name="line3"/>
            <p:cNvCxnSpPr/>
            <p:nvPr>
              <p:custDataLst>
                <p:tags r:id="rId22"/>
              </p:custDataLst>
            </p:nvPr>
          </p:nvCxnSpPr>
          <p:spPr>
            <a:xfrm flipH="1">
              <a:off x="6346936" y="2192681"/>
              <a:ext cx="42212" cy="3855694"/>
            </a:xfrm>
            <a:prstGeom prst="line">
              <a:avLst/>
            </a:prstGeom>
            <a:ln>
              <a:solidFill>
                <a:schemeClr val="accent1">
                  <a:alpha val="50000"/>
                </a:schemeClr>
              </a:solidFill>
              <a:prstDash val="sysDash"/>
            </a:ln>
          </p:spPr>
          <p:style>
            <a:lnRef idx="1">
              <a:schemeClr val="accent1"/>
            </a:lnRef>
            <a:fillRef idx="0">
              <a:schemeClr val="accent1"/>
            </a:fillRef>
            <a:effectRef idx="0">
              <a:schemeClr val="accent1"/>
            </a:effectRef>
            <a:fontRef idx="minor">
              <a:schemeClr val="tx1"/>
            </a:fontRef>
          </p:style>
        </p:cxnSp>
      </p:grpSp>
      <p:grpSp>
        <p:nvGrpSpPr>
          <p:cNvPr id="48" name="Text4"/>
          <p:cNvGrpSpPr/>
          <p:nvPr>
            <p:custDataLst>
              <p:tags r:id="rId7"/>
            </p:custDataLst>
          </p:nvPr>
        </p:nvGrpSpPr>
        <p:grpSpPr>
          <a:xfrm>
            <a:off x="9064607" y="1593794"/>
            <a:ext cx="139700" cy="3831646"/>
            <a:chOff x="9064607" y="1593794"/>
            <a:chExt cx="139700" cy="3831646"/>
          </a:xfrm>
        </p:grpSpPr>
        <p:cxnSp>
          <p:nvCxnSpPr>
            <p:cNvPr id="10" name="line3"/>
            <p:cNvCxnSpPr/>
            <p:nvPr>
              <p:custDataLst>
                <p:tags r:id="rId17"/>
              </p:custDataLst>
            </p:nvPr>
          </p:nvCxnSpPr>
          <p:spPr>
            <a:xfrm flipH="1">
              <a:off x="9093273" y="1663644"/>
              <a:ext cx="41184" cy="3761796"/>
            </a:xfrm>
            <a:prstGeom prst="line">
              <a:avLst/>
            </a:prstGeom>
            <a:ln>
              <a:solidFill>
                <a:schemeClr val="accent2">
                  <a:alpha val="50000"/>
                </a:schemeClr>
              </a:solidFill>
              <a:prstDash val="sysDash"/>
            </a:ln>
          </p:spPr>
          <p:style>
            <a:lnRef idx="1">
              <a:schemeClr val="accent1"/>
            </a:lnRef>
            <a:fillRef idx="0">
              <a:schemeClr val="accent1"/>
            </a:fillRef>
            <a:effectRef idx="0">
              <a:schemeClr val="accent1"/>
            </a:effectRef>
            <a:fontRef idx="minor">
              <a:schemeClr val="tx1"/>
            </a:fontRef>
          </p:style>
        </p:cxnSp>
        <p:sp>
          <p:nvSpPr>
            <p:cNvPr id="14" name="line1"/>
            <p:cNvSpPr/>
            <p:nvPr>
              <p:custDataLst>
                <p:tags r:id="rId18"/>
              </p:custDataLst>
            </p:nvPr>
          </p:nvSpPr>
          <p:spPr>
            <a:xfrm>
              <a:off x="9064607" y="1593794"/>
              <a:ext cx="139700" cy="139700"/>
            </a:xfrm>
            <a:prstGeom prst="ellipse">
              <a:avLst/>
            </a:prstGeom>
            <a:solidFill>
              <a:schemeClr val="accent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rgbClr val="FFFFFF"/>
                  </a:solidFill>
                  <a:latin typeface="等线" panose="02110004020202020204"/>
                  <a:ea typeface="+mn-ea"/>
                  <a:cs typeface="+mn-cs"/>
                </a:defRPr>
              </a:lvl1pPr>
              <a:lvl2pPr marL="457200" algn="l" defTabSz="914400" rtl="0" eaLnBrk="1" latinLnBrk="0" hangingPunct="1">
                <a:defRPr sz="1800" kern="1200">
                  <a:solidFill>
                    <a:srgbClr val="FFFFFF"/>
                  </a:solidFill>
                  <a:latin typeface="等线" panose="02110004020202020204"/>
                  <a:ea typeface="+mn-ea"/>
                  <a:cs typeface="+mn-cs"/>
                </a:defRPr>
              </a:lvl2pPr>
              <a:lvl3pPr marL="914400" algn="l" defTabSz="914400" rtl="0" eaLnBrk="1" latinLnBrk="0" hangingPunct="1">
                <a:defRPr sz="1800" kern="1200">
                  <a:solidFill>
                    <a:srgbClr val="FFFFFF"/>
                  </a:solidFill>
                  <a:latin typeface="等线" panose="02110004020202020204"/>
                  <a:ea typeface="+mn-ea"/>
                  <a:cs typeface="+mn-cs"/>
                </a:defRPr>
              </a:lvl3pPr>
              <a:lvl4pPr marL="1371600" algn="l" defTabSz="914400" rtl="0" eaLnBrk="1" latinLnBrk="0" hangingPunct="1">
                <a:defRPr sz="1800" kern="1200">
                  <a:solidFill>
                    <a:srgbClr val="FFFFFF"/>
                  </a:solidFill>
                  <a:latin typeface="等线" panose="02110004020202020204"/>
                  <a:ea typeface="+mn-ea"/>
                  <a:cs typeface="+mn-cs"/>
                </a:defRPr>
              </a:lvl4pPr>
              <a:lvl5pPr marL="1828800" algn="l" defTabSz="914400" rtl="0" eaLnBrk="1" latinLnBrk="0" hangingPunct="1">
                <a:defRPr sz="1800" kern="1200">
                  <a:solidFill>
                    <a:srgbClr val="FFFFFF"/>
                  </a:solidFill>
                  <a:latin typeface="等线" panose="02110004020202020204"/>
                  <a:ea typeface="+mn-ea"/>
                  <a:cs typeface="+mn-cs"/>
                </a:defRPr>
              </a:lvl5pPr>
              <a:lvl6pPr marL="2286000" algn="l" defTabSz="914400" rtl="0" eaLnBrk="1" latinLnBrk="0" hangingPunct="1">
                <a:defRPr sz="1800" kern="1200">
                  <a:solidFill>
                    <a:srgbClr val="FFFFFF"/>
                  </a:solidFill>
                  <a:latin typeface="等线" panose="02110004020202020204"/>
                  <a:ea typeface="+mn-ea"/>
                  <a:cs typeface="+mn-cs"/>
                </a:defRPr>
              </a:lvl6pPr>
              <a:lvl7pPr marL="2743200" algn="l" defTabSz="914400" rtl="0" eaLnBrk="1" latinLnBrk="0" hangingPunct="1">
                <a:defRPr sz="1800" kern="1200">
                  <a:solidFill>
                    <a:srgbClr val="FFFFFF"/>
                  </a:solidFill>
                  <a:latin typeface="等线" panose="02110004020202020204"/>
                  <a:ea typeface="+mn-ea"/>
                  <a:cs typeface="+mn-cs"/>
                </a:defRPr>
              </a:lvl7pPr>
              <a:lvl8pPr marL="3200400" algn="l" defTabSz="914400" rtl="0" eaLnBrk="1" latinLnBrk="0" hangingPunct="1">
                <a:defRPr sz="1800" kern="1200">
                  <a:solidFill>
                    <a:srgbClr val="FFFFFF"/>
                  </a:solidFill>
                  <a:latin typeface="等线" panose="02110004020202020204"/>
                  <a:ea typeface="+mn-ea"/>
                  <a:cs typeface="+mn-cs"/>
                </a:defRPr>
              </a:lvl8pPr>
              <a:lvl9pPr marL="3657600" algn="l" defTabSz="914400" rtl="0" eaLnBrk="1" latinLnBrk="0" hangingPunct="1">
                <a:defRPr sz="1800" kern="1200">
                  <a:solidFill>
                    <a:srgbClr val="FFFFFF"/>
                  </a:solidFill>
                  <a:latin typeface="等线" panose="02110004020202020204"/>
                  <a:ea typeface="+mn-ea"/>
                  <a:cs typeface="+mn-cs"/>
                </a:defRPr>
              </a:lvl9pPr>
            </a:lstStyle>
            <a:p>
              <a:pPr algn="ctr"/>
              <a:endParaRPr lang="zh-CN" altLang="en-US">
                <a:latin typeface="微软雅黑" panose="020B0503020204020204" pitchFamily="34" charset="-122"/>
                <a:ea typeface="微软雅黑" panose="020B0503020204020204" pitchFamily="34" charset="-122"/>
                <a:cs typeface="+mn-ea"/>
                <a:sym typeface="+mn-lt"/>
              </a:endParaRPr>
            </a:p>
          </p:txBody>
        </p:sp>
        <p:sp>
          <p:nvSpPr>
            <p:cNvPr id="15" name="line2"/>
            <p:cNvSpPr/>
            <p:nvPr>
              <p:custDataLst>
                <p:tags r:id="rId19"/>
              </p:custDataLst>
            </p:nvPr>
          </p:nvSpPr>
          <p:spPr>
            <a:xfrm>
              <a:off x="9091332" y="1620519"/>
              <a:ext cx="86250" cy="86250"/>
            </a:xfrm>
            <a:prstGeom prst="ellipse">
              <a:avLst/>
            </a:prstGeom>
            <a:solidFill>
              <a:schemeClr val="accent2">
                <a:alpha val="50000"/>
              </a:schemeClr>
            </a:solidFill>
            <a:ln>
              <a:noFill/>
            </a:ln>
            <a:effectLst>
              <a:outerShdw blurRad="127000" dist="63500" dir="2700000" algn="ctr" rotWithShape="0">
                <a:schemeClr val="accent5">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rgbClr val="FFFFFF"/>
                  </a:solidFill>
                  <a:latin typeface="等线" panose="02110004020202020204"/>
                  <a:ea typeface="+mn-ea"/>
                  <a:cs typeface="+mn-cs"/>
                </a:defRPr>
              </a:lvl1pPr>
              <a:lvl2pPr marL="457200" algn="l" defTabSz="914400" rtl="0" eaLnBrk="1" latinLnBrk="0" hangingPunct="1">
                <a:defRPr sz="1800" kern="1200">
                  <a:solidFill>
                    <a:srgbClr val="FFFFFF"/>
                  </a:solidFill>
                  <a:latin typeface="等线" panose="02110004020202020204"/>
                  <a:ea typeface="+mn-ea"/>
                  <a:cs typeface="+mn-cs"/>
                </a:defRPr>
              </a:lvl2pPr>
              <a:lvl3pPr marL="914400" algn="l" defTabSz="914400" rtl="0" eaLnBrk="1" latinLnBrk="0" hangingPunct="1">
                <a:defRPr sz="1800" kern="1200">
                  <a:solidFill>
                    <a:srgbClr val="FFFFFF"/>
                  </a:solidFill>
                  <a:latin typeface="等线" panose="02110004020202020204"/>
                  <a:ea typeface="+mn-ea"/>
                  <a:cs typeface="+mn-cs"/>
                </a:defRPr>
              </a:lvl3pPr>
              <a:lvl4pPr marL="1371600" algn="l" defTabSz="914400" rtl="0" eaLnBrk="1" latinLnBrk="0" hangingPunct="1">
                <a:defRPr sz="1800" kern="1200">
                  <a:solidFill>
                    <a:srgbClr val="FFFFFF"/>
                  </a:solidFill>
                  <a:latin typeface="等线" panose="02110004020202020204"/>
                  <a:ea typeface="+mn-ea"/>
                  <a:cs typeface="+mn-cs"/>
                </a:defRPr>
              </a:lvl4pPr>
              <a:lvl5pPr marL="1828800" algn="l" defTabSz="914400" rtl="0" eaLnBrk="1" latinLnBrk="0" hangingPunct="1">
                <a:defRPr sz="1800" kern="1200">
                  <a:solidFill>
                    <a:srgbClr val="FFFFFF"/>
                  </a:solidFill>
                  <a:latin typeface="等线" panose="02110004020202020204"/>
                  <a:ea typeface="+mn-ea"/>
                  <a:cs typeface="+mn-cs"/>
                </a:defRPr>
              </a:lvl5pPr>
              <a:lvl6pPr marL="2286000" algn="l" defTabSz="914400" rtl="0" eaLnBrk="1" latinLnBrk="0" hangingPunct="1">
                <a:defRPr sz="1800" kern="1200">
                  <a:solidFill>
                    <a:srgbClr val="FFFFFF"/>
                  </a:solidFill>
                  <a:latin typeface="等线" panose="02110004020202020204"/>
                  <a:ea typeface="+mn-ea"/>
                  <a:cs typeface="+mn-cs"/>
                </a:defRPr>
              </a:lvl6pPr>
              <a:lvl7pPr marL="2743200" algn="l" defTabSz="914400" rtl="0" eaLnBrk="1" latinLnBrk="0" hangingPunct="1">
                <a:defRPr sz="1800" kern="1200">
                  <a:solidFill>
                    <a:srgbClr val="FFFFFF"/>
                  </a:solidFill>
                  <a:latin typeface="等线" panose="02110004020202020204"/>
                  <a:ea typeface="+mn-ea"/>
                  <a:cs typeface="+mn-cs"/>
                </a:defRPr>
              </a:lvl7pPr>
              <a:lvl8pPr marL="3200400" algn="l" defTabSz="914400" rtl="0" eaLnBrk="1" latinLnBrk="0" hangingPunct="1">
                <a:defRPr sz="1800" kern="1200">
                  <a:solidFill>
                    <a:srgbClr val="FFFFFF"/>
                  </a:solidFill>
                  <a:latin typeface="等线" panose="02110004020202020204"/>
                  <a:ea typeface="+mn-ea"/>
                  <a:cs typeface="+mn-cs"/>
                </a:defRPr>
              </a:lvl8pPr>
              <a:lvl9pPr marL="3657600" algn="l" defTabSz="914400" rtl="0" eaLnBrk="1" latinLnBrk="0" hangingPunct="1">
                <a:defRPr sz="1800" kern="1200">
                  <a:solidFill>
                    <a:srgbClr val="FFFFFF"/>
                  </a:solidFill>
                  <a:latin typeface="等线" panose="02110004020202020204"/>
                  <a:ea typeface="+mn-ea"/>
                  <a:cs typeface="+mn-cs"/>
                </a:defRPr>
              </a:lvl9pPr>
            </a:lstStyle>
            <a:p>
              <a:pPr algn="ctr"/>
              <a:endParaRPr lang="zh-CN" altLang="en-US">
                <a:latin typeface="微软雅黑" panose="020B0503020204020204" pitchFamily="34" charset="-122"/>
                <a:ea typeface="微软雅黑" panose="020B0503020204020204" pitchFamily="34" charset="-122"/>
                <a:cs typeface="+mn-ea"/>
                <a:sym typeface="+mn-lt"/>
              </a:endParaRPr>
            </a:p>
          </p:txBody>
        </p:sp>
      </p:grpSp>
      <p:sp>
        <p:nvSpPr>
          <p:cNvPr id="29" name="Text5"/>
          <p:cNvSpPr txBox="1"/>
          <p:nvPr>
            <p:custDataLst>
              <p:tags r:id="rId8"/>
            </p:custDataLst>
          </p:nvPr>
        </p:nvSpPr>
        <p:spPr>
          <a:xfrm>
            <a:off x="701735" y="2836576"/>
            <a:ext cx="2407751" cy="601820"/>
          </a:xfrm>
          <a:prstGeom prst="roundRect">
            <a:avLst>
              <a:gd name="adj" fmla="val 50000"/>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tIns="90000" bIns="90000" rtlCol="0" anchor="ctr" anchorCtr="0">
            <a:norm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kumimoji="1" lang="zh-CN" altLang="en-US" sz="1600" b="1">
                <a:solidFill>
                  <a:schemeClr val="tx2"/>
                </a:solidFill>
                <a:latin typeface="微软雅黑" panose="020B0503020204020204" pitchFamily="34" charset="-122"/>
                <a:ea typeface="微软雅黑" panose="020B0503020204020204" pitchFamily="34" charset="-122"/>
                <a:cs typeface="+mn-ea"/>
                <a:sym typeface="+mn-lt"/>
              </a:rPr>
              <a:t>历史传承</a:t>
            </a:r>
          </a:p>
        </p:txBody>
      </p:sp>
      <p:sp>
        <p:nvSpPr>
          <p:cNvPr id="25" name="Text6"/>
          <p:cNvSpPr txBox="1"/>
          <p:nvPr>
            <p:custDataLst>
              <p:tags r:id="rId9"/>
            </p:custDataLst>
          </p:nvPr>
        </p:nvSpPr>
        <p:spPr>
          <a:xfrm>
            <a:off x="3615080" y="2439447"/>
            <a:ext cx="2407751" cy="601820"/>
          </a:xfrm>
          <a:prstGeom prst="roundRect">
            <a:avLst>
              <a:gd name="adj" fmla="val 50000"/>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tIns="90000" bIns="90000" rtlCol="0" anchor="ctr" anchorCtr="0">
            <a:norm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kumimoji="1" lang="zh-CN" altLang="en-US" sz="1600" b="1">
                <a:solidFill>
                  <a:schemeClr val="tx2"/>
                </a:solidFill>
                <a:latin typeface="微软雅黑" panose="020B0503020204020204" pitchFamily="34" charset="-122"/>
                <a:ea typeface="微软雅黑" panose="020B0503020204020204" pitchFamily="34" charset="-122"/>
                <a:cs typeface="+mn-ea"/>
                <a:sym typeface="+mn-lt"/>
              </a:rPr>
              <a:t>文化自信</a:t>
            </a:r>
          </a:p>
        </p:txBody>
      </p:sp>
      <p:sp>
        <p:nvSpPr>
          <p:cNvPr id="16" name="Text7"/>
          <p:cNvSpPr txBox="1"/>
          <p:nvPr>
            <p:custDataLst>
              <p:tags r:id="rId10"/>
            </p:custDataLst>
          </p:nvPr>
        </p:nvSpPr>
        <p:spPr>
          <a:xfrm>
            <a:off x="6485723" y="2002476"/>
            <a:ext cx="2502935" cy="601820"/>
          </a:xfrm>
          <a:prstGeom prst="roundRect">
            <a:avLst>
              <a:gd name="adj" fmla="val 50000"/>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tIns="90000" bIns="90000" rtlCol="0" anchor="ctr" anchorCtr="0">
            <a:norm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kumimoji="1" lang="zh-CN" altLang="en-US" sz="1600" b="1">
                <a:solidFill>
                  <a:schemeClr val="tx2"/>
                </a:solidFill>
                <a:latin typeface="微软雅黑" panose="020B0503020204020204" pitchFamily="34" charset="-122"/>
                <a:ea typeface="微软雅黑" panose="020B0503020204020204" pitchFamily="34" charset="-122"/>
                <a:cs typeface="+mn-ea"/>
                <a:sym typeface="+mn-lt"/>
              </a:rPr>
              <a:t>国际影响</a:t>
            </a:r>
          </a:p>
        </p:txBody>
      </p:sp>
      <p:sp>
        <p:nvSpPr>
          <p:cNvPr id="11" name="Text8"/>
          <p:cNvSpPr txBox="1"/>
          <p:nvPr>
            <p:custDataLst>
              <p:tags r:id="rId11"/>
            </p:custDataLst>
          </p:nvPr>
        </p:nvSpPr>
        <p:spPr>
          <a:xfrm>
            <a:off x="9365394" y="1473439"/>
            <a:ext cx="2366534" cy="601820"/>
          </a:xfrm>
          <a:prstGeom prst="roundRect">
            <a:avLst>
              <a:gd name="adj" fmla="val 50000"/>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tIns="90000" bIns="90000" rtlCol="0" anchor="ctr" anchorCtr="0">
            <a:norm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kumimoji="1" lang="zh-CN" altLang="en-US" sz="1600" b="1">
                <a:solidFill>
                  <a:schemeClr val="tx2"/>
                </a:solidFill>
                <a:latin typeface="微软雅黑" panose="020B0503020204020204" pitchFamily="34" charset="-122"/>
                <a:ea typeface="微软雅黑" panose="020B0503020204020204" pitchFamily="34" charset="-122"/>
                <a:cs typeface="+mn-ea"/>
                <a:sym typeface="+mn-lt"/>
              </a:rPr>
              <a:t>教育意义</a:t>
            </a:r>
          </a:p>
        </p:txBody>
      </p:sp>
      <p:sp>
        <p:nvSpPr>
          <p:cNvPr id="40" name="Text9"/>
          <p:cNvSpPr txBox="1"/>
          <p:nvPr>
            <p:custDataLst>
              <p:tags r:id="rId12"/>
            </p:custDataLst>
          </p:nvPr>
        </p:nvSpPr>
        <p:spPr>
          <a:xfrm>
            <a:off x="713244" y="3614071"/>
            <a:ext cx="2396242" cy="2024729"/>
          </a:xfrm>
          <a:prstGeom prst="rect">
            <a:avLst/>
          </a:prstGeom>
          <a:noFill/>
        </p:spPr>
        <p:txBody>
          <a:bodyPr wrap="square">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171450" indent="-171450" algn="just">
              <a:lnSpc>
                <a:spcPct val="130000"/>
              </a:lnSpc>
              <a:spcBef>
                <a:spcPts val="300"/>
              </a:spcBef>
              <a:spcAft>
                <a:spcPts val="300"/>
              </a:spcAft>
              <a:buFont typeface="Arial" pitchFamily="34" charset="0"/>
              <a:buChar char="•"/>
              <a:defRPr/>
            </a:pPr>
            <a:r>
              <a:rPr lang="en-US" altLang="zh-CN" sz="2000" dirty="0" err="1">
                <a:solidFill>
                  <a:schemeClr val="bg2"/>
                </a:solidFill>
                <a:latin typeface="微软雅黑" panose="020B0503020204020204" pitchFamily="34" charset="-122"/>
                <a:ea typeface="微软雅黑" panose="020B0503020204020204" pitchFamily="34" charset="-122"/>
              </a:rPr>
              <a:t>苏轼的治水精神是中华优秀传统文化重要组成部分，值得我们传承和弘扬</a:t>
            </a:r>
            <a:r>
              <a:rPr lang="en-US" altLang="zh-CN" sz="2000" dirty="0">
                <a:solidFill>
                  <a:schemeClr val="bg2"/>
                </a:solidFill>
                <a:latin typeface="微软雅黑" panose="020B0503020204020204" pitchFamily="34" charset="-122"/>
                <a:ea typeface="微软雅黑" panose="020B0503020204020204" pitchFamily="34" charset="-122"/>
              </a:rPr>
              <a:t>。</a:t>
            </a:r>
          </a:p>
        </p:txBody>
      </p:sp>
      <p:sp>
        <p:nvSpPr>
          <p:cNvPr id="41" name="Text10"/>
          <p:cNvSpPr txBox="1"/>
          <p:nvPr>
            <p:custDataLst>
              <p:tags r:id="rId13"/>
            </p:custDataLst>
          </p:nvPr>
        </p:nvSpPr>
        <p:spPr>
          <a:xfrm>
            <a:off x="3615080" y="3228841"/>
            <a:ext cx="2407751" cy="1695165"/>
          </a:xfrm>
          <a:prstGeom prst="rect">
            <a:avLst/>
          </a:prstGeom>
          <a:noFill/>
        </p:spPr>
        <p:txBody>
          <a:bodyPr wrap="square">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171450" indent="-171450" algn="just">
              <a:lnSpc>
                <a:spcPct val="130000"/>
              </a:lnSpc>
              <a:spcBef>
                <a:spcPts val="300"/>
              </a:spcBef>
              <a:spcAft>
                <a:spcPts val="300"/>
              </a:spcAft>
              <a:buFont typeface="Arial" pitchFamily="34" charset="0"/>
              <a:buChar char="•"/>
              <a:defRPr/>
            </a:pPr>
            <a:r>
              <a:rPr lang="en-US" altLang="zh-CN" sz="2000" dirty="0" err="1">
                <a:solidFill>
                  <a:schemeClr val="bg2"/>
                </a:solidFill>
                <a:latin typeface="微软雅黑" panose="020B0503020204020204" pitchFamily="34" charset="-122"/>
                <a:ea typeface="微软雅黑" panose="020B0503020204020204" pitchFamily="34" charset="-122"/>
              </a:rPr>
              <a:t>他的治水实践展现了古代中国的智慧，增强了我们的文化自信和民族自豪感</a:t>
            </a:r>
            <a:r>
              <a:rPr lang="en-US" altLang="zh-CN" sz="2000" dirty="0">
                <a:solidFill>
                  <a:schemeClr val="bg2"/>
                </a:solidFill>
                <a:latin typeface="微软雅黑" panose="020B0503020204020204" pitchFamily="34" charset="-122"/>
                <a:ea typeface="微软雅黑" panose="020B0503020204020204" pitchFamily="34" charset="-122"/>
              </a:rPr>
              <a:t>。</a:t>
            </a:r>
          </a:p>
        </p:txBody>
      </p:sp>
      <p:sp>
        <p:nvSpPr>
          <p:cNvPr id="42" name="Text11"/>
          <p:cNvSpPr txBox="1"/>
          <p:nvPr>
            <p:custDataLst>
              <p:tags r:id="rId14"/>
            </p:custDataLst>
          </p:nvPr>
        </p:nvSpPr>
        <p:spPr>
          <a:xfrm>
            <a:off x="6506459" y="2811619"/>
            <a:ext cx="2482199" cy="1695165"/>
          </a:xfrm>
          <a:prstGeom prst="rect">
            <a:avLst/>
          </a:prstGeom>
          <a:noFill/>
        </p:spPr>
        <p:txBody>
          <a:bodyPr wrap="square">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285750" indent="-285750" algn="just">
              <a:lnSpc>
                <a:spcPct val="130000"/>
              </a:lnSpc>
              <a:spcBef>
                <a:spcPts val="300"/>
              </a:spcBef>
              <a:spcAft>
                <a:spcPts val="300"/>
              </a:spcAft>
              <a:buFont typeface="Arial" pitchFamily="34" charset="0"/>
              <a:buChar char="•"/>
              <a:defRPr/>
            </a:pPr>
            <a:r>
              <a:rPr lang="en-US" altLang="zh-CN" sz="2000" dirty="0" err="1">
                <a:solidFill>
                  <a:schemeClr val="bg2"/>
                </a:solidFill>
                <a:latin typeface="微软雅黑" panose="020B0503020204020204" pitchFamily="34" charset="-122"/>
                <a:ea typeface="微软雅黑" panose="020B0503020204020204" pitchFamily="34" charset="-122"/>
              </a:rPr>
              <a:t>苏轼的治水经验对世界水利史也有重要贡献，为全球治水实践提供了中国方案</a:t>
            </a:r>
            <a:r>
              <a:rPr lang="en-US" altLang="zh-CN" sz="2000" dirty="0">
                <a:solidFill>
                  <a:schemeClr val="bg2"/>
                </a:solidFill>
                <a:latin typeface="微软雅黑" panose="020B0503020204020204" pitchFamily="34" charset="-122"/>
                <a:ea typeface="微软雅黑" panose="020B0503020204020204" pitchFamily="34" charset="-122"/>
              </a:rPr>
              <a:t>。</a:t>
            </a:r>
          </a:p>
        </p:txBody>
      </p:sp>
      <p:sp>
        <p:nvSpPr>
          <p:cNvPr id="43" name="Text12"/>
          <p:cNvSpPr txBox="1"/>
          <p:nvPr>
            <p:custDataLst>
              <p:tags r:id="rId15"/>
            </p:custDataLst>
          </p:nvPr>
        </p:nvSpPr>
        <p:spPr>
          <a:xfrm>
            <a:off x="9361140" y="2249048"/>
            <a:ext cx="2370787" cy="1695165"/>
          </a:xfrm>
          <a:prstGeom prst="rect">
            <a:avLst/>
          </a:prstGeom>
          <a:noFill/>
        </p:spPr>
        <p:txBody>
          <a:bodyPr wrap="square">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285750" indent="-285750" algn="just">
              <a:lnSpc>
                <a:spcPct val="130000"/>
              </a:lnSpc>
              <a:spcBef>
                <a:spcPts val="300"/>
              </a:spcBef>
              <a:spcAft>
                <a:spcPts val="300"/>
              </a:spcAft>
              <a:buFont typeface="Arial" pitchFamily="34" charset="0"/>
              <a:buChar char="•"/>
              <a:defRPr/>
            </a:pPr>
            <a:r>
              <a:rPr lang="en-US" altLang="zh-CN" sz="2000" dirty="0" err="1">
                <a:solidFill>
                  <a:schemeClr val="bg2"/>
                </a:solidFill>
                <a:latin typeface="微软雅黑" panose="020B0503020204020204" pitchFamily="34" charset="-122"/>
                <a:ea typeface="微软雅黑" panose="020B0503020204020204" pitchFamily="34" charset="-122"/>
              </a:rPr>
              <a:t>他的治水精神对当代教育具有重要启示，鼓励人们勇于面对挑战，积极解决问题</a:t>
            </a:r>
            <a:r>
              <a:rPr lang="en-US" altLang="zh-CN" sz="2000" dirty="0">
                <a:solidFill>
                  <a:schemeClr val="bg2"/>
                </a:solidFill>
                <a:latin typeface="微软雅黑" panose="020B0503020204020204" pitchFamily="34" charset="-122"/>
                <a:ea typeface="微软雅黑" panose="020B0503020204020204" pitchFamily="34" charset="-122"/>
              </a:rPr>
              <a:t>。</a:t>
            </a:r>
          </a:p>
        </p:txBody>
      </p:sp>
      <p:sp>
        <p:nvSpPr>
          <p:cNvPr id="3" name="Text13"/>
          <p:cNvSpPr txBox="1"/>
          <p:nvPr>
            <p:custDataLst>
              <p:tags r:id="rId16"/>
            </p:custDataLst>
          </p:nvPr>
        </p:nvSpPr>
        <p:spPr>
          <a:xfrm>
            <a:off x="347808" y="305152"/>
            <a:ext cx="11496384" cy="720348"/>
          </a:xfrm>
          <a:prstGeom prst="rect">
            <a:avLst/>
          </a:prstGeom>
          <a:noFill/>
        </p:spPr>
        <p:txBody>
          <a:bodyPr wrap="square" rtlCol="0" anchor="ctr" anchorCtr="0">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rtl="0" eaLnBrk="1" fontAlgn="auto" latinLnBrk="0" hangingPunct="1">
              <a:lnSpc>
                <a:spcPct val="120000"/>
              </a:lnSpc>
              <a:spcBef>
                <a:spcPct val="0"/>
              </a:spcBef>
              <a:spcAft>
                <a:spcPct val="0"/>
              </a:spcAft>
              <a:buClrTx/>
              <a:buSzTx/>
              <a:buFontTx/>
              <a:buNone/>
              <a:defRPr/>
            </a:pPr>
            <a:r>
              <a:rPr lang="en-US" altLang="zh-CN" sz="3200" b="1" noProof="0">
                <a:ln>
                  <a:noFill/>
                </a:ln>
                <a:effectLst/>
                <a:uLnTx/>
                <a:uFillTx/>
                <a:latin typeface="微软雅黑" panose="020B0503020204020204" pitchFamily="34" charset="-122"/>
                <a:ea typeface="微软雅黑" panose="020B0503020204020204" pitchFamily="34" charset="-122"/>
                <a:cs typeface="微软雅黑" panose="020B0503020204020204" pitchFamily="34" charset="-122"/>
                <a:sym typeface="思源黑体 CN" panose="020B0500000000000000" pitchFamily="34" charset="-122"/>
              </a:rPr>
              <a:t>治水精神的文化价值</a:t>
            </a:r>
          </a:p>
        </p:txBody>
      </p:sp>
    </p:spTree>
    <p:custDataLst>
      <p:custData r:id="rId1"/>
      <p:tags r:id="rId2"/>
    </p:custData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name="chapter_5">
    <p:bg>
      <p:bgPr>
        <a:solidFill>
          <a:schemeClr val="bg1"/>
        </a:solidFill>
        <a:effectLst/>
      </p:bgPr>
    </p:bg>
    <p:spTree>
      <p:nvGrpSpPr>
        <p:cNvPr id="1" name=""/>
        <p:cNvGrpSpPr/>
        <p:nvPr/>
      </p:nvGrpSpPr>
      <p:grpSpPr>
        <a:xfrm>
          <a:off x="0" y="0"/>
          <a:ext cx="0" cy="0"/>
          <a:chOff x="0" y="0"/>
          <a:chExt cx="0" cy="0"/>
        </a:xfrm>
      </p:grpSpPr>
      <p:sp>
        <p:nvSpPr>
          <p:cNvPr id="2" name="Text1"/>
          <p:cNvSpPr txBox="1"/>
          <p:nvPr>
            <p:custDataLst>
              <p:tags r:id="rId3"/>
            </p:custDataLst>
          </p:nvPr>
        </p:nvSpPr>
        <p:spPr>
          <a:xfrm flipH="1">
            <a:off x="404495" y="3134360"/>
            <a:ext cx="6156600" cy="1300480"/>
          </a:xfrm>
          <a:prstGeom prst="rect">
            <a:avLst/>
          </a:prstGeom>
          <a:noFill/>
        </p:spPr>
        <p:txBody>
          <a:bodyPr wrap="square" rtlCol="0" anchor="t" anchorCtr="0">
            <a:normAutofit/>
          </a:bodyPr>
          <a:lstStyle>
            <a:defPPr>
              <a:defRPr lang="en-US"/>
            </a:defPPr>
            <a:lvl1pPr marL="0" algn="l" defTabSz="914400" rtl="0" eaLnBrk="1" latinLnBrk="0" hangingPunct="1">
              <a:defRPr sz="11000" b="1" kern="1200" spc="-150">
                <a:solidFill>
                  <a:srgbClr val="8034FF"/>
                </a:solidFill>
                <a:latin typeface="Avenir LT Pro 65 Medium" panose="020B0603020203020204" pitchFamily="34" charset="0"/>
                <a:ea typeface="Inter Medium" panose="020B0502030000000004" pitchFamily="34" charset="0"/>
                <a:cs typeface="Arial"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6000" spc="0">
                <a:solidFill>
                  <a:schemeClr val="tx1"/>
                </a:solidFill>
                <a:uFillTx/>
                <a:latin typeface="微软雅黑" panose="020B0503020204020204" charset="-122"/>
                <a:ea typeface="微软雅黑" panose="020B0503020204020204" charset="-122"/>
                <a:cs typeface="字体圈欣意冠黑体" panose="00000500000000000000" charset="-122"/>
                <a:sym typeface="+mn-lt"/>
              </a:rPr>
              <a:t>结语</a:t>
            </a:r>
          </a:p>
        </p:txBody>
      </p:sp>
      <p:sp>
        <p:nvSpPr>
          <p:cNvPr id="4" name="Text3"/>
          <p:cNvSpPr txBox="1"/>
          <p:nvPr>
            <p:custDataLst>
              <p:tags r:id="rId4"/>
            </p:custDataLst>
          </p:nvPr>
        </p:nvSpPr>
        <p:spPr>
          <a:xfrm flipH="1">
            <a:off x="404495" y="1257926"/>
            <a:ext cx="1611989" cy="1452596"/>
          </a:xfrm>
          <a:prstGeom prst="rect">
            <a:avLst/>
          </a:prstGeom>
          <a:noFill/>
        </p:spPr>
        <p:txBody>
          <a:bodyPr wrap="square" rtlCol="0" anchor="ctr">
            <a:normAutofit fontScale="95000" lnSpcReduction="100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spcBef>
                <a:spcPct val="0"/>
              </a:spcBef>
            </a:pPr>
            <a:r>
              <a:rPr lang="en-US" altLang="zh-CN" sz="8800" b="1">
                <a:latin typeface="微软雅黑" panose="020B0503020204020204" charset="-122"/>
                <a:ea typeface="微软雅黑" panose="020B0503020204020204" charset="-122"/>
              </a:rPr>
              <a:t>06</a:t>
            </a:r>
          </a:p>
        </p:txBody>
      </p:sp>
      <p:sp>
        <p:nvSpPr>
          <p:cNvPr id="5" name="矩形 4"/>
          <p:cNvSpPr/>
          <p:nvPr>
            <p:custDataLst>
              <p:tags r:id="rId5"/>
            </p:custDataLst>
          </p:nvPr>
        </p:nvSpPr>
        <p:spPr>
          <a:xfrm flipH="1" flipV="1">
            <a:off x="617468" y="2710522"/>
            <a:ext cx="1062436" cy="166711"/>
          </a:xfrm>
          <a:prstGeom prst="rect">
            <a:avLst/>
          </a:prstGeom>
          <a:solidFill>
            <a:srgbClr val="0099C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rgbClr val="FFFFFF"/>
                </a:solidFill>
                <a:latin typeface="等线" panose="02110004020202020204"/>
                <a:ea typeface="+mn-ea"/>
                <a:cs typeface="+mn-cs"/>
              </a:defRPr>
            </a:lvl1pPr>
            <a:lvl2pPr marL="457200" algn="l" defTabSz="914400" rtl="0" eaLnBrk="1" latinLnBrk="0" hangingPunct="1">
              <a:defRPr sz="1800" kern="1200">
                <a:solidFill>
                  <a:srgbClr val="FFFFFF"/>
                </a:solidFill>
                <a:latin typeface="等线" panose="02110004020202020204"/>
                <a:ea typeface="+mn-ea"/>
                <a:cs typeface="+mn-cs"/>
              </a:defRPr>
            </a:lvl2pPr>
            <a:lvl3pPr marL="914400" algn="l" defTabSz="914400" rtl="0" eaLnBrk="1" latinLnBrk="0" hangingPunct="1">
              <a:defRPr sz="1800" kern="1200">
                <a:solidFill>
                  <a:srgbClr val="FFFFFF"/>
                </a:solidFill>
                <a:latin typeface="等线" panose="02110004020202020204"/>
                <a:ea typeface="+mn-ea"/>
                <a:cs typeface="+mn-cs"/>
              </a:defRPr>
            </a:lvl3pPr>
            <a:lvl4pPr marL="1371600" algn="l" defTabSz="914400" rtl="0" eaLnBrk="1" latinLnBrk="0" hangingPunct="1">
              <a:defRPr sz="1800" kern="1200">
                <a:solidFill>
                  <a:srgbClr val="FFFFFF"/>
                </a:solidFill>
                <a:latin typeface="等线" panose="02110004020202020204"/>
                <a:ea typeface="+mn-ea"/>
                <a:cs typeface="+mn-cs"/>
              </a:defRPr>
            </a:lvl4pPr>
            <a:lvl5pPr marL="1828800" algn="l" defTabSz="914400" rtl="0" eaLnBrk="1" latinLnBrk="0" hangingPunct="1">
              <a:defRPr sz="1800" kern="1200">
                <a:solidFill>
                  <a:srgbClr val="FFFFFF"/>
                </a:solidFill>
                <a:latin typeface="等线" panose="02110004020202020204"/>
                <a:ea typeface="+mn-ea"/>
                <a:cs typeface="+mn-cs"/>
              </a:defRPr>
            </a:lvl5pPr>
            <a:lvl6pPr marL="2286000" algn="l" defTabSz="914400" rtl="0" eaLnBrk="1" latinLnBrk="0" hangingPunct="1">
              <a:defRPr sz="1800" kern="1200">
                <a:solidFill>
                  <a:srgbClr val="FFFFFF"/>
                </a:solidFill>
                <a:latin typeface="等线" panose="02110004020202020204"/>
                <a:ea typeface="+mn-ea"/>
                <a:cs typeface="+mn-cs"/>
              </a:defRPr>
            </a:lvl6pPr>
            <a:lvl7pPr marL="2743200" algn="l" defTabSz="914400" rtl="0" eaLnBrk="1" latinLnBrk="0" hangingPunct="1">
              <a:defRPr sz="1800" kern="1200">
                <a:solidFill>
                  <a:srgbClr val="FFFFFF"/>
                </a:solidFill>
                <a:latin typeface="等线" panose="02110004020202020204"/>
                <a:ea typeface="+mn-ea"/>
                <a:cs typeface="+mn-cs"/>
              </a:defRPr>
            </a:lvl7pPr>
            <a:lvl8pPr marL="3200400" algn="l" defTabSz="914400" rtl="0" eaLnBrk="1" latinLnBrk="0" hangingPunct="1">
              <a:defRPr sz="1800" kern="1200">
                <a:solidFill>
                  <a:srgbClr val="FFFFFF"/>
                </a:solidFill>
                <a:latin typeface="等线" panose="02110004020202020204"/>
                <a:ea typeface="+mn-ea"/>
                <a:cs typeface="+mn-cs"/>
              </a:defRPr>
            </a:lvl8pPr>
            <a:lvl9pPr marL="3657600" algn="l" defTabSz="914400" rtl="0" eaLnBrk="1" latinLnBrk="0" hangingPunct="1">
              <a:defRPr sz="1800" kern="1200">
                <a:solidFill>
                  <a:srgbClr val="FFFFFF"/>
                </a:solidFill>
                <a:latin typeface="等线" panose="02110004020202020204"/>
                <a:ea typeface="+mn-ea"/>
                <a:cs typeface="+mn-cs"/>
              </a:defRPr>
            </a:lvl9pPr>
          </a:lstStyle>
          <a:p>
            <a:pPr algn="ctr"/>
            <a:endParaRPr lang="zh-CN" altLang="en-US"/>
          </a:p>
        </p:txBody>
      </p:sp>
      <p:pic>
        <p:nvPicPr>
          <p:cNvPr id="21" name="图形 20"/>
          <p:cNvPicPr>
            <a:picLocks noChangeAspect="1"/>
          </p:cNvPicPr>
          <p:nvPr>
            <p:custDataLst>
              <p:tags r:id="rId6"/>
            </p:custDataLst>
          </p:nvPr>
        </p:nvPicPr>
        <p:blipFill>
          <a:blip r:embed="rId9"/>
          <a:stretch>
            <a:fillRect/>
          </a:stretch>
        </p:blipFill>
        <p:spPr>
          <a:xfrm>
            <a:off x="1524000" y="857250"/>
            <a:ext cx="9144000" cy="5143500"/>
          </a:xfrm>
          <a:prstGeom prst="rect">
            <a:avLst/>
          </a:prstGeom>
        </p:spPr>
      </p:pic>
      <p:pic>
        <p:nvPicPr>
          <p:cNvPr id="15362" name="Picture 2">
            <a:extLst>
              <a:ext uri="{FF2B5EF4-FFF2-40B4-BE49-F238E27FC236}">
                <a16:creationId xmlns:a16="http://schemas.microsoft.com/office/drawing/2014/main" id="{4CD3D205-1571-F076-0D65-EB351677E9D2}"/>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7620000" y="0"/>
            <a:ext cx="4572000" cy="6858000"/>
          </a:xfrm>
          <a:prstGeom prst="rect">
            <a:avLst/>
          </a:prstGeom>
          <a:noFill/>
          <a:extLst>
            <a:ext uri="{909E8E84-426E-40DD-AFC4-6F175D3DCCD1}">
              <a14:hiddenFill xmlns:a14="http://schemas.microsoft.com/office/drawing/2010/main">
                <a:solidFill>
                  <a:srgbClr val="FFFFFF"/>
                </a:solidFill>
              </a14:hiddenFill>
            </a:ext>
          </a:extLst>
        </p:spPr>
      </p:pic>
    </p:spTree>
    <p:custDataLst>
      <p:custData r:id="rId1"/>
      <p:tags r:id="rId2"/>
    </p:custData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name="multContent">
    <p:spTree>
      <p:nvGrpSpPr>
        <p:cNvPr id="1" name=""/>
        <p:cNvGrpSpPr/>
        <p:nvPr/>
      </p:nvGrpSpPr>
      <p:grpSpPr>
        <a:xfrm>
          <a:off x="0" y="0"/>
          <a:ext cx="0" cy="0"/>
          <a:chOff x="0" y="0"/>
          <a:chExt cx="0" cy="0"/>
        </a:xfrm>
      </p:grpSpPr>
      <p:sp>
        <p:nvSpPr>
          <p:cNvPr id="4" name="Text1">
            <a:extLst>
              <a:ext uri="{FF2B5EF4-FFF2-40B4-BE49-F238E27FC236}">
                <a16:creationId xmlns:a16="http://schemas.microsoft.com/office/drawing/2014/main" id="{C9D6A2EE-184F-1879-D768-DBEF3AE08F68}"/>
              </a:ext>
            </a:extLst>
          </p:cNvPr>
          <p:cNvSpPr txBox="1"/>
          <p:nvPr>
            <p:custDataLst>
              <p:tags r:id="rId3"/>
            </p:custDataLst>
          </p:nvPr>
        </p:nvSpPr>
        <p:spPr>
          <a:xfrm>
            <a:off x="8413496" y="1791762"/>
            <a:ext cx="3104737" cy="3684993"/>
          </a:xfrm>
          <a:prstGeom prst="rect">
            <a:avLst/>
          </a:prstGeom>
          <a:solidFill>
            <a:schemeClr val="bg1"/>
          </a:solidFill>
          <a:ln w="3175" cap="sq">
            <a:solidFill>
              <a:schemeClr val="accent1"/>
            </a:solidFill>
          </a:ln>
          <a:effectLst>
            <a:outerShdw blurRad="190500" sx="102000" sy="102000" algn="ctr" rotWithShape="0">
              <a:schemeClr val="bg1">
                <a:lumMod val="65000"/>
                <a:alpha val="10000"/>
              </a:schemeClr>
            </a:outerShdw>
          </a:effectLst>
        </p:spPr>
        <p:txBody>
          <a:bodyPr vert="horz" wrap="square" lIns="91440" tIns="45720" rIns="91440" bIns="45720" rtlCol="0" anchor="t"/>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lnSpc>
                <a:spcPct val="110000"/>
              </a:lnSpc>
            </a:pPr>
            <a:endParaRPr kumimoji="1" lang="zh-CN" altLang="en-US"/>
          </a:p>
        </p:txBody>
      </p:sp>
      <p:sp>
        <p:nvSpPr>
          <p:cNvPr id="5" name="Text2">
            <a:extLst>
              <a:ext uri="{FF2B5EF4-FFF2-40B4-BE49-F238E27FC236}">
                <a16:creationId xmlns:a16="http://schemas.microsoft.com/office/drawing/2014/main" id="{EF19D7D3-176C-C393-3843-99A82DBDB5F4}"/>
              </a:ext>
            </a:extLst>
          </p:cNvPr>
          <p:cNvSpPr txBox="1"/>
          <p:nvPr>
            <p:custDataLst>
              <p:tags r:id="rId4"/>
            </p:custDataLst>
          </p:nvPr>
        </p:nvSpPr>
        <p:spPr>
          <a:xfrm>
            <a:off x="8413496" y="1791762"/>
            <a:ext cx="3104737" cy="305790"/>
          </a:xfrm>
          <a:prstGeom prst="rect">
            <a:avLst/>
          </a:prstGeom>
          <a:solidFill>
            <a:schemeClr val="accent1"/>
          </a:solidFill>
          <a:ln cap="sq">
            <a:noFill/>
            <a:prstDash val="solid"/>
            <a:miter/>
          </a:ln>
          <a:effectLst/>
        </p:spPr>
        <p:txBody>
          <a:bodyPr vert="horz" wrap="square" lIns="144000" tIns="45720" rIns="91440" bIns="45720"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lnSpc>
                <a:spcPct val="130000"/>
              </a:lnSpc>
            </a:pPr>
            <a:endParaRPr kumimoji="1" lang="zh-CN" altLang="en-US"/>
          </a:p>
        </p:txBody>
      </p:sp>
      <p:sp>
        <p:nvSpPr>
          <p:cNvPr id="6" name="Text3">
            <a:extLst>
              <a:ext uri="{FF2B5EF4-FFF2-40B4-BE49-F238E27FC236}">
                <a16:creationId xmlns:a16="http://schemas.microsoft.com/office/drawing/2014/main" id="{AE5D904B-B5D7-3B93-830F-B1F903B8DAB3}"/>
              </a:ext>
            </a:extLst>
          </p:cNvPr>
          <p:cNvSpPr txBox="1"/>
          <p:nvPr>
            <p:custDataLst>
              <p:tags r:id="rId5"/>
            </p:custDataLst>
          </p:nvPr>
        </p:nvSpPr>
        <p:spPr>
          <a:xfrm>
            <a:off x="660400" y="1791762"/>
            <a:ext cx="3104737" cy="3684993"/>
          </a:xfrm>
          <a:prstGeom prst="rect">
            <a:avLst/>
          </a:prstGeom>
          <a:solidFill>
            <a:schemeClr val="bg1"/>
          </a:solidFill>
          <a:ln w="3175" cap="sq">
            <a:solidFill>
              <a:schemeClr val="accent1"/>
            </a:solidFill>
          </a:ln>
          <a:effectLst>
            <a:outerShdw blurRad="190500" sx="102000" sy="102000" algn="ctr" rotWithShape="0">
              <a:schemeClr val="bg1">
                <a:lumMod val="65000"/>
                <a:alpha val="10000"/>
              </a:schemeClr>
            </a:outerShdw>
          </a:effectLst>
        </p:spPr>
        <p:txBody>
          <a:bodyPr vert="horz" wrap="square" lIns="91440" tIns="45720" rIns="91440" bIns="45720" rtlCol="0" anchor="t"/>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lnSpc>
                <a:spcPct val="110000"/>
              </a:lnSpc>
            </a:pPr>
            <a:endParaRPr kumimoji="1" lang="zh-CN" altLang="en-US"/>
          </a:p>
        </p:txBody>
      </p:sp>
      <p:sp>
        <p:nvSpPr>
          <p:cNvPr id="7" name="Text4">
            <a:extLst>
              <a:ext uri="{FF2B5EF4-FFF2-40B4-BE49-F238E27FC236}">
                <a16:creationId xmlns:a16="http://schemas.microsoft.com/office/drawing/2014/main" id="{0E8F2BA3-F205-4E39-B3E3-512FEB7FA160}"/>
              </a:ext>
            </a:extLst>
          </p:cNvPr>
          <p:cNvSpPr txBox="1"/>
          <p:nvPr>
            <p:custDataLst>
              <p:tags r:id="rId6"/>
            </p:custDataLst>
          </p:nvPr>
        </p:nvSpPr>
        <p:spPr>
          <a:xfrm>
            <a:off x="660400" y="1791762"/>
            <a:ext cx="3104737" cy="305790"/>
          </a:xfrm>
          <a:prstGeom prst="rect">
            <a:avLst/>
          </a:prstGeom>
          <a:solidFill>
            <a:schemeClr val="accent1"/>
          </a:solidFill>
          <a:ln cap="sq">
            <a:noFill/>
            <a:prstDash val="solid"/>
            <a:miter/>
          </a:ln>
          <a:effectLst/>
        </p:spPr>
        <p:txBody>
          <a:bodyPr vert="horz" wrap="square" lIns="144000" tIns="45720" rIns="91440" bIns="45720"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lnSpc>
                <a:spcPct val="130000"/>
              </a:lnSpc>
            </a:pPr>
            <a:endParaRPr kumimoji="1" lang="zh-CN" altLang="en-US"/>
          </a:p>
        </p:txBody>
      </p:sp>
      <p:sp>
        <p:nvSpPr>
          <p:cNvPr id="8" name="Text5">
            <a:extLst>
              <a:ext uri="{FF2B5EF4-FFF2-40B4-BE49-F238E27FC236}">
                <a16:creationId xmlns:a16="http://schemas.microsoft.com/office/drawing/2014/main" id="{9201E3B6-0EB5-976C-9162-914430750B11}"/>
              </a:ext>
            </a:extLst>
          </p:cNvPr>
          <p:cNvSpPr txBox="1"/>
          <p:nvPr>
            <p:custDataLst>
              <p:tags r:id="rId7"/>
            </p:custDataLst>
          </p:nvPr>
        </p:nvSpPr>
        <p:spPr>
          <a:xfrm>
            <a:off x="4184410" y="1456690"/>
            <a:ext cx="3823181" cy="4537710"/>
          </a:xfrm>
          <a:prstGeom prst="rect">
            <a:avLst/>
          </a:prstGeom>
          <a:solidFill>
            <a:schemeClr val="bg1"/>
          </a:solidFill>
          <a:ln w="3175" cap="sq">
            <a:solidFill>
              <a:schemeClr val="accent2"/>
            </a:solidFill>
          </a:ln>
          <a:effectLst>
            <a:outerShdw blurRad="190500" sx="102000" sy="102000" algn="ctr" rotWithShape="0">
              <a:schemeClr val="accent1">
                <a:alpha val="10000"/>
              </a:schemeClr>
            </a:outerShdw>
          </a:effectLst>
        </p:spPr>
        <p:txBody>
          <a:bodyPr vert="horz" wrap="square" lIns="91440" tIns="45720" rIns="91440" bIns="45720" rtlCol="0" anchor="t"/>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lnSpc>
                <a:spcPct val="110000"/>
              </a:lnSpc>
            </a:pPr>
            <a:endParaRPr kumimoji="1" lang="zh-CN" altLang="en-US"/>
          </a:p>
        </p:txBody>
      </p:sp>
      <p:sp>
        <p:nvSpPr>
          <p:cNvPr id="9" name="Text6">
            <a:extLst>
              <a:ext uri="{FF2B5EF4-FFF2-40B4-BE49-F238E27FC236}">
                <a16:creationId xmlns:a16="http://schemas.microsoft.com/office/drawing/2014/main" id="{23E95D63-047F-1487-B529-1D4FCA21E197}"/>
              </a:ext>
            </a:extLst>
          </p:cNvPr>
          <p:cNvSpPr txBox="1"/>
          <p:nvPr>
            <p:custDataLst>
              <p:tags r:id="rId8"/>
            </p:custDataLst>
          </p:nvPr>
        </p:nvSpPr>
        <p:spPr>
          <a:xfrm>
            <a:off x="4184410" y="1456690"/>
            <a:ext cx="3823181" cy="305790"/>
          </a:xfrm>
          <a:prstGeom prst="rect">
            <a:avLst/>
          </a:prstGeom>
          <a:solidFill>
            <a:schemeClr val="accent2"/>
          </a:solidFill>
          <a:ln cap="sq">
            <a:noFill/>
            <a:prstDash val="solid"/>
            <a:miter/>
          </a:ln>
          <a:effectLst/>
        </p:spPr>
        <p:txBody>
          <a:bodyPr vert="horz" wrap="square" lIns="144000" tIns="45720" rIns="91440" bIns="45720"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lnSpc>
                <a:spcPct val="130000"/>
              </a:lnSpc>
            </a:pPr>
            <a:endParaRPr kumimoji="1" lang="zh-CN" altLang="en-US"/>
          </a:p>
        </p:txBody>
      </p:sp>
      <p:sp>
        <p:nvSpPr>
          <p:cNvPr id="10" name="Text7">
            <a:extLst>
              <a:ext uri="{FF2B5EF4-FFF2-40B4-BE49-F238E27FC236}">
                <a16:creationId xmlns:a16="http://schemas.microsoft.com/office/drawing/2014/main" id="{A5E13E69-B729-2682-B12B-2D172621199A}"/>
              </a:ext>
            </a:extLst>
          </p:cNvPr>
          <p:cNvSpPr txBox="1"/>
          <p:nvPr>
            <p:custDataLst>
              <p:tags r:id="rId9"/>
            </p:custDataLst>
          </p:nvPr>
        </p:nvSpPr>
        <p:spPr>
          <a:xfrm>
            <a:off x="4425630" y="2583060"/>
            <a:ext cx="3340740" cy="378599"/>
          </a:xfrm>
          <a:prstGeom prst="rect">
            <a:avLst/>
          </a:prstGeom>
          <a:noFill/>
          <a:ln>
            <a:noFill/>
          </a:ln>
        </p:spPr>
        <p:txBody>
          <a:bodyPr vert="horz" wrap="square" lIns="0" tIns="0" rIns="0" bIns="0" rtlCol="0" anchor="ctr">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1600" b="1">
                <a:latin typeface="微软雅黑" panose="020B0503020204020204" pitchFamily="34" charset="-122"/>
                <a:ea typeface="微软雅黑" panose="020B0503020204020204" pitchFamily="34" charset="-122"/>
              </a:rPr>
              <a:t>文化精神的体现</a:t>
            </a:r>
          </a:p>
        </p:txBody>
      </p:sp>
      <p:sp>
        <p:nvSpPr>
          <p:cNvPr id="11" name="Text8">
            <a:extLst>
              <a:ext uri="{FF2B5EF4-FFF2-40B4-BE49-F238E27FC236}">
                <a16:creationId xmlns:a16="http://schemas.microsoft.com/office/drawing/2014/main" id="{23C03EC4-B794-215B-F159-AFD814EA0EAA}"/>
              </a:ext>
            </a:extLst>
          </p:cNvPr>
          <p:cNvSpPr txBox="1"/>
          <p:nvPr>
            <p:custDataLst>
              <p:tags r:id="rId10"/>
            </p:custDataLst>
          </p:nvPr>
        </p:nvSpPr>
        <p:spPr>
          <a:xfrm>
            <a:off x="4425630" y="3083543"/>
            <a:ext cx="3340740" cy="2482768"/>
          </a:xfrm>
          <a:prstGeom prst="rect">
            <a:avLst/>
          </a:prstGeom>
          <a:noFill/>
          <a:ln>
            <a:noFill/>
          </a:ln>
        </p:spPr>
        <p:txBody>
          <a:bodyPr vert="horz" wrap="square" lIns="0" tIns="0" rIns="0" bIns="0" rtlCol="0" anchor="t">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30000"/>
              </a:lnSpc>
              <a:spcBef>
                <a:spcPts val="300"/>
              </a:spcBef>
              <a:spcAft>
                <a:spcPts val="300"/>
              </a:spcAft>
            </a:pPr>
            <a:r>
              <a:rPr lang="en-US" altLang="zh-CN" sz="2000" dirty="0" err="1">
                <a:solidFill>
                  <a:schemeClr val="bg2"/>
                </a:solidFill>
                <a:latin typeface="微软雅黑" panose="020B0503020204020204" pitchFamily="34" charset="-122"/>
                <a:ea typeface="微软雅黑" panose="020B0503020204020204" pitchFamily="34" charset="-122"/>
              </a:rPr>
              <a:t>他的治水实践体现了中华文化中“天人合一”的哲学思想，是人文与自然和谐共处的典范</a:t>
            </a:r>
            <a:r>
              <a:rPr lang="en-US" altLang="zh-CN" sz="2000" dirty="0">
                <a:solidFill>
                  <a:schemeClr val="bg2"/>
                </a:solidFill>
                <a:latin typeface="微软雅黑" panose="020B0503020204020204" pitchFamily="34" charset="-122"/>
                <a:ea typeface="微软雅黑" panose="020B0503020204020204" pitchFamily="34" charset="-122"/>
              </a:rPr>
              <a:t>。</a:t>
            </a:r>
          </a:p>
        </p:txBody>
      </p:sp>
      <p:sp>
        <p:nvSpPr>
          <p:cNvPr id="12" name="Text9">
            <a:extLst>
              <a:ext uri="{FF2B5EF4-FFF2-40B4-BE49-F238E27FC236}">
                <a16:creationId xmlns:a16="http://schemas.microsoft.com/office/drawing/2014/main" id="{43959713-13F7-5E60-D1FC-77F6E5AF3BF2}"/>
              </a:ext>
            </a:extLst>
          </p:cNvPr>
          <p:cNvSpPr txBox="1"/>
          <p:nvPr>
            <p:custDataLst>
              <p:tags r:id="rId11"/>
            </p:custDataLst>
          </p:nvPr>
        </p:nvSpPr>
        <p:spPr>
          <a:xfrm>
            <a:off x="785523" y="2969242"/>
            <a:ext cx="2753932" cy="378599"/>
          </a:xfrm>
          <a:prstGeom prst="rect">
            <a:avLst/>
          </a:prstGeom>
          <a:noFill/>
          <a:ln>
            <a:noFill/>
          </a:ln>
        </p:spPr>
        <p:txBody>
          <a:bodyPr vert="horz" wrap="square" lIns="0" tIns="0" rIns="0" bIns="0" rtlCol="0" anchor="ctr">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1600" b="1">
                <a:latin typeface="微软雅黑" panose="020B0503020204020204" pitchFamily="34" charset="-122"/>
                <a:ea typeface="微软雅黑" panose="020B0503020204020204" pitchFamily="34" charset="-122"/>
              </a:rPr>
              <a:t>水利史上的里程碑</a:t>
            </a:r>
          </a:p>
        </p:txBody>
      </p:sp>
      <p:sp>
        <p:nvSpPr>
          <p:cNvPr id="13" name="Text10">
            <a:extLst>
              <a:ext uri="{FF2B5EF4-FFF2-40B4-BE49-F238E27FC236}">
                <a16:creationId xmlns:a16="http://schemas.microsoft.com/office/drawing/2014/main" id="{41D5D66B-E958-FD4E-59C5-139A93087D7C}"/>
              </a:ext>
            </a:extLst>
          </p:cNvPr>
          <p:cNvSpPr txBox="1"/>
          <p:nvPr>
            <p:custDataLst>
              <p:tags r:id="rId12"/>
            </p:custDataLst>
          </p:nvPr>
        </p:nvSpPr>
        <p:spPr>
          <a:xfrm>
            <a:off x="785525" y="3429000"/>
            <a:ext cx="2753932" cy="1803400"/>
          </a:xfrm>
          <a:prstGeom prst="rect">
            <a:avLst/>
          </a:prstGeom>
          <a:noFill/>
          <a:ln>
            <a:noFill/>
          </a:ln>
        </p:spPr>
        <p:txBody>
          <a:bodyPr vert="horz" wrap="square" lIns="0" tIns="0" rIns="0" bIns="0" rtlCol="0" anchor="t">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30000"/>
              </a:lnSpc>
              <a:spcBef>
                <a:spcPts val="300"/>
              </a:spcBef>
              <a:spcAft>
                <a:spcPts val="300"/>
              </a:spcAft>
            </a:pPr>
            <a:r>
              <a:rPr lang="en-US" altLang="zh-CN" sz="2000" dirty="0" err="1">
                <a:solidFill>
                  <a:schemeClr val="bg2"/>
                </a:solidFill>
                <a:latin typeface="微软雅黑" panose="020B0503020204020204" pitchFamily="34" charset="-122"/>
                <a:ea typeface="微软雅黑" panose="020B0503020204020204" pitchFamily="34" charset="-122"/>
              </a:rPr>
              <a:t>苏轼的徐州治水是中国古代水利史上的重要里程碑，展现了高超的地理智慧和治水技术</a:t>
            </a:r>
            <a:r>
              <a:rPr lang="en-US" altLang="zh-CN" sz="2000" dirty="0">
                <a:solidFill>
                  <a:schemeClr val="bg2"/>
                </a:solidFill>
                <a:latin typeface="微软雅黑" panose="020B0503020204020204" pitchFamily="34" charset="-122"/>
                <a:ea typeface="微软雅黑" panose="020B0503020204020204" pitchFamily="34" charset="-122"/>
              </a:rPr>
              <a:t>。</a:t>
            </a:r>
          </a:p>
        </p:txBody>
      </p:sp>
      <p:sp>
        <p:nvSpPr>
          <p:cNvPr id="14" name="Text11">
            <a:extLst>
              <a:ext uri="{FF2B5EF4-FFF2-40B4-BE49-F238E27FC236}">
                <a16:creationId xmlns:a16="http://schemas.microsoft.com/office/drawing/2014/main" id="{9A79AFCF-1BC3-BE9E-4D56-B4A112D86DCA}"/>
              </a:ext>
            </a:extLst>
          </p:cNvPr>
          <p:cNvSpPr txBox="1"/>
          <p:nvPr>
            <p:custDataLst>
              <p:tags r:id="rId13"/>
            </p:custDataLst>
          </p:nvPr>
        </p:nvSpPr>
        <p:spPr>
          <a:xfrm>
            <a:off x="8639175" y="2969242"/>
            <a:ext cx="2753932" cy="378599"/>
          </a:xfrm>
          <a:prstGeom prst="rect">
            <a:avLst/>
          </a:prstGeom>
          <a:noFill/>
          <a:ln>
            <a:noFill/>
          </a:ln>
        </p:spPr>
        <p:txBody>
          <a:bodyPr vert="horz" wrap="square" lIns="0" tIns="0" rIns="0" bIns="0" rtlCol="0" anchor="ctr">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1600" b="1">
                <a:latin typeface="微软雅黑" panose="020B0503020204020204" pitchFamily="34" charset="-122"/>
                <a:ea typeface="微软雅黑" panose="020B0503020204020204" pitchFamily="34" charset="-122"/>
              </a:rPr>
              <a:t>后世影响深远</a:t>
            </a:r>
          </a:p>
        </p:txBody>
      </p:sp>
      <p:sp>
        <p:nvSpPr>
          <p:cNvPr id="15" name="Text12">
            <a:extLst>
              <a:ext uri="{FF2B5EF4-FFF2-40B4-BE49-F238E27FC236}">
                <a16:creationId xmlns:a16="http://schemas.microsoft.com/office/drawing/2014/main" id="{53225FD6-A407-8F0C-F4EA-0C40650E9958}"/>
              </a:ext>
            </a:extLst>
          </p:cNvPr>
          <p:cNvSpPr txBox="1"/>
          <p:nvPr>
            <p:custDataLst>
              <p:tags r:id="rId14"/>
            </p:custDataLst>
          </p:nvPr>
        </p:nvSpPr>
        <p:spPr>
          <a:xfrm>
            <a:off x="8639177" y="3429000"/>
            <a:ext cx="2753932" cy="1803400"/>
          </a:xfrm>
          <a:prstGeom prst="rect">
            <a:avLst/>
          </a:prstGeom>
          <a:noFill/>
          <a:ln>
            <a:noFill/>
          </a:ln>
        </p:spPr>
        <p:txBody>
          <a:bodyPr vert="horz" wrap="square" lIns="0" tIns="0" rIns="0" bIns="0" rtlCol="0" anchor="t">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30000"/>
              </a:lnSpc>
              <a:spcBef>
                <a:spcPts val="300"/>
              </a:spcBef>
              <a:spcAft>
                <a:spcPts val="300"/>
              </a:spcAft>
            </a:pPr>
            <a:r>
              <a:rPr lang="en-US" altLang="zh-CN" sz="2000" dirty="0" err="1">
                <a:solidFill>
                  <a:schemeClr val="bg2"/>
                </a:solidFill>
                <a:latin typeface="微软雅黑" panose="020B0503020204020204" pitchFamily="34" charset="-122"/>
                <a:ea typeface="微软雅黑" panose="020B0503020204020204" pitchFamily="34" charset="-122"/>
              </a:rPr>
              <a:t>苏轼的治水经验对后世的水利建设和治水思想产生了深远影响，至今仍有借鉴价值</a:t>
            </a:r>
            <a:r>
              <a:rPr lang="en-US" altLang="zh-CN" sz="2000" dirty="0">
                <a:solidFill>
                  <a:schemeClr val="bg2"/>
                </a:solidFill>
                <a:latin typeface="微软雅黑" panose="020B0503020204020204" pitchFamily="34" charset="-122"/>
                <a:ea typeface="微软雅黑" panose="020B0503020204020204" pitchFamily="34" charset="-122"/>
              </a:rPr>
              <a:t>。</a:t>
            </a:r>
          </a:p>
        </p:txBody>
      </p:sp>
      <p:sp>
        <p:nvSpPr>
          <p:cNvPr id="16" name="Shape1">
            <a:extLst>
              <a:ext uri="{FF2B5EF4-FFF2-40B4-BE49-F238E27FC236}">
                <a16:creationId xmlns:a16="http://schemas.microsoft.com/office/drawing/2014/main" id="{D9F976F2-D37E-A318-80E3-9B4C849EC2FB}"/>
              </a:ext>
            </a:extLst>
          </p:cNvPr>
          <p:cNvSpPr txBox="1"/>
          <p:nvPr>
            <p:custDataLst>
              <p:tags r:id="rId15"/>
            </p:custDataLst>
          </p:nvPr>
        </p:nvSpPr>
        <p:spPr>
          <a:xfrm>
            <a:off x="5819727" y="5733859"/>
            <a:ext cx="92992" cy="92992"/>
          </a:xfrm>
          <a:prstGeom prst="ellipse">
            <a:avLst/>
          </a:prstGeom>
          <a:solidFill>
            <a:schemeClr val="accent2">
              <a:alpha val="20000"/>
            </a:schemeClr>
          </a:solidFill>
          <a:ln w="31750" cap="sq">
            <a:noFill/>
            <a:miter/>
          </a:ln>
        </p:spPr>
        <p:txBody>
          <a:bodyPr vert="horz" wrap="square" lIns="91440" tIns="45720" rIns="91440" bIns="45720"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10000"/>
              </a:lnSpc>
            </a:pPr>
            <a:endParaRPr kumimoji="1" lang="zh-CN" altLang="en-US"/>
          </a:p>
        </p:txBody>
      </p:sp>
      <p:sp>
        <p:nvSpPr>
          <p:cNvPr id="17" name="Shape2">
            <a:extLst>
              <a:ext uri="{FF2B5EF4-FFF2-40B4-BE49-F238E27FC236}">
                <a16:creationId xmlns:a16="http://schemas.microsoft.com/office/drawing/2014/main" id="{6CE86235-3573-EBE6-CCAE-C2886D7D7FEE}"/>
              </a:ext>
            </a:extLst>
          </p:cNvPr>
          <p:cNvSpPr txBox="1"/>
          <p:nvPr>
            <p:custDataLst>
              <p:tags r:id="rId16"/>
            </p:custDataLst>
          </p:nvPr>
        </p:nvSpPr>
        <p:spPr>
          <a:xfrm>
            <a:off x="6017435" y="5733859"/>
            <a:ext cx="92992" cy="92992"/>
          </a:xfrm>
          <a:prstGeom prst="ellipse">
            <a:avLst/>
          </a:prstGeom>
          <a:solidFill>
            <a:schemeClr val="accent2">
              <a:alpha val="60000"/>
            </a:schemeClr>
          </a:solidFill>
          <a:ln w="31750" cap="sq">
            <a:noFill/>
            <a:miter/>
          </a:ln>
        </p:spPr>
        <p:txBody>
          <a:bodyPr vert="horz" wrap="square" lIns="91440" tIns="45720" rIns="91440" bIns="45720"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10000"/>
              </a:lnSpc>
            </a:pPr>
            <a:endParaRPr kumimoji="1" lang="zh-CN" altLang="en-US"/>
          </a:p>
        </p:txBody>
      </p:sp>
      <p:sp>
        <p:nvSpPr>
          <p:cNvPr id="18" name="Shape3">
            <a:extLst>
              <a:ext uri="{FF2B5EF4-FFF2-40B4-BE49-F238E27FC236}">
                <a16:creationId xmlns:a16="http://schemas.microsoft.com/office/drawing/2014/main" id="{C028D8A5-B44C-C26F-D013-33D270EF50F4}"/>
              </a:ext>
            </a:extLst>
          </p:cNvPr>
          <p:cNvSpPr txBox="1"/>
          <p:nvPr>
            <p:custDataLst>
              <p:tags r:id="rId17"/>
            </p:custDataLst>
          </p:nvPr>
        </p:nvSpPr>
        <p:spPr>
          <a:xfrm>
            <a:off x="6215143" y="5733859"/>
            <a:ext cx="92992" cy="92992"/>
          </a:xfrm>
          <a:prstGeom prst="ellipse">
            <a:avLst/>
          </a:prstGeom>
          <a:solidFill>
            <a:schemeClr val="accent2">
              <a:alpha val="20000"/>
            </a:schemeClr>
          </a:solidFill>
          <a:ln w="31750" cap="sq">
            <a:noFill/>
            <a:miter/>
          </a:ln>
        </p:spPr>
        <p:txBody>
          <a:bodyPr vert="horz" wrap="square" lIns="91440" tIns="45720" rIns="91440" bIns="45720"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10000"/>
              </a:lnSpc>
            </a:pPr>
            <a:endParaRPr kumimoji="1" lang="zh-CN" altLang="en-US"/>
          </a:p>
        </p:txBody>
      </p:sp>
      <p:sp>
        <p:nvSpPr>
          <p:cNvPr id="19" name="Shape4">
            <a:extLst>
              <a:ext uri="{FF2B5EF4-FFF2-40B4-BE49-F238E27FC236}">
                <a16:creationId xmlns:a16="http://schemas.microsoft.com/office/drawing/2014/main" id="{E54F1AE7-E12A-B54C-C89E-F3ADFC7CD020}"/>
              </a:ext>
            </a:extLst>
          </p:cNvPr>
          <p:cNvSpPr txBox="1"/>
          <p:nvPr>
            <p:custDataLst>
              <p:tags r:id="rId18"/>
            </p:custDataLst>
          </p:nvPr>
        </p:nvSpPr>
        <p:spPr>
          <a:xfrm>
            <a:off x="1980309" y="2260951"/>
            <a:ext cx="464918" cy="503620"/>
          </a:xfrm>
          <a:custGeom>
            <a:avLst/>
            <a:gdLst>
              <a:gd name="connsiteX0" fmla="*/ 712625 w 1425436"/>
              <a:gd name="connsiteY0" fmla="*/ 111621 h 1544091"/>
              <a:gd name="connsiteX1" fmla="*/ 902567 w 1425436"/>
              <a:gd name="connsiteY1" fmla="*/ 190314 h 1544091"/>
              <a:gd name="connsiteX2" fmla="*/ 981260 w 1425436"/>
              <a:gd name="connsiteY2" fmla="*/ 380256 h 1544091"/>
              <a:gd name="connsiteX3" fmla="*/ 902567 w 1425436"/>
              <a:gd name="connsiteY3" fmla="*/ 570198 h 1544091"/>
              <a:gd name="connsiteX4" fmla="*/ 712625 w 1425436"/>
              <a:gd name="connsiteY4" fmla="*/ 648891 h 1544091"/>
              <a:gd name="connsiteX5" fmla="*/ 522684 w 1425436"/>
              <a:gd name="connsiteY5" fmla="*/ 570198 h 1544091"/>
              <a:gd name="connsiteX6" fmla="*/ 444177 w 1425436"/>
              <a:gd name="connsiteY6" fmla="*/ 380070 h 1544091"/>
              <a:gd name="connsiteX7" fmla="*/ 522870 w 1425436"/>
              <a:gd name="connsiteY7" fmla="*/ 190128 h 1544091"/>
              <a:gd name="connsiteX8" fmla="*/ 712625 w 1425436"/>
              <a:gd name="connsiteY8" fmla="*/ 111621 h 1544091"/>
              <a:gd name="connsiteX9" fmla="*/ 712625 w 1425436"/>
              <a:gd name="connsiteY9" fmla="*/ 0 h 1544091"/>
              <a:gd name="connsiteX10" fmla="*/ 332556 w 1425436"/>
              <a:gd name="connsiteY10" fmla="*/ 380070 h 1544091"/>
              <a:gd name="connsiteX11" fmla="*/ 712625 w 1425436"/>
              <a:gd name="connsiteY11" fmla="*/ 760140 h 1544091"/>
              <a:gd name="connsiteX12" fmla="*/ 1092695 w 1425436"/>
              <a:gd name="connsiteY12" fmla="*/ 380070 h 1544091"/>
              <a:gd name="connsiteX13" fmla="*/ 712625 w 1425436"/>
              <a:gd name="connsiteY13" fmla="*/ 0 h 1544091"/>
              <a:gd name="connsiteX14" fmla="*/ 712625 w 1425436"/>
              <a:gd name="connsiteY14" fmla="*/ 943012 h 1544091"/>
              <a:gd name="connsiteX15" fmla="*/ 978842 w 1425436"/>
              <a:gd name="connsiteY15" fmla="*/ 976685 h 1544091"/>
              <a:gd name="connsiteX16" fmla="*/ 1146087 w 1425436"/>
              <a:gd name="connsiteY16" fmla="*/ 1059470 h 1544091"/>
              <a:gd name="connsiteX17" fmla="*/ 1248593 w 1425436"/>
              <a:gd name="connsiteY17" fmla="*/ 1174440 h 1544091"/>
              <a:gd name="connsiteX18" fmla="*/ 1310356 w 1425436"/>
              <a:gd name="connsiteY18" fmla="*/ 1316385 h 1544091"/>
              <a:gd name="connsiteX19" fmla="*/ 1296590 w 1425436"/>
              <a:gd name="connsiteY19" fmla="*/ 1390241 h 1544091"/>
              <a:gd name="connsiteX20" fmla="*/ 1208595 w 1425436"/>
              <a:gd name="connsiteY20" fmla="*/ 1432285 h 1544091"/>
              <a:gd name="connsiteX21" fmla="*/ 216842 w 1425436"/>
              <a:gd name="connsiteY21" fmla="*/ 1432285 h 1544091"/>
              <a:gd name="connsiteX22" fmla="*/ 128847 w 1425436"/>
              <a:gd name="connsiteY22" fmla="*/ 1390241 h 1544091"/>
              <a:gd name="connsiteX23" fmla="*/ 115081 w 1425436"/>
              <a:gd name="connsiteY23" fmla="*/ 1316385 h 1544091"/>
              <a:gd name="connsiteX24" fmla="*/ 176844 w 1425436"/>
              <a:gd name="connsiteY24" fmla="*/ 1174440 h 1544091"/>
              <a:gd name="connsiteX25" fmla="*/ 279350 w 1425436"/>
              <a:gd name="connsiteY25" fmla="*/ 1059470 h 1544091"/>
              <a:gd name="connsiteX26" fmla="*/ 446595 w 1425436"/>
              <a:gd name="connsiteY26" fmla="*/ 976685 h 1544091"/>
              <a:gd name="connsiteX27" fmla="*/ 712625 w 1425436"/>
              <a:gd name="connsiteY27" fmla="*/ 943012 h 1544091"/>
              <a:gd name="connsiteX28" fmla="*/ 712625 w 1425436"/>
              <a:gd name="connsiteY28" fmla="*/ 831391 h 1544091"/>
              <a:gd name="connsiteX29" fmla="*/ 8296 w 1425436"/>
              <a:gd name="connsiteY29" fmla="*/ 1284387 h 1544091"/>
              <a:gd name="connsiteX30" fmla="*/ 216842 w 1425436"/>
              <a:gd name="connsiteY30" fmla="*/ 1544092 h 1544091"/>
              <a:gd name="connsiteX31" fmla="*/ 1208595 w 1425436"/>
              <a:gd name="connsiteY31" fmla="*/ 1544092 h 1544091"/>
              <a:gd name="connsiteX32" fmla="*/ 1417141 w 1425436"/>
              <a:gd name="connsiteY32" fmla="*/ 1284387 h 1544091"/>
              <a:gd name="connsiteX33" fmla="*/ 712625 w 1425436"/>
              <a:gd name="connsiteY33" fmla="*/ 831391 h 1544091"/>
            </a:gdLst>
            <a:ahLst/>
            <a:cxnLst/>
            <a:rect l="l" t="t" r="r" b="b"/>
            <a:pathLst>
              <a:path w="1425436" h="1544091">
                <a:moveTo>
                  <a:pt x="712625" y="111621"/>
                </a:moveTo>
                <a:cubicBezTo>
                  <a:pt x="784435" y="111621"/>
                  <a:pt x="851780" y="139526"/>
                  <a:pt x="902567" y="190314"/>
                </a:cubicBezTo>
                <a:cubicBezTo>
                  <a:pt x="953355" y="241102"/>
                  <a:pt x="981260" y="308446"/>
                  <a:pt x="981260" y="380256"/>
                </a:cubicBezTo>
                <a:cubicBezTo>
                  <a:pt x="981260" y="452065"/>
                  <a:pt x="953355" y="519410"/>
                  <a:pt x="902567" y="570198"/>
                </a:cubicBezTo>
                <a:cubicBezTo>
                  <a:pt x="851780" y="620985"/>
                  <a:pt x="784435" y="648891"/>
                  <a:pt x="712625" y="648891"/>
                </a:cubicBezTo>
                <a:cubicBezTo>
                  <a:pt x="640816" y="648891"/>
                  <a:pt x="573471" y="620985"/>
                  <a:pt x="522684" y="570198"/>
                </a:cubicBezTo>
                <a:cubicBezTo>
                  <a:pt x="472082" y="519224"/>
                  <a:pt x="444177" y="451693"/>
                  <a:pt x="444177" y="380070"/>
                </a:cubicBezTo>
                <a:cubicBezTo>
                  <a:pt x="444177" y="308446"/>
                  <a:pt x="472082" y="240916"/>
                  <a:pt x="522870" y="190128"/>
                </a:cubicBezTo>
                <a:cubicBezTo>
                  <a:pt x="573471" y="139526"/>
                  <a:pt x="641002" y="111621"/>
                  <a:pt x="712625" y="111621"/>
                </a:cubicBezTo>
                <a:moveTo>
                  <a:pt x="712625" y="0"/>
                </a:moveTo>
                <a:cubicBezTo>
                  <a:pt x="502778" y="0"/>
                  <a:pt x="332556" y="170036"/>
                  <a:pt x="332556" y="380070"/>
                </a:cubicBezTo>
                <a:cubicBezTo>
                  <a:pt x="332556" y="589917"/>
                  <a:pt x="502778" y="760140"/>
                  <a:pt x="712625" y="760140"/>
                </a:cubicBezTo>
                <a:cubicBezTo>
                  <a:pt x="922473" y="760140"/>
                  <a:pt x="1092695" y="589917"/>
                  <a:pt x="1092695" y="380070"/>
                </a:cubicBezTo>
                <a:cubicBezTo>
                  <a:pt x="1092881" y="170036"/>
                  <a:pt x="922659" y="0"/>
                  <a:pt x="712625" y="0"/>
                </a:cubicBezTo>
                <a:close/>
                <a:moveTo>
                  <a:pt x="712625" y="943012"/>
                </a:moveTo>
                <a:cubicBezTo>
                  <a:pt x="813643" y="943012"/>
                  <a:pt x="903126" y="954360"/>
                  <a:pt x="978842" y="976685"/>
                </a:cubicBezTo>
                <a:cubicBezTo>
                  <a:pt x="1043582" y="995846"/>
                  <a:pt x="1099951" y="1023752"/>
                  <a:pt x="1146087" y="1059470"/>
                </a:cubicBezTo>
                <a:cubicBezTo>
                  <a:pt x="1186829" y="1091096"/>
                  <a:pt x="1220315" y="1128675"/>
                  <a:pt x="1248593" y="1174440"/>
                </a:cubicBezTo>
                <a:cubicBezTo>
                  <a:pt x="1273708" y="1215368"/>
                  <a:pt x="1293985" y="1261877"/>
                  <a:pt x="1310356" y="1316385"/>
                </a:cubicBezTo>
                <a:cubicBezTo>
                  <a:pt x="1320774" y="1350801"/>
                  <a:pt x="1306264" y="1377404"/>
                  <a:pt x="1296590" y="1390241"/>
                </a:cubicBezTo>
                <a:cubicBezTo>
                  <a:pt x="1276684" y="1417030"/>
                  <a:pt x="1244686" y="1432285"/>
                  <a:pt x="1208595" y="1432285"/>
                </a:cubicBezTo>
                <a:lnTo>
                  <a:pt x="216842" y="1432285"/>
                </a:lnTo>
                <a:cubicBezTo>
                  <a:pt x="180937" y="1432285"/>
                  <a:pt x="148753" y="1417030"/>
                  <a:pt x="128847" y="1390241"/>
                </a:cubicBezTo>
                <a:cubicBezTo>
                  <a:pt x="119359" y="1377404"/>
                  <a:pt x="104849" y="1350801"/>
                  <a:pt x="115081" y="1316385"/>
                </a:cubicBezTo>
                <a:cubicBezTo>
                  <a:pt x="131452" y="1261877"/>
                  <a:pt x="151543" y="1215368"/>
                  <a:pt x="176844" y="1174440"/>
                </a:cubicBezTo>
                <a:cubicBezTo>
                  <a:pt x="204936" y="1128675"/>
                  <a:pt x="238422" y="1090910"/>
                  <a:pt x="279350" y="1059470"/>
                </a:cubicBezTo>
                <a:cubicBezTo>
                  <a:pt x="325486" y="1023752"/>
                  <a:pt x="381855" y="995846"/>
                  <a:pt x="446595" y="976685"/>
                </a:cubicBezTo>
                <a:cubicBezTo>
                  <a:pt x="522125" y="954360"/>
                  <a:pt x="611794" y="943012"/>
                  <a:pt x="712625" y="943012"/>
                </a:cubicBezTo>
                <a:moveTo>
                  <a:pt x="712625" y="831391"/>
                </a:moveTo>
                <a:cubicBezTo>
                  <a:pt x="244561" y="831391"/>
                  <a:pt x="77501" y="1053331"/>
                  <a:pt x="8296" y="1284387"/>
                </a:cubicBezTo>
                <a:cubicBezTo>
                  <a:pt x="-30771" y="1414611"/>
                  <a:pt x="73037" y="1544092"/>
                  <a:pt x="216842" y="1544092"/>
                </a:cubicBezTo>
                <a:lnTo>
                  <a:pt x="1208595" y="1544092"/>
                </a:lnTo>
                <a:cubicBezTo>
                  <a:pt x="1352400" y="1544092"/>
                  <a:pt x="1456208" y="1414611"/>
                  <a:pt x="1417141" y="1284387"/>
                </a:cubicBezTo>
                <a:cubicBezTo>
                  <a:pt x="1347750" y="1053331"/>
                  <a:pt x="1180690" y="831391"/>
                  <a:pt x="712625" y="831391"/>
                </a:cubicBezTo>
                <a:close/>
              </a:path>
            </a:pathLst>
          </a:custGeom>
          <a:solidFill>
            <a:schemeClr val="accent1"/>
          </a:solidFill>
          <a:ln cap="sq">
            <a:noFill/>
            <a:prstDash val="solid"/>
            <a:miter/>
          </a:ln>
          <a:effectLst/>
        </p:spPr>
        <p:txBody>
          <a:bodyPr vert="horz" wrap="square" lIns="144000" tIns="45720" rIns="91440" bIns="45720"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lnSpc>
                <a:spcPct val="130000"/>
              </a:lnSpc>
            </a:pPr>
            <a:endParaRPr kumimoji="1" lang="zh-CN" altLang="en-US"/>
          </a:p>
        </p:txBody>
      </p:sp>
      <p:sp>
        <p:nvSpPr>
          <p:cNvPr id="20" name="Shape5">
            <a:extLst>
              <a:ext uri="{FF2B5EF4-FFF2-40B4-BE49-F238E27FC236}">
                <a16:creationId xmlns:a16="http://schemas.microsoft.com/office/drawing/2014/main" id="{ECD09B3A-9A99-FDED-701B-C98B0E258826}"/>
              </a:ext>
            </a:extLst>
          </p:cNvPr>
          <p:cNvSpPr txBox="1"/>
          <p:nvPr>
            <p:custDataLst>
              <p:tags r:id="rId19"/>
            </p:custDataLst>
          </p:nvPr>
        </p:nvSpPr>
        <p:spPr>
          <a:xfrm>
            <a:off x="5844190" y="1906756"/>
            <a:ext cx="503620" cy="487370"/>
          </a:xfrm>
          <a:custGeom>
            <a:avLst/>
            <a:gdLst>
              <a:gd name="connsiteX0" fmla="*/ 695958 w 1660735"/>
              <a:gd name="connsiteY0" fmla="*/ 752512 h 1607157"/>
              <a:gd name="connsiteX1" fmla="*/ 376349 w 1660735"/>
              <a:gd name="connsiteY1" fmla="*/ 752512 h 1607157"/>
              <a:gd name="connsiteX2" fmla="*/ 110505 w 1660735"/>
              <a:gd name="connsiteY2" fmla="*/ 642007 h 1607157"/>
              <a:gd name="connsiteX3" fmla="*/ 0 w 1660735"/>
              <a:gd name="connsiteY3" fmla="*/ 376349 h 1607157"/>
              <a:gd name="connsiteX4" fmla="*/ 110505 w 1660735"/>
              <a:gd name="connsiteY4" fmla="*/ 110505 h 1607157"/>
              <a:gd name="connsiteX5" fmla="*/ 376349 w 1660735"/>
              <a:gd name="connsiteY5" fmla="*/ 0 h 1607157"/>
              <a:gd name="connsiteX6" fmla="*/ 642193 w 1660735"/>
              <a:gd name="connsiteY6" fmla="*/ 110505 h 1607157"/>
              <a:gd name="connsiteX7" fmla="*/ 752698 w 1660735"/>
              <a:gd name="connsiteY7" fmla="*/ 376349 h 1607157"/>
              <a:gd name="connsiteX8" fmla="*/ 752698 w 1660735"/>
              <a:gd name="connsiteY8" fmla="*/ 695958 h 1607157"/>
              <a:gd name="connsiteX9" fmla="*/ 695958 w 1660735"/>
              <a:gd name="connsiteY9" fmla="*/ 752512 h 1607157"/>
              <a:gd name="connsiteX10" fmla="*/ 376349 w 1660735"/>
              <a:gd name="connsiteY10" fmla="*/ 111621 h 1607157"/>
              <a:gd name="connsiteX11" fmla="*/ 111621 w 1660735"/>
              <a:gd name="connsiteY11" fmla="*/ 376349 h 1607157"/>
              <a:gd name="connsiteX12" fmla="*/ 376349 w 1660735"/>
              <a:gd name="connsiteY12" fmla="*/ 641077 h 1607157"/>
              <a:gd name="connsiteX13" fmla="*/ 641077 w 1660735"/>
              <a:gd name="connsiteY13" fmla="*/ 641077 h 1607157"/>
              <a:gd name="connsiteX14" fmla="*/ 641077 w 1660735"/>
              <a:gd name="connsiteY14" fmla="*/ 376349 h 1607157"/>
              <a:gd name="connsiteX15" fmla="*/ 376349 w 1660735"/>
              <a:gd name="connsiteY15" fmla="*/ 111621 h 1607157"/>
              <a:gd name="connsiteX16" fmla="*/ 1284201 w 1660735"/>
              <a:gd name="connsiteY16" fmla="*/ 752512 h 1607157"/>
              <a:gd name="connsiteX17" fmla="*/ 964592 w 1660735"/>
              <a:gd name="connsiteY17" fmla="*/ 752512 h 1607157"/>
              <a:gd name="connsiteX18" fmla="*/ 908038 w 1660735"/>
              <a:gd name="connsiteY18" fmla="*/ 695958 h 1607157"/>
              <a:gd name="connsiteX19" fmla="*/ 908038 w 1660735"/>
              <a:gd name="connsiteY19" fmla="*/ 376349 h 1607157"/>
              <a:gd name="connsiteX20" fmla="*/ 1018543 w 1660735"/>
              <a:gd name="connsiteY20" fmla="*/ 110505 h 1607157"/>
              <a:gd name="connsiteX21" fmla="*/ 1284387 w 1660735"/>
              <a:gd name="connsiteY21" fmla="*/ 0 h 1607157"/>
              <a:gd name="connsiteX22" fmla="*/ 1550231 w 1660735"/>
              <a:gd name="connsiteY22" fmla="*/ 110505 h 1607157"/>
              <a:gd name="connsiteX23" fmla="*/ 1660736 w 1660735"/>
              <a:gd name="connsiteY23" fmla="*/ 376349 h 1607157"/>
              <a:gd name="connsiteX24" fmla="*/ 1550231 w 1660735"/>
              <a:gd name="connsiteY24" fmla="*/ 642193 h 1607157"/>
              <a:gd name="connsiteX25" fmla="*/ 1284201 w 1660735"/>
              <a:gd name="connsiteY25" fmla="*/ 752512 h 1607157"/>
              <a:gd name="connsiteX26" fmla="*/ 1019659 w 1660735"/>
              <a:gd name="connsiteY26" fmla="*/ 640891 h 1607157"/>
              <a:gd name="connsiteX27" fmla="*/ 1284387 w 1660735"/>
              <a:gd name="connsiteY27" fmla="*/ 640891 h 1607157"/>
              <a:gd name="connsiteX28" fmla="*/ 1549115 w 1660735"/>
              <a:gd name="connsiteY28" fmla="*/ 376163 h 1607157"/>
              <a:gd name="connsiteX29" fmla="*/ 1284387 w 1660735"/>
              <a:gd name="connsiteY29" fmla="*/ 111435 h 1607157"/>
              <a:gd name="connsiteX30" fmla="*/ 1019659 w 1660735"/>
              <a:gd name="connsiteY30" fmla="*/ 376163 h 1607157"/>
              <a:gd name="connsiteX31" fmla="*/ 1019659 w 1660735"/>
              <a:gd name="connsiteY31" fmla="*/ 640891 h 1607157"/>
              <a:gd name="connsiteX32" fmla="*/ 376349 w 1660735"/>
              <a:gd name="connsiteY32" fmla="*/ 1607158 h 1607157"/>
              <a:gd name="connsiteX33" fmla="*/ 110505 w 1660735"/>
              <a:gd name="connsiteY33" fmla="*/ 1496653 h 1607157"/>
              <a:gd name="connsiteX34" fmla="*/ 0 w 1660735"/>
              <a:gd name="connsiteY34" fmla="*/ 1230809 h 1607157"/>
              <a:gd name="connsiteX35" fmla="*/ 110505 w 1660735"/>
              <a:gd name="connsiteY35" fmla="*/ 964964 h 1607157"/>
              <a:gd name="connsiteX36" fmla="*/ 376349 w 1660735"/>
              <a:gd name="connsiteY36" fmla="*/ 854459 h 1607157"/>
              <a:gd name="connsiteX37" fmla="*/ 695958 w 1660735"/>
              <a:gd name="connsiteY37" fmla="*/ 854459 h 1607157"/>
              <a:gd name="connsiteX38" fmla="*/ 752512 w 1660735"/>
              <a:gd name="connsiteY38" fmla="*/ 911014 h 1607157"/>
              <a:gd name="connsiteX39" fmla="*/ 752512 w 1660735"/>
              <a:gd name="connsiteY39" fmla="*/ 1230623 h 1607157"/>
              <a:gd name="connsiteX40" fmla="*/ 642007 w 1660735"/>
              <a:gd name="connsiteY40" fmla="*/ 1496467 h 1607157"/>
              <a:gd name="connsiteX41" fmla="*/ 376349 w 1660735"/>
              <a:gd name="connsiteY41" fmla="*/ 1607158 h 1607157"/>
              <a:gd name="connsiteX42" fmla="*/ 376349 w 1660735"/>
              <a:gd name="connsiteY42" fmla="*/ 966267 h 1607157"/>
              <a:gd name="connsiteX43" fmla="*/ 111621 w 1660735"/>
              <a:gd name="connsiteY43" fmla="*/ 1230809 h 1607157"/>
              <a:gd name="connsiteX44" fmla="*/ 376349 w 1660735"/>
              <a:gd name="connsiteY44" fmla="*/ 1495537 h 1607157"/>
              <a:gd name="connsiteX45" fmla="*/ 641077 w 1660735"/>
              <a:gd name="connsiteY45" fmla="*/ 1230809 h 1607157"/>
              <a:gd name="connsiteX46" fmla="*/ 641077 w 1660735"/>
              <a:gd name="connsiteY46" fmla="*/ 966267 h 1607157"/>
              <a:gd name="connsiteX47" fmla="*/ 376349 w 1660735"/>
              <a:gd name="connsiteY47" fmla="*/ 966267 h 1607157"/>
              <a:gd name="connsiteX48" fmla="*/ 1284201 w 1660735"/>
              <a:gd name="connsiteY48" fmla="*/ 1607158 h 1607157"/>
              <a:gd name="connsiteX49" fmla="*/ 1018357 w 1660735"/>
              <a:gd name="connsiteY49" fmla="*/ 1496653 h 1607157"/>
              <a:gd name="connsiteX50" fmla="*/ 907852 w 1660735"/>
              <a:gd name="connsiteY50" fmla="*/ 1230809 h 1607157"/>
              <a:gd name="connsiteX51" fmla="*/ 907852 w 1660735"/>
              <a:gd name="connsiteY51" fmla="*/ 911200 h 1607157"/>
              <a:gd name="connsiteX52" fmla="*/ 964406 w 1660735"/>
              <a:gd name="connsiteY52" fmla="*/ 854646 h 1607157"/>
              <a:gd name="connsiteX53" fmla="*/ 1284015 w 1660735"/>
              <a:gd name="connsiteY53" fmla="*/ 854646 h 1607157"/>
              <a:gd name="connsiteX54" fmla="*/ 1549859 w 1660735"/>
              <a:gd name="connsiteY54" fmla="*/ 965150 h 1607157"/>
              <a:gd name="connsiteX55" fmla="*/ 1660364 w 1660735"/>
              <a:gd name="connsiteY55" fmla="*/ 1230995 h 1607157"/>
              <a:gd name="connsiteX56" fmla="*/ 1550045 w 1660735"/>
              <a:gd name="connsiteY56" fmla="*/ 1496653 h 1607157"/>
              <a:gd name="connsiteX57" fmla="*/ 1284201 w 1660735"/>
              <a:gd name="connsiteY57" fmla="*/ 1607158 h 1607157"/>
              <a:gd name="connsiteX58" fmla="*/ 1019659 w 1660735"/>
              <a:gd name="connsiteY58" fmla="*/ 966267 h 1607157"/>
              <a:gd name="connsiteX59" fmla="*/ 1019659 w 1660735"/>
              <a:gd name="connsiteY59" fmla="*/ 1230995 h 1607157"/>
              <a:gd name="connsiteX60" fmla="*/ 1284387 w 1660735"/>
              <a:gd name="connsiteY60" fmla="*/ 1495723 h 1607157"/>
              <a:gd name="connsiteX61" fmla="*/ 1549115 w 1660735"/>
              <a:gd name="connsiteY61" fmla="*/ 1230995 h 1607157"/>
              <a:gd name="connsiteX62" fmla="*/ 1284387 w 1660735"/>
              <a:gd name="connsiteY62" fmla="*/ 966267 h 1607157"/>
              <a:gd name="connsiteX63" fmla="*/ 1019659 w 1660735"/>
              <a:gd name="connsiteY63" fmla="*/ 966267 h 1607157"/>
            </a:gdLst>
            <a:ahLst/>
            <a:cxnLst/>
            <a:rect l="l" t="t" r="r" b="b"/>
            <a:pathLst>
              <a:path w="1660734" h="1607157">
                <a:moveTo>
                  <a:pt x="695958" y="752512"/>
                </a:moveTo>
                <a:lnTo>
                  <a:pt x="376349" y="752512"/>
                </a:lnTo>
                <a:cubicBezTo>
                  <a:pt x="276262" y="752512"/>
                  <a:pt x="181756" y="713259"/>
                  <a:pt x="110505" y="642007"/>
                </a:cubicBezTo>
                <a:cubicBezTo>
                  <a:pt x="39253" y="570756"/>
                  <a:pt x="0" y="476436"/>
                  <a:pt x="0" y="376349"/>
                </a:cubicBezTo>
                <a:cubicBezTo>
                  <a:pt x="0" y="276262"/>
                  <a:pt x="39253" y="181756"/>
                  <a:pt x="110505" y="110505"/>
                </a:cubicBezTo>
                <a:cubicBezTo>
                  <a:pt x="181756" y="39253"/>
                  <a:pt x="276076" y="0"/>
                  <a:pt x="376349" y="0"/>
                </a:cubicBezTo>
                <a:cubicBezTo>
                  <a:pt x="476436" y="0"/>
                  <a:pt x="570942" y="39253"/>
                  <a:pt x="642193" y="110505"/>
                </a:cubicBezTo>
                <a:cubicBezTo>
                  <a:pt x="713445" y="181756"/>
                  <a:pt x="752698" y="276076"/>
                  <a:pt x="752698" y="376349"/>
                </a:cubicBezTo>
                <a:lnTo>
                  <a:pt x="752698" y="695958"/>
                </a:lnTo>
                <a:cubicBezTo>
                  <a:pt x="752512" y="727211"/>
                  <a:pt x="727211" y="752512"/>
                  <a:pt x="695958" y="752512"/>
                </a:cubicBezTo>
                <a:close/>
                <a:moveTo>
                  <a:pt x="376349" y="111621"/>
                </a:moveTo>
                <a:cubicBezTo>
                  <a:pt x="230498" y="111621"/>
                  <a:pt x="111621" y="230312"/>
                  <a:pt x="111621" y="376349"/>
                </a:cubicBezTo>
                <a:cubicBezTo>
                  <a:pt x="111621" y="522201"/>
                  <a:pt x="230312" y="641077"/>
                  <a:pt x="376349" y="641077"/>
                </a:cubicBezTo>
                <a:lnTo>
                  <a:pt x="641077" y="641077"/>
                </a:lnTo>
                <a:lnTo>
                  <a:pt x="641077" y="376349"/>
                </a:lnTo>
                <a:cubicBezTo>
                  <a:pt x="640891" y="230312"/>
                  <a:pt x="522201" y="111621"/>
                  <a:pt x="376349" y="111621"/>
                </a:cubicBezTo>
                <a:close/>
                <a:moveTo>
                  <a:pt x="1284201" y="752512"/>
                </a:moveTo>
                <a:lnTo>
                  <a:pt x="964592" y="752512"/>
                </a:lnTo>
                <a:cubicBezTo>
                  <a:pt x="933338" y="752512"/>
                  <a:pt x="908038" y="727025"/>
                  <a:pt x="908038" y="695958"/>
                </a:cubicBezTo>
                <a:lnTo>
                  <a:pt x="908038" y="376349"/>
                </a:lnTo>
                <a:cubicBezTo>
                  <a:pt x="908038" y="276262"/>
                  <a:pt x="947291" y="181756"/>
                  <a:pt x="1018543" y="110505"/>
                </a:cubicBezTo>
                <a:cubicBezTo>
                  <a:pt x="1089794" y="39253"/>
                  <a:pt x="1184114" y="0"/>
                  <a:pt x="1284387" y="0"/>
                </a:cubicBezTo>
                <a:cubicBezTo>
                  <a:pt x="1384660" y="0"/>
                  <a:pt x="1478980" y="39253"/>
                  <a:pt x="1550231" y="110505"/>
                </a:cubicBezTo>
                <a:cubicBezTo>
                  <a:pt x="1621482" y="181756"/>
                  <a:pt x="1660736" y="276076"/>
                  <a:pt x="1660736" y="376349"/>
                </a:cubicBezTo>
                <a:cubicBezTo>
                  <a:pt x="1660736" y="476622"/>
                  <a:pt x="1621482" y="570942"/>
                  <a:pt x="1550231" y="642193"/>
                </a:cubicBezTo>
                <a:cubicBezTo>
                  <a:pt x="1478794" y="713259"/>
                  <a:pt x="1384288" y="752512"/>
                  <a:pt x="1284201" y="752512"/>
                </a:cubicBezTo>
                <a:close/>
                <a:moveTo>
                  <a:pt x="1019659" y="640891"/>
                </a:moveTo>
                <a:lnTo>
                  <a:pt x="1284387" y="640891"/>
                </a:lnTo>
                <a:cubicBezTo>
                  <a:pt x="1430238" y="640891"/>
                  <a:pt x="1549115" y="522201"/>
                  <a:pt x="1549115" y="376163"/>
                </a:cubicBezTo>
                <a:cubicBezTo>
                  <a:pt x="1549115" y="230312"/>
                  <a:pt x="1430424" y="111435"/>
                  <a:pt x="1284387" y="111435"/>
                </a:cubicBezTo>
                <a:cubicBezTo>
                  <a:pt x="1138349" y="111435"/>
                  <a:pt x="1019659" y="230125"/>
                  <a:pt x="1019659" y="376163"/>
                </a:cubicBezTo>
                <a:lnTo>
                  <a:pt x="1019659" y="640891"/>
                </a:lnTo>
                <a:close/>
                <a:moveTo>
                  <a:pt x="376349" y="1607158"/>
                </a:moveTo>
                <a:cubicBezTo>
                  <a:pt x="276262" y="1607158"/>
                  <a:pt x="181756" y="1567904"/>
                  <a:pt x="110505" y="1496653"/>
                </a:cubicBezTo>
                <a:cubicBezTo>
                  <a:pt x="39253" y="1425401"/>
                  <a:pt x="0" y="1330896"/>
                  <a:pt x="0" y="1230809"/>
                </a:cubicBezTo>
                <a:cubicBezTo>
                  <a:pt x="0" y="1130722"/>
                  <a:pt x="39253" y="1036216"/>
                  <a:pt x="110505" y="964964"/>
                </a:cubicBezTo>
                <a:cubicBezTo>
                  <a:pt x="181756" y="893713"/>
                  <a:pt x="276076" y="854459"/>
                  <a:pt x="376349" y="854459"/>
                </a:cubicBezTo>
                <a:lnTo>
                  <a:pt x="695958" y="854459"/>
                </a:lnTo>
                <a:cubicBezTo>
                  <a:pt x="727211" y="854459"/>
                  <a:pt x="752512" y="879760"/>
                  <a:pt x="752512" y="911014"/>
                </a:cubicBezTo>
                <a:lnTo>
                  <a:pt x="752512" y="1230623"/>
                </a:lnTo>
                <a:cubicBezTo>
                  <a:pt x="752512" y="1330709"/>
                  <a:pt x="713259" y="1425215"/>
                  <a:pt x="642007" y="1496467"/>
                </a:cubicBezTo>
                <a:cubicBezTo>
                  <a:pt x="570756" y="1567718"/>
                  <a:pt x="476436" y="1607158"/>
                  <a:pt x="376349" y="1607158"/>
                </a:cubicBezTo>
                <a:close/>
                <a:moveTo>
                  <a:pt x="376349" y="966267"/>
                </a:moveTo>
                <a:cubicBezTo>
                  <a:pt x="230312" y="966267"/>
                  <a:pt x="111621" y="1084957"/>
                  <a:pt x="111621" y="1230809"/>
                </a:cubicBezTo>
                <a:cubicBezTo>
                  <a:pt x="111621" y="1376660"/>
                  <a:pt x="230312" y="1495537"/>
                  <a:pt x="376349" y="1495537"/>
                </a:cubicBezTo>
                <a:cubicBezTo>
                  <a:pt x="522201" y="1495537"/>
                  <a:pt x="641077" y="1376846"/>
                  <a:pt x="641077" y="1230809"/>
                </a:cubicBezTo>
                <a:lnTo>
                  <a:pt x="641077" y="966267"/>
                </a:lnTo>
                <a:lnTo>
                  <a:pt x="376349" y="966267"/>
                </a:lnTo>
                <a:close/>
                <a:moveTo>
                  <a:pt x="1284201" y="1607158"/>
                </a:moveTo>
                <a:cubicBezTo>
                  <a:pt x="1184114" y="1607158"/>
                  <a:pt x="1089608" y="1567904"/>
                  <a:pt x="1018357" y="1496653"/>
                </a:cubicBezTo>
                <a:cubicBezTo>
                  <a:pt x="947105" y="1425401"/>
                  <a:pt x="907852" y="1331082"/>
                  <a:pt x="907852" y="1230809"/>
                </a:cubicBezTo>
                <a:lnTo>
                  <a:pt x="907852" y="911200"/>
                </a:lnTo>
                <a:cubicBezTo>
                  <a:pt x="907852" y="879946"/>
                  <a:pt x="933152" y="854646"/>
                  <a:pt x="964406" y="854646"/>
                </a:cubicBezTo>
                <a:lnTo>
                  <a:pt x="1284015" y="854646"/>
                </a:lnTo>
                <a:cubicBezTo>
                  <a:pt x="1384102" y="854646"/>
                  <a:pt x="1478607" y="893899"/>
                  <a:pt x="1549859" y="965150"/>
                </a:cubicBezTo>
                <a:cubicBezTo>
                  <a:pt x="1621110" y="1036402"/>
                  <a:pt x="1660364" y="1130722"/>
                  <a:pt x="1660364" y="1230995"/>
                </a:cubicBezTo>
                <a:cubicBezTo>
                  <a:pt x="1660364" y="1331268"/>
                  <a:pt x="1621296" y="1425401"/>
                  <a:pt x="1550045" y="1496653"/>
                </a:cubicBezTo>
                <a:cubicBezTo>
                  <a:pt x="1478794" y="1567904"/>
                  <a:pt x="1384288" y="1607158"/>
                  <a:pt x="1284201" y="1607158"/>
                </a:cubicBezTo>
                <a:close/>
                <a:moveTo>
                  <a:pt x="1019659" y="966267"/>
                </a:moveTo>
                <a:lnTo>
                  <a:pt x="1019659" y="1230995"/>
                </a:lnTo>
                <a:cubicBezTo>
                  <a:pt x="1019659" y="1376846"/>
                  <a:pt x="1138349" y="1495723"/>
                  <a:pt x="1284387" y="1495723"/>
                </a:cubicBezTo>
                <a:cubicBezTo>
                  <a:pt x="1430424" y="1495723"/>
                  <a:pt x="1549115" y="1377032"/>
                  <a:pt x="1549115" y="1230995"/>
                </a:cubicBezTo>
                <a:cubicBezTo>
                  <a:pt x="1549115" y="1084957"/>
                  <a:pt x="1430424" y="966267"/>
                  <a:pt x="1284387" y="966267"/>
                </a:cubicBezTo>
                <a:lnTo>
                  <a:pt x="1019659" y="966267"/>
                </a:lnTo>
                <a:close/>
              </a:path>
            </a:pathLst>
          </a:custGeom>
          <a:solidFill>
            <a:schemeClr val="accent2"/>
          </a:solidFill>
          <a:ln cap="flat">
            <a:noFill/>
            <a:prstDash val="solid"/>
            <a:miter/>
          </a:ln>
        </p:spPr>
        <p:txBody>
          <a:bodyPr vert="horz" wrap="square" lIns="91440" tIns="45720" rIns="91440" bIns="45720"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lnSpc>
                <a:spcPct val="110000"/>
              </a:lnSpc>
            </a:pPr>
            <a:endParaRPr kumimoji="1" lang="zh-CN" altLang="en-US"/>
          </a:p>
        </p:txBody>
      </p:sp>
      <p:sp>
        <p:nvSpPr>
          <p:cNvPr id="21" name="Shape6">
            <a:extLst>
              <a:ext uri="{FF2B5EF4-FFF2-40B4-BE49-F238E27FC236}">
                <a16:creationId xmlns:a16="http://schemas.microsoft.com/office/drawing/2014/main" id="{0F2AD85E-501E-3E46-B2B4-BA3C03182568}"/>
              </a:ext>
            </a:extLst>
          </p:cNvPr>
          <p:cNvSpPr txBox="1"/>
          <p:nvPr>
            <p:custDataLst>
              <p:tags r:id="rId20"/>
            </p:custDataLst>
          </p:nvPr>
        </p:nvSpPr>
        <p:spPr>
          <a:xfrm>
            <a:off x="9764331" y="2301869"/>
            <a:ext cx="503620" cy="456590"/>
          </a:xfrm>
          <a:custGeom>
            <a:avLst/>
            <a:gdLst>
              <a:gd name="connsiteX0" fmla="*/ 351048 w 1543905"/>
              <a:gd name="connsiteY0" fmla="*/ 523317 h 1399728"/>
              <a:gd name="connsiteX1" fmla="*/ 351048 w 1543905"/>
              <a:gd name="connsiteY1" fmla="*/ 523317 h 1399728"/>
              <a:gd name="connsiteX2" fmla="*/ 351420 w 1543905"/>
              <a:gd name="connsiteY2" fmla="*/ 523503 h 1399728"/>
              <a:gd name="connsiteX3" fmla="*/ 351420 w 1543905"/>
              <a:gd name="connsiteY3" fmla="*/ 1020031 h 1399728"/>
              <a:gd name="connsiteX4" fmla="*/ 351048 w 1543905"/>
              <a:gd name="connsiteY4" fmla="*/ 1020403 h 1399728"/>
              <a:gd name="connsiteX5" fmla="*/ 163525 w 1543905"/>
              <a:gd name="connsiteY5" fmla="*/ 1020403 h 1399728"/>
              <a:gd name="connsiteX6" fmla="*/ 163153 w 1543905"/>
              <a:gd name="connsiteY6" fmla="*/ 1020031 h 1399728"/>
              <a:gd name="connsiteX7" fmla="*/ 163153 w 1543905"/>
              <a:gd name="connsiteY7" fmla="*/ 523503 h 1399728"/>
              <a:gd name="connsiteX8" fmla="*/ 163153 w 1543905"/>
              <a:gd name="connsiteY8" fmla="*/ 523317 h 1399728"/>
              <a:gd name="connsiteX9" fmla="*/ 163339 w 1543905"/>
              <a:gd name="connsiteY9" fmla="*/ 523131 h 1399728"/>
              <a:gd name="connsiteX10" fmla="*/ 351048 w 1543905"/>
              <a:gd name="connsiteY10" fmla="*/ 523131 h 1399728"/>
              <a:gd name="connsiteX11" fmla="*/ 351048 w 1543905"/>
              <a:gd name="connsiteY11" fmla="*/ 411696 h 1399728"/>
              <a:gd name="connsiteX12" fmla="*/ 163339 w 1543905"/>
              <a:gd name="connsiteY12" fmla="*/ 411696 h 1399728"/>
              <a:gd name="connsiteX13" fmla="*/ 51346 w 1543905"/>
              <a:gd name="connsiteY13" fmla="*/ 523689 h 1399728"/>
              <a:gd name="connsiteX14" fmla="*/ 51346 w 1543905"/>
              <a:gd name="connsiteY14" fmla="*/ 1020217 h 1399728"/>
              <a:gd name="connsiteX15" fmla="*/ 163339 w 1543905"/>
              <a:gd name="connsiteY15" fmla="*/ 1132210 h 1399728"/>
              <a:gd name="connsiteX16" fmla="*/ 351048 w 1543905"/>
              <a:gd name="connsiteY16" fmla="*/ 1132210 h 1399728"/>
              <a:gd name="connsiteX17" fmla="*/ 463042 w 1543905"/>
              <a:gd name="connsiteY17" fmla="*/ 1020217 h 1399728"/>
              <a:gd name="connsiteX18" fmla="*/ 463042 w 1543905"/>
              <a:gd name="connsiteY18" fmla="*/ 523503 h 1399728"/>
              <a:gd name="connsiteX19" fmla="*/ 351048 w 1543905"/>
              <a:gd name="connsiteY19" fmla="*/ 411696 h 1399728"/>
              <a:gd name="connsiteX20" fmla="*/ 865808 w 1543905"/>
              <a:gd name="connsiteY20" fmla="*/ 111621 h 1399728"/>
              <a:gd name="connsiteX21" fmla="*/ 866180 w 1543905"/>
              <a:gd name="connsiteY21" fmla="*/ 111807 h 1399728"/>
              <a:gd name="connsiteX22" fmla="*/ 866180 w 1543905"/>
              <a:gd name="connsiteY22" fmla="*/ 1020031 h 1399728"/>
              <a:gd name="connsiteX23" fmla="*/ 865808 w 1543905"/>
              <a:gd name="connsiteY23" fmla="*/ 1020403 h 1399728"/>
              <a:gd name="connsiteX24" fmla="*/ 678284 w 1543905"/>
              <a:gd name="connsiteY24" fmla="*/ 1020403 h 1399728"/>
              <a:gd name="connsiteX25" fmla="*/ 677912 w 1543905"/>
              <a:gd name="connsiteY25" fmla="*/ 1020031 h 1399728"/>
              <a:gd name="connsiteX26" fmla="*/ 677912 w 1543905"/>
              <a:gd name="connsiteY26" fmla="*/ 111993 h 1399728"/>
              <a:gd name="connsiteX27" fmla="*/ 677912 w 1543905"/>
              <a:gd name="connsiteY27" fmla="*/ 111807 h 1399728"/>
              <a:gd name="connsiteX28" fmla="*/ 678098 w 1543905"/>
              <a:gd name="connsiteY28" fmla="*/ 111621 h 1399728"/>
              <a:gd name="connsiteX29" fmla="*/ 865808 w 1543905"/>
              <a:gd name="connsiteY29" fmla="*/ 111621 h 1399728"/>
              <a:gd name="connsiteX30" fmla="*/ 865808 w 1543905"/>
              <a:gd name="connsiteY30" fmla="*/ 0 h 1399728"/>
              <a:gd name="connsiteX31" fmla="*/ 677912 w 1543905"/>
              <a:gd name="connsiteY31" fmla="*/ 0 h 1399728"/>
              <a:gd name="connsiteX32" fmla="*/ 565919 w 1543905"/>
              <a:gd name="connsiteY32" fmla="*/ 111993 h 1399728"/>
              <a:gd name="connsiteX33" fmla="*/ 565919 w 1543905"/>
              <a:gd name="connsiteY33" fmla="*/ 1020217 h 1399728"/>
              <a:gd name="connsiteX34" fmla="*/ 677912 w 1543905"/>
              <a:gd name="connsiteY34" fmla="*/ 1132210 h 1399728"/>
              <a:gd name="connsiteX35" fmla="*/ 865622 w 1543905"/>
              <a:gd name="connsiteY35" fmla="*/ 1132210 h 1399728"/>
              <a:gd name="connsiteX36" fmla="*/ 977615 w 1543905"/>
              <a:gd name="connsiteY36" fmla="*/ 1020217 h 1399728"/>
              <a:gd name="connsiteX37" fmla="*/ 977615 w 1543905"/>
              <a:gd name="connsiteY37" fmla="*/ 111993 h 1399728"/>
              <a:gd name="connsiteX38" fmla="*/ 865808 w 1543905"/>
              <a:gd name="connsiteY38" fmla="*/ 0 h 1399728"/>
              <a:gd name="connsiteX39" fmla="*/ 1380381 w 1543905"/>
              <a:gd name="connsiteY39" fmla="*/ 729072 h 1399728"/>
              <a:gd name="connsiteX40" fmla="*/ 1380753 w 1543905"/>
              <a:gd name="connsiteY40" fmla="*/ 729258 h 1399728"/>
              <a:gd name="connsiteX41" fmla="*/ 1380753 w 1543905"/>
              <a:gd name="connsiteY41" fmla="*/ 1020031 h 1399728"/>
              <a:gd name="connsiteX42" fmla="*/ 1380381 w 1543905"/>
              <a:gd name="connsiteY42" fmla="*/ 1020403 h 1399728"/>
              <a:gd name="connsiteX43" fmla="*/ 1192858 w 1543905"/>
              <a:gd name="connsiteY43" fmla="*/ 1020403 h 1399728"/>
              <a:gd name="connsiteX44" fmla="*/ 1192485 w 1543905"/>
              <a:gd name="connsiteY44" fmla="*/ 1020031 h 1399728"/>
              <a:gd name="connsiteX45" fmla="*/ 1192485 w 1543905"/>
              <a:gd name="connsiteY45" fmla="*/ 729444 h 1399728"/>
              <a:gd name="connsiteX46" fmla="*/ 1192485 w 1543905"/>
              <a:gd name="connsiteY46" fmla="*/ 729258 h 1399728"/>
              <a:gd name="connsiteX47" fmla="*/ 1192671 w 1543905"/>
              <a:gd name="connsiteY47" fmla="*/ 729072 h 1399728"/>
              <a:gd name="connsiteX48" fmla="*/ 1380381 w 1543905"/>
              <a:gd name="connsiteY48" fmla="*/ 729072 h 1399728"/>
              <a:gd name="connsiteX49" fmla="*/ 1380381 w 1543905"/>
              <a:gd name="connsiteY49" fmla="*/ 617451 h 1399728"/>
              <a:gd name="connsiteX50" fmla="*/ 1192671 w 1543905"/>
              <a:gd name="connsiteY50" fmla="*/ 617451 h 1399728"/>
              <a:gd name="connsiteX51" fmla="*/ 1080678 w 1543905"/>
              <a:gd name="connsiteY51" fmla="*/ 729444 h 1399728"/>
              <a:gd name="connsiteX52" fmla="*/ 1080678 w 1543905"/>
              <a:gd name="connsiteY52" fmla="*/ 1020031 h 1399728"/>
              <a:gd name="connsiteX53" fmla="*/ 1192671 w 1543905"/>
              <a:gd name="connsiteY53" fmla="*/ 1132024 h 1399728"/>
              <a:gd name="connsiteX54" fmla="*/ 1380381 w 1543905"/>
              <a:gd name="connsiteY54" fmla="*/ 1132024 h 1399728"/>
              <a:gd name="connsiteX55" fmla="*/ 1492374 w 1543905"/>
              <a:gd name="connsiteY55" fmla="*/ 1020031 h 1399728"/>
              <a:gd name="connsiteX56" fmla="*/ 1492374 w 1543905"/>
              <a:gd name="connsiteY56" fmla="*/ 729444 h 1399728"/>
              <a:gd name="connsiteX57" fmla="*/ 1380381 w 1543905"/>
              <a:gd name="connsiteY57" fmla="*/ 617451 h 1399728"/>
              <a:gd name="connsiteX58" fmla="*/ 1481956 w 1543905"/>
              <a:gd name="connsiteY58" fmla="*/ 1276201 h 1399728"/>
              <a:gd name="connsiteX59" fmla="*/ 61764 w 1543905"/>
              <a:gd name="connsiteY59" fmla="*/ 1276201 h 1399728"/>
              <a:gd name="connsiteX60" fmla="*/ 0 w 1543905"/>
              <a:gd name="connsiteY60" fmla="*/ 1337965 h 1399728"/>
              <a:gd name="connsiteX61" fmla="*/ 61764 w 1543905"/>
              <a:gd name="connsiteY61" fmla="*/ 1399729 h 1399728"/>
              <a:gd name="connsiteX62" fmla="*/ 1482142 w 1543905"/>
              <a:gd name="connsiteY62" fmla="*/ 1399729 h 1399728"/>
              <a:gd name="connsiteX63" fmla="*/ 1543906 w 1543905"/>
              <a:gd name="connsiteY63" fmla="*/ 1337965 h 1399728"/>
              <a:gd name="connsiteX64" fmla="*/ 1481956 w 1543905"/>
              <a:gd name="connsiteY64" fmla="*/ 1276201 h 1399728"/>
            </a:gdLst>
            <a:ahLst/>
            <a:cxnLst/>
            <a:rect l="l" t="t" r="r" b="b"/>
            <a:pathLst>
              <a:path w="1543905" h="1399728">
                <a:moveTo>
                  <a:pt x="351048" y="523317"/>
                </a:moveTo>
                <a:cubicBezTo>
                  <a:pt x="351234" y="523317"/>
                  <a:pt x="351234" y="523317"/>
                  <a:pt x="351048" y="523317"/>
                </a:cubicBezTo>
                <a:cubicBezTo>
                  <a:pt x="351234" y="523317"/>
                  <a:pt x="351420" y="523503"/>
                  <a:pt x="351420" y="523503"/>
                </a:cubicBezTo>
                <a:lnTo>
                  <a:pt x="351420" y="1020031"/>
                </a:lnTo>
                <a:lnTo>
                  <a:pt x="351048" y="1020403"/>
                </a:lnTo>
                <a:lnTo>
                  <a:pt x="163525" y="1020403"/>
                </a:lnTo>
                <a:lnTo>
                  <a:pt x="163153" y="1020031"/>
                </a:lnTo>
                <a:lnTo>
                  <a:pt x="163153" y="523503"/>
                </a:lnTo>
                <a:lnTo>
                  <a:pt x="163153" y="523317"/>
                </a:lnTo>
                <a:lnTo>
                  <a:pt x="163339" y="523131"/>
                </a:lnTo>
                <a:lnTo>
                  <a:pt x="351048" y="523131"/>
                </a:lnTo>
                <a:moveTo>
                  <a:pt x="351048" y="411696"/>
                </a:moveTo>
                <a:lnTo>
                  <a:pt x="163339" y="411696"/>
                </a:lnTo>
                <a:cubicBezTo>
                  <a:pt x="101575" y="411696"/>
                  <a:pt x="51346" y="461739"/>
                  <a:pt x="51346" y="523689"/>
                </a:cubicBezTo>
                <a:lnTo>
                  <a:pt x="51346" y="1020217"/>
                </a:lnTo>
                <a:cubicBezTo>
                  <a:pt x="51346" y="1081795"/>
                  <a:pt x="101761" y="1132210"/>
                  <a:pt x="163339" y="1132210"/>
                </a:cubicBezTo>
                <a:lnTo>
                  <a:pt x="351048" y="1132210"/>
                </a:lnTo>
                <a:cubicBezTo>
                  <a:pt x="412626" y="1132210"/>
                  <a:pt x="463042" y="1081795"/>
                  <a:pt x="463042" y="1020217"/>
                </a:cubicBezTo>
                <a:lnTo>
                  <a:pt x="463042" y="523503"/>
                </a:lnTo>
                <a:cubicBezTo>
                  <a:pt x="463042" y="461739"/>
                  <a:pt x="412998" y="411696"/>
                  <a:pt x="351048" y="411696"/>
                </a:cubicBezTo>
                <a:close/>
                <a:moveTo>
                  <a:pt x="865808" y="111621"/>
                </a:moveTo>
                <a:cubicBezTo>
                  <a:pt x="865994" y="111621"/>
                  <a:pt x="866180" y="111807"/>
                  <a:pt x="866180" y="111807"/>
                </a:cubicBezTo>
                <a:lnTo>
                  <a:pt x="866180" y="1020031"/>
                </a:lnTo>
                <a:lnTo>
                  <a:pt x="865808" y="1020403"/>
                </a:lnTo>
                <a:lnTo>
                  <a:pt x="678284" y="1020403"/>
                </a:lnTo>
                <a:lnTo>
                  <a:pt x="677912" y="1020031"/>
                </a:lnTo>
                <a:lnTo>
                  <a:pt x="677912" y="111993"/>
                </a:lnTo>
                <a:lnTo>
                  <a:pt x="677912" y="111807"/>
                </a:lnTo>
                <a:lnTo>
                  <a:pt x="678098" y="111621"/>
                </a:lnTo>
                <a:lnTo>
                  <a:pt x="865808" y="111621"/>
                </a:lnTo>
                <a:moveTo>
                  <a:pt x="865808" y="0"/>
                </a:moveTo>
                <a:lnTo>
                  <a:pt x="677912" y="0"/>
                </a:lnTo>
                <a:cubicBezTo>
                  <a:pt x="616148" y="0"/>
                  <a:pt x="565919" y="50043"/>
                  <a:pt x="565919" y="111993"/>
                </a:cubicBezTo>
                <a:lnTo>
                  <a:pt x="565919" y="1020217"/>
                </a:lnTo>
                <a:cubicBezTo>
                  <a:pt x="565919" y="1081795"/>
                  <a:pt x="616335" y="1132210"/>
                  <a:pt x="677912" y="1132210"/>
                </a:cubicBezTo>
                <a:lnTo>
                  <a:pt x="865622" y="1132210"/>
                </a:lnTo>
                <a:cubicBezTo>
                  <a:pt x="927199" y="1132210"/>
                  <a:pt x="977615" y="1081795"/>
                  <a:pt x="977615" y="1020217"/>
                </a:cubicBezTo>
                <a:lnTo>
                  <a:pt x="977615" y="111993"/>
                </a:lnTo>
                <a:cubicBezTo>
                  <a:pt x="977615" y="50043"/>
                  <a:pt x="927571" y="0"/>
                  <a:pt x="865808" y="0"/>
                </a:cubicBezTo>
                <a:close/>
                <a:moveTo>
                  <a:pt x="1380381" y="729072"/>
                </a:moveTo>
                <a:cubicBezTo>
                  <a:pt x="1380567" y="729072"/>
                  <a:pt x="1380753" y="729258"/>
                  <a:pt x="1380753" y="729258"/>
                </a:cubicBezTo>
                <a:lnTo>
                  <a:pt x="1380753" y="1020031"/>
                </a:lnTo>
                <a:lnTo>
                  <a:pt x="1380381" y="1020403"/>
                </a:lnTo>
                <a:lnTo>
                  <a:pt x="1192858" y="1020403"/>
                </a:lnTo>
                <a:lnTo>
                  <a:pt x="1192485" y="1020031"/>
                </a:lnTo>
                <a:lnTo>
                  <a:pt x="1192485" y="729444"/>
                </a:lnTo>
                <a:lnTo>
                  <a:pt x="1192485" y="729258"/>
                </a:lnTo>
                <a:lnTo>
                  <a:pt x="1192671" y="729072"/>
                </a:lnTo>
                <a:lnTo>
                  <a:pt x="1380381" y="729072"/>
                </a:lnTo>
                <a:moveTo>
                  <a:pt x="1380381" y="617451"/>
                </a:moveTo>
                <a:lnTo>
                  <a:pt x="1192671" y="617451"/>
                </a:lnTo>
                <a:cubicBezTo>
                  <a:pt x="1130908" y="617451"/>
                  <a:pt x="1080678" y="667494"/>
                  <a:pt x="1080678" y="729444"/>
                </a:cubicBezTo>
                <a:lnTo>
                  <a:pt x="1080678" y="1020031"/>
                </a:lnTo>
                <a:cubicBezTo>
                  <a:pt x="1080678" y="1081608"/>
                  <a:pt x="1131094" y="1132024"/>
                  <a:pt x="1192671" y="1132024"/>
                </a:cubicBezTo>
                <a:lnTo>
                  <a:pt x="1380381" y="1132024"/>
                </a:lnTo>
                <a:cubicBezTo>
                  <a:pt x="1441959" y="1132024"/>
                  <a:pt x="1492374" y="1081608"/>
                  <a:pt x="1492374" y="1020031"/>
                </a:cubicBezTo>
                <a:lnTo>
                  <a:pt x="1492374" y="729444"/>
                </a:lnTo>
                <a:cubicBezTo>
                  <a:pt x="1492374" y="667680"/>
                  <a:pt x="1442145" y="617451"/>
                  <a:pt x="1380381" y="617451"/>
                </a:cubicBezTo>
                <a:close/>
                <a:moveTo>
                  <a:pt x="1481956" y="1276201"/>
                </a:moveTo>
                <a:lnTo>
                  <a:pt x="61764" y="1276201"/>
                </a:lnTo>
                <a:cubicBezTo>
                  <a:pt x="27719" y="1276201"/>
                  <a:pt x="0" y="1303920"/>
                  <a:pt x="0" y="1337965"/>
                </a:cubicBezTo>
                <a:cubicBezTo>
                  <a:pt x="0" y="1372009"/>
                  <a:pt x="27719" y="1399729"/>
                  <a:pt x="61764" y="1399729"/>
                </a:cubicBezTo>
                <a:lnTo>
                  <a:pt x="1482142" y="1399729"/>
                </a:lnTo>
                <a:cubicBezTo>
                  <a:pt x="1516187" y="1399729"/>
                  <a:pt x="1543906" y="1372009"/>
                  <a:pt x="1543906" y="1337965"/>
                </a:cubicBezTo>
                <a:cubicBezTo>
                  <a:pt x="1543720" y="1303734"/>
                  <a:pt x="1516187" y="1276201"/>
                  <a:pt x="1481956" y="1276201"/>
                </a:cubicBezTo>
                <a:close/>
              </a:path>
            </a:pathLst>
          </a:custGeom>
          <a:solidFill>
            <a:schemeClr val="accent1"/>
          </a:solidFill>
          <a:ln cap="sq">
            <a:noFill/>
            <a:prstDash val="solid"/>
            <a:miter/>
          </a:ln>
          <a:effectLst/>
        </p:spPr>
        <p:txBody>
          <a:bodyPr vert="horz" wrap="square" lIns="144000" tIns="45720" rIns="91440" bIns="45720"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lnSpc>
                <a:spcPct val="130000"/>
              </a:lnSpc>
            </a:pPr>
            <a:endParaRPr kumimoji="1" lang="zh-CN" altLang="en-US"/>
          </a:p>
        </p:txBody>
      </p:sp>
      <p:sp>
        <p:nvSpPr>
          <p:cNvPr id="2" name="Text13">
            <a:extLst>
              <a:ext uri="{FF2B5EF4-FFF2-40B4-BE49-F238E27FC236}">
                <a16:creationId xmlns:a16="http://schemas.microsoft.com/office/drawing/2014/main" id="{C1A86394-CAC6-52E8-3427-2E8C0C925359}"/>
              </a:ext>
            </a:extLst>
          </p:cNvPr>
          <p:cNvSpPr txBox="1"/>
          <p:nvPr>
            <p:custDataLst>
              <p:tags r:id="rId21"/>
            </p:custDataLst>
          </p:nvPr>
        </p:nvSpPr>
        <p:spPr>
          <a:xfrm rot="2700000">
            <a:off x="256421" y="473520"/>
            <a:ext cx="459926" cy="459926"/>
          </a:xfrm>
          <a:prstGeom prst="roundRect">
            <a:avLst/>
          </a:prstGeom>
          <a:solidFill>
            <a:schemeClr val="accent1"/>
          </a:solidFill>
          <a:ln w="12700" cap="sq">
            <a:noFill/>
            <a:miter/>
          </a:ln>
        </p:spPr>
        <p:txBody>
          <a:bodyPr vert="horz" wrap="square" lIns="91440" tIns="45720" rIns="91440" bIns="45720"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10000"/>
              </a:lnSpc>
            </a:pPr>
            <a:endParaRPr kumimoji="1" lang="zh-CN" altLang="en-US"/>
          </a:p>
        </p:txBody>
      </p:sp>
      <p:sp>
        <p:nvSpPr>
          <p:cNvPr id="3" name="Text14">
            <a:extLst>
              <a:ext uri="{FF2B5EF4-FFF2-40B4-BE49-F238E27FC236}">
                <a16:creationId xmlns:a16="http://schemas.microsoft.com/office/drawing/2014/main" id="{1947486F-987E-7299-DFE9-E915D424E81A}"/>
              </a:ext>
            </a:extLst>
          </p:cNvPr>
          <p:cNvSpPr txBox="1"/>
          <p:nvPr>
            <p:custDataLst>
              <p:tags r:id="rId22"/>
            </p:custDataLst>
          </p:nvPr>
        </p:nvSpPr>
        <p:spPr>
          <a:xfrm>
            <a:off x="811601" y="287410"/>
            <a:ext cx="11058507" cy="720348"/>
          </a:xfrm>
          <a:prstGeom prst="rect">
            <a:avLst/>
          </a:prstGeom>
          <a:noFill/>
        </p:spPr>
        <p:txBody>
          <a:bodyPr wrap="square" rtlCol="0" anchor="ctr" anchorCtr="0">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rtl="0" eaLnBrk="1" fontAlgn="auto" latinLnBrk="0" hangingPunct="1">
              <a:lnSpc>
                <a:spcPct val="120000"/>
              </a:lnSpc>
              <a:spcBef>
                <a:spcPct val="0"/>
              </a:spcBef>
              <a:spcAft>
                <a:spcPct val="0"/>
              </a:spcAft>
              <a:buClrTx/>
              <a:buSzTx/>
              <a:buFontTx/>
              <a:buNone/>
              <a:defRPr/>
            </a:pPr>
            <a:r>
              <a:rPr lang="en-US" altLang="zh-CN" sz="3200" b="1" noProof="0">
                <a:ln>
                  <a:noFill/>
                </a:ln>
                <a:effectLst/>
                <a:uLnTx/>
                <a:uFillTx/>
                <a:latin typeface="微软雅黑" panose="020B0503020204020204" pitchFamily="34" charset="-122"/>
                <a:ea typeface="微软雅黑" panose="020B0503020204020204" pitchFamily="34" charset="-122"/>
                <a:cs typeface="微软雅黑" panose="020B0503020204020204" pitchFamily="34" charset="-122"/>
                <a:sym typeface="思源黑体 CN" panose="020B0500000000000000" pitchFamily="34" charset="-122"/>
              </a:rPr>
              <a:t>苏轼治水的历史意义</a:t>
            </a:r>
          </a:p>
        </p:txBody>
      </p:sp>
    </p:spTree>
    <p:custDataLst>
      <p:custData r:id="rId1"/>
      <p:tags r:id="rId2"/>
    </p:custDataLst>
    <p:extLst>
      <p:ext uri="{BB962C8B-B14F-4D97-AF65-F5344CB8AC3E}">
        <p14:creationId xmlns:p14="http://schemas.microsoft.com/office/powerpoint/2010/main" val="209672894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name="multContent">
    <p:spTree>
      <p:nvGrpSpPr>
        <p:cNvPr id="1" name=""/>
        <p:cNvGrpSpPr/>
        <p:nvPr/>
      </p:nvGrpSpPr>
      <p:grpSpPr>
        <a:xfrm>
          <a:off x="0" y="0"/>
          <a:ext cx="0" cy="0"/>
          <a:chOff x="0" y="0"/>
          <a:chExt cx="0" cy="0"/>
        </a:xfrm>
      </p:grpSpPr>
      <p:sp>
        <p:nvSpPr>
          <p:cNvPr id="4" name="椭圆 3-【1】">
            <a:extLst>
              <a:ext uri="{FF2B5EF4-FFF2-40B4-BE49-F238E27FC236}">
                <a16:creationId xmlns:a16="http://schemas.microsoft.com/office/drawing/2014/main" id="{FEE0F791-55E7-CE03-C401-BD54FB4B8F4A}"/>
              </a:ext>
            </a:extLst>
          </p:cNvPr>
          <p:cNvSpPr/>
          <p:nvPr>
            <p:custDataLst>
              <p:tags r:id="rId3"/>
            </p:custDataLst>
          </p:nvPr>
        </p:nvSpPr>
        <p:spPr>
          <a:xfrm>
            <a:off x="561516" y="2290304"/>
            <a:ext cx="3098800" cy="30988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rgbClr val="FFFFFF"/>
                </a:solidFill>
                <a:latin typeface="等线" panose="02110004020202020204"/>
                <a:ea typeface="+mn-ea"/>
                <a:cs typeface="+mn-cs"/>
              </a:defRPr>
            </a:lvl1pPr>
            <a:lvl2pPr marL="457200" algn="l" defTabSz="914400" rtl="0" eaLnBrk="1" latinLnBrk="0" hangingPunct="1">
              <a:defRPr sz="1800" kern="1200">
                <a:solidFill>
                  <a:srgbClr val="FFFFFF"/>
                </a:solidFill>
                <a:latin typeface="等线" panose="02110004020202020204"/>
                <a:ea typeface="+mn-ea"/>
                <a:cs typeface="+mn-cs"/>
              </a:defRPr>
            </a:lvl2pPr>
            <a:lvl3pPr marL="914400" algn="l" defTabSz="914400" rtl="0" eaLnBrk="1" latinLnBrk="0" hangingPunct="1">
              <a:defRPr sz="1800" kern="1200">
                <a:solidFill>
                  <a:srgbClr val="FFFFFF"/>
                </a:solidFill>
                <a:latin typeface="等线" panose="02110004020202020204"/>
                <a:ea typeface="+mn-ea"/>
                <a:cs typeface="+mn-cs"/>
              </a:defRPr>
            </a:lvl3pPr>
            <a:lvl4pPr marL="1371600" algn="l" defTabSz="914400" rtl="0" eaLnBrk="1" latinLnBrk="0" hangingPunct="1">
              <a:defRPr sz="1800" kern="1200">
                <a:solidFill>
                  <a:srgbClr val="FFFFFF"/>
                </a:solidFill>
                <a:latin typeface="等线" panose="02110004020202020204"/>
                <a:ea typeface="+mn-ea"/>
                <a:cs typeface="+mn-cs"/>
              </a:defRPr>
            </a:lvl4pPr>
            <a:lvl5pPr marL="1828800" algn="l" defTabSz="914400" rtl="0" eaLnBrk="1" latinLnBrk="0" hangingPunct="1">
              <a:defRPr sz="1800" kern="1200">
                <a:solidFill>
                  <a:srgbClr val="FFFFFF"/>
                </a:solidFill>
                <a:latin typeface="等线" panose="02110004020202020204"/>
                <a:ea typeface="+mn-ea"/>
                <a:cs typeface="+mn-cs"/>
              </a:defRPr>
            </a:lvl5pPr>
            <a:lvl6pPr marL="2286000" algn="l" defTabSz="914400" rtl="0" eaLnBrk="1" latinLnBrk="0" hangingPunct="1">
              <a:defRPr sz="1800" kern="1200">
                <a:solidFill>
                  <a:srgbClr val="FFFFFF"/>
                </a:solidFill>
                <a:latin typeface="等线" panose="02110004020202020204"/>
                <a:ea typeface="+mn-ea"/>
                <a:cs typeface="+mn-cs"/>
              </a:defRPr>
            </a:lvl6pPr>
            <a:lvl7pPr marL="2743200" algn="l" defTabSz="914400" rtl="0" eaLnBrk="1" latinLnBrk="0" hangingPunct="1">
              <a:defRPr sz="1800" kern="1200">
                <a:solidFill>
                  <a:srgbClr val="FFFFFF"/>
                </a:solidFill>
                <a:latin typeface="等线" panose="02110004020202020204"/>
                <a:ea typeface="+mn-ea"/>
                <a:cs typeface="+mn-cs"/>
              </a:defRPr>
            </a:lvl7pPr>
            <a:lvl8pPr marL="3200400" algn="l" defTabSz="914400" rtl="0" eaLnBrk="1" latinLnBrk="0" hangingPunct="1">
              <a:defRPr sz="1800" kern="1200">
                <a:solidFill>
                  <a:srgbClr val="FFFFFF"/>
                </a:solidFill>
                <a:latin typeface="等线" panose="02110004020202020204"/>
                <a:ea typeface="+mn-ea"/>
                <a:cs typeface="+mn-cs"/>
              </a:defRPr>
            </a:lvl8pPr>
            <a:lvl9pPr marL="3657600" algn="l" defTabSz="914400" rtl="0" eaLnBrk="1" latinLnBrk="0" hangingPunct="1">
              <a:defRPr sz="1800" kern="1200">
                <a:solidFill>
                  <a:srgbClr val="FFFFFF"/>
                </a:solidFill>
                <a:latin typeface="等线" panose="02110004020202020204"/>
                <a:ea typeface="+mn-ea"/>
                <a:cs typeface="+mn-cs"/>
              </a:defRPr>
            </a:lvl9p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等线" panose="02110004020202020204"/>
              <a:ea typeface="等线" panose="02010600030101010101" pitchFamily="2" charset="-122"/>
              <a:cs typeface="+mn-cs"/>
            </a:endParaRPr>
          </a:p>
        </p:txBody>
      </p:sp>
      <p:sp>
        <p:nvSpPr>
          <p:cNvPr id="5" name="弧形 4-【1】">
            <a:extLst>
              <a:ext uri="{FF2B5EF4-FFF2-40B4-BE49-F238E27FC236}">
                <a16:creationId xmlns:a16="http://schemas.microsoft.com/office/drawing/2014/main" id="{68E1AC8A-1C49-600D-66E3-216E47564241}"/>
              </a:ext>
            </a:extLst>
          </p:cNvPr>
          <p:cNvSpPr/>
          <p:nvPr>
            <p:custDataLst>
              <p:tags r:id="rId4"/>
            </p:custDataLst>
          </p:nvPr>
        </p:nvSpPr>
        <p:spPr>
          <a:xfrm>
            <a:off x="34466" y="1763254"/>
            <a:ext cx="4152900" cy="4152900"/>
          </a:xfrm>
          <a:prstGeom prst="arc">
            <a:avLst>
              <a:gd name="adj1" fmla="val 16200000"/>
              <a:gd name="adj2" fmla="val 5414011"/>
            </a:avLst>
          </a:prstGeom>
          <a:ln>
            <a:solidFill>
              <a:schemeClr val="accent1"/>
            </a:solidFill>
          </a:ln>
        </p:spPr>
        <p:style>
          <a:lnRef idx="1">
            <a:schemeClr val="accent1"/>
          </a:lnRef>
          <a:fillRef idx="0">
            <a:schemeClr val="accent1"/>
          </a:fillRef>
          <a:effectRef idx="0">
            <a:schemeClr val="accent1"/>
          </a:effectRef>
          <a:fontRef idx="minor">
            <a:schemeClr val="tx1"/>
          </a:fontRef>
        </p:style>
        <p:txBody>
          <a:bodyPr rtlCol="0" anchor="ctr"/>
          <a:lstStyle>
            <a:defPPr>
              <a:defRPr lang="zh-CN"/>
            </a:defPPr>
            <a:lvl1pPr marL="0" algn="l" defTabSz="914400" rtl="0" eaLnBrk="1" latinLnBrk="0" hangingPunct="1">
              <a:defRPr sz="1800" kern="1200">
                <a:solidFill>
                  <a:srgbClr val="000000"/>
                </a:solidFill>
                <a:latin typeface="等线" panose="02110004020202020204"/>
                <a:ea typeface="+mn-ea"/>
                <a:cs typeface="+mn-cs"/>
              </a:defRPr>
            </a:lvl1pPr>
            <a:lvl2pPr marL="457200" algn="l" defTabSz="914400" rtl="0" eaLnBrk="1" latinLnBrk="0" hangingPunct="1">
              <a:defRPr sz="1800" kern="1200">
                <a:solidFill>
                  <a:srgbClr val="000000"/>
                </a:solidFill>
                <a:latin typeface="等线" panose="02110004020202020204"/>
                <a:ea typeface="+mn-ea"/>
                <a:cs typeface="+mn-cs"/>
              </a:defRPr>
            </a:lvl2pPr>
            <a:lvl3pPr marL="914400" algn="l" defTabSz="914400" rtl="0" eaLnBrk="1" latinLnBrk="0" hangingPunct="1">
              <a:defRPr sz="1800" kern="1200">
                <a:solidFill>
                  <a:srgbClr val="000000"/>
                </a:solidFill>
                <a:latin typeface="等线" panose="02110004020202020204"/>
                <a:ea typeface="+mn-ea"/>
                <a:cs typeface="+mn-cs"/>
              </a:defRPr>
            </a:lvl3pPr>
            <a:lvl4pPr marL="1371600" algn="l" defTabSz="914400" rtl="0" eaLnBrk="1" latinLnBrk="0" hangingPunct="1">
              <a:defRPr sz="1800" kern="1200">
                <a:solidFill>
                  <a:srgbClr val="000000"/>
                </a:solidFill>
                <a:latin typeface="等线" panose="02110004020202020204"/>
                <a:ea typeface="+mn-ea"/>
                <a:cs typeface="+mn-cs"/>
              </a:defRPr>
            </a:lvl4pPr>
            <a:lvl5pPr marL="1828800" algn="l" defTabSz="914400" rtl="0" eaLnBrk="1" latinLnBrk="0" hangingPunct="1">
              <a:defRPr sz="1800" kern="1200">
                <a:solidFill>
                  <a:srgbClr val="000000"/>
                </a:solidFill>
                <a:latin typeface="等线" panose="02110004020202020204"/>
                <a:ea typeface="+mn-ea"/>
                <a:cs typeface="+mn-cs"/>
              </a:defRPr>
            </a:lvl5pPr>
            <a:lvl6pPr marL="2286000" algn="l" defTabSz="914400" rtl="0" eaLnBrk="1" latinLnBrk="0" hangingPunct="1">
              <a:defRPr sz="1800" kern="1200">
                <a:solidFill>
                  <a:srgbClr val="000000"/>
                </a:solidFill>
                <a:latin typeface="等线" panose="02110004020202020204"/>
                <a:ea typeface="+mn-ea"/>
                <a:cs typeface="+mn-cs"/>
              </a:defRPr>
            </a:lvl6pPr>
            <a:lvl7pPr marL="2743200" algn="l" defTabSz="914400" rtl="0" eaLnBrk="1" latinLnBrk="0" hangingPunct="1">
              <a:defRPr sz="1800" kern="1200">
                <a:solidFill>
                  <a:srgbClr val="000000"/>
                </a:solidFill>
                <a:latin typeface="等线" panose="02110004020202020204"/>
                <a:ea typeface="+mn-ea"/>
                <a:cs typeface="+mn-cs"/>
              </a:defRPr>
            </a:lvl7pPr>
            <a:lvl8pPr marL="3200400" algn="l" defTabSz="914400" rtl="0" eaLnBrk="1" latinLnBrk="0" hangingPunct="1">
              <a:defRPr sz="1800" kern="1200">
                <a:solidFill>
                  <a:srgbClr val="000000"/>
                </a:solidFill>
                <a:latin typeface="等线" panose="02110004020202020204"/>
                <a:ea typeface="+mn-ea"/>
                <a:cs typeface="+mn-cs"/>
              </a:defRPr>
            </a:lvl8pPr>
            <a:lvl9pPr marL="3657600" algn="l" defTabSz="914400" rtl="0" eaLnBrk="1" latinLnBrk="0" hangingPunct="1">
              <a:defRPr sz="1800" kern="1200">
                <a:solidFill>
                  <a:srgbClr val="000000"/>
                </a:solidFill>
                <a:latin typeface="等线" panose="02110004020202020204"/>
                <a:ea typeface="+mn-ea"/>
                <a:cs typeface="+mn-cs"/>
              </a:defRPr>
            </a:lvl9p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000D10"/>
              </a:solidFill>
              <a:effectLst/>
              <a:uLnTx/>
              <a:uFillTx/>
              <a:latin typeface="等线" panose="02110004020202020204"/>
              <a:ea typeface="等线" panose="02010600030101010101" pitchFamily="2" charset="-122"/>
              <a:cs typeface="+mn-cs"/>
            </a:endParaRPr>
          </a:p>
        </p:txBody>
      </p:sp>
      <p:sp>
        <p:nvSpPr>
          <p:cNvPr id="7" name="Shape1">
            <a:extLst>
              <a:ext uri="{FF2B5EF4-FFF2-40B4-BE49-F238E27FC236}">
                <a16:creationId xmlns:a16="http://schemas.microsoft.com/office/drawing/2014/main" id="{2E4D79CA-0D4B-EBE4-1E70-F15F0D22578B}"/>
              </a:ext>
            </a:extLst>
          </p:cNvPr>
          <p:cNvSpPr/>
          <p:nvPr>
            <p:custDataLst>
              <p:tags r:id="rId5"/>
            </p:custDataLst>
          </p:nvPr>
        </p:nvSpPr>
        <p:spPr>
          <a:xfrm>
            <a:off x="3575698" y="5041830"/>
            <a:ext cx="2516743" cy="635515"/>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rgbClr val="FFFFFF"/>
                </a:solidFill>
                <a:latin typeface="等线" panose="02110004020202020204"/>
                <a:ea typeface="+mn-ea"/>
                <a:cs typeface="+mn-cs"/>
              </a:defRPr>
            </a:lvl1pPr>
            <a:lvl2pPr marL="457200" algn="l" defTabSz="914400" rtl="0" eaLnBrk="1" latinLnBrk="0" hangingPunct="1">
              <a:defRPr sz="1800" kern="1200">
                <a:solidFill>
                  <a:srgbClr val="FFFFFF"/>
                </a:solidFill>
                <a:latin typeface="等线" panose="02110004020202020204"/>
                <a:ea typeface="+mn-ea"/>
                <a:cs typeface="+mn-cs"/>
              </a:defRPr>
            </a:lvl2pPr>
            <a:lvl3pPr marL="914400" algn="l" defTabSz="914400" rtl="0" eaLnBrk="1" latinLnBrk="0" hangingPunct="1">
              <a:defRPr sz="1800" kern="1200">
                <a:solidFill>
                  <a:srgbClr val="FFFFFF"/>
                </a:solidFill>
                <a:latin typeface="等线" panose="02110004020202020204"/>
                <a:ea typeface="+mn-ea"/>
                <a:cs typeface="+mn-cs"/>
              </a:defRPr>
            </a:lvl3pPr>
            <a:lvl4pPr marL="1371600" algn="l" defTabSz="914400" rtl="0" eaLnBrk="1" latinLnBrk="0" hangingPunct="1">
              <a:defRPr sz="1800" kern="1200">
                <a:solidFill>
                  <a:srgbClr val="FFFFFF"/>
                </a:solidFill>
                <a:latin typeface="等线" panose="02110004020202020204"/>
                <a:ea typeface="+mn-ea"/>
                <a:cs typeface="+mn-cs"/>
              </a:defRPr>
            </a:lvl4pPr>
            <a:lvl5pPr marL="1828800" algn="l" defTabSz="914400" rtl="0" eaLnBrk="1" latinLnBrk="0" hangingPunct="1">
              <a:defRPr sz="1800" kern="1200">
                <a:solidFill>
                  <a:srgbClr val="FFFFFF"/>
                </a:solidFill>
                <a:latin typeface="等线" panose="02110004020202020204"/>
                <a:ea typeface="+mn-ea"/>
                <a:cs typeface="+mn-cs"/>
              </a:defRPr>
            </a:lvl5pPr>
            <a:lvl6pPr marL="2286000" algn="l" defTabSz="914400" rtl="0" eaLnBrk="1" latinLnBrk="0" hangingPunct="1">
              <a:defRPr sz="1800" kern="1200">
                <a:solidFill>
                  <a:srgbClr val="FFFFFF"/>
                </a:solidFill>
                <a:latin typeface="等线" panose="02110004020202020204"/>
                <a:ea typeface="+mn-ea"/>
                <a:cs typeface="+mn-cs"/>
              </a:defRPr>
            </a:lvl6pPr>
            <a:lvl7pPr marL="2743200" algn="l" defTabSz="914400" rtl="0" eaLnBrk="1" latinLnBrk="0" hangingPunct="1">
              <a:defRPr sz="1800" kern="1200">
                <a:solidFill>
                  <a:srgbClr val="FFFFFF"/>
                </a:solidFill>
                <a:latin typeface="等线" panose="02110004020202020204"/>
                <a:ea typeface="+mn-ea"/>
                <a:cs typeface="+mn-cs"/>
              </a:defRPr>
            </a:lvl7pPr>
            <a:lvl8pPr marL="3200400" algn="l" defTabSz="914400" rtl="0" eaLnBrk="1" latinLnBrk="0" hangingPunct="1">
              <a:defRPr sz="1800" kern="1200">
                <a:solidFill>
                  <a:srgbClr val="FFFFFF"/>
                </a:solidFill>
                <a:latin typeface="等线" panose="02110004020202020204"/>
                <a:ea typeface="+mn-ea"/>
                <a:cs typeface="+mn-cs"/>
              </a:defRPr>
            </a:lvl8pPr>
            <a:lvl9pPr marL="3657600" algn="l" defTabSz="914400" rtl="0" eaLnBrk="1" latinLnBrk="0" hangingPunct="1">
              <a:defRPr sz="1800" kern="1200">
                <a:solidFill>
                  <a:srgbClr val="FFFFFF"/>
                </a:solidFill>
                <a:latin typeface="等线" panose="02110004020202020204"/>
                <a:ea typeface="+mn-ea"/>
                <a:cs typeface="+mn-cs"/>
              </a:defRPr>
            </a:lvl9p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等线" panose="02110004020202020204"/>
              <a:ea typeface="等线" panose="02010600030101010101" pitchFamily="2" charset="-122"/>
              <a:cs typeface="+mn-cs"/>
            </a:endParaRPr>
          </a:p>
        </p:txBody>
      </p:sp>
      <p:sp>
        <p:nvSpPr>
          <p:cNvPr id="8" name="Text1">
            <a:extLst>
              <a:ext uri="{FF2B5EF4-FFF2-40B4-BE49-F238E27FC236}">
                <a16:creationId xmlns:a16="http://schemas.microsoft.com/office/drawing/2014/main" id="{C14C53F9-CFB3-887F-DA3B-8FDE55295376}"/>
              </a:ext>
            </a:extLst>
          </p:cNvPr>
          <p:cNvSpPr txBox="1"/>
          <p:nvPr>
            <p:custDataLst>
              <p:tags r:id="rId6"/>
            </p:custDataLst>
          </p:nvPr>
        </p:nvSpPr>
        <p:spPr>
          <a:xfrm>
            <a:off x="3594996" y="5041830"/>
            <a:ext cx="2478146" cy="619319"/>
          </a:xfrm>
          <a:prstGeom prst="rect">
            <a:avLst/>
          </a:prstGeom>
          <a:noFill/>
        </p:spPr>
        <p:txBody>
          <a:bodyPr wrap="square" lIns="0" tIns="0" rIns="0" bIns="0" rtlCol="0" anchor="ctr">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1600" b="1">
                <a:solidFill>
                  <a:schemeClr val="tx2"/>
                </a:solidFill>
                <a:latin typeface="微软雅黑" panose="020B0503020204020204" pitchFamily="34" charset="-122"/>
                <a:ea typeface="微软雅黑" panose="020B0503020204020204" pitchFamily="34" charset="-122"/>
              </a:rPr>
              <a:t>未来的方向</a:t>
            </a:r>
          </a:p>
        </p:txBody>
      </p:sp>
      <p:sp>
        <p:nvSpPr>
          <p:cNvPr id="9" name="Text2">
            <a:extLst>
              <a:ext uri="{FF2B5EF4-FFF2-40B4-BE49-F238E27FC236}">
                <a16:creationId xmlns:a16="http://schemas.microsoft.com/office/drawing/2014/main" id="{7F6C2C3A-76E9-8A5C-72AC-E6C348153A66}"/>
              </a:ext>
            </a:extLst>
          </p:cNvPr>
          <p:cNvSpPr txBox="1"/>
          <p:nvPr>
            <p:custDataLst>
              <p:tags r:id="rId7"/>
            </p:custDataLst>
          </p:nvPr>
        </p:nvSpPr>
        <p:spPr>
          <a:xfrm>
            <a:off x="6269521" y="5062693"/>
            <a:ext cx="5617679" cy="720348"/>
          </a:xfrm>
          <a:prstGeom prst="rect">
            <a:avLst/>
          </a:prstGeom>
          <a:noFill/>
        </p:spPr>
        <p:txBody>
          <a:bodyPr wrap="square" lIns="0" tIns="0" rIns="0" bIns="0"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1218565">
              <a:lnSpc>
                <a:spcPct val="130000"/>
              </a:lnSpc>
              <a:spcBef>
                <a:spcPts val="300"/>
              </a:spcBef>
              <a:spcAft>
                <a:spcPts val="300"/>
              </a:spcAft>
              <a:defRPr/>
            </a:pPr>
            <a:r>
              <a:rPr lang="en-US" altLang="zh-CN" sz="2000" dirty="0" err="1">
                <a:solidFill>
                  <a:schemeClr val="bg2"/>
                </a:solidFill>
                <a:latin typeface="微软雅黑" panose="020B0503020204020204" pitchFamily="34" charset="-122"/>
                <a:ea typeface="微软雅黑" panose="020B0503020204020204" pitchFamily="34" charset="-122"/>
              </a:rPr>
              <a:t>未来水利建设应更加智能化、生态化，苏轼的治水智慧将继续为我们提供启示</a:t>
            </a:r>
            <a:r>
              <a:rPr lang="en-US" altLang="zh-CN" sz="2000" dirty="0">
                <a:solidFill>
                  <a:schemeClr val="bg2"/>
                </a:solidFill>
                <a:latin typeface="微软雅黑" panose="020B0503020204020204" pitchFamily="34" charset="-122"/>
                <a:ea typeface="微软雅黑" panose="020B0503020204020204" pitchFamily="34" charset="-122"/>
              </a:rPr>
              <a:t>。</a:t>
            </a:r>
          </a:p>
        </p:txBody>
      </p:sp>
      <p:sp>
        <p:nvSpPr>
          <p:cNvPr id="10" name="Shape2">
            <a:extLst>
              <a:ext uri="{FF2B5EF4-FFF2-40B4-BE49-F238E27FC236}">
                <a16:creationId xmlns:a16="http://schemas.microsoft.com/office/drawing/2014/main" id="{38F745FE-8E4A-9FCE-18D9-B67DCD8E239E}"/>
              </a:ext>
            </a:extLst>
          </p:cNvPr>
          <p:cNvSpPr/>
          <p:nvPr>
            <p:custDataLst>
              <p:tags r:id="rId8"/>
            </p:custDataLst>
          </p:nvPr>
        </p:nvSpPr>
        <p:spPr>
          <a:xfrm>
            <a:off x="3488591" y="5275861"/>
            <a:ext cx="167453" cy="167453"/>
          </a:xfrm>
          <a:prstGeom prst="ellipse">
            <a:avLst/>
          </a:prstGeom>
          <a:solidFill>
            <a:schemeClr val="accent2"/>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rgbClr val="FFFFFF"/>
                </a:solidFill>
                <a:latin typeface="等线" panose="02110004020202020204"/>
                <a:ea typeface="+mn-ea"/>
                <a:cs typeface="+mn-cs"/>
              </a:defRPr>
            </a:lvl1pPr>
            <a:lvl2pPr marL="457200" algn="l" defTabSz="914400" rtl="0" eaLnBrk="1" latinLnBrk="0" hangingPunct="1">
              <a:defRPr sz="1800" kern="1200">
                <a:solidFill>
                  <a:srgbClr val="FFFFFF"/>
                </a:solidFill>
                <a:latin typeface="等线" panose="02110004020202020204"/>
                <a:ea typeface="+mn-ea"/>
                <a:cs typeface="+mn-cs"/>
              </a:defRPr>
            </a:lvl2pPr>
            <a:lvl3pPr marL="914400" algn="l" defTabSz="914400" rtl="0" eaLnBrk="1" latinLnBrk="0" hangingPunct="1">
              <a:defRPr sz="1800" kern="1200">
                <a:solidFill>
                  <a:srgbClr val="FFFFFF"/>
                </a:solidFill>
                <a:latin typeface="等线" panose="02110004020202020204"/>
                <a:ea typeface="+mn-ea"/>
                <a:cs typeface="+mn-cs"/>
              </a:defRPr>
            </a:lvl3pPr>
            <a:lvl4pPr marL="1371600" algn="l" defTabSz="914400" rtl="0" eaLnBrk="1" latinLnBrk="0" hangingPunct="1">
              <a:defRPr sz="1800" kern="1200">
                <a:solidFill>
                  <a:srgbClr val="FFFFFF"/>
                </a:solidFill>
                <a:latin typeface="等线" panose="02110004020202020204"/>
                <a:ea typeface="+mn-ea"/>
                <a:cs typeface="+mn-cs"/>
              </a:defRPr>
            </a:lvl4pPr>
            <a:lvl5pPr marL="1828800" algn="l" defTabSz="914400" rtl="0" eaLnBrk="1" latinLnBrk="0" hangingPunct="1">
              <a:defRPr sz="1800" kern="1200">
                <a:solidFill>
                  <a:srgbClr val="FFFFFF"/>
                </a:solidFill>
                <a:latin typeface="等线" panose="02110004020202020204"/>
                <a:ea typeface="+mn-ea"/>
                <a:cs typeface="+mn-cs"/>
              </a:defRPr>
            </a:lvl5pPr>
            <a:lvl6pPr marL="2286000" algn="l" defTabSz="914400" rtl="0" eaLnBrk="1" latinLnBrk="0" hangingPunct="1">
              <a:defRPr sz="1800" kern="1200">
                <a:solidFill>
                  <a:srgbClr val="FFFFFF"/>
                </a:solidFill>
                <a:latin typeface="等线" panose="02110004020202020204"/>
                <a:ea typeface="+mn-ea"/>
                <a:cs typeface="+mn-cs"/>
              </a:defRPr>
            </a:lvl6pPr>
            <a:lvl7pPr marL="2743200" algn="l" defTabSz="914400" rtl="0" eaLnBrk="1" latinLnBrk="0" hangingPunct="1">
              <a:defRPr sz="1800" kern="1200">
                <a:solidFill>
                  <a:srgbClr val="FFFFFF"/>
                </a:solidFill>
                <a:latin typeface="等线" panose="02110004020202020204"/>
                <a:ea typeface="+mn-ea"/>
                <a:cs typeface="+mn-cs"/>
              </a:defRPr>
            </a:lvl7pPr>
            <a:lvl8pPr marL="3200400" algn="l" defTabSz="914400" rtl="0" eaLnBrk="1" latinLnBrk="0" hangingPunct="1">
              <a:defRPr sz="1800" kern="1200">
                <a:solidFill>
                  <a:srgbClr val="FFFFFF"/>
                </a:solidFill>
                <a:latin typeface="等线" panose="02110004020202020204"/>
                <a:ea typeface="+mn-ea"/>
                <a:cs typeface="+mn-cs"/>
              </a:defRPr>
            </a:lvl8pPr>
            <a:lvl9pPr marL="3657600" algn="l" defTabSz="914400" rtl="0" eaLnBrk="1" latinLnBrk="0" hangingPunct="1">
              <a:defRPr sz="1800" kern="1200">
                <a:solidFill>
                  <a:srgbClr val="FFFFFF"/>
                </a:solidFill>
                <a:latin typeface="等线" panose="02110004020202020204"/>
                <a:ea typeface="+mn-ea"/>
                <a:cs typeface="+mn-cs"/>
              </a:defRPr>
            </a:lvl9p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等线" panose="02110004020202020204"/>
              <a:ea typeface="等线" panose="02010600030101010101" pitchFamily="2" charset="-122"/>
              <a:cs typeface="+mn-cs"/>
            </a:endParaRPr>
          </a:p>
        </p:txBody>
      </p:sp>
      <p:sp>
        <p:nvSpPr>
          <p:cNvPr id="12" name="Shape3">
            <a:extLst>
              <a:ext uri="{FF2B5EF4-FFF2-40B4-BE49-F238E27FC236}">
                <a16:creationId xmlns:a16="http://schemas.microsoft.com/office/drawing/2014/main" id="{1269FB10-EF1C-7186-9983-0281B29FF227}"/>
              </a:ext>
            </a:extLst>
          </p:cNvPr>
          <p:cNvSpPr/>
          <p:nvPr>
            <p:custDataLst>
              <p:tags r:id="rId9"/>
            </p:custDataLst>
          </p:nvPr>
        </p:nvSpPr>
        <p:spPr>
          <a:xfrm>
            <a:off x="3575698" y="2002063"/>
            <a:ext cx="2516743" cy="635515"/>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rgbClr val="FFFFFF"/>
                </a:solidFill>
                <a:latin typeface="等线" panose="02110004020202020204"/>
                <a:ea typeface="+mn-ea"/>
                <a:cs typeface="+mn-cs"/>
              </a:defRPr>
            </a:lvl1pPr>
            <a:lvl2pPr marL="457200" algn="l" defTabSz="914400" rtl="0" eaLnBrk="1" latinLnBrk="0" hangingPunct="1">
              <a:defRPr sz="1800" kern="1200">
                <a:solidFill>
                  <a:srgbClr val="FFFFFF"/>
                </a:solidFill>
                <a:latin typeface="等线" panose="02110004020202020204"/>
                <a:ea typeface="+mn-ea"/>
                <a:cs typeface="+mn-cs"/>
              </a:defRPr>
            </a:lvl2pPr>
            <a:lvl3pPr marL="914400" algn="l" defTabSz="914400" rtl="0" eaLnBrk="1" latinLnBrk="0" hangingPunct="1">
              <a:defRPr sz="1800" kern="1200">
                <a:solidFill>
                  <a:srgbClr val="FFFFFF"/>
                </a:solidFill>
                <a:latin typeface="等线" panose="02110004020202020204"/>
                <a:ea typeface="+mn-ea"/>
                <a:cs typeface="+mn-cs"/>
              </a:defRPr>
            </a:lvl3pPr>
            <a:lvl4pPr marL="1371600" algn="l" defTabSz="914400" rtl="0" eaLnBrk="1" latinLnBrk="0" hangingPunct="1">
              <a:defRPr sz="1800" kern="1200">
                <a:solidFill>
                  <a:srgbClr val="FFFFFF"/>
                </a:solidFill>
                <a:latin typeface="等线" panose="02110004020202020204"/>
                <a:ea typeface="+mn-ea"/>
                <a:cs typeface="+mn-cs"/>
              </a:defRPr>
            </a:lvl4pPr>
            <a:lvl5pPr marL="1828800" algn="l" defTabSz="914400" rtl="0" eaLnBrk="1" latinLnBrk="0" hangingPunct="1">
              <a:defRPr sz="1800" kern="1200">
                <a:solidFill>
                  <a:srgbClr val="FFFFFF"/>
                </a:solidFill>
                <a:latin typeface="等线" panose="02110004020202020204"/>
                <a:ea typeface="+mn-ea"/>
                <a:cs typeface="+mn-cs"/>
              </a:defRPr>
            </a:lvl5pPr>
            <a:lvl6pPr marL="2286000" algn="l" defTabSz="914400" rtl="0" eaLnBrk="1" latinLnBrk="0" hangingPunct="1">
              <a:defRPr sz="1800" kern="1200">
                <a:solidFill>
                  <a:srgbClr val="FFFFFF"/>
                </a:solidFill>
                <a:latin typeface="等线" panose="02110004020202020204"/>
                <a:ea typeface="+mn-ea"/>
                <a:cs typeface="+mn-cs"/>
              </a:defRPr>
            </a:lvl6pPr>
            <a:lvl7pPr marL="2743200" algn="l" defTabSz="914400" rtl="0" eaLnBrk="1" latinLnBrk="0" hangingPunct="1">
              <a:defRPr sz="1800" kern="1200">
                <a:solidFill>
                  <a:srgbClr val="FFFFFF"/>
                </a:solidFill>
                <a:latin typeface="等线" panose="02110004020202020204"/>
                <a:ea typeface="+mn-ea"/>
                <a:cs typeface="+mn-cs"/>
              </a:defRPr>
            </a:lvl7pPr>
            <a:lvl8pPr marL="3200400" algn="l" defTabSz="914400" rtl="0" eaLnBrk="1" latinLnBrk="0" hangingPunct="1">
              <a:defRPr sz="1800" kern="1200">
                <a:solidFill>
                  <a:srgbClr val="FFFFFF"/>
                </a:solidFill>
                <a:latin typeface="等线" panose="02110004020202020204"/>
                <a:ea typeface="+mn-ea"/>
                <a:cs typeface="+mn-cs"/>
              </a:defRPr>
            </a:lvl8pPr>
            <a:lvl9pPr marL="3657600" algn="l" defTabSz="914400" rtl="0" eaLnBrk="1" latinLnBrk="0" hangingPunct="1">
              <a:defRPr sz="1800" kern="1200">
                <a:solidFill>
                  <a:srgbClr val="FFFFFF"/>
                </a:solidFill>
                <a:latin typeface="等线" panose="02110004020202020204"/>
                <a:ea typeface="+mn-ea"/>
                <a:cs typeface="+mn-cs"/>
              </a:defRPr>
            </a:lvl9p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等线" panose="02110004020202020204"/>
              <a:ea typeface="等线" panose="02010600030101010101" pitchFamily="2" charset="-122"/>
              <a:cs typeface="+mn-cs"/>
            </a:endParaRPr>
          </a:p>
        </p:txBody>
      </p:sp>
      <p:sp>
        <p:nvSpPr>
          <p:cNvPr id="13" name="Text3">
            <a:extLst>
              <a:ext uri="{FF2B5EF4-FFF2-40B4-BE49-F238E27FC236}">
                <a16:creationId xmlns:a16="http://schemas.microsoft.com/office/drawing/2014/main" id="{1A668305-2EB4-18FE-4A7C-713CACF33F83}"/>
              </a:ext>
            </a:extLst>
          </p:cNvPr>
          <p:cNvSpPr txBox="1"/>
          <p:nvPr>
            <p:custDataLst>
              <p:tags r:id="rId10"/>
            </p:custDataLst>
          </p:nvPr>
        </p:nvSpPr>
        <p:spPr>
          <a:xfrm>
            <a:off x="3594996" y="2002063"/>
            <a:ext cx="2478146" cy="619319"/>
          </a:xfrm>
          <a:prstGeom prst="rect">
            <a:avLst/>
          </a:prstGeom>
          <a:noFill/>
        </p:spPr>
        <p:txBody>
          <a:bodyPr wrap="square" lIns="0" tIns="0" rIns="0" bIns="0" rtlCol="0" anchor="ctr">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1600" b="1">
                <a:solidFill>
                  <a:schemeClr val="tx2"/>
                </a:solidFill>
                <a:latin typeface="微软雅黑" panose="020B0503020204020204" pitchFamily="34" charset="-122"/>
                <a:ea typeface="微软雅黑" panose="020B0503020204020204" pitchFamily="34" charset="-122"/>
              </a:rPr>
              <a:t>传承与创新</a:t>
            </a:r>
          </a:p>
        </p:txBody>
      </p:sp>
      <p:sp>
        <p:nvSpPr>
          <p:cNvPr id="14" name="Text4">
            <a:extLst>
              <a:ext uri="{FF2B5EF4-FFF2-40B4-BE49-F238E27FC236}">
                <a16:creationId xmlns:a16="http://schemas.microsoft.com/office/drawing/2014/main" id="{7466F543-ECAA-B10E-5047-284B4241B42C}"/>
              </a:ext>
            </a:extLst>
          </p:cNvPr>
          <p:cNvSpPr txBox="1"/>
          <p:nvPr>
            <p:custDataLst>
              <p:tags r:id="rId11"/>
            </p:custDataLst>
          </p:nvPr>
        </p:nvSpPr>
        <p:spPr>
          <a:xfrm>
            <a:off x="6269521" y="2022926"/>
            <a:ext cx="5617679" cy="720348"/>
          </a:xfrm>
          <a:prstGeom prst="rect">
            <a:avLst/>
          </a:prstGeom>
          <a:noFill/>
        </p:spPr>
        <p:txBody>
          <a:bodyPr wrap="square" lIns="0" tIns="0" rIns="0" bIns="0"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1218565">
              <a:lnSpc>
                <a:spcPct val="130000"/>
              </a:lnSpc>
              <a:spcBef>
                <a:spcPts val="300"/>
              </a:spcBef>
              <a:spcAft>
                <a:spcPts val="300"/>
              </a:spcAft>
              <a:defRPr/>
            </a:pPr>
            <a:r>
              <a:rPr lang="en-US" altLang="zh-CN" sz="2000" dirty="0" err="1">
                <a:solidFill>
                  <a:schemeClr val="bg2"/>
                </a:solidFill>
                <a:latin typeface="微软雅黑" panose="020B0503020204020204" pitchFamily="34" charset="-122"/>
                <a:ea typeface="微软雅黑" panose="020B0503020204020204" pitchFamily="34" charset="-122"/>
              </a:rPr>
              <a:t>我们应当传承苏轼的治水精神，结合现代科技，不断创新水利建设的方法和理念</a:t>
            </a:r>
            <a:r>
              <a:rPr lang="en-US" altLang="zh-CN" sz="2000" dirty="0">
                <a:solidFill>
                  <a:schemeClr val="bg2"/>
                </a:solidFill>
                <a:latin typeface="微软雅黑" panose="020B0503020204020204" pitchFamily="34" charset="-122"/>
                <a:ea typeface="微软雅黑" panose="020B0503020204020204" pitchFamily="34" charset="-122"/>
              </a:rPr>
              <a:t>。</a:t>
            </a:r>
          </a:p>
        </p:txBody>
      </p:sp>
      <p:sp>
        <p:nvSpPr>
          <p:cNvPr id="15" name="Shape4">
            <a:extLst>
              <a:ext uri="{FF2B5EF4-FFF2-40B4-BE49-F238E27FC236}">
                <a16:creationId xmlns:a16="http://schemas.microsoft.com/office/drawing/2014/main" id="{CDA89797-68A4-B64C-8508-D8C35B51A903}"/>
              </a:ext>
            </a:extLst>
          </p:cNvPr>
          <p:cNvSpPr/>
          <p:nvPr>
            <p:custDataLst>
              <p:tags r:id="rId12"/>
            </p:custDataLst>
          </p:nvPr>
        </p:nvSpPr>
        <p:spPr>
          <a:xfrm>
            <a:off x="3488591" y="2236093"/>
            <a:ext cx="167453" cy="167453"/>
          </a:xfrm>
          <a:prstGeom prst="ellipse">
            <a:avLst/>
          </a:prstGeom>
          <a:solidFill>
            <a:schemeClr val="accent2"/>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rgbClr val="FFFFFF"/>
                </a:solidFill>
                <a:latin typeface="等线" panose="02110004020202020204"/>
                <a:ea typeface="+mn-ea"/>
                <a:cs typeface="+mn-cs"/>
              </a:defRPr>
            </a:lvl1pPr>
            <a:lvl2pPr marL="457200" algn="l" defTabSz="914400" rtl="0" eaLnBrk="1" latinLnBrk="0" hangingPunct="1">
              <a:defRPr sz="1800" kern="1200">
                <a:solidFill>
                  <a:srgbClr val="FFFFFF"/>
                </a:solidFill>
                <a:latin typeface="等线" panose="02110004020202020204"/>
                <a:ea typeface="+mn-ea"/>
                <a:cs typeface="+mn-cs"/>
              </a:defRPr>
            </a:lvl2pPr>
            <a:lvl3pPr marL="914400" algn="l" defTabSz="914400" rtl="0" eaLnBrk="1" latinLnBrk="0" hangingPunct="1">
              <a:defRPr sz="1800" kern="1200">
                <a:solidFill>
                  <a:srgbClr val="FFFFFF"/>
                </a:solidFill>
                <a:latin typeface="等线" panose="02110004020202020204"/>
                <a:ea typeface="+mn-ea"/>
                <a:cs typeface="+mn-cs"/>
              </a:defRPr>
            </a:lvl3pPr>
            <a:lvl4pPr marL="1371600" algn="l" defTabSz="914400" rtl="0" eaLnBrk="1" latinLnBrk="0" hangingPunct="1">
              <a:defRPr sz="1800" kern="1200">
                <a:solidFill>
                  <a:srgbClr val="FFFFFF"/>
                </a:solidFill>
                <a:latin typeface="等线" panose="02110004020202020204"/>
                <a:ea typeface="+mn-ea"/>
                <a:cs typeface="+mn-cs"/>
              </a:defRPr>
            </a:lvl4pPr>
            <a:lvl5pPr marL="1828800" algn="l" defTabSz="914400" rtl="0" eaLnBrk="1" latinLnBrk="0" hangingPunct="1">
              <a:defRPr sz="1800" kern="1200">
                <a:solidFill>
                  <a:srgbClr val="FFFFFF"/>
                </a:solidFill>
                <a:latin typeface="等线" panose="02110004020202020204"/>
                <a:ea typeface="+mn-ea"/>
                <a:cs typeface="+mn-cs"/>
              </a:defRPr>
            </a:lvl5pPr>
            <a:lvl6pPr marL="2286000" algn="l" defTabSz="914400" rtl="0" eaLnBrk="1" latinLnBrk="0" hangingPunct="1">
              <a:defRPr sz="1800" kern="1200">
                <a:solidFill>
                  <a:srgbClr val="FFFFFF"/>
                </a:solidFill>
                <a:latin typeface="等线" panose="02110004020202020204"/>
                <a:ea typeface="+mn-ea"/>
                <a:cs typeface="+mn-cs"/>
              </a:defRPr>
            </a:lvl6pPr>
            <a:lvl7pPr marL="2743200" algn="l" defTabSz="914400" rtl="0" eaLnBrk="1" latinLnBrk="0" hangingPunct="1">
              <a:defRPr sz="1800" kern="1200">
                <a:solidFill>
                  <a:srgbClr val="FFFFFF"/>
                </a:solidFill>
                <a:latin typeface="等线" panose="02110004020202020204"/>
                <a:ea typeface="+mn-ea"/>
                <a:cs typeface="+mn-cs"/>
              </a:defRPr>
            </a:lvl7pPr>
            <a:lvl8pPr marL="3200400" algn="l" defTabSz="914400" rtl="0" eaLnBrk="1" latinLnBrk="0" hangingPunct="1">
              <a:defRPr sz="1800" kern="1200">
                <a:solidFill>
                  <a:srgbClr val="FFFFFF"/>
                </a:solidFill>
                <a:latin typeface="等线" panose="02110004020202020204"/>
                <a:ea typeface="+mn-ea"/>
                <a:cs typeface="+mn-cs"/>
              </a:defRPr>
            </a:lvl8pPr>
            <a:lvl9pPr marL="3657600" algn="l" defTabSz="914400" rtl="0" eaLnBrk="1" latinLnBrk="0" hangingPunct="1">
              <a:defRPr sz="1800" kern="1200">
                <a:solidFill>
                  <a:srgbClr val="FFFFFF"/>
                </a:solidFill>
                <a:latin typeface="等线" panose="02110004020202020204"/>
                <a:ea typeface="+mn-ea"/>
                <a:cs typeface="+mn-cs"/>
              </a:defRPr>
            </a:lvl9p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等线" panose="02110004020202020204"/>
              <a:ea typeface="等线" panose="02010600030101010101" pitchFamily="2" charset="-122"/>
              <a:cs typeface="+mn-cs"/>
            </a:endParaRPr>
          </a:p>
        </p:txBody>
      </p:sp>
      <p:sp>
        <p:nvSpPr>
          <p:cNvPr id="17" name="Shape5">
            <a:extLst>
              <a:ext uri="{FF2B5EF4-FFF2-40B4-BE49-F238E27FC236}">
                <a16:creationId xmlns:a16="http://schemas.microsoft.com/office/drawing/2014/main" id="{CF10F748-D183-B5CF-3900-53758EA585FE}"/>
              </a:ext>
            </a:extLst>
          </p:cNvPr>
          <p:cNvSpPr/>
          <p:nvPr>
            <p:custDataLst>
              <p:tags r:id="rId13"/>
            </p:custDataLst>
          </p:nvPr>
        </p:nvSpPr>
        <p:spPr>
          <a:xfrm>
            <a:off x="4126031" y="3015319"/>
            <a:ext cx="2516743" cy="635515"/>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rgbClr val="FFFFFF"/>
                </a:solidFill>
                <a:latin typeface="等线" panose="02110004020202020204"/>
                <a:ea typeface="+mn-ea"/>
                <a:cs typeface="+mn-cs"/>
              </a:defRPr>
            </a:lvl1pPr>
            <a:lvl2pPr marL="457200" algn="l" defTabSz="914400" rtl="0" eaLnBrk="1" latinLnBrk="0" hangingPunct="1">
              <a:defRPr sz="1800" kern="1200">
                <a:solidFill>
                  <a:srgbClr val="FFFFFF"/>
                </a:solidFill>
                <a:latin typeface="等线" panose="02110004020202020204"/>
                <a:ea typeface="+mn-ea"/>
                <a:cs typeface="+mn-cs"/>
              </a:defRPr>
            </a:lvl2pPr>
            <a:lvl3pPr marL="914400" algn="l" defTabSz="914400" rtl="0" eaLnBrk="1" latinLnBrk="0" hangingPunct="1">
              <a:defRPr sz="1800" kern="1200">
                <a:solidFill>
                  <a:srgbClr val="FFFFFF"/>
                </a:solidFill>
                <a:latin typeface="等线" panose="02110004020202020204"/>
                <a:ea typeface="+mn-ea"/>
                <a:cs typeface="+mn-cs"/>
              </a:defRPr>
            </a:lvl3pPr>
            <a:lvl4pPr marL="1371600" algn="l" defTabSz="914400" rtl="0" eaLnBrk="1" latinLnBrk="0" hangingPunct="1">
              <a:defRPr sz="1800" kern="1200">
                <a:solidFill>
                  <a:srgbClr val="FFFFFF"/>
                </a:solidFill>
                <a:latin typeface="等线" panose="02110004020202020204"/>
                <a:ea typeface="+mn-ea"/>
                <a:cs typeface="+mn-cs"/>
              </a:defRPr>
            </a:lvl4pPr>
            <a:lvl5pPr marL="1828800" algn="l" defTabSz="914400" rtl="0" eaLnBrk="1" latinLnBrk="0" hangingPunct="1">
              <a:defRPr sz="1800" kern="1200">
                <a:solidFill>
                  <a:srgbClr val="FFFFFF"/>
                </a:solidFill>
                <a:latin typeface="等线" panose="02110004020202020204"/>
                <a:ea typeface="+mn-ea"/>
                <a:cs typeface="+mn-cs"/>
              </a:defRPr>
            </a:lvl5pPr>
            <a:lvl6pPr marL="2286000" algn="l" defTabSz="914400" rtl="0" eaLnBrk="1" latinLnBrk="0" hangingPunct="1">
              <a:defRPr sz="1800" kern="1200">
                <a:solidFill>
                  <a:srgbClr val="FFFFFF"/>
                </a:solidFill>
                <a:latin typeface="等线" panose="02110004020202020204"/>
                <a:ea typeface="+mn-ea"/>
                <a:cs typeface="+mn-cs"/>
              </a:defRPr>
            </a:lvl6pPr>
            <a:lvl7pPr marL="2743200" algn="l" defTabSz="914400" rtl="0" eaLnBrk="1" latinLnBrk="0" hangingPunct="1">
              <a:defRPr sz="1800" kern="1200">
                <a:solidFill>
                  <a:srgbClr val="FFFFFF"/>
                </a:solidFill>
                <a:latin typeface="等线" panose="02110004020202020204"/>
                <a:ea typeface="+mn-ea"/>
                <a:cs typeface="+mn-cs"/>
              </a:defRPr>
            </a:lvl7pPr>
            <a:lvl8pPr marL="3200400" algn="l" defTabSz="914400" rtl="0" eaLnBrk="1" latinLnBrk="0" hangingPunct="1">
              <a:defRPr sz="1800" kern="1200">
                <a:solidFill>
                  <a:srgbClr val="FFFFFF"/>
                </a:solidFill>
                <a:latin typeface="等线" panose="02110004020202020204"/>
                <a:ea typeface="+mn-ea"/>
                <a:cs typeface="+mn-cs"/>
              </a:defRPr>
            </a:lvl8pPr>
            <a:lvl9pPr marL="3657600" algn="l" defTabSz="914400" rtl="0" eaLnBrk="1" latinLnBrk="0" hangingPunct="1">
              <a:defRPr sz="1800" kern="1200">
                <a:solidFill>
                  <a:srgbClr val="FFFFFF"/>
                </a:solidFill>
                <a:latin typeface="等线" panose="02110004020202020204"/>
                <a:ea typeface="+mn-ea"/>
                <a:cs typeface="+mn-cs"/>
              </a:defRPr>
            </a:lvl9p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等线" panose="02110004020202020204"/>
              <a:ea typeface="等线" panose="02010600030101010101" pitchFamily="2" charset="-122"/>
              <a:cs typeface="+mn-cs"/>
            </a:endParaRPr>
          </a:p>
        </p:txBody>
      </p:sp>
      <p:sp>
        <p:nvSpPr>
          <p:cNvPr id="18" name="Text5">
            <a:extLst>
              <a:ext uri="{FF2B5EF4-FFF2-40B4-BE49-F238E27FC236}">
                <a16:creationId xmlns:a16="http://schemas.microsoft.com/office/drawing/2014/main" id="{2B741D54-BA3C-7FCC-7C0B-ABDFF24EE516}"/>
              </a:ext>
            </a:extLst>
          </p:cNvPr>
          <p:cNvSpPr txBox="1"/>
          <p:nvPr>
            <p:custDataLst>
              <p:tags r:id="rId14"/>
            </p:custDataLst>
          </p:nvPr>
        </p:nvSpPr>
        <p:spPr>
          <a:xfrm>
            <a:off x="4145329" y="3015319"/>
            <a:ext cx="2478146" cy="619319"/>
          </a:xfrm>
          <a:prstGeom prst="rect">
            <a:avLst/>
          </a:prstGeom>
          <a:noFill/>
        </p:spPr>
        <p:txBody>
          <a:bodyPr wrap="square" lIns="0" tIns="0" rIns="0" bIns="0" rtlCol="0" anchor="ctr">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1600" b="1">
                <a:solidFill>
                  <a:schemeClr val="tx2"/>
                </a:solidFill>
                <a:latin typeface="微软雅黑" panose="020B0503020204020204" pitchFamily="34" charset="-122"/>
                <a:ea typeface="微软雅黑" panose="020B0503020204020204" pitchFamily="34" charset="-122"/>
              </a:rPr>
              <a:t>生态与发展的平衡</a:t>
            </a:r>
          </a:p>
        </p:txBody>
      </p:sp>
      <p:sp>
        <p:nvSpPr>
          <p:cNvPr id="19" name="Text6">
            <a:extLst>
              <a:ext uri="{FF2B5EF4-FFF2-40B4-BE49-F238E27FC236}">
                <a16:creationId xmlns:a16="http://schemas.microsoft.com/office/drawing/2014/main" id="{77D77B03-BA01-567A-6615-9A45757E4E4F}"/>
              </a:ext>
            </a:extLst>
          </p:cNvPr>
          <p:cNvSpPr txBox="1"/>
          <p:nvPr>
            <p:custDataLst>
              <p:tags r:id="rId15"/>
            </p:custDataLst>
          </p:nvPr>
        </p:nvSpPr>
        <p:spPr>
          <a:xfrm>
            <a:off x="6819855" y="3036182"/>
            <a:ext cx="5067346" cy="720348"/>
          </a:xfrm>
          <a:prstGeom prst="rect">
            <a:avLst/>
          </a:prstGeom>
          <a:noFill/>
        </p:spPr>
        <p:txBody>
          <a:bodyPr wrap="square" lIns="0" tIns="0" rIns="0" bIns="0"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1218565">
              <a:lnSpc>
                <a:spcPct val="130000"/>
              </a:lnSpc>
              <a:spcBef>
                <a:spcPts val="300"/>
              </a:spcBef>
              <a:spcAft>
                <a:spcPts val="300"/>
              </a:spcAft>
              <a:defRPr/>
            </a:pPr>
            <a:r>
              <a:rPr lang="en-US" altLang="zh-CN" sz="2000" dirty="0" err="1">
                <a:solidFill>
                  <a:schemeClr val="bg2"/>
                </a:solidFill>
                <a:latin typeface="微软雅黑" panose="020B0503020204020204" pitchFamily="34" charset="-122"/>
                <a:ea typeface="微软雅黑" panose="020B0503020204020204" pitchFamily="34" charset="-122"/>
              </a:rPr>
              <a:t>当代水利建设需要更加注重生态保护，实现人与自然的和谐发展</a:t>
            </a:r>
            <a:r>
              <a:rPr lang="en-US" altLang="zh-CN" sz="2000" dirty="0">
                <a:solidFill>
                  <a:schemeClr val="bg2"/>
                </a:solidFill>
                <a:latin typeface="微软雅黑" panose="020B0503020204020204" pitchFamily="34" charset="-122"/>
                <a:ea typeface="微软雅黑" panose="020B0503020204020204" pitchFamily="34" charset="-122"/>
              </a:rPr>
              <a:t>。</a:t>
            </a:r>
          </a:p>
        </p:txBody>
      </p:sp>
      <p:sp>
        <p:nvSpPr>
          <p:cNvPr id="20" name="Shape6">
            <a:extLst>
              <a:ext uri="{FF2B5EF4-FFF2-40B4-BE49-F238E27FC236}">
                <a16:creationId xmlns:a16="http://schemas.microsoft.com/office/drawing/2014/main" id="{E8D11C19-43CD-E7E7-6041-76C8BE01678F}"/>
              </a:ext>
            </a:extLst>
          </p:cNvPr>
          <p:cNvSpPr/>
          <p:nvPr>
            <p:custDataLst>
              <p:tags r:id="rId16"/>
            </p:custDataLst>
          </p:nvPr>
        </p:nvSpPr>
        <p:spPr>
          <a:xfrm>
            <a:off x="4042303" y="3249350"/>
            <a:ext cx="167453" cy="167453"/>
          </a:xfrm>
          <a:prstGeom prst="ellipse">
            <a:avLst/>
          </a:prstGeom>
          <a:solidFill>
            <a:schemeClr val="accent2"/>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rgbClr val="FFFFFF"/>
                </a:solidFill>
                <a:latin typeface="等线" panose="02110004020202020204"/>
                <a:ea typeface="+mn-ea"/>
                <a:cs typeface="+mn-cs"/>
              </a:defRPr>
            </a:lvl1pPr>
            <a:lvl2pPr marL="457200" algn="l" defTabSz="914400" rtl="0" eaLnBrk="1" latinLnBrk="0" hangingPunct="1">
              <a:defRPr sz="1800" kern="1200">
                <a:solidFill>
                  <a:srgbClr val="FFFFFF"/>
                </a:solidFill>
                <a:latin typeface="等线" panose="02110004020202020204"/>
                <a:ea typeface="+mn-ea"/>
                <a:cs typeface="+mn-cs"/>
              </a:defRPr>
            </a:lvl2pPr>
            <a:lvl3pPr marL="914400" algn="l" defTabSz="914400" rtl="0" eaLnBrk="1" latinLnBrk="0" hangingPunct="1">
              <a:defRPr sz="1800" kern="1200">
                <a:solidFill>
                  <a:srgbClr val="FFFFFF"/>
                </a:solidFill>
                <a:latin typeface="等线" panose="02110004020202020204"/>
                <a:ea typeface="+mn-ea"/>
                <a:cs typeface="+mn-cs"/>
              </a:defRPr>
            </a:lvl3pPr>
            <a:lvl4pPr marL="1371600" algn="l" defTabSz="914400" rtl="0" eaLnBrk="1" latinLnBrk="0" hangingPunct="1">
              <a:defRPr sz="1800" kern="1200">
                <a:solidFill>
                  <a:srgbClr val="FFFFFF"/>
                </a:solidFill>
                <a:latin typeface="等线" panose="02110004020202020204"/>
                <a:ea typeface="+mn-ea"/>
                <a:cs typeface="+mn-cs"/>
              </a:defRPr>
            </a:lvl4pPr>
            <a:lvl5pPr marL="1828800" algn="l" defTabSz="914400" rtl="0" eaLnBrk="1" latinLnBrk="0" hangingPunct="1">
              <a:defRPr sz="1800" kern="1200">
                <a:solidFill>
                  <a:srgbClr val="FFFFFF"/>
                </a:solidFill>
                <a:latin typeface="等线" panose="02110004020202020204"/>
                <a:ea typeface="+mn-ea"/>
                <a:cs typeface="+mn-cs"/>
              </a:defRPr>
            </a:lvl5pPr>
            <a:lvl6pPr marL="2286000" algn="l" defTabSz="914400" rtl="0" eaLnBrk="1" latinLnBrk="0" hangingPunct="1">
              <a:defRPr sz="1800" kern="1200">
                <a:solidFill>
                  <a:srgbClr val="FFFFFF"/>
                </a:solidFill>
                <a:latin typeface="等线" panose="02110004020202020204"/>
                <a:ea typeface="+mn-ea"/>
                <a:cs typeface="+mn-cs"/>
              </a:defRPr>
            </a:lvl6pPr>
            <a:lvl7pPr marL="2743200" algn="l" defTabSz="914400" rtl="0" eaLnBrk="1" latinLnBrk="0" hangingPunct="1">
              <a:defRPr sz="1800" kern="1200">
                <a:solidFill>
                  <a:srgbClr val="FFFFFF"/>
                </a:solidFill>
                <a:latin typeface="等线" panose="02110004020202020204"/>
                <a:ea typeface="+mn-ea"/>
                <a:cs typeface="+mn-cs"/>
              </a:defRPr>
            </a:lvl7pPr>
            <a:lvl8pPr marL="3200400" algn="l" defTabSz="914400" rtl="0" eaLnBrk="1" latinLnBrk="0" hangingPunct="1">
              <a:defRPr sz="1800" kern="1200">
                <a:solidFill>
                  <a:srgbClr val="FFFFFF"/>
                </a:solidFill>
                <a:latin typeface="等线" panose="02110004020202020204"/>
                <a:ea typeface="+mn-ea"/>
                <a:cs typeface="+mn-cs"/>
              </a:defRPr>
            </a:lvl8pPr>
            <a:lvl9pPr marL="3657600" algn="l" defTabSz="914400" rtl="0" eaLnBrk="1" latinLnBrk="0" hangingPunct="1">
              <a:defRPr sz="1800" kern="1200">
                <a:solidFill>
                  <a:srgbClr val="FFFFFF"/>
                </a:solidFill>
                <a:latin typeface="等线" panose="02110004020202020204"/>
                <a:ea typeface="+mn-ea"/>
                <a:cs typeface="+mn-cs"/>
              </a:defRPr>
            </a:lvl9p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等线" panose="02110004020202020204"/>
              <a:ea typeface="等线" panose="02010600030101010101" pitchFamily="2" charset="-122"/>
              <a:cs typeface="+mn-cs"/>
            </a:endParaRPr>
          </a:p>
        </p:txBody>
      </p:sp>
      <p:sp>
        <p:nvSpPr>
          <p:cNvPr id="22" name="Shape7">
            <a:extLst>
              <a:ext uri="{FF2B5EF4-FFF2-40B4-BE49-F238E27FC236}">
                <a16:creationId xmlns:a16="http://schemas.microsoft.com/office/drawing/2014/main" id="{E27369B5-9258-4755-61BF-4361AA930E76}"/>
              </a:ext>
            </a:extLst>
          </p:cNvPr>
          <p:cNvSpPr/>
          <p:nvPr>
            <p:custDataLst>
              <p:tags r:id="rId17"/>
            </p:custDataLst>
          </p:nvPr>
        </p:nvSpPr>
        <p:spPr>
          <a:xfrm>
            <a:off x="4126032" y="4028575"/>
            <a:ext cx="2516743" cy="635515"/>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rgbClr val="FFFFFF"/>
                </a:solidFill>
                <a:latin typeface="等线" panose="02110004020202020204"/>
                <a:ea typeface="+mn-ea"/>
                <a:cs typeface="+mn-cs"/>
              </a:defRPr>
            </a:lvl1pPr>
            <a:lvl2pPr marL="457200" algn="l" defTabSz="914400" rtl="0" eaLnBrk="1" latinLnBrk="0" hangingPunct="1">
              <a:defRPr sz="1800" kern="1200">
                <a:solidFill>
                  <a:srgbClr val="FFFFFF"/>
                </a:solidFill>
                <a:latin typeface="等线" panose="02110004020202020204"/>
                <a:ea typeface="+mn-ea"/>
                <a:cs typeface="+mn-cs"/>
              </a:defRPr>
            </a:lvl2pPr>
            <a:lvl3pPr marL="914400" algn="l" defTabSz="914400" rtl="0" eaLnBrk="1" latinLnBrk="0" hangingPunct="1">
              <a:defRPr sz="1800" kern="1200">
                <a:solidFill>
                  <a:srgbClr val="FFFFFF"/>
                </a:solidFill>
                <a:latin typeface="等线" panose="02110004020202020204"/>
                <a:ea typeface="+mn-ea"/>
                <a:cs typeface="+mn-cs"/>
              </a:defRPr>
            </a:lvl3pPr>
            <a:lvl4pPr marL="1371600" algn="l" defTabSz="914400" rtl="0" eaLnBrk="1" latinLnBrk="0" hangingPunct="1">
              <a:defRPr sz="1800" kern="1200">
                <a:solidFill>
                  <a:srgbClr val="FFFFFF"/>
                </a:solidFill>
                <a:latin typeface="等线" panose="02110004020202020204"/>
                <a:ea typeface="+mn-ea"/>
                <a:cs typeface="+mn-cs"/>
              </a:defRPr>
            </a:lvl4pPr>
            <a:lvl5pPr marL="1828800" algn="l" defTabSz="914400" rtl="0" eaLnBrk="1" latinLnBrk="0" hangingPunct="1">
              <a:defRPr sz="1800" kern="1200">
                <a:solidFill>
                  <a:srgbClr val="FFFFFF"/>
                </a:solidFill>
                <a:latin typeface="等线" panose="02110004020202020204"/>
                <a:ea typeface="+mn-ea"/>
                <a:cs typeface="+mn-cs"/>
              </a:defRPr>
            </a:lvl5pPr>
            <a:lvl6pPr marL="2286000" algn="l" defTabSz="914400" rtl="0" eaLnBrk="1" latinLnBrk="0" hangingPunct="1">
              <a:defRPr sz="1800" kern="1200">
                <a:solidFill>
                  <a:srgbClr val="FFFFFF"/>
                </a:solidFill>
                <a:latin typeface="等线" panose="02110004020202020204"/>
                <a:ea typeface="+mn-ea"/>
                <a:cs typeface="+mn-cs"/>
              </a:defRPr>
            </a:lvl6pPr>
            <a:lvl7pPr marL="2743200" algn="l" defTabSz="914400" rtl="0" eaLnBrk="1" latinLnBrk="0" hangingPunct="1">
              <a:defRPr sz="1800" kern="1200">
                <a:solidFill>
                  <a:srgbClr val="FFFFFF"/>
                </a:solidFill>
                <a:latin typeface="等线" panose="02110004020202020204"/>
                <a:ea typeface="+mn-ea"/>
                <a:cs typeface="+mn-cs"/>
              </a:defRPr>
            </a:lvl7pPr>
            <a:lvl8pPr marL="3200400" algn="l" defTabSz="914400" rtl="0" eaLnBrk="1" latinLnBrk="0" hangingPunct="1">
              <a:defRPr sz="1800" kern="1200">
                <a:solidFill>
                  <a:srgbClr val="FFFFFF"/>
                </a:solidFill>
                <a:latin typeface="等线" panose="02110004020202020204"/>
                <a:ea typeface="+mn-ea"/>
                <a:cs typeface="+mn-cs"/>
              </a:defRPr>
            </a:lvl8pPr>
            <a:lvl9pPr marL="3657600" algn="l" defTabSz="914400" rtl="0" eaLnBrk="1" latinLnBrk="0" hangingPunct="1">
              <a:defRPr sz="1800" kern="1200">
                <a:solidFill>
                  <a:srgbClr val="FFFFFF"/>
                </a:solidFill>
                <a:latin typeface="等线" panose="02110004020202020204"/>
                <a:ea typeface="+mn-ea"/>
                <a:cs typeface="+mn-cs"/>
              </a:defRPr>
            </a:lvl9p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等线" panose="02110004020202020204"/>
              <a:ea typeface="等线" panose="02010600030101010101" pitchFamily="2" charset="-122"/>
              <a:cs typeface="+mn-cs"/>
            </a:endParaRPr>
          </a:p>
        </p:txBody>
      </p:sp>
      <p:sp>
        <p:nvSpPr>
          <p:cNvPr id="23" name="Text7">
            <a:extLst>
              <a:ext uri="{FF2B5EF4-FFF2-40B4-BE49-F238E27FC236}">
                <a16:creationId xmlns:a16="http://schemas.microsoft.com/office/drawing/2014/main" id="{1485F3EF-8C07-879D-4E92-7201E753DCD8}"/>
              </a:ext>
            </a:extLst>
          </p:cNvPr>
          <p:cNvSpPr txBox="1"/>
          <p:nvPr>
            <p:custDataLst>
              <p:tags r:id="rId18"/>
            </p:custDataLst>
          </p:nvPr>
        </p:nvSpPr>
        <p:spPr>
          <a:xfrm>
            <a:off x="4145330" y="4028575"/>
            <a:ext cx="2478146" cy="619319"/>
          </a:xfrm>
          <a:prstGeom prst="rect">
            <a:avLst/>
          </a:prstGeom>
          <a:noFill/>
        </p:spPr>
        <p:txBody>
          <a:bodyPr wrap="square" lIns="0" tIns="0" rIns="0" bIns="0" rtlCol="0" anchor="ctr">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1600" b="1">
                <a:solidFill>
                  <a:schemeClr val="tx2"/>
                </a:solidFill>
                <a:latin typeface="微软雅黑" panose="020B0503020204020204" pitchFamily="34" charset="-122"/>
                <a:ea typeface="微软雅黑" panose="020B0503020204020204" pitchFamily="34" charset="-122"/>
              </a:rPr>
              <a:t>全球视野下的合作</a:t>
            </a:r>
          </a:p>
        </p:txBody>
      </p:sp>
      <p:sp>
        <p:nvSpPr>
          <p:cNvPr id="24" name="Text8">
            <a:extLst>
              <a:ext uri="{FF2B5EF4-FFF2-40B4-BE49-F238E27FC236}">
                <a16:creationId xmlns:a16="http://schemas.microsoft.com/office/drawing/2014/main" id="{FB39411C-BF15-60E0-F547-38E89A6C06BC}"/>
              </a:ext>
            </a:extLst>
          </p:cNvPr>
          <p:cNvSpPr txBox="1"/>
          <p:nvPr>
            <p:custDataLst>
              <p:tags r:id="rId19"/>
            </p:custDataLst>
          </p:nvPr>
        </p:nvSpPr>
        <p:spPr>
          <a:xfrm>
            <a:off x="6819855" y="4049438"/>
            <a:ext cx="5067345" cy="720348"/>
          </a:xfrm>
          <a:prstGeom prst="rect">
            <a:avLst/>
          </a:prstGeom>
          <a:noFill/>
        </p:spPr>
        <p:txBody>
          <a:bodyPr wrap="square" lIns="0" tIns="0" rIns="0" bIns="0"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1218565">
              <a:lnSpc>
                <a:spcPct val="130000"/>
              </a:lnSpc>
              <a:spcBef>
                <a:spcPts val="300"/>
              </a:spcBef>
              <a:spcAft>
                <a:spcPts val="300"/>
              </a:spcAft>
              <a:defRPr/>
            </a:pPr>
            <a:r>
              <a:rPr lang="en-US" altLang="zh-CN" sz="2000" dirty="0" err="1">
                <a:solidFill>
                  <a:schemeClr val="bg2"/>
                </a:solidFill>
                <a:latin typeface="微软雅黑" panose="020B0503020204020204" pitchFamily="34" charset="-122"/>
                <a:ea typeface="微软雅黑" panose="020B0503020204020204" pitchFamily="34" charset="-122"/>
              </a:rPr>
              <a:t>在全球气候变化背景下，各国应加强水利合作，共同应对水患挑战</a:t>
            </a:r>
            <a:r>
              <a:rPr lang="en-US" altLang="zh-CN" sz="2000" dirty="0">
                <a:solidFill>
                  <a:schemeClr val="bg2"/>
                </a:solidFill>
                <a:latin typeface="微软雅黑" panose="020B0503020204020204" pitchFamily="34" charset="-122"/>
                <a:ea typeface="微软雅黑" panose="020B0503020204020204" pitchFamily="34" charset="-122"/>
              </a:rPr>
              <a:t>。</a:t>
            </a:r>
          </a:p>
        </p:txBody>
      </p:sp>
      <p:sp>
        <p:nvSpPr>
          <p:cNvPr id="25" name="Shape8">
            <a:extLst>
              <a:ext uri="{FF2B5EF4-FFF2-40B4-BE49-F238E27FC236}">
                <a16:creationId xmlns:a16="http://schemas.microsoft.com/office/drawing/2014/main" id="{0B230FE1-A871-C2A7-5076-FA7107FEA930}"/>
              </a:ext>
            </a:extLst>
          </p:cNvPr>
          <p:cNvSpPr/>
          <p:nvPr>
            <p:custDataLst>
              <p:tags r:id="rId20"/>
            </p:custDataLst>
          </p:nvPr>
        </p:nvSpPr>
        <p:spPr>
          <a:xfrm>
            <a:off x="4042303" y="4262606"/>
            <a:ext cx="167453" cy="167453"/>
          </a:xfrm>
          <a:prstGeom prst="ellipse">
            <a:avLst/>
          </a:prstGeom>
          <a:solidFill>
            <a:schemeClr val="accent2"/>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rgbClr val="FFFFFF"/>
                </a:solidFill>
                <a:latin typeface="等线" panose="02110004020202020204"/>
                <a:ea typeface="+mn-ea"/>
                <a:cs typeface="+mn-cs"/>
              </a:defRPr>
            </a:lvl1pPr>
            <a:lvl2pPr marL="457200" algn="l" defTabSz="914400" rtl="0" eaLnBrk="1" latinLnBrk="0" hangingPunct="1">
              <a:defRPr sz="1800" kern="1200">
                <a:solidFill>
                  <a:srgbClr val="FFFFFF"/>
                </a:solidFill>
                <a:latin typeface="等线" panose="02110004020202020204"/>
                <a:ea typeface="+mn-ea"/>
                <a:cs typeface="+mn-cs"/>
              </a:defRPr>
            </a:lvl2pPr>
            <a:lvl3pPr marL="914400" algn="l" defTabSz="914400" rtl="0" eaLnBrk="1" latinLnBrk="0" hangingPunct="1">
              <a:defRPr sz="1800" kern="1200">
                <a:solidFill>
                  <a:srgbClr val="FFFFFF"/>
                </a:solidFill>
                <a:latin typeface="等线" panose="02110004020202020204"/>
                <a:ea typeface="+mn-ea"/>
                <a:cs typeface="+mn-cs"/>
              </a:defRPr>
            </a:lvl3pPr>
            <a:lvl4pPr marL="1371600" algn="l" defTabSz="914400" rtl="0" eaLnBrk="1" latinLnBrk="0" hangingPunct="1">
              <a:defRPr sz="1800" kern="1200">
                <a:solidFill>
                  <a:srgbClr val="FFFFFF"/>
                </a:solidFill>
                <a:latin typeface="等线" panose="02110004020202020204"/>
                <a:ea typeface="+mn-ea"/>
                <a:cs typeface="+mn-cs"/>
              </a:defRPr>
            </a:lvl4pPr>
            <a:lvl5pPr marL="1828800" algn="l" defTabSz="914400" rtl="0" eaLnBrk="1" latinLnBrk="0" hangingPunct="1">
              <a:defRPr sz="1800" kern="1200">
                <a:solidFill>
                  <a:srgbClr val="FFFFFF"/>
                </a:solidFill>
                <a:latin typeface="等线" panose="02110004020202020204"/>
                <a:ea typeface="+mn-ea"/>
                <a:cs typeface="+mn-cs"/>
              </a:defRPr>
            </a:lvl5pPr>
            <a:lvl6pPr marL="2286000" algn="l" defTabSz="914400" rtl="0" eaLnBrk="1" latinLnBrk="0" hangingPunct="1">
              <a:defRPr sz="1800" kern="1200">
                <a:solidFill>
                  <a:srgbClr val="FFFFFF"/>
                </a:solidFill>
                <a:latin typeface="等线" panose="02110004020202020204"/>
                <a:ea typeface="+mn-ea"/>
                <a:cs typeface="+mn-cs"/>
              </a:defRPr>
            </a:lvl6pPr>
            <a:lvl7pPr marL="2743200" algn="l" defTabSz="914400" rtl="0" eaLnBrk="1" latinLnBrk="0" hangingPunct="1">
              <a:defRPr sz="1800" kern="1200">
                <a:solidFill>
                  <a:srgbClr val="FFFFFF"/>
                </a:solidFill>
                <a:latin typeface="等线" panose="02110004020202020204"/>
                <a:ea typeface="+mn-ea"/>
                <a:cs typeface="+mn-cs"/>
              </a:defRPr>
            </a:lvl7pPr>
            <a:lvl8pPr marL="3200400" algn="l" defTabSz="914400" rtl="0" eaLnBrk="1" latinLnBrk="0" hangingPunct="1">
              <a:defRPr sz="1800" kern="1200">
                <a:solidFill>
                  <a:srgbClr val="FFFFFF"/>
                </a:solidFill>
                <a:latin typeface="等线" panose="02110004020202020204"/>
                <a:ea typeface="+mn-ea"/>
                <a:cs typeface="+mn-cs"/>
              </a:defRPr>
            </a:lvl8pPr>
            <a:lvl9pPr marL="3657600" algn="l" defTabSz="914400" rtl="0" eaLnBrk="1" latinLnBrk="0" hangingPunct="1">
              <a:defRPr sz="1800" kern="1200">
                <a:solidFill>
                  <a:srgbClr val="FFFFFF"/>
                </a:solidFill>
                <a:latin typeface="等线" panose="02110004020202020204"/>
                <a:ea typeface="+mn-ea"/>
                <a:cs typeface="+mn-cs"/>
              </a:defRPr>
            </a:lvl9p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等线" panose="02110004020202020204"/>
              <a:ea typeface="等线" panose="02010600030101010101" pitchFamily="2" charset="-122"/>
              <a:cs typeface="+mn-cs"/>
            </a:endParaRPr>
          </a:p>
        </p:txBody>
      </p:sp>
      <p:grpSp>
        <p:nvGrpSpPr>
          <p:cNvPr id="34" name="图形 26-【1】">
            <a:extLst>
              <a:ext uri="{FF2B5EF4-FFF2-40B4-BE49-F238E27FC236}">
                <a16:creationId xmlns:a16="http://schemas.microsoft.com/office/drawing/2014/main" id="{D4806426-6D83-E204-4A80-4FDD1B88E14E}"/>
              </a:ext>
            </a:extLst>
          </p:cNvPr>
          <p:cNvGrpSpPr/>
          <p:nvPr>
            <p:custDataLst>
              <p:tags r:id="rId21"/>
            </p:custDataLst>
          </p:nvPr>
        </p:nvGrpSpPr>
        <p:grpSpPr>
          <a:xfrm>
            <a:off x="1119943" y="3186880"/>
            <a:ext cx="1998661" cy="1323774"/>
            <a:chOff x="1119943" y="3186880"/>
            <a:chExt cx="1998661" cy="1323774"/>
          </a:xfrm>
          <a:solidFill>
            <a:schemeClr val="tx2"/>
          </a:solidFill>
        </p:grpSpPr>
        <p:sp>
          <p:nvSpPr>
            <p:cNvPr id="35" name="任意多边形: 形状 34">
              <a:extLst>
                <a:ext uri="{FF2B5EF4-FFF2-40B4-BE49-F238E27FC236}">
                  <a16:creationId xmlns:a16="http://schemas.microsoft.com/office/drawing/2014/main" id="{F4E38F14-FB17-80EE-0D1C-1D3BD0A85CD1}"/>
                </a:ext>
              </a:extLst>
            </p:cNvPr>
            <p:cNvSpPr/>
            <p:nvPr>
              <p:custDataLst>
                <p:tags r:id="rId29"/>
              </p:custDataLst>
            </p:nvPr>
          </p:nvSpPr>
          <p:spPr>
            <a:xfrm>
              <a:off x="1119943" y="3869532"/>
              <a:ext cx="1998661" cy="641122"/>
            </a:xfrm>
            <a:custGeom>
              <a:avLst/>
              <a:gdLst>
                <a:gd name="connsiteX0" fmla="*/ 581424 w 1998661"/>
                <a:gd name="connsiteY0" fmla="*/ 604783 h 641122"/>
                <a:gd name="connsiteX1" fmla="*/ 591806 w 1998661"/>
                <a:gd name="connsiteY1" fmla="*/ 630740 h 641122"/>
                <a:gd name="connsiteX2" fmla="*/ 617763 w 1998661"/>
                <a:gd name="connsiteY2" fmla="*/ 641122 h 641122"/>
                <a:gd name="connsiteX3" fmla="*/ 1380882 w 1998661"/>
                <a:gd name="connsiteY3" fmla="*/ 641122 h 641122"/>
                <a:gd name="connsiteX4" fmla="*/ 1417221 w 1998661"/>
                <a:gd name="connsiteY4" fmla="*/ 609974 h 641122"/>
                <a:gd name="connsiteX5" fmla="*/ 1406838 w 1998661"/>
                <a:gd name="connsiteY5" fmla="*/ 490575 h 641122"/>
                <a:gd name="connsiteX6" fmla="*/ 1962306 w 1998661"/>
                <a:gd name="connsiteY6" fmla="*/ 490575 h 641122"/>
                <a:gd name="connsiteX7" fmla="*/ 1998645 w 1998661"/>
                <a:gd name="connsiteY7" fmla="*/ 459428 h 641122"/>
                <a:gd name="connsiteX8" fmla="*/ 1832523 w 1998661"/>
                <a:gd name="connsiteY8" fmla="*/ 7787 h 641122"/>
                <a:gd name="connsiteX9" fmla="*/ 1785802 w 1998661"/>
                <a:gd name="connsiteY9" fmla="*/ 7787 h 641122"/>
                <a:gd name="connsiteX10" fmla="*/ 1391264 w 1998661"/>
                <a:gd name="connsiteY10" fmla="*/ 7787 h 641122"/>
                <a:gd name="connsiteX11" fmla="*/ 1344543 w 1998661"/>
                <a:gd name="connsiteY11" fmla="*/ 7787 h 641122"/>
                <a:gd name="connsiteX12" fmla="*/ 1235526 w 1998661"/>
                <a:gd name="connsiteY12" fmla="*/ 158334 h 641122"/>
                <a:gd name="connsiteX13" fmla="*/ 1199187 w 1998661"/>
                <a:gd name="connsiteY13" fmla="*/ 163525 h 641122"/>
                <a:gd name="connsiteX14" fmla="*/ 804649 w 1998661"/>
                <a:gd name="connsiteY14" fmla="*/ 163525 h 641122"/>
                <a:gd name="connsiteX15" fmla="*/ 773501 w 1998661"/>
                <a:gd name="connsiteY15" fmla="*/ 158334 h 641122"/>
                <a:gd name="connsiteX16" fmla="*/ 669676 w 1998661"/>
                <a:gd name="connsiteY16" fmla="*/ 12978 h 641122"/>
                <a:gd name="connsiteX17" fmla="*/ 622954 w 1998661"/>
                <a:gd name="connsiteY17" fmla="*/ 12978 h 641122"/>
                <a:gd name="connsiteX18" fmla="*/ 228417 w 1998661"/>
                <a:gd name="connsiteY18" fmla="*/ 12978 h 641122"/>
                <a:gd name="connsiteX19" fmla="*/ 181695 w 1998661"/>
                <a:gd name="connsiteY19" fmla="*/ 12978 h 641122"/>
                <a:gd name="connsiteX20" fmla="*/ 0 w 1998661"/>
                <a:gd name="connsiteY20" fmla="*/ 464619 h 641122"/>
                <a:gd name="connsiteX21" fmla="*/ 10383 w 1998661"/>
                <a:gd name="connsiteY21" fmla="*/ 490575 h 641122"/>
                <a:gd name="connsiteX22" fmla="*/ 36339 w 1998661"/>
                <a:gd name="connsiteY22" fmla="*/ 500958 h 641122"/>
                <a:gd name="connsiteX23" fmla="*/ 591806 w 1998661"/>
                <a:gd name="connsiteY23" fmla="*/ 500958 h 641122"/>
                <a:gd name="connsiteX24" fmla="*/ 581424 w 1998661"/>
                <a:gd name="connsiteY24" fmla="*/ 604783 h 641122"/>
                <a:gd name="connsiteX25" fmla="*/ 1370499 w 1998661"/>
                <a:gd name="connsiteY25" fmla="*/ 70082 h 641122"/>
                <a:gd name="connsiteX26" fmla="*/ 1801376 w 1998661"/>
                <a:gd name="connsiteY26" fmla="*/ 70082 h 641122"/>
                <a:gd name="connsiteX27" fmla="*/ 1925967 w 1998661"/>
                <a:gd name="connsiteY27" fmla="*/ 417897 h 641122"/>
                <a:gd name="connsiteX28" fmla="*/ 1391264 w 1998661"/>
                <a:gd name="connsiteY28" fmla="*/ 417897 h 641122"/>
                <a:gd name="connsiteX29" fmla="*/ 1287439 w 1998661"/>
                <a:gd name="connsiteY29" fmla="*/ 199864 h 641122"/>
                <a:gd name="connsiteX30" fmla="*/ 1370499 w 1998661"/>
                <a:gd name="connsiteY30" fmla="*/ 70082 h 641122"/>
                <a:gd name="connsiteX31" fmla="*/ 789075 w 1998661"/>
                <a:gd name="connsiteY31" fmla="*/ 225820 h 641122"/>
                <a:gd name="connsiteX32" fmla="*/ 1219952 w 1998661"/>
                <a:gd name="connsiteY32" fmla="*/ 225820 h 641122"/>
                <a:gd name="connsiteX33" fmla="*/ 1344543 w 1998661"/>
                <a:gd name="connsiteY33" fmla="*/ 573636 h 641122"/>
                <a:gd name="connsiteX34" fmla="*/ 654102 w 1998661"/>
                <a:gd name="connsiteY34" fmla="*/ 573636 h 641122"/>
                <a:gd name="connsiteX35" fmla="*/ 789075 w 1998661"/>
                <a:gd name="connsiteY35" fmla="*/ 225820 h 641122"/>
                <a:gd name="connsiteX36" fmla="*/ 77869 w 1998661"/>
                <a:gd name="connsiteY36" fmla="*/ 412706 h 641122"/>
                <a:gd name="connsiteX37" fmla="*/ 212843 w 1998661"/>
                <a:gd name="connsiteY37" fmla="*/ 64891 h 641122"/>
                <a:gd name="connsiteX38" fmla="*/ 643719 w 1998661"/>
                <a:gd name="connsiteY38" fmla="*/ 64891 h 641122"/>
                <a:gd name="connsiteX39" fmla="*/ 721589 w 1998661"/>
                <a:gd name="connsiteY39" fmla="*/ 194673 h 641122"/>
                <a:gd name="connsiteX40" fmla="*/ 607380 w 1998661"/>
                <a:gd name="connsiteY40" fmla="*/ 412706 h 641122"/>
                <a:gd name="connsiteX41" fmla="*/ 77869 w 1998661"/>
                <a:gd name="connsiteY41" fmla="*/ 412706 h 6411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1998661" h="641122">
                  <a:moveTo>
                    <a:pt x="581424" y="604783"/>
                  </a:moveTo>
                  <a:cubicBezTo>
                    <a:pt x="581424" y="615166"/>
                    <a:pt x="586615" y="620357"/>
                    <a:pt x="591806" y="630740"/>
                  </a:cubicBezTo>
                  <a:cubicBezTo>
                    <a:pt x="596998" y="635931"/>
                    <a:pt x="607380" y="641122"/>
                    <a:pt x="617763" y="641122"/>
                  </a:cubicBezTo>
                  <a:lnTo>
                    <a:pt x="1380882" y="641122"/>
                  </a:lnTo>
                  <a:cubicBezTo>
                    <a:pt x="1401647" y="641122"/>
                    <a:pt x="1417221" y="625548"/>
                    <a:pt x="1417221" y="609974"/>
                  </a:cubicBezTo>
                  <a:cubicBezTo>
                    <a:pt x="1417221" y="604783"/>
                    <a:pt x="1417221" y="558062"/>
                    <a:pt x="1406838" y="490575"/>
                  </a:cubicBezTo>
                  <a:lnTo>
                    <a:pt x="1962306" y="490575"/>
                  </a:lnTo>
                  <a:cubicBezTo>
                    <a:pt x="1983071" y="490575"/>
                    <a:pt x="1998645" y="475001"/>
                    <a:pt x="1998645" y="459428"/>
                  </a:cubicBezTo>
                  <a:cubicBezTo>
                    <a:pt x="1998645" y="449045"/>
                    <a:pt x="2003836" y="168716"/>
                    <a:pt x="1832523" y="7787"/>
                  </a:cubicBezTo>
                  <a:cubicBezTo>
                    <a:pt x="1822141" y="-2596"/>
                    <a:pt x="1801376" y="-2596"/>
                    <a:pt x="1785802" y="7787"/>
                  </a:cubicBezTo>
                  <a:cubicBezTo>
                    <a:pt x="1785802" y="7787"/>
                    <a:pt x="1578150" y="163525"/>
                    <a:pt x="1391264" y="7787"/>
                  </a:cubicBezTo>
                  <a:cubicBezTo>
                    <a:pt x="1375690" y="-2596"/>
                    <a:pt x="1360117" y="-2596"/>
                    <a:pt x="1344543" y="7787"/>
                  </a:cubicBezTo>
                  <a:cubicBezTo>
                    <a:pt x="1339351" y="12978"/>
                    <a:pt x="1282247" y="59700"/>
                    <a:pt x="1235526" y="158334"/>
                  </a:cubicBezTo>
                  <a:cubicBezTo>
                    <a:pt x="1225143" y="153143"/>
                    <a:pt x="1209569" y="153143"/>
                    <a:pt x="1199187" y="163525"/>
                  </a:cubicBezTo>
                  <a:cubicBezTo>
                    <a:pt x="1188804" y="168716"/>
                    <a:pt x="991535" y="319263"/>
                    <a:pt x="804649" y="163525"/>
                  </a:cubicBezTo>
                  <a:cubicBezTo>
                    <a:pt x="794267" y="158334"/>
                    <a:pt x="783884" y="153143"/>
                    <a:pt x="773501" y="158334"/>
                  </a:cubicBezTo>
                  <a:cubicBezTo>
                    <a:pt x="747545" y="106421"/>
                    <a:pt x="716397" y="54508"/>
                    <a:pt x="669676" y="12978"/>
                  </a:cubicBezTo>
                  <a:cubicBezTo>
                    <a:pt x="659293" y="2596"/>
                    <a:pt x="638528" y="2596"/>
                    <a:pt x="622954" y="12978"/>
                  </a:cubicBezTo>
                  <a:cubicBezTo>
                    <a:pt x="622954" y="12978"/>
                    <a:pt x="415303" y="168716"/>
                    <a:pt x="228417" y="12978"/>
                  </a:cubicBezTo>
                  <a:cubicBezTo>
                    <a:pt x="212843" y="2596"/>
                    <a:pt x="197269" y="2596"/>
                    <a:pt x="181695" y="12978"/>
                  </a:cubicBezTo>
                  <a:cubicBezTo>
                    <a:pt x="176504" y="18169"/>
                    <a:pt x="5191" y="168716"/>
                    <a:pt x="0" y="464619"/>
                  </a:cubicBezTo>
                  <a:cubicBezTo>
                    <a:pt x="0" y="475001"/>
                    <a:pt x="5191" y="480193"/>
                    <a:pt x="10383" y="490575"/>
                  </a:cubicBezTo>
                  <a:cubicBezTo>
                    <a:pt x="15574" y="495767"/>
                    <a:pt x="25956" y="500958"/>
                    <a:pt x="36339" y="500958"/>
                  </a:cubicBezTo>
                  <a:lnTo>
                    <a:pt x="591806" y="500958"/>
                  </a:lnTo>
                  <a:cubicBezTo>
                    <a:pt x="586615" y="521723"/>
                    <a:pt x="581424" y="558062"/>
                    <a:pt x="581424" y="604783"/>
                  </a:cubicBezTo>
                  <a:close/>
                  <a:moveTo>
                    <a:pt x="1370499" y="70082"/>
                  </a:moveTo>
                  <a:cubicBezTo>
                    <a:pt x="1552194" y="194673"/>
                    <a:pt x="1733889" y="106421"/>
                    <a:pt x="1801376" y="70082"/>
                  </a:cubicBezTo>
                  <a:cubicBezTo>
                    <a:pt x="1905201" y="179099"/>
                    <a:pt x="1925967" y="345220"/>
                    <a:pt x="1925967" y="417897"/>
                  </a:cubicBezTo>
                  <a:lnTo>
                    <a:pt x="1391264" y="417897"/>
                  </a:lnTo>
                  <a:cubicBezTo>
                    <a:pt x="1375690" y="345220"/>
                    <a:pt x="1344543" y="267350"/>
                    <a:pt x="1287439" y="199864"/>
                  </a:cubicBezTo>
                  <a:cubicBezTo>
                    <a:pt x="1318586" y="137569"/>
                    <a:pt x="1349734" y="90847"/>
                    <a:pt x="1370499" y="70082"/>
                  </a:cubicBezTo>
                  <a:close/>
                  <a:moveTo>
                    <a:pt x="789075" y="225820"/>
                  </a:moveTo>
                  <a:cubicBezTo>
                    <a:pt x="970770" y="350411"/>
                    <a:pt x="1152465" y="262159"/>
                    <a:pt x="1219952" y="225820"/>
                  </a:cubicBezTo>
                  <a:cubicBezTo>
                    <a:pt x="1323778" y="334837"/>
                    <a:pt x="1344543" y="500958"/>
                    <a:pt x="1344543" y="573636"/>
                  </a:cubicBezTo>
                  <a:lnTo>
                    <a:pt x="654102" y="573636"/>
                  </a:lnTo>
                  <a:cubicBezTo>
                    <a:pt x="664484" y="381558"/>
                    <a:pt x="747545" y="267350"/>
                    <a:pt x="789075" y="225820"/>
                  </a:cubicBezTo>
                  <a:close/>
                  <a:moveTo>
                    <a:pt x="77869" y="412706"/>
                  </a:moveTo>
                  <a:cubicBezTo>
                    <a:pt x="88252" y="225820"/>
                    <a:pt x="176504" y="111612"/>
                    <a:pt x="212843" y="64891"/>
                  </a:cubicBezTo>
                  <a:cubicBezTo>
                    <a:pt x="394538" y="189481"/>
                    <a:pt x="576233" y="101230"/>
                    <a:pt x="643719" y="64891"/>
                  </a:cubicBezTo>
                  <a:cubicBezTo>
                    <a:pt x="680058" y="101230"/>
                    <a:pt x="706015" y="147951"/>
                    <a:pt x="721589" y="194673"/>
                  </a:cubicBezTo>
                  <a:cubicBezTo>
                    <a:pt x="685250" y="236203"/>
                    <a:pt x="638528" y="308881"/>
                    <a:pt x="607380" y="412706"/>
                  </a:cubicBezTo>
                  <a:lnTo>
                    <a:pt x="77869" y="412706"/>
                  </a:lnTo>
                  <a:close/>
                </a:path>
              </a:pathLst>
            </a:custGeom>
            <a:grpFill/>
            <a:ln w="51886"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6" name="任意多边形: 形状 35">
              <a:extLst>
                <a:ext uri="{FF2B5EF4-FFF2-40B4-BE49-F238E27FC236}">
                  <a16:creationId xmlns:a16="http://schemas.microsoft.com/office/drawing/2014/main" id="{24249AF9-C6E3-6139-5F31-CE651B8529B1}"/>
                </a:ext>
              </a:extLst>
            </p:cNvPr>
            <p:cNvSpPr/>
            <p:nvPr>
              <p:custDataLst>
                <p:tags r:id="rId30"/>
              </p:custDataLst>
            </p:nvPr>
          </p:nvSpPr>
          <p:spPr>
            <a:xfrm>
              <a:off x="1213386" y="3186880"/>
              <a:ext cx="1811758" cy="809838"/>
            </a:xfrm>
            <a:custGeom>
              <a:avLst/>
              <a:gdLst>
                <a:gd name="connsiteX0" fmla="*/ 0 w 1811758"/>
                <a:gd name="connsiteY0" fmla="*/ 327050 h 809838"/>
                <a:gd name="connsiteX1" fmla="*/ 327051 w 1811758"/>
                <a:gd name="connsiteY1" fmla="*/ 654100 h 809838"/>
                <a:gd name="connsiteX2" fmla="*/ 327051 w 1811758"/>
                <a:gd name="connsiteY2" fmla="*/ 654100 h 809838"/>
                <a:gd name="connsiteX3" fmla="*/ 555467 w 1811758"/>
                <a:gd name="connsiteY3" fmla="*/ 560657 h 809838"/>
                <a:gd name="connsiteX4" fmla="*/ 581424 w 1811758"/>
                <a:gd name="connsiteY4" fmla="*/ 534701 h 809838"/>
                <a:gd name="connsiteX5" fmla="*/ 903284 w 1811758"/>
                <a:gd name="connsiteY5" fmla="*/ 809838 h 809838"/>
                <a:gd name="connsiteX6" fmla="*/ 903284 w 1811758"/>
                <a:gd name="connsiteY6" fmla="*/ 809838 h 809838"/>
                <a:gd name="connsiteX7" fmla="*/ 1131700 w 1811758"/>
                <a:gd name="connsiteY7" fmla="*/ 716396 h 809838"/>
                <a:gd name="connsiteX8" fmla="*/ 1225143 w 1811758"/>
                <a:gd name="connsiteY8" fmla="*/ 529510 h 809838"/>
                <a:gd name="connsiteX9" fmla="*/ 1484707 w 1811758"/>
                <a:gd name="connsiteY9" fmla="*/ 659292 h 809838"/>
                <a:gd name="connsiteX10" fmla="*/ 1484707 w 1811758"/>
                <a:gd name="connsiteY10" fmla="*/ 659292 h 809838"/>
                <a:gd name="connsiteX11" fmla="*/ 1713124 w 1811758"/>
                <a:gd name="connsiteY11" fmla="*/ 565849 h 809838"/>
                <a:gd name="connsiteX12" fmla="*/ 1811758 w 1811758"/>
                <a:gd name="connsiteY12" fmla="*/ 327050 h 809838"/>
                <a:gd name="connsiteX13" fmla="*/ 1484707 w 1811758"/>
                <a:gd name="connsiteY13" fmla="*/ 0 h 809838"/>
                <a:gd name="connsiteX14" fmla="*/ 1256291 w 1811758"/>
                <a:gd name="connsiteY14" fmla="*/ 93443 h 809838"/>
                <a:gd name="connsiteX15" fmla="*/ 1162848 w 1811758"/>
                <a:gd name="connsiteY15" fmla="*/ 280329 h 809838"/>
                <a:gd name="connsiteX16" fmla="*/ 903284 w 1811758"/>
                <a:gd name="connsiteY16" fmla="*/ 150547 h 809838"/>
                <a:gd name="connsiteX17" fmla="*/ 674867 w 1811758"/>
                <a:gd name="connsiteY17" fmla="*/ 243990 h 809838"/>
                <a:gd name="connsiteX18" fmla="*/ 648911 w 1811758"/>
                <a:gd name="connsiteY18" fmla="*/ 269946 h 809838"/>
                <a:gd name="connsiteX19" fmla="*/ 327051 w 1811758"/>
                <a:gd name="connsiteY19" fmla="*/ 0 h 809838"/>
                <a:gd name="connsiteX20" fmla="*/ 98634 w 1811758"/>
                <a:gd name="connsiteY20" fmla="*/ 93443 h 809838"/>
                <a:gd name="connsiteX21" fmla="*/ 0 w 1811758"/>
                <a:gd name="connsiteY21" fmla="*/ 327050 h 809838"/>
                <a:gd name="connsiteX22" fmla="*/ 1303012 w 1811758"/>
                <a:gd name="connsiteY22" fmla="*/ 145356 h 809838"/>
                <a:gd name="connsiteX23" fmla="*/ 1484707 w 1811758"/>
                <a:gd name="connsiteY23" fmla="*/ 67487 h 809838"/>
                <a:gd name="connsiteX24" fmla="*/ 1744272 w 1811758"/>
                <a:gd name="connsiteY24" fmla="*/ 327050 h 809838"/>
                <a:gd name="connsiteX25" fmla="*/ 1666402 w 1811758"/>
                <a:gd name="connsiteY25" fmla="*/ 508745 h 809838"/>
                <a:gd name="connsiteX26" fmla="*/ 1484707 w 1811758"/>
                <a:gd name="connsiteY26" fmla="*/ 586614 h 809838"/>
                <a:gd name="connsiteX27" fmla="*/ 1484707 w 1811758"/>
                <a:gd name="connsiteY27" fmla="*/ 586614 h 809838"/>
                <a:gd name="connsiteX28" fmla="*/ 1225143 w 1811758"/>
                <a:gd name="connsiteY28" fmla="*/ 327050 h 809838"/>
                <a:gd name="connsiteX29" fmla="*/ 1303012 w 1811758"/>
                <a:gd name="connsiteY29" fmla="*/ 145356 h 809838"/>
                <a:gd name="connsiteX30" fmla="*/ 721589 w 1811758"/>
                <a:gd name="connsiteY30" fmla="*/ 295903 h 809838"/>
                <a:gd name="connsiteX31" fmla="*/ 903284 w 1811758"/>
                <a:gd name="connsiteY31" fmla="*/ 218033 h 809838"/>
                <a:gd name="connsiteX32" fmla="*/ 1162848 w 1811758"/>
                <a:gd name="connsiteY32" fmla="*/ 477597 h 809838"/>
                <a:gd name="connsiteX33" fmla="*/ 1084978 w 1811758"/>
                <a:gd name="connsiteY33" fmla="*/ 659292 h 809838"/>
                <a:gd name="connsiteX34" fmla="*/ 903284 w 1811758"/>
                <a:gd name="connsiteY34" fmla="*/ 737161 h 809838"/>
                <a:gd name="connsiteX35" fmla="*/ 903284 w 1811758"/>
                <a:gd name="connsiteY35" fmla="*/ 737161 h 809838"/>
                <a:gd name="connsiteX36" fmla="*/ 643719 w 1811758"/>
                <a:gd name="connsiteY36" fmla="*/ 477597 h 809838"/>
                <a:gd name="connsiteX37" fmla="*/ 721589 w 1811758"/>
                <a:gd name="connsiteY37" fmla="*/ 295903 h 809838"/>
                <a:gd name="connsiteX38" fmla="*/ 327051 w 1811758"/>
                <a:gd name="connsiteY38" fmla="*/ 67487 h 809838"/>
                <a:gd name="connsiteX39" fmla="*/ 586615 w 1811758"/>
                <a:gd name="connsiteY39" fmla="*/ 327050 h 809838"/>
                <a:gd name="connsiteX40" fmla="*/ 508746 w 1811758"/>
                <a:gd name="connsiteY40" fmla="*/ 508745 h 809838"/>
                <a:gd name="connsiteX41" fmla="*/ 327051 w 1811758"/>
                <a:gd name="connsiteY41" fmla="*/ 586614 h 809838"/>
                <a:gd name="connsiteX42" fmla="*/ 327051 w 1811758"/>
                <a:gd name="connsiteY42" fmla="*/ 586614 h 809838"/>
                <a:gd name="connsiteX43" fmla="*/ 67487 w 1811758"/>
                <a:gd name="connsiteY43" fmla="*/ 327050 h 809838"/>
                <a:gd name="connsiteX44" fmla="*/ 145356 w 1811758"/>
                <a:gd name="connsiteY44" fmla="*/ 145356 h 809838"/>
                <a:gd name="connsiteX45" fmla="*/ 327051 w 1811758"/>
                <a:gd name="connsiteY45" fmla="*/ 67487 h 809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1811758" h="809838">
                  <a:moveTo>
                    <a:pt x="0" y="327050"/>
                  </a:moveTo>
                  <a:cubicBezTo>
                    <a:pt x="0" y="508745"/>
                    <a:pt x="145356" y="654100"/>
                    <a:pt x="327051" y="654100"/>
                  </a:cubicBezTo>
                  <a:lnTo>
                    <a:pt x="327051" y="654100"/>
                  </a:lnTo>
                  <a:cubicBezTo>
                    <a:pt x="415303" y="654100"/>
                    <a:pt x="498363" y="617761"/>
                    <a:pt x="555467" y="560657"/>
                  </a:cubicBezTo>
                  <a:cubicBezTo>
                    <a:pt x="565850" y="550275"/>
                    <a:pt x="571041" y="545084"/>
                    <a:pt x="581424" y="534701"/>
                  </a:cubicBezTo>
                  <a:cubicBezTo>
                    <a:pt x="607380" y="690439"/>
                    <a:pt x="742354" y="809838"/>
                    <a:pt x="903284" y="809838"/>
                  </a:cubicBezTo>
                  <a:lnTo>
                    <a:pt x="903284" y="809838"/>
                  </a:lnTo>
                  <a:cubicBezTo>
                    <a:pt x="991535" y="809838"/>
                    <a:pt x="1074596" y="773500"/>
                    <a:pt x="1131700" y="716396"/>
                  </a:cubicBezTo>
                  <a:cubicBezTo>
                    <a:pt x="1183613" y="664483"/>
                    <a:pt x="1214761" y="596996"/>
                    <a:pt x="1225143" y="529510"/>
                  </a:cubicBezTo>
                  <a:cubicBezTo>
                    <a:pt x="1282247" y="607379"/>
                    <a:pt x="1380882" y="659292"/>
                    <a:pt x="1484707" y="659292"/>
                  </a:cubicBezTo>
                  <a:lnTo>
                    <a:pt x="1484707" y="659292"/>
                  </a:lnTo>
                  <a:cubicBezTo>
                    <a:pt x="1572959" y="659292"/>
                    <a:pt x="1656020" y="622953"/>
                    <a:pt x="1713124" y="565849"/>
                  </a:cubicBezTo>
                  <a:cubicBezTo>
                    <a:pt x="1780611" y="493171"/>
                    <a:pt x="1811758" y="415302"/>
                    <a:pt x="1811758" y="327050"/>
                  </a:cubicBezTo>
                  <a:cubicBezTo>
                    <a:pt x="1811758" y="145356"/>
                    <a:pt x="1666402" y="0"/>
                    <a:pt x="1484707" y="0"/>
                  </a:cubicBezTo>
                  <a:cubicBezTo>
                    <a:pt x="1396456" y="0"/>
                    <a:pt x="1313395" y="36339"/>
                    <a:pt x="1256291" y="93443"/>
                  </a:cubicBezTo>
                  <a:cubicBezTo>
                    <a:pt x="1204378" y="145356"/>
                    <a:pt x="1173230" y="212842"/>
                    <a:pt x="1162848" y="280329"/>
                  </a:cubicBezTo>
                  <a:cubicBezTo>
                    <a:pt x="1105744" y="202460"/>
                    <a:pt x="1007109" y="150547"/>
                    <a:pt x="903284" y="150547"/>
                  </a:cubicBezTo>
                  <a:cubicBezTo>
                    <a:pt x="815032" y="150547"/>
                    <a:pt x="731971" y="186886"/>
                    <a:pt x="674867" y="243990"/>
                  </a:cubicBezTo>
                  <a:cubicBezTo>
                    <a:pt x="664484" y="254372"/>
                    <a:pt x="659293" y="259564"/>
                    <a:pt x="648911" y="269946"/>
                  </a:cubicBezTo>
                  <a:cubicBezTo>
                    <a:pt x="622954" y="119399"/>
                    <a:pt x="487981" y="0"/>
                    <a:pt x="327051" y="0"/>
                  </a:cubicBezTo>
                  <a:cubicBezTo>
                    <a:pt x="238799" y="0"/>
                    <a:pt x="160930" y="36339"/>
                    <a:pt x="98634" y="93443"/>
                  </a:cubicBezTo>
                  <a:cubicBezTo>
                    <a:pt x="36339" y="155738"/>
                    <a:pt x="0" y="238799"/>
                    <a:pt x="0" y="327050"/>
                  </a:cubicBezTo>
                  <a:close/>
                  <a:moveTo>
                    <a:pt x="1303012" y="145356"/>
                  </a:moveTo>
                  <a:cubicBezTo>
                    <a:pt x="1349734" y="98634"/>
                    <a:pt x="1417221" y="67487"/>
                    <a:pt x="1484707" y="67487"/>
                  </a:cubicBezTo>
                  <a:cubicBezTo>
                    <a:pt x="1624872" y="67487"/>
                    <a:pt x="1744272" y="181695"/>
                    <a:pt x="1744272" y="327050"/>
                  </a:cubicBezTo>
                  <a:cubicBezTo>
                    <a:pt x="1744272" y="394537"/>
                    <a:pt x="1718315" y="462023"/>
                    <a:pt x="1666402" y="508745"/>
                  </a:cubicBezTo>
                  <a:cubicBezTo>
                    <a:pt x="1619681" y="555466"/>
                    <a:pt x="1552194" y="586614"/>
                    <a:pt x="1484707" y="586614"/>
                  </a:cubicBezTo>
                  <a:lnTo>
                    <a:pt x="1484707" y="586614"/>
                  </a:lnTo>
                  <a:cubicBezTo>
                    <a:pt x="1344543" y="586614"/>
                    <a:pt x="1225143" y="472406"/>
                    <a:pt x="1225143" y="327050"/>
                  </a:cubicBezTo>
                  <a:cubicBezTo>
                    <a:pt x="1230334" y="259564"/>
                    <a:pt x="1256291" y="192077"/>
                    <a:pt x="1303012" y="145356"/>
                  </a:cubicBezTo>
                  <a:close/>
                  <a:moveTo>
                    <a:pt x="721589" y="295903"/>
                  </a:moveTo>
                  <a:cubicBezTo>
                    <a:pt x="768310" y="249181"/>
                    <a:pt x="835797" y="218033"/>
                    <a:pt x="903284" y="218033"/>
                  </a:cubicBezTo>
                  <a:cubicBezTo>
                    <a:pt x="1043448" y="218033"/>
                    <a:pt x="1162848" y="332241"/>
                    <a:pt x="1162848" y="477597"/>
                  </a:cubicBezTo>
                  <a:cubicBezTo>
                    <a:pt x="1162848" y="545084"/>
                    <a:pt x="1136891" y="612570"/>
                    <a:pt x="1084978" y="659292"/>
                  </a:cubicBezTo>
                  <a:cubicBezTo>
                    <a:pt x="1038257" y="706013"/>
                    <a:pt x="970770" y="737161"/>
                    <a:pt x="903284" y="737161"/>
                  </a:cubicBezTo>
                  <a:lnTo>
                    <a:pt x="903284" y="737161"/>
                  </a:lnTo>
                  <a:cubicBezTo>
                    <a:pt x="763119" y="737161"/>
                    <a:pt x="643719" y="622953"/>
                    <a:pt x="643719" y="477597"/>
                  </a:cubicBezTo>
                  <a:cubicBezTo>
                    <a:pt x="648911" y="410111"/>
                    <a:pt x="674867" y="347815"/>
                    <a:pt x="721589" y="295903"/>
                  </a:cubicBezTo>
                  <a:close/>
                  <a:moveTo>
                    <a:pt x="327051" y="67487"/>
                  </a:moveTo>
                  <a:cubicBezTo>
                    <a:pt x="467216" y="67487"/>
                    <a:pt x="586615" y="181695"/>
                    <a:pt x="586615" y="327050"/>
                  </a:cubicBezTo>
                  <a:cubicBezTo>
                    <a:pt x="586615" y="394537"/>
                    <a:pt x="560659" y="462023"/>
                    <a:pt x="508746" y="508745"/>
                  </a:cubicBezTo>
                  <a:cubicBezTo>
                    <a:pt x="462024" y="555466"/>
                    <a:pt x="394538" y="586614"/>
                    <a:pt x="327051" y="586614"/>
                  </a:cubicBezTo>
                  <a:lnTo>
                    <a:pt x="327051" y="586614"/>
                  </a:lnTo>
                  <a:cubicBezTo>
                    <a:pt x="186886" y="586614"/>
                    <a:pt x="67487" y="472406"/>
                    <a:pt x="67487" y="327050"/>
                  </a:cubicBezTo>
                  <a:cubicBezTo>
                    <a:pt x="67487" y="259564"/>
                    <a:pt x="93443" y="192077"/>
                    <a:pt x="145356" y="145356"/>
                  </a:cubicBezTo>
                  <a:cubicBezTo>
                    <a:pt x="192078" y="93443"/>
                    <a:pt x="259564" y="67487"/>
                    <a:pt x="327051" y="67487"/>
                  </a:cubicBezTo>
                  <a:close/>
                </a:path>
              </a:pathLst>
            </a:custGeom>
            <a:grpFill/>
            <a:ln w="51886"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sp>
        <p:nvSpPr>
          <p:cNvPr id="31" name="Text9">
            <a:extLst>
              <a:ext uri="{FF2B5EF4-FFF2-40B4-BE49-F238E27FC236}">
                <a16:creationId xmlns:a16="http://schemas.microsoft.com/office/drawing/2014/main" id="{C52FCC15-45F9-41B7-7D8E-7F637483FB26}"/>
              </a:ext>
            </a:extLst>
          </p:cNvPr>
          <p:cNvSpPr txBox="1"/>
          <p:nvPr>
            <p:custDataLst>
              <p:tags r:id="rId22"/>
            </p:custDataLst>
          </p:nvPr>
        </p:nvSpPr>
        <p:spPr>
          <a:xfrm>
            <a:off x="971610" y="223083"/>
            <a:ext cx="9020115" cy="720348"/>
          </a:xfrm>
          <a:prstGeom prst="rect">
            <a:avLst/>
          </a:prstGeom>
          <a:noFill/>
        </p:spPr>
        <p:txBody>
          <a:bodyPr wrap="square" rtlCol="0" anchor="ctr" anchorCtr="0">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rtl="0" eaLnBrk="1" fontAlgn="auto" latinLnBrk="0" hangingPunct="1">
              <a:lnSpc>
                <a:spcPct val="120000"/>
              </a:lnSpc>
              <a:spcBef>
                <a:spcPct val="0"/>
              </a:spcBef>
              <a:spcAft>
                <a:spcPct val="0"/>
              </a:spcAft>
              <a:buClrTx/>
              <a:buSzTx/>
              <a:buFontTx/>
              <a:buNone/>
              <a:defRPr/>
            </a:pPr>
            <a:r>
              <a:rPr lang="en-US" altLang="zh-CN" sz="3200" b="1" noProof="0">
                <a:ln>
                  <a:noFill/>
                </a:ln>
                <a:effectLst/>
                <a:uLnTx/>
                <a:uFillTx/>
                <a:latin typeface="微软雅黑" panose="020B0503020204020204" pitchFamily="34" charset="-122"/>
                <a:ea typeface="微软雅黑" panose="020B0503020204020204" pitchFamily="34" charset="-122"/>
                <a:cs typeface="微软雅黑" panose="020B0503020204020204" pitchFamily="34" charset="-122"/>
                <a:sym typeface="思源黑体 CN" panose="020B0500000000000000" pitchFamily="34" charset="-122"/>
              </a:rPr>
              <a:t>当代的思考与展望</a:t>
            </a:r>
          </a:p>
        </p:txBody>
      </p:sp>
      <p:sp>
        <p:nvSpPr>
          <p:cNvPr id="32" name="椭圆 31-【1】">
            <a:extLst>
              <a:ext uri="{FF2B5EF4-FFF2-40B4-BE49-F238E27FC236}">
                <a16:creationId xmlns:a16="http://schemas.microsoft.com/office/drawing/2014/main" id="{3B871782-54BA-13BA-4EEF-F8BA39ADB306}"/>
              </a:ext>
            </a:extLst>
          </p:cNvPr>
          <p:cNvSpPr/>
          <p:nvPr>
            <p:custDataLst>
              <p:tags r:id="rId23"/>
            </p:custDataLst>
          </p:nvPr>
        </p:nvSpPr>
        <p:spPr>
          <a:xfrm>
            <a:off x="11457773" y="383353"/>
            <a:ext cx="175648" cy="175648"/>
          </a:xfrm>
          <a:prstGeom prst="ellipse">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rgbClr val="FFFFFF"/>
                </a:solidFill>
                <a:latin typeface="等线" panose="02110004020202020204"/>
                <a:ea typeface="+mn-ea"/>
                <a:cs typeface="+mn-cs"/>
              </a:defRPr>
            </a:lvl1pPr>
            <a:lvl2pPr marL="457200" algn="l" defTabSz="914400" rtl="0" eaLnBrk="1" latinLnBrk="0" hangingPunct="1">
              <a:defRPr sz="1800" kern="1200">
                <a:solidFill>
                  <a:srgbClr val="FFFFFF"/>
                </a:solidFill>
                <a:latin typeface="等线" panose="02110004020202020204"/>
                <a:ea typeface="+mn-ea"/>
                <a:cs typeface="+mn-cs"/>
              </a:defRPr>
            </a:lvl2pPr>
            <a:lvl3pPr marL="914400" algn="l" defTabSz="914400" rtl="0" eaLnBrk="1" latinLnBrk="0" hangingPunct="1">
              <a:defRPr sz="1800" kern="1200">
                <a:solidFill>
                  <a:srgbClr val="FFFFFF"/>
                </a:solidFill>
                <a:latin typeface="等线" panose="02110004020202020204"/>
                <a:ea typeface="+mn-ea"/>
                <a:cs typeface="+mn-cs"/>
              </a:defRPr>
            </a:lvl3pPr>
            <a:lvl4pPr marL="1371600" algn="l" defTabSz="914400" rtl="0" eaLnBrk="1" latinLnBrk="0" hangingPunct="1">
              <a:defRPr sz="1800" kern="1200">
                <a:solidFill>
                  <a:srgbClr val="FFFFFF"/>
                </a:solidFill>
                <a:latin typeface="等线" panose="02110004020202020204"/>
                <a:ea typeface="+mn-ea"/>
                <a:cs typeface="+mn-cs"/>
              </a:defRPr>
            </a:lvl4pPr>
            <a:lvl5pPr marL="1828800" algn="l" defTabSz="914400" rtl="0" eaLnBrk="1" latinLnBrk="0" hangingPunct="1">
              <a:defRPr sz="1800" kern="1200">
                <a:solidFill>
                  <a:srgbClr val="FFFFFF"/>
                </a:solidFill>
                <a:latin typeface="等线" panose="02110004020202020204"/>
                <a:ea typeface="+mn-ea"/>
                <a:cs typeface="+mn-cs"/>
              </a:defRPr>
            </a:lvl5pPr>
            <a:lvl6pPr marL="2286000" algn="l" defTabSz="914400" rtl="0" eaLnBrk="1" latinLnBrk="0" hangingPunct="1">
              <a:defRPr sz="1800" kern="1200">
                <a:solidFill>
                  <a:srgbClr val="FFFFFF"/>
                </a:solidFill>
                <a:latin typeface="等线" panose="02110004020202020204"/>
                <a:ea typeface="+mn-ea"/>
                <a:cs typeface="+mn-cs"/>
              </a:defRPr>
            </a:lvl6pPr>
            <a:lvl7pPr marL="2743200" algn="l" defTabSz="914400" rtl="0" eaLnBrk="1" latinLnBrk="0" hangingPunct="1">
              <a:defRPr sz="1800" kern="1200">
                <a:solidFill>
                  <a:srgbClr val="FFFFFF"/>
                </a:solidFill>
                <a:latin typeface="等线" panose="02110004020202020204"/>
                <a:ea typeface="+mn-ea"/>
                <a:cs typeface="+mn-cs"/>
              </a:defRPr>
            </a:lvl7pPr>
            <a:lvl8pPr marL="3200400" algn="l" defTabSz="914400" rtl="0" eaLnBrk="1" latinLnBrk="0" hangingPunct="1">
              <a:defRPr sz="1800" kern="1200">
                <a:solidFill>
                  <a:srgbClr val="FFFFFF"/>
                </a:solidFill>
                <a:latin typeface="等线" panose="02110004020202020204"/>
                <a:ea typeface="+mn-ea"/>
                <a:cs typeface="+mn-cs"/>
              </a:defRPr>
            </a:lvl8pPr>
            <a:lvl9pPr marL="3657600" algn="l" defTabSz="914400" rtl="0" eaLnBrk="1" latinLnBrk="0" hangingPunct="1">
              <a:defRPr sz="1800" kern="1200">
                <a:solidFill>
                  <a:srgbClr val="FFFFFF"/>
                </a:solidFill>
                <a:latin typeface="等线" panose="02110004020202020204"/>
                <a:ea typeface="+mn-ea"/>
                <a:cs typeface="+mn-cs"/>
              </a:defRPr>
            </a:lvl9p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rgbClr val="FFFFFF"/>
              </a:solidFill>
              <a:effectLst/>
              <a:uLnTx/>
              <a:uFillTx/>
              <a:latin typeface="等线" panose="02110004020202020204"/>
              <a:ea typeface="等线" panose="02010600030101010101" pitchFamily="2" charset="-122"/>
              <a:cs typeface="+mn-cs"/>
            </a:endParaRPr>
          </a:p>
        </p:txBody>
      </p:sp>
      <p:sp>
        <p:nvSpPr>
          <p:cNvPr id="33" name="椭圆 32-【1】">
            <a:extLst>
              <a:ext uri="{FF2B5EF4-FFF2-40B4-BE49-F238E27FC236}">
                <a16:creationId xmlns:a16="http://schemas.microsoft.com/office/drawing/2014/main" id="{F84865E9-7E82-3914-A2F1-8E4E780C861E}"/>
              </a:ext>
            </a:extLst>
          </p:cNvPr>
          <p:cNvSpPr/>
          <p:nvPr>
            <p:custDataLst>
              <p:tags r:id="rId24"/>
            </p:custDataLst>
          </p:nvPr>
        </p:nvSpPr>
        <p:spPr>
          <a:xfrm>
            <a:off x="11711552" y="383353"/>
            <a:ext cx="175648" cy="175648"/>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rgbClr val="FFFFFF"/>
                </a:solidFill>
                <a:latin typeface="等线" panose="02110004020202020204"/>
                <a:ea typeface="+mn-ea"/>
                <a:cs typeface="+mn-cs"/>
              </a:defRPr>
            </a:lvl1pPr>
            <a:lvl2pPr marL="457200" algn="l" defTabSz="914400" rtl="0" eaLnBrk="1" latinLnBrk="0" hangingPunct="1">
              <a:defRPr sz="1800" kern="1200">
                <a:solidFill>
                  <a:srgbClr val="FFFFFF"/>
                </a:solidFill>
                <a:latin typeface="等线" panose="02110004020202020204"/>
                <a:ea typeface="+mn-ea"/>
                <a:cs typeface="+mn-cs"/>
              </a:defRPr>
            </a:lvl2pPr>
            <a:lvl3pPr marL="914400" algn="l" defTabSz="914400" rtl="0" eaLnBrk="1" latinLnBrk="0" hangingPunct="1">
              <a:defRPr sz="1800" kern="1200">
                <a:solidFill>
                  <a:srgbClr val="FFFFFF"/>
                </a:solidFill>
                <a:latin typeface="等线" panose="02110004020202020204"/>
                <a:ea typeface="+mn-ea"/>
                <a:cs typeface="+mn-cs"/>
              </a:defRPr>
            </a:lvl3pPr>
            <a:lvl4pPr marL="1371600" algn="l" defTabSz="914400" rtl="0" eaLnBrk="1" latinLnBrk="0" hangingPunct="1">
              <a:defRPr sz="1800" kern="1200">
                <a:solidFill>
                  <a:srgbClr val="FFFFFF"/>
                </a:solidFill>
                <a:latin typeface="等线" panose="02110004020202020204"/>
                <a:ea typeface="+mn-ea"/>
                <a:cs typeface="+mn-cs"/>
              </a:defRPr>
            </a:lvl4pPr>
            <a:lvl5pPr marL="1828800" algn="l" defTabSz="914400" rtl="0" eaLnBrk="1" latinLnBrk="0" hangingPunct="1">
              <a:defRPr sz="1800" kern="1200">
                <a:solidFill>
                  <a:srgbClr val="FFFFFF"/>
                </a:solidFill>
                <a:latin typeface="等线" panose="02110004020202020204"/>
                <a:ea typeface="+mn-ea"/>
                <a:cs typeface="+mn-cs"/>
              </a:defRPr>
            </a:lvl5pPr>
            <a:lvl6pPr marL="2286000" algn="l" defTabSz="914400" rtl="0" eaLnBrk="1" latinLnBrk="0" hangingPunct="1">
              <a:defRPr sz="1800" kern="1200">
                <a:solidFill>
                  <a:srgbClr val="FFFFFF"/>
                </a:solidFill>
                <a:latin typeface="等线" panose="02110004020202020204"/>
                <a:ea typeface="+mn-ea"/>
                <a:cs typeface="+mn-cs"/>
              </a:defRPr>
            </a:lvl6pPr>
            <a:lvl7pPr marL="2743200" algn="l" defTabSz="914400" rtl="0" eaLnBrk="1" latinLnBrk="0" hangingPunct="1">
              <a:defRPr sz="1800" kern="1200">
                <a:solidFill>
                  <a:srgbClr val="FFFFFF"/>
                </a:solidFill>
                <a:latin typeface="等线" panose="02110004020202020204"/>
                <a:ea typeface="+mn-ea"/>
                <a:cs typeface="+mn-cs"/>
              </a:defRPr>
            </a:lvl7pPr>
            <a:lvl8pPr marL="3200400" algn="l" defTabSz="914400" rtl="0" eaLnBrk="1" latinLnBrk="0" hangingPunct="1">
              <a:defRPr sz="1800" kern="1200">
                <a:solidFill>
                  <a:srgbClr val="FFFFFF"/>
                </a:solidFill>
                <a:latin typeface="等线" panose="02110004020202020204"/>
                <a:ea typeface="+mn-ea"/>
                <a:cs typeface="+mn-cs"/>
              </a:defRPr>
            </a:lvl8pPr>
            <a:lvl9pPr marL="3657600" algn="l" defTabSz="914400" rtl="0" eaLnBrk="1" latinLnBrk="0" hangingPunct="1">
              <a:defRPr sz="1800" kern="1200">
                <a:solidFill>
                  <a:srgbClr val="FFFFFF"/>
                </a:solidFill>
                <a:latin typeface="等线" panose="02110004020202020204"/>
                <a:ea typeface="+mn-ea"/>
                <a:cs typeface="+mn-cs"/>
              </a:defRPr>
            </a:lvl9p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rgbClr val="FFFFFF"/>
              </a:solidFill>
              <a:effectLst/>
              <a:uLnTx/>
              <a:uFillTx/>
              <a:latin typeface="等线" panose="02110004020202020204"/>
              <a:ea typeface="等线" panose="02010600030101010101" pitchFamily="2" charset="-122"/>
              <a:cs typeface="+mn-cs"/>
            </a:endParaRPr>
          </a:p>
        </p:txBody>
      </p:sp>
      <p:sp>
        <p:nvSpPr>
          <p:cNvPr id="37" name="Rectangle 36-【1】">
            <a:extLst>
              <a:ext uri="{FF2B5EF4-FFF2-40B4-BE49-F238E27FC236}">
                <a16:creationId xmlns:a16="http://schemas.microsoft.com/office/drawing/2014/main" id="{0768A2A3-1D79-524A-7B20-15860AEFF652}"/>
              </a:ext>
            </a:extLst>
          </p:cNvPr>
          <p:cNvSpPr/>
          <p:nvPr>
            <p:custDataLst>
              <p:tags r:id="rId25"/>
            </p:custDataLst>
          </p:nvPr>
        </p:nvSpPr>
        <p:spPr>
          <a:xfrm>
            <a:off x="-1" y="6705600"/>
            <a:ext cx="12192001" cy="152400"/>
          </a:xfrm>
          <a:prstGeom prst="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rgbClr val="FFFFFF"/>
                </a:solidFill>
                <a:latin typeface="等线" panose="02110004020202020204"/>
                <a:ea typeface="+mn-ea"/>
                <a:cs typeface="+mn-cs"/>
              </a:defRPr>
            </a:lvl1pPr>
            <a:lvl2pPr marL="457200" algn="l" defTabSz="914400" rtl="0" eaLnBrk="1" latinLnBrk="0" hangingPunct="1">
              <a:defRPr sz="1800" kern="1200">
                <a:solidFill>
                  <a:srgbClr val="FFFFFF"/>
                </a:solidFill>
                <a:latin typeface="等线" panose="02110004020202020204"/>
                <a:ea typeface="+mn-ea"/>
                <a:cs typeface="+mn-cs"/>
              </a:defRPr>
            </a:lvl2pPr>
            <a:lvl3pPr marL="914400" algn="l" defTabSz="914400" rtl="0" eaLnBrk="1" latinLnBrk="0" hangingPunct="1">
              <a:defRPr sz="1800" kern="1200">
                <a:solidFill>
                  <a:srgbClr val="FFFFFF"/>
                </a:solidFill>
                <a:latin typeface="等线" panose="02110004020202020204"/>
                <a:ea typeface="+mn-ea"/>
                <a:cs typeface="+mn-cs"/>
              </a:defRPr>
            </a:lvl3pPr>
            <a:lvl4pPr marL="1371600" algn="l" defTabSz="914400" rtl="0" eaLnBrk="1" latinLnBrk="0" hangingPunct="1">
              <a:defRPr sz="1800" kern="1200">
                <a:solidFill>
                  <a:srgbClr val="FFFFFF"/>
                </a:solidFill>
                <a:latin typeface="等线" panose="02110004020202020204"/>
                <a:ea typeface="+mn-ea"/>
                <a:cs typeface="+mn-cs"/>
              </a:defRPr>
            </a:lvl4pPr>
            <a:lvl5pPr marL="1828800" algn="l" defTabSz="914400" rtl="0" eaLnBrk="1" latinLnBrk="0" hangingPunct="1">
              <a:defRPr sz="1800" kern="1200">
                <a:solidFill>
                  <a:srgbClr val="FFFFFF"/>
                </a:solidFill>
                <a:latin typeface="等线" panose="02110004020202020204"/>
                <a:ea typeface="+mn-ea"/>
                <a:cs typeface="+mn-cs"/>
              </a:defRPr>
            </a:lvl5pPr>
            <a:lvl6pPr marL="2286000" algn="l" defTabSz="914400" rtl="0" eaLnBrk="1" latinLnBrk="0" hangingPunct="1">
              <a:defRPr sz="1800" kern="1200">
                <a:solidFill>
                  <a:srgbClr val="FFFFFF"/>
                </a:solidFill>
                <a:latin typeface="等线" panose="02110004020202020204"/>
                <a:ea typeface="+mn-ea"/>
                <a:cs typeface="+mn-cs"/>
              </a:defRPr>
            </a:lvl6pPr>
            <a:lvl7pPr marL="2743200" algn="l" defTabSz="914400" rtl="0" eaLnBrk="1" latinLnBrk="0" hangingPunct="1">
              <a:defRPr sz="1800" kern="1200">
                <a:solidFill>
                  <a:srgbClr val="FFFFFF"/>
                </a:solidFill>
                <a:latin typeface="等线" panose="02110004020202020204"/>
                <a:ea typeface="+mn-ea"/>
                <a:cs typeface="+mn-cs"/>
              </a:defRPr>
            </a:lvl7pPr>
            <a:lvl8pPr marL="3200400" algn="l" defTabSz="914400" rtl="0" eaLnBrk="1" latinLnBrk="0" hangingPunct="1">
              <a:defRPr sz="1800" kern="1200">
                <a:solidFill>
                  <a:srgbClr val="FFFFFF"/>
                </a:solidFill>
                <a:latin typeface="等线" panose="02110004020202020204"/>
                <a:ea typeface="+mn-ea"/>
                <a:cs typeface="+mn-cs"/>
              </a:defRPr>
            </a:lvl8pPr>
            <a:lvl9pPr marL="3657600" algn="l" defTabSz="914400" rtl="0" eaLnBrk="1" latinLnBrk="0" hangingPunct="1">
              <a:defRPr sz="1800" kern="1200">
                <a:solidFill>
                  <a:srgbClr val="FFFFFF"/>
                </a:solidFill>
                <a:latin typeface="等线" panose="02110004020202020204"/>
                <a:ea typeface="+mn-ea"/>
                <a:cs typeface="+mn-cs"/>
              </a:defRPr>
            </a:lvl9pPr>
          </a:lstStyle>
          <a:p>
            <a:pPr algn="ctr"/>
            <a:endParaRPr lang="zh-CN" altLang="en-US"/>
          </a:p>
        </p:txBody>
      </p:sp>
      <p:grpSp>
        <p:nvGrpSpPr>
          <p:cNvPr id="6" name="Text10">
            <a:extLst>
              <a:ext uri="{FF2B5EF4-FFF2-40B4-BE49-F238E27FC236}">
                <a16:creationId xmlns:a16="http://schemas.microsoft.com/office/drawing/2014/main" id="{CAA539A3-9052-E8A7-B8DD-12410897D2B3}"/>
              </a:ext>
            </a:extLst>
          </p:cNvPr>
          <p:cNvGrpSpPr/>
          <p:nvPr>
            <p:custDataLst>
              <p:tags r:id="rId26"/>
            </p:custDataLst>
          </p:nvPr>
        </p:nvGrpSpPr>
        <p:grpSpPr>
          <a:xfrm>
            <a:off x="-126977" y="20107"/>
            <a:ext cx="888923" cy="888923"/>
            <a:chOff x="-126977" y="20107"/>
            <a:chExt cx="888923" cy="888923"/>
          </a:xfrm>
        </p:grpSpPr>
        <p:sp>
          <p:nvSpPr>
            <p:cNvPr id="2" name="椭圆 1">
              <a:extLst>
                <a:ext uri="{FF2B5EF4-FFF2-40B4-BE49-F238E27FC236}">
                  <a16:creationId xmlns:a16="http://schemas.microsoft.com/office/drawing/2014/main" id="{1B53601F-6E34-C19A-5EB4-19F59BEF268B}"/>
                </a:ext>
              </a:extLst>
            </p:cNvPr>
            <p:cNvSpPr/>
            <p:nvPr>
              <p:custDataLst>
                <p:tags r:id="rId27"/>
              </p:custDataLst>
            </p:nvPr>
          </p:nvSpPr>
          <p:spPr>
            <a:xfrm>
              <a:off x="127000" y="274084"/>
              <a:ext cx="634946" cy="634946"/>
            </a:xfrm>
            <a:prstGeom prst="ellipse">
              <a:avLst/>
            </a:prstGeom>
            <a:solidFill>
              <a:schemeClr val="accent1"/>
            </a:solidFill>
            <a:ln w="1905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rgbClr val="FFFFFF"/>
                  </a:solidFill>
                  <a:latin typeface="等线" panose="02110004020202020204"/>
                  <a:ea typeface="+mn-ea"/>
                  <a:cs typeface="+mn-cs"/>
                </a:defRPr>
              </a:lvl1pPr>
              <a:lvl2pPr marL="457200" algn="l" defTabSz="914400" rtl="0" eaLnBrk="1" latinLnBrk="0" hangingPunct="1">
                <a:defRPr sz="1800" kern="1200">
                  <a:solidFill>
                    <a:srgbClr val="FFFFFF"/>
                  </a:solidFill>
                  <a:latin typeface="等线" panose="02110004020202020204"/>
                  <a:ea typeface="+mn-ea"/>
                  <a:cs typeface="+mn-cs"/>
                </a:defRPr>
              </a:lvl2pPr>
              <a:lvl3pPr marL="914400" algn="l" defTabSz="914400" rtl="0" eaLnBrk="1" latinLnBrk="0" hangingPunct="1">
                <a:defRPr sz="1800" kern="1200">
                  <a:solidFill>
                    <a:srgbClr val="FFFFFF"/>
                  </a:solidFill>
                  <a:latin typeface="等线" panose="02110004020202020204"/>
                  <a:ea typeface="+mn-ea"/>
                  <a:cs typeface="+mn-cs"/>
                </a:defRPr>
              </a:lvl3pPr>
              <a:lvl4pPr marL="1371600" algn="l" defTabSz="914400" rtl="0" eaLnBrk="1" latinLnBrk="0" hangingPunct="1">
                <a:defRPr sz="1800" kern="1200">
                  <a:solidFill>
                    <a:srgbClr val="FFFFFF"/>
                  </a:solidFill>
                  <a:latin typeface="等线" panose="02110004020202020204"/>
                  <a:ea typeface="+mn-ea"/>
                  <a:cs typeface="+mn-cs"/>
                </a:defRPr>
              </a:lvl4pPr>
              <a:lvl5pPr marL="1828800" algn="l" defTabSz="914400" rtl="0" eaLnBrk="1" latinLnBrk="0" hangingPunct="1">
                <a:defRPr sz="1800" kern="1200">
                  <a:solidFill>
                    <a:srgbClr val="FFFFFF"/>
                  </a:solidFill>
                  <a:latin typeface="等线" panose="02110004020202020204"/>
                  <a:ea typeface="+mn-ea"/>
                  <a:cs typeface="+mn-cs"/>
                </a:defRPr>
              </a:lvl5pPr>
              <a:lvl6pPr marL="2286000" algn="l" defTabSz="914400" rtl="0" eaLnBrk="1" latinLnBrk="0" hangingPunct="1">
                <a:defRPr sz="1800" kern="1200">
                  <a:solidFill>
                    <a:srgbClr val="FFFFFF"/>
                  </a:solidFill>
                  <a:latin typeface="等线" panose="02110004020202020204"/>
                  <a:ea typeface="+mn-ea"/>
                  <a:cs typeface="+mn-cs"/>
                </a:defRPr>
              </a:lvl6pPr>
              <a:lvl7pPr marL="2743200" algn="l" defTabSz="914400" rtl="0" eaLnBrk="1" latinLnBrk="0" hangingPunct="1">
                <a:defRPr sz="1800" kern="1200">
                  <a:solidFill>
                    <a:srgbClr val="FFFFFF"/>
                  </a:solidFill>
                  <a:latin typeface="等线" panose="02110004020202020204"/>
                  <a:ea typeface="+mn-ea"/>
                  <a:cs typeface="+mn-cs"/>
                </a:defRPr>
              </a:lvl7pPr>
              <a:lvl8pPr marL="3200400" algn="l" defTabSz="914400" rtl="0" eaLnBrk="1" latinLnBrk="0" hangingPunct="1">
                <a:defRPr sz="1800" kern="1200">
                  <a:solidFill>
                    <a:srgbClr val="FFFFFF"/>
                  </a:solidFill>
                  <a:latin typeface="等线" panose="02110004020202020204"/>
                  <a:ea typeface="+mn-ea"/>
                  <a:cs typeface="+mn-cs"/>
                </a:defRPr>
              </a:lvl8pPr>
              <a:lvl9pPr marL="3657600" algn="l" defTabSz="914400" rtl="0" eaLnBrk="1" latinLnBrk="0" hangingPunct="1">
                <a:defRPr sz="1800" kern="1200">
                  <a:solidFill>
                    <a:srgbClr val="FFFFFF"/>
                  </a:solidFill>
                  <a:latin typeface="等线" panose="02110004020202020204"/>
                  <a:ea typeface="+mn-ea"/>
                  <a:cs typeface="+mn-cs"/>
                </a:defRPr>
              </a:lvl9pPr>
            </a:lstStyle>
            <a:p>
              <a:pPr algn="ctr"/>
              <a:endParaRPr lang="zh-CN" altLang="en-US"/>
            </a:p>
          </p:txBody>
        </p:sp>
        <p:sp>
          <p:nvSpPr>
            <p:cNvPr id="3" name="椭圆 2">
              <a:extLst>
                <a:ext uri="{FF2B5EF4-FFF2-40B4-BE49-F238E27FC236}">
                  <a16:creationId xmlns:a16="http://schemas.microsoft.com/office/drawing/2014/main" id="{311A2BDC-DBD3-A3A9-76BA-0088FE4ADD68}"/>
                </a:ext>
              </a:extLst>
            </p:cNvPr>
            <p:cNvSpPr>
              <a:spLocks noChangeAspect="1"/>
            </p:cNvSpPr>
            <p:nvPr>
              <p:custDataLst>
                <p:tags r:id="rId28"/>
              </p:custDataLst>
            </p:nvPr>
          </p:nvSpPr>
          <p:spPr>
            <a:xfrm>
              <a:off x="-126977" y="20107"/>
              <a:ext cx="507957" cy="507957"/>
            </a:xfrm>
            <a:prstGeom prst="ellipse">
              <a:avLst/>
            </a:prstGeom>
            <a:solidFill>
              <a:schemeClr val="accent1">
                <a:lumMod val="50000"/>
                <a:lumOff val="50000"/>
                <a:alpha val="50000"/>
              </a:schemeClr>
            </a:solidFill>
            <a:ln w="1905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rgbClr val="FFFFFF"/>
                  </a:solidFill>
                  <a:latin typeface="等线" panose="02110004020202020204"/>
                  <a:ea typeface="+mn-ea"/>
                  <a:cs typeface="+mn-cs"/>
                </a:defRPr>
              </a:lvl1pPr>
              <a:lvl2pPr marL="457200" algn="l" defTabSz="914400" rtl="0" eaLnBrk="1" latinLnBrk="0" hangingPunct="1">
                <a:defRPr sz="1800" kern="1200">
                  <a:solidFill>
                    <a:srgbClr val="FFFFFF"/>
                  </a:solidFill>
                  <a:latin typeface="等线" panose="02110004020202020204"/>
                  <a:ea typeface="+mn-ea"/>
                  <a:cs typeface="+mn-cs"/>
                </a:defRPr>
              </a:lvl2pPr>
              <a:lvl3pPr marL="914400" algn="l" defTabSz="914400" rtl="0" eaLnBrk="1" latinLnBrk="0" hangingPunct="1">
                <a:defRPr sz="1800" kern="1200">
                  <a:solidFill>
                    <a:srgbClr val="FFFFFF"/>
                  </a:solidFill>
                  <a:latin typeface="等线" panose="02110004020202020204"/>
                  <a:ea typeface="+mn-ea"/>
                  <a:cs typeface="+mn-cs"/>
                </a:defRPr>
              </a:lvl3pPr>
              <a:lvl4pPr marL="1371600" algn="l" defTabSz="914400" rtl="0" eaLnBrk="1" latinLnBrk="0" hangingPunct="1">
                <a:defRPr sz="1800" kern="1200">
                  <a:solidFill>
                    <a:srgbClr val="FFFFFF"/>
                  </a:solidFill>
                  <a:latin typeface="等线" panose="02110004020202020204"/>
                  <a:ea typeface="+mn-ea"/>
                  <a:cs typeface="+mn-cs"/>
                </a:defRPr>
              </a:lvl4pPr>
              <a:lvl5pPr marL="1828800" algn="l" defTabSz="914400" rtl="0" eaLnBrk="1" latinLnBrk="0" hangingPunct="1">
                <a:defRPr sz="1800" kern="1200">
                  <a:solidFill>
                    <a:srgbClr val="FFFFFF"/>
                  </a:solidFill>
                  <a:latin typeface="等线" panose="02110004020202020204"/>
                  <a:ea typeface="+mn-ea"/>
                  <a:cs typeface="+mn-cs"/>
                </a:defRPr>
              </a:lvl5pPr>
              <a:lvl6pPr marL="2286000" algn="l" defTabSz="914400" rtl="0" eaLnBrk="1" latinLnBrk="0" hangingPunct="1">
                <a:defRPr sz="1800" kern="1200">
                  <a:solidFill>
                    <a:srgbClr val="FFFFFF"/>
                  </a:solidFill>
                  <a:latin typeface="等线" panose="02110004020202020204"/>
                  <a:ea typeface="+mn-ea"/>
                  <a:cs typeface="+mn-cs"/>
                </a:defRPr>
              </a:lvl6pPr>
              <a:lvl7pPr marL="2743200" algn="l" defTabSz="914400" rtl="0" eaLnBrk="1" latinLnBrk="0" hangingPunct="1">
                <a:defRPr sz="1800" kern="1200">
                  <a:solidFill>
                    <a:srgbClr val="FFFFFF"/>
                  </a:solidFill>
                  <a:latin typeface="等线" panose="02110004020202020204"/>
                  <a:ea typeface="+mn-ea"/>
                  <a:cs typeface="+mn-cs"/>
                </a:defRPr>
              </a:lvl7pPr>
              <a:lvl8pPr marL="3200400" algn="l" defTabSz="914400" rtl="0" eaLnBrk="1" latinLnBrk="0" hangingPunct="1">
                <a:defRPr sz="1800" kern="1200">
                  <a:solidFill>
                    <a:srgbClr val="FFFFFF"/>
                  </a:solidFill>
                  <a:latin typeface="等线" panose="02110004020202020204"/>
                  <a:ea typeface="+mn-ea"/>
                  <a:cs typeface="+mn-cs"/>
                </a:defRPr>
              </a:lvl8pPr>
              <a:lvl9pPr marL="3657600" algn="l" defTabSz="914400" rtl="0" eaLnBrk="1" latinLnBrk="0" hangingPunct="1">
                <a:defRPr sz="1800" kern="1200">
                  <a:solidFill>
                    <a:srgbClr val="FFFFFF"/>
                  </a:solidFill>
                  <a:latin typeface="等线" panose="02110004020202020204"/>
                  <a:ea typeface="+mn-ea"/>
                  <a:cs typeface="+mn-cs"/>
                </a:defRPr>
              </a:lvl9pPr>
            </a:lstStyle>
            <a:p>
              <a:pPr algn="ctr"/>
              <a:endParaRPr lang="zh-CN" altLang="en-US"/>
            </a:p>
          </p:txBody>
        </p:sp>
      </p:grpSp>
    </p:spTree>
    <p:custDataLst>
      <p:custData r:id="rId1"/>
      <p:tags r:id="rId2"/>
    </p:custDataLst>
    <p:extLst>
      <p:ext uri="{BB962C8B-B14F-4D97-AF65-F5344CB8AC3E}">
        <p14:creationId xmlns:p14="http://schemas.microsoft.com/office/powerpoint/2010/main" val="75292696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name="end">
    <p:bg>
      <p:bgPr>
        <a:solidFill>
          <a:schemeClr val="bg1"/>
        </a:solidFill>
        <a:effectLst/>
      </p:bgPr>
    </p:bg>
    <p:spTree>
      <p:nvGrpSpPr>
        <p:cNvPr id="1" name=""/>
        <p:cNvGrpSpPr/>
        <p:nvPr/>
      </p:nvGrpSpPr>
      <p:grpSpPr>
        <a:xfrm>
          <a:off x="0" y="0"/>
          <a:ext cx="0" cy="0"/>
          <a:chOff x="0" y="0"/>
          <a:chExt cx="0" cy="0"/>
        </a:xfrm>
      </p:grpSpPr>
      <p:sp>
        <p:nvSpPr>
          <p:cNvPr id="31" name="任意多边形: 形状 30"/>
          <p:cNvSpPr/>
          <p:nvPr>
            <p:custDataLst>
              <p:tags r:id="rId3"/>
            </p:custDataLst>
          </p:nvPr>
        </p:nvSpPr>
        <p:spPr>
          <a:xfrm flipH="1">
            <a:off x="7086600" y="0"/>
            <a:ext cx="3210768" cy="6858000"/>
          </a:xfrm>
          <a:custGeom>
            <a:avLst/>
            <a:gdLst>
              <a:gd name="connsiteX0" fmla="*/ 0 w 3666866"/>
              <a:gd name="connsiteY0" fmla="*/ 0 h 6858000"/>
              <a:gd name="connsiteX1" fmla="*/ 3015991 w 3666866"/>
              <a:gd name="connsiteY1" fmla="*/ 0 h 6858000"/>
              <a:gd name="connsiteX2" fmla="*/ 3030116 w 3666866"/>
              <a:gd name="connsiteY2" fmla="*/ 59043 h 6858000"/>
              <a:gd name="connsiteX3" fmla="*/ 3522933 w 3666866"/>
              <a:gd name="connsiteY3" fmla="*/ 1648879 h 6858000"/>
              <a:gd name="connsiteX4" fmla="*/ 2913949 w 3666866"/>
              <a:gd name="connsiteY4" fmla="*/ 3473647 h 6858000"/>
              <a:gd name="connsiteX5" fmla="*/ 3666813 w 3666866"/>
              <a:gd name="connsiteY5" fmla="*/ 5319465 h 6858000"/>
              <a:gd name="connsiteX6" fmla="*/ 2666685 w 3666866"/>
              <a:gd name="connsiteY6" fmla="*/ 6820811 h 6858000"/>
              <a:gd name="connsiteX7" fmla="*/ 2623505 w 3666866"/>
              <a:gd name="connsiteY7" fmla="*/ 6858000 h 6858000"/>
              <a:gd name="connsiteX8" fmla="*/ 0 w 3666866"/>
              <a:gd name="connsiteY8"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666866" h="6858000">
                <a:moveTo>
                  <a:pt x="0" y="0"/>
                </a:moveTo>
                <a:lnTo>
                  <a:pt x="3015991" y="0"/>
                </a:lnTo>
                <a:lnTo>
                  <a:pt x="3030116" y="59043"/>
                </a:lnTo>
                <a:cubicBezTo>
                  <a:pt x="3139823" y="410958"/>
                  <a:pt x="3577391" y="842016"/>
                  <a:pt x="3522933" y="1648879"/>
                </a:cubicBezTo>
                <a:cubicBezTo>
                  <a:pt x="3463455" y="2529537"/>
                  <a:pt x="2897069" y="2681560"/>
                  <a:pt x="2913949" y="3473647"/>
                </a:cubicBezTo>
                <a:cubicBezTo>
                  <a:pt x="2932915" y="4365923"/>
                  <a:pt x="3659565" y="4557366"/>
                  <a:pt x="3666813" y="5319465"/>
                </a:cubicBezTo>
                <a:cubicBezTo>
                  <a:pt x="3673330" y="6007216"/>
                  <a:pt x="3087365" y="6465111"/>
                  <a:pt x="2666685" y="6820811"/>
                </a:cubicBezTo>
                <a:lnTo>
                  <a:pt x="2623505" y="6858000"/>
                </a:lnTo>
                <a:lnTo>
                  <a:pt x="0" y="6858000"/>
                </a:lnTo>
                <a:close/>
              </a:path>
            </a:pathLst>
          </a:custGeom>
          <a:solidFill>
            <a:srgbClr val="0099CC"/>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marL="0" algn="l" defTabSz="914400" rtl="0" eaLnBrk="1" latinLnBrk="0" hangingPunct="1">
              <a:defRPr sz="1800" kern="1200">
                <a:solidFill>
                  <a:srgbClr val="FFFFFF"/>
                </a:solidFill>
                <a:latin typeface="等线" panose="02110004020202020204"/>
                <a:ea typeface="+mn-ea"/>
                <a:cs typeface="+mn-cs"/>
              </a:defRPr>
            </a:lvl1pPr>
            <a:lvl2pPr marL="457200" algn="l" defTabSz="914400" rtl="0" eaLnBrk="1" latinLnBrk="0" hangingPunct="1">
              <a:defRPr sz="1800" kern="1200">
                <a:solidFill>
                  <a:srgbClr val="FFFFFF"/>
                </a:solidFill>
                <a:latin typeface="等线" panose="02110004020202020204"/>
                <a:ea typeface="+mn-ea"/>
                <a:cs typeface="+mn-cs"/>
              </a:defRPr>
            </a:lvl2pPr>
            <a:lvl3pPr marL="914400" algn="l" defTabSz="914400" rtl="0" eaLnBrk="1" latinLnBrk="0" hangingPunct="1">
              <a:defRPr sz="1800" kern="1200">
                <a:solidFill>
                  <a:srgbClr val="FFFFFF"/>
                </a:solidFill>
                <a:latin typeface="等线" panose="02110004020202020204"/>
                <a:ea typeface="+mn-ea"/>
                <a:cs typeface="+mn-cs"/>
              </a:defRPr>
            </a:lvl3pPr>
            <a:lvl4pPr marL="1371600" algn="l" defTabSz="914400" rtl="0" eaLnBrk="1" latinLnBrk="0" hangingPunct="1">
              <a:defRPr sz="1800" kern="1200">
                <a:solidFill>
                  <a:srgbClr val="FFFFFF"/>
                </a:solidFill>
                <a:latin typeface="等线" panose="02110004020202020204"/>
                <a:ea typeface="+mn-ea"/>
                <a:cs typeface="+mn-cs"/>
              </a:defRPr>
            </a:lvl4pPr>
            <a:lvl5pPr marL="1828800" algn="l" defTabSz="914400" rtl="0" eaLnBrk="1" latinLnBrk="0" hangingPunct="1">
              <a:defRPr sz="1800" kern="1200">
                <a:solidFill>
                  <a:srgbClr val="FFFFFF"/>
                </a:solidFill>
                <a:latin typeface="等线" panose="02110004020202020204"/>
                <a:ea typeface="+mn-ea"/>
                <a:cs typeface="+mn-cs"/>
              </a:defRPr>
            </a:lvl5pPr>
            <a:lvl6pPr marL="2286000" algn="l" defTabSz="914400" rtl="0" eaLnBrk="1" latinLnBrk="0" hangingPunct="1">
              <a:defRPr sz="1800" kern="1200">
                <a:solidFill>
                  <a:srgbClr val="FFFFFF"/>
                </a:solidFill>
                <a:latin typeface="等线" panose="02110004020202020204"/>
                <a:ea typeface="+mn-ea"/>
                <a:cs typeface="+mn-cs"/>
              </a:defRPr>
            </a:lvl6pPr>
            <a:lvl7pPr marL="2743200" algn="l" defTabSz="914400" rtl="0" eaLnBrk="1" latinLnBrk="0" hangingPunct="1">
              <a:defRPr sz="1800" kern="1200">
                <a:solidFill>
                  <a:srgbClr val="FFFFFF"/>
                </a:solidFill>
                <a:latin typeface="等线" panose="02110004020202020204"/>
                <a:ea typeface="+mn-ea"/>
                <a:cs typeface="+mn-cs"/>
              </a:defRPr>
            </a:lvl7pPr>
            <a:lvl8pPr marL="3200400" algn="l" defTabSz="914400" rtl="0" eaLnBrk="1" latinLnBrk="0" hangingPunct="1">
              <a:defRPr sz="1800" kern="1200">
                <a:solidFill>
                  <a:srgbClr val="FFFFFF"/>
                </a:solidFill>
                <a:latin typeface="等线" panose="02110004020202020204"/>
                <a:ea typeface="+mn-ea"/>
                <a:cs typeface="+mn-cs"/>
              </a:defRPr>
            </a:lvl8pPr>
            <a:lvl9pPr marL="3657600" algn="l" defTabSz="914400" rtl="0" eaLnBrk="1" latinLnBrk="0" hangingPunct="1">
              <a:defRPr sz="1800" kern="1200">
                <a:solidFill>
                  <a:srgbClr val="FFFFFF"/>
                </a:solidFill>
                <a:latin typeface="等线" panose="02110004020202020204"/>
                <a:ea typeface="+mn-ea"/>
                <a:cs typeface="+mn-cs"/>
              </a:defRPr>
            </a:lvl9pPr>
          </a:lstStyle>
          <a:p>
            <a:pPr algn="ctr"/>
            <a:endParaRPr lang="zh-CN" altLang="en-US"/>
          </a:p>
        </p:txBody>
      </p:sp>
      <p:sp>
        <p:nvSpPr>
          <p:cNvPr id="30" name="任意多边形: 形状 29"/>
          <p:cNvSpPr/>
          <p:nvPr>
            <p:custDataLst>
              <p:tags r:id="rId4"/>
            </p:custDataLst>
          </p:nvPr>
        </p:nvSpPr>
        <p:spPr>
          <a:xfrm flipH="1">
            <a:off x="7313011" y="0"/>
            <a:ext cx="3666866" cy="6858000"/>
          </a:xfrm>
          <a:custGeom>
            <a:avLst/>
            <a:gdLst>
              <a:gd name="connsiteX0" fmla="*/ 0 w 3666866"/>
              <a:gd name="connsiteY0" fmla="*/ 0 h 6858000"/>
              <a:gd name="connsiteX1" fmla="*/ 3015991 w 3666866"/>
              <a:gd name="connsiteY1" fmla="*/ 0 h 6858000"/>
              <a:gd name="connsiteX2" fmla="*/ 3030116 w 3666866"/>
              <a:gd name="connsiteY2" fmla="*/ 59043 h 6858000"/>
              <a:gd name="connsiteX3" fmla="*/ 3522933 w 3666866"/>
              <a:gd name="connsiteY3" fmla="*/ 1648879 h 6858000"/>
              <a:gd name="connsiteX4" fmla="*/ 2913949 w 3666866"/>
              <a:gd name="connsiteY4" fmla="*/ 3473647 h 6858000"/>
              <a:gd name="connsiteX5" fmla="*/ 3666813 w 3666866"/>
              <a:gd name="connsiteY5" fmla="*/ 5319465 h 6858000"/>
              <a:gd name="connsiteX6" fmla="*/ 2666685 w 3666866"/>
              <a:gd name="connsiteY6" fmla="*/ 6820811 h 6858000"/>
              <a:gd name="connsiteX7" fmla="*/ 2623505 w 3666866"/>
              <a:gd name="connsiteY7" fmla="*/ 6858000 h 6858000"/>
              <a:gd name="connsiteX8" fmla="*/ 0 w 3666866"/>
              <a:gd name="connsiteY8"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666866" h="6858000">
                <a:moveTo>
                  <a:pt x="0" y="0"/>
                </a:moveTo>
                <a:lnTo>
                  <a:pt x="3015991" y="0"/>
                </a:lnTo>
                <a:lnTo>
                  <a:pt x="3030116" y="59043"/>
                </a:lnTo>
                <a:cubicBezTo>
                  <a:pt x="3139823" y="410958"/>
                  <a:pt x="3577391" y="842016"/>
                  <a:pt x="3522933" y="1648879"/>
                </a:cubicBezTo>
                <a:cubicBezTo>
                  <a:pt x="3463455" y="2529537"/>
                  <a:pt x="2897069" y="2681560"/>
                  <a:pt x="2913949" y="3473647"/>
                </a:cubicBezTo>
                <a:cubicBezTo>
                  <a:pt x="2932915" y="4365923"/>
                  <a:pt x="3659565" y="4557366"/>
                  <a:pt x="3666813" y="5319465"/>
                </a:cubicBezTo>
                <a:cubicBezTo>
                  <a:pt x="3673330" y="6007216"/>
                  <a:pt x="3087365" y="6465111"/>
                  <a:pt x="2666685" y="6820811"/>
                </a:cubicBezTo>
                <a:lnTo>
                  <a:pt x="2623505" y="6858000"/>
                </a:lnTo>
                <a:lnTo>
                  <a:pt x="0" y="6858000"/>
                </a:lnTo>
                <a:close/>
              </a:path>
            </a:pathLst>
          </a:custGeom>
          <a:gradFill>
            <a:gsLst>
              <a:gs pos="0">
                <a:schemeClr val="accent1">
                  <a:alpha val="0"/>
                </a:schemeClr>
              </a:gs>
              <a:gs pos="60000">
                <a:schemeClr val="accent1"/>
              </a:gs>
            </a:gsLst>
            <a:lin ang="0" scaled="0"/>
          </a:gradFill>
          <a:ln>
            <a:noFill/>
          </a:ln>
          <a:effectLst>
            <a:outerShdw blurRad="76200" dist="50800" dir="10800000" algn="tl" rotWithShape="0">
              <a:schemeClr val="accent1">
                <a:lumMod val="50000"/>
                <a:alpha val="5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marL="0" algn="l" defTabSz="914400" rtl="0" eaLnBrk="1" latinLnBrk="0" hangingPunct="1">
              <a:defRPr sz="1800" kern="1200">
                <a:solidFill>
                  <a:srgbClr val="FFFFFF"/>
                </a:solidFill>
                <a:latin typeface="等线" panose="02110004020202020204"/>
                <a:ea typeface="+mn-ea"/>
                <a:cs typeface="+mn-cs"/>
              </a:defRPr>
            </a:lvl1pPr>
            <a:lvl2pPr marL="457200" algn="l" defTabSz="914400" rtl="0" eaLnBrk="1" latinLnBrk="0" hangingPunct="1">
              <a:defRPr sz="1800" kern="1200">
                <a:solidFill>
                  <a:srgbClr val="FFFFFF"/>
                </a:solidFill>
                <a:latin typeface="等线" panose="02110004020202020204"/>
                <a:ea typeface="+mn-ea"/>
                <a:cs typeface="+mn-cs"/>
              </a:defRPr>
            </a:lvl2pPr>
            <a:lvl3pPr marL="914400" algn="l" defTabSz="914400" rtl="0" eaLnBrk="1" latinLnBrk="0" hangingPunct="1">
              <a:defRPr sz="1800" kern="1200">
                <a:solidFill>
                  <a:srgbClr val="FFFFFF"/>
                </a:solidFill>
                <a:latin typeface="等线" panose="02110004020202020204"/>
                <a:ea typeface="+mn-ea"/>
                <a:cs typeface="+mn-cs"/>
              </a:defRPr>
            </a:lvl3pPr>
            <a:lvl4pPr marL="1371600" algn="l" defTabSz="914400" rtl="0" eaLnBrk="1" latinLnBrk="0" hangingPunct="1">
              <a:defRPr sz="1800" kern="1200">
                <a:solidFill>
                  <a:srgbClr val="FFFFFF"/>
                </a:solidFill>
                <a:latin typeface="等线" panose="02110004020202020204"/>
                <a:ea typeface="+mn-ea"/>
                <a:cs typeface="+mn-cs"/>
              </a:defRPr>
            </a:lvl4pPr>
            <a:lvl5pPr marL="1828800" algn="l" defTabSz="914400" rtl="0" eaLnBrk="1" latinLnBrk="0" hangingPunct="1">
              <a:defRPr sz="1800" kern="1200">
                <a:solidFill>
                  <a:srgbClr val="FFFFFF"/>
                </a:solidFill>
                <a:latin typeface="等线" panose="02110004020202020204"/>
                <a:ea typeface="+mn-ea"/>
                <a:cs typeface="+mn-cs"/>
              </a:defRPr>
            </a:lvl5pPr>
            <a:lvl6pPr marL="2286000" algn="l" defTabSz="914400" rtl="0" eaLnBrk="1" latinLnBrk="0" hangingPunct="1">
              <a:defRPr sz="1800" kern="1200">
                <a:solidFill>
                  <a:srgbClr val="FFFFFF"/>
                </a:solidFill>
                <a:latin typeface="等线" panose="02110004020202020204"/>
                <a:ea typeface="+mn-ea"/>
                <a:cs typeface="+mn-cs"/>
              </a:defRPr>
            </a:lvl6pPr>
            <a:lvl7pPr marL="2743200" algn="l" defTabSz="914400" rtl="0" eaLnBrk="1" latinLnBrk="0" hangingPunct="1">
              <a:defRPr sz="1800" kern="1200">
                <a:solidFill>
                  <a:srgbClr val="FFFFFF"/>
                </a:solidFill>
                <a:latin typeface="等线" panose="02110004020202020204"/>
                <a:ea typeface="+mn-ea"/>
                <a:cs typeface="+mn-cs"/>
              </a:defRPr>
            </a:lvl7pPr>
            <a:lvl8pPr marL="3200400" algn="l" defTabSz="914400" rtl="0" eaLnBrk="1" latinLnBrk="0" hangingPunct="1">
              <a:defRPr sz="1800" kern="1200">
                <a:solidFill>
                  <a:srgbClr val="FFFFFF"/>
                </a:solidFill>
                <a:latin typeface="等线" panose="02110004020202020204"/>
                <a:ea typeface="+mn-ea"/>
                <a:cs typeface="+mn-cs"/>
              </a:defRPr>
            </a:lvl8pPr>
            <a:lvl9pPr marL="3657600" algn="l" defTabSz="914400" rtl="0" eaLnBrk="1" latinLnBrk="0" hangingPunct="1">
              <a:defRPr sz="1800" kern="1200">
                <a:solidFill>
                  <a:srgbClr val="FFFFFF"/>
                </a:solidFill>
                <a:latin typeface="等线" panose="02110004020202020204"/>
                <a:ea typeface="+mn-ea"/>
                <a:cs typeface="+mn-cs"/>
              </a:defRPr>
            </a:lvl9pPr>
          </a:lstStyle>
          <a:p>
            <a:pPr algn="ctr"/>
            <a:endParaRPr lang="zh-CN" altLang="en-US"/>
          </a:p>
        </p:txBody>
      </p:sp>
      <p:sp>
        <p:nvSpPr>
          <p:cNvPr id="2" name="Text1">
            <a:extLst>
              <a:ext uri="{FF2B5EF4-FFF2-40B4-BE49-F238E27FC236}">
                <a16:creationId xmlns:a16="http://schemas.microsoft.com/office/drawing/2014/main" id="{0B7C26B9-8F11-396D-B73D-5B9E970603DF}"/>
              </a:ext>
            </a:extLst>
          </p:cNvPr>
          <p:cNvSpPr txBox="1"/>
          <p:nvPr>
            <p:custDataLst>
              <p:tags r:id="rId5"/>
            </p:custDataLst>
          </p:nvPr>
        </p:nvSpPr>
        <p:spPr>
          <a:xfrm flipH="1">
            <a:off x="0" y="685800"/>
            <a:ext cx="6532070" cy="2387354"/>
          </a:xfrm>
          <a:prstGeom prst="rect">
            <a:avLst/>
          </a:prstGeom>
          <a:noFill/>
        </p:spPr>
        <p:txBody>
          <a:bodyPr wrap="square" lIns="0" tIns="0" rIns="0" bIns="0" rtlCol="0" anchor="b" anchorCtr="0">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lnSpc>
                <a:spcPct val="150000"/>
              </a:lnSpc>
            </a:pPr>
            <a:r>
              <a:rPr lang="zh-CN" altLang="en-US" sz="5000" b="1" dirty="0">
                <a:latin typeface="微软雅黑" panose="020B0503020204020204" charset="-122"/>
                <a:ea typeface="微软雅黑" panose="020B0503020204020204" charset="-122"/>
              </a:rPr>
              <a:t>从地理视角看苏轼徐州治水的实践与智慧</a:t>
            </a:r>
            <a:endParaRPr lang="en-US" altLang="zh-CN" sz="5000" b="1" dirty="0">
              <a:latin typeface="微软雅黑" panose="020B0503020204020204" charset="-122"/>
              <a:ea typeface="微软雅黑" panose="020B0503020204020204" charset="-122"/>
            </a:endParaRPr>
          </a:p>
        </p:txBody>
      </p:sp>
      <p:sp>
        <p:nvSpPr>
          <p:cNvPr id="3" name="副标题 2">
            <a:extLst>
              <a:ext uri="{FF2B5EF4-FFF2-40B4-BE49-F238E27FC236}">
                <a16:creationId xmlns:a16="http://schemas.microsoft.com/office/drawing/2014/main" id="{2BAFC80D-F9E7-D7F0-1DA2-BA5CD089D3A5}"/>
              </a:ext>
            </a:extLst>
          </p:cNvPr>
          <p:cNvSpPr txBox="1">
            <a:spLocks/>
          </p:cNvSpPr>
          <p:nvPr/>
        </p:nvSpPr>
        <p:spPr>
          <a:xfrm>
            <a:off x="1579070" y="4572000"/>
            <a:ext cx="4953000" cy="1655762"/>
          </a:xfrm>
          <a:prstGeom prst="rect">
            <a:avLst/>
          </a:prstGeom>
        </p:spPr>
        <p:txBody>
          <a:bodyPr vert="horz" lIns="91440" tIns="45720" rIns="91440" bIns="45720" rtlCol="0" anchor="ctr">
            <a:noAutofit/>
          </a:bodyP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zh-CN" altLang="en-US" sz="3000" b="1" dirty="0">
                <a:solidFill>
                  <a:schemeClr val="tx1"/>
                </a:solidFill>
                <a:latin typeface="Times New Roman" panose="02020603050405020304" pitchFamily="18" charset="0"/>
                <a:ea typeface="黑体" panose="02010609060101010101" pitchFamily="49" charset="-122"/>
                <a:cs typeface="Times New Roman" panose="02020603050405020304" pitchFamily="18" charset="0"/>
              </a:rPr>
              <a:t>班    级：初一（</a:t>
            </a:r>
            <a:r>
              <a:rPr lang="en-US" altLang="zh-CN" sz="3000" b="1" dirty="0">
                <a:solidFill>
                  <a:schemeClr val="tx1"/>
                </a:solidFill>
                <a:latin typeface="Times New Roman" panose="02020603050405020304" pitchFamily="18" charset="0"/>
                <a:ea typeface="黑体" panose="02010609060101010101" pitchFamily="49" charset="-122"/>
                <a:cs typeface="Times New Roman" panose="02020603050405020304" pitchFamily="18" charset="0"/>
              </a:rPr>
              <a:t>3</a:t>
            </a:r>
            <a:r>
              <a:rPr lang="zh-CN" altLang="en-US" sz="3000" b="1" dirty="0">
                <a:solidFill>
                  <a:schemeClr val="tx1"/>
                </a:solidFill>
                <a:latin typeface="Times New Roman" panose="02020603050405020304" pitchFamily="18" charset="0"/>
                <a:ea typeface="黑体" panose="02010609060101010101" pitchFamily="49" charset="-122"/>
                <a:cs typeface="Times New Roman" panose="02020603050405020304" pitchFamily="18" charset="0"/>
              </a:rPr>
              <a:t>）班</a:t>
            </a:r>
          </a:p>
          <a:p>
            <a:pPr algn="l">
              <a:spcBef>
                <a:spcPts val="600"/>
              </a:spcBef>
              <a:spcAft>
                <a:spcPts val="600"/>
              </a:spcAft>
            </a:pPr>
            <a:r>
              <a:rPr lang="zh-CN" altLang="en-US" sz="3000" b="1" dirty="0">
                <a:solidFill>
                  <a:schemeClr val="tx1"/>
                </a:solidFill>
                <a:latin typeface="Times New Roman" panose="02020603050405020304" pitchFamily="18" charset="0"/>
                <a:ea typeface="黑体" panose="02010609060101010101" pitchFamily="49" charset="-122"/>
                <a:cs typeface="Times New Roman" panose="02020603050405020304" pitchFamily="18" charset="0"/>
              </a:rPr>
              <a:t>小组成员：齐思贤、孟非           </a:t>
            </a:r>
            <a:endParaRPr lang="en-US" altLang="zh-CN" sz="3000" b="1" dirty="0">
              <a:solidFill>
                <a:schemeClr val="tx1"/>
              </a:solidFill>
              <a:latin typeface="Times New Roman" panose="02020603050405020304" pitchFamily="18" charset="0"/>
              <a:ea typeface="黑体" panose="02010609060101010101" pitchFamily="49" charset="-122"/>
              <a:cs typeface="Times New Roman" panose="02020603050405020304" pitchFamily="18" charset="0"/>
            </a:endParaRPr>
          </a:p>
          <a:p>
            <a:pPr algn="l"/>
            <a:r>
              <a:rPr lang="zh-CN" altLang="en-US" sz="3000" b="1" dirty="0">
                <a:solidFill>
                  <a:schemeClr val="tx1"/>
                </a:solidFill>
                <a:latin typeface="Times New Roman" panose="02020603050405020304" pitchFamily="18" charset="0"/>
                <a:ea typeface="黑体" panose="02010609060101010101" pitchFamily="49" charset="-122"/>
                <a:cs typeface="Times New Roman" panose="02020603050405020304" pitchFamily="18" charset="0"/>
              </a:rPr>
              <a:t>指导老师：刘红萍 </a:t>
            </a:r>
          </a:p>
        </p:txBody>
      </p:sp>
      <p:pic>
        <p:nvPicPr>
          <p:cNvPr id="16386" name="Picture 2">
            <a:extLst>
              <a:ext uri="{FF2B5EF4-FFF2-40B4-BE49-F238E27FC236}">
                <a16:creationId xmlns:a16="http://schemas.microsoft.com/office/drawing/2014/main" id="{55E41494-8A7C-040B-EF02-2A75BDA5E7DF}"/>
              </a:ext>
            </a:extLst>
          </p:cNvPr>
          <p:cNvPicPr>
            <a:picLocks noChangeArrowheads="1"/>
          </p:cNvPicPr>
          <p:nvPr/>
        </p:nvPicPr>
        <p:blipFill rotWithShape="1">
          <a:blip r:embed="rId8">
            <a:extLst>
              <a:ext uri="{28A0092B-C50C-407E-A947-70E740481C1C}">
                <a14:useLocalDpi xmlns:a14="http://schemas.microsoft.com/office/drawing/2010/main" val="0"/>
              </a:ext>
            </a:extLst>
          </a:blip>
          <a:srcRect l="14048" r="17783"/>
          <a:stretch>
            <a:fillRect/>
          </a:stretch>
        </p:blipFill>
        <p:spPr bwMode="auto">
          <a:xfrm>
            <a:off x="8686800" y="0"/>
            <a:ext cx="3505200" cy="6858000"/>
          </a:xfrm>
          <a:prstGeom prst="rect">
            <a:avLst/>
          </a:prstGeom>
          <a:noFill/>
          <a:extLst>
            <a:ext uri="{909E8E84-426E-40DD-AFC4-6F175D3DCCD1}">
              <a14:hiddenFill xmlns:a14="http://schemas.microsoft.com/office/drawing/2010/main">
                <a:solidFill>
                  <a:srgbClr val="FFFFFF"/>
                </a:solidFill>
              </a14:hiddenFill>
            </a:ext>
          </a:extLst>
        </p:spPr>
      </p:pic>
    </p:spTree>
    <p:custDataLst>
      <p:custData r:id="rId1"/>
      <p:tags r:id="rId2"/>
    </p:custData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name="chapter_0">
    <p:bg>
      <p:bgPr>
        <a:solidFill>
          <a:schemeClr val="bg1"/>
        </a:solidFill>
        <a:effectLst/>
      </p:bgPr>
    </p:bg>
    <p:spTree>
      <p:nvGrpSpPr>
        <p:cNvPr id="1" name=""/>
        <p:cNvGrpSpPr/>
        <p:nvPr/>
      </p:nvGrpSpPr>
      <p:grpSpPr>
        <a:xfrm>
          <a:off x="0" y="0"/>
          <a:ext cx="0" cy="0"/>
          <a:chOff x="0" y="0"/>
          <a:chExt cx="0" cy="0"/>
        </a:xfrm>
      </p:grpSpPr>
      <p:sp>
        <p:nvSpPr>
          <p:cNvPr id="2" name="Text1"/>
          <p:cNvSpPr txBox="1"/>
          <p:nvPr>
            <p:custDataLst>
              <p:tags r:id="rId3"/>
            </p:custDataLst>
          </p:nvPr>
        </p:nvSpPr>
        <p:spPr>
          <a:xfrm flipH="1">
            <a:off x="404495" y="3134360"/>
            <a:ext cx="6156600" cy="1300480"/>
          </a:xfrm>
          <a:prstGeom prst="rect">
            <a:avLst/>
          </a:prstGeom>
          <a:noFill/>
        </p:spPr>
        <p:txBody>
          <a:bodyPr wrap="square" rtlCol="0" anchor="t" anchorCtr="0">
            <a:normAutofit fontScale="77500" lnSpcReduction="20000"/>
          </a:bodyPr>
          <a:lstStyle>
            <a:defPPr>
              <a:defRPr lang="en-US"/>
            </a:defPPr>
            <a:lvl1pPr marL="0" algn="l" defTabSz="914400" rtl="0" eaLnBrk="1" latinLnBrk="0" hangingPunct="1">
              <a:defRPr sz="11000" b="1" kern="1200" spc="-150">
                <a:solidFill>
                  <a:srgbClr val="8034FF"/>
                </a:solidFill>
                <a:latin typeface="Avenir LT Pro 65 Medium" panose="020B0603020203020204" pitchFamily="34" charset="0"/>
                <a:ea typeface="Inter Medium" panose="020B0502030000000004" pitchFamily="34" charset="0"/>
                <a:cs typeface="Arial"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6000" spc="0">
                <a:solidFill>
                  <a:schemeClr val="tx1"/>
                </a:solidFill>
                <a:uFillTx/>
                <a:latin typeface="微软雅黑" panose="020B0503020204020204" charset="-122"/>
                <a:ea typeface="微软雅黑" panose="020B0503020204020204" charset="-122"/>
                <a:cs typeface="字体圈欣意冠黑体" panose="00000500000000000000" charset="-122"/>
                <a:sym typeface="+mn-lt"/>
              </a:rPr>
              <a:t>徐州的地理环境与黄河水患</a:t>
            </a:r>
          </a:p>
        </p:txBody>
      </p:sp>
      <p:sp>
        <p:nvSpPr>
          <p:cNvPr id="4" name="Text3"/>
          <p:cNvSpPr txBox="1"/>
          <p:nvPr>
            <p:custDataLst>
              <p:tags r:id="rId4"/>
            </p:custDataLst>
          </p:nvPr>
        </p:nvSpPr>
        <p:spPr>
          <a:xfrm flipH="1">
            <a:off x="404495" y="1257926"/>
            <a:ext cx="1611989" cy="1452596"/>
          </a:xfrm>
          <a:prstGeom prst="rect">
            <a:avLst/>
          </a:prstGeom>
          <a:noFill/>
        </p:spPr>
        <p:txBody>
          <a:bodyPr wrap="square" rtlCol="0" anchor="ctr">
            <a:normAutofit fontScale="95000" lnSpcReduction="100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spcBef>
                <a:spcPct val="0"/>
              </a:spcBef>
            </a:pPr>
            <a:r>
              <a:rPr lang="en-US" altLang="zh-CN" sz="8800" b="1">
                <a:latin typeface="微软雅黑" panose="020B0503020204020204" charset="-122"/>
                <a:ea typeface="微软雅黑" panose="020B0503020204020204" charset="-122"/>
              </a:rPr>
              <a:t>01</a:t>
            </a:r>
          </a:p>
        </p:txBody>
      </p:sp>
      <p:sp>
        <p:nvSpPr>
          <p:cNvPr id="5" name="矩形 4"/>
          <p:cNvSpPr/>
          <p:nvPr>
            <p:custDataLst>
              <p:tags r:id="rId5"/>
            </p:custDataLst>
          </p:nvPr>
        </p:nvSpPr>
        <p:spPr>
          <a:xfrm flipH="1" flipV="1">
            <a:off x="617468" y="2710522"/>
            <a:ext cx="1062436" cy="166711"/>
          </a:xfrm>
          <a:prstGeom prst="rect">
            <a:avLst/>
          </a:prstGeom>
          <a:solidFill>
            <a:srgbClr val="0099C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rgbClr val="FFFFFF"/>
                </a:solidFill>
                <a:latin typeface="等线" panose="02110004020202020204"/>
                <a:ea typeface="+mn-ea"/>
                <a:cs typeface="+mn-cs"/>
              </a:defRPr>
            </a:lvl1pPr>
            <a:lvl2pPr marL="457200" algn="l" defTabSz="914400" rtl="0" eaLnBrk="1" latinLnBrk="0" hangingPunct="1">
              <a:defRPr sz="1800" kern="1200">
                <a:solidFill>
                  <a:srgbClr val="FFFFFF"/>
                </a:solidFill>
                <a:latin typeface="等线" panose="02110004020202020204"/>
                <a:ea typeface="+mn-ea"/>
                <a:cs typeface="+mn-cs"/>
              </a:defRPr>
            </a:lvl2pPr>
            <a:lvl3pPr marL="914400" algn="l" defTabSz="914400" rtl="0" eaLnBrk="1" latinLnBrk="0" hangingPunct="1">
              <a:defRPr sz="1800" kern="1200">
                <a:solidFill>
                  <a:srgbClr val="FFFFFF"/>
                </a:solidFill>
                <a:latin typeface="等线" panose="02110004020202020204"/>
                <a:ea typeface="+mn-ea"/>
                <a:cs typeface="+mn-cs"/>
              </a:defRPr>
            </a:lvl3pPr>
            <a:lvl4pPr marL="1371600" algn="l" defTabSz="914400" rtl="0" eaLnBrk="1" latinLnBrk="0" hangingPunct="1">
              <a:defRPr sz="1800" kern="1200">
                <a:solidFill>
                  <a:srgbClr val="FFFFFF"/>
                </a:solidFill>
                <a:latin typeface="等线" panose="02110004020202020204"/>
                <a:ea typeface="+mn-ea"/>
                <a:cs typeface="+mn-cs"/>
              </a:defRPr>
            </a:lvl4pPr>
            <a:lvl5pPr marL="1828800" algn="l" defTabSz="914400" rtl="0" eaLnBrk="1" latinLnBrk="0" hangingPunct="1">
              <a:defRPr sz="1800" kern="1200">
                <a:solidFill>
                  <a:srgbClr val="FFFFFF"/>
                </a:solidFill>
                <a:latin typeface="等线" panose="02110004020202020204"/>
                <a:ea typeface="+mn-ea"/>
                <a:cs typeface="+mn-cs"/>
              </a:defRPr>
            </a:lvl5pPr>
            <a:lvl6pPr marL="2286000" algn="l" defTabSz="914400" rtl="0" eaLnBrk="1" latinLnBrk="0" hangingPunct="1">
              <a:defRPr sz="1800" kern="1200">
                <a:solidFill>
                  <a:srgbClr val="FFFFFF"/>
                </a:solidFill>
                <a:latin typeface="等线" panose="02110004020202020204"/>
                <a:ea typeface="+mn-ea"/>
                <a:cs typeface="+mn-cs"/>
              </a:defRPr>
            </a:lvl6pPr>
            <a:lvl7pPr marL="2743200" algn="l" defTabSz="914400" rtl="0" eaLnBrk="1" latinLnBrk="0" hangingPunct="1">
              <a:defRPr sz="1800" kern="1200">
                <a:solidFill>
                  <a:srgbClr val="FFFFFF"/>
                </a:solidFill>
                <a:latin typeface="等线" panose="02110004020202020204"/>
                <a:ea typeface="+mn-ea"/>
                <a:cs typeface="+mn-cs"/>
              </a:defRPr>
            </a:lvl7pPr>
            <a:lvl8pPr marL="3200400" algn="l" defTabSz="914400" rtl="0" eaLnBrk="1" latinLnBrk="0" hangingPunct="1">
              <a:defRPr sz="1800" kern="1200">
                <a:solidFill>
                  <a:srgbClr val="FFFFFF"/>
                </a:solidFill>
                <a:latin typeface="等线" panose="02110004020202020204"/>
                <a:ea typeface="+mn-ea"/>
                <a:cs typeface="+mn-cs"/>
              </a:defRPr>
            </a:lvl8pPr>
            <a:lvl9pPr marL="3657600" algn="l" defTabSz="914400" rtl="0" eaLnBrk="1" latinLnBrk="0" hangingPunct="1">
              <a:defRPr sz="1800" kern="1200">
                <a:solidFill>
                  <a:srgbClr val="FFFFFF"/>
                </a:solidFill>
                <a:latin typeface="等线" panose="02110004020202020204"/>
                <a:ea typeface="+mn-ea"/>
                <a:cs typeface="+mn-cs"/>
              </a:defRPr>
            </a:lvl9pPr>
          </a:lstStyle>
          <a:p>
            <a:pPr algn="ctr"/>
            <a:endParaRPr lang="zh-CN" altLang="en-US"/>
          </a:p>
        </p:txBody>
      </p:sp>
      <p:pic>
        <p:nvPicPr>
          <p:cNvPr id="21" name="图形 20"/>
          <p:cNvPicPr>
            <a:picLocks noChangeAspect="1"/>
          </p:cNvPicPr>
          <p:nvPr>
            <p:custDataLst>
              <p:tags r:id="rId6"/>
            </p:custDataLst>
          </p:nvPr>
        </p:nvPicPr>
        <p:blipFill>
          <a:blip r:embed="rId9"/>
          <a:stretch>
            <a:fillRect/>
          </a:stretch>
        </p:blipFill>
        <p:spPr>
          <a:xfrm>
            <a:off x="1524000" y="857250"/>
            <a:ext cx="9144000" cy="5143500"/>
          </a:xfrm>
          <a:prstGeom prst="rect">
            <a:avLst/>
          </a:prstGeom>
        </p:spPr>
      </p:pic>
      <p:pic>
        <p:nvPicPr>
          <p:cNvPr id="3074" name="Picture 2">
            <a:extLst>
              <a:ext uri="{FF2B5EF4-FFF2-40B4-BE49-F238E27FC236}">
                <a16:creationId xmlns:a16="http://schemas.microsoft.com/office/drawing/2014/main" id="{61618299-F3AF-4DB2-4187-A9198AECC0B8}"/>
              </a:ext>
            </a:extLst>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7772400" y="0"/>
            <a:ext cx="4419600" cy="6858000"/>
          </a:xfrm>
          <a:prstGeom prst="rect">
            <a:avLst/>
          </a:prstGeom>
          <a:noFill/>
          <a:extLst>
            <a:ext uri="{909E8E84-426E-40DD-AFC4-6F175D3DCCD1}">
              <a14:hiddenFill xmlns:a14="http://schemas.microsoft.com/office/drawing/2010/main">
                <a:solidFill>
                  <a:srgbClr val="FFFFFF"/>
                </a:solidFill>
              </a14:hiddenFill>
            </a:ext>
          </a:extLst>
        </p:spPr>
      </p:pic>
    </p:spTree>
    <p:custDataLst>
      <p:custData r:id="rId1"/>
      <p:tags r:id="rId2"/>
    </p:custData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name="content">
    <p:spTree>
      <p:nvGrpSpPr>
        <p:cNvPr id="1" name=""/>
        <p:cNvGrpSpPr/>
        <p:nvPr/>
      </p:nvGrpSpPr>
      <p:grpSpPr>
        <a:xfrm>
          <a:off x="0" y="0"/>
          <a:ext cx="0" cy="0"/>
          <a:chOff x="0" y="0"/>
          <a:chExt cx="0" cy="0"/>
        </a:xfrm>
      </p:grpSpPr>
      <p:sp>
        <p:nvSpPr>
          <p:cNvPr id="19" name="Shape2"/>
          <p:cNvSpPr txBox="1"/>
          <p:nvPr>
            <p:custDataLst>
              <p:tags r:id="rId3"/>
            </p:custDataLst>
          </p:nvPr>
        </p:nvSpPr>
        <p:spPr>
          <a:xfrm>
            <a:off x="6096000" y="1140423"/>
            <a:ext cx="1253887" cy="160257"/>
          </a:xfrm>
          <a:prstGeom prst="rect">
            <a:avLst/>
          </a:prstGeom>
          <a:noFill/>
        </p:spPr>
        <p:txBody>
          <a:bodyPr wrap="square" lIns="0" tIns="0" rIns="0" bIns="0"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100">
                <a:solidFill>
                  <a:schemeClr val="accent1"/>
                </a:solidFill>
                <a:latin typeface="微软雅黑" panose="020B0503020204020204" pitchFamily="34" charset="-122"/>
                <a:ea typeface="微软雅黑" panose="020B0503020204020204" pitchFamily="34" charset="-122"/>
                <a:sym typeface="思源黑体 CN" panose="020B0500000000000000" pitchFamily="34" charset="-122"/>
              </a:rPr>
              <a:t>---------&gt;</a:t>
            </a:r>
          </a:p>
        </p:txBody>
      </p:sp>
      <p:sp>
        <p:nvSpPr>
          <p:cNvPr id="21" name="!!平滑1"/>
          <p:cNvSpPr/>
          <p:nvPr>
            <p:custDataLst>
              <p:tags r:id="rId4"/>
            </p:custDataLst>
          </p:nvPr>
        </p:nvSpPr>
        <p:spPr>
          <a:xfrm>
            <a:off x="6096000" y="929278"/>
            <a:ext cx="530352" cy="1143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rgbClr val="FFFFFF"/>
                </a:solidFill>
                <a:latin typeface="等线" panose="02110004020202020204"/>
                <a:ea typeface="+mn-ea"/>
                <a:cs typeface="+mn-cs"/>
              </a:defRPr>
            </a:lvl1pPr>
            <a:lvl2pPr marL="457200" algn="l" defTabSz="914400" rtl="0" eaLnBrk="1" latinLnBrk="0" hangingPunct="1">
              <a:defRPr sz="1800" kern="1200">
                <a:solidFill>
                  <a:srgbClr val="FFFFFF"/>
                </a:solidFill>
                <a:latin typeface="等线" panose="02110004020202020204"/>
                <a:ea typeface="+mn-ea"/>
                <a:cs typeface="+mn-cs"/>
              </a:defRPr>
            </a:lvl2pPr>
            <a:lvl3pPr marL="914400" algn="l" defTabSz="914400" rtl="0" eaLnBrk="1" latinLnBrk="0" hangingPunct="1">
              <a:defRPr sz="1800" kern="1200">
                <a:solidFill>
                  <a:srgbClr val="FFFFFF"/>
                </a:solidFill>
                <a:latin typeface="等线" panose="02110004020202020204"/>
                <a:ea typeface="+mn-ea"/>
                <a:cs typeface="+mn-cs"/>
              </a:defRPr>
            </a:lvl3pPr>
            <a:lvl4pPr marL="1371600" algn="l" defTabSz="914400" rtl="0" eaLnBrk="1" latinLnBrk="0" hangingPunct="1">
              <a:defRPr sz="1800" kern="1200">
                <a:solidFill>
                  <a:srgbClr val="FFFFFF"/>
                </a:solidFill>
                <a:latin typeface="等线" panose="02110004020202020204"/>
                <a:ea typeface="+mn-ea"/>
                <a:cs typeface="+mn-cs"/>
              </a:defRPr>
            </a:lvl4pPr>
            <a:lvl5pPr marL="1828800" algn="l" defTabSz="914400" rtl="0" eaLnBrk="1" latinLnBrk="0" hangingPunct="1">
              <a:defRPr sz="1800" kern="1200">
                <a:solidFill>
                  <a:srgbClr val="FFFFFF"/>
                </a:solidFill>
                <a:latin typeface="等线" panose="02110004020202020204"/>
                <a:ea typeface="+mn-ea"/>
                <a:cs typeface="+mn-cs"/>
              </a:defRPr>
            </a:lvl5pPr>
            <a:lvl6pPr marL="2286000" algn="l" defTabSz="914400" rtl="0" eaLnBrk="1" latinLnBrk="0" hangingPunct="1">
              <a:defRPr sz="1800" kern="1200">
                <a:solidFill>
                  <a:srgbClr val="FFFFFF"/>
                </a:solidFill>
                <a:latin typeface="等线" panose="02110004020202020204"/>
                <a:ea typeface="+mn-ea"/>
                <a:cs typeface="+mn-cs"/>
              </a:defRPr>
            </a:lvl6pPr>
            <a:lvl7pPr marL="2743200" algn="l" defTabSz="914400" rtl="0" eaLnBrk="1" latinLnBrk="0" hangingPunct="1">
              <a:defRPr sz="1800" kern="1200">
                <a:solidFill>
                  <a:srgbClr val="FFFFFF"/>
                </a:solidFill>
                <a:latin typeface="等线" panose="02110004020202020204"/>
                <a:ea typeface="+mn-ea"/>
                <a:cs typeface="+mn-cs"/>
              </a:defRPr>
            </a:lvl7pPr>
            <a:lvl8pPr marL="3200400" algn="l" defTabSz="914400" rtl="0" eaLnBrk="1" latinLnBrk="0" hangingPunct="1">
              <a:defRPr sz="1800" kern="1200">
                <a:solidFill>
                  <a:srgbClr val="FFFFFF"/>
                </a:solidFill>
                <a:latin typeface="等线" panose="02110004020202020204"/>
                <a:ea typeface="+mn-ea"/>
                <a:cs typeface="+mn-cs"/>
              </a:defRPr>
            </a:lvl8pPr>
            <a:lvl9pPr marL="3657600" algn="l" defTabSz="914400" rtl="0" eaLnBrk="1" latinLnBrk="0" hangingPunct="1">
              <a:defRPr sz="1800" kern="1200">
                <a:solidFill>
                  <a:srgbClr val="FFFFFF"/>
                </a:solidFill>
                <a:latin typeface="等线" panose="02110004020202020204"/>
                <a:ea typeface="+mn-ea"/>
                <a:cs typeface="+mn-cs"/>
              </a:defRPr>
            </a:lvl9pPr>
          </a:lstStyle>
          <a:p>
            <a:pPr algn="ctr"/>
            <a:endParaRPr lang="en-US">
              <a:solidFill>
                <a:schemeClr val="lt1"/>
              </a:solidFill>
              <a:latin typeface="微软雅黑" panose="020B0503020204020204" pitchFamily="34" charset="-122"/>
              <a:ea typeface="微软雅黑" panose="020B0503020204020204" pitchFamily="34" charset="-122"/>
            </a:endParaRPr>
          </a:p>
        </p:txBody>
      </p:sp>
      <p:sp>
        <p:nvSpPr>
          <p:cNvPr id="2" name="Text1">
            <a:extLst>
              <a:ext uri="{FF2B5EF4-FFF2-40B4-BE49-F238E27FC236}">
                <a16:creationId xmlns:a16="http://schemas.microsoft.com/office/drawing/2014/main" id="{E1550466-6A3E-8D5D-00F3-351DB0DD58AC}"/>
              </a:ext>
            </a:extLst>
          </p:cNvPr>
          <p:cNvSpPr txBox="1"/>
          <p:nvPr>
            <p:custDataLst>
              <p:tags r:id="rId5"/>
            </p:custDataLst>
          </p:nvPr>
        </p:nvSpPr>
        <p:spPr>
          <a:xfrm>
            <a:off x="0" y="6019801"/>
            <a:ext cx="5715000" cy="533400"/>
          </a:xfrm>
          <a:prstGeom prst="rect">
            <a:avLst/>
          </a:prstGeom>
          <a:noFill/>
        </p:spPr>
        <p:txBody>
          <a:bodyPr wrap="square" rtlCol="0" anchor="t" anchorCtr="0">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spcBef>
                <a:spcPct val="0"/>
              </a:spcBef>
              <a:spcAft>
                <a:spcPct val="0"/>
              </a:spcAft>
              <a:buClrTx/>
              <a:buSzTx/>
              <a:buFontTx/>
              <a:buNone/>
              <a:defRPr/>
            </a:pPr>
            <a:r>
              <a:rPr lang="en-US" altLang="zh-CN" sz="2200" b="1" noProof="0" dirty="0" err="1">
                <a:ln>
                  <a:noFill/>
                </a:ln>
                <a:effectLst/>
                <a:uLnTx/>
                <a:uFillTx/>
                <a:latin typeface="微软雅黑" panose="020B0503020204020204" pitchFamily="34" charset="-122"/>
                <a:ea typeface="微软雅黑" panose="020B0503020204020204" pitchFamily="34" charset="-122"/>
                <a:cs typeface="微软雅黑" panose="020B0503020204020204" charset="-122"/>
                <a:sym typeface="思源黑体 CN" panose="020B0500000000000000" pitchFamily="34" charset="-122"/>
              </a:rPr>
              <a:t>徐州的地理位置与地形特征</a:t>
            </a:r>
            <a:endParaRPr lang="en-US" altLang="zh-CN" sz="2200" b="1" noProof="0" dirty="0">
              <a:ln>
                <a:noFill/>
              </a:ln>
              <a:effectLst/>
              <a:uLnTx/>
              <a:uFillTx/>
              <a:latin typeface="微软雅黑" panose="020B0503020204020204" pitchFamily="34" charset="-122"/>
              <a:ea typeface="微软雅黑" panose="020B0503020204020204" pitchFamily="34" charset="-122"/>
              <a:cs typeface="微软雅黑" panose="020B0503020204020204" charset="-122"/>
              <a:sym typeface="思源黑体 CN" panose="020B0500000000000000" pitchFamily="34" charset="-122"/>
            </a:endParaRPr>
          </a:p>
        </p:txBody>
      </p:sp>
      <p:sp>
        <p:nvSpPr>
          <p:cNvPr id="3" name="Text2">
            <a:extLst>
              <a:ext uri="{FF2B5EF4-FFF2-40B4-BE49-F238E27FC236}">
                <a16:creationId xmlns:a16="http://schemas.microsoft.com/office/drawing/2014/main" id="{271FB552-B1DF-BE34-6327-23B67DEA6F7A}"/>
              </a:ext>
            </a:extLst>
          </p:cNvPr>
          <p:cNvSpPr txBox="1"/>
          <p:nvPr>
            <p:custDataLst>
              <p:tags r:id="rId6"/>
            </p:custDataLst>
          </p:nvPr>
        </p:nvSpPr>
        <p:spPr>
          <a:xfrm>
            <a:off x="6096001" y="1447800"/>
            <a:ext cx="5509600" cy="4916349"/>
          </a:xfrm>
          <a:prstGeom prst="rect">
            <a:avLst/>
          </a:prstGeom>
          <a:noFill/>
          <a:ln>
            <a:noFill/>
          </a:ln>
        </p:spPr>
        <p:txBody>
          <a:bodyPr spcFirstLastPara="1" wrap="square" lIns="60950" tIns="30466" rIns="60950" bIns="30466" anchor="t" anchorCtr="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50000"/>
              </a:lnSpc>
              <a:defRPr/>
            </a:pPr>
            <a:r>
              <a:rPr kumimoji="0" lang="zh-CN" altLang="en-US" sz="2000" b="1" i="0" u="none" strike="noStrike" kern="1200" cap="none" spc="0" normalizeH="0" baseline="0" noProof="0" dirty="0">
                <a:ln>
                  <a:noFill/>
                </a:ln>
                <a:solidFill>
                  <a:schemeClr val="accent1"/>
                </a:solidFill>
                <a:effectLst/>
                <a:uLnTx/>
                <a:uFillTx/>
                <a:latin typeface="微软雅黑" panose="020B0503020204020204" pitchFamily="34" charset="-122"/>
                <a:ea typeface="微软雅黑" panose="020B0503020204020204" pitchFamily="34" charset="-122"/>
                <a:cs typeface="+mn-ea"/>
                <a:sym typeface="思源黑体 CN" panose="020B0500000000000000" pitchFamily="34" charset="-122"/>
              </a:rPr>
              <a:t>1.徐州的地理位置</a:t>
            </a:r>
          </a:p>
          <a:p>
            <a:pPr algn="just">
              <a:lnSpc>
                <a:spcPct val="100000"/>
              </a:lnSpc>
              <a:spcBef>
                <a:spcPts val="1400"/>
              </a:spcBef>
              <a:spcAft>
                <a:spcPct val="0"/>
              </a:spcAft>
              <a:defRPr/>
            </a:pPr>
            <a:r>
              <a:rPr kumimoji="0" lang="zh-CN" altLang="en-US" sz="2000" b="0" i="0" u="none" strike="noStrike" kern="1200" cap="none" spc="0" normalizeH="0" baseline="0" noProof="0" dirty="0">
                <a:ln>
                  <a:noFill/>
                </a:ln>
                <a:solidFill>
                  <a:schemeClr val="bg2"/>
                </a:solidFill>
                <a:effectLst/>
                <a:uLnTx/>
                <a:uFillTx/>
                <a:latin typeface="微软雅黑" panose="020B0503020204020204" pitchFamily="34" charset="-122"/>
                <a:ea typeface="微软雅黑" panose="020B0503020204020204" pitchFamily="34" charset="-122"/>
                <a:cs typeface="+mn-ea"/>
                <a:sym typeface="思源黑体 CN" panose="020B0500000000000000" pitchFamily="34" charset="-122"/>
              </a:rPr>
              <a:t>徐州位于江苏省西北部，地处黄淮平原，东临黄海，西接中原，是南北交通要冲。其地势低洼，河流纵横，自古就是水患频发之地。</a:t>
            </a:r>
          </a:p>
          <a:p>
            <a:pPr algn="just">
              <a:lnSpc>
                <a:spcPct val="100000"/>
              </a:lnSpc>
              <a:spcBef>
                <a:spcPts val="1400"/>
              </a:spcBef>
              <a:spcAft>
                <a:spcPct val="0"/>
              </a:spcAft>
              <a:defRPr/>
            </a:pPr>
            <a:r>
              <a:rPr kumimoji="0" lang="zh-CN" altLang="en-US" sz="2000" b="1" i="0" u="none" strike="noStrike" kern="1200" cap="none" spc="0" normalizeH="0" baseline="0" noProof="0" dirty="0">
                <a:ln>
                  <a:noFill/>
                </a:ln>
                <a:solidFill>
                  <a:schemeClr val="accent1"/>
                </a:solidFill>
                <a:effectLst/>
                <a:uLnTx/>
                <a:uFillTx/>
                <a:latin typeface="微软雅黑" panose="020B0503020204020204" pitchFamily="34" charset="-122"/>
                <a:ea typeface="微软雅黑" panose="020B0503020204020204" pitchFamily="34" charset="-122"/>
                <a:cs typeface="+mn-ea"/>
                <a:sym typeface="思源黑体 CN" panose="020B0500000000000000" pitchFamily="34" charset="-122"/>
              </a:rPr>
              <a:t>2.黄河水患的历史背景</a:t>
            </a:r>
          </a:p>
          <a:p>
            <a:pPr algn="just">
              <a:lnSpc>
                <a:spcPct val="100000"/>
              </a:lnSpc>
              <a:spcBef>
                <a:spcPts val="1400"/>
              </a:spcBef>
              <a:spcAft>
                <a:spcPct val="0"/>
              </a:spcAft>
              <a:defRPr/>
            </a:pPr>
            <a:r>
              <a:rPr kumimoji="0" lang="zh-CN" altLang="en-US" sz="2000" b="0" i="0" u="none" strike="noStrike" kern="1200" cap="none" spc="0" normalizeH="0" baseline="0" noProof="0" dirty="0">
                <a:ln>
                  <a:noFill/>
                </a:ln>
                <a:solidFill>
                  <a:schemeClr val="bg2"/>
                </a:solidFill>
                <a:effectLst/>
                <a:uLnTx/>
                <a:uFillTx/>
                <a:latin typeface="微软雅黑" panose="020B0503020204020204" pitchFamily="34" charset="-122"/>
                <a:ea typeface="微软雅黑" panose="020B0503020204020204" pitchFamily="34" charset="-122"/>
                <a:cs typeface="+mn-ea"/>
                <a:sym typeface="思源黑体 CN" panose="020B0500000000000000" pitchFamily="34" charset="-122"/>
              </a:rPr>
              <a:t>黄河在历史上多次改道，徐州因其地理位置成为黄河泛滥的重灾区。宋代黄河频繁决口，给徐州带来严重的水患威胁。</a:t>
            </a:r>
          </a:p>
          <a:p>
            <a:pPr algn="just">
              <a:lnSpc>
                <a:spcPct val="100000"/>
              </a:lnSpc>
              <a:spcBef>
                <a:spcPts val="1400"/>
              </a:spcBef>
              <a:spcAft>
                <a:spcPct val="0"/>
              </a:spcAft>
              <a:defRPr/>
            </a:pPr>
            <a:r>
              <a:rPr kumimoji="0" lang="zh-CN" altLang="en-US" sz="2000" b="1" i="0" u="none" strike="noStrike" kern="1200" cap="none" spc="0" normalizeH="0" baseline="0" noProof="0" dirty="0">
                <a:ln>
                  <a:noFill/>
                </a:ln>
                <a:solidFill>
                  <a:schemeClr val="accent1"/>
                </a:solidFill>
                <a:effectLst/>
                <a:uLnTx/>
                <a:uFillTx/>
                <a:latin typeface="微软雅黑" panose="020B0503020204020204" pitchFamily="34" charset="-122"/>
                <a:ea typeface="微软雅黑" panose="020B0503020204020204" pitchFamily="34" charset="-122"/>
                <a:cs typeface="+mn-ea"/>
                <a:sym typeface="思源黑体 CN" panose="020B0500000000000000" pitchFamily="34" charset="-122"/>
              </a:rPr>
              <a:t>3.地理环境与水患关系</a:t>
            </a:r>
          </a:p>
          <a:p>
            <a:pPr algn="just">
              <a:lnSpc>
                <a:spcPct val="100000"/>
              </a:lnSpc>
              <a:spcBef>
                <a:spcPts val="1400"/>
              </a:spcBef>
              <a:spcAft>
                <a:spcPct val="0"/>
              </a:spcAft>
              <a:defRPr/>
            </a:pPr>
            <a:r>
              <a:rPr kumimoji="0" lang="zh-CN" altLang="en-US" sz="2000" b="0" i="0" u="none" strike="noStrike" kern="1200" cap="none" spc="0" normalizeH="0" baseline="0" noProof="0" dirty="0">
                <a:ln>
                  <a:noFill/>
                </a:ln>
                <a:solidFill>
                  <a:schemeClr val="bg2"/>
                </a:solidFill>
                <a:effectLst/>
                <a:uLnTx/>
                <a:uFillTx/>
                <a:latin typeface="微软雅黑" panose="020B0503020204020204" pitchFamily="34" charset="-122"/>
                <a:ea typeface="微软雅黑" panose="020B0503020204020204" pitchFamily="34" charset="-122"/>
                <a:cs typeface="+mn-ea"/>
                <a:sym typeface="思源黑体 CN" panose="020B0500000000000000" pitchFamily="34" charset="-122"/>
              </a:rPr>
              <a:t>徐州的地形低洼，加上黄河泥沙淤积，导致排水不畅，极易形成内涝。这种地理环境与水患密切相关，为苏轼治水提供了自然背景。</a:t>
            </a:r>
          </a:p>
        </p:txBody>
      </p:sp>
      <p:pic>
        <p:nvPicPr>
          <p:cNvPr id="4098" name="Picture 2">
            <a:extLst>
              <a:ext uri="{FF2B5EF4-FFF2-40B4-BE49-F238E27FC236}">
                <a16:creationId xmlns:a16="http://schemas.microsoft.com/office/drawing/2014/main" id="{0E934680-3F58-F859-E560-132C9FA708A3}"/>
              </a:ext>
            </a:extLst>
          </p:cNvPr>
          <p:cNvPicPr>
            <a:picLocks noChangeArrowheads="1"/>
          </p:cNvPicPr>
          <p:nvPr/>
        </p:nvPicPr>
        <p:blipFill rotWithShape="1">
          <a:blip r:embed="rId9">
            <a:extLst>
              <a:ext uri="{28A0092B-C50C-407E-A947-70E740481C1C}">
                <a14:useLocalDpi xmlns:a14="http://schemas.microsoft.com/office/drawing/2010/main" val="0"/>
              </a:ext>
            </a:extLst>
          </a:blip>
          <a:srcRect l="10416" r="26389"/>
          <a:stretch>
            <a:fillRect/>
          </a:stretch>
        </p:blipFill>
        <p:spPr bwMode="auto">
          <a:xfrm>
            <a:off x="0" y="0"/>
            <a:ext cx="5638800" cy="6019800"/>
          </a:xfrm>
          <a:prstGeom prst="rect">
            <a:avLst/>
          </a:prstGeom>
          <a:noFill/>
          <a:extLst>
            <a:ext uri="{909E8E84-426E-40DD-AFC4-6F175D3DCCD1}">
              <a14:hiddenFill xmlns:a14="http://schemas.microsoft.com/office/drawing/2010/main">
                <a:solidFill>
                  <a:srgbClr val="FFFFFF"/>
                </a:solidFill>
              </a14:hiddenFill>
            </a:ext>
          </a:extLst>
        </p:spPr>
      </p:pic>
      <p:pic>
        <p:nvPicPr>
          <p:cNvPr id="6148" name="Picture 4">
            <a:extLst>
              <a:ext uri="{FF2B5EF4-FFF2-40B4-BE49-F238E27FC236}">
                <a16:creationId xmlns:a16="http://schemas.microsoft.com/office/drawing/2014/main" id="{AEB15CC1-8F9E-CE04-69D1-FCB6B355FBFA}"/>
              </a:ext>
            </a:extLst>
          </p:cNvPr>
          <p:cNvPicPr>
            <a:picLocks noChangeArrowheads="1"/>
          </p:cNvPicPr>
          <p:nvPr/>
        </p:nvPicPr>
        <p:blipFill rotWithShape="1">
          <a:blip r:embed="rId10">
            <a:extLst>
              <a:ext uri="{28A0092B-C50C-407E-A947-70E740481C1C}">
                <a14:useLocalDpi xmlns:a14="http://schemas.microsoft.com/office/drawing/2010/main" val="0"/>
              </a:ext>
            </a:extLst>
          </a:blip>
          <a:srcRect l="18000" t="20023" r="15333" b="18150"/>
          <a:stretch>
            <a:fillRect/>
          </a:stretch>
        </p:blipFill>
        <p:spPr bwMode="auto">
          <a:xfrm>
            <a:off x="15240" y="4551964"/>
            <a:ext cx="1189080" cy="1452596"/>
          </a:xfrm>
          <a:prstGeom prst="rect">
            <a:avLst/>
          </a:prstGeom>
          <a:noFill/>
          <a:extLst>
            <a:ext uri="{909E8E84-426E-40DD-AFC4-6F175D3DCCD1}">
              <a14:hiddenFill xmlns:a14="http://schemas.microsoft.com/office/drawing/2010/main">
                <a:solidFill>
                  <a:srgbClr val="FFFFFF"/>
                </a:solidFill>
              </a14:hiddenFill>
            </a:ext>
          </a:extLst>
        </p:spPr>
      </p:pic>
    </p:spTree>
    <p:custDataLst>
      <p:custData r:id="rId1"/>
      <p:tags r:id="rId2"/>
    </p:custData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name="multContent">
    <p:spTree>
      <p:nvGrpSpPr>
        <p:cNvPr id="1" name=""/>
        <p:cNvGrpSpPr/>
        <p:nvPr/>
      </p:nvGrpSpPr>
      <p:grpSpPr>
        <a:xfrm>
          <a:off x="0" y="0"/>
          <a:ext cx="0" cy="0"/>
          <a:chOff x="0" y="0"/>
          <a:chExt cx="0" cy="0"/>
        </a:xfrm>
      </p:grpSpPr>
      <p:grpSp>
        <p:nvGrpSpPr>
          <p:cNvPr id="2" name="Shape1">
            <a:extLst>
              <a:ext uri="{FF2B5EF4-FFF2-40B4-BE49-F238E27FC236}">
                <a16:creationId xmlns:a16="http://schemas.microsoft.com/office/drawing/2014/main" id="{140FAF4B-4C4A-CF2A-9D57-2C80D48D2EA0}"/>
              </a:ext>
            </a:extLst>
          </p:cNvPr>
          <p:cNvGrpSpPr/>
          <p:nvPr>
            <p:custDataLst>
              <p:tags r:id="rId3"/>
            </p:custDataLst>
          </p:nvPr>
        </p:nvGrpSpPr>
        <p:grpSpPr>
          <a:xfrm>
            <a:off x="1364074" y="1785555"/>
            <a:ext cx="4586453" cy="1676078"/>
            <a:chOff x="1364074" y="1785555"/>
            <a:chExt cx="4586453" cy="1676078"/>
          </a:xfrm>
        </p:grpSpPr>
        <p:sp>
          <p:nvSpPr>
            <p:cNvPr id="5" name="↖">
              <a:extLst>
                <a:ext uri="{FF2B5EF4-FFF2-40B4-BE49-F238E27FC236}">
                  <a16:creationId xmlns:a16="http://schemas.microsoft.com/office/drawing/2014/main" id="{5434EB4F-756B-7CDF-19BF-4802C533228A}"/>
                </a:ext>
              </a:extLst>
            </p:cNvPr>
            <p:cNvSpPr/>
            <p:nvPr>
              <p:custDataLst>
                <p:tags r:id="rId33"/>
              </p:custDataLst>
            </p:nvPr>
          </p:nvSpPr>
          <p:spPr>
            <a:xfrm>
              <a:off x="1364074" y="1785555"/>
              <a:ext cx="4586453" cy="1676078"/>
            </a:xfrm>
            <a:prstGeom prst="roundRect">
              <a:avLst/>
            </a:prstGeom>
            <a:solidFill>
              <a:srgbClr val="EEF2F9"/>
            </a:solidFill>
            <a:ln w="12700" cap="flat" cmpd="sng" algn="ctr">
              <a:noFill/>
              <a:prstDash val="solid"/>
              <a:miter lim="800000"/>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rgbClr val="EEF2F9"/>
                </a:solidFill>
                <a:effectLst/>
                <a:uLnTx/>
                <a:uFillTx/>
                <a:latin typeface="思源黑体 CN Light"/>
                <a:ea typeface="等线" panose="02010600030101010101" pitchFamily="2" charset="-122"/>
                <a:cs typeface="+mn-cs"/>
              </a:endParaRPr>
            </a:p>
          </p:txBody>
        </p:sp>
        <p:sp>
          <p:nvSpPr>
            <p:cNvPr id="6" name="↘">
              <a:extLst>
                <a:ext uri="{FF2B5EF4-FFF2-40B4-BE49-F238E27FC236}">
                  <a16:creationId xmlns:a16="http://schemas.microsoft.com/office/drawing/2014/main" id="{1DBB16ED-6E07-B55E-0A79-A2B7F5869F56}"/>
                </a:ext>
              </a:extLst>
            </p:cNvPr>
            <p:cNvSpPr/>
            <p:nvPr>
              <p:custDataLst>
                <p:tags r:id="rId34"/>
              </p:custDataLst>
            </p:nvPr>
          </p:nvSpPr>
          <p:spPr>
            <a:xfrm>
              <a:off x="1364074" y="1785555"/>
              <a:ext cx="4586453" cy="1676078"/>
            </a:xfrm>
            <a:prstGeom prst="roundRect">
              <a:avLst/>
            </a:prstGeom>
            <a:solidFill>
              <a:srgbClr val="EEF2F9"/>
            </a:solidFill>
            <a:ln w="12700" cap="flat" cmpd="sng" algn="ctr">
              <a:noFill/>
              <a:prstDash val="solid"/>
              <a:miter lim="800000"/>
            </a:ln>
            <a:effectLst>
              <a:outerShdw blurRad="381000" dist="127000" dir="2700000" algn="tl" rotWithShape="0">
                <a:srgbClr val="CACED4">
                  <a:alpha val="50000"/>
                </a:srgbClr>
              </a:outerShdw>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rgbClr val="EEF2F9"/>
                </a:solidFill>
                <a:effectLst/>
                <a:uLnTx/>
                <a:uFillTx/>
                <a:latin typeface="思源黑体 CN Light"/>
                <a:ea typeface="等线" panose="02010600030101010101" pitchFamily="2" charset="-122"/>
                <a:cs typeface="+mn-cs"/>
              </a:endParaRPr>
            </a:p>
          </p:txBody>
        </p:sp>
        <p:sp>
          <p:nvSpPr>
            <p:cNvPr id="7" name="1">
              <a:extLst>
                <a:ext uri="{FF2B5EF4-FFF2-40B4-BE49-F238E27FC236}">
                  <a16:creationId xmlns:a16="http://schemas.microsoft.com/office/drawing/2014/main" id="{6BA8D685-A73C-620A-1170-EFAAED0D57F8}"/>
                </a:ext>
              </a:extLst>
            </p:cNvPr>
            <p:cNvSpPr/>
            <p:nvPr>
              <p:custDataLst>
                <p:tags r:id="rId35"/>
              </p:custDataLst>
            </p:nvPr>
          </p:nvSpPr>
          <p:spPr>
            <a:xfrm>
              <a:off x="1364074" y="1785555"/>
              <a:ext cx="4586453" cy="1676078"/>
            </a:xfrm>
            <a:prstGeom prst="roundRect">
              <a:avLst/>
            </a:prstGeom>
            <a:solidFill>
              <a:schemeClr val="accent1">
                <a:alpha val="20000"/>
              </a:schemeClr>
            </a:solidFill>
            <a:ln w="12700" cap="flat" cmpd="sng" algn="ctr">
              <a:noFill/>
              <a:prstDash val="solid"/>
              <a:miter lim="800000"/>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rgbClr val="EEF2F9"/>
                </a:solidFill>
                <a:effectLst/>
                <a:uLnTx/>
                <a:uFillTx/>
                <a:latin typeface="思源黑体 CN Light"/>
                <a:ea typeface="等线" panose="02010600030101010101" pitchFamily="2" charset="-122"/>
                <a:cs typeface="+mn-cs"/>
              </a:endParaRPr>
            </a:p>
          </p:txBody>
        </p:sp>
      </p:grpSp>
      <p:grpSp>
        <p:nvGrpSpPr>
          <p:cNvPr id="3" name="Shape2">
            <a:extLst>
              <a:ext uri="{FF2B5EF4-FFF2-40B4-BE49-F238E27FC236}">
                <a16:creationId xmlns:a16="http://schemas.microsoft.com/office/drawing/2014/main" id="{7CD70CA2-58A1-A252-0DC1-FD9676529FB5}"/>
              </a:ext>
            </a:extLst>
          </p:cNvPr>
          <p:cNvGrpSpPr/>
          <p:nvPr>
            <p:custDataLst>
              <p:tags r:id="rId4"/>
            </p:custDataLst>
          </p:nvPr>
        </p:nvGrpSpPr>
        <p:grpSpPr>
          <a:xfrm>
            <a:off x="6358637" y="1785555"/>
            <a:ext cx="4586453" cy="1676078"/>
            <a:chOff x="6358637" y="1785555"/>
            <a:chExt cx="4586453" cy="1676078"/>
          </a:xfrm>
        </p:grpSpPr>
        <p:sp>
          <p:nvSpPr>
            <p:cNvPr id="9" name="↖">
              <a:extLst>
                <a:ext uri="{FF2B5EF4-FFF2-40B4-BE49-F238E27FC236}">
                  <a16:creationId xmlns:a16="http://schemas.microsoft.com/office/drawing/2014/main" id="{5A6AAD05-16A8-9122-3B9B-AE5898EAFA9C}"/>
                </a:ext>
              </a:extLst>
            </p:cNvPr>
            <p:cNvSpPr/>
            <p:nvPr>
              <p:custDataLst>
                <p:tags r:id="rId30"/>
              </p:custDataLst>
            </p:nvPr>
          </p:nvSpPr>
          <p:spPr>
            <a:xfrm>
              <a:off x="6358637" y="1785555"/>
              <a:ext cx="4586453" cy="1676078"/>
            </a:xfrm>
            <a:prstGeom prst="roundRect">
              <a:avLst/>
            </a:prstGeom>
            <a:solidFill>
              <a:srgbClr val="EEF2F9"/>
            </a:solidFill>
            <a:ln w="12700" cap="flat" cmpd="sng" algn="ctr">
              <a:noFill/>
              <a:prstDash val="solid"/>
              <a:miter lim="800000"/>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rgbClr val="EEF2F9"/>
                </a:solidFill>
                <a:effectLst/>
                <a:uLnTx/>
                <a:uFillTx/>
                <a:latin typeface="思源黑体 CN Light"/>
                <a:ea typeface="等线" panose="02010600030101010101" pitchFamily="2" charset="-122"/>
                <a:cs typeface="+mn-cs"/>
              </a:endParaRPr>
            </a:p>
          </p:txBody>
        </p:sp>
        <p:sp>
          <p:nvSpPr>
            <p:cNvPr id="10" name="↘">
              <a:extLst>
                <a:ext uri="{FF2B5EF4-FFF2-40B4-BE49-F238E27FC236}">
                  <a16:creationId xmlns:a16="http://schemas.microsoft.com/office/drawing/2014/main" id="{7006716E-9EA2-459D-3E5E-A11AA9BA2917}"/>
                </a:ext>
              </a:extLst>
            </p:cNvPr>
            <p:cNvSpPr/>
            <p:nvPr>
              <p:custDataLst>
                <p:tags r:id="rId31"/>
              </p:custDataLst>
            </p:nvPr>
          </p:nvSpPr>
          <p:spPr>
            <a:xfrm>
              <a:off x="6358637" y="1785555"/>
              <a:ext cx="4586453" cy="1676078"/>
            </a:xfrm>
            <a:prstGeom prst="roundRect">
              <a:avLst/>
            </a:prstGeom>
            <a:solidFill>
              <a:srgbClr val="EEF2F9"/>
            </a:solidFill>
            <a:ln w="12700" cap="flat" cmpd="sng" algn="ctr">
              <a:noFill/>
              <a:prstDash val="solid"/>
              <a:miter lim="800000"/>
            </a:ln>
            <a:effectLst>
              <a:outerShdw blurRad="381000" dist="127000" dir="2700000" algn="tl" rotWithShape="0">
                <a:srgbClr val="CACED4">
                  <a:alpha val="50000"/>
                </a:srgbClr>
              </a:outerShdw>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rgbClr val="EEF2F9"/>
                </a:solidFill>
                <a:effectLst/>
                <a:uLnTx/>
                <a:uFillTx/>
                <a:latin typeface="思源黑体 CN Light"/>
                <a:ea typeface="等线" panose="02010600030101010101" pitchFamily="2" charset="-122"/>
                <a:cs typeface="+mn-cs"/>
              </a:endParaRPr>
            </a:p>
          </p:txBody>
        </p:sp>
        <p:sp>
          <p:nvSpPr>
            <p:cNvPr id="11" name="1">
              <a:extLst>
                <a:ext uri="{FF2B5EF4-FFF2-40B4-BE49-F238E27FC236}">
                  <a16:creationId xmlns:a16="http://schemas.microsoft.com/office/drawing/2014/main" id="{FA810509-9D02-322A-5EBD-790F1CF362E0}"/>
                </a:ext>
              </a:extLst>
            </p:cNvPr>
            <p:cNvSpPr/>
            <p:nvPr>
              <p:custDataLst>
                <p:tags r:id="rId32"/>
              </p:custDataLst>
            </p:nvPr>
          </p:nvSpPr>
          <p:spPr>
            <a:xfrm>
              <a:off x="6358637" y="1785555"/>
              <a:ext cx="4586453" cy="1676078"/>
            </a:xfrm>
            <a:prstGeom prst="roundRect">
              <a:avLst/>
            </a:prstGeom>
            <a:solidFill>
              <a:schemeClr val="accent1">
                <a:alpha val="20000"/>
              </a:schemeClr>
            </a:solidFill>
            <a:ln w="12700" cap="flat" cmpd="sng" algn="ctr">
              <a:noFill/>
              <a:prstDash val="solid"/>
              <a:miter lim="800000"/>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rgbClr val="EEF2F9"/>
                </a:solidFill>
                <a:effectLst/>
                <a:uLnTx/>
                <a:uFillTx/>
                <a:latin typeface="思源黑体 CN Light"/>
                <a:ea typeface="等线" panose="02010600030101010101" pitchFamily="2" charset="-122"/>
                <a:cs typeface="+mn-cs"/>
              </a:endParaRPr>
            </a:p>
          </p:txBody>
        </p:sp>
      </p:grpSp>
      <p:grpSp>
        <p:nvGrpSpPr>
          <p:cNvPr id="4" name="Shape3">
            <a:extLst>
              <a:ext uri="{FF2B5EF4-FFF2-40B4-BE49-F238E27FC236}">
                <a16:creationId xmlns:a16="http://schemas.microsoft.com/office/drawing/2014/main" id="{A44E7130-397C-E16D-4A77-2EFA1297D7DA}"/>
              </a:ext>
            </a:extLst>
          </p:cNvPr>
          <p:cNvGrpSpPr/>
          <p:nvPr>
            <p:custDataLst>
              <p:tags r:id="rId5"/>
            </p:custDataLst>
          </p:nvPr>
        </p:nvGrpSpPr>
        <p:grpSpPr>
          <a:xfrm>
            <a:off x="1364074" y="3884518"/>
            <a:ext cx="4586453" cy="1676078"/>
            <a:chOff x="1364074" y="3884518"/>
            <a:chExt cx="4586453" cy="1676078"/>
          </a:xfrm>
        </p:grpSpPr>
        <p:sp>
          <p:nvSpPr>
            <p:cNvPr id="13" name="↖">
              <a:extLst>
                <a:ext uri="{FF2B5EF4-FFF2-40B4-BE49-F238E27FC236}">
                  <a16:creationId xmlns:a16="http://schemas.microsoft.com/office/drawing/2014/main" id="{1D97C784-00C8-3650-9A1E-4E81B4A1A551}"/>
                </a:ext>
              </a:extLst>
            </p:cNvPr>
            <p:cNvSpPr/>
            <p:nvPr>
              <p:custDataLst>
                <p:tags r:id="rId27"/>
              </p:custDataLst>
            </p:nvPr>
          </p:nvSpPr>
          <p:spPr>
            <a:xfrm>
              <a:off x="1364074" y="3884518"/>
              <a:ext cx="4586453" cy="1676078"/>
            </a:xfrm>
            <a:prstGeom prst="roundRect">
              <a:avLst/>
            </a:prstGeom>
            <a:solidFill>
              <a:srgbClr val="EEF2F9"/>
            </a:solidFill>
            <a:ln w="12700" cap="flat" cmpd="sng" algn="ctr">
              <a:noFill/>
              <a:prstDash val="solid"/>
              <a:miter lim="800000"/>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rgbClr val="EEF2F9"/>
                </a:solidFill>
                <a:effectLst/>
                <a:uLnTx/>
                <a:uFillTx/>
                <a:latin typeface="思源黑体 CN Light"/>
                <a:ea typeface="等线" panose="02010600030101010101" pitchFamily="2" charset="-122"/>
                <a:cs typeface="+mn-cs"/>
              </a:endParaRPr>
            </a:p>
          </p:txBody>
        </p:sp>
        <p:sp>
          <p:nvSpPr>
            <p:cNvPr id="14" name="↘">
              <a:extLst>
                <a:ext uri="{FF2B5EF4-FFF2-40B4-BE49-F238E27FC236}">
                  <a16:creationId xmlns:a16="http://schemas.microsoft.com/office/drawing/2014/main" id="{238402C8-F9FC-E9EB-70DC-390CE497B1D5}"/>
                </a:ext>
              </a:extLst>
            </p:cNvPr>
            <p:cNvSpPr/>
            <p:nvPr>
              <p:custDataLst>
                <p:tags r:id="rId28"/>
              </p:custDataLst>
            </p:nvPr>
          </p:nvSpPr>
          <p:spPr>
            <a:xfrm>
              <a:off x="1364074" y="3884518"/>
              <a:ext cx="4586453" cy="1676078"/>
            </a:xfrm>
            <a:prstGeom prst="roundRect">
              <a:avLst/>
            </a:prstGeom>
            <a:solidFill>
              <a:srgbClr val="EEF2F9"/>
            </a:solidFill>
            <a:ln w="12700" cap="flat" cmpd="sng" algn="ctr">
              <a:noFill/>
              <a:prstDash val="solid"/>
              <a:miter lim="800000"/>
            </a:ln>
            <a:effectLst>
              <a:outerShdw blurRad="381000" dist="127000" dir="2700000" algn="tl" rotWithShape="0">
                <a:srgbClr val="CACED4">
                  <a:alpha val="50000"/>
                </a:srgbClr>
              </a:outerShdw>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rgbClr val="EEF2F9"/>
                </a:solidFill>
                <a:effectLst/>
                <a:uLnTx/>
                <a:uFillTx/>
                <a:latin typeface="思源黑体 CN Light"/>
                <a:ea typeface="等线" panose="02010600030101010101" pitchFamily="2" charset="-122"/>
                <a:cs typeface="+mn-cs"/>
              </a:endParaRPr>
            </a:p>
          </p:txBody>
        </p:sp>
        <p:sp>
          <p:nvSpPr>
            <p:cNvPr id="15" name="1">
              <a:extLst>
                <a:ext uri="{FF2B5EF4-FFF2-40B4-BE49-F238E27FC236}">
                  <a16:creationId xmlns:a16="http://schemas.microsoft.com/office/drawing/2014/main" id="{625F39B5-1FD6-0256-2940-D1816CE8D6E5}"/>
                </a:ext>
              </a:extLst>
            </p:cNvPr>
            <p:cNvSpPr/>
            <p:nvPr>
              <p:custDataLst>
                <p:tags r:id="rId29"/>
              </p:custDataLst>
            </p:nvPr>
          </p:nvSpPr>
          <p:spPr>
            <a:xfrm>
              <a:off x="1364074" y="3884518"/>
              <a:ext cx="4586453" cy="1676078"/>
            </a:xfrm>
            <a:prstGeom prst="roundRect">
              <a:avLst/>
            </a:prstGeom>
            <a:solidFill>
              <a:schemeClr val="accent1">
                <a:alpha val="20000"/>
              </a:schemeClr>
            </a:solidFill>
            <a:ln w="12700" cap="flat" cmpd="sng" algn="ctr">
              <a:noFill/>
              <a:prstDash val="solid"/>
              <a:miter lim="800000"/>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rgbClr val="EEF2F9"/>
                </a:solidFill>
                <a:effectLst/>
                <a:uLnTx/>
                <a:uFillTx/>
                <a:latin typeface="思源黑体 CN Light"/>
                <a:ea typeface="等线" panose="02010600030101010101" pitchFamily="2" charset="-122"/>
                <a:cs typeface="+mn-cs"/>
              </a:endParaRPr>
            </a:p>
          </p:txBody>
        </p:sp>
      </p:grpSp>
      <p:grpSp>
        <p:nvGrpSpPr>
          <p:cNvPr id="8" name="Shape4">
            <a:extLst>
              <a:ext uri="{FF2B5EF4-FFF2-40B4-BE49-F238E27FC236}">
                <a16:creationId xmlns:a16="http://schemas.microsoft.com/office/drawing/2014/main" id="{C53C77E5-7B64-F742-435D-57FA4B675332}"/>
              </a:ext>
            </a:extLst>
          </p:cNvPr>
          <p:cNvGrpSpPr/>
          <p:nvPr>
            <p:custDataLst>
              <p:tags r:id="rId6"/>
            </p:custDataLst>
          </p:nvPr>
        </p:nvGrpSpPr>
        <p:grpSpPr>
          <a:xfrm>
            <a:off x="6358637" y="3884518"/>
            <a:ext cx="4586453" cy="1676078"/>
            <a:chOff x="6358637" y="3884518"/>
            <a:chExt cx="4586453" cy="1676078"/>
          </a:xfrm>
        </p:grpSpPr>
        <p:sp>
          <p:nvSpPr>
            <p:cNvPr id="17" name="↖">
              <a:extLst>
                <a:ext uri="{FF2B5EF4-FFF2-40B4-BE49-F238E27FC236}">
                  <a16:creationId xmlns:a16="http://schemas.microsoft.com/office/drawing/2014/main" id="{600ECC2A-A66C-8811-32D6-4CCDF1E214D8}"/>
                </a:ext>
              </a:extLst>
            </p:cNvPr>
            <p:cNvSpPr/>
            <p:nvPr>
              <p:custDataLst>
                <p:tags r:id="rId24"/>
              </p:custDataLst>
            </p:nvPr>
          </p:nvSpPr>
          <p:spPr>
            <a:xfrm>
              <a:off x="6358637" y="3884518"/>
              <a:ext cx="4586453" cy="1676078"/>
            </a:xfrm>
            <a:prstGeom prst="roundRect">
              <a:avLst/>
            </a:prstGeom>
            <a:solidFill>
              <a:srgbClr val="EEF2F9"/>
            </a:solidFill>
            <a:ln w="12700" cap="flat" cmpd="sng" algn="ctr">
              <a:noFill/>
              <a:prstDash val="solid"/>
              <a:miter lim="800000"/>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rgbClr val="EEF2F9"/>
                </a:solidFill>
                <a:effectLst/>
                <a:uLnTx/>
                <a:uFillTx/>
                <a:latin typeface="思源黑体 CN Light"/>
                <a:ea typeface="等线" panose="02010600030101010101" pitchFamily="2" charset="-122"/>
                <a:cs typeface="+mn-cs"/>
              </a:endParaRPr>
            </a:p>
          </p:txBody>
        </p:sp>
        <p:sp>
          <p:nvSpPr>
            <p:cNvPr id="18" name="↘">
              <a:extLst>
                <a:ext uri="{FF2B5EF4-FFF2-40B4-BE49-F238E27FC236}">
                  <a16:creationId xmlns:a16="http://schemas.microsoft.com/office/drawing/2014/main" id="{FA87A514-FD6B-A96E-B855-91E475E71745}"/>
                </a:ext>
              </a:extLst>
            </p:cNvPr>
            <p:cNvSpPr/>
            <p:nvPr>
              <p:custDataLst>
                <p:tags r:id="rId25"/>
              </p:custDataLst>
            </p:nvPr>
          </p:nvSpPr>
          <p:spPr>
            <a:xfrm>
              <a:off x="6358637" y="3884518"/>
              <a:ext cx="4586453" cy="1676078"/>
            </a:xfrm>
            <a:prstGeom prst="roundRect">
              <a:avLst/>
            </a:prstGeom>
            <a:solidFill>
              <a:srgbClr val="EEF2F9"/>
            </a:solidFill>
            <a:ln w="12700" cap="flat" cmpd="sng" algn="ctr">
              <a:noFill/>
              <a:prstDash val="solid"/>
              <a:miter lim="800000"/>
            </a:ln>
            <a:effectLst>
              <a:outerShdw blurRad="381000" dist="127000" dir="2700000" algn="tl" rotWithShape="0">
                <a:srgbClr val="CACED4">
                  <a:alpha val="50000"/>
                </a:srgbClr>
              </a:outerShdw>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rgbClr val="EEF2F9"/>
                </a:solidFill>
                <a:effectLst/>
                <a:uLnTx/>
                <a:uFillTx/>
                <a:latin typeface="思源黑体 CN Light"/>
                <a:ea typeface="等线" panose="02010600030101010101" pitchFamily="2" charset="-122"/>
                <a:cs typeface="+mn-cs"/>
              </a:endParaRPr>
            </a:p>
          </p:txBody>
        </p:sp>
        <p:sp>
          <p:nvSpPr>
            <p:cNvPr id="19" name="1">
              <a:extLst>
                <a:ext uri="{FF2B5EF4-FFF2-40B4-BE49-F238E27FC236}">
                  <a16:creationId xmlns:a16="http://schemas.microsoft.com/office/drawing/2014/main" id="{75B6F4E8-DA9F-AF67-2371-6BA5422E504C}"/>
                </a:ext>
              </a:extLst>
            </p:cNvPr>
            <p:cNvSpPr/>
            <p:nvPr>
              <p:custDataLst>
                <p:tags r:id="rId26"/>
              </p:custDataLst>
            </p:nvPr>
          </p:nvSpPr>
          <p:spPr>
            <a:xfrm>
              <a:off x="6358637" y="3884518"/>
              <a:ext cx="4586453" cy="1676078"/>
            </a:xfrm>
            <a:prstGeom prst="roundRect">
              <a:avLst/>
            </a:prstGeom>
            <a:solidFill>
              <a:schemeClr val="accent1">
                <a:alpha val="20000"/>
              </a:schemeClr>
            </a:solidFill>
            <a:ln w="12700" cap="flat" cmpd="sng" algn="ctr">
              <a:noFill/>
              <a:prstDash val="solid"/>
              <a:miter lim="800000"/>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rgbClr val="EEF2F9"/>
                </a:solidFill>
                <a:effectLst/>
                <a:uLnTx/>
                <a:uFillTx/>
                <a:latin typeface="思源黑体 CN Light"/>
                <a:ea typeface="等线" panose="02010600030101010101" pitchFamily="2" charset="-122"/>
                <a:cs typeface="+mn-cs"/>
              </a:endParaRPr>
            </a:p>
          </p:txBody>
        </p:sp>
      </p:grpSp>
      <p:sp>
        <p:nvSpPr>
          <p:cNvPr id="20" name="弧形 2-【1】">
            <a:extLst>
              <a:ext uri="{FF2B5EF4-FFF2-40B4-BE49-F238E27FC236}">
                <a16:creationId xmlns:a16="http://schemas.microsoft.com/office/drawing/2014/main" id="{915C7741-82DF-5A7A-008B-23B39AFA8283}"/>
              </a:ext>
            </a:extLst>
          </p:cNvPr>
          <p:cNvSpPr/>
          <p:nvPr>
            <p:custDataLst>
              <p:tags r:id="rId7"/>
            </p:custDataLst>
          </p:nvPr>
        </p:nvSpPr>
        <p:spPr>
          <a:xfrm rot="10800000" flipH="1" flipV="1">
            <a:off x="5342161" y="2803977"/>
            <a:ext cx="1507678" cy="1507679"/>
          </a:xfrm>
          <a:prstGeom prst="ellipse">
            <a:avLst/>
          </a:prstGeom>
          <a:gradFill>
            <a:gsLst>
              <a:gs pos="0">
                <a:schemeClr val="accent1">
                  <a:alpha val="80000"/>
                </a:schemeClr>
              </a:gs>
              <a:gs pos="100000">
                <a:schemeClr val="accent1"/>
              </a:gs>
            </a:gsLst>
            <a:lin ang="10200000" scaled="0"/>
          </a:gradFill>
          <a:ln w="101600" cap="rnd" cmpd="sng" algn="ctr">
            <a:noFill/>
            <a:prstDash val="solid"/>
            <a:miter lim="800000"/>
          </a:ln>
          <a:effectLst>
            <a:outerShdw blurRad="50800" dist="114300" dir="2700000" algn="tl" rotWithShape="0">
              <a:prstClr val="black">
                <a:alpha val="8000"/>
              </a:prstClr>
            </a:outerShdw>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600" b="0" i="0" u="none" strike="noStrike" kern="0" cap="none" spc="0" normalizeH="0" baseline="0" noProof="0">
              <a:ln>
                <a:noFill/>
              </a:ln>
              <a:solidFill>
                <a:srgbClr val="526175"/>
              </a:solidFill>
              <a:effectLst/>
              <a:uLnTx/>
              <a:uFillTx/>
              <a:latin typeface="思源黑体 CN Light"/>
              <a:ea typeface="等线" panose="02010600030101010101" pitchFamily="2" charset="-122"/>
              <a:cs typeface="+mn-cs"/>
            </a:endParaRPr>
          </a:p>
        </p:txBody>
      </p:sp>
      <p:sp>
        <p:nvSpPr>
          <p:cNvPr id="29" name="Text1">
            <a:extLst>
              <a:ext uri="{FF2B5EF4-FFF2-40B4-BE49-F238E27FC236}">
                <a16:creationId xmlns:a16="http://schemas.microsoft.com/office/drawing/2014/main" id="{496EA01E-026A-98A6-D40C-E71885EB89C2}"/>
              </a:ext>
            </a:extLst>
          </p:cNvPr>
          <p:cNvSpPr txBox="1"/>
          <p:nvPr>
            <p:custDataLst>
              <p:tags r:id="rId8"/>
            </p:custDataLst>
          </p:nvPr>
        </p:nvSpPr>
        <p:spPr>
          <a:xfrm>
            <a:off x="971610" y="223083"/>
            <a:ext cx="9039165" cy="720348"/>
          </a:xfrm>
          <a:prstGeom prst="rect">
            <a:avLst/>
          </a:prstGeom>
          <a:noFill/>
        </p:spPr>
        <p:txBody>
          <a:bodyPr wrap="square" rtlCol="0" anchor="ctr" anchorCtr="0">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rtl="0" eaLnBrk="1" fontAlgn="auto" latinLnBrk="0" hangingPunct="1">
              <a:lnSpc>
                <a:spcPct val="120000"/>
              </a:lnSpc>
              <a:spcBef>
                <a:spcPct val="0"/>
              </a:spcBef>
              <a:spcAft>
                <a:spcPct val="0"/>
              </a:spcAft>
              <a:buClrTx/>
              <a:buSzTx/>
              <a:buFontTx/>
              <a:buNone/>
              <a:defRPr/>
            </a:pPr>
            <a:r>
              <a:rPr lang="en-US" altLang="zh-CN" sz="3200" b="1" noProof="0">
                <a:ln>
                  <a:noFill/>
                </a:ln>
                <a:effectLst/>
                <a:uLnTx/>
                <a:uFillTx/>
                <a:latin typeface="微软雅黑" panose="020B0503020204020204" pitchFamily="34" charset="-122"/>
                <a:ea typeface="微软雅黑" panose="020B0503020204020204" pitchFamily="34" charset="-122"/>
                <a:cs typeface="微软雅黑" panose="020B0503020204020204" pitchFamily="34" charset="-122"/>
                <a:sym typeface="思源黑体 CN" panose="020B0500000000000000" pitchFamily="34" charset="-122"/>
              </a:rPr>
              <a:t>黄河水患对徐州的影响</a:t>
            </a:r>
          </a:p>
        </p:txBody>
      </p:sp>
      <p:sp>
        <p:nvSpPr>
          <p:cNvPr id="30" name="椭圆 29-【1】">
            <a:extLst>
              <a:ext uri="{FF2B5EF4-FFF2-40B4-BE49-F238E27FC236}">
                <a16:creationId xmlns:a16="http://schemas.microsoft.com/office/drawing/2014/main" id="{9AACED3C-1C84-E1DB-A5F5-89E6E2CB3448}"/>
              </a:ext>
            </a:extLst>
          </p:cNvPr>
          <p:cNvSpPr/>
          <p:nvPr>
            <p:custDataLst>
              <p:tags r:id="rId9"/>
            </p:custDataLst>
          </p:nvPr>
        </p:nvSpPr>
        <p:spPr>
          <a:xfrm>
            <a:off x="11457773" y="383353"/>
            <a:ext cx="175648" cy="175648"/>
          </a:xfrm>
          <a:prstGeom prst="ellipse">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rgbClr val="FFFFFF"/>
                </a:solidFill>
                <a:latin typeface="等线" panose="02110004020202020204"/>
                <a:ea typeface="+mn-ea"/>
                <a:cs typeface="+mn-cs"/>
              </a:defRPr>
            </a:lvl1pPr>
            <a:lvl2pPr marL="457200" algn="l" defTabSz="914400" rtl="0" eaLnBrk="1" latinLnBrk="0" hangingPunct="1">
              <a:defRPr sz="1800" kern="1200">
                <a:solidFill>
                  <a:srgbClr val="FFFFFF"/>
                </a:solidFill>
                <a:latin typeface="等线" panose="02110004020202020204"/>
                <a:ea typeface="+mn-ea"/>
                <a:cs typeface="+mn-cs"/>
              </a:defRPr>
            </a:lvl2pPr>
            <a:lvl3pPr marL="914400" algn="l" defTabSz="914400" rtl="0" eaLnBrk="1" latinLnBrk="0" hangingPunct="1">
              <a:defRPr sz="1800" kern="1200">
                <a:solidFill>
                  <a:srgbClr val="FFFFFF"/>
                </a:solidFill>
                <a:latin typeface="等线" panose="02110004020202020204"/>
                <a:ea typeface="+mn-ea"/>
                <a:cs typeface="+mn-cs"/>
              </a:defRPr>
            </a:lvl3pPr>
            <a:lvl4pPr marL="1371600" algn="l" defTabSz="914400" rtl="0" eaLnBrk="1" latinLnBrk="0" hangingPunct="1">
              <a:defRPr sz="1800" kern="1200">
                <a:solidFill>
                  <a:srgbClr val="FFFFFF"/>
                </a:solidFill>
                <a:latin typeface="等线" panose="02110004020202020204"/>
                <a:ea typeface="+mn-ea"/>
                <a:cs typeface="+mn-cs"/>
              </a:defRPr>
            </a:lvl4pPr>
            <a:lvl5pPr marL="1828800" algn="l" defTabSz="914400" rtl="0" eaLnBrk="1" latinLnBrk="0" hangingPunct="1">
              <a:defRPr sz="1800" kern="1200">
                <a:solidFill>
                  <a:srgbClr val="FFFFFF"/>
                </a:solidFill>
                <a:latin typeface="等线" panose="02110004020202020204"/>
                <a:ea typeface="+mn-ea"/>
                <a:cs typeface="+mn-cs"/>
              </a:defRPr>
            </a:lvl5pPr>
            <a:lvl6pPr marL="2286000" algn="l" defTabSz="914400" rtl="0" eaLnBrk="1" latinLnBrk="0" hangingPunct="1">
              <a:defRPr sz="1800" kern="1200">
                <a:solidFill>
                  <a:srgbClr val="FFFFFF"/>
                </a:solidFill>
                <a:latin typeface="等线" panose="02110004020202020204"/>
                <a:ea typeface="+mn-ea"/>
                <a:cs typeface="+mn-cs"/>
              </a:defRPr>
            </a:lvl6pPr>
            <a:lvl7pPr marL="2743200" algn="l" defTabSz="914400" rtl="0" eaLnBrk="1" latinLnBrk="0" hangingPunct="1">
              <a:defRPr sz="1800" kern="1200">
                <a:solidFill>
                  <a:srgbClr val="FFFFFF"/>
                </a:solidFill>
                <a:latin typeface="等线" panose="02110004020202020204"/>
                <a:ea typeface="+mn-ea"/>
                <a:cs typeface="+mn-cs"/>
              </a:defRPr>
            </a:lvl7pPr>
            <a:lvl8pPr marL="3200400" algn="l" defTabSz="914400" rtl="0" eaLnBrk="1" latinLnBrk="0" hangingPunct="1">
              <a:defRPr sz="1800" kern="1200">
                <a:solidFill>
                  <a:srgbClr val="FFFFFF"/>
                </a:solidFill>
                <a:latin typeface="等线" panose="02110004020202020204"/>
                <a:ea typeface="+mn-ea"/>
                <a:cs typeface="+mn-cs"/>
              </a:defRPr>
            </a:lvl8pPr>
            <a:lvl9pPr marL="3657600" algn="l" defTabSz="914400" rtl="0" eaLnBrk="1" latinLnBrk="0" hangingPunct="1">
              <a:defRPr sz="1800" kern="1200">
                <a:solidFill>
                  <a:srgbClr val="FFFFFF"/>
                </a:solidFill>
                <a:latin typeface="等线" panose="02110004020202020204"/>
                <a:ea typeface="+mn-ea"/>
                <a:cs typeface="+mn-cs"/>
              </a:defRPr>
            </a:lvl9p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rgbClr val="FFFFFF"/>
              </a:solidFill>
              <a:effectLst/>
              <a:uLnTx/>
              <a:uFillTx/>
              <a:latin typeface="等线" panose="02110004020202020204"/>
              <a:ea typeface="等线" panose="02010600030101010101" pitchFamily="2" charset="-122"/>
              <a:cs typeface="+mn-cs"/>
            </a:endParaRPr>
          </a:p>
        </p:txBody>
      </p:sp>
      <p:sp>
        <p:nvSpPr>
          <p:cNvPr id="31" name="椭圆 30-【1】">
            <a:extLst>
              <a:ext uri="{FF2B5EF4-FFF2-40B4-BE49-F238E27FC236}">
                <a16:creationId xmlns:a16="http://schemas.microsoft.com/office/drawing/2014/main" id="{727F701A-1297-E01B-488E-B36AA8ADBF39}"/>
              </a:ext>
            </a:extLst>
          </p:cNvPr>
          <p:cNvSpPr/>
          <p:nvPr>
            <p:custDataLst>
              <p:tags r:id="rId10"/>
            </p:custDataLst>
          </p:nvPr>
        </p:nvSpPr>
        <p:spPr>
          <a:xfrm>
            <a:off x="11711552" y="383353"/>
            <a:ext cx="175648" cy="175648"/>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rgbClr val="FFFFFF"/>
                </a:solidFill>
                <a:latin typeface="等线" panose="02110004020202020204"/>
                <a:ea typeface="+mn-ea"/>
                <a:cs typeface="+mn-cs"/>
              </a:defRPr>
            </a:lvl1pPr>
            <a:lvl2pPr marL="457200" algn="l" defTabSz="914400" rtl="0" eaLnBrk="1" latinLnBrk="0" hangingPunct="1">
              <a:defRPr sz="1800" kern="1200">
                <a:solidFill>
                  <a:srgbClr val="FFFFFF"/>
                </a:solidFill>
                <a:latin typeface="等线" panose="02110004020202020204"/>
                <a:ea typeface="+mn-ea"/>
                <a:cs typeface="+mn-cs"/>
              </a:defRPr>
            </a:lvl2pPr>
            <a:lvl3pPr marL="914400" algn="l" defTabSz="914400" rtl="0" eaLnBrk="1" latinLnBrk="0" hangingPunct="1">
              <a:defRPr sz="1800" kern="1200">
                <a:solidFill>
                  <a:srgbClr val="FFFFFF"/>
                </a:solidFill>
                <a:latin typeface="等线" panose="02110004020202020204"/>
                <a:ea typeface="+mn-ea"/>
                <a:cs typeface="+mn-cs"/>
              </a:defRPr>
            </a:lvl3pPr>
            <a:lvl4pPr marL="1371600" algn="l" defTabSz="914400" rtl="0" eaLnBrk="1" latinLnBrk="0" hangingPunct="1">
              <a:defRPr sz="1800" kern="1200">
                <a:solidFill>
                  <a:srgbClr val="FFFFFF"/>
                </a:solidFill>
                <a:latin typeface="等线" panose="02110004020202020204"/>
                <a:ea typeface="+mn-ea"/>
                <a:cs typeface="+mn-cs"/>
              </a:defRPr>
            </a:lvl4pPr>
            <a:lvl5pPr marL="1828800" algn="l" defTabSz="914400" rtl="0" eaLnBrk="1" latinLnBrk="0" hangingPunct="1">
              <a:defRPr sz="1800" kern="1200">
                <a:solidFill>
                  <a:srgbClr val="FFFFFF"/>
                </a:solidFill>
                <a:latin typeface="等线" panose="02110004020202020204"/>
                <a:ea typeface="+mn-ea"/>
                <a:cs typeface="+mn-cs"/>
              </a:defRPr>
            </a:lvl5pPr>
            <a:lvl6pPr marL="2286000" algn="l" defTabSz="914400" rtl="0" eaLnBrk="1" latinLnBrk="0" hangingPunct="1">
              <a:defRPr sz="1800" kern="1200">
                <a:solidFill>
                  <a:srgbClr val="FFFFFF"/>
                </a:solidFill>
                <a:latin typeface="等线" panose="02110004020202020204"/>
                <a:ea typeface="+mn-ea"/>
                <a:cs typeface="+mn-cs"/>
              </a:defRPr>
            </a:lvl6pPr>
            <a:lvl7pPr marL="2743200" algn="l" defTabSz="914400" rtl="0" eaLnBrk="1" latinLnBrk="0" hangingPunct="1">
              <a:defRPr sz="1800" kern="1200">
                <a:solidFill>
                  <a:srgbClr val="FFFFFF"/>
                </a:solidFill>
                <a:latin typeface="等线" panose="02110004020202020204"/>
                <a:ea typeface="+mn-ea"/>
                <a:cs typeface="+mn-cs"/>
              </a:defRPr>
            </a:lvl7pPr>
            <a:lvl8pPr marL="3200400" algn="l" defTabSz="914400" rtl="0" eaLnBrk="1" latinLnBrk="0" hangingPunct="1">
              <a:defRPr sz="1800" kern="1200">
                <a:solidFill>
                  <a:srgbClr val="FFFFFF"/>
                </a:solidFill>
                <a:latin typeface="等线" panose="02110004020202020204"/>
                <a:ea typeface="+mn-ea"/>
                <a:cs typeface="+mn-cs"/>
              </a:defRPr>
            </a:lvl8pPr>
            <a:lvl9pPr marL="3657600" algn="l" defTabSz="914400" rtl="0" eaLnBrk="1" latinLnBrk="0" hangingPunct="1">
              <a:defRPr sz="1800" kern="1200">
                <a:solidFill>
                  <a:srgbClr val="FFFFFF"/>
                </a:solidFill>
                <a:latin typeface="等线" panose="02110004020202020204"/>
                <a:ea typeface="+mn-ea"/>
                <a:cs typeface="+mn-cs"/>
              </a:defRPr>
            </a:lvl9p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rgbClr val="FFFFFF"/>
              </a:solidFill>
              <a:effectLst/>
              <a:uLnTx/>
              <a:uFillTx/>
              <a:latin typeface="等线" panose="02110004020202020204"/>
              <a:ea typeface="等线" panose="02010600030101010101" pitchFamily="2" charset="-122"/>
              <a:cs typeface="+mn-cs"/>
            </a:endParaRPr>
          </a:p>
        </p:txBody>
      </p:sp>
      <p:sp>
        <p:nvSpPr>
          <p:cNvPr id="33" name="Text2">
            <a:extLst>
              <a:ext uri="{FF2B5EF4-FFF2-40B4-BE49-F238E27FC236}">
                <a16:creationId xmlns:a16="http://schemas.microsoft.com/office/drawing/2014/main" id="{3D828684-9028-1C30-51F7-2FA826B45E4E}"/>
              </a:ext>
            </a:extLst>
          </p:cNvPr>
          <p:cNvSpPr txBox="1"/>
          <p:nvPr>
            <p:custDataLst>
              <p:tags r:id="rId11"/>
            </p:custDataLst>
          </p:nvPr>
        </p:nvSpPr>
        <p:spPr>
          <a:xfrm>
            <a:off x="1772227" y="1853010"/>
            <a:ext cx="4178300" cy="496332"/>
          </a:xfrm>
          <a:prstGeom prst="rect">
            <a:avLst/>
          </a:prstGeom>
          <a:noFill/>
        </p:spPr>
        <p:txBody>
          <a:bodyPr wrap="square" lIns="0" tIns="0" rIns="0" bIns="0" anchor="ctr">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000" b="1" dirty="0">
                <a:solidFill>
                  <a:schemeClr val="tx1"/>
                </a:solidFill>
                <a:latin typeface="微软雅黑" panose="020B0503020204020204" pitchFamily="34" charset="-122"/>
                <a:ea typeface="微软雅黑" panose="020B0503020204020204" pitchFamily="34" charset="-122"/>
              </a:rPr>
              <a:t>经济与社会影响</a:t>
            </a:r>
          </a:p>
        </p:txBody>
      </p:sp>
      <p:sp>
        <p:nvSpPr>
          <p:cNvPr id="34" name="Text3">
            <a:extLst>
              <a:ext uri="{FF2B5EF4-FFF2-40B4-BE49-F238E27FC236}">
                <a16:creationId xmlns:a16="http://schemas.microsoft.com/office/drawing/2014/main" id="{93C61BBA-609B-DBB8-F1B5-9E41E5BF5CE8}"/>
              </a:ext>
            </a:extLst>
          </p:cNvPr>
          <p:cNvSpPr txBox="1"/>
          <p:nvPr>
            <p:custDataLst>
              <p:tags r:id="rId12"/>
            </p:custDataLst>
          </p:nvPr>
        </p:nvSpPr>
        <p:spPr>
          <a:xfrm>
            <a:off x="6722040" y="1853010"/>
            <a:ext cx="4178300" cy="496332"/>
          </a:xfrm>
          <a:prstGeom prst="rect">
            <a:avLst/>
          </a:prstGeom>
          <a:noFill/>
        </p:spPr>
        <p:txBody>
          <a:bodyPr wrap="square" lIns="0" tIns="0" rIns="0" bIns="0" anchor="ctr">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000" b="1" dirty="0">
                <a:solidFill>
                  <a:schemeClr val="tx1"/>
                </a:solidFill>
                <a:latin typeface="微软雅黑" panose="020B0503020204020204" pitchFamily="34" charset="-122"/>
                <a:ea typeface="微软雅黑" panose="020B0503020204020204" pitchFamily="34" charset="-122"/>
              </a:rPr>
              <a:t>城市建设的挑战</a:t>
            </a:r>
          </a:p>
        </p:txBody>
      </p:sp>
      <p:sp>
        <p:nvSpPr>
          <p:cNvPr id="35" name="Text4">
            <a:extLst>
              <a:ext uri="{FF2B5EF4-FFF2-40B4-BE49-F238E27FC236}">
                <a16:creationId xmlns:a16="http://schemas.microsoft.com/office/drawing/2014/main" id="{45540E42-2E5A-5985-EF78-65C4F6EDA95A}"/>
              </a:ext>
            </a:extLst>
          </p:cNvPr>
          <p:cNvSpPr txBox="1"/>
          <p:nvPr>
            <p:custDataLst>
              <p:tags r:id="rId13"/>
            </p:custDataLst>
          </p:nvPr>
        </p:nvSpPr>
        <p:spPr>
          <a:xfrm>
            <a:off x="1772227" y="3977211"/>
            <a:ext cx="4178300" cy="496332"/>
          </a:xfrm>
          <a:prstGeom prst="rect">
            <a:avLst/>
          </a:prstGeom>
          <a:noFill/>
        </p:spPr>
        <p:txBody>
          <a:bodyPr wrap="square" lIns="0" tIns="0" rIns="0" bIns="0" anchor="ctr">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000" b="1" dirty="0">
                <a:solidFill>
                  <a:schemeClr val="tx1"/>
                </a:solidFill>
                <a:latin typeface="微软雅黑" panose="020B0503020204020204" pitchFamily="34" charset="-122"/>
                <a:ea typeface="微软雅黑" panose="020B0503020204020204" pitchFamily="34" charset="-122"/>
              </a:rPr>
              <a:t>生态环境的恶化</a:t>
            </a:r>
          </a:p>
        </p:txBody>
      </p:sp>
      <p:sp>
        <p:nvSpPr>
          <p:cNvPr id="36" name="Text5">
            <a:extLst>
              <a:ext uri="{FF2B5EF4-FFF2-40B4-BE49-F238E27FC236}">
                <a16:creationId xmlns:a16="http://schemas.microsoft.com/office/drawing/2014/main" id="{65B2B0D5-C59D-197E-DAF6-4368274E5770}"/>
              </a:ext>
            </a:extLst>
          </p:cNvPr>
          <p:cNvSpPr txBox="1"/>
          <p:nvPr>
            <p:custDataLst>
              <p:tags r:id="rId14"/>
            </p:custDataLst>
          </p:nvPr>
        </p:nvSpPr>
        <p:spPr>
          <a:xfrm>
            <a:off x="6722040" y="3977211"/>
            <a:ext cx="4178300" cy="496332"/>
          </a:xfrm>
          <a:prstGeom prst="rect">
            <a:avLst/>
          </a:prstGeom>
          <a:noFill/>
        </p:spPr>
        <p:txBody>
          <a:bodyPr wrap="square" lIns="0" tIns="0" rIns="0" bIns="0" anchor="ctr">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000" b="1" dirty="0">
                <a:solidFill>
                  <a:schemeClr val="tx1"/>
                </a:solidFill>
                <a:latin typeface="微软雅黑" panose="020B0503020204020204" pitchFamily="34" charset="-122"/>
                <a:ea typeface="微软雅黑" panose="020B0503020204020204" pitchFamily="34" charset="-122"/>
              </a:rPr>
              <a:t>苏轼面临的治水难题</a:t>
            </a:r>
          </a:p>
        </p:txBody>
      </p:sp>
      <p:sp>
        <p:nvSpPr>
          <p:cNvPr id="38" name="Text6">
            <a:extLst>
              <a:ext uri="{FF2B5EF4-FFF2-40B4-BE49-F238E27FC236}">
                <a16:creationId xmlns:a16="http://schemas.microsoft.com/office/drawing/2014/main" id="{F7352F37-A847-5FE6-73E9-E9BAB576DD09}"/>
              </a:ext>
            </a:extLst>
          </p:cNvPr>
          <p:cNvSpPr txBox="1"/>
          <p:nvPr>
            <p:custDataLst>
              <p:tags r:id="rId15"/>
            </p:custDataLst>
          </p:nvPr>
        </p:nvSpPr>
        <p:spPr>
          <a:xfrm>
            <a:off x="1447800" y="2371883"/>
            <a:ext cx="4053687" cy="1027631"/>
          </a:xfrm>
          <a:prstGeom prst="rect">
            <a:avLst/>
          </a:prstGeom>
          <a:noFill/>
        </p:spPr>
        <p:txBody>
          <a:bodyPr wrap="square" lIns="0" tIns="0" rIns="0" bIns="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1218565">
              <a:lnSpc>
                <a:spcPct val="130000"/>
              </a:lnSpc>
              <a:spcBef>
                <a:spcPts val="300"/>
              </a:spcBef>
              <a:spcAft>
                <a:spcPts val="300"/>
              </a:spcAft>
              <a:defRPr/>
            </a:pPr>
            <a:r>
              <a:rPr lang="en-US" altLang="zh-CN" sz="1600" b="0" dirty="0" err="1">
                <a:solidFill>
                  <a:schemeClr val="bg2"/>
                </a:solidFill>
                <a:latin typeface="微软雅黑" panose="020B0503020204020204" pitchFamily="34" charset="-122"/>
                <a:ea typeface="微软雅黑" panose="020B0503020204020204" pitchFamily="34" charset="-122"/>
              </a:rPr>
              <a:t>黄河水患导致农田被淹，粮食减产，百姓流离失所，社会经济受到严重破坏。徐州作为交通枢纽，水患还影响了南北物资流通</a:t>
            </a:r>
            <a:r>
              <a:rPr lang="en-US" altLang="zh-CN" sz="1600" b="0" dirty="0">
                <a:solidFill>
                  <a:schemeClr val="bg2"/>
                </a:solidFill>
                <a:latin typeface="微软雅黑" panose="020B0503020204020204" pitchFamily="34" charset="-122"/>
                <a:ea typeface="微软雅黑" panose="020B0503020204020204" pitchFamily="34" charset="-122"/>
              </a:rPr>
              <a:t>。</a:t>
            </a:r>
          </a:p>
        </p:txBody>
      </p:sp>
      <p:sp>
        <p:nvSpPr>
          <p:cNvPr id="39" name="Text7">
            <a:extLst>
              <a:ext uri="{FF2B5EF4-FFF2-40B4-BE49-F238E27FC236}">
                <a16:creationId xmlns:a16="http://schemas.microsoft.com/office/drawing/2014/main" id="{6D189F0B-C7DD-83D5-7239-E3FDD7A9E48E}"/>
              </a:ext>
            </a:extLst>
          </p:cNvPr>
          <p:cNvSpPr txBox="1"/>
          <p:nvPr>
            <p:custDataLst>
              <p:tags r:id="rId16"/>
            </p:custDataLst>
          </p:nvPr>
        </p:nvSpPr>
        <p:spPr>
          <a:xfrm>
            <a:off x="6722039" y="2371883"/>
            <a:ext cx="4105885" cy="1027631"/>
          </a:xfrm>
          <a:prstGeom prst="rect">
            <a:avLst/>
          </a:prstGeom>
          <a:noFill/>
        </p:spPr>
        <p:txBody>
          <a:bodyPr wrap="square" lIns="0" tIns="0" rIns="0" bIns="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1218565">
              <a:lnSpc>
                <a:spcPct val="130000"/>
              </a:lnSpc>
              <a:spcBef>
                <a:spcPts val="300"/>
              </a:spcBef>
              <a:spcAft>
                <a:spcPts val="300"/>
              </a:spcAft>
              <a:defRPr/>
            </a:pPr>
            <a:r>
              <a:rPr lang="en-US" altLang="zh-CN" b="0" dirty="0" err="1">
                <a:solidFill>
                  <a:schemeClr val="bg2"/>
                </a:solidFill>
                <a:latin typeface="微软雅黑" panose="020B0503020204020204" pitchFamily="34" charset="-122"/>
                <a:ea typeface="微软雅黑" panose="020B0503020204020204" pitchFamily="34" charset="-122"/>
              </a:rPr>
              <a:t>频繁的水患迫使徐州不断加固城墙和水利设施，城市建设成本高昂，且难以从根本上解决问题</a:t>
            </a:r>
            <a:r>
              <a:rPr lang="en-US" altLang="zh-CN" b="0" dirty="0">
                <a:solidFill>
                  <a:schemeClr val="bg2"/>
                </a:solidFill>
                <a:latin typeface="微软雅黑" panose="020B0503020204020204" pitchFamily="34" charset="-122"/>
                <a:ea typeface="微软雅黑" panose="020B0503020204020204" pitchFamily="34" charset="-122"/>
              </a:rPr>
              <a:t>。</a:t>
            </a:r>
          </a:p>
        </p:txBody>
      </p:sp>
      <p:sp>
        <p:nvSpPr>
          <p:cNvPr id="40" name="Text8">
            <a:extLst>
              <a:ext uri="{FF2B5EF4-FFF2-40B4-BE49-F238E27FC236}">
                <a16:creationId xmlns:a16="http://schemas.microsoft.com/office/drawing/2014/main" id="{D64DD6FC-167C-6043-63D6-C122136E7A5B}"/>
              </a:ext>
            </a:extLst>
          </p:cNvPr>
          <p:cNvSpPr txBox="1"/>
          <p:nvPr>
            <p:custDataLst>
              <p:tags r:id="rId17"/>
            </p:custDataLst>
          </p:nvPr>
        </p:nvSpPr>
        <p:spPr>
          <a:xfrm>
            <a:off x="1600200" y="4497450"/>
            <a:ext cx="4114800" cy="1027631"/>
          </a:xfrm>
          <a:prstGeom prst="rect">
            <a:avLst/>
          </a:prstGeom>
          <a:noFill/>
        </p:spPr>
        <p:txBody>
          <a:bodyPr wrap="square" lIns="0" tIns="0" rIns="0" bIns="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1218565">
              <a:lnSpc>
                <a:spcPct val="130000"/>
              </a:lnSpc>
              <a:spcBef>
                <a:spcPts val="300"/>
              </a:spcBef>
              <a:spcAft>
                <a:spcPts val="300"/>
              </a:spcAft>
              <a:defRPr/>
            </a:pPr>
            <a:r>
              <a:rPr lang="en-US" altLang="zh-CN" b="0" dirty="0" err="1">
                <a:solidFill>
                  <a:schemeClr val="bg2"/>
                </a:solidFill>
                <a:latin typeface="微软雅黑" panose="020B0503020204020204" pitchFamily="34" charset="-122"/>
                <a:ea typeface="微软雅黑" panose="020B0503020204020204" pitchFamily="34" charset="-122"/>
              </a:rPr>
              <a:t>黄河泥沙淤积导致河道抬高，进一步加剧了水患风险，生态环境持续恶化，形成恶性循环</a:t>
            </a:r>
            <a:r>
              <a:rPr lang="en-US" altLang="zh-CN" b="0" dirty="0">
                <a:solidFill>
                  <a:schemeClr val="bg2"/>
                </a:solidFill>
                <a:latin typeface="微软雅黑" panose="020B0503020204020204" pitchFamily="34" charset="-122"/>
                <a:ea typeface="微软雅黑" panose="020B0503020204020204" pitchFamily="34" charset="-122"/>
              </a:rPr>
              <a:t>。</a:t>
            </a:r>
          </a:p>
        </p:txBody>
      </p:sp>
      <p:sp>
        <p:nvSpPr>
          <p:cNvPr id="41" name="Text9">
            <a:extLst>
              <a:ext uri="{FF2B5EF4-FFF2-40B4-BE49-F238E27FC236}">
                <a16:creationId xmlns:a16="http://schemas.microsoft.com/office/drawing/2014/main" id="{24FC7F31-8FF0-F0C2-F30E-01E1BD3D4336}"/>
              </a:ext>
            </a:extLst>
          </p:cNvPr>
          <p:cNvSpPr txBox="1"/>
          <p:nvPr>
            <p:custDataLst>
              <p:tags r:id="rId18"/>
            </p:custDataLst>
          </p:nvPr>
        </p:nvSpPr>
        <p:spPr>
          <a:xfrm>
            <a:off x="6722040" y="4497450"/>
            <a:ext cx="4022160" cy="1027631"/>
          </a:xfrm>
          <a:prstGeom prst="rect">
            <a:avLst/>
          </a:prstGeom>
          <a:noFill/>
        </p:spPr>
        <p:txBody>
          <a:bodyPr wrap="square" lIns="0" tIns="0" rIns="0" bIns="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1218565">
              <a:lnSpc>
                <a:spcPct val="130000"/>
              </a:lnSpc>
              <a:spcBef>
                <a:spcPts val="300"/>
              </a:spcBef>
              <a:spcAft>
                <a:spcPts val="300"/>
              </a:spcAft>
              <a:defRPr/>
            </a:pPr>
            <a:r>
              <a:rPr lang="en-US" altLang="zh-CN" b="0" dirty="0" err="1">
                <a:solidFill>
                  <a:schemeClr val="bg2"/>
                </a:solidFill>
                <a:latin typeface="微软雅黑" panose="020B0503020204020204" pitchFamily="34" charset="-122"/>
                <a:ea typeface="微软雅黑" panose="020B0503020204020204" pitchFamily="34" charset="-122"/>
              </a:rPr>
              <a:t>苏轼到任徐州时，正值黄河决口，水患严重。他需要在地理环境不利的条件下，找到有效的治水方案</a:t>
            </a:r>
            <a:r>
              <a:rPr lang="en-US" altLang="zh-CN" b="0" dirty="0">
                <a:solidFill>
                  <a:schemeClr val="bg2"/>
                </a:solidFill>
                <a:latin typeface="微软雅黑" panose="020B0503020204020204" pitchFamily="34" charset="-122"/>
                <a:ea typeface="微软雅黑" panose="020B0503020204020204" pitchFamily="34" charset="-122"/>
              </a:rPr>
              <a:t>。</a:t>
            </a:r>
          </a:p>
        </p:txBody>
      </p:sp>
      <p:sp>
        <p:nvSpPr>
          <p:cNvPr id="42" name="Shape5">
            <a:extLst>
              <a:ext uri="{FF2B5EF4-FFF2-40B4-BE49-F238E27FC236}">
                <a16:creationId xmlns:a16="http://schemas.microsoft.com/office/drawing/2014/main" id="{221EB801-1936-58ED-A54A-731913C824BA}"/>
              </a:ext>
            </a:extLst>
          </p:cNvPr>
          <p:cNvSpPr/>
          <p:nvPr>
            <p:custDataLst>
              <p:tags r:id="rId19"/>
            </p:custDataLst>
          </p:nvPr>
        </p:nvSpPr>
        <p:spPr>
          <a:xfrm>
            <a:off x="5749963" y="3204822"/>
            <a:ext cx="768022" cy="768022"/>
          </a:xfrm>
          <a:custGeom>
            <a:avLst/>
            <a:gdLst>
              <a:gd name="connsiteX0" fmla="*/ 157638 w 338138"/>
              <a:gd name="connsiteY0" fmla="*/ 144463 h 338138"/>
              <a:gd name="connsiteX1" fmla="*/ 165544 w 338138"/>
              <a:gd name="connsiteY1" fmla="*/ 148443 h 338138"/>
              <a:gd name="connsiteX2" fmla="*/ 249865 w 338138"/>
              <a:gd name="connsiteY2" fmla="*/ 233341 h 338138"/>
              <a:gd name="connsiteX3" fmla="*/ 280167 w 338138"/>
              <a:gd name="connsiteY3" fmla="*/ 232015 h 338138"/>
              <a:gd name="connsiteX4" fmla="*/ 286755 w 338138"/>
              <a:gd name="connsiteY4" fmla="*/ 234668 h 338138"/>
              <a:gd name="connsiteX5" fmla="*/ 335503 w 338138"/>
              <a:gd name="connsiteY5" fmla="*/ 283750 h 338138"/>
              <a:gd name="connsiteX6" fmla="*/ 338138 w 338138"/>
              <a:gd name="connsiteY6" fmla="*/ 293036 h 338138"/>
              <a:gd name="connsiteX7" fmla="*/ 330233 w 338138"/>
              <a:gd name="connsiteY7" fmla="*/ 298342 h 338138"/>
              <a:gd name="connsiteX8" fmla="*/ 311788 w 338138"/>
              <a:gd name="connsiteY8" fmla="*/ 303648 h 338138"/>
              <a:gd name="connsiteX9" fmla="*/ 303883 w 338138"/>
              <a:gd name="connsiteY9" fmla="*/ 310281 h 338138"/>
              <a:gd name="connsiteX10" fmla="*/ 299930 w 338138"/>
              <a:gd name="connsiteY10" fmla="*/ 331505 h 338138"/>
              <a:gd name="connsiteX11" fmla="*/ 293343 w 338138"/>
              <a:gd name="connsiteY11" fmla="*/ 338138 h 338138"/>
              <a:gd name="connsiteX12" fmla="*/ 290708 w 338138"/>
              <a:gd name="connsiteY12" fmla="*/ 338138 h 338138"/>
              <a:gd name="connsiteX13" fmla="*/ 284120 w 338138"/>
              <a:gd name="connsiteY13" fmla="*/ 335485 h 338138"/>
              <a:gd name="connsiteX14" fmla="*/ 235372 w 338138"/>
              <a:gd name="connsiteY14" fmla="*/ 286403 h 338138"/>
              <a:gd name="connsiteX15" fmla="*/ 232737 w 338138"/>
              <a:gd name="connsiteY15" fmla="*/ 279770 h 338138"/>
              <a:gd name="connsiteX16" fmla="*/ 234054 w 338138"/>
              <a:gd name="connsiteY16" fmla="*/ 249260 h 338138"/>
              <a:gd name="connsiteX17" fmla="*/ 149733 w 338138"/>
              <a:gd name="connsiteY17" fmla="*/ 164361 h 338138"/>
              <a:gd name="connsiteX18" fmla="*/ 149733 w 338138"/>
              <a:gd name="connsiteY18" fmla="*/ 148443 h 338138"/>
              <a:gd name="connsiteX19" fmla="*/ 157638 w 338138"/>
              <a:gd name="connsiteY19" fmla="*/ 144463 h 338138"/>
              <a:gd name="connsiteX20" fmla="*/ 145922 w 338138"/>
              <a:gd name="connsiteY20" fmla="*/ 120650 h 338138"/>
              <a:gd name="connsiteX21" fmla="*/ 169863 w 338138"/>
              <a:gd name="connsiteY21" fmla="*/ 137383 h 338138"/>
              <a:gd name="connsiteX22" fmla="*/ 157893 w 338138"/>
              <a:gd name="connsiteY22" fmla="*/ 133522 h 338138"/>
              <a:gd name="connsiteX23" fmla="*/ 141931 w 338138"/>
              <a:gd name="connsiteY23" fmla="*/ 141245 h 338138"/>
              <a:gd name="connsiteX24" fmla="*/ 137941 w 338138"/>
              <a:gd name="connsiteY24" fmla="*/ 168275 h 338138"/>
              <a:gd name="connsiteX25" fmla="*/ 120650 w 338138"/>
              <a:gd name="connsiteY25" fmla="*/ 145106 h 338138"/>
              <a:gd name="connsiteX26" fmla="*/ 145922 w 338138"/>
              <a:gd name="connsiteY26" fmla="*/ 120650 h 338138"/>
              <a:gd name="connsiteX27" fmla="*/ 146051 w 338138"/>
              <a:gd name="connsiteY27" fmla="*/ 60325 h 338138"/>
              <a:gd name="connsiteX28" fmla="*/ 230188 w 338138"/>
              <a:gd name="connsiteY28" fmla="*/ 145257 h 338138"/>
              <a:gd name="connsiteX29" fmla="*/ 219671 w 338138"/>
              <a:gd name="connsiteY29" fmla="*/ 186395 h 338138"/>
              <a:gd name="connsiteX30" fmla="*/ 193378 w 338138"/>
              <a:gd name="connsiteY30" fmla="*/ 161181 h 338138"/>
              <a:gd name="connsiteX31" fmla="*/ 196007 w 338138"/>
              <a:gd name="connsiteY31" fmla="*/ 145257 h 338138"/>
              <a:gd name="connsiteX32" fmla="*/ 146051 w 338138"/>
              <a:gd name="connsiteY32" fmla="*/ 94828 h 338138"/>
              <a:gd name="connsiteX33" fmla="*/ 96094 w 338138"/>
              <a:gd name="connsiteY33" fmla="*/ 145257 h 338138"/>
              <a:gd name="connsiteX34" fmla="*/ 146051 w 338138"/>
              <a:gd name="connsiteY34" fmla="*/ 195685 h 338138"/>
              <a:gd name="connsiteX35" fmla="*/ 161827 w 338138"/>
              <a:gd name="connsiteY35" fmla="*/ 193031 h 338138"/>
              <a:gd name="connsiteX36" fmla="*/ 188119 w 338138"/>
              <a:gd name="connsiteY36" fmla="*/ 219572 h 338138"/>
              <a:gd name="connsiteX37" fmla="*/ 146051 w 338138"/>
              <a:gd name="connsiteY37" fmla="*/ 230188 h 338138"/>
              <a:gd name="connsiteX38" fmla="*/ 61913 w 338138"/>
              <a:gd name="connsiteY38" fmla="*/ 145257 h 338138"/>
              <a:gd name="connsiteX39" fmla="*/ 146051 w 338138"/>
              <a:gd name="connsiteY39" fmla="*/ 60325 h 338138"/>
              <a:gd name="connsiteX40" fmla="*/ 145257 w 338138"/>
              <a:gd name="connsiteY40" fmla="*/ 0 h 338138"/>
              <a:gd name="connsiteX41" fmla="*/ 290513 w 338138"/>
              <a:gd name="connsiteY41" fmla="*/ 145257 h 338138"/>
              <a:gd name="connsiteX42" fmla="*/ 269385 w 338138"/>
              <a:gd name="connsiteY42" fmla="*/ 221846 h 338138"/>
              <a:gd name="connsiteX43" fmla="*/ 254859 w 338138"/>
              <a:gd name="connsiteY43" fmla="*/ 221846 h 338138"/>
              <a:gd name="connsiteX44" fmla="*/ 239013 w 338138"/>
              <a:gd name="connsiteY44" fmla="*/ 206000 h 338138"/>
              <a:gd name="connsiteX45" fmla="*/ 256180 w 338138"/>
              <a:gd name="connsiteY45" fmla="*/ 145257 h 338138"/>
              <a:gd name="connsiteX46" fmla="*/ 145257 w 338138"/>
              <a:gd name="connsiteY46" fmla="*/ 34333 h 338138"/>
              <a:gd name="connsiteX47" fmla="*/ 34333 w 338138"/>
              <a:gd name="connsiteY47" fmla="*/ 145257 h 338138"/>
              <a:gd name="connsiteX48" fmla="*/ 145257 w 338138"/>
              <a:gd name="connsiteY48" fmla="*/ 256180 h 338138"/>
              <a:gd name="connsiteX49" fmla="*/ 206000 w 338138"/>
              <a:gd name="connsiteY49" fmla="*/ 239013 h 338138"/>
              <a:gd name="connsiteX50" fmla="*/ 221847 w 338138"/>
              <a:gd name="connsiteY50" fmla="*/ 254859 h 338138"/>
              <a:gd name="connsiteX51" fmla="*/ 221847 w 338138"/>
              <a:gd name="connsiteY51" fmla="*/ 269385 h 338138"/>
              <a:gd name="connsiteX52" fmla="*/ 145257 w 338138"/>
              <a:gd name="connsiteY52" fmla="*/ 290513 h 338138"/>
              <a:gd name="connsiteX53" fmla="*/ 0 w 338138"/>
              <a:gd name="connsiteY53" fmla="*/ 145257 h 338138"/>
              <a:gd name="connsiteX54" fmla="*/ 145257 w 338138"/>
              <a:gd name="connsiteY54" fmla="*/ 0 h 338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338138" h="338138">
                <a:moveTo>
                  <a:pt x="157638" y="144463"/>
                </a:moveTo>
                <a:cubicBezTo>
                  <a:pt x="160273" y="144463"/>
                  <a:pt x="162908" y="145790"/>
                  <a:pt x="165544" y="148443"/>
                </a:cubicBezTo>
                <a:cubicBezTo>
                  <a:pt x="165544" y="148443"/>
                  <a:pt x="165544" y="148443"/>
                  <a:pt x="249865" y="233341"/>
                </a:cubicBezTo>
                <a:cubicBezTo>
                  <a:pt x="249865" y="233341"/>
                  <a:pt x="249865" y="233341"/>
                  <a:pt x="280167" y="232015"/>
                </a:cubicBezTo>
                <a:cubicBezTo>
                  <a:pt x="282803" y="232015"/>
                  <a:pt x="285438" y="233341"/>
                  <a:pt x="286755" y="234668"/>
                </a:cubicBezTo>
                <a:cubicBezTo>
                  <a:pt x="286755" y="234668"/>
                  <a:pt x="286755" y="234668"/>
                  <a:pt x="335503" y="283750"/>
                </a:cubicBezTo>
                <a:cubicBezTo>
                  <a:pt x="338138" y="286403"/>
                  <a:pt x="338138" y="289056"/>
                  <a:pt x="338138" y="293036"/>
                </a:cubicBezTo>
                <a:cubicBezTo>
                  <a:pt x="336821" y="295689"/>
                  <a:pt x="334186" y="298342"/>
                  <a:pt x="330233" y="298342"/>
                </a:cubicBezTo>
                <a:cubicBezTo>
                  <a:pt x="330233" y="298342"/>
                  <a:pt x="330233" y="298342"/>
                  <a:pt x="311788" y="303648"/>
                </a:cubicBezTo>
                <a:cubicBezTo>
                  <a:pt x="307835" y="303648"/>
                  <a:pt x="305200" y="306301"/>
                  <a:pt x="303883" y="310281"/>
                </a:cubicBezTo>
                <a:cubicBezTo>
                  <a:pt x="303883" y="310281"/>
                  <a:pt x="303883" y="310281"/>
                  <a:pt x="299930" y="331505"/>
                </a:cubicBezTo>
                <a:cubicBezTo>
                  <a:pt x="298613" y="334158"/>
                  <a:pt x="295978" y="336812"/>
                  <a:pt x="293343" y="338138"/>
                </a:cubicBezTo>
                <a:cubicBezTo>
                  <a:pt x="292025" y="338138"/>
                  <a:pt x="292025" y="338138"/>
                  <a:pt x="290708" y="338138"/>
                </a:cubicBezTo>
                <a:cubicBezTo>
                  <a:pt x="288073" y="338138"/>
                  <a:pt x="285438" y="336812"/>
                  <a:pt x="284120" y="335485"/>
                </a:cubicBezTo>
                <a:cubicBezTo>
                  <a:pt x="284120" y="335485"/>
                  <a:pt x="284120" y="335485"/>
                  <a:pt x="235372" y="286403"/>
                </a:cubicBezTo>
                <a:cubicBezTo>
                  <a:pt x="232737" y="283750"/>
                  <a:pt x="232737" y="281097"/>
                  <a:pt x="232737" y="279770"/>
                </a:cubicBezTo>
                <a:cubicBezTo>
                  <a:pt x="232737" y="279770"/>
                  <a:pt x="232737" y="279770"/>
                  <a:pt x="234054" y="249260"/>
                </a:cubicBezTo>
                <a:cubicBezTo>
                  <a:pt x="234054" y="249260"/>
                  <a:pt x="234054" y="249260"/>
                  <a:pt x="149733" y="164361"/>
                </a:cubicBezTo>
                <a:cubicBezTo>
                  <a:pt x="144463" y="159055"/>
                  <a:pt x="144463" y="152422"/>
                  <a:pt x="149733" y="148443"/>
                </a:cubicBezTo>
                <a:cubicBezTo>
                  <a:pt x="151051" y="145790"/>
                  <a:pt x="155003" y="144463"/>
                  <a:pt x="157638" y="144463"/>
                </a:cubicBezTo>
                <a:close/>
                <a:moveTo>
                  <a:pt x="145922" y="120650"/>
                </a:moveTo>
                <a:cubicBezTo>
                  <a:pt x="157893" y="120650"/>
                  <a:pt x="167203" y="128373"/>
                  <a:pt x="169863" y="137383"/>
                </a:cubicBezTo>
                <a:cubicBezTo>
                  <a:pt x="167203" y="134809"/>
                  <a:pt x="161883" y="133522"/>
                  <a:pt x="157893" y="133522"/>
                </a:cubicBezTo>
                <a:cubicBezTo>
                  <a:pt x="151242" y="133522"/>
                  <a:pt x="145922" y="136096"/>
                  <a:pt x="141931" y="141245"/>
                </a:cubicBezTo>
                <a:cubicBezTo>
                  <a:pt x="133951" y="147680"/>
                  <a:pt x="132620" y="160552"/>
                  <a:pt x="137941" y="168275"/>
                </a:cubicBezTo>
                <a:cubicBezTo>
                  <a:pt x="128630" y="165701"/>
                  <a:pt x="120650" y="156691"/>
                  <a:pt x="120650" y="145106"/>
                </a:cubicBezTo>
                <a:cubicBezTo>
                  <a:pt x="120650" y="132234"/>
                  <a:pt x="132620" y="120650"/>
                  <a:pt x="145922" y="120650"/>
                </a:cubicBezTo>
                <a:close/>
                <a:moveTo>
                  <a:pt x="146051" y="60325"/>
                </a:moveTo>
                <a:cubicBezTo>
                  <a:pt x="192063" y="60325"/>
                  <a:pt x="230188" y="98810"/>
                  <a:pt x="230188" y="145257"/>
                </a:cubicBezTo>
                <a:cubicBezTo>
                  <a:pt x="230188" y="159854"/>
                  <a:pt x="226244" y="174452"/>
                  <a:pt x="219671" y="186395"/>
                </a:cubicBezTo>
                <a:lnTo>
                  <a:pt x="193378" y="161181"/>
                </a:lnTo>
                <a:cubicBezTo>
                  <a:pt x="196007" y="155873"/>
                  <a:pt x="196007" y="150565"/>
                  <a:pt x="196007" y="145257"/>
                </a:cubicBezTo>
                <a:cubicBezTo>
                  <a:pt x="196007" y="117388"/>
                  <a:pt x="173658" y="94828"/>
                  <a:pt x="146051" y="94828"/>
                </a:cubicBezTo>
                <a:cubicBezTo>
                  <a:pt x="118443" y="94828"/>
                  <a:pt x="96094" y="117388"/>
                  <a:pt x="96094" y="145257"/>
                </a:cubicBezTo>
                <a:cubicBezTo>
                  <a:pt x="96094" y="173125"/>
                  <a:pt x="118443" y="195685"/>
                  <a:pt x="146051" y="195685"/>
                </a:cubicBezTo>
                <a:cubicBezTo>
                  <a:pt x="151309" y="195685"/>
                  <a:pt x="156568" y="194358"/>
                  <a:pt x="161827" y="193031"/>
                </a:cubicBezTo>
                <a:cubicBezTo>
                  <a:pt x="161827" y="193031"/>
                  <a:pt x="161827" y="193031"/>
                  <a:pt x="188119" y="219572"/>
                </a:cubicBezTo>
                <a:cubicBezTo>
                  <a:pt x="174973" y="226207"/>
                  <a:pt x="161827" y="230188"/>
                  <a:pt x="146051" y="230188"/>
                </a:cubicBezTo>
                <a:cubicBezTo>
                  <a:pt x="100038" y="230188"/>
                  <a:pt x="61913" y="191703"/>
                  <a:pt x="61913" y="145257"/>
                </a:cubicBezTo>
                <a:cubicBezTo>
                  <a:pt x="61913" y="98810"/>
                  <a:pt x="100038" y="60325"/>
                  <a:pt x="146051" y="60325"/>
                </a:cubicBezTo>
                <a:close/>
                <a:moveTo>
                  <a:pt x="145257" y="0"/>
                </a:moveTo>
                <a:cubicBezTo>
                  <a:pt x="225808" y="0"/>
                  <a:pt x="290513" y="64705"/>
                  <a:pt x="290513" y="145257"/>
                </a:cubicBezTo>
                <a:cubicBezTo>
                  <a:pt x="290513" y="172987"/>
                  <a:pt x="282590" y="199398"/>
                  <a:pt x="269385" y="221846"/>
                </a:cubicBezTo>
                <a:cubicBezTo>
                  <a:pt x="269385" y="221846"/>
                  <a:pt x="269385" y="221846"/>
                  <a:pt x="254859" y="221846"/>
                </a:cubicBezTo>
                <a:cubicBezTo>
                  <a:pt x="254859" y="221846"/>
                  <a:pt x="254859" y="221846"/>
                  <a:pt x="239013" y="206000"/>
                </a:cubicBezTo>
                <a:cubicBezTo>
                  <a:pt x="249577" y="188833"/>
                  <a:pt x="256180" y="167705"/>
                  <a:pt x="256180" y="145257"/>
                </a:cubicBezTo>
                <a:cubicBezTo>
                  <a:pt x="256180" y="84513"/>
                  <a:pt x="207321" y="34333"/>
                  <a:pt x="145257" y="34333"/>
                </a:cubicBezTo>
                <a:cubicBezTo>
                  <a:pt x="84513" y="34333"/>
                  <a:pt x="34333" y="84513"/>
                  <a:pt x="34333" y="145257"/>
                </a:cubicBezTo>
                <a:cubicBezTo>
                  <a:pt x="34333" y="207321"/>
                  <a:pt x="84513" y="256180"/>
                  <a:pt x="145257" y="256180"/>
                </a:cubicBezTo>
                <a:cubicBezTo>
                  <a:pt x="167705" y="256180"/>
                  <a:pt x="188834" y="249577"/>
                  <a:pt x="206000" y="239013"/>
                </a:cubicBezTo>
                <a:cubicBezTo>
                  <a:pt x="206000" y="239013"/>
                  <a:pt x="206000" y="239013"/>
                  <a:pt x="221847" y="254859"/>
                </a:cubicBezTo>
                <a:cubicBezTo>
                  <a:pt x="221847" y="254859"/>
                  <a:pt x="221847" y="254859"/>
                  <a:pt x="221847" y="269385"/>
                </a:cubicBezTo>
                <a:cubicBezTo>
                  <a:pt x="199398" y="282590"/>
                  <a:pt x="172988" y="290513"/>
                  <a:pt x="145257" y="290513"/>
                </a:cubicBezTo>
                <a:cubicBezTo>
                  <a:pt x="64705" y="290513"/>
                  <a:pt x="0" y="225808"/>
                  <a:pt x="0" y="145257"/>
                </a:cubicBezTo>
                <a:cubicBezTo>
                  <a:pt x="0" y="64705"/>
                  <a:pt x="64705" y="0"/>
                  <a:pt x="145257" y="0"/>
                </a:cubicBez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384" tIns="45691" rIns="91384" bIns="45691"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000D10"/>
              </a:solidFill>
              <a:effectLst/>
              <a:uLnTx/>
              <a:uFillTx/>
              <a:latin typeface="Bebas" pitchFamily="50" charset="0"/>
              <a:ea typeface="汉仪旗黑-55简" panose="00020600040101010101" pitchFamily="18" charset="-122"/>
              <a:cs typeface="+mn-cs"/>
              <a:sym typeface="Bebas" pitchFamily="50" charset="0"/>
            </a:endParaRPr>
          </a:p>
        </p:txBody>
      </p:sp>
      <p:sp>
        <p:nvSpPr>
          <p:cNvPr id="43" name="Rectangle 42-【1】">
            <a:extLst>
              <a:ext uri="{FF2B5EF4-FFF2-40B4-BE49-F238E27FC236}">
                <a16:creationId xmlns:a16="http://schemas.microsoft.com/office/drawing/2014/main" id="{46B4D076-446A-F129-5411-A6A0EE418079}"/>
              </a:ext>
            </a:extLst>
          </p:cNvPr>
          <p:cNvSpPr/>
          <p:nvPr>
            <p:custDataLst>
              <p:tags r:id="rId20"/>
            </p:custDataLst>
          </p:nvPr>
        </p:nvSpPr>
        <p:spPr>
          <a:xfrm>
            <a:off x="-1" y="6705600"/>
            <a:ext cx="12192001" cy="152400"/>
          </a:xfrm>
          <a:prstGeom prst="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rgbClr val="FFFFFF"/>
                </a:solidFill>
                <a:latin typeface="等线" panose="02110004020202020204"/>
                <a:ea typeface="+mn-ea"/>
                <a:cs typeface="+mn-cs"/>
              </a:defRPr>
            </a:lvl1pPr>
            <a:lvl2pPr marL="457200" algn="l" defTabSz="914400" rtl="0" eaLnBrk="1" latinLnBrk="0" hangingPunct="1">
              <a:defRPr sz="1800" kern="1200">
                <a:solidFill>
                  <a:srgbClr val="FFFFFF"/>
                </a:solidFill>
                <a:latin typeface="等线" panose="02110004020202020204"/>
                <a:ea typeface="+mn-ea"/>
                <a:cs typeface="+mn-cs"/>
              </a:defRPr>
            </a:lvl2pPr>
            <a:lvl3pPr marL="914400" algn="l" defTabSz="914400" rtl="0" eaLnBrk="1" latinLnBrk="0" hangingPunct="1">
              <a:defRPr sz="1800" kern="1200">
                <a:solidFill>
                  <a:srgbClr val="FFFFFF"/>
                </a:solidFill>
                <a:latin typeface="等线" panose="02110004020202020204"/>
                <a:ea typeface="+mn-ea"/>
                <a:cs typeface="+mn-cs"/>
              </a:defRPr>
            </a:lvl3pPr>
            <a:lvl4pPr marL="1371600" algn="l" defTabSz="914400" rtl="0" eaLnBrk="1" latinLnBrk="0" hangingPunct="1">
              <a:defRPr sz="1800" kern="1200">
                <a:solidFill>
                  <a:srgbClr val="FFFFFF"/>
                </a:solidFill>
                <a:latin typeface="等线" panose="02110004020202020204"/>
                <a:ea typeface="+mn-ea"/>
                <a:cs typeface="+mn-cs"/>
              </a:defRPr>
            </a:lvl4pPr>
            <a:lvl5pPr marL="1828800" algn="l" defTabSz="914400" rtl="0" eaLnBrk="1" latinLnBrk="0" hangingPunct="1">
              <a:defRPr sz="1800" kern="1200">
                <a:solidFill>
                  <a:srgbClr val="FFFFFF"/>
                </a:solidFill>
                <a:latin typeface="等线" panose="02110004020202020204"/>
                <a:ea typeface="+mn-ea"/>
                <a:cs typeface="+mn-cs"/>
              </a:defRPr>
            </a:lvl5pPr>
            <a:lvl6pPr marL="2286000" algn="l" defTabSz="914400" rtl="0" eaLnBrk="1" latinLnBrk="0" hangingPunct="1">
              <a:defRPr sz="1800" kern="1200">
                <a:solidFill>
                  <a:srgbClr val="FFFFFF"/>
                </a:solidFill>
                <a:latin typeface="等线" panose="02110004020202020204"/>
                <a:ea typeface="+mn-ea"/>
                <a:cs typeface="+mn-cs"/>
              </a:defRPr>
            </a:lvl6pPr>
            <a:lvl7pPr marL="2743200" algn="l" defTabSz="914400" rtl="0" eaLnBrk="1" latinLnBrk="0" hangingPunct="1">
              <a:defRPr sz="1800" kern="1200">
                <a:solidFill>
                  <a:srgbClr val="FFFFFF"/>
                </a:solidFill>
                <a:latin typeface="等线" panose="02110004020202020204"/>
                <a:ea typeface="+mn-ea"/>
                <a:cs typeface="+mn-cs"/>
              </a:defRPr>
            </a:lvl7pPr>
            <a:lvl8pPr marL="3200400" algn="l" defTabSz="914400" rtl="0" eaLnBrk="1" latinLnBrk="0" hangingPunct="1">
              <a:defRPr sz="1800" kern="1200">
                <a:solidFill>
                  <a:srgbClr val="FFFFFF"/>
                </a:solidFill>
                <a:latin typeface="等线" panose="02110004020202020204"/>
                <a:ea typeface="+mn-ea"/>
                <a:cs typeface="+mn-cs"/>
              </a:defRPr>
            </a:lvl8pPr>
            <a:lvl9pPr marL="3657600" algn="l" defTabSz="914400" rtl="0" eaLnBrk="1" latinLnBrk="0" hangingPunct="1">
              <a:defRPr sz="1800" kern="1200">
                <a:solidFill>
                  <a:srgbClr val="FFFFFF"/>
                </a:solidFill>
                <a:latin typeface="等线" panose="02110004020202020204"/>
                <a:ea typeface="+mn-ea"/>
                <a:cs typeface="+mn-cs"/>
              </a:defRPr>
            </a:lvl9pPr>
          </a:lstStyle>
          <a:p>
            <a:pPr algn="ctr"/>
            <a:endParaRPr lang="zh-CN" altLang="en-US"/>
          </a:p>
        </p:txBody>
      </p:sp>
      <p:grpSp>
        <p:nvGrpSpPr>
          <p:cNvPr id="21" name="Text10">
            <a:extLst>
              <a:ext uri="{FF2B5EF4-FFF2-40B4-BE49-F238E27FC236}">
                <a16:creationId xmlns:a16="http://schemas.microsoft.com/office/drawing/2014/main" id="{838A1C22-DB8C-B270-7345-BCA022448B93}"/>
              </a:ext>
            </a:extLst>
          </p:cNvPr>
          <p:cNvGrpSpPr/>
          <p:nvPr>
            <p:custDataLst>
              <p:tags r:id="rId21"/>
            </p:custDataLst>
          </p:nvPr>
        </p:nvGrpSpPr>
        <p:grpSpPr>
          <a:xfrm>
            <a:off x="127000" y="274084"/>
            <a:ext cx="761937" cy="634946"/>
            <a:chOff x="127000" y="274084"/>
            <a:chExt cx="761937" cy="634946"/>
          </a:xfrm>
        </p:grpSpPr>
        <p:sp>
          <p:nvSpPr>
            <p:cNvPr id="12" name="矩形: 圆角 11">
              <a:extLst>
                <a:ext uri="{FF2B5EF4-FFF2-40B4-BE49-F238E27FC236}">
                  <a16:creationId xmlns:a16="http://schemas.microsoft.com/office/drawing/2014/main" id="{AAFDAFFB-2FC1-4C42-75AB-8EF119262115}"/>
                </a:ext>
              </a:extLst>
            </p:cNvPr>
            <p:cNvSpPr/>
            <p:nvPr>
              <p:custDataLst>
                <p:tags r:id="rId22"/>
              </p:custDataLst>
            </p:nvPr>
          </p:nvSpPr>
          <p:spPr>
            <a:xfrm>
              <a:off x="127000" y="274084"/>
              <a:ext cx="634946" cy="634946"/>
            </a:xfrm>
            <a:prstGeom prst="roundRect">
              <a:avLst/>
            </a:prstGeom>
            <a:solidFill>
              <a:schemeClr val="accent1"/>
            </a:solidFill>
            <a:ln w="1905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rgbClr val="FFFFFF"/>
                  </a:solidFill>
                  <a:latin typeface="等线" panose="02110004020202020204"/>
                  <a:ea typeface="+mn-ea"/>
                  <a:cs typeface="+mn-cs"/>
                </a:defRPr>
              </a:lvl1pPr>
              <a:lvl2pPr marL="457200" algn="l" defTabSz="914400" rtl="0" eaLnBrk="1" latinLnBrk="0" hangingPunct="1">
                <a:defRPr sz="1800" kern="1200">
                  <a:solidFill>
                    <a:srgbClr val="FFFFFF"/>
                  </a:solidFill>
                  <a:latin typeface="等线" panose="02110004020202020204"/>
                  <a:ea typeface="+mn-ea"/>
                  <a:cs typeface="+mn-cs"/>
                </a:defRPr>
              </a:lvl2pPr>
              <a:lvl3pPr marL="914400" algn="l" defTabSz="914400" rtl="0" eaLnBrk="1" latinLnBrk="0" hangingPunct="1">
                <a:defRPr sz="1800" kern="1200">
                  <a:solidFill>
                    <a:srgbClr val="FFFFFF"/>
                  </a:solidFill>
                  <a:latin typeface="等线" panose="02110004020202020204"/>
                  <a:ea typeface="+mn-ea"/>
                  <a:cs typeface="+mn-cs"/>
                </a:defRPr>
              </a:lvl3pPr>
              <a:lvl4pPr marL="1371600" algn="l" defTabSz="914400" rtl="0" eaLnBrk="1" latinLnBrk="0" hangingPunct="1">
                <a:defRPr sz="1800" kern="1200">
                  <a:solidFill>
                    <a:srgbClr val="FFFFFF"/>
                  </a:solidFill>
                  <a:latin typeface="等线" panose="02110004020202020204"/>
                  <a:ea typeface="+mn-ea"/>
                  <a:cs typeface="+mn-cs"/>
                </a:defRPr>
              </a:lvl4pPr>
              <a:lvl5pPr marL="1828800" algn="l" defTabSz="914400" rtl="0" eaLnBrk="1" latinLnBrk="0" hangingPunct="1">
                <a:defRPr sz="1800" kern="1200">
                  <a:solidFill>
                    <a:srgbClr val="FFFFFF"/>
                  </a:solidFill>
                  <a:latin typeface="等线" panose="02110004020202020204"/>
                  <a:ea typeface="+mn-ea"/>
                  <a:cs typeface="+mn-cs"/>
                </a:defRPr>
              </a:lvl5pPr>
              <a:lvl6pPr marL="2286000" algn="l" defTabSz="914400" rtl="0" eaLnBrk="1" latinLnBrk="0" hangingPunct="1">
                <a:defRPr sz="1800" kern="1200">
                  <a:solidFill>
                    <a:srgbClr val="FFFFFF"/>
                  </a:solidFill>
                  <a:latin typeface="等线" panose="02110004020202020204"/>
                  <a:ea typeface="+mn-ea"/>
                  <a:cs typeface="+mn-cs"/>
                </a:defRPr>
              </a:lvl6pPr>
              <a:lvl7pPr marL="2743200" algn="l" defTabSz="914400" rtl="0" eaLnBrk="1" latinLnBrk="0" hangingPunct="1">
                <a:defRPr sz="1800" kern="1200">
                  <a:solidFill>
                    <a:srgbClr val="FFFFFF"/>
                  </a:solidFill>
                  <a:latin typeface="等线" panose="02110004020202020204"/>
                  <a:ea typeface="+mn-ea"/>
                  <a:cs typeface="+mn-cs"/>
                </a:defRPr>
              </a:lvl7pPr>
              <a:lvl8pPr marL="3200400" algn="l" defTabSz="914400" rtl="0" eaLnBrk="1" latinLnBrk="0" hangingPunct="1">
                <a:defRPr sz="1800" kern="1200">
                  <a:solidFill>
                    <a:srgbClr val="FFFFFF"/>
                  </a:solidFill>
                  <a:latin typeface="等线" panose="02110004020202020204"/>
                  <a:ea typeface="+mn-ea"/>
                  <a:cs typeface="+mn-cs"/>
                </a:defRPr>
              </a:lvl8pPr>
              <a:lvl9pPr marL="3657600" algn="l" defTabSz="914400" rtl="0" eaLnBrk="1" latinLnBrk="0" hangingPunct="1">
                <a:defRPr sz="1800" kern="1200">
                  <a:solidFill>
                    <a:srgbClr val="FFFFFF"/>
                  </a:solidFill>
                  <a:latin typeface="等线" panose="02110004020202020204"/>
                  <a:ea typeface="+mn-ea"/>
                  <a:cs typeface="+mn-cs"/>
                </a:defRPr>
              </a:lvl9pPr>
            </a:lstStyle>
            <a:p>
              <a:pPr algn="ctr"/>
              <a:endParaRPr lang="zh-CN" altLang="en-US"/>
            </a:p>
          </p:txBody>
        </p:sp>
        <p:sp>
          <p:nvSpPr>
            <p:cNvPr id="16" name="矩形: 圆角 15">
              <a:extLst>
                <a:ext uri="{FF2B5EF4-FFF2-40B4-BE49-F238E27FC236}">
                  <a16:creationId xmlns:a16="http://schemas.microsoft.com/office/drawing/2014/main" id="{0C95458A-E90F-9CBF-5E6B-C1B82F3085EC}"/>
                </a:ext>
              </a:extLst>
            </p:cNvPr>
            <p:cNvSpPr>
              <a:spLocks noChangeAspect="1"/>
            </p:cNvSpPr>
            <p:nvPr>
              <p:custDataLst>
                <p:tags r:id="rId23"/>
              </p:custDataLst>
            </p:nvPr>
          </p:nvSpPr>
          <p:spPr>
            <a:xfrm>
              <a:off x="380980" y="274085"/>
              <a:ext cx="507957" cy="507957"/>
            </a:xfrm>
            <a:prstGeom prst="roundRect">
              <a:avLst/>
            </a:prstGeom>
            <a:solidFill>
              <a:schemeClr val="accent1">
                <a:lumMod val="50000"/>
                <a:lumOff val="50000"/>
                <a:alpha val="50000"/>
              </a:schemeClr>
            </a:solidFill>
            <a:ln w="1905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rgbClr val="FFFFFF"/>
                  </a:solidFill>
                  <a:latin typeface="等线" panose="02110004020202020204"/>
                  <a:ea typeface="+mn-ea"/>
                  <a:cs typeface="+mn-cs"/>
                </a:defRPr>
              </a:lvl1pPr>
              <a:lvl2pPr marL="457200" algn="l" defTabSz="914400" rtl="0" eaLnBrk="1" latinLnBrk="0" hangingPunct="1">
                <a:defRPr sz="1800" kern="1200">
                  <a:solidFill>
                    <a:srgbClr val="FFFFFF"/>
                  </a:solidFill>
                  <a:latin typeface="等线" panose="02110004020202020204"/>
                  <a:ea typeface="+mn-ea"/>
                  <a:cs typeface="+mn-cs"/>
                </a:defRPr>
              </a:lvl2pPr>
              <a:lvl3pPr marL="914400" algn="l" defTabSz="914400" rtl="0" eaLnBrk="1" latinLnBrk="0" hangingPunct="1">
                <a:defRPr sz="1800" kern="1200">
                  <a:solidFill>
                    <a:srgbClr val="FFFFFF"/>
                  </a:solidFill>
                  <a:latin typeface="等线" panose="02110004020202020204"/>
                  <a:ea typeface="+mn-ea"/>
                  <a:cs typeface="+mn-cs"/>
                </a:defRPr>
              </a:lvl3pPr>
              <a:lvl4pPr marL="1371600" algn="l" defTabSz="914400" rtl="0" eaLnBrk="1" latinLnBrk="0" hangingPunct="1">
                <a:defRPr sz="1800" kern="1200">
                  <a:solidFill>
                    <a:srgbClr val="FFFFFF"/>
                  </a:solidFill>
                  <a:latin typeface="等线" panose="02110004020202020204"/>
                  <a:ea typeface="+mn-ea"/>
                  <a:cs typeface="+mn-cs"/>
                </a:defRPr>
              </a:lvl4pPr>
              <a:lvl5pPr marL="1828800" algn="l" defTabSz="914400" rtl="0" eaLnBrk="1" latinLnBrk="0" hangingPunct="1">
                <a:defRPr sz="1800" kern="1200">
                  <a:solidFill>
                    <a:srgbClr val="FFFFFF"/>
                  </a:solidFill>
                  <a:latin typeface="等线" panose="02110004020202020204"/>
                  <a:ea typeface="+mn-ea"/>
                  <a:cs typeface="+mn-cs"/>
                </a:defRPr>
              </a:lvl5pPr>
              <a:lvl6pPr marL="2286000" algn="l" defTabSz="914400" rtl="0" eaLnBrk="1" latinLnBrk="0" hangingPunct="1">
                <a:defRPr sz="1800" kern="1200">
                  <a:solidFill>
                    <a:srgbClr val="FFFFFF"/>
                  </a:solidFill>
                  <a:latin typeface="等线" panose="02110004020202020204"/>
                  <a:ea typeface="+mn-ea"/>
                  <a:cs typeface="+mn-cs"/>
                </a:defRPr>
              </a:lvl6pPr>
              <a:lvl7pPr marL="2743200" algn="l" defTabSz="914400" rtl="0" eaLnBrk="1" latinLnBrk="0" hangingPunct="1">
                <a:defRPr sz="1800" kern="1200">
                  <a:solidFill>
                    <a:srgbClr val="FFFFFF"/>
                  </a:solidFill>
                  <a:latin typeface="等线" panose="02110004020202020204"/>
                  <a:ea typeface="+mn-ea"/>
                  <a:cs typeface="+mn-cs"/>
                </a:defRPr>
              </a:lvl7pPr>
              <a:lvl8pPr marL="3200400" algn="l" defTabSz="914400" rtl="0" eaLnBrk="1" latinLnBrk="0" hangingPunct="1">
                <a:defRPr sz="1800" kern="1200">
                  <a:solidFill>
                    <a:srgbClr val="FFFFFF"/>
                  </a:solidFill>
                  <a:latin typeface="等线" panose="02110004020202020204"/>
                  <a:ea typeface="+mn-ea"/>
                  <a:cs typeface="+mn-cs"/>
                </a:defRPr>
              </a:lvl8pPr>
              <a:lvl9pPr marL="3657600" algn="l" defTabSz="914400" rtl="0" eaLnBrk="1" latinLnBrk="0" hangingPunct="1">
                <a:defRPr sz="1800" kern="1200">
                  <a:solidFill>
                    <a:srgbClr val="FFFFFF"/>
                  </a:solidFill>
                  <a:latin typeface="等线" panose="02110004020202020204"/>
                  <a:ea typeface="+mn-ea"/>
                  <a:cs typeface="+mn-cs"/>
                </a:defRPr>
              </a:lvl9pPr>
            </a:lstStyle>
            <a:p>
              <a:pPr algn="ctr"/>
              <a:endParaRPr lang="zh-CN" altLang="en-US"/>
            </a:p>
          </p:txBody>
        </p:sp>
      </p:grpSp>
    </p:spTree>
    <p:custDataLst>
      <p:custData r:id="rId1"/>
      <p:tags r:id="rId2"/>
    </p:custDataLst>
    <p:extLst>
      <p:ext uri="{BB962C8B-B14F-4D97-AF65-F5344CB8AC3E}">
        <p14:creationId xmlns:p14="http://schemas.microsoft.com/office/powerpoint/2010/main" val="64283721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name="content">
    <p:spTree>
      <p:nvGrpSpPr>
        <p:cNvPr id="1" name=""/>
        <p:cNvGrpSpPr/>
        <p:nvPr/>
      </p:nvGrpSpPr>
      <p:grpSpPr>
        <a:xfrm>
          <a:off x="0" y="0"/>
          <a:ext cx="0" cy="0"/>
          <a:chOff x="0" y="0"/>
          <a:chExt cx="0" cy="0"/>
        </a:xfrm>
      </p:grpSpPr>
      <p:sp>
        <p:nvSpPr>
          <p:cNvPr id="19" name="Text1">
            <a:extLst>
              <a:ext uri="{FF2B5EF4-FFF2-40B4-BE49-F238E27FC236}">
                <a16:creationId xmlns:a16="http://schemas.microsoft.com/office/drawing/2014/main" id="{75E70DA0-A071-85CF-8A4A-E1C9614FAF8E}"/>
              </a:ext>
            </a:extLst>
          </p:cNvPr>
          <p:cNvSpPr txBox="1"/>
          <p:nvPr>
            <p:custDataLst>
              <p:tags r:id="rId3"/>
            </p:custDataLst>
          </p:nvPr>
        </p:nvSpPr>
        <p:spPr>
          <a:xfrm>
            <a:off x="5875061" y="631299"/>
            <a:ext cx="5704017" cy="1316910"/>
          </a:xfrm>
          <a:prstGeom prst="rect">
            <a:avLst/>
          </a:prstGeom>
          <a:noFill/>
        </p:spPr>
        <p:txBody>
          <a:bodyPr wrap="square" rtlCol="0" anchor="b" anchorCtr="0">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20000"/>
              </a:lnSpc>
              <a:spcBef>
                <a:spcPct val="0"/>
              </a:spcBef>
              <a:spcAft>
                <a:spcPct val="0"/>
              </a:spcAft>
              <a:buClrTx/>
              <a:buSzTx/>
              <a:buFontTx/>
              <a:buNone/>
              <a:defRPr/>
            </a:pPr>
            <a:r>
              <a:rPr lang="en-US" altLang="zh-CN" sz="3200" b="1" noProof="0">
                <a:ln>
                  <a:noFill/>
                </a:ln>
                <a:effectLst/>
                <a:uLnTx/>
                <a:uFillTx/>
                <a:latin typeface="微软雅黑" panose="020B0503020204020204" pitchFamily="34" charset="-122"/>
                <a:ea typeface="微软雅黑" panose="020B0503020204020204" pitchFamily="34" charset="-122"/>
                <a:cs typeface="微软雅黑" panose="020B0503020204020204" charset="-122"/>
                <a:sym typeface="思源黑体 CN" panose="020B0500000000000000" pitchFamily="34" charset="-122"/>
              </a:rPr>
              <a:t>徐州水患的历史记录</a:t>
            </a:r>
          </a:p>
        </p:txBody>
      </p:sp>
      <p:sp>
        <p:nvSpPr>
          <p:cNvPr id="20" name="Text2">
            <a:extLst>
              <a:ext uri="{FF2B5EF4-FFF2-40B4-BE49-F238E27FC236}">
                <a16:creationId xmlns:a16="http://schemas.microsoft.com/office/drawing/2014/main" id="{91EEC0B2-C30B-2143-A062-4E856B3D73B3}"/>
              </a:ext>
            </a:extLst>
          </p:cNvPr>
          <p:cNvSpPr txBox="1"/>
          <p:nvPr>
            <p:custDataLst>
              <p:tags r:id="rId4"/>
            </p:custDataLst>
          </p:nvPr>
        </p:nvSpPr>
        <p:spPr>
          <a:xfrm>
            <a:off x="5874887" y="2057400"/>
            <a:ext cx="5711371" cy="4577278"/>
          </a:xfrm>
          <a:prstGeom prst="rect">
            <a:avLst/>
          </a:prstGeom>
          <a:noFill/>
          <a:ln>
            <a:noFill/>
          </a:ln>
        </p:spPr>
        <p:txBody>
          <a:bodyPr spcFirstLastPara="1" wrap="square" lIns="60950" tIns="30466" rIns="60950" bIns="30466" anchor="t" anchorCtr="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just" defTabSz="914400" rtl="0" eaLnBrk="1" fontAlgn="auto" latinLnBrk="0" hangingPunct="1">
              <a:lnSpc>
                <a:spcPct val="150000"/>
              </a:lnSpc>
              <a:spcBef>
                <a:spcPct val="0"/>
              </a:spcBef>
              <a:spcAft>
                <a:spcPct val="0"/>
              </a:spcAft>
              <a:buClrTx/>
              <a:buSzTx/>
              <a:buFontTx/>
              <a:buNone/>
              <a:defRPr/>
            </a:pPr>
            <a:r>
              <a:rPr kumimoji="0" lang="zh-CN" altLang="en-US" sz="2200" b="1" i="0" u="none" strike="noStrike" kern="1200" cap="none" spc="0" normalizeH="0" baseline="0" noProof="0" dirty="0">
                <a:ln>
                  <a:noFill/>
                </a:ln>
                <a:solidFill>
                  <a:schemeClr val="accent1"/>
                </a:solidFill>
                <a:effectLst/>
                <a:uLnTx/>
                <a:uFillTx/>
                <a:latin typeface="微软雅黑" panose="020B0503020204020204" pitchFamily="34" charset="-122"/>
                <a:ea typeface="微软雅黑" panose="020B0503020204020204" pitchFamily="34" charset="-122"/>
                <a:cs typeface="+mn-ea"/>
                <a:sym typeface="思源黑体 CN" panose="020B0500000000000000" pitchFamily="34" charset="-122"/>
              </a:rPr>
              <a:t>1.宋代以前的水患</a:t>
            </a:r>
          </a:p>
          <a:p>
            <a:pPr marL="0" marR="0" lvl="0" indent="0" algn="just" defTabSz="914400" rtl="0" eaLnBrk="1" fontAlgn="auto" latinLnBrk="0" hangingPunct="1">
              <a:lnSpc>
                <a:spcPct val="100000"/>
              </a:lnSpc>
              <a:spcBef>
                <a:spcPts val="1400"/>
              </a:spcBef>
              <a:spcAft>
                <a:spcPct val="0"/>
              </a:spcAft>
              <a:buClrTx/>
              <a:buSzTx/>
              <a:buFontTx/>
              <a:buNone/>
              <a:defRPr/>
            </a:pPr>
            <a:r>
              <a:rPr kumimoji="0" lang="zh-CN" altLang="en-US" sz="2200" b="0" i="0" u="none" strike="noStrike" kern="1200" cap="none" spc="0" normalizeH="0" baseline="0" noProof="0" dirty="0">
                <a:ln>
                  <a:noFill/>
                </a:ln>
                <a:solidFill>
                  <a:schemeClr val="bg2"/>
                </a:solidFill>
                <a:effectLst/>
                <a:uLnTx/>
                <a:uFillTx/>
                <a:latin typeface="微软雅黑" panose="020B0503020204020204" pitchFamily="34" charset="-122"/>
                <a:ea typeface="微软雅黑" panose="020B0503020204020204" pitchFamily="34" charset="-122"/>
                <a:cs typeface="+mn-ea"/>
                <a:sym typeface="思源黑体 CN" panose="020B0500000000000000" pitchFamily="34" charset="-122"/>
              </a:rPr>
              <a:t>徐州自古就是水患频发之地，历史上有多次黄河决口的记录，给当地百姓带来深重灾难。</a:t>
            </a:r>
          </a:p>
          <a:p>
            <a:pPr marL="0" marR="0" lvl="0" indent="0" algn="just" defTabSz="914400" rtl="0" eaLnBrk="1" fontAlgn="auto" latinLnBrk="0" hangingPunct="1">
              <a:lnSpc>
                <a:spcPct val="100000"/>
              </a:lnSpc>
              <a:spcBef>
                <a:spcPts val="1400"/>
              </a:spcBef>
              <a:spcAft>
                <a:spcPct val="0"/>
              </a:spcAft>
              <a:buClrTx/>
              <a:buSzTx/>
              <a:buFontTx/>
              <a:buNone/>
              <a:defRPr/>
            </a:pPr>
            <a:r>
              <a:rPr kumimoji="0" lang="zh-CN" altLang="en-US" sz="2200" b="1" i="0" u="none" strike="noStrike" kern="1200" cap="none" spc="0" normalizeH="0" baseline="0" noProof="0" dirty="0">
                <a:ln>
                  <a:noFill/>
                </a:ln>
                <a:solidFill>
                  <a:schemeClr val="accent1"/>
                </a:solidFill>
                <a:effectLst/>
                <a:uLnTx/>
                <a:uFillTx/>
                <a:latin typeface="微软雅黑" panose="020B0503020204020204" pitchFamily="34" charset="-122"/>
                <a:ea typeface="微软雅黑" panose="020B0503020204020204" pitchFamily="34" charset="-122"/>
                <a:cs typeface="+mn-ea"/>
                <a:sym typeface="思源黑体 CN" panose="020B0500000000000000" pitchFamily="34" charset="-122"/>
              </a:rPr>
              <a:t>2.宋代水患的特点</a:t>
            </a:r>
          </a:p>
          <a:p>
            <a:pPr marL="0" marR="0" lvl="0" indent="0" algn="just" defTabSz="914400" rtl="0" eaLnBrk="1" fontAlgn="auto" latinLnBrk="0" hangingPunct="1">
              <a:lnSpc>
                <a:spcPct val="100000"/>
              </a:lnSpc>
              <a:spcBef>
                <a:spcPts val="1400"/>
              </a:spcBef>
              <a:spcAft>
                <a:spcPct val="0"/>
              </a:spcAft>
              <a:buClrTx/>
              <a:buSzTx/>
              <a:buFontTx/>
              <a:buNone/>
              <a:defRPr/>
            </a:pPr>
            <a:r>
              <a:rPr kumimoji="0" lang="zh-CN" altLang="en-US" sz="2200" b="0" i="0" u="none" strike="noStrike" kern="1200" cap="none" spc="0" normalizeH="0" baseline="0" noProof="0" dirty="0">
                <a:ln>
                  <a:noFill/>
                </a:ln>
                <a:solidFill>
                  <a:schemeClr val="bg2"/>
                </a:solidFill>
                <a:effectLst/>
                <a:uLnTx/>
                <a:uFillTx/>
                <a:latin typeface="微软雅黑" panose="020B0503020204020204" pitchFamily="34" charset="-122"/>
                <a:ea typeface="微软雅黑" panose="020B0503020204020204" pitchFamily="34" charset="-122"/>
                <a:cs typeface="+mn-ea"/>
                <a:sym typeface="思源黑体 CN" panose="020B0500000000000000" pitchFamily="34" charset="-122"/>
              </a:rPr>
              <a:t>宋代黄河改道频繁，徐州水患更加严重。朝廷虽多次拨款治水，但效果有限，问题长期得不到解决。</a:t>
            </a:r>
          </a:p>
          <a:p>
            <a:pPr marL="0" marR="0" lvl="0" indent="0" algn="just" defTabSz="914400" rtl="0" eaLnBrk="1" fontAlgn="auto" latinLnBrk="0" hangingPunct="1">
              <a:lnSpc>
                <a:spcPct val="100000"/>
              </a:lnSpc>
              <a:spcBef>
                <a:spcPts val="1400"/>
              </a:spcBef>
              <a:spcAft>
                <a:spcPct val="0"/>
              </a:spcAft>
              <a:buClrTx/>
              <a:buSzTx/>
              <a:buFontTx/>
              <a:buNone/>
              <a:defRPr/>
            </a:pPr>
            <a:r>
              <a:rPr kumimoji="0" lang="zh-CN" altLang="en-US" sz="2200" b="1" i="0" u="none" strike="noStrike" kern="1200" cap="none" spc="0" normalizeH="0" baseline="0" noProof="0" dirty="0">
                <a:ln>
                  <a:noFill/>
                </a:ln>
                <a:solidFill>
                  <a:schemeClr val="accent1"/>
                </a:solidFill>
                <a:effectLst/>
                <a:uLnTx/>
                <a:uFillTx/>
                <a:latin typeface="微软雅黑" panose="020B0503020204020204" pitchFamily="34" charset="-122"/>
                <a:ea typeface="微软雅黑" panose="020B0503020204020204" pitchFamily="34" charset="-122"/>
                <a:cs typeface="+mn-ea"/>
                <a:sym typeface="思源黑体 CN" panose="020B0500000000000000" pitchFamily="34" charset="-122"/>
              </a:rPr>
              <a:t>3.苏轼治水前的状况</a:t>
            </a:r>
          </a:p>
          <a:p>
            <a:pPr marL="0" marR="0" lvl="0" indent="0" algn="just" defTabSz="914400" rtl="0" eaLnBrk="1" fontAlgn="auto" latinLnBrk="0" hangingPunct="1">
              <a:lnSpc>
                <a:spcPct val="100000"/>
              </a:lnSpc>
              <a:spcBef>
                <a:spcPts val="1400"/>
              </a:spcBef>
              <a:spcAft>
                <a:spcPct val="0"/>
              </a:spcAft>
              <a:buClrTx/>
              <a:buSzTx/>
              <a:buFontTx/>
              <a:buNone/>
              <a:defRPr/>
            </a:pPr>
            <a:r>
              <a:rPr kumimoji="0" lang="zh-CN" altLang="en-US" sz="2200" b="0" i="0" u="none" strike="noStrike" kern="1200" cap="none" spc="0" normalizeH="0" baseline="0" noProof="0" dirty="0">
                <a:ln>
                  <a:noFill/>
                </a:ln>
                <a:solidFill>
                  <a:schemeClr val="bg2"/>
                </a:solidFill>
                <a:effectLst/>
                <a:uLnTx/>
                <a:uFillTx/>
                <a:latin typeface="微软雅黑" panose="020B0503020204020204" pitchFamily="34" charset="-122"/>
                <a:ea typeface="微软雅黑" panose="020B0503020204020204" pitchFamily="34" charset="-122"/>
                <a:cs typeface="+mn-ea"/>
                <a:sym typeface="思源黑体 CN" panose="020B0500000000000000" pitchFamily="34" charset="-122"/>
              </a:rPr>
              <a:t>苏轼到任前，徐州刚经历了一次严重的黄河决口，城市被淹，百姓生活困苦，治水迫在眉睫。</a:t>
            </a:r>
          </a:p>
        </p:txBody>
      </p:sp>
      <p:pic>
        <p:nvPicPr>
          <p:cNvPr id="5122" name="Picture 2">
            <a:extLst>
              <a:ext uri="{FF2B5EF4-FFF2-40B4-BE49-F238E27FC236}">
                <a16:creationId xmlns:a16="http://schemas.microsoft.com/office/drawing/2014/main" id="{A6C5B94A-357C-BA8F-E668-06F9D00C153D}"/>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620" y="0"/>
            <a:ext cx="4640580" cy="6858000"/>
          </a:xfrm>
          <a:prstGeom prst="rect">
            <a:avLst/>
          </a:prstGeom>
          <a:noFill/>
          <a:extLst>
            <a:ext uri="{909E8E84-426E-40DD-AFC4-6F175D3DCCD1}">
              <a14:hiddenFill xmlns:a14="http://schemas.microsoft.com/office/drawing/2010/main">
                <a:solidFill>
                  <a:srgbClr val="FFFFFF"/>
                </a:solidFill>
              </a14:hiddenFill>
            </a:ext>
          </a:extLst>
        </p:spPr>
      </p:pic>
      <p:pic>
        <p:nvPicPr>
          <p:cNvPr id="5124" name="Picture 4">
            <a:extLst>
              <a:ext uri="{FF2B5EF4-FFF2-40B4-BE49-F238E27FC236}">
                <a16:creationId xmlns:a16="http://schemas.microsoft.com/office/drawing/2014/main" id="{B2FF3F13-FA41-B68E-1500-56532CE4AE6A}"/>
              </a:ext>
            </a:extLst>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7620" y="0"/>
            <a:ext cx="4640580" cy="2590800"/>
          </a:xfrm>
          <a:prstGeom prst="rect">
            <a:avLst/>
          </a:prstGeom>
          <a:noFill/>
          <a:extLst>
            <a:ext uri="{909E8E84-426E-40DD-AFC4-6F175D3DCCD1}">
              <a14:hiddenFill xmlns:a14="http://schemas.microsoft.com/office/drawing/2010/main">
                <a:solidFill>
                  <a:srgbClr val="FFFFFF"/>
                </a:solidFill>
              </a14:hiddenFill>
            </a:ext>
          </a:extLst>
        </p:spPr>
      </p:pic>
    </p:spTree>
    <p:custDataLst>
      <p:custData r:id="rId1"/>
      <p:tags r:id="rId2"/>
    </p:custData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name="chapter_1">
    <p:bg>
      <p:bgPr>
        <a:solidFill>
          <a:schemeClr val="bg1"/>
        </a:solidFill>
        <a:effectLst/>
      </p:bgPr>
    </p:bg>
    <p:spTree>
      <p:nvGrpSpPr>
        <p:cNvPr id="1" name=""/>
        <p:cNvGrpSpPr/>
        <p:nvPr/>
      </p:nvGrpSpPr>
      <p:grpSpPr>
        <a:xfrm>
          <a:off x="0" y="0"/>
          <a:ext cx="0" cy="0"/>
          <a:chOff x="0" y="0"/>
          <a:chExt cx="0" cy="0"/>
        </a:xfrm>
      </p:grpSpPr>
      <p:sp>
        <p:nvSpPr>
          <p:cNvPr id="2" name="Text1"/>
          <p:cNvSpPr txBox="1"/>
          <p:nvPr>
            <p:custDataLst>
              <p:tags r:id="rId3"/>
            </p:custDataLst>
          </p:nvPr>
        </p:nvSpPr>
        <p:spPr>
          <a:xfrm flipH="1">
            <a:off x="404495" y="3134360"/>
            <a:ext cx="6156600" cy="1300480"/>
          </a:xfrm>
          <a:prstGeom prst="rect">
            <a:avLst/>
          </a:prstGeom>
          <a:noFill/>
        </p:spPr>
        <p:txBody>
          <a:bodyPr wrap="square" rtlCol="0" anchor="t" anchorCtr="0">
            <a:normAutofit fontScale="77500" lnSpcReduction="20000"/>
          </a:bodyPr>
          <a:lstStyle>
            <a:defPPr>
              <a:defRPr lang="en-US"/>
            </a:defPPr>
            <a:lvl1pPr marL="0" algn="l" defTabSz="914400" rtl="0" eaLnBrk="1" latinLnBrk="0" hangingPunct="1">
              <a:defRPr sz="11000" b="1" kern="1200" spc="-150">
                <a:solidFill>
                  <a:srgbClr val="8034FF"/>
                </a:solidFill>
                <a:latin typeface="Avenir LT Pro 65 Medium" panose="020B0603020203020204" pitchFamily="34" charset="0"/>
                <a:ea typeface="Inter Medium" panose="020B0502030000000004" pitchFamily="34" charset="0"/>
                <a:cs typeface="Arial"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6000" spc="0">
                <a:solidFill>
                  <a:schemeClr val="tx1"/>
                </a:solidFill>
                <a:uFillTx/>
                <a:latin typeface="微软雅黑" panose="020B0503020204020204" charset="-122"/>
                <a:ea typeface="微软雅黑" panose="020B0503020204020204" charset="-122"/>
                <a:cs typeface="字体圈欣意冠黑体" panose="00000500000000000000" charset="-122"/>
                <a:sym typeface="+mn-lt"/>
              </a:rPr>
              <a:t>苏轼徐州治水的全过程</a:t>
            </a:r>
          </a:p>
        </p:txBody>
      </p:sp>
      <p:sp>
        <p:nvSpPr>
          <p:cNvPr id="4" name="Text3"/>
          <p:cNvSpPr txBox="1"/>
          <p:nvPr>
            <p:custDataLst>
              <p:tags r:id="rId4"/>
            </p:custDataLst>
          </p:nvPr>
        </p:nvSpPr>
        <p:spPr>
          <a:xfrm flipH="1">
            <a:off x="404495" y="1257926"/>
            <a:ext cx="1611989" cy="1452596"/>
          </a:xfrm>
          <a:prstGeom prst="rect">
            <a:avLst/>
          </a:prstGeom>
          <a:noFill/>
        </p:spPr>
        <p:txBody>
          <a:bodyPr wrap="square" rtlCol="0" anchor="ctr">
            <a:normAutofit fontScale="95000" lnSpcReduction="100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spcBef>
                <a:spcPct val="0"/>
              </a:spcBef>
            </a:pPr>
            <a:r>
              <a:rPr lang="en-US" altLang="zh-CN" sz="8800" b="1">
                <a:latin typeface="微软雅黑" panose="020B0503020204020204" charset="-122"/>
                <a:ea typeface="微软雅黑" panose="020B0503020204020204" charset="-122"/>
              </a:rPr>
              <a:t>02</a:t>
            </a:r>
          </a:p>
        </p:txBody>
      </p:sp>
      <p:sp>
        <p:nvSpPr>
          <p:cNvPr id="5" name="矩形 4"/>
          <p:cNvSpPr/>
          <p:nvPr>
            <p:custDataLst>
              <p:tags r:id="rId5"/>
            </p:custDataLst>
          </p:nvPr>
        </p:nvSpPr>
        <p:spPr>
          <a:xfrm flipH="1" flipV="1">
            <a:off x="617468" y="2710522"/>
            <a:ext cx="1062436" cy="166711"/>
          </a:xfrm>
          <a:prstGeom prst="rect">
            <a:avLst/>
          </a:prstGeom>
          <a:solidFill>
            <a:srgbClr val="0099C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rgbClr val="FFFFFF"/>
                </a:solidFill>
                <a:latin typeface="等线" panose="02110004020202020204"/>
                <a:ea typeface="+mn-ea"/>
                <a:cs typeface="+mn-cs"/>
              </a:defRPr>
            </a:lvl1pPr>
            <a:lvl2pPr marL="457200" algn="l" defTabSz="914400" rtl="0" eaLnBrk="1" latinLnBrk="0" hangingPunct="1">
              <a:defRPr sz="1800" kern="1200">
                <a:solidFill>
                  <a:srgbClr val="FFFFFF"/>
                </a:solidFill>
                <a:latin typeface="等线" panose="02110004020202020204"/>
                <a:ea typeface="+mn-ea"/>
                <a:cs typeface="+mn-cs"/>
              </a:defRPr>
            </a:lvl2pPr>
            <a:lvl3pPr marL="914400" algn="l" defTabSz="914400" rtl="0" eaLnBrk="1" latinLnBrk="0" hangingPunct="1">
              <a:defRPr sz="1800" kern="1200">
                <a:solidFill>
                  <a:srgbClr val="FFFFFF"/>
                </a:solidFill>
                <a:latin typeface="等线" panose="02110004020202020204"/>
                <a:ea typeface="+mn-ea"/>
                <a:cs typeface="+mn-cs"/>
              </a:defRPr>
            </a:lvl3pPr>
            <a:lvl4pPr marL="1371600" algn="l" defTabSz="914400" rtl="0" eaLnBrk="1" latinLnBrk="0" hangingPunct="1">
              <a:defRPr sz="1800" kern="1200">
                <a:solidFill>
                  <a:srgbClr val="FFFFFF"/>
                </a:solidFill>
                <a:latin typeface="等线" panose="02110004020202020204"/>
                <a:ea typeface="+mn-ea"/>
                <a:cs typeface="+mn-cs"/>
              </a:defRPr>
            </a:lvl4pPr>
            <a:lvl5pPr marL="1828800" algn="l" defTabSz="914400" rtl="0" eaLnBrk="1" latinLnBrk="0" hangingPunct="1">
              <a:defRPr sz="1800" kern="1200">
                <a:solidFill>
                  <a:srgbClr val="FFFFFF"/>
                </a:solidFill>
                <a:latin typeface="等线" panose="02110004020202020204"/>
                <a:ea typeface="+mn-ea"/>
                <a:cs typeface="+mn-cs"/>
              </a:defRPr>
            </a:lvl5pPr>
            <a:lvl6pPr marL="2286000" algn="l" defTabSz="914400" rtl="0" eaLnBrk="1" latinLnBrk="0" hangingPunct="1">
              <a:defRPr sz="1800" kern="1200">
                <a:solidFill>
                  <a:srgbClr val="FFFFFF"/>
                </a:solidFill>
                <a:latin typeface="等线" panose="02110004020202020204"/>
                <a:ea typeface="+mn-ea"/>
                <a:cs typeface="+mn-cs"/>
              </a:defRPr>
            </a:lvl6pPr>
            <a:lvl7pPr marL="2743200" algn="l" defTabSz="914400" rtl="0" eaLnBrk="1" latinLnBrk="0" hangingPunct="1">
              <a:defRPr sz="1800" kern="1200">
                <a:solidFill>
                  <a:srgbClr val="FFFFFF"/>
                </a:solidFill>
                <a:latin typeface="等线" panose="02110004020202020204"/>
                <a:ea typeface="+mn-ea"/>
                <a:cs typeface="+mn-cs"/>
              </a:defRPr>
            </a:lvl7pPr>
            <a:lvl8pPr marL="3200400" algn="l" defTabSz="914400" rtl="0" eaLnBrk="1" latinLnBrk="0" hangingPunct="1">
              <a:defRPr sz="1800" kern="1200">
                <a:solidFill>
                  <a:srgbClr val="FFFFFF"/>
                </a:solidFill>
                <a:latin typeface="等线" panose="02110004020202020204"/>
                <a:ea typeface="+mn-ea"/>
                <a:cs typeface="+mn-cs"/>
              </a:defRPr>
            </a:lvl8pPr>
            <a:lvl9pPr marL="3657600" algn="l" defTabSz="914400" rtl="0" eaLnBrk="1" latinLnBrk="0" hangingPunct="1">
              <a:defRPr sz="1800" kern="1200">
                <a:solidFill>
                  <a:srgbClr val="FFFFFF"/>
                </a:solidFill>
                <a:latin typeface="等线" panose="02110004020202020204"/>
                <a:ea typeface="+mn-ea"/>
                <a:cs typeface="+mn-cs"/>
              </a:defRPr>
            </a:lvl9pPr>
          </a:lstStyle>
          <a:p>
            <a:pPr algn="ctr"/>
            <a:endParaRPr lang="zh-CN" altLang="en-US"/>
          </a:p>
        </p:txBody>
      </p:sp>
      <p:pic>
        <p:nvPicPr>
          <p:cNvPr id="21" name="图形 20"/>
          <p:cNvPicPr>
            <a:picLocks noChangeAspect="1"/>
          </p:cNvPicPr>
          <p:nvPr>
            <p:custDataLst>
              <p:tags r:id="rId6"/>
            </p:custDataLst>
          </p:nvPr>
        </p:nvPicPr>
        <p:blipFill>
          <a:blip r:embed="rId9"/>
          <a:stretch>
            <a:fillRect/>
          </a:stretch>
        </p:blipFill>
        <p:spPr>
          <a:xfrm>
            <a:off x="1524000" y="857250"/>
            <a:ext cx="9144000" cy="5143500"/>
          </a:xfrm>
          <a:prstGeom prst="rect">
            <a:avLst/>
          </a:prstGeom>
        </p:spPr>
      </p:pic>
      <p:pic>
        <p:nvPicPr>
          <p:cNvPr id="6146" name="Picture 2">
            <a:extLst>
              <a:ext uri="{FF2B5EF4-FFF2-40B4-BE49-F238E27FC236}">
                <a16:creationId xmlns:a16="http://schemas.microsoft.com/office/drawing/2014/main" id="{A3191AAC-EEE6-9C94-4B2A-8E3C22AACE1E}"/>
              </a:ext>
            </a:extLst>
          </p:cNvPr>
          <p:cNvPicPr>
            <a:picLocks noChangeArrowheads="1"/>
          </p:cNvPicPr>
          <p:nvPr/>
        </p:nvPicPr>
        <p:blipFill rotWithShape="1">
          <a:blip r:embed="rId10">
            <a:extLst>
              <a:ext uri="{28A0092B-C50C-407E-A947-70E740481C1C}">
                <a14:useLocalDpi xmlns:a14="http://schemas.microsoft.com/office/drawing/2010/main" val="0"/>
              </a:ext>
            </a:extLst>
          </a:blip>
          <a:srcRect b="5555"/>
          <a:stretch>
            <a:fillRect/>
          </a:stretch>
        </p:blipFill>
        <p:spPr bwMode="auto">
          <a:xfrm>
            <a:off x="7650120" y="0"/>
            <a:ext cx="4541880" cy="6858000"/>
          </a:xfrm>
          <a:prstGeom prst="rect">
            <a:avLst/>
          </a:prstGeom>
          <a:noFill/>
          <a:extLst>
            <a:ext uri="{909E8E84-426E-40DD-AFC4-6F175D3DCCD1}">
              <a14:hiddenFill xmlns:a14="http://schemas.microsoft.com/office/drawing/2010/main">
                <a:solidFill>
                  <a:srgbClr val="FFFFFF"/>
                </a:solidFill>
              </a14:hiddenFill>
            </a:ext>
          </a:extLst>
        </p:spPr>
      </p:pic>
    </p:spTree>
    <p:custDataLst>
      <p:custData r:id="rId1"/>
      <p:tags r:id="rId2"/>
    </p:custData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name="content">
    <p:spTree>
      <p:nvGrpSpPr>
        <p:cNvPr id="1" name=""/>
        <p:cNvGrpSpPr/>
        <p:nvPr/>
      </p:nvGrpSpPr>
      <p:grpSpPr>
        <a:xfrm>
          <a:off x="0" y="0"/>
          <a:ext cx="0" cy="0"/>
          <a:chOff x="0" y="0"/>
          <a:chExt cx="0" cy="0"/>
        </a:xfrm>
      </p:grpSpPr>
      <p:sp>
        <p:nvSpPr>
          <p:cNvPr id="2" name="Shape1">
            <a:extLst>
              <a:ext uri="{FF2B5EF4-FFF2-40B4-BE49-F238E27FC236}">
                <a16:creationId xmlns:a16="http://schemas.microsoft.com/office/drawing/2014/main" id="{4E3A6A76-16FA-F6E1-FFC5-118FC93B4783}"/>
              </a:ext>
            </a:extLst>
          </p:cNvPr>
          <p:cNvSpPr/>
          <p:nvPr>
            <p:custDataLst>
              <p:tags r:id="rId3"/>
            </p:custDataLst>
          </p:nvPr>
        </p:nvSpPr>
        <p:spPr>
          <a:xfrm>
            <a:off x="518161" y="1217911"/>
            <a:ext cx="2898140" cy="3039987"/>
          </a:xfrm>
          <a:prstGeom prst="roundRect">
            <a:avLst>
              <a:gd name="adj" fmla="val 2298"/>
            </a:avLst>
          </a:prstGeom>
          <a:blipFill>
            <a:blip r:embed="rId9"/>
            <a:stretch>
              <a:fillRect l="-28573" r="-28573"/>
            </a:stretch>
          </a:blip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defPPr>
              <a:defRPr lang="zh-CN"/>
            </a:defPPr>
            <a:lvl1pPr marL="0" algn="l" defTabSz="914400" rtl="0" eaLnBrk="1" latinLnBrk="0" hangingPunct="1">
              <a:defRPr sz="1800" kern="1200">
                <a:solidFill>
                  <a:srgbClr val="FFFFFF"/>
                </a:solidFill>
                <a:latin typeface="等线" panose="02110004020202020204"/>
                <a:ea typeface="+mn-ea"/>
                <a:cs typeface="+mn-cs"/>
              </a:defRPr>
            </a:lvl1pPr>
            <a:lvl2pPr marL="457200" algn="l" defTabSz="914400" rtl="0" eaLnBrk="1" latinLnBrk="0" hangingPunct="1">
              <a:defRPr sz="1800" kern="1200">
                <a:solidFill>
                  <a:srgbClr val="FFFFFF"/>
                </a:solidFill>
                <a:latin typeface="等线" panose="02110004020202020204"/>
                <a:ea typeface="+mn-ea"/>
                <a:cs typeface="+mn-cs"/>
              </a:defRPr>
            </a:lvl2pPr>
            <a:lvl3pPr marL="914400" algn="l" defTabSz="914400" rtl="0" eaLnBrk="1" latinLnBrk="0" hangingPunct="1">
              <a:defRPr sz="1800" kern="1200">
                <a:solidFill>
                  <a:srgbClr val="FFFFFF"/>
                </a:solidFill>
                <a:latin typeface="等线" panose="02110004020202020204"/>
                <a:ea typeface="+mn-ea"/>
                <a:cs typeface="+mn-cs"/>
              </a:defRPr>
            </a:lvl3pPr>
            <a:lvl4pPr marL="1371600" algn="l" defTabSz="914400" rtl="0" eaLnBrk="1" latinLnBrk="0" hangingPunct="1">
              <a:defRPr sz="1800" kern="1200">
                <a:solidFill>
                  <a:srgbClr val="FFFFFF"/>
                </a:solidFill>
                <a:latin typeface="等线" panose="02110004020202020204"/>
                <a:ea typeface="+mn-ea"/>
                <a:cs typeface="+mn-cs"/>
              </a:defRPr>
            </a:lvl4pPr>
            <a:lvl5pPr marL="1828800" algn="l" defTabSz="914400" rtl="0" eaLnBrk="1" latinLnBrk="0" hangingPunct="1">
              <a:defRPr sz="1800" kern="1200">
                <a:solidFill>
                  <a:srgbClr val="FFFFFF"/>
                </a:solidFill>
                <a:latin typeface="等线" panose="02110004020202020204"/>
                <a:ea typeface="+mn-ea"/>
                <a:cs typeface="+mn-cs"/>
              </a:defRPr>
            </a:lvl5pPr>
            <a:lvl6pPr marL="2286000" algn="l" defTabSz="914400" rtl="0" eaLnBrk="1" latinLnBrk="0" hangingPunct="1">
              <a:defRPr sz="1800" kern="1200">
                <a:solidFill>
                  <a:srgbClr val="FFFFFF"/>
                </a:solidFill>
                <a:latin typeface="等线" panose="02110004020202020204"/>
                <a:ea typeface="+mn-ea"/>
                <a:cs typeface="+mn-cs"/>
              </a:defRPr>
            </a:lvl6pPr>
            <a:lvl7pPr marL="2743200" algn="l" defTabSz="914400" rtl="0" eaLnBrk="1" latinLnBrk="0" hangingPunct="1">
              <a:defRPr sz="1800" kern="1200">
                <a:solidFill>
                  <a:srgbClr val="FFFFFF"/>
                </a:solidFill>
                <a:latin typeface="等线" panose="02110004020202020204"/>
                <a:ea typeface="+mn-ea"/>
                <a:cs typeface="+mn-cs"/>
              </a:defRPr>
            </a:lvl7pPr>
            <a:lvl8pPr marL="3200400" algn="l" defTabSz="914400" rtl="0" eaLnBrk="1" latinLnBrk="0" hangingPunct="1">
              <a:defRPr sz="1800" kern="1200">
                <a:solidFill>
                  <a:srgbClr val="FFFFFF"/>
                </a:solidFill>
                <a:latin typeface="等线" panose="02110004020202020204"/>
                <a:ea typeface="+mn-ea"/>
                <a:cs typeface="+mn-cs"/>
              </a:defRPr>
            </a:lvl8pPr>
            <a:lvl9pPr marL="3657600" algn="l" defTabSz="914400" rtl="0" eaLnBrk="1" latinLnBrk="0" hangingPunct="1">
              <a:defRPr sz="1800" kern="1200">
                <a:solidFill>
                  <a:srgbClr val="FFFFFF"/>
                </a:solidFill>
                <a:latin typeface="等线" panose="02110004020202020204"/>
                <a:ea typeface="+mn-ea"/>
                <a:cs typeface="+mn-cs"/>
              </a:defRPr>
            </a:lvl9pPr>
          </a:lstStyle>
          <a:p>
            <a:pPr lvl="0" algn="ctr">
              <a:buClrTx/>
              <a:buSzTx/>
              <a:buFontTx/>
            </a:pPr>
            <a:endParaRPr lang="zh-CN" altLang="en-US">
              <a:solidFill>
                <a:schemeClr val="tx1"/>
              </a:solidFill>
              <a:latin typeface="微软雅黑" panose="020B0503020204020204" pitchFamily="34" charset="-122"/>
              <a:ea typeface="微软雅黑" panose="020B0503020204020204" pitchFamily="34" charset="-122"/>
              <a:sym typeface="+mn-ea"/>
            </a:endParaRPr>
          </a:p>
        </p:txBody>
      </p:sp>
      <p:sp>
        <p:nvSpPr>
          <p:cNvPr id="5" name="Text1">
            <a:extLst>
              <a:ext uri="{FF2B5EF4-FFF2-40B4-BE49-F238E27FC236}">
                <a16:creationId xmlns:a16="http://schemas.microsoft.com/office/drawing/2014/main" id="{00FA9947-1015-1530-F641-68F54D8E1D93}"/>
              </a:ext>
            </a:extLst>
          </p:cNvPr>
          <p:cNvSpPr txBox="1"/>
          <p:nvPr>
            <p:custDataLst>
              <p:tags r:id="rId4"/>
            </p:custDataLst>
          </p:nvPr>
        </p:nvSpPr>
        <p:spPr>
          <a:xfrm>
            <a:off x="345095" y="287410"/>
            <a:ext cx="10107005" cy="720348"/>
          </a:xfrm>
          <a:prstGeom prst="rect">
            <a:avLst/>
          </a:prstGeom>
          <a:noFill/>
        </p:spPr>
        <p:txBody>
          <a:bodyPr wrap="square" rtlCol="0" anchor="ctr" anchorCtr="0">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20000"/>
              </a:lnSpc>
              <a:spcBef>
                <a:spcPct val="0"/>
              </a:spcBef>
              <a:spcAft>
                <a:spcPct val="0"/>
              </a:spcAft>
              <a:buClrTx/>
              <a:buSzTx/>
              <a:buFontTx/>
              <a:buNone/>
              <a:defRPr/>
            </a:pPr>
            <a:r>
              <a:rPr lang="en-US" altLang="zh-CN" sz="3200" b="1" noProof="0">
                <a:ln>
                  <a:noFill/>
                </a:ln>
                <a:effectLst/>
                <a:uLnTx/>
                <a:uFillTx/>
                <a:latin typeface="微软雅黑" panose="020B0503020204020204" pitchFamily="34" charset="-122"/>
                <a:ea typeface="微软雅黑" panose="020B0503020204020204" pitchFamily="34" charset="-122"/>
                <a:cs typeface="微软雅黑" panose="020B0503020204020204" charset="-122"/>
                <a:sym typeface="思源黑体 CN" panose="020B0500000000000000" pitchFamily="34" charset="-122"/>
              </a:rPr>
              <a:t>苏轼治水的背景与准备</a:t>
            </a:r>
          </a:p>
        </p:txBody>
      </p:sp>
      <p:sp>
        <p:nvSpPr>
          <p:cNvPr id="6" name="Text2">
            <a:extLst>
              <a:ext uri="{FF2B5EF4-FFF2-40B4-BE49-F238E27FC236}">
                <a16:creationId xmlns:a16="http://schemas.microsoft.com/office/drawing/2014/main" id="{70B0743D-AFCE-3081-FE12-381A5DFA1E4C}"/>
              </a:ext>
            </a:extLst>
          </p:cNvPr>
          <p:cNvSpPr/>
          <p:nvPr>
            <p:custDataLst>
              <p:tags r:id="rId5"/>
            </p:custDataLst>
          </p:nvPr>
        </p:nvSpPr>
        <p:spPr>
          <a:xfrm>
            <a:off x="518161" y="4343400"/>
            <a:ext cx="11135706" cy="2438400"/>
          </a:xfrm>
          <a:prstGeom prst="rect">
            <a:avLst/>
          </a:prstGeom>
          <a:ln>
            <a:noFill/>
          </a:ln>
        </p:spPr>
        <p:txBody>
          <a:bodyPr wrap="square">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just" defTabSz="914400" rtl="0" eaLnBrk="1" fontAlgn="auto" latinLnBrk="0" hangingPunct="1">
              <a:lnSpc>
                <a:spcPct val="130000"/>
              </a:lnSpc>
              <a:spcAft>
                <a:spcPct val="0"/>
              </a:spcAft>
              <a:buClrTx/>
              <a:buSzTx/>
              <a:buFontTx/>
              <a:buNone/>
              <a:defRPr/>
            </a:pPr>
            <a:r>
              <a:rPr kumimoji="0" lang="zh-CN" altLang="en-US" sz="2000" b="1" i="0" u="none" strike="noStrike" kern="1200" cap="none" spc="0" normalizeH="0" baseline="0" noProof="0" dirty="0">
                <a:ln>
                  <a:noFill/>
                </a:ln>
                <a:solidFill>
                  <a:schemeClr val="accent1"/>
                </a:solidFill>
                <a:effectLst/>
                <a:uLnTx/>
                <a:uFillTx/>
                <a:latin typeface="微软雅黑" panose="020B0503020204020204" pitchFamily="34" charset="-122"/>
                <a:ea typeface="微软雅黑" panose="020B0503020204020204" pitchFamily="34" charset="-122"/>
                <a:cs typeface="+mn-ea"/>
                <a:sym typeface="思源黑体 CN" panose="020B0500000000000000" pitchFamily="34" charset="-122"/>
              </a:rPr>
              <a:t>1.苏轼到任徐州</a:t>
            </a:r>
          </a:p>
          <a:p>
            <a:pPr marL="0" marR="0" lvl="0" indent="0" algn="just" defTabSz="914400" rtl="0" eaLnBrk="1" fontAlgn="auto" latinLnBrk="0" hangingPunct="1">
              <a:lnSpc>
                <a:spcPct val="130000"/>
              </a:lnSpc>
              <a:spcAft>
                <a:spcPct val="0"/>
              </a:spcAft>
              <a:buClrTx/>
              <a:buSzTx/>
              <a:buFontTx/>
              <a:buNone/>
              <a:defRPr/>
            </a:pPr>
            <a:r>
              <a:rPr kumimoji="0" lang="zh-CN" altLang="en-US" sz="2000" b="0" i="0" u="none" strike="noStrike" kern="1200" cap="none" spc="0" normalizeH="0" baseline="0" noProof="0" dirty="0">
                <a:ln>
                  <a:noFill/>
                </a:ln>
                <a:solidFill>
                  <a:schemeClr val="bg2"/>
                </a:solidFill>
                <a:effectLst/>
                <a:uLnTx/>
                <a:uFillTx/>
                <a:latin typeface="微软雅黑" panose="020B0503020204020204" pitchFamily="34" charset="-122"/>
                <a:ea typeface="微软雅黑" panose="020B0503020204020204" pitchFamily="34" charset="-122"/>
                <a:cs typeface="+mn-ea"/>
                <a:sym typeface="思源黑体 CN" panose="020B0500000000000000" pitchFamily="34" charset="-122"/>
              </a:rPr>
              <a:t>1077年，苏轼被任命为徐州知州，正值黄河决口，水患严重。他立即组织人力物力，准备治水。</a:t>
            </a:r>
          </a:p>
          <a:p>
            <a:pPr marL="0" marR="0" lvl="0" indent="0" algn="just" defTabSz="914400" rtl="0" eaLnBrk="1" fontAlgn="auto" latinLnBrk="0" hangingPunct="1">
              <a:lnSpc>
                <a:spcPct val="130000"/>
              </a:lnSpc>
              <a:spcAft>
                <a:spcPct val="0"/>
              </a:spcAft>
              <a:buClrTx/>
              <a:buSzTx/>
              <a:buFontTx/>
              <a:buNone/>
              <a:defRPr/>
            </a:pPr>
            <a:r>
              <a:rPr kumimoji="0" lang="zh-CN" altLang="en-US" sz="2000" b="1" i="0" u="none" strike="noStrike" kern="1200" cap="none" spc="0" normalizeH="0" baseline="0" noProof="0" dirty="0">
                <a:ln>
                  <a:noFill/>
                </a:ln>
                <a:solidFill>
                  <a:schemeClr val="accent1"/>
                </a:solidFill>
                <a:effectLst/>
                <a:uLnTx/>
                <a:uFillTx/>
                <a:latin typeface="微软雅黑" panose="020B0503020204020204" pitchFamily="34" charset="-122"/>
                <a:ea typeface="微软雅黑" panose="020B0503020204020204" pitchFamily="34" charset="-122"/>
                <a:cs typeface="+mn-ea"/>
                <a:sym typeface="思源黑体 CN" panose="020B0500000000000000" pitchFamily="34" charset="-122"/>
              </a:rPr>
              <a:t>2.治水的初步调查</a:t>
            </a:r>
          </a:p>
          <a:p>
            <a:pPr marL="0" marR="0" lvl="0" indent="0" algn="just" defTabSz="914400" rtl="0" eaLnBrk="1" fontAlgn="auto" latinLnBrk="0" hangingPunct="1">
              <a:lnSpc>
                <a:spcPct val="130000"/>
              </a:lnSpc>
              <a:spcAft>
                <a:spcPct val="0"/>
              </a:spcAft>
              <a:buClrTx/>
              <a:buSzTx/>
              <a:buFontTx/>
              <a:buNone/>
              <a:defRPr/>
            </a:pPr>
            <a:r>
              <a:rPr kumimoji="0" lang="zh-CN" altLang="en-US" sz="2000" b="0" i="0" u="none" strike="noStrike" kern="1200" cap="none" spc="0" normalizeH="0" baseline="0" noProof="0" dirty="0">
                <a:ln>
                  <a:noFill/>
                </a:ln>
                <a:solidFill>
                  <a:schemeClr val="bg2"/>
                </a:solidFill>
                <a:effectLst/>
                <a:uLnTx/>
                <a:uFillTx/>
                <a:latin typeface="微软雅黑" panose="020B0503020204020204" pitchFamily="34" charset="-122"/>
                <a:ea typeface="微软雅黑" panose="020B0503020204020204" pitchFamily="34" charset="-122"/>
                <a:cs typeface="+mn-ea"/>
                <a:sym typeface="思源黑体 CN" panose="020B0500000000000000" pitchFamily="34" charset="-122"/>
              </a:rPr>
              <a:t>苏轼亲自勘察徐州地形和水势，了解黄河决口的具体情况，为制定治水方案奠定了基础。</a:t>
            </a:r>
          </a:p>
          <a:p>
            <a:pPr marL="0" marR="0" lvl="0" indent="0" algn="just" defTabSz="914400" rtl="0" eaLnBrk="1" fontAlgn="auto" latinLnBrk="0" hangingPunct="1">
              <a:lnSpc>
                <a:spcPct val="130000"/>
              </a:lnSpc>
              <a:spcAft>
                <a:spcPct val="0"/>
              </a:spcAft>
              <a:buClrTx/>
              <a:buSzTx/>
              <a:buFontTx/>
              <a:buNone/>
              <a:defRPr/>
            </a:pPr>
            <a:r>
              <a:rPr kumimoji="0" lang="zh-CN" altLang="en-US" sz="2000" b="1" i="0" u="none" strike="noStrike" kern="1200" cap="none" spc="0" normalizeH="0" baseline="0" noProof="0" dirty="0">
                <a:ln>
                  <a:noFill/>
                </a:ln>
                <a:solidFill>
                  <a:schemeClr val="accent1"/>
                </a:solidFill>
                <a:effectLst/>
                <a:uLnTx/>
                <a:uFillTx/>
                <a:latin typeface="微软雅黑" panose="020B0503020204020204" pitchFamily="34" charset="-122"/>
                <a:ea typeface="微软雅黑" panose="020B0503020204020204" pitchFamily="34" charset="-122"/>
                <a:cs typeface="+mn-ea"/>
                <a:sym typeface="思源黑体 CN" panose="020B0500000000000000" pitchFamily="34" charset="-122"/>
              </a:rPr>
              <a:t>3.治水的组织与动员</a:t>
            </a:r>
          </a:p>
          <a:p>
            <a:pPr marL="0" marR="0" lvl="0" indent="0" algn="just" defTabSz="914400" rtl="0" eaLnBrk="1" fontAlgn="auto" latinLnBrk="0" hangingPunct="1">
              <a:lnSpc>
                <a:spcPct val="130000"/>
              </a:lnSpc>
              <a:spcAft>
                <a:spcPct val="0"/>
              </a:spcAft>
              <a:buClrTx/>
              <a:buSzTx/>
              <a:buFontTx/>
              <a:buNone/>
              <a:defRPr/>
            </a:pPr>
            <a:r>
              <a:rPr kumimoji="0" lang="zh-CN" altLang="en-US" sz="2000" b="0" i="0" u="none" strike="noStrike" kern="1200" cap="none" spc="0" normalizeH="0" baseline="0" noProof="0" dirty="0">
                <a:ln>
                  <a:noFill/>
                </a:ln>
                <a:solidFill>
                  <a:schemeClr val="bg2"/>
                </a:solidFill>
                <a:effectLst/>
                <a:uLnTx/>
                <a:uFillTx/>
                <a:latin typeface="微软雅黑" panose="020B0503020204020204" pitchFamily="34" charset="-122"/>
                <a:ea typeface="微软雅黑" panose="020B0503020204020204" pitchFamily="34" charset="-122"/>
                <a:cs typeface="+mn-ea"/>
                <a:sym typeface="思源黑体 CN" panose="020B0500000000000000" pitchFamily="34" charset="-122"/>
              </a:rPr>
              <a:t>苏轼动员徐州百姓和军队参与治水，协调各方资源，确保治水工程顺利进行。</a:t>
            </a:r>
          </a:p>
        </p:txBody>
      </p:sp>
      <p:sp>
        <p:nvSpPr>
          <p:cNvPr id="7" name="!!平滑2">
            <a:extLst>
              <a:ext uri="{FF2B5EF4-FFF2-40B4-BE49-F238E27FC236}">
                <a16:creationId xmlns:a16="http://schemas.microsoft.com/office/drawing/2014/main" id="{8AB1C6C7-ED26-FB5B-0C2C-72FB930776DA}"/>
              </a:ext>
            </a:extLst>
          </p:cNvPr>
          <p:cNvSpPr/>
          <p:nvPr>
            <p:custDataLst>
              <p:tags r:id="rId6"/>
            </p:custDataLst>
          </p:nvPr>
        </p:nvSpPr>
        <p:spPr>
          <a:xfrm>
            <a:off x="10937646" y="587690"/>
            <a:ext cx="716221" cy="16582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defPPr>
              <a:defRPr lang="zh-CN"/>
            </a:defPPr>
            <a:lvl1pPr marL="0" algn="l" defTabSz="914400" rtl="0" eaLnBrk="1" latinLnBrk="0" hangingPunct="1">
              <a:defRPr sz="1800" kern="1200">
                <a:solidFill>
                  <a:srgbClr val="FFFFFF"/>
                </a:solidFill>
                <a:latin typeface="等线" panose="02110004020202020204"/>
                <a:ea typeface="+mn-ea"/>
                <a:cs typeface="+mn-cs"/>
              </a:defRPr>
            </a:lvl1pPr>
            <a:lvl2pPr marL="457200" algn="l" defTabSz="914400" rtl="0" eaLnBrk="1" latinLnBrk="0" hangingPunct="1">
              <a:defRPr sz="1800" kern="1200">
                <a:solidFill>
                  <a:srgbClr val="FFFFFF"/>
                </a:solidFill>
                <a:latin typeface="等线" panose="02110004020202020204"/>
                <a:ea typeface="+mn-ea"/>
                <a:cs typeface="+mn-cs"/>
              </a:defRPr>
            </a:lvl2pPr>
            <a:lvl3pPr marL="914400" algn="l" defTabSz="914400" rtl="0" eaLnBrk="1" latinLnBrk="0" hangingPunct="1">
              <a:defRPr sz="1800" kern="1200">
                <a:solidFill>
                  <a:srgbClr val="FFFFFF"/>
                </a:solidFill>
                <a:latin typeface="等线" panose="02110004020202020204"/>
                <a:ea typeface="+mn-ea"/>
                <a:cs typeface="+mn-cs"/>
              </a:defRPr>
            </a:lvl3pPr>
            <a:lvl4pPr marL="1371600" algn="l" defTabSz="914400" rtl="0" eaLnBrk="1" latinLnBrk="0" hangingPunct="1">
              <a:defRPr sz="1800" kern="1200">
                <a:solidFill>
                  <a:srgbClr val="FFFFFF"/>
                </a:solidFill>
                <a:latin typeface="等线" panose="02110004020202020204"/>
                <a:ea typeface="+mn-ea"/>
                <a:cs typeface="+mn-cs"/>
              </a:defRPr>
            </a:lvl4pPr>
            <a:lvl5pPr marL="1828800" algn="l" defTabSz="914400" rtl="0" eaLnBrk="1" latinLnBrk="0" hangingPunct="1">
              <a:defRPr sz="1800" kern="1200">
                <a:solidFill>
                  <a:srgbClr val="FFFFFF"/>
                </a:solidFill>
                <a:latin typeface="等线" panose="02110004020202020204"/>
                <a:ea typeface="+mn-ea"/>
                <a:cs typeface="+mn-cs"/>
              </a:defRPr>
            </a:lvl5pPr>
            <a:lvl6pPr marL="2286000" algn="l" defTabSz="914400" rtl="0" eaLnBrk="1" latinLnBrk="0" hangingPunct="1">
              <a:defRPr sz="1800" kern="1200">
                <a:solidFill>
                  <a:srgbClr val="FFFFFF"/>
                </a:solidFill>
                <a:latin typeface="等线" panose="02110004020202020204"/>
                <a:ea typeface="+mn-ea"/>
                <a:cs typeface="+mn-cs"/>
              </a:defRPr>
            </a:lvl6pPr>
            <a:lvl7pPr marL="2743200" algn="l" defTabSz="914400" rtl="0" eaLnBrk="1" latinLnBrk="0" hangingPunct="1">
              <a:defRPr sz="1800" kern="1200">
                <a:solidFill>
                  <a:srgbClr val="FFFFFF"/>
                </a:solidFill>
                <a:latin typeface="等线" panose="02110004020202020204"/>
                <a:ea typeface="+mn-ea"/>
                <a:cs typeface="+mn-cs"/>
              </a:defRPr>
            </a:lvl7pPr>
            <a:lvl8pPr marL="3200400" algn="l" defTabSz="914400" rtl="0" eaLnBrk="1" latinLnBrk="0" hangingPunct="1">
              <a:defRPr sz="1800" kern="1200">
                <a:solidFill>
                  <a:srgbClr val="FFFFFF"/>
                </a:solidFill>
                <a:latin typeface="等线" panose="02110004020202020204"/>
                <a:ea typeface="+mn-ea"/>
                <a:cs typeface="+mn-cs"/>
              </a:defRPr>
            </a:lvl8pPr>
            <a:lvl9pPr marL="3657600" algn="l" defTabSz="914400" rtl="0" eaLnBrk="1" latinLnBrk="0" hangingPunct="1">
              <a:defRPr sz="1800" kern="1200">
                <a:solidFill>
                  <a:srgbClr val="FFFFFF"/>
                </a:solidFill>
                <a:latin typeface="等线" panose="02110004020202020204"/>
                <a:ea typeface="+mn-ea"/>
                <a:cs typeface="+mn-cs"/>
              </a:defRPr>
            </a:lvl9pPr>
          </a:lstStyle>
          <a:p>
            <a:pPr lvl="0" algn="ctr">
              <a:buClrTx/>
              <a:buSzTx/>
              <a:buFontTx/>
            </a:pPr>
            <a:endParaRPr lang="en-US">
              <a:latin typeface="微软雅黑" panose="020B0503020204020204" pitchFamily="34" charset="-122"/>
              <a:ea typeface="微软雅黑" panose="020B0503020204020204" pitchFamily="34" charset="-122"/>
              <a:sym typeface="+mn-ea"/>
            </a:endParaRPr>
          </a:p>
        </p:txBody>
      </p:sp>
      <p:pic>
        <p:nvPicPr>
          <p:cNvPr id="11" name="图片 10">
            <a:extLst>
              <a:ext uri="{FF2B5EF4-FFF2-40B4-BE49-F238E27FC236}">
                <a16:creationId xmlns:a16="http://schemas.microsoft.com/office/drawing/2014/main" id="{CCB5247D-D308-BC45-C250-EF6CEAFB0250}"/>
              </a:ext>
            </a:extLst>
          </p:cNvPr>
          <p:cNvPicPr>
            <a:picLocks/>
          </p:cNvPicPr>
          <p:nvPr/>
        </p:nvPicPr>
        <p:blipFill>
          <a:blip r:embed="rId10" cstate="print">
            <a:extLst>
              <a:ext uri="{28A0092B-C50C-407E-A947-70E740481C1C}">
                <a14:useLocalDpi xmlns:a14="http://schemas.microsoft.com/office/drawing/2010/main" val="0"/>
              </a:ext>
            </a:extLst>
          </a:blip>
          <a:srcRect t="17759" b="36666"/>
          <a:stretch>
            <a:fillRect/>
          </a:stretch>
        </p:blipFill>
        <p:spPr>
          <a:xfrm>
            <a:off x="3771900" y="1217911"/>
            <a:ext cx="4114800" cy="3125489"/>
          </a:xfrm>
          <a:prstGeom prst="roundRect">
            <a:avLst/>
          </a:prstGeom>
        </p:spPr>
      </p:pic>
      <p:pic>
        <p:nvPicPr>
          <p:cNvPr id="7174" name="Picture 6">
            <a:extLst>
              <a:ext uri="{FF2B5EF4-FFF2-40B4-BE49-F238E27FC236}">
                <a16:creationId xmlns:a16="http://schemas.microsoft.com/office/drawing/2014/main" id="{508290BC-C16B-67AB-AF0D-FB7BCC0BE1BD}"/>
              </a:ext>
            </a:extLst>
          </p:cNvPr>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8268970" y="1212247"/>
            <a:ext cx="3161030" cy="3125488"/>
          </a:xfrm>
          <a:prstGeom prst="rect">
            <a:avLst/>
          </a:prstGeom>
          <a:noFill/>
          <a:extLst>
            <a:ext uri="{909E8E84-426E-40DD-AFC4-6F175D3DCCD1}">
              <a14:hiddenFill xmlns:a14="http://schemas.microsoft.com/office/drawing/2010/main">
                <a:solidFill>
                  <a:srgbClr val="FFFFFF"/>
                </a:solidFill>
              </a14:hiddenFill>
            </a:ext>
          </a:extLst>
        </p:spPr>
      </p:pic>
    </p:spTree>
    <p:custDataLst>
      <p:custData r:id="rId1"/>
      <p:tags r:id="rId2"/>
    </p:custDataLst>
    <p:extLst>
      <p:ext uri="{BB962C8B-B14F-4D97-AF65-F5344CB8AC3E}">
        <p14:creationId xmlns:p14="http://schemas.microsoft.com/office/powerpoint/2010/main" val="65979538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name="multContent">
    <p:spTree>
      <p:nvGrpSpPr>
        <p:cNvPr id="1" name=""/>
        <p:cNvGrpSpPr/>
        <p:nvPr/>
      </p:nvGrpSpPr>
      <p:grpSpPr>
        <a:xfrm>
          <a:off x="0" y="0"/>
          <a:ext cx="0" cy="0"/>
          <a:chOff x="0" y="0"/>
          <a:chExt cx="0" cy="0"/>
        </a:xfrm>
      </p:grpSpPr>
      <p:sp>
        <p:nvSpPr>
          <p:cNvPr id="15" name="Text1">
            <a:extLst>
              <a:ext uri="{FF2B5EF4-FFF2-40B4-BE49-F238E27FC236}">
                <a16:creationId xmlns:a16="http://schemas.microsoft.com/office/drawing/2014/main" id="{E9F9809D-61C6-B83A-2855-94F22BF78CD6}"/>
              </a:ext>
            </a:extLst>
          </p:cNvPr>
          <p:cNvSpPr txBox="1"/>
          <p:nvPr>
            <p:custDataLst>
              <p:tags r:id="rId3"/>
            </p:custDataLst>
          </p:nvPr>
        </p:nvSpPr>
        <p:spPr>
          <a:xfrm>
            <a:off x="345096" y="287410"/>
            <a:ext cx="11496384" cy="720348"/>
          </a:xfrm>
          <a:prstGeom prst="rect">
            <a:avLst/>
          </a:prstGeom>
          <a:noFill/>
        </p:spPr>
        <p:txBody>
          <a:bodyPr wrap="square" rtlCol="0" anchor="ctr" anchorCtr="0">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rtl="0" eaLnBrk="1" fontAlgn="auto" latinLnBrk="0" hangingPunct="1">
              <a:lnSpc>
                <a:spcPct val="120000"/>
              </a:lnSpc>
              <a:spcBef>
                <a:spcPct val="0"/>
              </a:spcBef>
              <a:spcAft>
                <a:spcPct val="0"/>
              </a:spcAft>
              <a:buClrTx/>
              <a:buSzTx/>
              <a:buFontTx/>
              <a:buNone/>
              <a:defRPr/>
            </a:pPr>
            <a:r>
              <a:rPr lang="en-US" altLang="zh-CN" sz="3200" b="1" noProof="0">
                <a:ln>
                  <a:noFill/>
                </a:ln>
                <a:effectLst/>
                <a:uLnTx/>
                <a:uFillTx/>
                <a:latin typeface="微软雅黑" panose="020B0503020204020204" pitchFamily="34" charset="-122"/>
                <a:ea typeface="微软雅黑" panose="020B0503020204020204" pitchFamily="34" charset="-122"/>
                <a:cs typeface="微软雅黑" panose="020B0503020204020204" pitchFamily="34" charset="-122"/>
                <a:sym typeface="思源黑体 CN" panose="020B0500000000000000" pitchFamily="34" charset="-122"/>
              </a:rPr>
              <a:t>治水的主要措施</a:t>
            </a:r>
          </a:p>
        </p:txBody>
      </p:sp>
      <p:sp>
        <p:nvSpPr>
          <p:cNvPr id="17" name="Text2">
            <a:extLst>
              <a:ext uri="{FF2B5EF4-FFF2-40B4-BE49-F238E27FC236}">
                <a16:creationId xmlns:a16="http://schemas.microsoft.com/office/drawing/2014/main" id="{7E6CF673-0FBE-10E8-0C74-51CAFA1E0999}"/>
              </a:ext>
            </a:extLst>
          </p:cNvPr>
          <p:cNvSpPr/>
          <p:nvPr>
            <p:custDataLst>
              <p:tags r:id="rId4"/>
            </p:custDataLst>
          </p:nvPr>
        </p:nvSpPr>
        <p:spPr>
          <a:xfrm>
            <a:off x="470239" y="1219200"/>
            <a:ext cx="3085693" cy="966718"/>
          </a:xfrm>
          <a:custGeom>
            <a:avLst/>
            <a:gdLst>
              <a:gd name="connsiteX0" fmla="*/ 0 w 4663064"/>
              <a:gd name="connsiteY0" fmla="*/ 0 h 1460892"/>
              <a:gd name="connsiteX1" fmla="*/ 257708 w 4663064"/>
              <a:gd name="connsiteY1" fmla="*/ 77120 h 1460892"/>
              <a:gd name="connsiteX2" fmla="*/ 4296777 w 4663064"/>
              <a:gd name="connsiteY2" fmla="*/ 97704 h 1460892"/>
              <a:gd name="connsiteX3" fmla="*/ 4662618 w 4663064"/>
              <a:gd name="connsiteY3" fmla="*/ 728937 h 1460892"/>
              <a:gd name="connsiteX4" fmla="*/ 4314891 w 4663064"/>
              <a:gd name="connsiteY4" fmla="*/ 1460892 h 1460892"/>
              <a:gd name="connsiteX5" fmla="*/ 207484 w 4663064"/>
              <a:gd name="connsiteY5" fmla="*/ 1460892 h 1460892"/>
              <a:gd name="connsiteX6" fmla="*/ 0 w 4663064"/>
              <a:gd name="connsiteY6" fmla="*/ 1396946 h 1460892"/>
              <a:gd name="connsiteX7" fmla="*/ 0 w 4663064"/>
              <a:gd name="connsiteY7" fmla="*/ 0 h 14608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663064" h="1460892">
                <a:moveTo>
                  <a:pt x="0" y="0"/>
                </a:moveTo>
                <a:cubicBezTo>
                  <a:pt x="0" y="0"/>
                  <a:pt x="99900" y="74650"/>
                  <a:pt x="257708" y="77120"/>
                </a:cubicBezTo>
                <a:lnTo>
                  <a:pt x="4296777" y="97704"/>
                </a:lnTo>
                <a:cubicBezTo>
                  <a:pt x="4296777" y="97704"/>
                  <a:pt x="4639838" y="221206"/>
                  <a:pt x="4662618" y="728937"/>
                </a:cubicBezTo>
                <a:cubicBezTo>
                  <a:pt x="4662618" y="728937"/>
                  <a:pt x="4690063" y="1328059"/>
                  <a:pt x="4314891" y="1460892"/>
                </a:cubicBezTo>
                <a:lnTo>
                  <a:pt x="207484" y="1460892"/>
                </a:lnTo>
                <a:cubicBezTo>
                  <a:pt x="207484" y="1460892"/>
                  <a:pt x="7685" y="1460892"/>
                  <a:pt x="0" y="1396946"/>
                </a:cubicBezTo>
                <a:lnTo>
                  <a:pt x="0" y="0"/>
                </a:lnTo>
                <a:close/>
              </a:path>
            </a:pathLst>
          </a:custGeom>
          <a:solidFill>
            <a:schemeClr val="accent1"/>
          </a:solidFill>
          <a:ln w="27438"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0" name="Text3">
            <a:extLst>
              <a:ext uri="{FF2B5EF4-FFF2-40B4-BE49-F238E27FC236}">
                <a16:creationId xmlns:a16="http://schemas.microsoft.com/office/drawing/2014/main" id="{CB077FC1-B2D0-4EC0-6F15-CB9E3333908B}"/>
              </a:ext>
            </a:extLst>
          </p:cNvPr>
          <p:cNvSpPr/>
          <p:nvPr>
            <p:custDataLst>
              <p:tags r:id="rId5"/>
            </p:custDataLst>
          </p:nvPr>
        </p:nvSpPr>
        <p:spPr>
          <a:xfrm>
            <a:off x="470239" y="2341195"/>
            <a:ext cx="3085693" cy="966718"/>
          </a:xfrm>
          <a:custGeom>
            <a:avLst/>
            <a:gdLst>
              <a:gd name="connsiteX0" fmla="*/ 0 w 4663064"/>
              <a:gd name="connsiteY0" fmla="*/ 0 h 1460892"/>
              <a:gd name="connsiteX1" fmla="*/ 257708 w 4663064"/>
              <a:gd name="connsiteY1" fmla="*/ 77120 h 1460892"/>
              <a:gd name="connsiteX2" fmla="*/ 4296777 w 4663064"/>
              <a:gd name="connsiteY2" fmla="*/ 97704 h 1460892"/>
              <a:gd name="connsiteX3" fmla="*/ 4662618 w 4663064"/>
              <a:gd name="connsiteY3" fmla="*/ 728937 h 1460892"/>
              <a:gd name="connsiteX4" fmla="*/ 4314891 w 4663064"/>
              <a:gd name="connsiteY4" fmla="*/ 1460892 h 1460892"/>
              <a:gd name="connsiteX5" fmla="*/ 207484 w 4663064"/>
              <a:gd name="connsiteY5" fmla="*/ 1460892 h 1460892"/>
              <a:gd name="connsiteX6" fmla="*/ 0 w 4663064"/>
              <a:gd name="connsiteY6" fmla="*/ 1396946 h 1460892"/>
              <a:gd name="connsiteX7" fmla="*/ 0 w 4663064"/>
              <a:gd name="connsiteY7" fmla="*/ 0 h 14608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663064" h="1460892">
                <a:moveTo>
                  <a:pt x="0" y="0"/>
                </a:moveTo>
                <a:cubicBezTo>
                  <a:pt x="0" y="0"/>
                  <a:pt x="99900" y="74650"/>
                  <a:pt x="257708" y="77120"/>
                </a:cubicBezTo>
                <a:lnTo>
                  <a:pt x="4296777" y="97704"/>
                </a:lnTo>
                <a:cubicBezTo>
                  <a:pt x="4296777" y="97704"/>
                  <a:pt x="4639838" y="221206"/>
                  <a:pt x="4662618" y="728937"/>
                </a:cubicBezTo>
                <a:cubicBezTo>
                  <a:pt x="4662618" y="728937"/>
                  <a:pt x="4690063" y="1328059"/>
                  <a:pt x="4314891" y="1460892"/>
                </a:cubicBezTo>
                <a:lnTo>
                  <a:pt x="207484" y="1460892"/>
                </a:lnTo>
                <a:cubicBezTo>
                  <a:pt x="207484" y="1460892"/>
                  <a:pt x="7685" y="1460892"/>
                  <a:pt x="0" y="1396946"/>
                </a:cubicBezTo>
                <a:lnTo>
                  <a:pt x="0" y="0"/>
                </a:lnTo>
                <a:close/>
              </a:path>
            </a:pathLst>
          </a:custGeom>
          <a:solidFill>
            <a:schemeClr val="accent2"/>
          </a:solidFill>
          <a:ln w="27438"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1" name="Text4">
            <a:extLst>
              <a:ext uri="{FF2B5EF4-FFF2-40B4-BE49-F238E27FC236}">
                <a16:creationId xmlns:a16="http://schemas.microsoft.com/office/drawing/2014/main" id="{8642E7E5-E0FC-349E-48D3-A93C999349D9}"/>
              </a:ext>
            </a:extLst>
          </p:cNvPr>
          <p:cNvSpPr/>
          <p:nvPr>
            <p:custDataLst>
              <p:tags r:id="rId6"/>
            </p:custDataLst>
          </p:nvPr>
        </p:nvSpPr>
        <p:spPr>
          <a:xfrm>
            <a:off x="470239" y="3463191"/>
            <a:ext cx="3085693" cy="966718"/>
          </a:xfrm>
          <a:custGeom>
            <a:avLst/>
            <a:gdLst>
              <a:gd name="connsiteX0" fmla="*/ 0 w 4663064"/>
              <a:gd name="connsiteY0" fmla="*/ 0 h 1460892"/>
              <a:gd name="connsiteX1" fmla="*/ 257708 w 4663064"/>
              <a:gd name="connsiteY1" fmla="*/ 77120 h 1460892"/>
              <a:gd name="connsiteX2" fmla="*/ 4296777 w 4663064"/>
              <a:gd name="connsiteY2" fmla="*/ 97704 h 1460892"/>
              <a:gd name="connsiteX3" fmla="*/ 4662618 w 4663064"/>
              <a:gd name="connsiteY3" fmla="*/ 728937 h 1460892"/>
              <a:gd name="connsiteX4" fmla="*/ 4314891 w 4663064"/>
              <a:gd name="connsiteY4" fmla="*/ 1460892 h 1460892"/>
              <a:gd name="connsiteX5" fmla="*/ 207484 w 4663064"/>
              <a:gd name="connsiteY5" fmla="*/ 1460892 h 1460892"/>
              <a:gd name="connsiteX6" fmla="*/ 0 w 4663064"/>
              <a:gd name="connsiteY6" fmla="*/ 1396946 h 1460892"/>
              <a:gd name="connsiteX7" fmla="*/ 0 w 4663064"/>
              <a:gd name="connsiteY7" fmla="*/ 275 h 14608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663064" h="1460892">
                <a:moveTo>
                  <a:pt x="0" y="0"/>
                </a:moveTo>
                <a:cubicBezTo>
                  <a:pt x="0" y="0"/>
                  <a:pt x="99900" y="74650"/>
                  <a:pt x="257708" y="77120"/>
                </a:cubicBezTo>
                <a:lnTo>
                  <a:pt x="4296777" y="97704"/>
                </a:lnTo>
                <a:cubicBezTo>
                  <a:pt x="4296777" y="97704"/>
                  <a:pt x="4639838" y="221206"/>
                  <a:pt x="4662618" y="728937"/>
                </a:cubicBezTo>
                <a:cubicBezTo>
                  <a:pt x="4662618" y="728937"/>
                  <a:pt x="4690063" y="1328059"/>
                  <a:pt x="4314891" y="1460892"/>
                </a:cubicBezTo>
                <a:lnTo>
                  <a:pt x="207484" y="1460892"/>
                </a:lnTo>
                <a:cubicBezTo>
                  <a:pt x="207484" y="1460892"/>
                  <a:pt x="7685" y="1460892"/>
                  <a:pt x="0" y="1396946"/>
                </a:cubicBezTo>
                <a:lnTo>
                  <a:pt x="0" y="275"/>
                </a:lnTo>
                <a:close/>
              </a:path>
            </a:pathLst>
          </a:custGeom>
          <a:solidFill>
            <a:schemeClr val="accent3"/>
          </a:solidFill>
          <a:ln w="27438"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3" name="Shape1">
            <a:extLst>
              <a:ext uri="{FF2B5EF4-FFF2-40B4-BE49-F238E27FC236}">
                <a16:creationId xmlns:a16="http://schemas.microsoft.com/office/drawing/2014/main" id="{452FA95F-087D-A37B-849F-3F71D01F1E0A}"/>
              </a:ext>
            </a:extLst>
          </p:cNvPr>
          <p:cNvSpPr/>
          <p:nvPr>
            <p:custDataLst>
              <p:tags r:id="rId7"/>
            </p:custDataLst>
          </p:nvPr>
        </p:nvSpPr>
        <p:spPr>
          <a:xfrm>
            <a:off x="3831908" y="2270547"/>
            <a:ext cx="3729030" cy="18161"/>
          </a:xfrm>
          <a:custGeom>
            <a:avLst/>
            <a:gdLst>
              <a:gd name="connsiteX0" fmla="*/ 0 w 5635265"/>
              <a:gd name="connsiteY0" fmla="*/ 0 h 27444"/>
              <a:gd name="connsiteX1" fmla="*/ 5635266 w 5635265"/>
              <a:gd name="connsiteY1" fmla="*/ 0 h 27444"/>
            </a:gdLst>
            <a:ahLst/>
            <a:cxnLst>
              <a:cxn ang="0">
                <a:pos x="connsiteX0" y="connsiteY0"/>
              </a:cxn>
              <a:cxn ang="0">
                <a:pos x="connsiteX1" y="connsiteY1"/>
              </a:cxn>
            </a:cxnLst>
            <a:rect l="l" t="t" r="r" b="b"/>
            <a:pathLst>
              <a:path w="5635265" h="27443">
                <a:moveTo>
                  <a:pt x="0" y="0"/>
                </a:moveTo>
                <a:lnTo>
                  <a:pt x="5635266" y="0"/>
                </a:lnTo>
              </a:path>
            </a:pathLst>
          </a:custGeom>
          <a:ln w="27438" cap="flat">
            <a:solidFill>
              <a:schemeClr val="accent1"/>
            </a:solid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4" name="Shape2">
            <a:extLst>
              <a:ext uri="{FF2B5EF4-FFF2-40B4-BE49-F238E27FC236}">
                <a16:creationId xmlns:a16="http://schemas.microsoft.com/office/drawing/2014/main" id="{AF6397E8-E986-12BA-ACCE-CAF06C1128CF}"/>
              </a:ext>
            </a:extLst>
          </p:cNvPr>
          <p:cNvSpPr/>
          <p:nvPr>
            <p:custDataLst>
              <p:tags r:id="rId8"/>
            </p:custDataLst>
          </p:nvPr>
        </p:nvSpPr>
        <p:spPr>
          <a:xfrm>
            <a:off x="3831908" y="3414700"/>
            <a:ext cx="3729030" cy="18161"/>
          </a:xfrm>
          <a:custGeom>
            <a:avLst/>
            <a:gdLst>
              <a:gd name="connsiteX0" fmla="*/ 0 w 5635265"/>
              <a:gd name="connsiteY0" fmla="*/ 0 h 27444"/>
              <a:gd name="connsiteX1" fmla="*/ 5635266 w 5635265"/>
              <a:gd name="connsiteY1" fmla="*/ 0 h 27444"/>
            </a:gdLst>
            <a:ahLst/>
            <a:cxnLst>
              <a:cxn ang="0">
                <a:pos x="connsiteX0" y="connsiteY0"/>
              </a:cxn>
              <a:cxn ang="0">
                <a:pos x="connsiteX1" y="connsiteY1"/>
              </a:cxn>
            </a:cxnLst>
            <a:rect l="l" t="t" r="r" b="b"/>
            <a:pathLst>
              <a:path w="5635265" h="27443">
                <a:moveTo>
                  <a:pt x="0" y="0"/>
                </a:moveTo>
                <a:lnTo>
                  <a:pt x="5635266" y="0"/>
                </a:lnTo>
              </a:path>
            </a:pathLst>
          </a:custGeom>
          <a:ln w="27438" cap="flat">
            <a:solidFill>
              <a:schemeClr val="accent1"/>
            </a:solid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5" name="Text5">
            <a:extLst>
              <a:ext uri="{FF2B5EF4-FFF2-40B4-BE49-F238E27FC236}">
                <a16:creationId xmlns:a16="http://schemas.microsoft.com/office/drawing/2014/main" id="{572D9895-BF57-0D9F-FF9F-5150A75B2D86}"/>
              </a:ext>
            </a:extLst>
          </p:cNvPr>
          <p:cNvSpPr/>
          <p:nvPr>
            <p:custDataLst>
              <p:tags r:id="rId9"/>
            </p:custDataLst>
          </p:nvPr>
        </p:nvSpPr>
        <p:spPr>
          <a:xfrm>
            <a:off x="691805" y="1305471"/>
            <a:ext cx="794177" cy="794177"/>
          </a:xfrm>
          <a:prstGeom prst="ellipse">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rgbClr val="FFFFFF"/>
                </a:solidFill>
                <a:latin typeface="等线" panose="02110004020202020204"/>
                <a:ea typeface="+mn-ea"/>
                <a:cs typeface="+mn-cs"/>
              </a:defRPr>
            </a:lvl1pPr>
            <a:lvl2pPr marL="457200" algn="l" defTabSz="914400" rtl="0" eaLnBrk="1" latinLnBrk="0" hangingPunct="1">
              <a:defRPr sz="1800" kern="1200">
                <a:solidFill>
                  <a:srgbClr val="FFFFFF"/>
                </a:solidFill>
                <a:latin typeface="等线" panose="02110004020202020204"/>
                <a:ea typeface="+mn-ea"/>
                <a:cs typeface="+mn-cs"/>
              </a:defRPr>
            </a:lvl2pPr>
            <a:lvl3pPr marL="914400" algn="l" defTabSz="914400" rtl="0" eaLnBrk="1" latinLnBrk="0" hangingPunct="1">
              <a:defRPr sz="1800" kern="1200">
                <a:solidFill>
                  <a:srgbClr val="FFFFFF"/>
                </a:solidFill>
                <a:latin typeface="等线" panose="02110004020202020204"/>
                <a:ea typeface="+mn-ea"/>
                <a:cs typeface="+mn-cs"/>
              </a:defRPr>
            </a:lvl3pPr>
            <a:lvl4pPr marL="1371600" algn="l" defTabSz="914400" rtl="0" eaLnBrk="1" latinLnBrk="0" hangingPunct="1">
              <a:defRPr sz="1800" kern="1200">
                <a:solidFill>
                  <a:srgbClr val="FFFFFF"/>
                </a:solidFill>
                <a:latin typeface="等线" panose="02110004020202020204"/>
                <a:ea typeface="+mn-ea"/>
                <a:cs typeface="+mn-cs"/>
              </a:defRPr>
            </a:lvl4pPr>
            <a:lvl5pPr marL="1828800" algn="l" defTabSz="914400" rtl="0" eaLnBrk="1" latinLnBrk="0" hangingPunct="1">
              <a:defRPr sz="1800" kern="1200">
                <a:solidFill>
                  <a:srgbClr val="FFFFFF"/>
                </a:solidFill>
                <a:latin typeface="等线" panose="02110004020202020204"/>
                <a:ea typeface="+mn-ea"/>
                <a:cs typeface="+mn-cs"/>
              </a:defRPr>
            </a:lvl5pPr>
            <a:lvl6pPr marL="2286000" algn="l" defTabSz="914400" rtl="0" eaLnBrk="1" latinLnBrk="0" hangingPunct="1">
              <a:defRPr sz="1800" kern="1200">
                <a:solidFill>
                  <a:srgbClr val="FFFFFF"/>
                </a:solidFill>
                <a:latin typeface="等线" panose="02110004020202020204"/>
                <a:ea typeface="+mn-ea"/>
                <a:cs typeface="+mn-cs"/>
              </a:defRPr>
            </a:lvl6pPr>
            <a:lvl7pPr marL="2743200" algn="l" defTabSz="914400" rtl="0" eaLnBrk="1" latinLnBrk="0" hangingPunct="1">
              <a:defRPr sz="1800" kern="1200">
                <a:solidFill>
                  <a:srgbClr val="FFFFFF"/>
                </a:solidFill>
                <a:latin typeface="等线" panose="02110004020202020204"/>
                <a:ea typeface="+mn-ea"/>
                <a:cs typeface="+mn-cs"/>
              </a:defRPr>
            </a:lvl7pPr>
            <a:lvl8pPr marL="3200400" algn="l" defTabSz="914400" rtl="0" eaLnBrk="1" latinLnBrk="0" hangingPunct="1">
              <a:defRPr sz="1800" kern="1200">
                <a:solidFill>
                  <a:srgbClr val="FFFFFF"/>
                </a:solidFill>
                <a:latin typeface="等线" panose="02110004020202020204"/>
                <a:ea typeface="+mn-ea"/>
                <a:cs typeface="+mn-cs"/>
              </a:defRPr>
            </a:lvl8pPr>
            <a:lvl9pPr marL="3657600" algn="l" defTabSz="914400" rtl="0" eaLnBrk="1" latinLnBrk="0" hangingPunct="1">
              <a:defRPr sz="1800" kern="1200">
                <a:solidFill>
                  <a:srgbClr val="FFFFFF"/>
                </a:solidFill>
                <a:latin typeface="等线" panose="02110004020202020204"/>
                <a:ea typeface="+mn-ea"/>
                <a:cs typeface="+mn-cs"/>
              </a:defRPr>
            </a:lvl9pPr>
          </a:lstStyle>
          <a:p>
            <a:pPr algn="ctr"/>
            <a:endParaRPr lang="zh-CN" altLang="en-US"/>
          </a:p>
        </p:txBody>
      </p:sp>
      <p:sp>
        <p:nvSpPr>
          <p:cNvPr id="26" name="Text6">
            <a:extLst>
              <a:ext uri="{FF2B5EF4-FFF2-40B4-BE49-F238E27FC236}">
                <a16:creationId xmlns:a16="http://schemas.microsoft.com/office/drawing/2014/main" id="{7F8B4E05-F607-A6A7-D0E0-8CD31473C46F}"/>
              </a:ext>
            </a:extLst>
          </p:cNvPr>
          <p:cNvSpPr/>
          <p:nvPr>
            <p:custDataLst>
              <p:tags r:id="rId10"/>
            </p:custDataLst>
          </p:nvPr>
        </p:nvSpPr>
        <p:spPr>
          <a:xfrm>
            <a:off x="691805" y="2427466"/>
            <a:ext cx="794177" cy="794177"/>
          </a:xfrm>
          <a:prstGeom prst="ellipse">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rgbClr val="FFFFFF"/>
                </a:solidFill>
                <a:latin typeface="等线" panose="02110004020202020204"/>
                <a:ea typeface="+mn-ea"/>
                <a:cs typeface="+mn-cs"/>
              </a:defRPr>
            </a:lvl1pPr>
            <a:lvl2pPr marL="457200" algn="l" defTabSz="914400" rtl="0" eaLnBrk="1" latinLnBrk="0" hangingPunct="1">
              <a:defRPr sz="1800" kern="1200">
                <a:solidFill>
                  <a:srgbClr val="FFFFFF"/>
                </a:solidFill>
                <a:latin typeface="等线" panose="02110004020202020204"/>
                <a:ea typeface="+mn-ea"/>
                <a:cs typeface="+mn-cs"/>
              </a:defRPr>
            </a:lvl2pPr>
            <a:lvl3pPr marL="914400" algn="l" defTabSz="914400" rtl="0" eaLnBrk="1" latinLnBrk="0" hangingPunct="1">
              <a:defRPr sz="1800" kern="1200">
                <a:solidFill>
                  <a:srgbClr val="FFFFFF"/>
                </a:solidFill>
                <a:latin typeface="等线" panose="02110004020202020204"/>
                <a:ea typeface="+mn-ea"/>
                <a:cs typeface="+mn-cs"/>
              </a:defRPr>
            </a:lvl3pPr>
            <a:lvl4pPr marL="1371600" algn="l" defTabSz="914400" rtl="0" eaLnBrk="1" latinLnBrk="0" hangingPunct="1">
              <a:defRPr sz="1800" kern="1200">
                <a:solidFill>
                  <a:srgbClr val="FFFFFF"/>
                </a:solidFill>
                <a:latin typeface="等线" panose="02110004020202020204"/>
                <a:ea typeface="+mn-ea"/>
                <a:cs typeface="+mn-cs"/>
              </a:defRPr>
            </a:lvl4pPr>
            <a:lvl5pPr marL="1828800" algn="l" defTabSz="914400" rtl="0" eaLnBrk="1" latinLnBrk="0" hangingPunct="1">
              <a:defRPr sz="1800" kern="1200">
                <a:solidFill>
                  <a:srgbClr val="FFFFFF"/>
                </a:solidFill>
                <a:latin typeface="等线" panose="02110004020202020204"/>
                <a:ea typeface="+mn-ea"/>
                <a:cs typeface="+mn-cs"/>
              </a:defRPr>
            </a:lvl5pPr>
            <a:lvl6pPr marL="2286000" algn="l" defTabSz="914400" rtl="0" eaLnBrk="1" latinLnBrk="0" hangingPunct="1">
              <a:defRPr sz="1800" kern="1200">
                <a:solidFill>
                  <a:srgbClr val="FFFFFF"/>
                </a:solidFill>
                <a:latin typeface="等线" panose="02110004020202020204"/>
                <a:ea typeface="+mn-ea"/>
                <a:cs typeface="+mn-cs"/>
              </a:defRPr>
            </a:lvl6pPr>
            <a:lvl7pPr marL="2743200" algn="l" defTabSz="914400" rtl="0" eaLnBrk="1" latinLnBrk="0" hangingPunct="1">
              <a:defRPr sz="1800" kern="1200">
                <a:solidFill>
                  <a:srgbClr val="FFFFFF"/>
                </a:solidFill>
                <a:latin typeface="等线" panose="02110004020202020204"/>
                <a:ea typeface="+mn-ea"/>
                <a:cs typeface="+mn-cs"/>
              </a:defRPr>
            </a:lvl7pPr>
            <a:lvl8pPr marL="3200400" algn="l" defTabSz="914400" rtl="0" eaLnBrk="1" latinLnBrk="0" hangingPunct="1">
              <a:defRPr sz="1800" kern="1200">
                <a:solidFill>
                  <a:srgbClr val="FFFFFF"/>
                </a:solidFill>
                <a:latin typeface="等线" panose="02110004020202020204"/>
                <a:ea typeface="+mn-ea"/>
                <a:cs typeface="+mn-cs"/>
              </a:defRPr>
            </a:lvl8pPr>
            <a:lvl9pPr marL="3657600" algn="l" defTabSz="914400" rtl="0" eaLnBrk="1" latinLnBrk="0" hangingPunct="1">
              <a:defRPr sz="1800" kern="1200">
                <a:solidFill>
                  <a:srgbClr val="FFFFFF"/>
                </a:solidFill>
                <a:latin typeface="等线" panose="02110004020202020204"/>
                <a:ea typeface="+mn-ea"/>
                <a:cs typeface="+mn-cs"/>
              </a:defRPr>
            </a:lvl9pPr>
          </a:lstStyle>
          <a:p>
            <a:pPr algn="ctr"/>
            <a:endParaRPr lang="zh-CN" altLang="en-US"/>
          </a:p>
        </p:txBody>
      </p:sp>
      <p:sp>
        <p:nvSpPr>
          <p:cNvPr id="27" name="Text7">
            <a:extLst>
              <a:ext uri="{FF2B5EF4-FFF2-40B4-BE49-F238E27FC236}">
                <a16:creationId xmlns:a16="http://schemas.microsoft.com/office/drawing/2014/main" id="{BB1C9C40-74CA-B441-5328-44C3709769D5}"/>
              </a:ext>
            </a:extLst>
          </p:cNvPr>
          <p:cNvSpPr/>
          <p:nvPr>
            <p:custDataLst>
              <p:tags r:id="rId11"/>
            </p:custDataLst>
          </p:nvPr>
        </p:nvSpPr>
        <p:spPr>
          <a:xfrm>
            <a:off x="691805" y="3549461"/>
            <a:ext cx="794177" cy="794177"/>
          </a:xfrm>
          <a:prstGeom prst="ellipse">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rgbClr val="FFFFFF"/>
                </a:solidFill>
                <a:latin typeface="等线" panose="02110004020202020204"/>
                <a:ea typeface="+mn-ea"/>
                <a:cs typeface="+mn-cs"/>
              </a:defRPr>
            </a:lvl1pPr>
            <a:lvl2pPr marL="457200" algn="l" defTabSz="914400" rtl="0" eaLnBrk="1" latinLnBrk="0" hangingPunct="1">
              <a:defRPr sz="1800" kern="1200">
                <a:solidFill>
                  <a:srgbClr val="FFFFFF"/>
                </a:solidFill>
                <a:latin typeface="等线" panose="02110004020202020204"/>
                <a:ea typeface="+mn-ea"/>
                <a:cs typeface="+mn-cs"/>
              </a:defRPr>
            </a:lvl2pPr>
            <a:lvl3pPr marL="914400" algn="l" defTabSz="914400" rtl="0" eaLnBrk="1" latinLnBrk="0" hangingPunct="1">
              <a:defRPr sz="1800" kern="1200">
                <a:solidFill>
                  <a:srgbClr val="FFFFFF"/>
                </a:solidFill>
                <a:latin typeface="等线" panose="02110004020202020204"/>
                <a:ea typeface="+mn-ea"/>
                <a:cs typeface="+mn-cs"/>
              </a:defRPr>
            </a:lvl3pPr>
            <a:lvl4pPr marL="1371600" algn="l" defTabSz="914400" rtl="0" eaLnBrk="1" latinLnBrk="0" hangingPunct="1">
              <a:defRPr sz="1800" kern="1200">
                <a:solidFill>
                  <a:srgbClr val="FFFFFF"/>
                </a:solidFill>
                <a:latin typeface="等线" panose="02110004020202020204"/>
                <a:ea typeface="+mn-ea"/>
                <a:cs typeface="+mn-cs"/>
              </a:defRPr>
            </a:lvl4pPr>
            <a:lvl5pPr marL="1828800" algn="l" defTabSz="914400" rtl="0" eaLnBrk="1" latinLnBrk="0" hangingPunct="1">
              <a:defRPr sz="1800" kern="1200">
                <a:solidFill>
                  <a:srgbClr val="FFFFFF"/>
                </a:solidFill>
                <a:latin typeface="等线" panose="02110004020202020204"/>
                <a:ea typeface="+mn-ea"/>
                <a:cs typeface="+mn-cs"/>
              </a:defRPr>
            </a:lvl5pPr>
            <a:lvl6pPr marL="2286000" algn="l" defTabSz="914400" rtl="0" eaLnBrk="1" latinLnBrk="0" hangingPunct="1">
              <a:defRPr sz="1800" kern="1200">
                <a:solidFill>
                  <a:srgbClr val="FFFFFF"/>
                </a:solidFill>
                <a:latin typeface="等线" panose="02110004020202020204"/>
                <a:ea typeface="+mn-ea"/>
                <a:cs typeface="+mn-cs"/>
              </a:defRPr>
            </a:lvl6pPr>
            <a:lvl7pPr marL="2743200" algn="l" defTabSz="914400" rtl="0" eaLnBrk="1" latinLnBrk="0" hangingPunct="1">
              <a:defRPr sz="1800" kern="1200">
                <a:solidFill>
                  <a:srgbClr val="FFFFFF"/>
                </a:solidFill>
                <a:latin typeface="等线" panose="02110004020202020204"/>
                <a:ea typeface="+mn-ea"/>
                <a:cs typeface="+mn-cs"/>
              </a:defRPr>
            </a:lvl7pPr>
            <a:lvl8pPr marL="3200400" algn="l" defTabSz="914400" rtl="0" eaLnBrk="1" latinLnBrk="0" hangingPunct="1">
              <a:defRPr sz="1800" kern="1200">
                <a:solidFill>
                  <a:srgbClr val="FFFFFF"/>
                </a:solidFill>
                <a:latin typeface="等线" panose="02110004020202020204"/>
                <a:ea typeface="+mn-ea"/>
                <a:cs typeface="+mn-cs"/>
              </a:defRPr>
            </a:lvl8pPr>
            <a:lvl9pPr marL="3657600" algn="l" defTabSz="914400" rtl="0" eaLnBrk="1" latinLnBrk="0" hangingPunct="1">
              <a:defRPr sz="1800" kern="1200">
                <a:solidFill>
                  <a:srgbClr val="FFFFFF"/>
                </a:solidFill>
                <a:latin typeface="等线" panose="02110004020202020204"/>
                <a:ea typeface="+mn-ea"/>
                <a:cs typeface="+mn-cs"/>
              </a:defRPr>
            </a:lvl9pPr>
          </a:lstStyle>
          <a:p>
            <a:pPr algn="ctr"/>
            <a:endParaRPr lang="zh-CN" altLang="en-US"/>
          </a:p>
        </p:txBody>
      </p:sp>
      <p:sp>
        <p:nvSpPr>
          <p:cNvPr id="28" name="Shape3">
            <a:extLst>
              <a:ext uri="{FF2B5EF4-FFF2-40B4-BE49-F238E27FC236}">
                <a16:creationId xmlns:a16="http://schemas.microsoft.com/office/drawing/2014/main" id="{23EA042C-C768-7983-4FB4-B76587362999}"/>
              </a:ext>
            </a:extLst>
          </p:cNvPr>
          <p:cNvSpPr/>
          <p:nvPr>
            <p:custDataLst>
              <p:tags r:id="rId12"/>
            </p:custDataLst>
          </p:nvPr>
        </p:nvSpPr>
        <p:spPr>
          <a:xfrm>
            <a:off x="868263" y="1481928"/>
            <a:ext cx="441263" cy="441263"/>
          </a:xfrm>
          <a:custGeom>
            <a:avLst/>
            <a:gdLst>
              <a:gd name="connsiteX0" fmla="*/ 331646 w 486000"/>
              <a:gd name="connsiteY0" fmla="*/ 172820 h 486001"/>
              <a:gd name="connsiteX1" fmla="*/ 342740 w 486000"/>
              <a:gd name="connsiteY1" fmla="*/ 177714 h 486001"/>
              <a:gd name="connsiteX2" fmla="*/ 342740 w 486000"/>
              <a:gd name="connsiteY2" fmla="*/ 199601 h 486001"/>
              <a:gd name="connsiteX3" fmla="*/ 238249 w 486000"/>
              <a:gd name="connsiteY3" fmla="*/ 304232 h 486001"/>
              <a:gd name="connsiteX4" fmla="*/ 218506 w 486000"/>
              <a:gd name="connsiteY4" fmla="*/ 312323 h 486001"/>
              <a:gd name="connsiteX5" fmla="*/ 198812 w 486000"/>
              <a:gd name="connsiteY5" fmla="*/ 304232 h 486001"/>
              <a:gd name="connsiteX6" fmla="*/ 144703 w 486000"/>
              <a:gd name="connsiteY6" fmla="*/ 250369 h 486001"/>
              <a:gd name="connsiteX7" fmla="*/ 145163 w 486000"/>
              <a:gd name="connsiteY7" fmla="*/ 227970 h 486001"/>
              <a:gd name="connsiteX8" fmla="*/ 167053 w 486000"/>
              <a:gd name="connsiteY8" fmla="*/ 227922 h 486001"/>
              <a:gd name="connsiteX9" fmla="*/ 218433 w 486000"/>
              <a:gd name="connsiteY9" fmla="*/ 279104 h 486001"/>
              <a:gd name="connsiteX10" fmla="*/ 320340 w 486000"/>
              <a:gd name="connsiteY10" fmla="*/ 177203 h 486001"/>
              <a:gd name="connsiteX11" fmla="*/ 331646 w 486000"/>
              <a:gd name="connsiteY11" fmla="*/ 172820 h 486001"/>
              <a:gd name="connsiteX12" fmla="*/ 243124 w 486000"/>
              <a:gd name="connsiteY12" fmla="*/ 31749 h 486001"/>
              <a:gd name="connsiteX13" fmla="*/ 190403 w 486000"/>
              <a:gd name="connsiteY13" fmla="*/ 84198 h 486001"/>
              <a:gd name="connsiteX14" fmla="*/ 167882 w 486000"/>
              <a:gd name="connsiteY14" fmla="*/ 93533 h 486001"/>
              <a:gd name="connsiteX15" fmla="*/ 93688 w 486000"/>
              <a:gd name="connsiteY15" fmla="*/ 93606 h 486001"/>
              <a:gd name="connsiteX16" fmla="*/ 93517 w 486000"/>
              <a:gd name="connsiteY16" fmla="*/ 167893 h 486001"/>
              <a:gd name="connsiteX17" fmla="*/ 84182 w 486000"/>
              <a:gd name="connsiteY17" fmla="*/ 190438 h 486001"/>
              <a:gd name="connsiteX18" fmla="*/ 31730 w 486000"/>
              <a:gd name="connsiteY18" fmla="*/ 242887 h 486001"/>
              <a:gd name="connsiteX19" fmla="*/ 84182 w 486000"/>
              <a:gd name="connsiteY19" fmla="*/ 295604 h 486001"/>
              <a:gd name="connsiteX20" fmla="*/ 93517 w 486000"/>
              <a:gd name="connsiteY20" fmla="*/ 318123 h 486001"/>
              <a:gd name="connsiteX21" fmla="*/ 93517 w 486000"/>
              <a:gd name="connsiteY21" fmla="*/ 392313 h 486001"/>
              <a:gd name="connsiteX22" fmla="*/ 167882 w 486000"/>
              <a:gd name="connsiteY22" fmla="*/ 392484 h 486001"/>
              <a:gd name="connsiteX23" fmla="*/ 190403 w 486000"/>
              <a:gd name="connsiteY23" fmla="*/ 401818 h 486001"/>
              <a:gd name="connsiteX24" fmla="*/ 242880 w 486000"/>
              <a:gd name="connsiteY24" fmla="*/ 454267 h 486001"/>
              <a:gd name="connsiteX25" fmla="*/ 295576 w 486000"/>
              <a:gd name="connsiteY25" fmla="*/ 401721 h 486001"/>
              <a:gd name="connsiteX26" fmla="*/ 318122 w 486000"/>
              <a:gd name="connsiteY26" fmla="*/ 392386 h 486001"/>
              <a:gd name="connsiteX27" fmla="*/ 392316 w 486000"/>
              <a:gd name="connsiteY27" fmla="*/ 392386 h 486001"/>
              <a:gd name="connsiteX28" fmla="*/ 392487 w 486000"/>
              <a:gd name="connsiteY28" fmla="*/ 318026 h 486001"/>
              <a:gd name="connsiteX29" fmla="*/ 401822 w 486000"/>
              <a:gd name="connsiteY29" fmla="*/ 295507 h 486001"/>
              <a:gd name="connsiteX30" fmla="*/ 454250 w 486000"/>
              <a:gd name="connsiteY30" fmla="*/ 243130 h 486001"/>
              <a:gd name="connsiteX31" fmla="*/ 401797 w 486000"/>
              <a:gd name="connsiteY31" fmla="*/ 190438 h 486001"/>
              <a:gd name="connsiteX32" fmla="*/ 392462 w 486000"/>
              <a:gd name="connsiteY32" fmla="*/ 167893 h 486001"/>
              <a:gd name="connsiteX33" fmla="*/ 392462 w 486000"/>
              <a:gd name="connsiteY33" fmla="*/ 93703 h 486001"/>
              <a:gd name="connsiteX34" fmla="*/ 318097 w 486000"/>
              <a:gd name="connsiteY34" fmla="*/ 93533 h 486001"/>
              <a:gd name="connsiteX35" fmla="*/ 295552 w 486000"/>
              <a:gd name="connsiteY35" fmla="*/ 84198 h 486001"/>
              <a:gd name="connsiteX36" fmla="*/ 243002 w 486000"/>
              <a:gd name="connsiteY36" fmla="*/ 0 h 486001"/>
              <a:gd name="connsiteX37" fmla="*/ 265523 w 486000"/>
              <a:gd name="connsiteY37" fmla="*/ 9326 h 486001"/>
              <a:gd name="connsiteX38" fmla="*/ 318000 w 486000"/>
              <a:gd name="connsiteY38" fmla="*/ 61775 h 486001"/>
              <a:gd name="connsiteX39" fmla="*/ 392316 w 486000"/>
              <a:gd name="connsiteY39" fmla="*/ 61775 h 486001"/>
              <a:gd name="connsiteX40" fmla="*/ 424173 w 486000"/>
              <a:gd name="connsiteY40" fmla="*/ 93630 h 486001"/>
              <a:gd name="connsiteX41" fmla="*/ 424173 w 486000"/>
              <a:gd name="connsiteY41" fmla="*/ 167820 h 486001"/>
              <a:gd name="connsiteX42" fmla="*/ 476673 w 486000"/>
              <a:gd name="connsiteY42" fmla="*/ 220415 h 486001"/>
              <a:gd name="connsiteX43" fmla="*/ 476673 w 486000"/>
              <a:gd name="connsiteY43" fmla="*/ 265455 h 486001"/>
              <a:gd name="connsiteX44" fmla="*/ 424221 w 486000"/>
              <a:gd name="connsiteY44" fmla="*/ 317929 h 486001"/>
              <a:gd name="connsiteX45" fmla="*/ 424221 w 486000"/>
              <a:gd name="connsiteY45" fmla="*/ 318051 h 486001"/>
              <a:gd name="connsiteX46" fmla="*/ 424221 w 486000"/>
              <a:gd name="connsiteY46" fmla="*/ 392240 h 486001"/>
              <a:gd name="connsiteX47" fmla="*/ 392365 w 486000"/>
              <a:gd name="connsiteY47" fmla="*/ 424094 h 486001"/>
              <a:gd name="connsiteX48" fmla="*/ 318122 w 486000"/>
              <a:gd name="connsiteY48" fmla="*/ 424094 h 486001"/>
              <a:gd name="connsiteX49" fmla="*/ 265523 w 486000"/>
              <a:gd name="connsiteY49" fmla="*/ 476617 h 486001"/>
              <a:gd name="connsiteX50" fmla="*/ 243002 w 486000"/>
              <a:gd name="connsiteY50" fmla="*/ 486001 h 486001"/>
              <a:gd name="connsiteX51" fmla="*/ 220481 w 486000"/>
              <a:gd name="connsiteY51" fmla="*/ 476691 h 486001"/>
              <a:gd name="connsiteX52" fmla="*/ 168004 w 486000"/>
              <a:gd name="connsiteY52" fmla="*/ 424217 h 486001"/>
              <a:gd name="connsiteX53" fmla="*/ 93688 w 486000"/>
              <a:gd name="connsiteY53" fmla="*/ 424217 h 486001"/>
              <a:gd name="connsiteX54" fmla="*/ 61832 w 486000"/>
              <a:gd name="connsiteY54" fmla="*/ 392313 h 486001"/>
              <a:gd name="connsiteX55" fmla="*/ 61832 w 486000"/>
              <a:gd name="connsiteY55" fmla="*/ 318123 h 486001"/>
              <a:gd name="connsiteX56" fmla="*/ 9306 w 486000"/>
              <a:gd name="connsiteY56" fmla="*/ 265528 h 486001"/>
              <a:gd name="connsiteX57" fmla="*/ 9306 w 486000"/>
              <a:gd name="connsiteY57" fmla="*/ 220488 h 486001"/>
              <a:gd name="connsiteX58" fmla="*/ 61832 w 486000"/>
              <a:gd name="connsiteY58" fmla="*/ 168014 h 486001"/>
              <a:gd name="connsiteX59" fmla="*/ 61832 w 486000"/>
              <a:gd name="connsiteY59" fmla="*/ 93703 h 486001"/>
              <a:gd name="connsiteX60" fmla="*/ 93688 w 486000"/>
              <a:gd name="connsiteY60" fmla="*/ 61849 h 486001"/>
              <a:gd name="connsiteX61" fmla="*/ 167882 w 486000"/>
              <a:gd name="connsiteY61" fmla="*/ 61849 h 486001"/>
              <a:gd name="connsiteX62" fmla="*/ 220481 w 486000"/>
              <a:gd name="connsiteY62" fmla="*/ 9326 h 486001"/>
              <a:gd name="connsiteX63" fmla="*/ 243002 w 486000"/>
              <a:gd name="connsiteY63" fmla="*/ 0 h 486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Lst>
            <a:rect l="l" t="t" r="r" b="b"/>
            <a:pathLst>
              <a:path w="486000" h="486001">
                <a:moveTo>
                  <a:pt x="331646" y="172820"/>
                </a:moveTo>
                <a:cubicBezTo>
                  <a:pt x="335699" y="172912"/>
                  <a:pt x="339717" y="174551"/>
                  <a:pt x="342740" y="177714"/>
                </a:cubicBezTo>
                <a:cubicBezTo>
                  <a:pt x="348590" y="183837"/>
                  <a:pt x="348590" y="193479"/>
                  <a:pt x="342740" y="199601"/>
                </a:cubicBezTo>
                <a:lnTo>
                  <a:pt x="238249" y="304232"/>
                </a:lnTo>
                <a:cubicBezTo>
                  <a:pt x="233004" y="309445"/>
                  <a:pt x="225902" y="312355"/>
                  <a:pt x="218506" y="312323"/>
                </a:cubicBezTo>
                <a:cubicBezTo>
                  <a:pt x="211128" y="312340"/>
                  <a:pt x="204048" y="309431"/>
                  <a:pt x="198812" y="304232"/>
                </a:cubicBezTo>
                <a:lnTo>
                  <a:pt x="144703" y="250369"/>
                </a:lnTo>
                <a:cubicBezTo>
                  <a:pt x="138643" y="244056"/>
                  <a:pt x="138850" y="234027"/>
                  <a:pt x="145163" y="227970"/>
                </a:cubicBezTo>
                <a:cubicBezTo>
                  <a:pt x="151273" y="222104"/>
                  <a:pt x="160916" y="222084"/>
                  <a:pt x="167053" y="227922"/>
                </a:cubicBezTo>
                <a:lnTo>
                  <a:pt x="218433" y="279104"/>
                </a:lnTo>
                <a:lnTo>
                  <a:pt x="320340" y="177203"/>
                </a:lnTo>
                <a:cubicBezTo>
                  <a:pt x="323504" y="174181"/>
                  <a:pt x="327593" y="172727"/>
                  <a:pt x="331646" y="172820"/>
                </a:cubicBezTo>
                <a:close/>
                <a:moveTo>
                  <a:pt x="243124" y="31749"/>
                </a:moveTo>
                <a:lnTo>
                  <a:pt x="190403" y="84198"/>
                </a:lnTo>
                <a:cubicBezTo>
                  <a:pt x="184442" y="90189"/>
                  <a:pt x="176335" y="93550"/>
                  <a:pt x="167882" y="93533"/>
                </a:cubicBezTo>
                <a:lnTo>
                  <a:pt x="93688" y="93606"/>
                </a:lnTo>
                <a:lnTo>
                  <a:pt x="93517" y="167893"/>
                </a:lnTo>
                <a:cubicBezTo>
                  <a:pt x="93539" y="176352"/>
                  <a:pt x="90178" y="184471"/>
                  <a:pt x="84182" y="190438"/>
                </a:cubicBezTo>
                <a:lnTo>
                  <a:pt x="31730" y="242887"/>
                </a:lnTo>
                <a:lnTo>
                  <a:pt x="84182" y="295604"/>
                </a:lnTo>
                <a:cubicBezTo>
                  <a:pt x="90174" y="301565"/>
                  <a:pt x="93535" y="309672"/>
                  <a:pt x="93517" y="318123"/>
                </a:cubicBezTo>
                <a:lnTo>
                  <a:pt x="93517" y="392313"/>
                </a:lnTo>
                <a:lnTo>
                  <a:pt x="167882" y="392484"/>
                </a:lnTo>
                <a:cubicBezTo>
                  <a:pt x="176335" y="392467"/>
                  <a:pt x="184442" y="395828"/>
                  <a:pt x="190403" y="401818"/>
                </a:cubicBezTo>
                <a:lnTo>
                  <a:pt x="242880" y="454267"/>
                </a:lnTo>
                <a:lnTo>
                  <a:pt x="295576" y="401721"/>
                </a:lnTo>
                <a:cubicBezTo>
                  <a:pt x="301543" y="395725"/>
                  <a:pt x="309662" y="392364"/>
                  <a:pt x="318122" y="392386"/>
                </a:cubicBezTo>
                <a:lnTo>
                  <a:pt x="392316" y="392386"/>
                </a:lnTo>
                <a:lnTo>
                  <a:pt x="392487" y="318026"/>
                </a:lnTo>
                <a:cubicBezTo>
                  <a:pt x="392469" y="309574"/>
                  <a:pt x="395831" y="301468"/>
                  <a:pt x="401822" y="295507"/>
                </a:cubicBezTo>
                <a:lnTo>
                  <a:pt x="454250" y="243130"/>
                </a:lnTo>
                <a:lnTo>
                  <a:pt x="401797" y="190438"/>
                </a:lnTo>
                <a:cubicBezTo>
                  <a:pt x="395801" y="184471"/>
                  <a:pt x="392440" y="176352"/>
                  <a:pt x="392462" y="167893"/>
                </a:cubicBezTo>
                <a:lnTo>
                  <a:pt x="392462" y="93703"/>
                </a:lnTo>
                <a:lnTo>
                  <a:pt x="318097" y="93533"/>
                </a:lnTo>
                <a:cubicBezTo>
                  <a:pt x="309637" y="93554"/>
                  <a:pt x="301519" y="90194"/>
                  <a:pt x="295552" y="84198"/>
                </a:cubicBezTo>
                <a:close/>
                <a:moveTo>
                  <a:pt x="243002" y="0"/>
                </a:moveTo>
                <a:cubicBezTo>
                  <a:pt x="251152" y="0"/>
                  <a:pt x="259303" y="3109"/>
                  <a:pt x="265523" y="9326"/>
                </a:cubicBezTo>
                <a:lnTo>
                  <a:pt x="318000" y="61775"/>
                </a:lnTo>
                <a:lnTo>
                  <a:pt x="392316" y="61775"/>
                </a:lnTo>
                <a:cubicBezTo>
                  <a:pt x="409899" y="61802"/>
                  <a:pt x="424146" y="76048"/>
                  <a:pt x="424173" y="93630"/>
                </a:cubicBezTo>
                <a:lnTo>
                  <a:pt x="424173" y="167820"/>
                </a:lnTo>
                <a:lnTo>
                  <a:pt x="476673" y="220415"/>
                </a:lnTo>
                <a:cubicBezTo>
                  <a:pt x="489109" y="232855"/>
                  <a:pt x="489109" y="253015"/>
                  <a:pt x="476673" y="265455"/>
                </a:cubicBezTo>
                <a:lnTo>
                  <a:pt x="424221" y="317929"/>
                </a:lnTo>
                <a:cubicBezTo>
                  <a:pt x="424221" y="317929"/>
                  <a:pt x="424221" y="317929"/>
                  <a:pt x="424221" y="318051"/>
                </a:cubicBezTo>
                <a:lnTo>
                  <a:pt x="424221" y="392240"/>
                </a:lnTo>
                <a:cubicBezTo>
                  <a:pt x="424194" y="409822"/>
                  <a:pt x="409948" y="424068"/>
                  <a:pt x="392365" y="424094"/>
                </a:cubicBezTo>
                <a:lnTo>
                  <a:pt x="318122" y="424094"/>
                </a:lnTo>
                <a:lnTo>
                  <a:pt x="265523" y="476617"/>
                </a:lnTo>
                <a:cubicBezTo>
                  <a:pt x="259569" y="482625"/>
                  <a:pt x="251460" y="486003"/>
                  <a:pt x="243002" y="486001"/>
                </a:cubicBezTo>
                <a:cubicBezTo>
                  <a:pt x="234554" y="486023"/>
                  <a:pt x="226448" y="482671"/>
                  <a:pt x="220481" y="476691"/>
                </a:cubicBezTo>
                <a:lnTo>
                  <a:pt x="168004" y="424217"/>
                </a:lnTo>
                <a:lnTo>
                  <a:pt x="93688" y="424217"/>
                </a:lnTo>
                <a:cubicBezTo>
                  <a:pt x="76080" y="424202"/>
                  <a:pt x="61817" y="409920"/>
                  <a:pt x="61832" y="392313"/>
                </a:cubicBezTo>
                <a:lnTo>
                  <a:pt x="61832" y="318123"/>
                </a:lnTo>
                <a:lnTo>
                  <a:pt x="9306" y="265528"/>
                </a:lnTo>
                <a:cubicBezTo>
                  <a:pt x="-3103" y="253079"/>
                  <a:pt x="-3103" y="232937"/>
                  <a:pt x="9306" y="220488"/>
                </a:cubicBezTo>
                <a:lnTo>
                  <a:pt x="61832" y="168014"/>
                </a:lnTo>
                <a:lnTo>
                  <a:pt x="61832" y="93703"/>
                </a:lnTo>
                <a:cubicBezTo>
                  <a:pt x="61858" y="76121"/>
                  <a:pt x="76105" y="61876"/>
                  <a:pt x="93688" y="61849"/>
                </a:cubicBezTo>
                <a:lnTo>
                  <a:pt x="167882" y="61849"/>
                </a:lnTo>
                <a:lnTo>
                  <a:pt x="220481" y="9326"/>
                </a:lnTo>
                <a:cubicBezTo>
                  <a:pt x="226701" y="3109"/>
                  <a:pt x="234851" y="0"/>
                  <a:pt x="243002" y="0"/>
                </a:cubicBezTo>
                <a:close/>
              </a:path>
            </a:pathLst>
          </a:custGeom>
          <a:solidFill>
            <a:schemeClr val="accent1"/>
          </a:solidFill>
          <a:ln w="3083" cap="flat">
            <a:noFill/>
            <a:prstDash val="solid"/>
            <a:miter/>
          </a:ln>
        </p:spPr>
        <p:txBody>
          <a:bodyPr wrap="square" rtlCol="0"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200">
              <a:latin typeface="微软雅黑" panose="020B0503020204020204" pitchFamily="34" charset="-122"/>
              <a:ea typeface="微软雅黑" panose="020B0503020204020204" pitchFamily="34" charset="-122"/>
            </a:endParaRPr>
          </a:p>
        </p:txBody>
      </p:sp>
      <p:grpSp>
        <p:nvGrpSpPr>
          <p:cNvPr id="29" name="Shape4">
            <a:extLst>
              <a:ext uri="{FF2B5EF4-FFF2-40B4-BE49-F238E27FC236}">
                <a16:creationId xmlns:a16="http://schemas.microsoft.com/office/drawing/2014/main" id="{27C177E1-74A3-A0DB-6A76-79059F45C135}"/>
              </a:ext>
            </a:extLst>
          </p:cNvPr>
          <p:cNvGrpSpPr/>
          <p:nvPr>
            <p:custDataLst>
              <p:tags r:id="rId13"/>
            </p:custDataLst>
          </p:nvPr>
        </p:nvGrpSpPr>
        <p:grpSpPr>
          <a:xfrm>
            <a:off x="868538" y="2604198"/>
            <a:ext cx="440713" cy="440713"/>
            <a:chOff x="6777312" y="2111831"/>
            <a:chExt cx="581284" cy="474363"/>
          </a:xfrm>
          <a:solidFill>
            <a:schemeClr val="accent2"/>
          </a:solidFill>
        </p:grpSpPr>
        <p:sp>
          <p:nvSpPr>
            <p:cNvPr id="30" name="任意多边形: 形状 204">
              <a:extLst>
                <a:ext uri="{FF2B5EF4-FFF2-40B4-BE49-F238E27FC236}">
                  <a16:creationId xmlns:a16="http://schemas.microsoft.com/office/drawing/2014/main" id="{60D670D2-F08B-40E5-84C0-19CD35587109}"/>
                </a:ext>
              </a:extLst>
            </p:cNvPr>
            <p:cNvSpPr/>
            <p:nvPr>
              <p:custDataLst>
                <p:tags r:id="rId41"/>
              </p:custDataLst>
            </p:nvPr>
          </p:nvSpPr>
          <p:spPr>
            <a:xfrm>
              <a:off x="6860194" y="2546108"/>
              <a:ext cx="411815" cy="40086"/>
            </a:xfrm>
            <a:custGeom>
              <a:avLst/>
              <a:gdLst>
                <a:gd name="connsiteX0" fmla="*/ 391726 w 411814"/>
                <a:gd name="connsiteY0" fmla="*/ -183 h 40086"/>
                <a:gd name="connsiteX1" fmla="*/ 19998 w 411814"/>
                <a:gd name="connsiteY1" fmla="*/ -183 h 40086"/>
                <a:gd name="connsiteX2" fmla="*/ -45 w 411814"/>
                <a:gd name="connsiteY2" fmla="*/ 19860 h 40086"/>
                <a:gd name="connsiteX3" fmla="*/ 19998 w 411814"/>
                <a:gd name="connsiteY3" fmla="*/ 39904 h 40086"/>
                <a:gd name="connsiteX4" fmla="*/ 391726 w 411814"/>
                <a:gd name="connsiteY4" fmla="*/ 39904 h 40086"/>
                <a:gd name="connsiteX5" fmla="*/ 411770 w 411814"/>
                <a:gd name="connsiteY5" fmla="*/ 19860 h 40086"/>
                <a:gd name="connsiteX6" fmla="*/ 391726 w 411814"/>
                <a:gd name="connsiteY6" fmla="*/ -183 h 4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1813" h="40086">
                  <a:moveTo>
                    <a:pt x="391726" y="-183"/>
                  </a:moveTo>
                  <a:lnTo>
                    <a:pt x="19998" y="-183"/>
                  </a:lnTo>
                  <a:cubicBezTo>
                    <a:pt x="8928" y="-183"/>
                    <a:pt x="-45" y="8790"/>
                    <a:pt x="-45" y="19860"/>
                  </a:cubicBezTo>
                  <a:cubicBezTo>
                    <a:pt x="-45" y="30930"/>
                    <a:pt x="8928" y="39904"/>
                    <a:pt x="19998" y="39904"/>
                  </a:cubicBezTo>
                  <a:lnTo>
                    <a:pt x="391726" y="39904"/>
                  </a:lnTo>
                  <a:cubicBezTo>
                    <a:pt x="402797" y="39904"/>
                    <a:pt x="411770" y="30930"/>
                    <a:pt x="411770" y="19860"/>
                  </a:cubicBezTo>
                  <a:cubicBezTo>
                    <a:pt x="411770" y="8790"/>
                    <a:pt x="402797" y="-183"/>
                    <a:pt x="391726" y="-183"/>
                  </a:cubicBezTo>
                  <a:close/>
                </a:path>
              </a:pathLst>
            </a:custGeom>
            <a:grpFill/>
            <a:ln w="308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zh-CN" altLang="en-US" sz="1200">
                <a:solidFill>
                  <a:schemeClr val="bg1"/>
                </a:solidFill>
                <a:latin typeface="微软雅黑" panose="020B0503020204020204" pitchFamily="34" charset="-122"/>
                <a:ea typeface="微软雅黑" panose="020B0503020204020204" pitchFamily="34" charset="-122"/>
              </a:endParaRPr>
            </a:p>
          </p:txBody>
        </p:sp>
        <p:sp>
          <p:nvSpPr>
            <p:cNvPr id="31" name="任意多边形: 形状 205">
              <a:extLst>
                <a:ext uri="{FF2B5EF4-FFF2-40B4-BE49-F238E27FC236}">
                  <a16:creationId xmlns:a16="http://schemas.microsoft.com/office/drawing/2014/main" id="{D0AAC575-9D98-6D2C-56DA-91B9D2A807B3}"/>
                </a:ext>
              </a:extLst>
            </p:cNvPr>
            <p:cNvSpPr/>
            <p:nvPr>
              <p:custDataLst>
                <p:tags r:id="rId42"/>
              </p:custDataLst>
            </p:nvPr>
          </p:nvSpPr>
          <p:spPr>
            <a:xfrm>
              <a:off x="6777312" y="2111831"/>
              <a:ext cx="581284" cy="394439"/>
            </a:xfrm>
            <a:custGeom>
              <a:avLst/>
              <a:gdLst>
                <a:gd name="connsiteX0" fmla="*/ 581240 w 581284"/>
                <a:gd name="connsiteY0" fmla="*/ 115745 h 394439"/>
                <a:gd name="connsiteX1" fmla="*/ 540367 w 581284"/>
                <a:gd name="connsiteY1" fmla="*/ 74718 h 394439"/>
                <a:gd name="connsiteX2" fmla="*/ 499339 w 581284"/>
                <a:gd name="connsiteY2" fmla="*/ 115591 h 394439"/>
                <a:gd name="connsiteX3" fmla="*/ 502762 w 581284"/>
                <a:gd name="connsiteY3" fmla="*/ 132057 h 394439"/>
                <a:gd name="connsiteX4" fmla="*/ 373806 w 581284"/>
                <a:gd name="connsiteY4" fmla="*/ 218676 h 394439"/>
                <a:gd name="connsiteX5" fmla="*/ 314848 w 581284"/>
                <a:gd name="connsiteY5" fmla="*/ 72359 h 394439"/>
                <a:gd name="connsiteX6" fmla="*/ 320383 w 581284"/>
                <a:gd name="connsiteY6" fmla="*/ 14711 h 394439"/>
                <a:gd name="connsiteX7" fmla="*/ 262735 w 581284"/>
                <a:gd name="connsiteY7" fmla="*/ 9176 h 394439"/>
                <a:gd name="connsiteX8" fmla="*/ 257200 w 581284"/>
                <a:gd name="connsiteY8" fmla="*/ 66824 h 394439"/>
                <a:gd name="connsiteX9" fmla="*/ 262735 w 581284"/>
                <a:gd name="connsiteY9" fmla="*/ 72359 h 394439"/>
                <a:gd name="connsiteX10" fmla="*/ 203745 w 581284"/>
                <a:gd name="connsiteY10" fmla="*/ 218552 h 394439"/>
                <a:gd name="connsiteX11" fmla="*/ 77564 w 581284"/>
                <a:gd name="connsiteY11" fmla="*/ 134031 h 394439"/>
                <a:gd name="connsiteX12" fmla="*/ 59023 w 581284"/>
                <a:gd name="connsiteY12" fmla="*/ 79214 h 394439"/>
                <a:gd name="connsiteX13" fmla="*/ 4203 w 581284"/>
                <a:gd name="connsiteY13" fmla="*/ 97756 h 394439"/>
                <a:gd name="connsiteX14" fmla="*/ 22747 w 581284"/>
                <a:gd name="connsiteY14" fmla="*/ 152573 h 394439"/>
                <a:gd name="connsiteX15" fmla="*/ 29245 w 581284"/>
                <a:gd name="connsiteY15" fmla="*/ 155123 h 394439"/>
                <a:gd name="connsiteX16" fmla="*/ 74604 w 581284"/>
                <a:gd name="connsiteY16" fmla="*/ 359134 h 394439"/>
                <a:gd name="connsiteX17" fmla="*/ 118391 w 581284"/>
                <a:gd name="connsiteY17" fmla="*/ 394256 h 394439"/>
                <a:gd name="connsiteX18" fmla="*/ 459191 w 581284"/>
                <a:gd name="connsiteY18" fmla="*/ 394256 h 394439"/>
                <a:gd name="connsiteX19" fmla="*/ 502947 w 581284"/>
                <a:gd name="connsiteY19" fmla="*/ 359134 h 394439"/>
                <a:gd name="connsiteX20" fmla="*/ 548122 w 581284"/>
                <a:gd name="connsiteY20" fmla="*/ 155894 h 394439"/>
                <a:gd name="connsiteX21" fmla="*/ 581240 w 581284"/>
                <a:gd name="connsiteY21" fmla="*/ 115745 h 394439"/>
                <a:gd name="connsiteX22" fmla="*/ 540290 w 581284"/>
                <a:gd name="connsiteY22" fmla="*/ 114882 h 394439"/>
                <a:gd name="connsiteX23" fmla="*/ 541153 w 581284"/>
                <a:gd name="connsiteY23" fmla="*/ 115745 h 394439"/>
                <a:gd name="connsiteX24" fmla="*/ 540290 w 581284"/>
                <a:gd name="connsiteY24" fmla="*/ 116609 h 394439"/>
                <a:gd name="connsiteX25" fmla="*/ 539426 w 581284"/>
                <a:gd name="connsiteY25" fmla="*/ 115745 h 394439"/>
                <a:gd name="connsiteX26" fmla="*/ 540290 w 581284"/>
                <a:gd name="connsiteY26" fmla="*/ 114882 h 394439"/>
                <a:gd name="connsiteX27" fmla="*/ 288791 w 581284"/>
                <a:gd name="connsiteY27" fmla="*/ 40074 h 394439"/>
                <a:gd name="connsiteX28" fmla="*/ 289655 w 581284"/>
                <a:gd name="connsiteY28" fmla="*/ 40937 h 394439"/>
                <a:gd name="connsiteX29" fmla="*/ 289346 w 581284"/>
                <a:gd name="connsiteY29" fmla="*/ 41461 h 394439"/>
                <a:gd name="connsiteX30" fmla="*/ 288205 w 581284"/>
                <a:gd name="connsiteY30" fmla="*/ 41461 h 394439"/>
                <a:gd name="connsiteX31" fmla="*/ 287928 w 581284"/>
                <a:gd name="connsiteY31" fmla="*/ 40937 h 394439"/>
                <a:gd name="connsiteX32" fmla="*/ 288791 w 581284"/>
                <a:gd name="connsiteY32" fmla="*/ 40074 h 394439"/>
                <a:gd name="connsiteX33" fmla="*/ 40901 w 581284"/>
                <a:gd name="connsiteY33" fmla="*/ 114882 h 394439"/>
                <a:gd name="connsiteX34" fmla="*/ 41912 w 581284"/>
                <a:gd name="connsiteY34" fmla="*/ 115566 h 394439"/>
                <a:gd name="connsiteX35" fmla="*/ 41224 w 581284"/>
                <a:gd name="connsiteY35" fmla="*/ 116578 h 394439"/>
                <a:gd name="connsiteX36" fmla="*/ 40901 w 581284"/>
                <a:gd name="connsiteY36" fmla="*/ 116578 h 394439"/>
                <a:gd name="connsiteX37" fmla="*/ 40216 w 581284"/>
                <a:gd name="connsiteY37" fmla="*/ 115566 h 394439"/>
                <a:gd name="connsiteX38" fmla="*/ 40901 w 581284"/>
                <a:gd name="connsiteY38" fmla="*/ 114882 h 394439"/>
                <a:gd name="connsiteX39" fmla="*/ 463816 w 581284"/>
                <a:gd name="connsiteY39" fmla="*/ 350438 h 394439"/>
                <a:gd name="connsiteX40" fmla="*/ 459191 w 581284"/>
                <a:gd name="connsiteY40" fmla="*/ 354169 h 394439"/>
                <a:gd name="connsiteX41" fmla="*/ 118391 w 581284"/>
                <a:gd name="connsiteY41" fmla="*/ 354169 h 394439"/>
                <a:gd name="connsiteX42" fmla="*/ 113735 w 581284"/>
                <a:gd name="connsiteY42" fmla="*/ 350438 h 394439"/>
                <a:gd name="connsiteX43" fmla="*/ 76146 w 581284"/>
                <a:gd name="connsiteY43" fmla="*/ 181241 h 394439"/>
                <a:gd name="connsiteX44" fmla="*/ 194001 w 581284"/>
                <a:gd name="connsiteY44" fmla="*/ 260459 h 394439"/>
                <a:gd name="connsiteX45" fmla="*/ 231815 w 581284"/>
                <a:gd name="connsiteY45" fmla="*/ 254180 h 394439"/>
                <a:gd name="connsiteX46" fmla="*/ 235075 w 581284"/>
                <a:gd name="connsiteY46" fmla="*/ 248124 h 394439"/>
                <a:gd name="connsiteX47" fmla="*/ 288791 w 581284"/>
                <a:gd name="connsiteY47" fmla="*/ 114974 h 394439"/>
                <a:gd name="connsiteX48" fmla="*/ 342477 w 581284"/>
                <a:gd name="connsiteY48" fmla="*/ 248124 h 394439"/>
                <a:gd name="connsiteX49" fmla="*/ 377546 w 581284"/>
                <a:gd name="connsiteY49" fmla="*/ 263709 h 394439"/>
                <a:gd name="connsiteX50" fmla="*/ 383581 w 581284"/>
                <a:gd name="connsiteY50" fmla="*/ 260459 h 394439"/>
                <a:gd name="connsiteX51" fmla="*/ 501436 w 581284"/>
                <a:gd name="connsiteY51" fmla="*/ 181272 h 3944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581284" h="394439">
                  <a:moveTo>
                    <a:pt x="581240" y="115745"/>
                  </a:moveTo>
                  <a:cubicBezTo>
                    <a:pt x="581283" y="93130"/>
                    <a:pt x="562982" y="74761"/>
                    <a:pt x="540367" y="74718"/>
                  </a:cubicBezTo>
                  <a:cubicBezTo>
                    <a:pt x="517752" y="74675"/>
                    <a:pt x="499383" y="92976"/>
                    <a:pt x="499339" y="115591"/>
                  </a:cubicBezTo>
                  <a:cubicBezTo>
                    <a:pt x="499330" y="121259"/>
                    <a:pt x="500496" y="126865"/>
                    <a:pt x="502762" y="132057"/>
                  </a:cubicBezTo>
                  <a:lnTo>
                    <a:pt x="373806" y="218676"/>
                  </a:lnTo>
                  <a:lnTo>
                    <a:pt x="314848" y="72359"/>
                  </a:lnTo>
                  <a:cubicBezTo>
                    <a:pt x="332295" y="57968"/>
                    <a:pt x="334774" y="32158"/>
                    <a:pt x="320383" y="14711"/>
                  </a:cubicBezTo>
                  <a:cubicBezTo>
                    <a:pt x="305991" y="-2736"/>
                    <a:pt x="280182" y="-5212"/>
                    <a:pt x="262735" y="9176"/>
                  </a:cubicBezTo>
                  <a:cubicBezTo>
                    <a:pt x="245288" y="23567"/>
                    <a:pt x="242808" y="49377"/>
                    <a:pt x="257200" y="66824"/>
                  </a:cubicBezTo>
                  <a:cubicBezTo>
                    <a:pt x="258865" y="68841"/>
                    <a:pt x="260718" y="70694"/>
                    <a:pt x="262735" y="72359"/>
                  </a:cubicBezTo>
                  <a:lnTo>
                    <a:pt x="203745" y="218552"/>
                  </a:lnTo>
                  <a:lnTo>
                    <a:pt x="77564" y="134031"/>
                  </a:lnTo>
                  <a:cubicBezTo>
                    <a:pt x="87580" y="113772"/>
                    <a:pt x="79279" y="89229"/>
                    <a:pt x="59023" y="79214"/>
                  </a:cubicBezTo>
                  <a:cubicBezTo>
                    <a:pt x="38764" y="69198"/>
                    <a:pt x="14221" y="77499"/>
                    <a:pt x="4203" y="97756"/>
                  </a:cubicBezTo>
                  <a:cubicBezTo>
                    <a:pt x="-5813" y="118015"/>
                    <a:pt x="2488" y="142557"/>
                    <a:pt x="22747" y="152573"/>
                  </a:cubicBezTo>
                  <a:cubicBezTo>
                    <a:pt x="24835" y="153609"/>
                    <a:pt x="27009" y="154460"/>
                    <a:pt x="29245" y="155123"/>
                  </a:cubicBezTo>
                  <a:lnTo>
                    <a:pt x="74604" y="359134"/>
                  </a:lnTo>
                  <a:cubicBezTo>
                    <a:pt x="79076" y="379714"/>
                    <a:pt x="97333" y="394358"/>
                    <a:pt x="118391" y="394256"/>
                  </a:cubicBezTo>
                  <a:lnTo>
                    <a:pt x="459191" y="394256"/>
                  </a:lnTo>
                  <a:cubicBezTo>
                    <a:pt x="480243" y="394355"/>
                    <a:pt x="498488" y="379708"/>
                    <a:pt x="502947" y="359134"/>
                  </a:cubicBezTo>
                  <a:lnTo>
                    <a:pt x="548122" y="155894"/>
                  </a:lnTo>
                  <a:cubicBezTo>
                    <a:pt x="567333" y="152138"/>
                    <a:pt x="581206" y="135320"/>
                    <a:pt x="581240" y="115745"/>
                  </a:cubicBezTo>
                  <a:close/>
                  <a:moveTo>
                    <a:pt x="540290" y="114882"/>
                  </a:moveTo>
                  <a:cubicBezTo>
                    <a:pt x="540768" y="114882"/>
                    <a:pt x="541153" y="115267"/>
                    <a:pt x="541153" y="115745"/>
                  </a:cubicBezTo>
                  <a:cubicBezTo>
                    <a:pt x="541153" y="116223"/>
                    <a:pt x="540768" y="116609"/>
                    <a:pt x="540290" y="116609"/>
                  </a:cubicBezTo>
                  <a:cubicBezTo>
                    <a:pt x="539812" y="116609"/>
                    <a:pt x="539426" y="116223"/>
                    <a:pt x="539426" y="115745"/>
                  </a:cubicBezTo>
                  <a:cubicBezTo>
                    <a:pt x="539426" y="115267"/>
                    <a:pt x="539812" y="114882"/>
                    <a:pt x="540290" y="114882"/>
                  </a:cubicBezTo>
                  <a:close/>
                  <a:moveTo>
                    <a:pt x="288791" y="40074"/>
                  </a:moveTo>
                  <a:cubicBezTo>
                    <a:pt x="289260" y="40089"/>
                    <a:pt x="289639" y="40468"/>
                    <a:pt x="289655" y="40937"/>
                  </a:cubicBezTo>
                  <a:cubicBezTo>
                    <a:pt x="289664" y="41159"/>
                    <a:pt x="289544" y="41363"/>
                    <a:pt x="289346" y="41461"/>
                  </a:cubicBezTo>
                  <a:lnTo>
                    <a:pt x="288205" y="41461"/>
                  </a:lnTo>
                  <a:cubicBezTo>
                    <a:pt x="288023" y="41350"/>
                    <a:pt x="287918" y="41150"/>
                    <a:pt x="287928" y="40937"/>
                  </a:cubicBezTo>
                  <a:cubicBezTo>
                    <a:pt x="287943" y="40468"/>
                    <a:pt x="288322" y="40089"/>
                    <a:pt x="288791" y="40074"/>
                  </a:cubicBezTo>
                  <a:close/>
                  <a:moveTo>
                    <a:pt x="40901" y="114882"/>
                  </a:moveTo>
                  <a:cubicBezTo>
                    <a:pt x="41369" y="114792"/>
                    <a:pt x="41822" y="115098"/>
                    <a:pt x="41912" y="115566"/>
                  </a:cubicBezTo>
                  <a:cubicBezTo>
                    <a:pt x="42001" y="116035"/>
                    <a:pt x="41693" y="116488"/>
                    <a:pt x="41224" y="116578"/>
                  </a:cubicBezTo>
                  <a:cubicBezTo>
                    <a:pt x="41119" y="116599"/>
                    <a:pt x="41008" y="116599"/>
                    <a:pt x="40901" y="116578"/>
                  </a:cubicBezTo>
                  <a:cubicBezTo>
                    <a:pt x="40432" y="116488"/>
                    <a:pt x="40127" y="116035"/>
                    <a:pt x="40216" y="115566"/>
                  </a:cubicBezTo>
                  <a:cubicBezTo>
                    <a:pt x="40281" y="115221"/>
                    <a:pt x="40552" y="114950"/>
                    <a:pt x="40901" y="114882"/>
                  </a:cubicBezTo>
                  <a:close/>
                  <a:moveTo>
                    <a:pt x="463816" y="350438"/>
                  </a:moveTo>
                  <a:cubicBezTo>
                    <a:pt x="463351" y="352618"/>
                    <a:pt x="461420" y="354176"/>
                    <a:pt x="459191" y="354169"/>
                  </a:cubicBezTo>
                  <a:lnTo>
                    <a:pt x="118391" y="354169"/>
                  </a:lnTo>
                  <a:cubicBezTo>
                    <a:pt x="116150" y="354191"/>
                    <a:pt x="114204" y="352631"/>
                    <a:pt x="113735" y="350438"/>
                  </a:cubicBezTo>
                  <a:lnTo>
                    <a:pt x="76146" y="181241"/>
                  </a:lnTo>
                  <a:lnTo>
                    <a:pt x="194001" y="260459"/>
                  </a:lnTo>
                  <a:cubicBezTo>
                    <a:pt x="206178" y="269167"/>
                    <a:pt x="223107" y="266358"/>
                    <a:pt x="231815" y="254180"/>
                  </a:cubicBezTo>
                  <a:cubicBezTo>
                    <a:pt x="233154" y="252309"/>
                    <a:pt x="234252" y="250274"/>
                    <a:pt x="235075" y="248124"/>
                  </a:cubicBezTo>
                  <a:lnTo>
                    <a:pt x="288791" y="114974"/>
                  </a:lnTo>
                  <a:lnTo>
                    <a:pt x="342477" y="248124"/>
                  </a:lnTo>
                  <a:cubicBezTo>
                    <a:pt x="347857" y="262111"/>
                    <a:pt x="363559" y="269090"/>
                    <a:pt x="377546" y="263709"/>
                  </a:cubicBezTo>
                  <a:cubicBezTo>
                    <a:pt x="379686" y="262885"/>
                    <a:pt x="381715" y="261794"/>
                    <a:pt x="383581" y="260459"/>
                  </a:cubicBezTo>
                  <a:lnTo>
                    <a:pt x="501436" y="181272"/>
                  </a:lnTo>
                  <a:close/>
                </a:path>
              </a:pathLst>
            </a:custGeom>
            <a:grpFill/>
            <a:ln w="308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zh-CN" altLang="en-US" sz="1200">
                <a:solidFill>
                  <a:schemeClr val="bg1"/>
                </a:solidFill>
                <a:latin typeface="微软雅黑" panose="020B0503020204020204" pitchFamily="34" charset="-122"/>
                <a:ea typeface="微软雅黑" panose="020B0503020204020204" pitchFamily="34" charset="-122"/>
              </a:endParaRPr>
            </a:p>
          </p:txBody>
        </p:sp>
      </p:grpSp>
      <p:grpSp>
        <p:nvGrpSpPr>
          <p:cNvPr id="32" name="Shape5">
            <a:extLst>
              <a:ext uri="{FF2B5EF4-FFF2-40B4-BE49-F238E27FC236}">
                <a16:creationId xmlns:a16="http://schemas.microsoft.com/office/drawing/2014/main" id="{7B08CF33-0729-5D03-2E94-03051AFF1598}"/>
              </a:ext>
            </a:extLst>
          </p:cNvPr>
          <p:cNvGrpSpPr/>
          <p:nvPr>
            <p:custDataLst>
              <p:tags r:id="rId14"/>
            </p:custDataLst>
          </p:nvPr>
        </p:nvGrpSpPr>
        <p:grpSpPr>
          <a:xfrm>
            <a:off x="868263" y="3725918"/>
            <a:ext cx="441263" cy="441263"/>
            <a:chOff x="5997280" y="4101941"/>
            <a:chExt cx="534264" cy="534264"/>
          </a:xfrm>
          <a:solidFill>
            <a:schemeClr val="accent3"/>
          </a:solidFill>
        </p:grpSpPr>
        <p:sp>
          <p:nvSpPr>
            <p:cNvPr id="33" name="任意多边形: 形状 245">
              <a:extLst>
                <a:ext uri="{FF2B5EF4-FFF2-40B4-BE49-F238E27FC236}">
                  <a16:creationId xmlns:a16="http://schemas.microsoft.com/office/drawing/2014/main" id="{4BDA1BCB-81B4-AF75-EC92-7F57F5B74A7E}"/>
                </a:ext>
              </a:extLst>
            </p:cNvPr>
            <p:cNvSpPr/>
            <p:nvPr>
              <p:custDataLst>
                <p:tags r:id="rId38"/>
              </p:custDataLst>
            </p:nvPr>
          </p:nvSpPr>
          <p:spPr>
            <a:xfrm>
              <a:off x="5997280" y="4101941"/>
              <a:ext cx="534264" cy="534264"/>
            </a:xfrm>
            <a:custGeom>
              <a:avLst/>
              <a:gdLst>
                <a:gd name="connsiteX0" fmla="*/ 267118 w 534264"/>
                <a:gd name="connsiteY0" fmla="*/ 534082 h 534264"/>
                <a:gd name="connsiteX1" fmla="*/ -45 w 534264"/>
                <a:gd name="connsiteY1" fmla="*/ 266980 h 534264"/>
                <a:gd name="connsiteX2" fmla="*/ 267056 w 534264"/>
                <a:gd name="connsiteY2" fmla="*/ -183 h 534264"/>
                <a:gd name="connsiteX3" fmla="*/ 534220 w 534264"/>
                <a:gd name="connsiteY3" fmla="*/ 266918 h 534264"/>
                <a:gd name="connsiteX4" fmla="*/ 534220 w 534264"/>
                <a:gd name="connsiteY4" fmla="*/ 266980 h 534264"/>
                <a:gd name="connsiteX5" fmla="*/ 267118 w 534264"/>
                <a:gd name="connsiteY5" fmla="*/ 534082 h 534264"/>
                <a:gd name="connsiteX6" fmla="*/ 267118 w 534264"/>
                <a:gd name="connsiteY6" fmla="*/ 39935 h 534264"/>
                <a:gd name="connsiteX7" fmla="*/ 40042 w 534264"/>
                <a:gd name="connsiteY7" fmla="*/ 266949 h 534264"/>
                <a:gd name="connsiteX8" fmla="*/ 267056 w 534264"/>
                <a:gd name="connsiteY8" fmla="*/ 494026 h 534264"/>
                <a:gd name="connsiteX9" fmla="*/ 494133 w 534264"/>
                <a:gd name="connsiteY9" fmla="*/ 267011 h 534264"/>
                <a:gd name="connsiteX10" fmla="*/ 494133 w 534264"/>
                <a:gd name="connsiteY10" fmla="*/ 266980 h 534264"/>
                <a:gd name="connsiteX11" fmla="*/ 267118 w 534264"/>
                <a:gd name="connsiteY11" fmla="*/ 39935 h 5342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34264" h="534264">
                  <a:moveTo>
                    <a:pt x="267118" y="534082"/>
                  </a:moveTo>
                  <a:cubicBezTo>
                    <a:pt x="119586" y="534112"/>
                    <a:pt x="-28" y="414499"/>
                    <a:pt x="-45" y="266980"/>
                  </a:cubicBezTo>
                  <a:cubicBezTo>
                    <a:pt x="-62" y="119461"/>
                    <a:pt x="119525" y="-152"/>
                    <a:pt x="267056" y="-183"/>
                  </a:cubicBezTo>
                  <a:cubicBezTo>
                    <a:pt x="414588" y="-214"/>
                    <a:pt x="534201" y="119399"/>
                    <a:pt x="534220" y="266918"/>
                  </a:cubicBezTo>
                  <a:cubicBezTo>
                    <a:pt x="534220" y="266949"/>
                    <a:pt x="534220" y="266949"/>
                    <a:pt x="534220" y="266980"/>
                  </a:cubicBezTo>
                  <a:cubicBezTo>
                    <a:pt x="534050" y="414438"/>
                    <a:pt x="414564" y="533897"/>
                    <a:pt x="267118" y="534082"/>
                  </a:cubicBezTo>
                  <a:close/>
                  <a:moveTo>
                    <a:pt x="267118" y="39935"/>
                  </a:moveTo>
                  <a:cubicBezTo>
                    <a:pt x="141724" y="39904"/>
                    <a:pt x="40059" y="141570"/>
                    <a:pt x="40042" y="266949"/>
                  </a:cubicBezTo>
                  <a:cubicBezTo>
                    <a:pt x="40025" y="392329"/>
                    <a:pt x="141662" y="493995"/>
                    <a:pt x="267056" y="494026"/>
                  </a:cubicBezTo>
                  <a:cubicBezTo>
                    <a:pt x="392451" y="494056"/>
                    <a:pt x="494114" y="392390"/>
                    <a:pt x="494133" y="267011"/>
                  </a:cubicBezTo>
                  <a:cubicBezTo>
                    <a:pt x="494133" y="267011"/>
                    <a:pt x="494133" y="266980"/>
                    <a:pt x="494133" y="266980"/>
                  </a:cubicBezTo>
                  <a:cubicBezTo>
                    <a:pt x="493997" y="141662"/>
                    <a:pt x="392445" y="40089"/>
                    <a:pt x="267118" y="39935"/>
                  </a:cubicBezTo>
                  <a:close/>
                </a:path>
              </a:pathLst>
            </a:custGeom>
            <a:grpFill/>
            <a:ln w="308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zh-CN" altLang="en-US" sz="1200">
                <a:latin typeface="微软雅黑" panose="020B0503020204020204" pitchFamily="34" charset="-122"/>
                <a:ea typeface="微软雅黑" panose="020B0503020204020204" pitchFamily="34" charset="-122"/>
              </a:endParaRPr>
            </a:p>
          </p:txBody>
        </p:sp>
        <p:sp>
          <p:nvSpPr>
            <p:cNvPr id="34" name="任意多边形: 形状 246">
              <a:extLst>
                <a:ext uri="{FF2B5EF4-FFF2-40B4-BE49-F238E27FC236}">
                  <a16:creationId xmlns:a16="http://schemas.microsoft.com/office/drawing/2014/main" id="{1AE85E98-62CC-8002-A6D4-145E684CC75A}"/>
                </a:ext>
              </a:extLst>
            </p:cNvPr>
            <p:cNvSpPr/>
            <p:nvPr>
              <p:custDataLst>
                <p:tags r:id="rId39"/>
              </p:custDataLst>
            </p:nvPr>
          </p:nvSpPr>
          <p:spPr>
            <a:xfrm>
              <a:off x="6242488" y="4347118"/>
              <a:ext cx="43910" cy="43910"/>
            </a:xfrm>
            <a:custGeom>
              <a:avLst/>
              <a:gdLst>
                <a:gd name="connsiteX0" fmla="*/ 43910 w 43910"/>
                <a:gd name="connsiteY0" fmla="*/ 21955 h 43910"/>
                <a:gd name="connsiteX1" fmla="*/ 21955 w 43910"/>
                <a:gd name="connsiteY1" fmla="*/ 43911 h 43910"/>
                <a:gd name="connsiteX2" fmla="*/ 0 w 43910"/>
                <a:gd name="connsiteY2" fmla="*/ 21955 h 43910"/>
                <a:gd name="connsiteX3" fmla="*/ 21955 w 43910"/>
                <a:gd name="connsiteY3" fmla="*/ 0 h 43910"/>
                <a:gd name="connsiteX4" fmla="*/ 43910 w 43910"/>
                <a:gd name="connsiteY4" fmla="*/ 21955 h 439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10" h="43910">
                  <a:moveTo>
                    <a:pt x="43910" y="21955"/>
                  </a:moveTo>
                  <a:cubicBezTo>
                    <a:pt x="43910" y="34081"/>
                    <a:pt x="34081" y="43911"/>
                    <a:pt x="21955" y="43911"/>
                  </a:cubicBezTo>
                  <a:cubicBezTo>
                    <a:pt x="9830" y="43911"/>
                    <a:pt x="0" y="34081"/>
                    <a:pt x="0" y="21955"/>
                  </a:cubicBezTo>
                  <a:cubicBezTo>
                    <a:pt x="0" y="9830"/>
                    <a:pt x="9830" y="0"/>
                    <a:pt x="21955" y="0"/>
                  </a:cubicBezTo>
                  <a:cubicBezTo>
                    <a:pt x="34081" y="0"/>
                    <a:pt x="43910" y="9830"/>
                    <a:pt x="43910" y="21955"/>
                  </a:cubicBezTo>
                  <a:close/>
                </a:path>
              </a:pathLst>
            </a:custGeom>
            <a:grpFill/>
            <a:ln w="308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zh-CN" altLang="en-US" sz="1200">
                <a:latin typeface="微软雅黑" panose="020B0503020204020204" pitchFamily="34" charset="-122"/>
                <a:ea typeface="微软雅黑" panose="020B0503020204020204" pitchFamily="34" charset="-122"/>
              </a:endParaRPr>
            </a:p>
          </p:txBody>
        </p:sp>
        <p:sp>
          <p:nvSpPr>
            <p:cNvPr id="35" name="任意多边形: 形状 247">
              <a:extLst>
                <a:ext uri="{FF2B5EF4-FFF2-40B4-BE49-F238E27FC236}">
                  <a16:creationId xmlns:a16="http://schemas.microsoft.com/office/drawing/2014/main" id="{352A31C9-1FE9-6F65-0AED-800AEB29775D}"/>
                </a:ext>
              </a:extLst>
            </p:cNvPr>
            <p:cNvSpPr/>
            <p:nvPr>
              <p:custDataLst>
                <p:tags r:id="rId40"/>
              </p:custDataLst>
            </p:nvPr>
          </p:nvSpPr>
          <p:spPr>
            <a:xfrm>
              <a:off x="6116112" y="4220839"/>
              <a:ext cx="296554" cy="296617"/>
            </a:xfrm>
            <a:custGeom>
              <a:avLst/>
              <a:gdLst>
                <a:gd name="connsiteX0" fmla="*/ 24510 w 296554"/>
                <a:gd name="connsiteY0" fmla="*/ 296434 h 296617"/>
                <a:gd name="connsiteX1" fmla="*/ -45 w 296554"/>
                <a:gd name="connsiteY1" fmla="*/ 271642 h 296617"/>
                <a:gd name="connsiteX2" fmla="*/ 2308 w 296554"/>
                <a:gd name="connsiteY2" fmla="*/ 261250 h 296617"/>
                <a:gd name="connsiteX3" fmla="*/ 82482 w 296554"/>
                <a:gd name="connsiteY3" fmla="*/ 93841 h 296617"/>
                <a:gd name="connsiteX4" fmla="*/ 94014 w 296554"/>
                <a:gd name="connsiteY4" fmla="*/ 82309 h 296617"/>
                <a:gd name="connsiteX5" fmla="*/ 261423 w 296554"/>
                <a:gd name="connsiteY5" fmla="*/ 2135 h 296617"/>
                <a:gd name="connsiteX6" fmla="*/ 294202 w 296554"/>
                <a:gd name="connsiteY6" fmla="*/ 14069 h 296617"/>
                <a:gd name="connsiteX7" fmla="*/ 294202 w 296554"/>
                <a:gd name="connsiteY7" fmla="*/ 34914 h 296617"/>
                <a:gd name="connsiteX8" fmla="*/ 214028 w 296554"/>
                <a:gd name="connsiteY8" fmla="*/ 202322 h 296617"/>
                <a:gd name="connsiteX9" fmla="*/ 202495 w 296554"/>
                <a:gd name="connsiteY9" fmla="*/ 213886 h 296617"/>
                <a:gd name="connsiteX10" fmla="*/ 202495 w 296554"/>
                <a:gd name="connsiteY10" fmla="*/ 213886 h 296617"/>
                <a:gd name="connsiteX11" fmla="*/ 35087 w 296554"/>
                <a:gd name="connsiteY11" fmla="*/ 294059 h 296617"/>
                <a:gd name="connsiteX12" fmla="*/ 24510 w 296554"/>
                <a:gd name="connsiteY12" fmla="*/ 296434 h 296617"/>
                <a:gd name="connsiteX13" fmla="*/ 113934 w 296554"/>
                <a:gd name="connsiteY13" fmla="*/ 113792 h 296617"/>
                <a:gd name="connsiteX14" fmla="*/ 50875 w 296554"/>
                <a:gd name="connsiteY14" fmla="*/ 245431 h 296617"/>
                <a:gd name="connsiteX15" fmla="*/ 182514 w 296554"/>
                <a:gd name="connsiteY15" fmla="*/ 182372 h 296617"/>
                <a:gd name="connsiteX16" fmla="*/ 245573 w 296554"/>
                <a:gd name="connsiteY16" fmla="*/ 50733 h 296617"/>
                <a:gd name="connsiteX17" fmla="*/ 194447 w 296554"/>
                <a:gd name="connsiteY17" fmla="*/ 197050 h 296617"/>
                <a:gd name="connsiteX18" fmla="*/ 194447 w 296554"/>
                <a:gd name="connsiteY18" fmla="*/ 197050 h 2966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96554" h="296617">
                  <a:moveTo>
                    <a:pt x="24510" y="296434"/>
                  </a:moveTo>
                  <a:cubicBezTo>
                    <a:pt x="10887" y="296372"/>
                    <a:pt x="-106" y="285271"/>
                    <a:pt x="-45" y="271642"/>
                  </a:cubicBezTo>
                  <a:cubicBezTo>
                    <a:pt x="-29" y="268065"/>
                    <a:pt x="775" y="264519"/>
                    <a:pt x="2308" y="261250"/>
                  </a:cubicBezTo>
                  <a:lnTo>
                    <a:pt x="82482" y="93841"/>
                  </a:lnTo>
                  <a:cubicBezTo>
                    <a:pt x="84908" y="88815"/>
                    <a:pt x="88973" y="84745"/>
                    <a:pt x="94014" y="82309"/>
                  </a:cubicBezTo>
                  <a:lnTo>
                    <a:pt x="261423" y="2135"/>
                  </a:lnTo>
                  <a:cubicBezTo>
                    <a:pt x="273773" y="-3631"/>
                    <a:pt x="288448" y="1734"/>
                    <a:pt x="294202" y="14069"/>
                  </a:cubicBezTo>
                  <a:cubicBezTo>
                    <a:pt x="297279" y="20698"/>
                    <a:pt x="297279" y="28315"/>
                    <a:pt x="294202" y="34914"/>
                  </a:cubicBezTo>
                  <a:lnTo>
                    <a:pt x="214028" y="202322"/>
                  </a:lnTo>
                  <a:cubicBezTo>
                    <a:pt x="211607" y="207379"/>
                    <a:pt x="207540" y="211450"/>
                    <a:pt x="202495" y="213886"/>
                  </a:cubicBezTo>
                  <a:lnTo>
                    <a:pt x="202495" y="213886"/>
                  </a:lnTo>
                  <a:lnTo>
                    <a:pt x="35087" y="294059"/>
                  </a:lnTo>
                  <a:cubicBezTo>
                    <a:pt x="31784" y="295632"/>
                    <a:pt x="28170" y="296434"/>
                    <a:pt x="24510" y="296434"/>
                  </a:cubicBezTo>
                  <a:close/>
                  <a:moveTo>
                    <a:pt x="113934" y="113792"/>
                  </a:moveTo>
                  <a:lnTo>
                    <a:pt x="50875" y="245431"/>
                  </a:lnTo>
                  <a:lnTo>
                    <a:pt x="182514" y="182372"/>
                  </a:lnTo>
                  <a:lnTo>
                    <a:pt x="245573" y="50733"/>
                  </a:lnTo>
                  <a:close/>
                  <a:moveTo>
                    <a:pt x="194447" y="197050"/>
                  </a:moveTo>
                  <a:lnTo>
                    <a:pt x="194447" y="197050"/>
                  </a:lnTo>
                  <a:close/>
                </a:path>
              </a:pathLst>
            </a:custGeom>
            <a:grpFill/>
            <a:ln w="308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zh-CN" altLang="en-US" sz="1200">
                <a:latin typeface="微软雅黑" panose="020B0503020204020204" pitchFamily="34" charset="-122"/>
                <a:ea typeface="微软雅黑" panose="020B0503020204020204" pitchFamily="34" charset="-122"/>
              </a:endParaRPr>
            </a:p>
          </p:txBody>
        </p:sp>
      </p:grpSp>
      <p:sp>
        <p:nvSpPr>
          <p:cNvPr id="36" name="Text8">
            <a:extLst>
              <a:ext uri="{FF2B5EF4-FFF2-40B4-BE49-F238E27FC236}">
                <a16:creationId xmlns:a16="http://schemas.microsoft.com/office/drawing/2014/main" id="{6DA49F97-BB4B-16F9-88BB-2AC9A9205C39}"/>
              </a:ext>
            </a:extLst>
          </p:cNvPr>
          <p:cNvSpPr txBox="1"/>
          <p:nvPr>
            <p:custDataLst>
              <p:tags r:id="rId15"/>
            </p:custDataLst>
          </p:nvPr>
        </p:nvSpPr>
        <p:spPr>
          <a:xfrm>
            <a:off x="1833015" y="1313086"/>
            <a:ext cx="955699" cy="800219"/>
          </a:xfrm>
          <a:prstGeom prst="rect">
            <a:avLst/>
          </a:prstGeom>
          <a:noFill/>
        </p:spPr>
        <p:txBody>
          <a:bodyPr wrap="square">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4600" b="1">
                <a:solidFill>
                  <a:schemeClr val="tx2"/>
                </a:solidFill>
                <a:latin typeface="微软雅黑" panose="020B0503020204020204" pitchFamily="34" charset="-122"/>
                <a:ea typeface="微软雅黑" panose="020B0503020204020204" pitchFamily="34" charset="-122"/>
                <a:cs typeface="Roboto" panose="02000000000000000000" pitchFamily="2" charset="0"/>
              </a:rPr>
              <a:t>01</a:t>
            </a:r>
            <a:endParaRPr lang="zh-CN" altLang="en-US" sz="4600" b="1">
              <a:solidFill>
                <a:schemeClr val="tx2"/>
              </a:solidFill>
              <a:latin typeface="微软雅黑" panose="020B0503020204020204" pitchFamily="34" charset="-122"/>
              <a:ea typeface="微软雅黑" panose="020B0503020204020204" pitchFamily="34" charset="-122"/>
              <a:cs typeface="Roboto" panose="02000000000000000000" pitchFamily="2" charset="0"/>
            </a:endParaRPr>
          </a:p>
        </p:txBody>
      </p:sp>
      <p:sp>
        <p:nvSpPr>
          <p:cNvPr id="37" name="Text9">
            <a:extLst>
              <a:ext uri="{FF2B5EF4-FFF2-40B4-BE49-F238E27FC236}">
                <a16:creationId xmlns:a16="http://schemas.microsoft.com/office/drawing/2014/main" id="{A2E86D6B-A808-7A46-21D6-BF9A6744242A}"/>
              </a:ext>
            </a:extLst>
          </p:cNvPr>
          <p:cNvSpPr txBox="1"/>
          <p:nvPr>
            <p:custDataLst>
              <p:tags r:id="rId16"/>
            </p:custDataLst>
          </p:nvPr>
        </p:nvSpPr>
        <p:spPr>
          <a:xfrm>
            <a:off x="1833015" y="2435081"/>
            <a:ext cx="955699" cy="800219"/>
          </a:xfrm>
          <a:prstGeom prst="rect">
            <a:avLst/>
          </a:prstGeom>
          <a:noFill/>
        </p:spPr>
        <p:txBody>
          <a:bodyPr wrap="square">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4600" b="1">
                <a:solidFill>
                  <a:schemeClr val="tx2"/>
                </a:solidFill>
                <a:latin typeface="微软雅黑" panose="020B0503020204020204" pitchFamily="34" charset="-122"/>
                <a:ea typeface="微软雅黑" panose="020B0503020204020204" pitchFamily="34" charset="-122"/>
                <a:cs typeface="Roboto" panose="02000000000000000000" pitchFamily="2" charset="0"/>
              </a:rPr>
              <a:t>02</a:t>
            </a:r>
            <a:endParaRPr lang="zh-CN" altLang="en-US" sz="4600" b="1">
              <a:solidFill>
                <a:schemeClr val="tx2"/>
              </a:solidFill>
              <a:latin typeface="微软雅黑" panose="020B0503020204020204" pitchFamily="34" charset="-122"/>
              <a:ea typeface="微软雅黑" panose="020B0503020204020204" pitchFamily="34" charset="-122"/>
              <a:cs typeface="Roboto" panose="02000000000000000000" pitchFamily="2" charset="0"/>
            </a:endParaRPr>
          </a:p>
        </p:txBody>
      </p:sp>
      <p:sp>
        <p:nvSpPr>
          <p:cNvPr id="38" name="Text10">
            <a:extLst>
              <a:ext uri="{FF2B5EF4-FFF2-40B4-BE49-F238E27FC236}">
                <a16:creationId xmlns:a16="http://schemas.microsoft.com/office/drawing/2014/main" id="{9A00E075-C142-5296-F02E-14E52075F654}"/>
              </a:ext>
            </a:extLst>
          </p:cNvPr>
          <p:cNvSpPr txBox="1"/>
          <p:nvPr>
            <p:custDataLst>
              <p:tags r:id="rId17"/>
            </p:custDataLst>
          </p:nvPr>
        </p:nvSpPr>
        <p:spPr>
          <a:xfrm>
            <a:off x="1833015" y="3557075"/>
            <a:ext cx="955699" cy="800219"/>
          </a:xfrm>
          <a:prstGeom prst="rect">
            <a:avLst/>
          </a:prstGeom>
          <a:noFill/>
        </p:spPr>
        <p:txBody>
          <a:bodyPr wrap="square">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4600" b="1">
                <a:solidFill>
                  <a:schemeClr val="tx2"/>
                </a:solidFill>
                <a:latin typeface="微软雅黑" panose="020B0503020204020204" pitchFamily="34" charset="-122"/>
                <a:ea typeface="微软雅黑" panose="020B0503020204020204" pitchFamily="34" charset="-122"/>
                <a:cs typeface="Roboto" panose="02000000000000000000" pitchFamily="2" charset="0"/>
              </a:rPr>
              <a:t>03</a:t>
            </a:r>
            <a:endParaRPr lang="zh-CN" altLang="en-US" sz="4600" b="1">
              <a:solidFill>
                <a:schemeClr val="tx2"/>
              </a:solidFill>
              <a:latin typeface="微软雅黑" panose="020B0503020204020204" pitchFamily="34" charset="-122"/>
              <a:ea typeface="微软雅黑" panose="020B0503020204020204" pitchFamily="34" charset="-122"/>
              <a:cs typeface="Roboto" panose="02000000000000000000" pitchFamily="2" charset="0"/>
            </a:endParaRPr>
          </a:p>
        </p:txBody>
      </p:sp>
      <p:sp>
        <p:nvSpPr>
          <p:cNvPr id="40" name="Text11">
            <a:extLst>
              <a:ext uri="{FF2B5EF4-FFF2-40B4-BE49-F238E27FC236}">
                <a16:creationId xmlns:a16="http://schemas.microsoft.com/office/drawing/2014/main" id="{1BBD6C61-B28D-CBB2-888A-A6E4F1F5E27E}"/>
              </a:ext>
            </a:extLst>
          </p:cNvPr>
          <p:cNvSpPr txBox="1"/>
          <p:nvPr>
            <p:custDataLst>
              <p:tags r:id="rId18"/>
            </p:custDataLst>
          </p:nvPr>
        </p:nvSpPr>
        <p:spPr>
          <a:xfrm>
            <a:off x="3846417" y="1218954"/>
            <a:ext cx="2806650" cy="396958"/>
          </a:xfrm>
          <a:prstGeom prst="rect">
            <a:avLst/>
          </a:prstGeom>
          <a:noFill/>
          <a:ln w="9525">
            <a:noFill/>
          </a:ln>
        </p:spPr>
        <p:txBody>
          <a:bodyPr wrap="square" lIns="36000" tIns="36000" rIns="36000" bIns="36000" anchor="ctr" anchorCtr="0">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l" fontAlgn="auto">
              <a:lnSpc>
                <a:spcPct val="100000"/>
              </a:lnSpc>
            </a:pPr>
            <a:r>
              <a:rPr lang="zh-CN" altLang="en-US" sz="1600" b="1">
                <a:latin typeface="微软雅黑" panose="020B0503020204020204" pitchFamily="34" charset="-122"/>
                <a:ea typeface="微软雅黑" panose="020B0503020204020204" pitchFamily="34" charset="-122"/>
                <a:sym typeface="+mn-ea"/>
              </a:rPr>
              <a:t>加固堤防</a:t>
            </a:r>
          </a:p>
        </p:txBody>
      </p:sp>
      <p:sp>
        <p:nvSpPr>
          <p:cNvPr id="41" name="Text12">
            <a:extLst>
              <a:ext uri="{FF2B5EF4-FFF2-40B4-BE49-F238E27FC236}">
                <a16:creationId xmlns:a16="http://schemas.microsoft.com/office/drawing/2014/main" id="{DFBFDAF6-5C4F-258B-CEF3-60ACCE87DC05}"/>
              </a:ext>
            </a:extLst>
          </p:cNvPr>
          <p:cNvSpPr txBox="1"/>
          <p:nvPr>
            <p:custDataLst>
              <p:tags r:id="rId19"/>
            </p:custDataLst>
          </p:nvPr>
        </p:nvSpPr>
        <p:spPr>
          <a:xfrm>
            <a:off x="3846414" y="1524000"/>
            <a:ext cx="7875347" cy="545436"/>
          </a:xfrm>
          <a:prstGeom prst="rect">
            <a:avLst/>
          </a:prstGeom>
          <a:noFill/>
          <a:ln w="9525">
            <a:noFill/>
          </a:ln>
        </p:spPr>
        <p:txBody>
          <a:bodyPr wrap="square" lIns="36000" tIns="36000" rIns="36000" bIns="3600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spcBef>
                <a:spcPts val="300"/>
              </a:spcBef>
              <a:spcAft>
                <a:spcPts val="300"/>
              </a:spcAft>
            </a:pPr>
            <a:r>
              <a:rPr lang="en-US" altLang="zh-CN" sz="1600" dirty="0" err="1">
                <a:solidFill>
                  <a:schemeClr val="bg2"/>
                </a:solidFill>
                <a:latin typeface="微软雅黑" panose="020B0503020204020204" pitchFamily="34" charset="-122"/>
                <a:ea typeface="微软雅黑" panose="020B0503020204020204" pitchFamily="34" charset="-122"/>
                <a:sym typeface="+mn-ea"/>
              </a:rPr>
              <a:t>苏轼下令加固徐州城外的堤防，防止黄河水再次泛滥。他采用夯土和石料结合的方式，提高堤防的稳固性</a:t>
            </a:r>
            <a:r>
              <a:rPr lang="en-US" altLang="zh-CN" sz="1600" dirty="0">
                <a:solidFill>
                  <a:schemeClr val="bg2"/>
                </a:solidFill>
                <a:latin typeface="微软雅黑" panose="020B0503020204020204" pitchFamily="34" charset="-122"/>
                <a:ea typeface="微软雅黑" panose="020B0503020204020204" pitchFamily="34" charset="-122"/>
                <a:sym typeface="+mn-ea"/>
              </a:rPr>
              <a:t>。</a:t>
            </a:r>
          </a:p>
        </p:txBody>
      </p:sp>
      <p:sp>
        <p:nvSpPr>
          <p:cNvPr id="42" name="Text13">
            <a:extLst>
              <a:ext uri="{FF2B5EF4-FFF2-40B4-BE49-F238E27FC236}">
                <a16:creationId xmlns:a16="http://schemas.microsoft.com/office/drawing/2014/main" id="{55524088-786B-05EB-E7A3-7F6151E1B64B}"/>
              </a:ext>
            </a:extLst>
          </p:cNvPr>
          <p:cNvSpPr txBox="1"/>
          <p:nvPr>
            <p:custDataLst>
              <p:tags r:id="rId20"/>
            </p:custDataLst>
          </p:nvPr>
        </p:nvSpPr>
        <p:spPr>
          <a:xfrm>
            <a:off x="3846416" y="2378978"/>
            <a:ext cx="2806650" cy="396958"/>
          </a:xfrm>
          <a:prstGeom prst="rect">
            <a:avLst/>
          </a:prstGeom>
          <a:noFill/>
          <a:ln w="9525">
            <a:noFill/>
          </a:ln>
        </p:spPr>
        <p:txBody>
          <a:bodyPr wrap="square" lIns="36000" tIns="36000" rIns="36000" bIns="36000" anchor="ctr" anchorCtr="0">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l" fontAlgn="auto">
              <a:lnSpc>
                <a:spcPct val="100000"/>
              </a:lnSpc>
            </a:pPr>
            <a:r>
              <a:rPr lang="zh-CN" altLang="en-US" sz="1600" b="1">
                <a:latin typeface="微软雅黑" panose="020B0503020204020204" pitchFamily="34" charset="-122"/>
                <a:ea typeface="微软雅黑" panose="020B0503020204020204" pitchFamily="34" charset="-122"/>
                <a:sym typeface="+mn-ea"/>
              </a:rPr>
              <a:t>疏通河道</a:t>
            </a:r>
          </a:p>
        </p:txBody>
      </p:sp>
      <p:sp>
        <p:nvSpPr>
          <p:cNvPr id="43" name="Text14">
            <a:extLst>
              <a:ext uri="{FF2B5EF4-FFF2-40B4-BE49-F238E27FC236}">
                <a16:creationId xmlns:a16="http://schemas.microsoft.com/office/drawing/2014/main" id="{827DD096-5999-A72B-1404-C23CA7E1EDE3}"/>
              </a:ext>
            </a:extLst>
          </p:cNvPr>
          <p:cNvSpPr txBox="1"/>
          <p:nvPr>
            <p:custDataLst>
              <p:tags r:id="rId21"/>
            </p:custDataLst>
          </p:nvPr>
        </p:nvSpPr>
        <p:spPr>
          <a:xfrm>
            <a:off x="3846416" y="2771129"/>
            <a:ext cx="7929373" cy="538239"/>
          </a:xfrm>
          <a:prstGeom prst="rect">
            <a:avLst/>
          </a:prstGeom>
          <a:noFill/>
          <a:ln w="9525">
            <a:noFill/>
          </a:ln>
        </p:spPr>
        <p:txBody>
          <a:bodyPr wrap="square" lIns="36000" tIns="36000" rIns="36000" bIns="36000">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spcBef>
                <a:spcPts val="300"/>
              </a:spcBef>
              <a:spcAft>
                <a:spcPts val="300"/>
              </a:spcAft>
            </a:pPr>
            <a:r>
              <a:rPr lang="en-US" altLang="zh-CN" sz="1600" dirty="0" err="1">
                <a:solidFill>
                  <a:schemeClr val="bg2"/>
                </a:solidFill>
                <a:latin typeface="微软雅黑" panose="020B0503020204020204" pitchFamily="34" charset="-122"/>
                <a:ea typeface="微软雅黑" panose="020B0503020204020204" pitchFamily="34" charset="-122"/>
                <a:sym typeface="+mn-ea"/>
              </a:rPr>
              <a:t>他组织人力疏通淤塞的河道，改善排水系统，减少内涝的风险</a:t>
            </a:r>
            <a:r>
              <a:rPr lang="en-US" altLang="zh-CN" sz="1600" dirty="0">
                <a:solidFill>
                  <a:schemeClr val="bg2"/>
                </a:solidFill>
                <a:latin typeface="微软雅黑" panose="020B0503020204020204" pitchFamily="34" charset="-122"/>
                <a:ea typeface="微软雅黑" panose="020B0503020204020204" pitchFamily="34" charset="-122"/>
                <a:sym typeface="+mn-ea"/>
              </a:rPr>
              <a:t>。</a:t>
            </a:r>
          </a:p>
        </p:txBody>
      </p:sp>
      <p:sp>
        <p:nvSpPr>
          <p:cNvPr id="44" name="Text15">
            <a:extLst>
              <a:ext uri="{FF2B5EF4-FFF2-40B4-BE49-F238E27FC236}">
                <a16:creationId xmlns:a16="http://schemas.microsoft.com/office/drawing/2014/main" id="{83E2D23E-7B7D-14FC-280E-196FC7C38DAA}"/>
              </a:ext>
            </a:extLst>
          </p:cNvPr>
          <p:cNvSpPr txBox="1"/>
          <p:nvPr>
            <p:custDataLst>
              <p:tags r:id="rId22"/>
            </p:custDataLst>
          </p:nvPr>
        </p:nvSpPr>
        <p:spPr>
          <a:xfrm>
            <a:off x="3831909" y="3499510"/>
            <a:ext cx="2806650" cy="396958"/>
          </a:xfrm>
          <a:prstGeom prst="rect">
            <a:avLst/>
          </a:prstGeom>
          <a:noFill/>
          <a:ln w="9525">
            <a:noFill/>
          </a:ln>
        </p:spPr>
        <p:txBody>
          <a:bodyPr wrap="square" lIns="36000" tIns="36000" rIns="36000" bIns="36000" anchor="ctr" anchorCtr="0">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l" fontAlgn="auto">
              <a:lnSpc>
                <a:spcPct val="100000"/>
              </a:lnSpc>
            </a:pPr>
            <a:r>
              <a:rPr lang="zh-CN" altLang="en-US" sz="1600" b="1">
                <a:latin typeface="微软雅黑" panose="020B0503020204020204" pitchFamily="34" charset="-122"/>
                <a:ea typeface="微软雅黑" panose="020B0503020204020204" pitchFamily="34" charset="-122"/>
                <a:sym typeface="+mn-ea"/>
              </a:rPr>
              <a:t>修建水闸</a:t>
            </a:r>
          </a:p>
        </p:txBody>
      </p:sp>
      <p:sp>
        <p:nvSpPr>
          <p:cNvPr id="45" name="Text16">
            <a:extLst>
              <a:ext uri="{FF2B5EF4-FFF2-40B4-BE49-F238E27FC236}">
                <a16:creationId xmlns:a16="http://schemas.microsoft.com/office/drawing/2014/main" id="{9C04CC78-6511-85BE-18AE-E2605E56281C}"/>
              </a:ext>
            </a:extLst>
          </p:cNvPr>
          <p:cNvSpPr txBox="1"/>
          <p:nvPr>
            <p:custDataLst>
              <p:tags r:id="rId23"/>
            </p:custDataLst>
          </p:nvPr>
        </p:nvSpPr>
        <p:spPr>
          <a:xfrm>
            <a:off x="3831906" y="3891663"/>
            <a:ext cx="7875347" cy="538239"/>
          </a:xfrm>
          <a:prstGeom prst="rect">
            <a:avLst/>
          </a:prstGeom>
          <a:noFill/>
          <a:ln w="9525">
            <a:noFill/>
          </a:ln>
        </p:spPr>
        <p:txBody>
          <a:bodyPr wrap="square" lIns="36000" tIns="36000" rIns="36000" bIns="36000">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spcBef>
                <a:spcPts val="300"/>
              </a:spcBef>
              <a:spcAft>
                <a:spcPts val="300"/>
              </a:spcAft>
            </a:pPr>
            <a:r>
              <a:rPr lang="en-US" altLang="zh-CN" sz="1600" dirty="0" err="1">
                <a:solidFill>
                  <a:schemeClr val="bg2"/>
                </a:solidFill>
                <a:latin typeface="微软雅黑" panose="020B0503020204020204" pitchFamily="34" charset="-122"/>
                <a:ea typeface="微软雅黑" panose="020B0503020204020204" pitchFamily="34" charset="-122"/>
                <a:sym typeface="+mn-ea"/>
              </a:rPr>
              <a:t>苏轼在关键河段修建水闸，调控水流，避免洪水集中冲击某一区域</a:t>
            </a:r>
            <a:r>
              <a:rPr lang="en-US" altLang="zh-CN" sz="1600" dirty="0">
                <a:solidFill>
                  <a:schemeClr val="bg2"/>
                </a:solidFill>
                <a:latin typeface="微软雅黑" panose="020B0503020204020204" pitchFamily="34" charset="-122"/>
                <a:ea typeface="微软雅黑" panose="020B0503020204020204" pitchFamily="34" charset="-122"/>
                <a:sym typeface="+mn-ea"/>
              </a:rPr>
              <a:t>。</a:t>
            </a:r>
          </a:p>
        </p:txBody>
      </p:sp>
      <p:sp>
        <p:nvSpPr>
          <p:cNvPr id="2" name="Text17">
            <a:extLst>
              <a:ext uri="{FF2B5EF4-FFF2-40B4-BE49-F238E27FC236}">
                <a16:creationId xmlns:a16="http://schemas.microsoft.com/office/drawing/2014/main" id="{0CB12996-B367-E746-206F-D1E4E35E2988}"/>
              </a:ext>
            </a:extLst>
          </p:cNvPr>
          <p:cNvSpPr/>
          <p:nvPr>
            <p:custDataLst>
              <p:tags r:id="rId24"/>
            </p:custDataLst>
          </p:nvPr>
        </p:nvSpPr>
        <p:spPr>
          <a:xfrm>
            <a:off x="470239" y="4589182"/>
            <a:ext cx="3085693" cy="966718"/>
          </a:xfrm>
          <a:custGeom>
            <a:avLst/>
            <a:gdLst>
              <a:gd name="connsiteX0" fmla="*/ 0 w 4663064"/>
              <a:gd name="connsiteY0" fmla="*/ 0 h 1460892"/>
              <a:gd name="connsiteX1" fmla="*/ 257708 w 4663064"/>
              <a:gd name="connsiteY1" fmla="*/ 77120 h 1460892"/>
              <a:gd name="connsiteX2" fmla="*/ 4296777 w 4663064"/>
              <a:gd name="connsiteY2" fmla="*/ 97704 h 1460892"/>
              <a:gd name="connsiteX3" fmla="*/ 4662618 w 4663064"/>
              <a:gd name="connsiteY3" fmla="*/ 728937 h 1460892"/>
              <a:gd name="connsiteX4" fmla="*/ 4314891 w 4663064"/>
              <a:gd name="connsiteY4" fmla="*/ 1460892 h 1460892"/>
              <a:gd name="connsiteX5" fmla="*/ 207484 w 4663064"/>
              <a:gd name="connsiteY5" fmla="*/ 1460892 h 1460892"/>
              <a:gd name="connsiteX6" fmla="*/ 0 w 4663064"/>
              <a:gd name="connsiteY6" fmla="*/ 1396946 h 1460892"/>
              <a:gd name="connsiteX7" fmla="*/ 0 w 4663064"/>
              <a:gd name="connsiteY7" fmla="*/ 275 h 14608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663064" h="1460892">
                <a:moveTo>
                  <a:pt x="0" y="0"/>
                </a:moveTo>
                <a:cubicBezTo>
                  <a:pt x="0" y="0"/>
                  <a:pt x="99900" y="74650"/>
                  <a:pt x="257708" y="77120"/>
                </a:cubicBezTo>
                <a:lnTo>
                  <a:pt x="4296777" y="97704"/>
                </a:lnTo>
                <a:cubicBezTo>
                  <a:pt x="4296777" y="97704"/>
                  <a:pt x="4639838" y="221206"/>
                  <a:pt x="4662618" y="728937"/>
                </a:cubicBezTo>
                <a:cubicBezTo>
                  <a:pt x="4662618" y="728937"/>
                  <a:pt x="4690063" y="1328059"/>
                  <a:pt x="4314891" y="1460892"/>
                </a:cubicBezTo>
                <a:lnTo>
                  <a:pt x="207484" y="1460892"/>
                </a:lnTo>
                <a:cubicBezTo>
                  <a:pt x="207484" y="1460892"/>
                  <a:pt x="7685" y="1460892"/>
                  <a:pt x="0" y="1396946"/>
                </a:cubicBezTo>
                <a:lnTo>
                  <a:pt x="0" y="275"/>
                </a:lnTo>
                <a:close/>
              </a:path>
            </a:pathLst>
          </a:custGeom>
          <a:solidFill>
            <a:schemeClr val="accent4"/>
          </a:solidFill>
          <a:ln w="27438"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Shape6">
            <a:extLst>
              <a:ext uri="{FF2B5EF4-FFF2-40B4-BE49-F238E27FC236}">
                <a16:creationId xmlns:a16="http://schemas.microsoft.com/office/drawing/2014/main" id="{E1878D5E-7A27-AA80-1C87-70F740F721CB}"/>
              </a:ext>
            </a:extLst>
          </p:cNvPr>
          <p:cNvSpPr/>
          <p:nvPr>
            <p:custDataLst>
              <p:tags r:id="rId25"/>
            </p:custDataLst>
          </p:nvPr>
        </p:nvSpPr>
        <p:spPr>
          <a:xfrm>
            <a:off x="3831908" y="4540693"/>
            <a:ext cx="3729030" cy="18161"/>
          </a:xfrm>
          <a:custGeom>
            <a:avLst/>
            <a:gdLst>
              <a:gd name="connsiteX0" fmla="*/ 0 w 5635265"/>
              <a:gd name="connsiteY0" fmla="*/ 0 h 27444"/>
              <a:gd name="connsiteX1" fmla="*/ 5635266 w 5635265"/>
              <a:gd name="connsiteY1" fmla="*/ 0 h 27444"/>
            </a:gdLst>
            <a:ahLst/>
            <a:cxnLst>
              <a:cxn ang="0">
                <a:pos x="connsiteX0" y="connsiteY0"/>
              </a:cxn>
              <a:cxn ang="0">
                <a:pos x="connsiteX1" y="connsiteY1"/>
              </a:cxn>
            </a:cxnLst>
            <a:rect l="l" t="t" r="r" b="b"/>
            <a:pathLst>
              <a:path w="5635265" h="27443">
                <a:moveTo>
                  <a:pt x="0" y="0"/>
                </a:moveTo>
                <a:lnTo>
                  <a:pt x="5635266" y="0"/>
                </a:lnTo>
              </a:path>
            </a:pathLst>
          </a:custGeom>
          <a:ln w="27438" cap="flat">
            <a:solidFill>
              <a:schemeClr val="accent1"/>
            </a:solid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 name="Text18">
            <a:extLst>
              <a:ext uri="{FF2B5EF4-FFF2-40B4-BE49-F238E27FC236}">
                <a16:creationId xmlns:a16="http://schemas.microsoft.com/office/drawing/2014/main" id="{07D0BEF1-4ADF-C538-2A5E-F67D87F1AF2B}"/>
              </a:ext>
            </a:extLst>
          </p:cNvPr>
          <p:cNvSpPr/>
          <p:nvPr>
            <p:custDataLst>
              <p:tags r:id="rId26"/>
            </p:custDataLst>
          </p:nvPr>
        </p:nvSpPr>
        <p:spPr>
          <a:xfrm>
            <a:off x="691805" y="4675454"/>
            <a:ext cx="794177" cy="794177"/>
          </a:xfrm>
          <a:prstGeom prst="ellipse">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rgbClr val="FFFFFF"/>
                </a:solidFill>
                <a:latin typeface="等线" panose="02110004020202020204"/>
                <a:ea typeface="+mn-ea"/>
                <a:cs typeface="+mn-cs"/>
              </a:defRPr>
            </a:lvl1pPr>
            <a:lvl2pPr marL="457200" algn="l" defTabSz="914400" rtl="0" eaLnBrk="1" latinLnBrk="0" hangingPunct="1">
              <a:defRPr sz="1800" kern="1200">
                <a:solidFill>
                  <a:srgbClr val="FFFFFF"/>
                </a:solidFill>
                <a:latin typeface="等线" panose="02110004020202020204"/>
                <a:ea typeface="+mn-ea"/>
                <a:cs typeface="+mn-cs"/>
              </a:defRPr>
            </a:lvl2pPr>
            <a:lvl3pPr marL="914400" algn="l" defTabSz="914400" rtl="0" eaLnBrk="1" latinLnBrk="0" hangingPunct="1">
              <a:defRPr sz="1800" kern="1200">
                <a:solidFill>
                  <a:srgbClr val="FFFFFF"/>
                </a:solidFill>
                <a:latin typeface="等线" panose="02110004020202020204"/>
                <a:ea typeface="+mn-ea"/>
                <a:cs typeface="+mn-cs"/>
              </a:defRPr>
            </a:lvl3pPr>
            <a:lvl4pPr marL="1371600" algn="l" defTabSz="914400" rtl="0" eaLnBrk="1" latinLnBrk="0" hangingPunct="1">
              <a:defRPr sz="1800" kern="1200">
                <a:solidFill>
                  <a:srgbClr val="FFFFFF"/>
                </a:solidFill>
                <a:latin typeface="等线" panose="02110004020202020204"/>
                <a:ea typeface="+mn-ea"/>
                <a:cs typeface="+mn-cs"/>
              </a:defRPr>
            </a:lvl4pPr>
            <a:lvl5pPr marL="1828800" algn="l" defTabSz="914400" rtl="0" eaLnBrk="1" latinLnBrk="0" hangingPunct="1">
              <a:defRPr sz="1800" kern="1200">
                <a:solidFill>
                  <a:srgbClr val="FFFFFF"/>
                </a:solidFill>
                <a:latin typeface="等线" panose="02110004020202020204"/>
                <a:ea typeface="+mn-ea"/>
                <a:cs typeface="+mn-cs"/>
              </a:defRPr>
            </a:lvl5pPr>
            <a:lvl6pPr marL="2286000" algn="l" defTabSz="914400" rtl="0" eaLnBrk="1" latinLnBrk="0" hangingPunct="1">
              <a:defRPr sz="1800" kern="1200">
                <a:solidFill>
                  <a:srgbClr val="FFFFFF"/>
                </a:solidFill>
                <a:latin typeface="等线" panose="02110004020202020204"/>
                <a:ea typeface="+mn-ea"/>
                <a:cs typeface="+mn-cs"/>
              </a:defRPr>
            </a:lvl6pPr>
            <a:lvl7pPr marL="2743200" algn="l" defTabSz="914400" rtl="0" eaLnBrk="1" latinLnBrk="0" hangingPunct="1">
              <a:defRPr sz="1800" kern="1200">
                <a:solidFill>
                  <a:srgbClr val="FFFFFF"/>
                </a:solidFill>
                <a:latin typeface="等线" panose="02110004020202020204"/>
                <a:ea typeface="+mn-ea"/>
                <a:cs typeface="+mn-cs"/>
              </a:defRPr>
            </a:lvl7pPr>
            <a:lvl8pPr marL="3200400" algn="l" defTabSz="914400" rtl="0" eaLnBrk="1" latinLnBrk="0" hangingPunct="1">
              <a:defRPr sz="1800" kern="1200">
                <a:solidFill>
                  <a:srgbClr val="FFFFFF"/>
                </a:solidFill>
                <a:latin typeface="等线" panose="02110004020202020204"/>
                <a:ea typeface="+mn-ea"/>
                <a:cs typeface="+mn-cs"/>
              </a:defRPr>
            </a:lvl8pPr>
            <a:lvl9pPr marL="3657600" algn="l" defTabSz="914400" rtl="0" eaLnBrk="1" latinLnBrk="0" hangingPunct="1">
              <a:defRPr sz="1800" kern="1200">
                <a:solidFill>
                  <a:srgbClr val="FFFFFF"/>
                </a:solidFill>
                <a:latin typeface="等线" panose="02110004020202020204"/>
                <a:ea typeface="+mn-ea"/>
                <a:cs typeface="+mn-cs"/>
              </a:defRPr>
            </a:lvl9pPr>
          </a:lstStyle>
          <a:p>
            <a:pPr algn="ctr"/>
            <a:endParaRPr lang="zh-CN" altLang="en-US"/>
          </a:p>
        </p:txBody>
      </p:sp>
      <p:sp>
        <p:nvSpPr>
          <p:cNvPr id="9" name="Text19">
            <a:extLst>
              <a:ext uri="{FF2B5EF4-FFF2-40B4-BE49-F238E27FC236}">
                <a16:creationId xmlns:a16="http://schemas.microsoft.com/office/drawing/2014/main" id="{7BEF2C75-12C7-366E-6F99-AB0EBDC4210C}"/>
              </a:ext>
            </a:extLst>
          </p:cNvPr>
          <p:cNvSpPr txBox="1"/>
          <p:nvPr>
            <p:custDataLst>
              <p:tags r:id="rId27"/>
            </p:custDataLst>
          </p:nvPr>
        </p:nvSpPr>
        <p:spPr>
          <a:xfrm>
            <a:off x="1833015" y="4683068"/>
            <a:ext cx="955699" cy="800219"/>
          </a:xfrm>
          <a:prstGeom prst="rect">
            <a:avLst/>
          </a:prstGeom>
          <a:noFill/>
        </p:spPr>
        <p:txBody>
          <a:bodyPr wrap="square">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4600" b="1">
                <a:solidFill>
                  <a:schemeClr val="tx2"/>
                </a:solidFill>
                <a:latin typeface="微软雅黑" panose="020B0503020204020204" pitchFamily="34" charset="-122"/>
                <a:ea typeface="微软雅黑" panose="020B0503020204020204" pitchFamily="34" charset="-122"/>
                <a:cs typeface="Roboto" panose="02000000000000000000" pitchFamily="2" charset="0"/>
              </a:rPr>
              <a:t>04</a:t>
            </a:r>
            <a:endParaRPr lang="zh-CN" altLang="en-US" sz="4600" b="1">
              <a:solidFill>
                <a:schemeClr val="tx2"/>
              </a:solidFill>
              <a:latin typeface="微软雅黑" panose="020B0503020204020204" pitchFamily="34" charset="-122"/>
              <a:ea typeface="微软雅黑" panose="020B0503020204020204" pitchFamily="34" charset="-122"/>
              <a:cs typeface="Roboto" panose="02000000000000000000" pitchFamily="2" charset="0"/>
            </a:endParaRPr>
          </a:p>
        </p:txBody>
      </p:sp>
      <p:sp>
        <p:nvSpPr>
          <p:cNvPr id="10" name="Text20">
            <a:extLst>
              <a:ext uri="{FF2B5EF4-FFF2-40B4-BE49-F238E27FC236}">
                <a16:creationId xmlns:a16="http://schemas.microsoft.com/office/drawing/2014/main" id="{9A753DC1-9D5C-C85A-BFAF-A050D873E1A2}"/>
              </a:ext>
            </a:extLst>
          </p:cNvPr>
          <p:cNvSpPr txBox="1"/>
          <p:nvPr>
            <p:custDataLst>
              <p:tags r:id="rId28"/>
            </p:custDataLst>
          </p:nvPr>
        </p:nvSpPr>
        <p:spPr>
          <a:xfrm>
            <a:off x="3831909" y="4625506"/>
            <a:ext cx="2806650" cy="396958"/>
          </a:xfrm>
          <a:prstGeom prst="rect">
            <a:avLst/>
          </a:prstGeom>
          <a:noFill/>
          <a:ln w="9525">
            <a:noFill/>
          </a:ln>
        </p:spPr>
        <p:txBody>
          <a:bodyPr wrap="square" lIns="36000" tIns="36000" rIns="36000" bIns="36000" anchor="ctr" anchorCtr="0">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l" fontAlgn="auto">
              <a:lnSpc>
                <a:spcPct val="100000"/>
              </a:lnSpc>
            </a:pPr>
            <a:r>
              <a:rPr lang="zh-CN" altLang="en-US" sz="1600" b="1">
                <a:latin typeface="微软雅黑" panose="020B0503020204020204" pitchFamily="34" charset="-122"/>
                <a:ea typeface="微软雅黑" panose="020B0503020204020204" pitchFamily="34" charset="-122"/>
                <a:sym typeface="+mn-ea"/>
              </a:rPr>
              <a:t>分洪措施</a:t>
            </a:r>
          </a:p>
        </p:txBody>
      </p:sp>
      <p:sp>
        <p:nvSpPr>
          <p:cNvPr id="11" name="Text21">
            <a:extLst>
              <a:ext uri="{FF2B5EF4-FFF2-40B4-BE49-F238E27FC236}">
                <a16:creationId xmlns:a16="http://schemas.microsoft.com/office/drawing/2014/main" id="{CFDE49D8-53C7-88C4-A8C1-890B99390A64}"/>
              </a:ext>
            </a:extLst>
          </p:cNvPr>
          <p:cNvSpPr txBox="1"/>
          <p:nvPr>
            <p:custDataLst>
              <p:tags r:id="rId29"/>
            </p:custDataLst>
          </p:nvPr>
        </p:nvSpPr>
        <p:spPr>
          <a:xfrm>
            <a:off x="3831906" y="5017660"/>
            <a:ext cx="7875347" cy="538239"/>
          </a:xfrm>
          <a:prstGeom prst="rect">
            <a:avLst/>
          </a:prstGeom>
          <a:noFill/>
          <a:ln w="9525">
            <a:noFill/>
          </a:ln>
        </p:spPr>
        <p:txBody>
          <a:bodyPr wrap="square" lIns="36000" tIns="36000" rIns="36000" bIns="36000">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spcBef>
                <a:spcPts val="300"/>
              </a:spcBef>
              <a:spcAft>
                <a:spcPts val="300"/>
              </a:spcAft>
            </a:pPr>
            <a:r>
              <a:rPr lang="en-US" altLang="zh-CN" sz="1600" dirty="0" err="1">
                <a:solidFill>
                  <a:schemeClr val="bg2"/>
                </a:solidFill>
                <a:latin typeface="微软雅黑" panose="020B0503020204020204" pitchFamily="34" charset="-122"/>
                <a:ea typeface="微软雅黑" panose="020B0503020204020204" pitchFamily="34" charset="-122"/>
                <a:sym typeface="+mn-ea"/>
              </a:rPr>
              <a:t>他设计分洪渠道，将黄河水分流到低洼地带，减轻主河道的压力</a:t>
            </a:r>
            <a:r>
              <a:rPr lang="en-US" altLang="zh-CN" sz="1600" dirty="0">
                <a:solidFill>
                  <a:schemeClr val="bg2"/>
                </a:solidFill>
                <a:latin typeface="微软雅黑" panose="020B0503020204020204" pitchFamily="34" charset="-122"/>
                <a:ea typeface="微软雅黑" panose="020B0503020204020204" pitchFamily="34" charset="-122"/>
                <a:sym typeface="+mn-ea"/>
              </a:rPr>
              <a:t>。</a:t>
            </a:r>
          </a:p>
        </p:txBody>
      </p:sp>
      <p:sp>
        <p:nvSpPr>
          <p:cNvPr id="12" name="Shape7">
            <a:extLst>
              <a:ext uri="{FF2B5EF4-FFF2-40B4-BE49-F238E27FC236}">
                <a16:creationId xmlns:a16="http://schemas.microsoft.com/office/drawing/2014/main" id="{8CCDF719-5B93-DD10-F5F4-3A500FD37E50}"/>
              </a:ext>
            </a:extLst>
          </p:cNvPr>
          <p:cNvSpPr/>
          <p:nvPr>
            <p:custDataLst>
              <p:tags r:id="rId30"/>
            </p:custDataLst>
          </p:nvPr>
        </p:nvSpPr>
        <p:spPr>
          <a:xfrm>
            <a:off x="865959" y="4849610"/>
            <a:ext cx="445869" cy="445869"/>
          </a:xfrm>
          <a:custGeom>
            <a:avLst/>
            <a:gdLst>
              <a:gd name="connsiteX0" fmla="*/ 255352 w 321246"/>
              <a:gd name="connsiteY0" fmla="*/ 168459 h 321246"/>
              <a:gd name="connsiteX1" fmla="*/ 168459 w 321246"/>
              <a:gd name="connsiteY1" fmla="*/ 255352 h 321246"/>
              <a:gd name="connsiteX2" fmla="*/ 168459 w 321246"/>
              <a:gd name="connsiteY2" fmla="*/ 274235 h 321246"/>
              <a:gd name="connsiteX3" fmla="*/ 274235 w 321246"/>
              <a:gd name="connsiteY3" fmla="*/ 168459 h 321246"/>
              <a:gd name="connsiteX4" fmla="*/ 47012 w 321246"/>
              <a:gd name="connsiteY4" fmla="*/ 168459 h 321246"/>
              <a:gd name="connsiteX5" fmla="*/ 152788 w 321246"/>
              <a:gd name="connsiteY5" fmla="*/ 274235 h 321246"/>
              <a:gd name="connsiteX6" fmla="*/ 152788 w 321246"/>
              <a:gd name="connsiteY6" fmla="*/ 255352 h 321246"/>
              <a:gd name="connsiteX7" fmla="*/ 65934 w 321246"/>
              <a:gd name="connsiteY7" fmla="*/ 168459 h 321246"/>
              <a:gd name="connsiteX8" fmla="*/ 160624 w 321246"/>
              <a:gd name="connsiteY8" fmla="*/ 144953 h 321246"/>
              <a:gd name="connsiteX9" fmla="*/ 144953 w 321246"/>
              <a:gd name="connsiteY9" fmla="*/ 160624 h 321246"/>
              <a:gd name="connsiteX10" fmla="*/ 160624 w 321246"/>
              <a:gd name="connsiteY10" fmla="*/ 176294 h 321246"/>
              <a:gd name="connsiteX11" fmla="*/ 176294 w 321246"/>
              <a:gd name="connsiteY11" fmla="*/ 160624 h 321246"/>
              <a:gd name="connsiteX12" fmla="*/ 160624 w 321246"/>
              <a:gd name="connsiteY12" fmla="*/ 144953 h 321246"/>
              <a:gd name="connsiteX13" fmla="*/ 160624 w 321246"/>
              <a:gd name="connsiteY13" fmla="*/ 129282 h 321246"/>
              <a:gd name="connsiteX14" fmla="*/ 191965 w 321246"/>
              <a:gd name="connsiteY14" fmla="*/ 160624 h 321246"/>
              <a:gd name="connsiteX15" fmla="*/ 160624 w 321246"/>
              <a:gd name="connsiteY15" fmla="*/ 191965 h 321246"/>
              <a:gd name="connsiteX16" fmla="*/ 129282 w 321246"/>
              <a:gd name="connsiteY16" fmla="*/ 160624 h 321246"/>
              <a:gd name="connsiteX17" fmla="*/ 160624 w 321246"/>
              <a:gd name="connsiteY17" fmla="*/ 129282 h 321246"/>
              <a:gd name="connsiteX18" fmla="*/ 152788 w 321246"/>
              <a:gd name="connsiteY18" fmla="*/ 81643 h 321246"/>
              <a:gd name="connsiteX19" fmla="*/ 81643 w 321246"/>
              <a:gd name="connsiteY19" fmla="*/ 152788 h 321246"/>
              <a:gd name="connsiteX20" fmla="*/ 113611 w 321246"/>
              <a:gd name="connsiteY20" fmla="*/ 152788 h 321246"/>
              <a:gd name="connsiteX21" fmla="*/ 113611 w 321246"/>
              <a:gd name="connsiteY21" fmla="*/ 168459 h 321246"/>
              <a:gd name="connsiteX22" fmla="*/ 81643 w 321246"/>
              <a:gd name="connsiteY22" fmla="*/ 168459 h 321246"/>
              <a:gd name="connsiteX23" fmla="*/ 152788 w 321246"/>
              <a:gd name="connsiteY23" fmla="*/ 239603 h 321246"/>
              <a:gd name="connsiteX24" fmla="*/ 152788 w 321246"/>
              <a:gd name="connsiteY24" fmla="*/ 207635 h 321246"/>
              <a:gd name="connsiteX25" fmla="*/ 168459 w 321246"/>
              <a:gd name="connsiteY25" fmla="*/ 207635 h 321246"/>
              <a:gd name="connsiteX26" fmla="*/ 168459 w 321246"/>
              <a:gd name="connsiteY26" fmla="*/ 239603 h 321246"/>
              <a:gd name="connsiteX27" fmla="*/ 239603 w 321246"/>
              <a:gd name="connsiteY27" fmla="*/ 168459 h 321246"/>
              <a:gd name="connsiteX28" fmla="*/ 207635 w 321246"/>
              <a:gd name="connsiteY28" fmla="*/ 168459 h 321246"/>
              <a:gd name="connsiteX29" fmla="*/ 207635 w 321246"/>
              <a:gd name="connsiteY29" fmla="*/ 152788 h 321246"/>
              <a:gd name="connsiteX30" fmla="*/ 239603 w 321246"/>
              <a:gd name="connsiteY30" fmla="*/ 152788 h 321246"/>
              <a:gd name="connsiteX31" fmla="*/ 168459 w 321246"/>
              <a:gd name="connsiteY31" fmla="*/ 81643 h 321246"/>
              <a:gd name="connsiteX32" fmla="*/ 168459 w 321246"/>
              <a:gd name="connsiteY32" fmla="*/ 113611 h 321246"/>
              <a:gd name="connsiteX33" fmla="*/ 152788 w 321246"/>
              <a:gd name="connsiteY33" fmla="*/ 113611 h 321246"/>
              <a:gd name="connsiteX34" fmla="*/ 168459 w 321246"/>
              <a:gd name="connsiteY34" fmla="*/ 47012 h 321246"/>
              <a:gd name="connsiteX35" fmla="*/ 168459 w 321246"/>
              <a:gd name="connsiteY35" fmla="*/ 65895 h 321246"/>
              <a:gd name="connsiteX36" fmla="*/ 255352 w 321246"/>
              <a:gd name="connsiteY36" fmla="*/ 152788 h 321246"/>
              <a:gd name="connsiteX37" fmla="*/ 274235 w 321246"/>
              <a:gd name="connsiteY37" fmla="*/ 152788 h 321246"/>
              <a:gd name="connsiteX38" fmla="*/ 168459 w 321246"/>
              <a:gd name="connsiteY38" fmla="*/ 47012 h 321246"/>
              <a:gd name="connsiteX39" fmla="*/ 152788 w 321246"/>
              <a:gd name="connsiteY39" fmla="*/ 47012 h 321246"/>
              <a:gd name="connsiteX40" fmla="*/ 47012 w 321246"/>
              <a:gd name="connsiteY40" fmla="*/ 152788 h 321246"/>
              <a:gd name="connsiteX41" fmla="*/ 65895 w 321246"/>
              <a:gd name="connsiteY41" fmla="*/ 152788 h 321246"/>
              <a:gd name="connsiteX42" fmla="*/ 152788 w 321246"/>
              <a:gd name="connsiteY42" fmla="*/ 65934 h 321246"/>
              <a:gd name="connsiteX43" fmla="*/ 152788 w 321246"/>
              <a:gd name="connsiteY43" fmla="*/ 0 h 321246"/>
              <a:gd name="connsiteX44" fmla="*/ 168459 w 321246"/>
              <a:gd name="connsiteY44" fmla="*/ 0 h 321246"/>
              <a:gd name="connsiteX45" fmla="*/ 168459 w 321246"/>
              <a:gd name="connsiteY45" fmla="*/ 23506 h 321246"/>
              <a:gd name="connsiteX46" fmla="*/ 297740 w 321246"/>
              <a:gd name="connsiteY46" fmla="*/ 152788 h 321246"/>
              <a:gd name="connsiteX47" fmla="*/ 321246 w 321246"/>
              <a:gd name="connsiteY47" fmla="*/ 152788 h 321246"/>
              <a:gd name="connsiteX48" fmla="*/ 321246 w 321246"/>
              <a:gd name="connsiteY48" fmla="*/ 168459 h 321246"/>
              <a:gd name="connsiteX49" fmla="*/ 297740 w 321246"/>
              <a:gd name="connsiteY49" fmla="*/ 168459 h 321246"/>
              <a:gd name="connsiteX50" fmla="*/ 168459 w 321246"/>
              <a:gd name="connsiteY50" fmla="*/ 297740 h 321246"/>
              <a:gd name="connsiteX51" fmla="*/ 168459 w 321246"/>
              <a:gd name="connsiteY51" fmla="*/ 321246 h 321246"/>
              <a:gd name="connsiteX52" fmla="*/ 152788 w 321246"/>
              <a:gd name="connsiteY52" fmla="*/ 321246 h 321246"/>
              <a:gd name="connsiteX53" fmla="*/ 152788 w 321246"/>
              <a:gd name="connsiteY53" fmla="*/ 297740 h 321246"/>
              <a:gd name="connsiteX54" fmla="*/ 23506 w 321246"/>
              <a:gd name="connsiteY54" fmla="*/ 168459 h 321246"/>
              <a:gd name="connsiteX55" fmla="*/ 0 w 321246"/>
              <a:gd name="connsiteY55" fmla="*/ 168459 h 321246"/>
              <a:gd name="connsiteX56" fmla="*/ 0 w 321246"/>
              <a:gd name="connsiteY56" fmla="*/ 152788 h 321246"/>
              <a:gd name="connsiteX57" fmla="*/ 23506 w 321246"/>
              <a:gd name="connsiteY57" fmla="*/ 152788 h 321246"/>
              <a:gd name="connsiteX58" fmla="*/ 152788 w 321246"/>
              <a:gd name="connsiteY58" fmla="*/ 23506 h 3212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Lst>
            <a:rect l="l" t="t" r="r" b="b"/>
            <a:pathLst>
              <a:path w="321246" h="321246">
                <a:moveTo>
                  <a:pt x="255352" y="168459"/>
                </a:moveTo>
                <a:cubicBezTo>
                  <a:pt x="251463" y="214742"/>
                  <a:pt x="214742" y="251463"/>
                  <a:pt x="168459" y="255352"/>
                </a:cubicBezTo>
                <a:lnTo>
                  <a:pt x="168459" y="274235"/>
                </a:lnTo>
                <a:cubicBezTo>
                  <a:pt x="225125" y="270206"/>
                  <a:pt x="270206" y="225125"/>
                  <a:pt x="274235" y="168459"/>
                </a:cubicBezTo>
                <a:close/>
                <a:moveTo>
                  <a:pt x="47012" y="168459"/>
                </a:moveTo>
                <a:cubicBezTo>
                  <a:pt x="51040" y="225125"/>
                  <a:pt x="96122" y="270206"/>
                  <a:pt x="152788" y="274235"/>
                </a:cubicBezTo>
                <a:lnTo>
                  <a:pt x="152788" y="255352"/>
                </a:lnTo>
                <a:cubicBezTo>
                  <a:pt x="106520" y="251445"/>
                  <a:pt x="69820" y="214728"/>
                  <a:pt x="65934" y="168459"/>
                </a:cubicBezTo>
                <a:close/>
                <a:moveTo>
                  <a:pt x="160624" y="144953"/>
                </a:moveTo>
                <a:cubicBezTo>
                  <a:pt x="151969" y="144953"/>
                  <a:pt x="144953" y="151969"/>
                  <a:pt x="144953" y="160624"/>
                </a:cubicBezTo>
                <a:cubicBezTo>
                  <a:pt x="144953" y="169278"/>
                  <a:pt x="151969" y="176294"/>
                  <a:pt x="160624" y="176294"/>
                </a:cubicBezTo>
                <a:cubicBezTo>
                  <a:pt x="169278" y="176294"/>
                  <a:pt x="176294" y="169278"/>
                  <a:pt x="176294" y="160624"/>
                </a:cubicBezTo>
                <a:cubicBezTo>
                  <a:pt x="176294" y="151969"/>
                  <a:pt x="169278" y="144953"/>
                  <a:pt x="160624" y="144953"/>
                </a:cubicBezTo>
                <a:close/>
                <a:moveTo>
                  <a:pt x="160624" y="129282"/>
                </a:moveTo>
                <a:cubicBezTo>
                  <a:pt x="177933" y="129282"/>
                  <a:pt x="191965" y="143314"/>
                  <a:pt x="191965" y="160624"/>
                </a:cubicBezTo>
                <a:cubicBezTo>
                  <a:pt x="191965" y="177933"/>
                  <a:pt x="177933" y="191965"/>
                  <a:pt x="160624" y="191965"/>
                </a:cubicBezTo>
                <a:cubicBezTo>
                  <a:pt x="143314" y="191965"/>
                  <a:pt x="129282" y="177933"/>
                  <a:pt x="129282" y="160624"/>
                </a:cubicBezTo>
                <a:cubicBezTo>
                  <a:pt x="129282" y="143314"/>
                  <a:pt x="143314" y="129282"/>
                  <a:pt x="160624" y="129282"/>
                </a:cubicBezTo>
                <a:close/>
                <a:moveTo>
                  <a:pt x="152788" y="81643"/>
                </a:moveTo>
                <a:cubicBezTo>
                  <a:pt x="115165" y="85409"/>
                  <a:pt x="85408" y="115165"/>
                  <a:pt x="81643" y="152788"/>
                </a:cubicBezTo>
                <a:lnTo>
                  <a:pt x="113611" y="152788"/>
                </a:lnTo>
                <a:lnTo>
                  <a:pt x="113611" y="168459"/>
                </a:lnTo>
                <a:lnTo>
                  <a:pt x="81643" y="168459"/>
                </a:lnTo>
                <a:cubicBezTo>
                  <a:pt x="85408" y="206082"/>
                  <a:pt x="115165" y="235838"/>
                  <a:pt x="152788" y="239603"/>
                </a:cubicBezTo>
                <a:lnTo>
                  <a:pt x="152788" y="207635"/>
                </a:lnTo>
                <a:lnTo>
                  <a:pt x="168459" y="207635"/>
                </a:lnTo>
                <a:lnTo>
                  <a:pt x="168459" y="239603"/>
                </a:lnTo>
                <a:cubicBezTo>
                  <a:pt x="206082" y="235838"/>
                  <a:pt x="235838" y="206082"/>
                  <a:pt x="239603" y="168459"/>
                </a:cubicBezTo>
                <a:lnTo>
                  <a:pt x="207635" y="168459"/>
                </a:lnTo>
                <a:lnTo>
                  <a:pt x="207635" y="152788"/>
                </a:lnTo>
                <a:lnTo>
                  <a:pt x="239603" y="152788"/>
                </a:lnTo>
                <a:cubicBezTo>
                  <a:pt x="235838" y="115165"/>
                  <a:pt x="206082" y="85409"/>
                  <a:pt x="168459" y="81643"/>
                </a:cubicBezTo>
                <a:lnTo>
                  <a:pt x="168459" y="113611"/>
                </a:lnTo>
                <a:lnTo>
                  <a:pt x="152788" y="113611"/>
                </a:lnTo>
                <a:close/>
                <a:moveTo>
                  <a:pt x="168459" y="47012"/>
                </a:moveTo>
                <a:lnTo>
                  <a:pt x="168459" y="65895"/>
                </a:lnTo>
                <a:cubicBezTo>
                  <a:pt x="214742" y="69783"/>
                  <a:pt x="251463" y="106504"/>
                  <a:pt x="255352" y="152788"/>
                </a:cubicBezTo>
                <a:lnTo>
                  <a:pt x="274235" y="152788"/>
                </a:lnTo>
                <a:cubicBezTo>
                  <a:pt x="270206" y="96122"/>
                  <a:pt x="225125" y="51040"/>
                  <a:pt x="168459" y="47012"/>
                </a:cubicBezTo>
                <a:close/>
                <a:moveTo>
                  <a:pt x="152788" y="47012"/>
                </a:moveTo>
                <a:cubicBezTo>
                  <a:pt x="96122" y="51040"/>
                  <a:pt x="51040" y="96122"/>
                  <a:pt x="47012" y="152788"/>
                </a:cubicBezTo>
                <a:lnTo>
                  <a:pt x="65895" y="152788"/>
                </a:lnTo>
                <a:cubicBezTo>
                  <a:pt x="69802" y="106520"/>
                  <a:pt x="106518" y="69820"/>
                  <a:pt x="152788" y="65934"/>
                </a:cubicBezTo>
                <a:close/>
                <a:moveTo>
                  <a:pt x="152788" y="0"/>
                </a:moveTo>
                <a:lnTo>
                  <a:pt x="168459" y="0"/>
                </a:lnTo>
                <a:lnTo>
                  <a:pt x="168459" y="23506"/>
                </a:lnTo>
                <a:cubicBezTo>
                  <a:pt x="238087" y="27614"/>
                  <a:pt x="293632" y="83159"/>
                  <a:pt x="297740" y="152788"/>
                </a:cubicBezTo>
                <a:lnTo>
                  <a:pt x="321246" y="152788"/>
                </a:lnTo>
                <a:lnTo>
                  <a:pt x="321246" y="168459"/>
                </a:lnTo>
                <a:lnTo>
                  <a:pt x="297740" y="168459"/>
                </a:lnTo>
                <a:cubicBezTo>
                  <a:pt x="293632" y="238087"/>
                  <a:pt x="238087" y="293632"/>
                  <a:pt x="168459" y="297740"/>
                </a:cubicBezTo>
                <a:lnTo>
                  <a:pt x="168459" y="321246"/>
                </a:lnTo>
                <a:lnTo>
                  <a:pt x="152788" y="321246"/>
                </a:lnTo>
                <a:lnTo>
                  <a:pt x="152788" y="297740"/>
                </a:lnTo>
                <a:cubicBezTo>
                  <a:pt x="83159" y="293632"/>
                  <a:pt x="27614" y="238087"/>
                  <a:pt x="23506" y="168459"/>
                </a:cubicBezTo>
                <a:lnTo>
                  <a:pt x="0" y="168459"/>
                </a:lnTo>
                <a:lnTo>
                  <a:pt x="0" y="152788"/>
                </a:lnTo>
                <a:lnTo>
                  <a:pt x="23506" y="152788"/>
                </a:lnTo>
                <a:cubicBezTo>
                  <a:pt x="27614" y="83159"/>
                  <a:pt x="83159" y="27614"/>
                  <a:pt x="152788" y="23506"/>
                </a:cubicBezTo>
                <a:close/>
              </a:path>
            </a:pathLst>
          </a:custGeom>
          <a:solidFill>
            <a:schemeClr val="accent4"/>
          </a:solidFill>
          <a:ln w="9525" cap="flat">
            <a:noFill/>
            <a:prstDash val="solid"/>
            <a:miter/>
          </a:ln>
        </p:spPr>
        <p:txBody>
          <a:bodyPr wrap="square" rtlCol="0"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ID">
              <a:latin typeface="微软雅黑" panose="020B0503020204020204" pitchFamily="34" charset="-122"/>
              <a:ea typeface="微软雅黑" panose="020B0503020204020204" pitchFamily="34" charset="-122"/>
            </a:endParaRPr>
          </a:p>
        </p:txBody>
      </p:sp>
      <p:sp>
        <p:nvSpPr>
          <p:cNvPr id="5" name="Text22">
            <a:extLst>
              <a:ext uri="{FF2B5EF4-FFF2-40B4-BE49-F238E27FC236}">
                <a16:creationId xmlns:a16="http://schemas.microsoft.com/office/drawing/2014/main" id="{2C8DD4EF-AA6F-5055-879A-ABC3FB7B8D19}"/>
              </a:ext>
            </a:extLst>
          </p:cNvPr>
          <p:cNvSpPr/>
          <p:nvPr>
            <p:custDataLst>
              <p:tags r:id="rId31"/>
            </p:custDataLst>
          </p:nvPr>
        </p:nvSpPr>
        <p:spPr>
          <a:xfrm>
            <a:off x="470239" y="5720546"/>
            <a:ext cx="3085693" cy="966718"/>
          </a:xfrm>
          <a:custGeom>
            <a:avLst/>
            <a:gdLst>
              <a:gd name="connsiteX0" fmla="*/ 0 w 4663064"/>
              <a:gd name="connsiteY0" fmla="*/ 0 h 1460892"/>
              <a:gd name="connsiteX1" fmla="*/ 257708 w 4663064"/>
              <a:gd name="connsiteY1" fmla="*/ 77120 h 1460892"/>
              <a:gd name="connsiteX2" fmla="*/ 4296777 w 4663064"/>
              <a:gd name="connsiteY2" fmla="*/ 97704 h 1460892"/>
              <a:gd name="connsiteX3" fmla="*/ 4662618 w 4663064"/>
              <a:gd name="connsiteY3" fmla="*/ 728937 h 1460892"/>
              <a:gd name="connsiteX4" fmla="*/ 4314891 w 4663064"/>
              <a:gd name="connsiteY4" fmla="*/ 1460892 h 1460892"/>
              <a:gd name="connsiteX5" fmla="*/ 207484 w 4663064"/>
              <a:gd name="connsiteY5" fmla="*/ 1460892 h 1460892"/>
              <a:gd name="connsiteX6" fmla="*/ 0 w 4663064"/>
              <a:gd name="connsiteY6" fmla="*/ 1396946 h 1460892"/>
              <a:gd name="connsiteX7" fmla="*/ 0 w 4663064"/>
              <a:gd name="connsiteY7" fmla="*/ 275 h 14608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663064" h="1460892">
                <a:moveTo>
                  <a:pt x="0" y="0"/>
                </a:moveTo>
                <a:cubicBezTo>
                  <a:pt x="0" y="0"/>
                  <a:pt x="99900" y="74650"/>
                  <a:pt x="257708" y="77120"/>
                </a:cubicBezTo>
                <a:lnTo>
                  <a:pt x="4296777" y="97704"/>
                </a:lnTo>
                <a:cubicBezTo>
                  <a:pt x="4296777" y="97704"/>
                  <a:pt x="4639838" y="221206"/>
                  <a:pt x="4662618" y="728937"/>
                </a:cubicBezTo>
                <a:cubicBezTo>
                  <a:pt x="4662618" y="728937"/>
                  <a:pt x="4690063" y="1328059"/>
                  <a:pt x="4314891" y="1460892"/>
                </a:cubicBezTo>
                <a:lnTo>
                  <a:pt x="207484" y="1460892"/>
                </a:lnTo>
                <a:cubicBezTo>
                  <a:pt x="207484" y="1460892"/>
                  <a:pt x="7685" y="1460892"/>
                  <a:pt x="0" y="1396946"/>
                </a:cubicBezTo>
                <a:lnTo>
                  <a:pt x="0" y="275"/>
                </a:lnTo>
                <a:close/>
              </a:path>
            </a:pathLst>
          </a:custGeom>
          <a:solidFill>
            <a:schemeClr val="accent5"/>
          </a:solidFill>
          <a:ln w="27438"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6" name="Shape8">
            <a:extLst>
              <a:ext uri="{FF2B5EF4-FFF2-40B4-BE49-F238E27FC236}">
                <a16:creationId xmlns:a16="http://schemas.microsoft.com/office/drawing/2014/main" id="{590E18AD-2C96-5E7B-28D1-5B2E84CAE833}"/>
              </a:ext>
            </a:extLst>
          </p:cNvPr>
          <p:cNvSpPr/>
          <p:nvPr>
            <p:custDataLst>
              <p:tags r:id="rId32"/>
            </p:custDataLst>
          </p:nvPr>
        </p:nvSpPr>
        <p:spPr>
          <a:xfrm>
            <a:off x="3831908" y="5672058"/>
            <a:ext cx="3729030" cy="18161"/>
          </a:xfrm>
          <a:custGeom>
            <a:avLst/>
            <a:gdLst>
              <a:gd name="connsiteX0" fmla="*/ 0 w 5635265"/>
              <a:gd name="connsiteY0" fmla="*/ 0 h 27444"/>
              <a:gd name="connsiteX1" fmla="*/ 5635266 w 5635265"/>
              <a:gd name="connsiteY1" fmla="*/ 0 h 27444"/>
            </a:gdLst>
            <a:ahLst/>
            <a:cxnLst>
              <a:cxn ang="0">
                <a:pos x="connsiteX0" y="connsiteY0"/>
              </a:cxn>
              <a:cxn ang="0">
                <a:pos x="connsiteX1" y="connsiteY1"/>
              </a:cxn>
            </a:cxnLst>
            <a:rect l="l" t="t" r="r" b="b"/>
            <a:pathLst>
              <a:path w="5635265" h="27443">
                <a:moveTo>
                  <a:pt x="0" y="0"/>
                </a:moveTo>
                <a:lnTo>
                  <a:pt x="5635266" y="0"/>
                </a:lnTo>
              </a:path>
            </a:pathLst>
          </a:custGeom>
          <a:ln w="27438" cap="flat">
            <a:solidFill>
              <a:schemeClr val="accent1"/>
            </a:solid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7" name="Text23">
            <a:extLst>
              <a:ext uri="{FF2B5EF4-FFF2-40B4-BE49-F238E27FC236}">
                <a16:creationId xmlns:a16="http://schemas.microsoft.com/office/drawing/2014/main" id="{152BF06F-4BB9-43B6-E045-005631E0B12D}"/>
              </a:ext>
            </a:extLst>
          </p:cNvPr>
          <p:cNvSpPr/>
          <p:nvPr>
            <p:custDataLst>
              <p:tags r:id="rId33"/>
            </p:custDataLst>
          </p:nvPr>
        </p:nvSpPr>
        <p:spPr>
          <a:xfrm>
            <a:off x="691805" y="5806819"/>
            <a:ext cx="794177" cy="794177"/>
          </a:xfrm>
          <a:prstGeom prst="ellipse">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rgbClr val="FFFFFF"/>
                </a:solidFill>
                <a:latin typeface="等线" panose="02110004020202020204"/>
                <a:ea typeface="+mn-ea"/>
                <a:cs typeface="+mn-cs"/>
              </a:defRPr>
            </a:lvl1pPr>
            <a:lvl2pPr marL="457200" algn="l" defTabSz="914400" rtl="0" eaLnBrk="1" latinLnBrk="0" hangingPunct="1">
              <a:defRPr sz="1800" kern="1200">
                <a:solidFill>
                  <a:srgbClr val="FFFFFF"/>
                </a:solidFill>
                <a:latin typeface="等线" panose="02110004020202020204"/>
                <a:ea typeface="+mn-ea"/>
                <a:cs typeface="+mn-cs"/>
              </a:defRPr>
            </a:lvl2pPr>
            <a:lvl3pPr marL="914400" algn="l" defTabSz="914400" rtl="0" eaLnBrk="1" latinLnBrk="0" hangingPunct="1">
              <a:defRPr sz="1800" kern="1200">
                <a:solidFill>
                  <a:srgbClr val="FFFFFF"/>
                </a:solidFill>
                <a:latin typeface="等线" panose="02110004020202020204"/>
                <a:ea typeface="+mn-ea"/>
                <a:cs typeface="+mn-cs"/>
              </a:defRPr>
            </a:lvl3pPr>
            <a:lvl4pPr marL="1371600" algn="l" defTabSz="914400" rtl="0" eaLnBrk="1" latinLnBrk="0" hangingPunct="1">
              <a:defRPr sz="1800" kern="1200">
                <a:solidFill>
                  <a:srgbClr val="FFFFFF"/>
                </a:solidFill>
                <a:latin typeface="等线" panose="02110004020202020204"/>
                <a:ea typeface="+mn-ea"/>
                <a:cs typeface="+mn-cs"/>
              </a:defRPr>
            </a:lvl4pPr>
            <a:lvl5pPr marL="1828800" algn="l" defTabSz="914400" rtl="0" eaLnBrk="1" latinLnBrk="0" hangingPunct="1">
              <a:defRPr sz="1800" kern="1200">
                <a:solidFill>
                  <a:srgbClr val="FFFFFF"/>
                </a:solidFill>
                <a:latin typeface="等线" panose="02110004020202020204"/>
                <a:ea typeface="+mn-ea"/>
                <a:cs typeface="+mn-cs"/>
              </a:defRPr>
            </a:lvl5pPr>
            <a:lvl6pPr marL="2286000" algn="l" defTabSz="914400" rtl="0" eaLnBrk="1" latinLnBrk="0" hangingPunct="1">
              <a:defRPr sz="1800" kern="1200">
                <a:solidFill>
                  <a:srgbClr val="FFFFFF"/>
                </a:solidFill>
                <a:latin typeface="等线" panose="02110004020202020204"/>
                <a:ea typeface="+mn-ea"/>
                <a:cs typeface="+mn-cs"/>
              </a:defRPr>
            </a:lvl6pPr>
            <a:lvl7pPr marL="2743200" algn="l" defTabSz="914400" rtl="0" eaLnBrk="1" latinLnBrk="0" hangingPunct="1">
              <a:defRPr sz="1800" kern="1200">
                <a:solidFill>
                  <a:srgbClr val="FFFFFF"/>
                </a:solidFill>
                <a:latin typeface="等线" panose="02110004020202020204"/>
                <a:ea typeface="+mn-ea"/>
                <a:cs typeface="+mn-cs"/>
              </a:defRPr>
            </a:lvl7pPr>
            <a:lvl8pPr marL="3200400" algn="l" defTabSz="914400" rtl="0" eaLnBrk="1" latinLnBrk="0" hangingPunct="1">
              <a:defRPr sz="1800" kern="1200">
                <a:solidFill>
                  <a:srgbClr val="FFFFFF"/>
                </a:solidFill>
                <a:latin typeface="等线" panose="02110004020202020204"/>
                <a:ea typeface="+mn-ea"/>
                <a:cs typeface="+mn-cs"/>
              </a:defRPr>
            </a:lvl8pPr>
            <a:lvl9pPr marL="3657600" algn="l" defTabSz="914400" rtl="0" eaLnBrk="1" latinLnBrk="0" hangingPunct="1">
              <a:defRPr sz="1800" kern="1200">
                <a:solidFill>
                  <a:srgbClr val="FFFFFF"/>
                </a:solidFill>
                <a:latin typeface="等线" panose="02110004020202020204"/>
                <a:ea typeface="+mn-ea"/>
                <a:cs typeface="+mn-cs"/>
              </a:defRPr>
            </a:lvl9pPr>
          </a:lstStyle>
          <a:p>
            <a:pPr algn="ctr"/>
            <a:endParaRPr lang="zh-CN" altLang="en-US"/>
          </a:p>
        </p:txBody>
      </p:sp>
      <p:sp>
        <p:nvSpPr>
          <p:cNvPr id="8" name="Text24">
            <a:extLst>
              <a:ext uri="{FF2B5EF4-FFF2-40B4-BE49-F238E27FC236}">
                <a16:creationId xmlns:a16="http://schemas.microsoft.com/office/drawing/2014/main" id="{24883B21-E906-543F-34EE-3C9D15E5B49C}"/>
              </a:ext>
            </a:extLst>
          </p:cNvPr>
          <p:cNvSpPr txBox="1"/>
          <p:nvPr>
            <p:custDataLst>
              <p:tags r:id="rId34"/>
            </p:custDataLst>
          </p:nvPr>
        </p:nvSpPr>
        <p:spPr>
          <a:xfrm>
            <a:off x="1833015" y="5814433"/>
            <a:ext cx="955699" cy="800219"/>
          </a:xfrm>
          <a:prstGeom prst="rect">
            <a:avLst/>
          </a:prstGeom>
          <a:noFill/>
        </p:spPr>
        <p:txBody>
          <a:bodyPr wrap="square">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4600" b="1">
                <a:solidFill>
                  <a:schemeClr val="tx2"/>
                </a:solidFill>
                <a:latin typeface="微软雅黑" panose="020B0503020204020204" pitchFamily="34" charset="-122"/>
                <a:ea typeface="微软雅黑" panose="020B0503020204020204" pitchFamily="34" charset="-122"/>
                <a:cs typeface="Roboto" panose="02000000000000000000" pitchFamily="2" charset="0"/>
              </a:rPr>
              <a:t>05</a:t>
            </a:r>
            <a:endParaRPr lang="zh-CN" altLang="en-US" sz="4600" b="1">
              <a:solidFill>
                <a:schemeClr val="tx2"/>
              </a:solidFill>
              <a:latin typeface="微软雅黑" panose="020B0503020204020204" pitchFamily="34" charset="-122"/>
              <a:ea typeface="微软雅黑" panose="020B0503020204020204" pitchFamily="34" charset="-122"/>
              <a:cs typeface="Roboto" panose="02000000000000000000" pitchFamily="2" charset="0"/>
            </a:endParaRPr>
          </a:p>
        </p:txBody>
      </p:sp>
      <p:sp>
        <p:nvSpPr>
          <p:cNvPr id="13" name="Text25">
            <a:extLst>
              <a:ext uri="{FF2B5EF4-FFF2-40B4-BE49-F238E27FC236}">
                <a16:creationId xmlns:a16="http://schemas.microsoft.com/office/drawing/2014/main" id="{A236B56E-8137-FF5E-3D2D-9DD438686C9A}"/>
              </a:ext>
            </a:extLst>
          </p:cNvPr>
          <p:cNvSpPr txBox="1"/>
          <p:nvPr>
            <p:custDataLst>
              <p:tags r:id="rId35"/>
            </p:custDataLst>
          </p:nvPr>
        </p:nvSpPr>
        <p:spPr>
          <a:xfrm>
            <a:off x="3831909" y="5756871"/>
            <a:ext cx="2806650" cy="396958"/>
          </a:xfrm>
          <a:prstGeom prst="rect">
            <a:avLst/>
          </a:prstGeom>
          <a:noFill/>
          <a:ln w="9525">
            <a:noFill/>
          </a:ln>
        </p:spPr>
        <p:txBody>
          <a:bodyPr wrap="square" lIns="36000" tIns="36000" rIns="36000" bIns="36000" anchor="ctr" anchorCtr="0">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l" fontAlgn="auto">
              <a:lnSpc>
                <a:spcPct val="100000"/>
              </a:lnSpc>
            </a:pPr>
            <a:r>
              <a:rPr lang="zh-CN" altLang="en-US" sz="1600" b="1">
                <a:latin typeface="微软雅黑" panose="020B0503020204020204" pitchFamily="34" charset="-122"/>
                <a:ea typeface="微软雅黑" panose="020B0503020204020204" pitchFamily="34" charset="-122"/>
                <a:sym typeface="+mn-ea"/>
              </a:rPr>
              <a:t>长期规划</a:t>
            </a:r>
          </a:p>
        </p:txBody>
      </p:sp>
      <p:sp>
        <p:nvSpPr>
          <p:cNvPr id="14" name="Text26">
            <a:extLst>
              <a:ext uri="{FF2B5EF4-FFF2-40B4-BE49-F238E27FC236}">
                <a16:creationId xmlns:a16="http://schemas.microsoft.com/office/drawing/2014/main" id="{45BD236D-9A9E-FB47-D47C-37EFBF352DAE}"/>
              </a:ext>
            </a:extLst>
          </p:cNvPr>
          <p:cNvSpPr txBox="1"/>
          <p:nvPr>
            <p:custDataLst>
              <p:tags r:id="rId36"/>
            </p:custDataLst>
          </p:nvPr>
        </p:nvSpPr>
        <p:spPr>
          <a:xfrm>
            <a:off x="3831906" y="6149025"/>
            <a:ext cx="7875347" cy="538239"/>
          </a:xfrm>
          <a:prstGeom prst="rect">
            <a:avLst/>
          </a:prstGeom>
          <a:noFill/>
          <a:ln w="9525">
            <a:noFill/>
          </a:ln>
        </p:spPr>
        <p:txBody>
          <a:bodyPr wrap="square" lIns="36000" tIns="36000" rIns="36000" bIns="36000">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spcBef>
                <a:spcPts val="300"/>
              </a:spcBef>
              <a:spcAft>
                <a:spcPts val="300"/>
              </a:spcAft>
            </a:pPr>
            <a:r>
              <a:rPr lang="en-US" altLang="zh-CN" sz="1600" dirty="0" err="1">
                <a:solidFill>
                  <a:schemeClr val="bg2"/>
                </a:solidFill>
                <a:latin typeface="微软雅黑" panose="020B0503020204020204" pitchFamily="34" charset="-122"/>
                <a:ea typeface="微软雅黑" panose="020B0503020204020204" pitchFamily="34" charset="-122"/>
                <a:sym typeface="+mn-ea"/>
              </a:rPr>
              <a:t>苏轼不仅解决眼前的水患，还制定了长期的水利规划，为徐州的可持续发展奠定了基础</a:t>
            </a:r>
            <a:r>
              <a:rPr lang="en-US" altLang="zh-CN" sz="1600" dirty="0">
                <a:solidFill>
                  <a:schemeClr val="bg2"/>
                </a:solidFill>
                <a:latin typeface="微软雅黑" panose="020B0503020204020204" pitchFamily="34" charset="-122"/>
                <a:ea typeface="微软雅黑" panose="020B0503020204020204" pitchFamily="34" charset="-122"/>
                <a:sym typeface="+mn-ea"/>
              </a:rPr>
              <a:t>。</a:t>
            </a:r>
          </a:p>
        </p:txBody>
      </p:sp>
      <p:sp>
        <p:nvSpPr>
          <p:cNvPr id="18" name="Shape9">
            <a:extLst>
              <a:ext uri="{FF2B5EF4-FFF2-40B4-BE49-F238E27FC236}">
                <a16:creationId xmlns:a16="http://schemas.microsoft.com/office/drawing/2014/main" id="{C3DF23B6-83A0-2783-5CD4-F534609BBF93}"/>
              </a:ext>
            </a:extLst>
          </p:cNvPr>
          <p:cNvSpPr>
            <a:spLocks noChangeAspect="1"/>
          </p:cNvSpPr>
          <p:nvPr>
            <p:custDataLst>
              <p:tags r:id="rId37"/>
            </p:custDataLst>
          </p:nvPr>
        </p:nvSpPr>
        <p:spPr>
          <a:xfrm>
            <a:off x="861839" y="5981426"/>
            <a:ext cx="454110" cy="444961"/>
          </a:xfrm>
          <a:custGeom>
            <a:avLst/>
            <a:gdLst>
              <a:gd name="connsiteX0" fmla="*/ 1376243 w 1512887"/>
              <a:gd name="connsiteY0" fmla="*/ 993974 h 1482407"/>
              <a:gd name="connsiteX1" fmla="*/ 1495901 w 1512887"/>
              <a:gd name="connsiteY1" fmla="*/ 1060490 h 1482407"/>
              <a:gd name="connsiteX2" fmla="*/ 756444 w 1512887"/>
              <a:gd name="connsiteY2" fmla="*/ 1482408 h 1482407"/>
              <a:gd name="connsiteX3" fmla="*/ 4167 w 1512887"/>
              <a:gd name="connsiteY3" fmla="*/ 1060490 h 1482407"/>
              <a:gd name="connsiteX4" fmla="*/ 124698 w 1512887"/>
              <a:gd name="connsiteY4" fmla="*/ 993974 h 1482407"/>
              <a:gd name="connsiteX5" fmla="*/ 756404 w 1512887"/>
              <a:gd name="connsiteY5" fmla="*/ 1344970 h 1482407"/>
              <a:gd name="connsiteX6" fmla="*/ 1376243 w 1512887"/>
              <a:gd name="connsiteY6" fmla="*/ 993974 h 1482407"/>
              <a:gd name="connsiteX7" fmla="*/ 1376243 w 1512887"/>
              <a:gd name="connsiteY7" fmla="*/ 676473 h 1482407"/>
              <a:gd name="connsiteX8" fmla="*/ 1495901 w 1512887"/>
              <a:gd name="connsiteY8" fmla="*/ 742990 h 1482407"/>
              <a:gd name="connsiteX9" fmla="*/ 756444 w 1512887"/>
              <a:gd name="connsiteY9" fmla="*/ 1164908 h 1482407"/>
              <a:gd name="connsiteX10" fmla="*/ 4167 w 1512887"/>
              <a:gd name="connsiteY10" fmla="*/ 742990 h 1482407"/>
              <a:gd name="connsiteX11" fmla="*/ 124698 w 1512887"/>
              <a:gd name="connsiteY11" fmla="*/ 676473 h 1482407"/>
              <a:gd name="connsiteX12" fmla="*/ 756404 w 1512887"/>
              <a:gd name="connsiteY12" fmla="*/ 1027470 h 1482407"/>
              <a:gd name="connsiteX13" fmla="*/ 1376243 w 1512887"/>
              <a:gd name="connsiteY13" fmla="*/ 676473 h 1482407"/>
              <a:gd name="connsiteX14" fmla="*/ 756444 w 1512887"/>
              <a:gd name="connsiteY14" fmla="*/ 40 h 1482407"/>
              <a:gd name="connsiteX15" fmla="*/ 1512888 w 1512887"/>
              <a:gd name="connsiteY15" fmla="*/ 425490 h 1482407"/>
              <a:gd name="connsiteX16" fmla="*/ 756444 w 1512887"/>
              <a:gd name="connsiteY16" fmla="*/ 850979 h 1482407"/>
              <a:gd name="connsiteX17" fmla="*/ 0 w 1512887"/>
              <a:gd name="connsiteY17" fmla="*/ 425490 h 1482407"/>
              <a:gd name="connsiteX18" fmla="*/ 756444 w 1512887"/>
              <a:gd name="connsiteY18" fmla="*/ 0 h 1482407"/>
              <a:gd name="connsiteX19" fmla="*/ 756444 w 1512887"/>
              <a:gd name="connsiteY19" fmla="*/ 136644 h 1482407"/>
              <a:gd name="connsiteX20" fmla="*/ 242848 w 1512887"/>
              <a:gd name="connsiteY20" fmla="*/ 425490 h 1482407"/>
              <a:gd name="connsiteX21" fmla="*/ 756444 w 1512887"/>
              <a:gd name="connsiteY21" fmla="*/ 714335 h 1482407"/>
              <a:gd name="connsiteX22" fmla="*/ 1270000 w 1512887"/>
              <a:gd name="connsiteY22" fmla="*/ 425490 h 1482407"/>
              <a:gd name="connsiteX23" fmla="*/ 756444 w 1512887"/>
              <a:gd name="connsiteY23" fmla="*/ 136604 h 14824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512887" h="1482407">
                <a:moveTo>
                  <a:pt x="1376243" y="993974"/>
                </a:moveTo>
                <a:lnTo>
                  <a:pt x="1495901" y="1060490"/>
                </a:lnTo>
                <a:lnTo>
                  <a:pt x="756444" y="1482408"/>
                </a:lnTo>
                <a:lnTo>
                  <a:pt x="4167" y="1060490"/>
                </a:lnTo>
                <a:lnTo>
                  <a:pt x="124698" y="993974"/>
                </a:lnTo>
                <a:lnTo>
                  <a:pt x="756404" y="1344970"/>
                </a:lnTo>
                <a:lnTo>
                  <a:pt x="1376243" y="993974"/>
                </a:lnTo>
                <a:close/>
                <a:moveTo>
                  <a:pt x="1376243" y="676473"/>
                </a:moveTo>
                <a:lnTo>
                  <a:pt x="1495901" y="742990"/>
                </a:lnTo>
                <a:lnTo>
                  <a:pt x="756444" y="1164908"/>
                </a:lnTo>
                <a:lnTo>
                  <a:pt x="4167" y="742990"/>
                </a:lnTo>
                <a:lnTo>
                  <a:pt x="124698" y="676473"/>
                </a:lnTo>
                <a:lnTo>
                  <a:pt x="756404" y="1027470"/>
                </a:lnTo>
                <a:lnTo>
                  <a:pt x="1376243" y="676473"/>
                </a:lnTo>
                <a:close/>
                <a:moveTo>
                  <a:pt x="756444" y="40"/>
                </a:moveTo>
                <a:lnTo>
                  <a:pt x="1512888" y="425490"/>
                </a:lnTo>
                <a:lnTo>
                  <a:pt x="756444" y="850979"/>
                </a:lnTo>
                <a:lnTo>
                  <a:pt x="0" y="425490"/>
                </a:lnTo>
                <a:lnTo>
                  <a:pt x="756444" y="0"/>
                </a:lnTo>
                <a:close/>
                <a:moveTo>
                  <a:pt x="756444" y="136644"/>
                </a:moveTo>
                <a:lnTo>
                  <a:pt x="242848" y="425490"/>
                </a:lnTo>
                <a:lnTo>
                  <a:pt x="756444" y="714335"/>
                </a:lnTo>
                <a:lnTo>
                  <a:pt x="1270000" y="425490"/>
                </a:lnTo>
                <a:lnTo>
                  <a:pt x="756444" y="136604"/>
                </a:lnTo>
                <a:close/>
              </a:path>
            </a:pathLst>
          </a:custGeom>
          <a:solidFill>
            <a:schemeClr val="accent5"/>
          </a:solidFill>
          <a:ln w="1860"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latin typeface="微软雅黑" panose="020B0503020204020204" pitchFamily="34" charset="-122"/>
              <a:ea typeface="微软雅黑" panose="020B0503020204020204" pitchFamily="34" charset="-122"/>
            </a:endParaRPr>
          </a:p>
        </p:txBody>
      </p:sp>
    </p:spTree>
    <p:custDataLst>
      <p:custData r:id="rId1"/>
      <p:tags r:id="rId2"/>
    </p:custDataLst>
    <p:extLst>
      <p:ext uri="{BB962C8B-B14F-4D97-AF65-F5344CB8AC3E}">
        <p14:creationId xmlns:p14="http://schemas.microsoft.com/office/powerpoint/2010/main" val="1818904814"/>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AG_AIGCCREATORID" val="AIGC生成内容仅供参考-2026/3/8 19:08:20"/>
  <p:tag name="TAG_CHATPAGE_CATALOG" val="徐州的地理环境与黄河水患、苏轼徐州治水的全过程、苏轼治水中的地理智慧、苏轼治水对徐州地理环境的影响、苏轼治水精神的当代启示、结语"/>
  <p:tag name="TAG_PPT_THEMETITLE" val="苏轼徐州治水的地理智慧"/>
  <p:tag name="TAG_PPT_THEMEWORD" val="苏轼徐州治水的地理智慧"/>
  <p:tag name="TAG_PRESENTATION_STYLE" val="商务"/>
  <p:tag name="TAG_PRESENTATION_TEMPLATE" val="{&quot;image&quot;:&quot;&quot;,&quot;sub_images&quot;:[],&quot;title&quot;:&quot;&quot;,&quot;style&quot;:&quot;商务&quot;,&quot;template_type&quot;:&quot;插图&quot;,&quot;isVector&quot;:false,&quot;color&quot;:&quot;蓝色&quot;,&quot;colorList&quot;:[&quot;#000000&quot;,&quot;#FFFFFF&quot;,&quot;#FFFFFF&quot;,&quot;#000000&quot;,&quot;#4472C4&quot;,&quot;#5290B6&quot;,&quot;#0099CC&quot;,&quot;#006699&quot;,&quot;#5B9BD5&quot;,&quot;#70AD47&quot;,&quot;#0563C1&quot;,&quot;#954F72&quot;],&quot;scene&quot;:&quot;&quot;,&quot;group&quot;:&quot;group_7&quot;,&quot;cover_id&quot;:&quot;jMzaXzzD6nKk&quot;,&quot;end_id&quot;:&quot;bDyYYRXUXExd&quot;,&quot;catalog_id&quot;:&quot;rBgd5bkFNDCq&quot;,&quot;chapter_id&quot;:&quot;7HYnqHsMDK7a&quot;,&quot;content_ids&quot;:[],&quot;picture_url&quot;:&quot;&quot;,&quot;isuse&quot;:false,&quot;theme_colors&quot;:[],&quot;company&quot;:&quot;&quot;,&quot;logo_left&quot;:false,&quot;logoLight&quot;:&quot;&quot;,&quot;logoDark&quot;:&quot;&quot;,&quot;school&quot;:&quot;&quot;,&quot;isCollect&quot;:false,&quot;data_id&quot;:&quot;&quot;,&quot;userName&quot;:&quot;&quot;,&quot;authorName&quot;:&quot;&quot;,&quot;json&quot;:&quot;&quot;,&quot;index&quot;:0}"/>
  <p:tag name="YOO_PROTECTION_DATA" val="\u007b\u0022\u0049\u0044\u0022\u003a\u0022\u0063\u0031\u0037\u0064\u0033\u0036\u0030\u0036\u0038\u0065\u0064\u0031\u0034\u0062\u0063\u0063\u0038\u0037\u0038\u0061\u0030\u0034\u0062\u0064\u0039\u0062\u0039\u0039\u0034\u0033\u0062\u0036\u0022\u002c\u0022\u0054\u0069\u006d\u0065\u0022\u003a\u0022\u0032\u0030\u0032\u0036\u002f\u0030\u0033\u002f\u0030\u0038\u0020\u0031\u0039\u003a\u0030\u0038\u003a\u0034\u0032\u0022\u002c\u0022\u0055\u0073\u0065\u0072\u0049\u0044\u0022\u003a\u0022\u0038\u0038\u0038\u0038\u0022\u002c\u0022\u0054\u0065\u0061\u006d\u0049\u0044\u0022\u003a\u0022\u0022\u002c\u0022\u0049\u0073\u0053\u0075\u0070\u0065\u0072\u0056\u0069\u0070\u0022\u003a\u0074\u0072\u0075\u0065\u002c\u0022\u0050\u0072\u006f\u0074\u0065\u0063\u0074\u0053\u0074\u0061\u0074\u0075\u0073\u0022\u003a\u0030\u007d"/>
</p:tagLst>
</file>

<file path=ppt/tags/tag10.xml><?xml version="1.0" encoding="utf-8"?>
<p:tagLst xmlns:a="http://schemas.openxmlformats.org/drawingml/2006/main" xmlns:r="http://schemas.openxmlformats.org/officeDocument/2006/relationships" xmlns:p="http://schemas.openxmlformats.org/presentationml/2006/main">
  <p:tag name="TAG_CONTENT_DIAGRAM_INDEX" val="74ea37b3fe5a4e8abed6e37449a241fa"/>
  <p:tag name="TAG_CONTENT_GROUPCOUNT" val="6"/>
  <p:tag name="TAG_CONTENT_GROUPINDEX" val="3"/>
  <p:tag name="TAG_CONTENT_SUBINDEX" val="3"/>
  <p:tag name="YOO_CHATSHAPE_ITEM" val="3"/>
  <p:tag name="YOO_CHATSHAPE_TYPE" val="YOO_CHATSHAPE_CATALOG"/>
</p:tagLst>
</file>

<file path=ppt/tags/tag100.xml><?xml version="1.0" encoding="utf-8"?>
<p:tagLst xmlns:a="http://schemas.openxmlformats.org/drawingml/2006/main" xmlns:r="http://schemas.openxmlformats.org/officeDocument/2006/relationships" xmlns:p="http://schemas.openxmlformats.org/presentationml/2006/main">
  <p:tag name="TAG_CONTENT_DIAGRAM_INDEX" val="b513b90fe3c042418787b01afa1a6657"/>
  <p:tag name="TAG_CONTENT_GROUPCOUNT" val="5"/>
  <p:tag name="TAG_CONTENT_GROUPINDEX" val="1"/>
  <p:tag name="TAG_CONTENT_SUBINDEX" val="1"/>
  <p:tag name="YOO_CHATSHAPE_TYPE" val="YOO_CHATSHAPE_CHILDTITLE"/>
</p:tagLst>
</file>

<file path=ppt/tags/tag101.xml><?xml version="1.0" encoding="utf-8"?>
<p:tagLst xmlns:a="http://schemas.openxmlformats.org/drawingml/2006/main" xmlns:r="http://schemas.openxmlformats.org/officeDocument/2006/relationships" xmlns:p="http://schemas.openxmlformats.org/presentationml/2006/main">
  <p:tag name="TAG_CONTENT_DIAGRAM_INDEX" val="b513b90fe3c042418787b01afa1a6657"/>
  <p:tag name="TAG_CONTENT_GROUPCOUNT" val="5"/>
  <p:tag name="TAG_CONTENT_GROUPINDEX" val="1"/>
  <p:tag name="TAG_CONTENT_SUBINDEX" val="1"/>
  <p:tag name="YOO_CHATSHAPE_TYPE" val="YOO_CHATSHAPE_CHILDCONTENT"/>
</p:tagLst>
</file>

<file path=ppt/tags/tag102.xml><?xml version="1.0" encoding="utf-8"?>
<p:tagLst xmlns:a="http://schemas.openxmlformats.org/drawingml/2006/main" xmlns:r="http://schemas.openxmlformats.org/officeDocument/2006/relationships" xmlns:p="http://schemas.openxmlformats.org/presentationml/2006/main">
  <p:tag name="TAG_CONTENT_DIAGRAM_INDEX" val="b513b90fe3c042418787b01afa1a6657"/>
  <p:tag name="TAG_CONTENT_GROUPCOUNT" val="5"/>
  <p:tag name="TAG_CONTENT_GROUPINDEX" val="2"/>
  <p:tag name="TAG_CONTENT_SUBINDEX" val="2"/>
  <p:tag name="YOO_CHATSHAPE_TYPE" val="YOO_CHATSHAPE_CHILDTITLE"/>
</p:tagLst>
</file>

<file path=ppt/tags/tag103.xml><?xml version="1.0" encoding="utf-8"?>
<p:tagLst xmlns:a="http://schemas.openxmlformats.org/drawingml/2006/main" xmlns:r="http://schemas.openxmlformats.org/officeDocument/2006/relationships" xmlns:p="http://schemas.openxmlformats.org/presentationml/2006/main">
  <p:tag name="TAG_CONTENT_DIAGRAM_INDEX" val="b513b90fe3c042418787b01afa1a6657"/>
  <p:tag name="TAG_CONTENT_GROUPCOUNT" val="5"/>
  <p:tag name="TAG_CONTENT_GROUPINDEX" val="2"/>
  <p:tag name="TAG_CONTENT_SUBINDEX" val="2"/>
  <p:tag name="YOO_CHATSHAPE_TYPE" val="YOO_CHATSHAPE_CHILDCONTENT"/>
</p:tagLst>
</file>

<file path=ppt/tags/tag104.xml><?xml version="1.0" encoding="utf-8"?>
<p:tagLst xmlns:a="http://schemas.openxmlformats.org/drawingml/2006/main" xmlns:r="http://schemas.openxmlformats.org/officeDocument/2006/relationships" xmlns:p="http://schemas.openxmlformats.org/presentationml/2006/main">
  <p:tag name="TAG_CONTENT_DIAGRAM_INDEX" val="b513b90fe3c042418787b01afa1a6657"/>
  <p:tag name="TAG_CONTENT_GROUPCOUNT" val="5"/>
  <p:tag name="TAG_CONTENT_GROUPINDEX" val="3"/>
  <p:tag name="TAG_CONTENT_SUBINDEX" val="3"/>
  <p:tag name="YOO_CHATSHAPE_TYPE" val="YOO_CHATSHAPE_CHILDTITLE"/>
</p:tagLst>
</file>

<file path=ppt/tags/tag105.xml><?xml version="1.0" encoding="utf-8"?>
<p:tagLst xmlns:a="http://schemas.openxmlformats.org/drawingml/2006/main" xmlns:r="http://schemas.openxmlformats.org/officeDocument/2006/relationships" xmlns:p="http://schemas.openxmlformats.org/presentationml/2006/main">
  <p:tag name="TAG_CONTENT_DIAGRAM_INDEX" val="b513b90fe3c042418787b01afa1a6657"/>
  <p:tag name="TAG_CONTENT_GROUPCOUNT" val="5"/>
  <p:tag name="TAG_CONTENT_GROUPINDEX" val="3"/>
  <p:tag name="TAG_CONTENT_SUBINDEX" val="3"/>
  <p:tag name="YOO_CHATSHAPE_TYPE" val="YOO_CHATSHAPE_CHILDCONTENT"/>
</p:tagLst>
</file>

<file path=ppt/tags/tag106.xml><?xml version="1.0" encoding="utf-8"?>
<p:tagLst xmlns:a="http://schemas.openxmlformats.org/drawingml/2006/main" xmlns:r="http://schemas.openxmlformats.org/officeDocument/2006/relationships" xmlns:p="http://schemas.openxmlformats.org/presentationml/2006/main">
  <p:tag name="TAG_CHATSHAPE_LINK" val="sp:子标题4"/>
  <p:tag name="TAG_CONTENT_DIAGRAM_INDEX" val="b513b90fe3c042418787b01afa1a6657"/>
  <p:tag name="TAG_CONTENT_GROUPCOUNT" val="5"/>
  <p:tag name="TAG_CONTENT_GROUPINDEX" val="4"/>
  <p:tag name="TAG_CONTENT_SUBINDEX" val="4"/>
  <p:tag name="YOO_CHATSHAPE_TYPE" val="YOO_CHATSHAPE_CHILDDECORATE"/>
</p:tagLst>
</file>

<file path=ppt/tags/tag107.xml><?xml version="1.0" encoding="utf-8"?>
<p:tagLst xmlns:a="http://schemas.openxmlformats.org/drawingml/2006/main" xmlns:r="http://schemas.openxmlformats.org/officeDocument/2006/relationships" xmlns:p="http://schemas.openxmlformats.org/presentationml/2006/main">
  <p:tag name="TAG_CONTENT_DIAGRAM_INDEX" val="b513b90fe3c042418787b01afa1a6657"/>
  <p:tag name="TAG_CONTENT_GROUPCOUNT" val="5"/>
  <p:tag name="TAG_CONTENT_GROUPINDEX" val="3"/>
  <p:tag name="TAG_CONTENT_SUBINDEX" val="1"/>
  <p:tag name="YOO_CHATSHAPE_TYPE" val="YOO_CHATSHAPE_CHILDDECORATE"/>
</p:tagLst>
</file>

<file path=ppt/tags/tag108.xml><?xml version="1.0" encoding="utf-8"?>
<p:tagLst xmlns:a="http://schemas.openxmlformats.org/drawingml/2006/main" xmlns:r="http://schemas.openxmlformats.org/officeDocument/2006/relationships" xmlns:p="http://schemas.openxmlformats.org/presentationml/2006/main">
  <p:tag name="TAG_CHATSHAPE_LINK" val="sp:子标题4"/>
  <p:tag name="TAG_CONTENT_DIAGRAM_INDEX" val="b513b90fe3c042418787b01afa1a6657"/>
  <p:tag name="TAG_CONTENT_GROUPCOUNT" val="5"/>
  <p:tag name="TAG_CONTENT_GROUPINDEX" val="4"/>
  <p:tag name="TAG_CONTENT_SUBINDEX" val="4"/>
  <p:tag name="YOO_CHATSHAPE_TYPE" val="YOO_CHATSHAPE_CHILDDECORATE"/>
</p:tagLst>
</file>

<file path=ppt/tags/tag109.xml><?xml version="1.0" encoding="utf-8"?>
<p:tagLst xmlns:a="http://schemas.openxmlformats.org/drawingml/2006/main" xmlns:r="http://schemas.openxmlformats.org/officeDocument/2006/relationships" xmlns:p="http://schemas.openxmlformats.org/presentationml/2006/main">
  <p:tag name="TAG_CONTENT_DIAGRAM_INDEX" val="b513b90fe3c042418787b01afa1a6657"/>
  <p:tag name="TAG_CONTENT_GROUPCOUNT" val="5"/>
  <p:tag name="TAG_CONTENT_GROUPINDEX" val="4"/>
  <p:tag name="TAG_CONTENT_SUBINDEX" val="4"/>
  <p:tag name="YOO_CHATSHAPE_TYPE" val="YOO_CHATSHAPE_NUM"/>
</p:tagLst>
</file>

<file path=ppt/tags/tag11.xml><?xml version="1.0" encoding="utf-8"?>
<p:tagLst xmlns:a="http://schemas.openxmlformats.org/drawingml/2006/main" xmlns:r="http://schemas.openxmlformats.org/officeDocument/2006/relationships" xmlns:p="http://schemas.openxmlformats.org/presentationml/2006/main">
  <p:tag name="TAG_CONTENT_DIAGRAM_INDEX" val="74ea37b3fe5a4e8abed6e37449a241fa"/>
  <p:tag name="TAG_CONTENT_GROUPCOUNT" val="6"/>
  <p:tag name="TAG_CONTENT_GROUPINDEX" val="4"/>
  <p:tag name="TAG_CONTENT_SUBINDEX" val="4"/>
  <p:tag name="YOO_CHATSHAPE_ITEM" val="4"/>
  <p:tag name="YOO_CHATSHAPE_TYPE" val="YOO_CHATSHAPE_CATALOG"/>
</p:tagLst>
</file>

<file path=ppt/tags/tag110.xml><?xml version="1.0" encoding="utf-8"?>
<p:tagLst xmlns:a="http://schemas.openxmlformats.org/drawingml/2006/main" xmlns:r="http://schemas.openxmlformats.org/officeDocument/2006/relationships" xmlns:p="http://schemas.openxmlformats.org/presentationml/2006/main">
  <p:tag name="TAG_CONTENT_DIAGRAM_INDEX" val="b513b90fe3c042418787b01afa1a6657"/>
  <p:tag name="TAG_CONTENT_GROUPCOUNT" val="5"/>
  <p:tag name="TAG_CONTENT_GROUPINDEX" val="4"/>
  <p:tag name="TAG_CONTENT_SUBINDEX" val="4"/>
  <p:tag name="YOO_CHATSHAPE_TYPE" val="YOO_CHATSHAPE_CHILDTITLE"/>
</p:tagLst>
</file>

<file path=ppt/tags/tag111.xml><?xml version="1.0" encoding="utf-8"?>
<p:tagLst xmlns:a="http://schemas.openxmlformats.org/drawingml/2006/main" xmlns:r="http://schemas.openxmlformats.org/officeDocument/2006/relationships" xmlns:p="http://schemas.openxmlformats.org/presentationml/2006/main">
  <p:tag name="TAG_CONTENT_DIAGRAM_INDEX" val="b513b90fe3c042418787b01afa1a6657"/>
  <p:tag name="TAG_CONTENT_GROUPCOUNT" val="5"/>
  <p:tag name="TAG_CONTENT_GROUPINDEX" val="4"/>
  <p:tag name="TAG_CONTENT_SUBINDEX" val="4"/>
  <p:tag name="YOO_CHATSHAPE_TYPE" val="YOO_CHATSHAPE_CHILDCONTENT"/>
</p:tagLst>
</file>

<file path=ppt/tags/tag112.xml><?xml version="1.0" encoding="utf-8"?>
<p:tagLst xmlns:a="http://schemas.openxmlformats.org/drawingml/2006/main" xmlns:r="http://schemas.openxmlformats.org/officeDocument/2006/relationships" xmlns:p="http://schemas.openxmlformats.org/presentationml/2006/main">
  <p:tag name="TAG_CONTENT_DIAGRAM_INDEX" val="b513b90fe3c042418787b01afa1a6657"/>
  <p:tag name="TAG_CONTENT_GROUPCOUNT" val="5"/>
  <p:tag name="TAG_CONTENT_GROUPINDEX" val="4"/>
  <p:tag name="TAG_CONTENT_SUBINDEX" val="4"/>
  <p:tag name="YOO_CHATSHAPE_TYPE" val="YOO_CHATSHAPE_ICON"/>
</p:tagLst>
</file>

<file path=ppt/tags/tag113.xml><?xml version="1.0" encoding="utf-8"?>
<p:tagLst xmlns:a="http://schemas.openxmlformats.org/drawingml/2006/main" xmlns:r="http://schemas.openxmlformats.org/officeDocument/2006/relationships" xmlns:p="http://schemas.openxmlformats.org/presentationml/2006/main">
  <p:tag name="TAG_CHATSHAPE_LINK" val="sp:子标题5"/>
  <p:tag name="TAG_CONTENT_DIAGRAM_INDEX" val="b513b90fe3c042418787b01afa1a6657"/>
  <p:tag name="TAG_CONTENT_GROUPCOUNT" val="5"/>
  <p:tag name="TAG_CONTENT_GROUPINDEX" val="5"/>
  <p:tag name="TAG_CONTENT_SUBINDEX" val="5"/>
  <p:tag name="YOO_CHATSHAPE_TYPE" val="YOO_CHATSHAPE_CHILDDECORATE"/>
</p:tagLst>
</file>

<file path=ppt/tags/tag114.xml><?xml version="1.0" encoding="utf-8"?>
<p:tagLst xmlns:a="http://schemas.openxmlformats.org/drawingml/2006/main" xmlns:r="http://schemas.openxmlformats.org/officeDocument/2006/relationships" xmlns:p="http://schemas.openxmlformats.org/presentationml/2006/main">
  <p:tag name="TAG_CONTENT_DIAGRAM_INDEX" val="b513b90fe3c042418787b01afa1a6657"/>
  <p:tag name="TAG_CONTENT_GROUPCOUNT" val="5"/>
  <p:tag name="TAG_CONTENT_GROUPINDEX" val="4"/>
  <p:tag name="TAG_CONTENT_SUBINDEX" val="1"/>
  <p:tag name="YOO_CHATSHAPE_TYPE" val="YOO_CHATSHAPE_CHILDDECORATE"/>
</p:tagLst>
</file>

<file path=ppt/tags/tag115.xml><?xml version="1.0" encoding="utf-8"?>
<p:tagLst xmlns:a="http://schemas.openxmlformats.org/drawingml/2006/main" xmlns:r="http://schemas.openxmlformats.org/officeDocument/2006/relationships" xmlns:p="http://schemas.openxmlformats.org/presentationml/2006/main">
  <p:tag name="TAG_CHATSHAPE_LINK" val="sp:子标题5"/>
  <p:tag name="TAG_CONTENT_DIAGRAM_INDEX" val="b513b90fe3c042418787b01afa1a6657"/>
  <p:tag name="TAG_CONTENT_GROUPCOUNT" val="5"/>
  <p:tag name="TAG_CONTENT_GROUPINDEX" val="5"/>
  <p:tag name="TAG_CONTENT_SUBINDEX" val="5"/>
  <p:tag name="YOO_CHATSHAPE_TYPE" val="YOO_CHATSHAPE_CHILDDECORATE"/>
</p:tagLst>
</file>

<file path=ppt/tags/tag116.xml><?xml version="1.0" encoding="utf-8"?>
<p:tagLst xmlns:a="http://schemas.openxmlformats.org/drawingml/2006/main" xmlns:r="http://schemas.openxmlformats.org/officeDocument/2006/relationships" xmlns:p="http://schemas.openxmlformats.org/presentationml/2006/main">
  <p:tag name="TAG_CONTENT_DIAGRAM_INDEX" val="b513b90fe3c042418787b01afa1a6657"/>
  <p:tag name="TAG_CONTENT_GROUPCOUNT" val="5"/>
  <p:tag name="TAG_CONTENT_GROUPINDEX" val="5"/>
  <p:tag name="TAG_CONTENT_SUBINDEX" val="5"/>
  <p:tag name="YOO_CHATSHAPE_TYPE" val="YOO_CHATSHAPE_NUM"/>
</p:tagLst>
</file>

<file path=ppt/tags/tag117.xml><?xml version="1.0" encoding="utf-8"?>
<p:tagLst xmlns:a="http://schemas.openxmlformats.org/drawingml/2006/main" xmlns:r="http://schemas.openxmlformats.org/officeDocument/2006/relationships" xmlns:p="http://schemas.openxmlformats.org/presentationml/2006/main">
  <p:tag name="TAG_CONTENT_DIAGRAM_INDEX" val="b513b90fe3c042418787b01afa1a6657"/>
  <p:tag name="TAG_CONTENT_GROUPCOUNT" val="5"/>
  <p:tag name="TAG_CONTENT_GROUPINDEX" val="5"/>
  <p:tag name="TAG_CONTENT_SUBINDEX" val="5"/>
  <p:tag name="YOO_CHATSHAPE_TYPE" val="YOO_CHATSHAPE_CHILDTITLE"/>
</p:tagLst>
</file>

<file path=ppt/tags/tag118.xml><?xml version="1.0" encoding="utf-8"?>
<p:tagLst xmlns:a="http://schemas.openxmlformats.org/drawingml/2006/main" xmlns:r="http://schemas.openxmlformats.org/officeDocument/2006/relationships" xmlns:p="http://schemas.openxmlformats.org/presentationml/2006/main">
  <p:tag name="TAG_CONTENT_DIAGRAM_INDEX" val="b513b90fe3c042418787b01afa1a6657"/>
  <p:tag name="TAG_CONTENT_GROUPCOUNT" val="5"/>
  <p:tag name="TAG_CONTENT_GROUPINDEX" val="5"/>
  <p:tag name="TAG_CONTENT_SUBINDEX" val="5"/>
  <p:tag name="YOO_CHATSHAPE_TYPE" val="YOO_CHATSHAPE_CHILDCONTENT"/>
</p:tagLst>
</file>

<file path=ppt/tags/tag119.xml><?xml version="1.0" encoding="utf-8"?>
<p:tagLst xmlns:a="http://schemas.openxmlformats.org/drawingml/2006/main" xmlns:r="http://schemas.openxmlformats.org/officeDocument/2006/relationships" xmlns:p="http://schemas.openxmlformats.org/presentationml/2006/main">
  <p:tag name="TAG_CONTENT_DIAGRAM_INDEX" val="b513b90fe3c042418787b01afa1a6657"/>
  <p:tag name="TAG_CONTENT_GROUPCOUNT" val="5"/>
  <p:tag name="TAG_CONTENT_GROUPINDEX" val="5"/>
  <p:tag name="TAG_CONTENT_SUBINDEX" val="5"/>
  <p:tag name="YOO_CHATSHAPE_TYPE" val="YOO_CHATSHAPE_ICON"/>
</p:tagLst>
</file>

<file path=ppt/tags/tag12.xml><?xml version="1.0" encoding="utf-8"?>
<p:tagLst xmlns:a="http://schemas.openxmlformats.org/drawingml/2006/main" xmlns:r="http://schemas.openxmlformats.org/officeDocument/2006/relationships" xmlns:p="http://schemas.openxmlformats.org/presentationml/2006/main">
  <p:tag name="TAG_CONTENT_DIAGRAM_INDEX" val="74ea37b3fe5a4e8abed6e37449a241fa"/>
  <p:tag name="TAG_CONTENT_GROUPCOUNT" val="6"/>
  <p:tag name="TAG_CONTENT_GROUPINDEX" val="5"/>
  <p:tag name="TAG_CONTENT_SUBINDEX" val="5"/>
  <p:tag name="YOO_CHATSHAPE_ITEM" val="5"/>
  <p:tag name="YOO_CHATSHAPE_TYPE" val="YOO_CHATSHAPE_CATALOG"/>
</p:tagLst>
</file>

<file path=ppt/tags/tag120.xml><?xml version="1.0" encoding="utf-8"?>
<p:tagLst xmlns:a="http://schemas.openxmlformats.org/drawingml/2006/main" xmlns:r="http://schemas.openxmlformats.org/officeDocument/2006/relationships" xmlns:p="http://schemas.openxmlformats.org/presentationml/2006/main">
  <p:tag name="TAG_CONTENT_DIAGRAM_INDEX" val="b513b90fe3c042418787b01afa1a6657"/>
  <p:tag name="TAG_CONTENT_GROUPCOUNT" val="5"/>
  <p:tag name="TAG_CONTENT_GROUPINDEX" val="3"/>
  <p:tag name="TAG_CONTENT_SUBINDEX" val="3"/>
  <p:tag name="YOO_CHATSHAPE_TYPE" val="YOO_CHATSHAPE_DECORATION"/>
</p:tagLst>
</file>

<file path=ppt/tags/tag121.xml><?xml version="1.0" encoding="utf-8"?>
<p:tagLst xmlns:a="http://schemas.openxmlformats.org/drawingml/2006/main" xmlns:r="http://schemas.openxmlformats.org/officeDocument/2006/relationships" xmlns:p="http://schemas.openxmlformats.org/presentationml/2006/main">
  <p:tag name="TAG_CONTENT_DIAGRAM_INDEX" val="b513b90fe3c042418787b01afa1a6657"/>
  <p:tag name="TAG_CONTENT_GROUPCOUNT" val="5"/>
  <p:tag name="TAG_CONTENT_GROUPINDEX" val="3"/>
  <p:tag name="TAG_CONTENT_SUBINDEX" val="3"/>
  <p:tag name="YOO_CHATSHAPE_TYPE" val="YOO_CHATSHAPE_DECORATION"/>
</p:tagLst>
</file>

<file path=ppt/tags/tag122.xml><?xml version="1.0" encoding="utf-8"?>
<p:tagLst xmlns:a="http://schemas.openxmlformats.org/drawingml/2006/main" xmlns:r="http://schemas.openxmlformats.org/officeDocument/2006/relationships" xmlns:p="http://schemas.openxmlformats.org/presentationml/2006/main">
  <p:tag name="TAG_CONTENT_DIAGRAM_INDEX" val="b513b90fe3c042418787b01afa1a6657"/>
  <p:tag name="TAG_CONTENT_GROUPCOUNT" val="5"/>
  <p:tag name="TAG_CONTENT_GROUPINDEX" val="3"/>
  <p:tag name="TAG_CONTENT_SUBINDEX" val="3"/>
  <p:tag name="YOO_CHATSHAPE_TYPE" val="YOO_CHATSHAPE_DECORATION"/>
</p:tagLst>
</file>

<file path=ppt/tags/tag123.xml><?xml version="1.0" encoding="utf-8"?>
<p:tagLst xmlns:a="http://schemas.openxmlformats.org/drawingml/2006/main" xmlns:r="http://schemas.openxmlformats.org/officeDocument/2006/relationships" xmlns:p="http://schemas.openxmlformats.org/presentationml/2006/main">
  <p:tag name="TAG_CONTENT_DIAGRAM_INDEX" val="b513b90fe3c042418787b01afa1a6657"/>
  <p:tag name="TAG_CONTENT_GROUPCOUNT" val="5"/>
  <p:tag name="TAG_CONTENT_GROUPINDEX" val="2"/>
  <p:tag name="TAG_CONTENT_SUBINDEX" val="2"/>
  <p:tag name="YOO_CHATSHAPE_TYPE" val="YOO_CHATSHAPE_DECORATION"/>
</p:tagLst>
</file>

<file path=ppt/tags/tag124.xml><?xml version="1.0" encoding="utf-8"?>
<p:tagLst xmlns:a="http://schemas.openxmlformats.org/drawingml/2006/main" xmlns:r="http://schemas.openxmlformats.org/officeDocument/2006/relationships" xmlns:p="http://schemas.openxmlformats.org/presentationml/2006/main">
  <p:tag name="TAG_CONTENT_DIAGRAM_INDEX" val="b513b90fe3c042418787b01afa1a6657"/>
  <p:tag name="TAG_CONTENT_GROUPCOUNT" val="5"/>
  <p:tag name="TAG_CONTENT_GROUPINDEX" val="2"/>
  <p:tag name="TAG_CONTENT_SUBINDEX" val="2"/>
  <p:tag name="YOO_CHATSHAPE_TYPE" val="YOO_CHATSHAPE_DECORATION"/>
</p:tagLst>
</file>

<file path=ppt/tags/tag125.xml><?xml version="1.0" encoding="utf-8"?>
<p:tagLst xmlns:a="http://schemas.openxmlformats.org/drawingml/2006/main" xmlns:r="http://schemas.openxmlformats.org/officeDocument/2006/relationships" xmlns:p="http://schemas.openxmlformats.org/presentationml/2006/main">
  <p:tag name="TAG_AIGCCREATORID" val="AIGC生成内容仅供参考-2026/3/8 19:08:41"/>
  <p:tag name="TAG_CHAPTER_ID" val="1"/>
  <p:tag name="TAG_CONTENT_TYPE" val="1标题1内容2图"/>
  <p:tag name="TAG_SECTION_ID" val="2"/>
  <p:tag name="YOO_CHATPAGE_TYPE" val="TAG_CHATPAGE_CONTENT"/>
  <p:tag name="YOO_CHATSHAPE_TITLE" val="治水过程中的挑战"/>
  <p:tag name="YOO_PROTECTION_DATA" val="\u007b\u0022\u0049\u0044\u0022\u003a\u0022\u0063\u0031\u0037\u0064\u0033\u0036\u0030\u0036\u0038\u0065\u0064\u0031\u0034\u0062\u0063\u0063\u0038\u0037\u0038\u0061\u0030\u0034\u0062\u0064\u0039\u0062\u0039\u0039\u0034\u0033\u0062\u0036\u0022\u002c\u0022\u0054\u0069\u006d\u0065\u0022\u003a\u0022\u0032\u0030\u0032\u0036\u002f\u0030\u0033\u002f\u0030\u0038\u0020\u0031\u0039\u003a\u0030\u0038\u003a\u0034\u0032\u0022\u002c\u0022\u0055\u0073\u0065\u0072\u0049\u0044\u0022\u003a\u0022\u0038\u0038\u0038\u0038\u0022\u002c\u0022\u0054\u0065\u0061\u006d\u0049\u0044\u0022\u003a\u0022\u0022\u002c\u0022\u0049\u0073\u0053\u0075\u0070\u0065\u0072\u0056\u0069\u0070\u0022\u003a\u0074\u0072\u0075\u0065\u002c\u0022\u0050\u0072\u006f\u0074\u0065\u0063\u0074\u0053\u0074\u0061\u0074\u0075\u0073\u0022\u003a\u0030\u007d"/>
</p:tagLst>
</file>

<file path=ppt/tags/tag126.xml><?xml version="1.0" encoding="utf-8"?>
<p:tagLst xmlns:a="http://schemas.openxmlformats.org/drawingml/2006/main" xmlns:r="http://schemas.openxmlformats.org/officeDocument/2006/relationships" xmlns:p="http://schemas.openxmlformats.org/presentationml/2006/main">
  <p:tag name="PA" val="v5.2.12"/>
  <p:tag name="TAG_CONTENT_SUBINDEX" val="1"/>
  <p:tag name="YOO_CHATSHAPE_TYPE" val="YOO_CHATSHAPE_HIDDEN"/>
</p:tagLst>
</file>

<file path=ppt/tags/tag127.xml><?xml version="1.0" encoding="utf-8"?>
<p:tagLst xmlns:a="http://schemas.openxmlformats.org/drawingml/2006/main" xmlns:r="http://schemas.openxmlformats.org/officeDocument/2006/relationships" xmlns:p="http://schemas.openxmlformats.org/presentationml/2006/main">
  <p:tag name="YOO_CHATSHAPE_TYPE" val="YOO_CHATSHAPE_TITLE"/>
</p:tagLst>
</file>

<file path=ppt/tags/tag128.xml><?xml version="1.0" encoding="utf-8"?>
<p:tagLst xmlns:a="http://schemas.openxmlformats.org/drawingml/2006/main" xmlns:r="http://schemas.openxmlformats.org/officeDocument/2006/relationships" xmlns:p="http://schemas.openxmlformats.org/presentationml/2006/main">
  <p:tag name="YOO_CHATSHAPE_TYPE" val="YOO_CHATSHAPE_CONTENT"/>
</p:tagLst>
</file>

<file path=ppt/tags/tag129.xml><?xml version="1.0" encoding="utf-8"?>
<p:tagLst xmlns:a="http://schemas.openxmlformats.org/drawingml/2006/main" xmlns:r="http://schemas.openxmlformats.org/officeDocument/2006/relationships" xmlns:p="http://schemas.openxmlformats.org/presentationml/2006/main">
  <p:tag name="TAG_AIGCCREATORID" val="AIGC生成内容仅供参考-2026/3/8 19:08:41"/>
  <p:tag name="TAG_CHAPTER_ID" val="1"/>
  <p:tag name="TAG_CONTENT_TYPE" val="1标题1内容1图"/>
  <p:tag name="TAG_SECTION_ID" val="3"/>
  <p:tag name="YOO_CHATPAGE_TYPE" val="TAG_CHATPAGE_CONTENT"/>
  <p:tag name="YOO_CHATSHAPE_TITLE" val="治水的成效"/>
  <p:tag name="YOO_PROTECTION_DATA" val="\u007b\u0022\u0049\u0044\u0022\u003a\u0022\u0063\u0031\u0037\u0064\u0033\u0036\u0030\u0036\u0038\u0065\u0064\u0031\u0034\u0062\u0063\u0063\u0038\u0037\u0038\u0061\u0030\u0034\u0062\u0064\u0039\u0062\u0039\u0039\u0034\u0033\u0062\u0036\u0022\u002c\u0022\u0054\u0069\u006d\u0065\u0022\u003a\u0022\u0032\u0030\u0032\u0036\u002f\u0030\u0033\u002f\u0030\u0038\u0020\u0031\u0039\u003a\u0030\u0038\u003a\u0034\u0032\u0022\u002c\u0022\u0055\u0073\u0065\u0072\u0049\u0044\u0022\u003a\u0022\u0038\u0038\u0038\u0038\u0022\u002c\u0022\u0054\u0065\u0061\u006d\u0049\u0044\u0022\u003a\u0022\u0022\u002c\u0022\u0049\u0073\u0053\u0075\u0070\u0065\u0072\u0056\u0069\u0070\u0022\u003a\u0074\u0072\u0075\u0065\u002c\u0022\u0050\u0072\u006f\u0074\u0065\u0063\u0074\u0053\u0074\u0061\u0074\u0075\u0073\u0022\u003a\u0030\u007d"/>
</p:tagLst>
</file>

<file path=ppt/tags/tag13.xml><?xml version="1.0" encoding="utf-8"?>
<p:tagLst xmlns:a="http://schemas.openxmlformats.org/drawingml/2006/main" xmlns:r="http://schemas.openxmlformats.org/officeDocument/2006/relationships" xmlns:p="http://schemas.openxmlformats.org/presentationml/2006/main">
  <p:tag name="TAG_CONTENT_DIAGRAM_INDEX" val="74ea37b3fe5a4e8abed6e37449a241fa"/>
  <p:tag name="TAG_CONTENT_GROUPCOUNT" val="6"/>
  <p:tag name="TAG_CONTENT_GROUPINDEX" val="6"/>
  <p:tag name="TAG_CONTENT_SUBINDEX" val="6"/>
  <p:tag name="YOO_CHATSHAPE_ITEM" val="6"/>
  <p:tag name="YOO_CHATSHAPE_TYPE" val="YOO_CHATSHAPE_CATALOG"/>
</p:tagLst>
</file>

<file path=ppt/tags/tag130.xml><?xml version="1.0" encoding="utf-8"?>
<p:tagLst xmlns:a="http://schemas.openxmlformats.org/drawingml/2006/main" xmlns:r="http://schemas.openxmlformats.org/officeDocument/2006/relationships" xmlns:p="http://schemas.openxmlformats.org/presentationml/2006/main">
  <p:tag name="YOO_CHATSHAPE_TYPE" val="YOO_CHATSHAPE_TITLE"/>
</p:tagLst>
</file>

<file path=ppt/tags/tag131.xml><?xml version="1.0" encoding="utf-8"?>
<p:tagLst xmlns:a="http://schemas.openxmlformats.org/drawingml/2006/main" xmlns:r="http://schemas.openxmlformats.org/officeDocument/2006/relationships" xmlns:p="http://schemas.openxmlformats.org/presentationml/2006/main">
  <p:tag name="YOO_CHATSHAPE_TYPE" val="YOO_CHATSHAPE_CONTENT"/>
</p:tagLst>
</file>

<file path=ppt/tags/tag132.xml><?xml version="1.0" encoding="utf-8"?>
<p:tagLst xmlns:a="http://schemas.openxmlformats.org/drawingml/2006/main" xmlns:r="http://schemas.openxmlformats.org/officeDocument/2006/relationships" xmlns:p="http://schemas.openxmlformats.org/presentationml/2006/main">
  <p:tag name="TAG_AIGCCREATORID" val="AIGC生成内容仅供参考-2026/3/8 19:08:41"/>
  <p:tag name="TAG_CHAPTER_ID" val="2"/>
  <p:tag name="YOO_CHATPAGE_TYPE" val="TAG_CHATPAGE_CHAPTER"/>
  <p:tag name="YOO_CHATSHAPE_TITLE" val="苏轼治水中的地理智慧"/>
  <p:tag name="YOO_PROTECTION_DATA" val="\u007b\u0022\u0049\u0044\u0022\u003a\u0022\u0063\u0031\u0037\u0064\u0033\u0036\u0030\u0036\u0038\u0065\u0064\u0031\u0034\u0062\u0063\u0063\u0038\u0037\u0038\u0061\u0030\u0034\u0062\u0064\u0039\u0062\u0039\u0039\u0034\u0033\u0062\u0036\u0022\u002c\u0022\u0054\u0069\u006d\u0065\u0022\u003a\u0022\u0032\u0030\u0032\u0036\u002f\u0030\u0033\u002f\u0030\u0038\u0020\u0031\u0039\u003a\u0030\u0038\u003a\u0034\u0032\u0022\u002c\u0022\u0055\u0073\u0065\u0072\u0049\u0044\u0022\u003a\u0022\u0038\u0038\u0038\u0038\u0022\u002c\u0022\u0054\u0065\u0061\u006d\u0049\u0044\u0022\u003a\u0022\u0022\u002c\u0022\u0049\u0073\u0053\u0075\u0070\u0065\u0072\u0056\u0069\u0070\u0022\u003a\u0074\u0072\u0075\u0065\u002c\u0022\u0050\u0072\u006f\u0074\u0065\u0063\u0074\u0053\u0074\u0061\u0074\u0075\u0073\u0022\u003a\u0030\u007d"/>
</p:tagLst>
</file>

<file path=ppt/tags/tag133.xml><?xml version="1.0" encoding="utf-8"?>
<p:tagLst xmlns:a="http://schemas.openxmlformats.org/drawingml/2006/main" xmlns:r="http://schemas.openxmlformats.org/officeDocument/2006/relationships" xmlns:p="http://schemas.openxmlformats.org/presentationml/2006/main">
  <p:tag name="YOO_CHATSHAPE_TYPE" val="YOO_CHATSHAPE_TITLE"/>
</p:tagLst>
</file>

<file path=ppt/tags/tag134.xml><?xml version="1.0" encoding="utf-8"?>
<p:tagLst xmlns:a="http://schemas.openxmlformats.org/drawingml/2006/main" xmlns:r="http://schemas.openxmlformats.org/officeDocument/2006/relationships" xmlns:p="http://schemas.openxmlformats.org/presentationml/2006/main">
  <p:tag name="TAG_CHATPAGE_CHAPTER" val="2"/>
  <p:tag name="YOO_CHATSHAPE_TYPE" val="YOO_CHATSHAPE_NUM"/>
</p:tagLst>
</file>

<file path=ppt/tags/tag135.xml><?xml version="1.0" encoding="utf-8"?>
<p:tagLst xmlns:a="http://schemas.openxmlformats.org/drawingml/2006/main" xmlns:r="http://schemas.openxmlformats.org/officeDocument/2006/relationships" xmlns:p="http://schemas.openxmlformats.org/presentationml/2006/main">
  <p:tag name="YOO_CHATSHAPE_TYPE" val="YOO_CHATSHAPE_DECORATION"/>
</p:tagLst>
</file>

<file path=ppt/tags/tag136.xml><?xml version="1.0" encoding="utf-8"?>
<p:tagLst xmlns:a="http://schemas.openxmlformats.org/drawingml/2006/main" xmlns:r="http://schemas.openxmlformats.org/officeDocument/2006/relationships" xmlns:p="http://schemas.openxmlformats.org/presentationml/2006/main">
  <p:tag name="YOO_CHATSHAPE_TYPE" val="YOO_CHATSHAPE_DECORATION"/>
</p:tagLst>
</file>

<file path=ppt/tags/tag137.xml><?xml version="1.0" encoding="utf-8"?>
<p:tagLst xmlns:a="http://schemas.openxmlformats.org/drawingml/2006/main" xmlns:r="http://schemas.openxmlformats.org/officeDocument/2006/relationships" xmlns:p="http://schemas.openxmlformats.org/presentationml/2006/main">
  <p:tag name="TAG_AIGCCREATORID" val="AIGC生成内容仅供参考-2026/3/8 19:08:41"/>
  <p:tag name="TAG_CHAPTER_ID" val="2"/>
  <p:tag name="TAG_CONTENT_TYPE" val="二级大纲3"/>
  <p:tag name="TAG_SECTION_ID" val="0"/>
  <p:tag name="YOO_CHATPAGE_TYPE" val="TAG_CHATPAGE_MULTCONTENT"/>
  <p:tag name="YOO_CHATSHAPE_TITLE" val="地理知识的运用"/>
  <p:tag name="YOO_PROTECTION_DATA" val="\u007b\u0022\u0049\u0044\u0022\u003a\u0022\u0063\u0031\u0037\u0064\u0033\u0036\u0030\u0036\u0038\u0065\u0064\u0031\u0034\u0062\u0063\u0063\u0038\u0037\u0038\u0061\u0030\u0034\u0062\u0064\u0039\u0062\u0039\u0039\u0034\u0033\u0062\u0036\u0022\u002c\u0022\u0054\u0069\u006d\u0065\u0022\u003a\u0022\u0032\u0030\u0032\u0036\u002f\u0030\u0033\u002f\u0030\u0038\u0020\u0031\u0039\u003a\u0030\u0038\u003a\u0034\u0032\u0022\u002c\u0022\u0055\u0073\u0065\u0072\u0049\u0044\u0022\u003a\u0022\u0038\u0038\u0038\u0038\u0022\u002c\u0022\u0054\u0065\u0061\u006d\u0049\u0044\u0022\u003a\u0022\u0022\u002c\u0022\u0049\u0073\u0053\u0075\u0070\u0065\u0072\u0056\u0069\u0070\u0022\u003a\u0074\u0072\u0075\u0065\u002c\u0022\u0050\u0072\u006f\u0074\u0065\u0063\u0074\u0053\u0074\u0061\u0074\u0075\u0073\u0022\u003a\u0030\u007d"/>
</p:tagLst>
</file>

<file path=ppt/tags/tag138.xml><?xml version="1.0" encoding="utf-8"?>
<p:tagLst xmlns:a="http://schemas.openxmlformats.org/drawingml/2006/main" xmlns:r="http://schemas.openxmlformats.org/officeDocument/2006/relationships" xmlns:p="http://schemas.openxmlformats.org/presentationml/2006/main">
  <p:tag name="YOO_CHATSHAPE_TYPE" val="YOO_CHATSHAPE_TITLE"/>
</p:tagLst>
</file>

<file path=ppt/tags/tag139.xml><?xml version="1.0" encoding="utf-8"?>
<p:tagLst xmlns:a="http://schemas.openxmlformats.org/drawingml/2006/main" xmlns:r="http://schemas.openxmlformats.org/officeDocument/2006/relationships" xmlns:p="http://schemas.openxmlformats.org/presentationml/2006/main">
  <p:tag name="TAG_CHATSHAPE_LINK" val="sp:子标题1"/>
  <p:tag name="TAG_CONTENT_DIAGRAM_INDEX" val="56725cdb453e4c2c83cba0a8cce2cc8d"/>
  <p:tag name="TAG_CONTENT_GROUPCOUNT" val="3"/>
  <p:tag name="TAG_CONTENT_GROUPINDEX" val="1"/>
  <p:tag name="TAG_CONTENT_SUBINDEX" val="1"/>
  <p:tag name="YOO_CHATSHAPE_TYPE" val="YOO_CHATSHAPE_CHILDDECORATE"/>
</p:tagLst>
</file>

<file path=ppt/tags/tag14.xml><?xml version="1.0" encoding="utf-8"?>
<p:tagLst xmlns:a="http://schemas.openxmlformats.org/drawingml/2006/main" xmlns:r="http://schemas.openxmlformats.org/officeDocument/2006/relationships" xmlns:p="http://schemas.openxmlformats.org/presentationml/2006/main">
  <p:tag name="TAG_CONTENT_SUBINDEX" val="26"/>
  <p:tag name="YOO_CHATSHAPE_TYPE" val="YOO_CHATSHAPE_TITLE"/>
</p:tagLst>
</file>

<file path=ppt/tags/tag140.xml><?xml version="1.0" encoding="utf-8"?>
<p:tagLst xmlns:a="http://schemas.openxmlformats.org/drawingml/2006/main" xmlns:r="http://schemas.openxmlformats.org/officeDocument/2006/relationships" xmlns:p="http://schemas.openxmlformats.org/presentationml/2006/main">
  <p:tag name="TAG_CHATSHAPE_LINK" val="sp:子标题2"/>
  <p:tag name="TAG_CONTENT_DIAGRAM_INDEX" val="56725cdb453e4c2c83cba0a8cce2cc8d"/>
  <p:tag name="TAG_CONTENT_GROUPCOUNT" val="3"/>
  <p:tag name="TAG_CONTENT_GROUPINDEX" val="1"/>
  <p:tag name="TAG_CONTENT_SUBINDEX" val="2"/>
  <p:tag name="YOO_CHATSHAPE_TYPE" val="YOO_CHATSHAPE_CHILDDECORATE"/>
</p:tagLst>
</file>

<file path=ppt/tags/tag141.xml><?xml version="1.0" encoding="utf-8"?>
<p:tagLst xmlns:a="http://schemas.openxmlformats.org/drawingml/2006/main" xmlns:r="http://schemas.openxmlformats.org/officeDocument/2006/relationships" xmlns:p="http://schemas.openxmlformats.org/presentationml/2006/main">
  <p:tag name="TAG_CHATSHAPE_LINK" val="sp:子标题3"/>
  <p:tag name="TAG_CONTENT_DIAGRAM_INDEX" val="56725cdb453e4c2c83cba0a8cce2cc8d"/>
  <p:tag name="TAG_CONTENT_GROUPCOUNT" val="3"/>
  <p:tag name="TAG_CONTENT_GROUPINDEX" val="1"/>
  <p:tag name="TAG_CONTENT_SUBINDEX" val="3"/>
  <p:tag name="YOO_CHATSHAPE_TYPE" val="YOO_CHATSHAPE_CHILDDECORATE"/>
</p:tagLst>
</file>

<file path=ppt/tags/tag142.xml><?xml version="1.0" encoding="utf-8"?>
<p:tagLst xmlns:a="http://schemas.openxmlformats.org/drawingml/2006/main" xmlns:r="http://schemas.openxmlformats.org/officeDocument/2006/relationships" xmlns:p="http://schemas.openxmlformats.org/presentationml/2006/main">
  <p:tag name="TAG_CONTENT_SUBINDEX" val="1"/>
  <p:tag name="YOO_CHATSHAPE_TYPE" val="YOO_CHATSHAPE_PAGEDECORATE"/>
</p:tagLst>
</file>

<file path=ppt/tags/tag143.xml><?xml version="1.0" encoding="utf-8"?>
<p:tagLst xmlns:a="http://schemas.openxmlformats.org/drawingml/2006/main" xmlns:r="http://schemas.openxmlformats.org/officeDocument/2006/relationships" xmlns:p="http://schemas.openxmlformats.org/presentationml/2006/main">
  <p:tag name="TAG_CONTENT_DIAGRAM_INDEX" val="56725cdb453e4c2c83cba0a8cce2cc8d"/>
  <p:tag name="TAG_CONTENT_GROUPCOUNT" val="3"/>
  <p:tag name="TAG_CONTENT_GROUPINDEX" val="1"/>
  <p:tag name="TAG_CONTENT_SUBINDEX" val="1"/>
  <p:tag name="YOO_CHATSHAPE_TYPE" val="YOO_CHATSHAPE_ICON"/>
</p:tagLst>
</file>

<file path=ppt/tags/tag144.xml><?xml version="1.0" encoding="utf-8"?>
<p:tagLst xmlns:a="http://schemas.openxmlformats.org/drawingml/2006/main" xmlns:r="http://schemas.openxmlformats.org/officeDocument/2006/relationships" xmlns:p="http://schemas.openxmlformats.org/presentationml/2006/main">
  <p:tag name="TAG_CONTENT_DIAGRAM_INDEX" val="56725cdb453e4c2c83cba0a8cce2cc8d"/>
  <p:tag name="TAG_CONTENT_GROUPCOUNT" val="3"/>
  <p:tag name="TAG_CONTENT_GROUPINDEX" val="2"/>
  <p:tag name="TAG_CONTENT_SUBINDEX" val="2"/>
  <p:tag name="YOO_CHATSHAPE_TYPE" val="YOO_CHATSHAPE_ICON"/>
</p:tagLst>
</file>

<file path=ppt/tags/tag145.xml><?xml version="1.0" encoding="utf-8"?>
<p:tagLst xmlns:a="http://schemas.openxmlformats.org/drawingml/2006/main" xmlns:r="http://schemas.openxmlformats.org/officeDocument/2006/relationships" xmlns:p="http://schemas.openxmlformats.org/presentationml/2006/main">
  <p:tag name="TAG_CONTENT_DIAGRAM_INDEX" val="56725cdb453e4c2c83cba0a8cce2cc8d"/>
  <p:tag name="TAG_CONTENT_GROUPCOUNT" val="3"/>
  <p:tag name="TAG_CONTENT_GROUPINDEX" val="3"/>
  <p:tag name="TAG_CONTENT_SUBINDEX" val="3"/>
  <p:tag name="YOO_CHATSHAPE_TYPE" val="YOO_CHATSHAPE_ICON"/>
</p:tagLst>
</file>

<file path=ppt/tags/tag146.xml><?xml version="1.0" encoding="utf-8"?>
<p:tagLst xmlns:a="http://schemas.openxmlformats.org/drawingml/2006/main" xmlns:r="http://schemas.openxmlformats.org/officeDocument/2006/relationships" xmlns:p="http://schemas.openxmlformats.org/presentationml/2006/main">
  <p:tag name="TAG_CONTENT_DIAGRAM_INDEX" val="56725cdb453e4c2c83cba0a8cce2cc8d"/>
  <p:tag name="TAG_CONTENT_GROUPCOUNT" val="3"/>
  <p:tag name="TAG_CONTENT_GROUPINDEX" val="1"/>
  <p:tag name="TAG_CONTENT_SUBINDEX" val="1"/>
  <p:tag name="YOO_CHATSHAPE_TYPE" val="YOO_CHATSHAPE_CHILDCONTENT"/>
</p:tagLst>
</file>

<file path=ppt/tags/tag147.xml><?xml version="1.0" encoding="utf-8"?>
<p:tagLst xmlns:a="http://schemas.openxmlformats.org/drawingml/2006/main" xmlns:r="http://schemas.openxmlformats.org/officeDocument/2006/relationships" xmlns:p="http://schemas.openxmlformats.org/presentationml/2006/main">
  <p:tag name="TAG_CONTENT_DIAGRAM_INDEX" val="56725cdb453e4c2c83cba0a8cce2cc8d"/>
  <p:tag name="TAG_CONTENT_GROUPCOUNT" val="3"/>
  <p:tag name="TAG_CONTENT_GROUPINDEX" val="1"/>
  <p:tag name="TAG_CONTENT_SUBINDEX" val="1"/>
  <p:tag name="YOO_CHATSHAPE_TYPE" val="YOO_CHATSHAPE_CHILDTITLE"/>
</p:tagLst>
</file>

<file path=ppt/tags/tag148.xml><?xml version="1.0" encoding="utf-8"?>
<p:tagLst xmlns:a="http://schemas.openxmlformats.org/drawingml/2006/main" xmlns:r="http://schemas.openxmlformats.org/officeDocument/2006/relationships" xmlns:p="http://schemas.openxmlformats.org/presentationml/2006/main">
  <p:tag name="TAG_CONTENT_DIAGRAM_INDEX" val="56725cdb453e4c2c83cba0a8cce2cc8d"/>
  <p:tag name="TAG_CONTENT_GROUPCOUNT" val="3"/>
  <p:tag name="TAG_CONTENT_GROUPINDEX" val="2"/>
  <p:tag name="TAG_CONTENT_SUBINDEX" val="2"/>
  <p:tag name="YOO_CHATSHAPE_TYPE" val="YOO_CHATSHAPE_CHILDCONTENT"/>
</p:tagLst>
</file>

<file path=ppt/tags/tag149.xml><?xml version="1.0" encoding="utf-8"?>
<p:tagLst xmlns:a="http://schemas.openxmlformats.org/drawingml/2006/main" xmlns:r="http://schemas.openxmlformats.org/officeDocument/2006/relationships" xmlns:p="http://schemas.openxmlformats.org/presentationml/2006/main">
  <p:tag name="TAG_CONTENT_DIAGRAM_INDEX" val="56725cdb453e4c2c83cba0a8cce2cc8d"/>
  <p:tag name="TAG_CONTENT_GROUPCOUNT" val="3"/>
  <p:tag name="TAG_CONTENT_GROUPINDEX" val="2"/>
  <p:tag name="TAG_CONTENT_SUBINDEX" val="2"/>
  <p:tag name="YOO_CHATSHAPE_TYPE" val="YOO_CHATSHAPE_CHILDTITLE"/>
</p:tagLst>
</file>

<file path=ppt/tags/tag15.xml><?xml version="1.0" encoding="utf-8"?>
<p:tagLst xmlns:a="http://schemas.openxmlformats.org/drawingml/2006/main" xmlns:r="http://schemas.openxmlformats.org/officeDocument/2006/relationships" xmlns:p="http://schemas.openxmlformats.org/presentationml/2006/main">
  <p:tag name="TAG_CONTENT_DIAGRAM_INDEX" val="74ea37b3fe5a4e8abed6e37449a241fa"/>
  <p:tag name="TAG_CONTENT_GROUPCOUNT" val="6"/>
  <p:tag name="TAG_CONTENT_GROUPINDEX" val="6"/>
  <p:tag name="TAG_CONTENT_SUBINDEX" val="6"/>
  <p:tag name="YOO_CHAT_DIAGRAM_SHAPETYPE" val="YOO_CHATSHAPE_DIAGRAM_TITLE"/>
  <p:tag name="YOO_CHATSHAPE_TYPE" val="YOO_CHATSHAPE_CATALOG"/>
</p:tagLst>
</file>

<file path=ppt/tags/tag150.xml><?xml version="1.0" encoding="utf-8"?>
<p:tagLst xmlns:a="http://schemas.openxmlformats.org/drawingml/2006/main" xmlns:r="http://schemas.openxmlformats.org/officeDocument/2006/relationships" xmlns:p="http://schemas.openxmlformats.org/presentationml/2006/main">
  <p:tag name="TAG_CONTENT_DIAGRAM_INDEX" val="56725cdb453e4c2c83cba0a8cce2cc8d"/>
  <p:tag name="TAG_CONTENT_GROUPCOUNT" val="3"/>
  <p:tag name="TAG_CONTENT_GROUPINDEX" val="3"/>
  <p:tag name="TAG_CONTENT_SUBINDEX" val="3"/>
  <p:tag name="YOO_CHATSHAPE_TYPE" val="YOO_CHATSHAPE_CHILDCONTENT"/>
</p:tagLst>
</file>

<file path=ppt/tags/tag151.xml><?xml version="1.0" encoding="utf-8"?>
<p:tagLst xmlns:a="http://schemas.openxmlformats.org/drawingml/2006/main" xmlns:r="http://schemas.openxmlformats.org/officeDocument/2006/relationships" xmlns:p="http://schemas.openxmlformats.org/presentationml/2006/main">
  <p:tag name="TAG_CONTENT_DIAGRAM_INDEX" val="56725cdb453e4c2c83cba0a8cce2cc8d"/>
  <p:tag name="TAG_CONTENT_GROUPCOUNT" val="3"/>
  <p:tag name="TAG_CONTENT_GROUPINDEX" val="3"/>
  <p:tag name="TAG_CONTENT_SUBINDEX" val="3"/>
  <p:tag name="YOO_CHATSHAPE_TYPE" val="YOO_CHATSHAPE_CHILDTITLE"/>
</p:tagLst>
</file>

<file path=ppt/tags/tag152.xml><?xml version="1.0" encoding="utf-8"?>
<p:tagLst xmlns:a="http://schemas.openxmlformats.org/drawingml/2006/main" xmlns:r="http://schemas.openxmlformats.org/officeDocument/2006/relationships" xmlns:p="http://schemas.openxmlformats.org/presentationml/2006/main">
  <p:tag name="TAG_AIGCCREATORID" val="AIGC生成内容仅供参考-2026/3/8 19:08:41"/>
  <p:tag name="TAG_CHAPTER_ID" val="2"/>
  <p:tag name="TAG_CONTENT_TYPE" val="二级大纲5"/>
  <p:tag name="TAG_SECTION_ID" val="1"/>
  <p:tag name="YOO_CHATPAGE_TYPE" val="TAG_CHATPAGE_MULTCONTENT"/>
  <p:tag name="YOO_CHATSHAPE_TITLE" val="治水方法的创新"/>
  <p:tag name="YOO_PROTECTION_DATA" val="\u007b\u0022\u0049\u0044\u0022\u003a\u0022\u0063\u0031\u0037\u0064\u0033\u0036\u0030\u0036\u0038\u0065\u0064\u0031\u0034\u0062\u0063\u0063\u0038\u0037\u0038\u0061\u0030\u0034\u0062\u0064\u0039\u0062\u0039\u0039\u0034\u0033\u0062\u0036\u0022\u002c\u0022\u0054\u0069\u006d\u0065\u0022\u003a\u0022\u0032\u0030\u0032\u0036\u002f\u0030\u0033\u002f\u0030\u0038\u0020\u0031\u0039\u003a\u0030\u0038\u003a\u0034\u0032\u0022\u002c\u0022\u0055\u0073\u0065\u0072\u0049\u0044\u0022\u003a\u0022\u0038\u0038\u0038\u0038\u0022\u002c\u0022\u0054\u0065\u0061\u006d\u0049\u0044\u0022\u003a\u0022\u0022\u002c\u0022\u0049\u0073\u0053\u0075\u0070\u0065\u0072\u0056\u0069\u0070\u0022\u003a\u0074\u0072\u0075\u0065\u002c\u0022\u0050\u0072\u006f\u0074\u0065\u0063\u0074\u0053\u0074\u0061\u0074\u0075\u0073\u0022\u003a\u0030\u007d"/>
</p:tagLst>
</file>

<file path=ppt/tags/tag153.xml><?xml version="1.0" encoding="utf-8"?>
<p:tagLst xmlns:a="http://schemas.openxmlformats.org/drawingml/2006/main" xmlns:r="http://schemas.openxmlformats.org/officeDocument/2006/relationships" xmlns:p="http://schemas.openxmlformats.org/presentationml/2006/main">
  <p:tag name="YOO_CHATSHAPE_TYPE" val="YOO_CHATSHAPE_TITLE"/>
</p:tagLst>
</file>

<file path=ppt/tags/tag154.xml><?xml version="1.0" encoding="utf-8"?>
<p:tagLst xmlns:a="http://schemas.openxmlformats.org/drawingml/2006/main" xmlns:r="http://schemas.openxmlformats.org/officeDocument/2006/relationships" xmlns:p="http://schemas.openxmlformats.org/presentationml/2006/main">
  <p:tag name="TAG_CHATSHAPE_LINK" val="sp:子标题1"/>
  <p:tag name="TAG_CONTENT_DIAGRAM_INDEX" val="8119138dd90c48088279b27ad5e8dbf2"/>
  <p:tag name="TAG_CONTENT_GROUPCOUNT" val="5"/>
  <p:tag name="TAG_CONTENT_GROUPINDEX" val="1"/>
  <p:tag name="TAG_CONTENT_SUBINDEX" val="1"/>
  <p:tag name="YOO_CHATSHAPE_TYPE" val="YOO_CHATSHAPE_CHILDDECORATE"/>
</p:tagLst>
</file>

<file path=ppt/tags/tag155.xml><?xml version="1.0" encoding="utf-8"?>
<p:tagLst xmlns:a="http://schemas.openxmlformats.org/drawingml/2006/main" xmlns:r="http://schemas.openxmlformats.org/officeDocument/2006/relationships" xmlns:p="http://schemas.openxmlformats.org/presentationml/2006/main">
  <p:tag name="TAG_CHATSHAPE_LINK" val="sp:子标题1"/>
  <p:tag name="TAG_CONTENT_DIAGRAM_INDEX" val="8119138dd90c48088279b27ad5e8dbf2"/>
  <p:tag name="TAG_CONTENT_GROUPCOUNT" val="5"/>
  <p:tag name="TAG_CONTENT_GROUPINDEX" val="1"/>
  <p:tag name="TAG_CONTENT_SUBINDEX" val="1"/>
  <p:tag name="YOO_CHATSHAPE_TYPE" val="YOO_CHATSHAPE_CHILDDECORATE"/>
</p:tagLst>
</file>

<file path=ppt/tags/tag156.xml><?xml version="1.0" encoding="utf-8"?>
<p:tagLst xmlns:a="http://schemas.openxmlformats.org/drawingml/2006/main" xmlns:r="http://schemas.openxmlformats.org/officeDocument/2006/relationships" xmlns:p="http://schemas.openxmlformats.org/presentationml/2006/main">
  <p:tag name="TAG_CHATSHAPE_LINK" val="sp:子标题2"/>
  <p:tag name="TAG_CONTENT_DIAGRAM_INDEX" val="8119138dd90c48088279b27ad5e8dbf2"/>
  <p:tag name="TAG_CONTENT_GROUPCOUNT" val="5"/>
  <p:tag name="TAG_CONTENT_GROUPINDEX" val="2"/>
  <p:tag name="TAG_CONTENT_SUBINDEX" val="2"/>
  <p:tag name="YOO_CHATSHAPE_TYPE" val="YOO_CHATSHAPE_CHILDDECORATE"/>
</p:tagLst>
</file>

<file path=ppt/tags/tag157.xml><?xml version="1.0" encoding="utf-8"?>
<p:tagLst xmlns:a="http://schemas.openxmlformats.org/drawingml/2006/main" xmlns:r="http://schemas.openxmlformats.org/officeDocument/2006/relationships" xmlns:p="http://schemas.openxmlformats.org/presentationml/2006/main">
  <p:tag name="TAG_CHATSHAPE_LINK" val="sp:子标题2"/>
  <p:tag name="TAG_CONTENT_DIAGRAM_INDEX" val="8119138dd90c48088279b27ad5e8dbf2"/>
  <p:tag name="TAG_CONTENT_GROUPCOUNT" val="5"/>
  <p:tag name="TAG_CONTENT_GROUPINDEX" val="2"/>
  <p:tag name="TAG_CONTENT_SUBINDEX" val="2"/>
  <p:tag name="YOO_CHATSHAPE_TYPE" val="YOO_CHATSHAPE_CHILDDECORATE"/>
</p:tagLst>
</file>

<file path=ppt/tags/tag158.xml><?xml version="1.0" encoding="utf-8"?>
<p:tagLst xmlns:a="http://schemas.openxmlformats.org/drawingml/2006/main" xmlns:r="http://schemas.openxmlformats.org/officeDocument/2006/relationships" xmlns:p="http://schemas.openxmlformats.org/presentationml/2006/main">
  <p:tag name="TAG_CHATSHAPE_LINK" val="sp:子标题3"/>
  <p:tag name="TAG_CONTENT_DIAGRAM_INDEX" val="8119138dd90c48088279b27ad5e8dbf2"/>
  <p:tag name="TAG_CONTENT_GROUPCOUNT" val="5"/>
  <p:tag name="TAG_CONTENT_GROUPINDEX" val="3"/>
  <p:tag name="TAG_CONTENT_SUBINDEX" val="3"/>
  <p:tag name="YOO_CHATSHAPE_TYPE" val="YOO_CHATSHAPE_CHILDDECORATE"/>
</p:tagLst>
</file>

<file path=ppt/tags/tag159.xml><?xml version="1.0" encoding="utf-8"?>
<p:tagLst xmlns:a="http://schemas.openxmlformats.org/drawingml/2006/main" xmlns:r="http://schemas.openxmlformats.org/officeDocument/2006/relationships" xmlns:p="http://schemas.openxmlformats.org/presentationml/2006/main">
  <p:tag name="TAG_CHATSHAPE_LINK" val="sp:子标题3"/>
  <p:tag name="TAG_CONTENT_DIAGRAM_INDEX" val="8119138dd90c48088279b27ad5e8dbf2"/>
  <p:tag name="TAG_CONTENT_GROUPCOUNT" val="5"/>
  <p:tag name="TAG_CONTENT_GROUPINDEX" val="3"/>
  <p:tag name="TAG_CONTENT_SUBINDEX" val="3"/>
  <p:tag name="YOO_CHATSHAPE_TYPE" val="YOO_CHATSHAPE_CHILDDECORATE"/>
</p:tagLst>
</file>

<file path=ppt/tags/tag16.xml><?xml version="1.0" encoding="utf-8"?>
<p:tagLst xmlns:a="http://schemas.openxmlformats.org/drawingml/2006/main" xmlns:r="http://schemas.openxmlformats.org/officeDocument/2006/relationships" xmlns:p="http://schemas.openxmlformats.org/presentationml/2006/main">
  <p:tag name="TAG_CONTENT_DIAGRAM_INDEX" val="74ea37b3fe5a4e8abed6e37449a241fa"/>
  <p:tag name="TAG_CONTENT_GROUPCOUNT" val="6"/>
  <p:tag name="TAG_CONTENT_GROUPINDEX" val="6"/>
  <p:tag name="TAG_CONTENT_SUBINDEX" val="6"/>
  <p:tag name="YOO_CHAT_DIAGRAM_SHAPETYPE" val="YOO_CHAT_DIAGRAM_NUM"/>
  <p:tag name="YOO_CHATSHAPE_TYPE" val="YOO_CHATSHAPE_NUM"/>
</p:tagLst>
</file>

<file path=ppt/tags/tag160.xml><?xml version="1.0" encoding="utf-8"?>
<p:tagLst xmlns:a="http://schemas.openxmlformats.org/drawingml/2006/main" xmlns:r="http://schemas.openxmlformats.org/officeDocument/2006/relationships" xmlns:p="http://schemas.openxmlformats.org/presentationml/2006/main">
  <p:tag name="TAG_CHATSHAPE_LINK" val="sp:子标题4"/>
  <p:tag name="TAG_CONTENT_DIAGRAM_INDEX" val="8119138dd90c48088279b27ad5e8dbf2"/>
  <p:tag name="TAG_CONTENT_GROUPCOUNT" val="5"/>
  <p:tag name="TAG_CONTENT_GROUPINDEX" val="4"/>
  <p:tag name="TAG_CONTENT_SUBINDEX" val="4"/>
  <p:tag name="YOO_CHATSHAPE_TYPE" val="YOO_CHATSHAPE_CHILDDECORATE"/>
</p:tagLst>
</file>

<file path=ppt/tags/tag161.xml><?xml version="1.0" encoding="utf-8"?>
<p:tagLst xmlns:a="http://schemas.openxmlformats.org/drawingml/2006/main" xmlns:r="http://schemas.openxmlformats.org/officeDocument/2006/relationships" xmlns:p="http://schemas.openxmlformats.org/presentationml/2006/main">
  <p:tag name="TAG_CHATSHAPE_LINK" val="sp:子标题4"/>
  <p:tag name="TAG_CONTENT_DIAGRAM_INDEX" val="8119138dd90c48088279b27ad5e8dbf2"/>
  <p:tag name="TAG_CONTENT_GROUPCOUNT" val="5"/>
  <p:tag name="TAG_CONTENT_GROUPINDEX" val="4"/>
  <p:tag name="TAG_CONTENT_SUBINDEX" val="4"/>
  <p:tag name="YOO_CHATSHAPE_TYPE" val="YOO_CHATSHAPE_CHILDDECORATE"/>
</p:tagLst>
</file>

<file path=ppt/tags/tag162.xml><?xml version="1.0" encoding="utf-8"?>
<p:tagLst xmlns:a="http://schemas.openxmlformats.org/drawingml/2006/main" xmlns:r="http://schemas.openxmlformats.org/officeDocument/2006/relationships" xmlns:p="http://schemas.openxmlformats.org/presentationml/2006/main">
  <p:tag name="TAG_CONTENT_DIAGRAM_INDEX" val="8119138dd90c48088279b27ad5e8dbf2"/>
  <p:tag name="TAG_CONTENT_GROUPCOUNT" val="5"/>
  <p:tag name="TAG_CONTENT_GROUPINDEX" val="1"/>
  <p:tag name="TAG_CONTENT_SUBINDEX" val="1"/>
  <p:tag name="YOO_CHATSHAPE_TYPE" val="YOO_CHATSHAPE_CHILDCONTENT"/>
</p:tagLst>
</file>

<file path=ppt/tags/tag163.xml><?xml version="1.0" encoding="utf-8"?>
<p:tagLst xmlns:a="http://schemas.openxmlformats.org/drawingml/2006/main" xmlns:r="http://schemas.openxmlformats.org/officeDocument/2006/relationships" xmlns:p="http://schemas.openxmlformats.org/presentationml/2006/main">
  <p:tag name="TAG_CONTENT_DIAGRAM_INDEX" val="8119138dd90c48088279b27ad5e8dbf2"/>
  <p:tag name="TAG_CONTENT_GROUPCOUNT" val="5"/>
  <p:tag name="TAG_CONTENT_GROUPINDEX" val="1"/>
  <p:tag name="TAG_CONTENT_SUBINDEX" val="1"/>
  <p:tag name="YOO_CHATSHAPE_TYPE" val="YOO_CHATSHAPE_CHILDTITLE"/>
</p:tagLst>
</file>

<file path=ppt/tags/tag164.xml><?xml version="1.0" encoding="utf-8"?>
<p:tagLst xmlns:a="http://schemas.openxmlformats.org/drawingml/2006/main" xmlns:r="http://schemas.openxmlformats.org/officeDocument/2006/relationships" xmlns:p="http://schemas.openxmlformats.org/presentationml/2006/main">
  <p:tag name="TAG_CONTENT_DIAGRAM_INDEX" val="8119138dd90c48088279b27ad5e8dbf2"/>
  <p:tag name="TAG_CONTENT_GROUPCOUNT" val="5"/>
  <p:tag name="TAG_CONTENT_GROUPINDEX" val="2"/>
  <p:tag name="TAG_CONTENT_SUBINDEX" val="2"/>
  <p:tag name="YOO_CHATSHAPE_TYPE" val="YOO_CHATSHAPE_CHILDCONTENT"/>
</p:tagLst>
</file>

<file path=ppt/tags/tag165.xml><?xml version="1.0" encoding="utf-8"?>
<p:tagLst xmlns:a="http://schemas.openxmlformats.org/drawingml/2006/main" xmlns:r="http://schemas.openxmlformats.org/officeDocument/2006/relationships" xmlns:p="http://schemas.openxmlformats.org/presentationml/2006/main">
  <p:tag name="TAG_CONTENT_DIAGRAM_INDEX" val="8119138dd90c48088279b27ad5e8dbf2"/>
  <p:tag name="TAG_CONTENT_GROUPCOUNT" val="5"/>
  <p:tag name="TAG_CONTENT_GROUPINDEX" val="2"/>
  <p:tag name="TAG_CONTENT_SUBINDEX" val="2"/>
  <p:tag name="YOO_CHATSHAPE_TYPE" val="YOO_CHATSHAPE_CHILDTITLE"/>
</p:tagLst>
</file>

<file path=ppt/tags/tag166.xml><?xml version="1.0" encoding="utf-8"?>
<p:tagLst xmlns:a="http://schemas.openxmlformats.org/drawingml/2006/main" xmlns:r="http://schemas.openxmlformats.org/officeDocument/2006/relationships" xmlns:p="http://schemas.openxmlformats.org/presentationml/2006/main">
  <p:tag name="TAG_CONTENT_DIAGRAM_INDEX" val="8119138dd90c48088279b27ad5e8dbf2"/>
  <p:tag name="TAG_CONTENT_GROUPCOUNT" val="5"/>
  <p:tag name="TAG_CONTENT_GROUPINDEX" val="3"/>
  <p:tag name="TAG_CONTENT_SUBINDEX" val="3"/>
  <p:tag name="YOO_CHATSHAPE_TYPE" val="YOO_CHATSHAPE_CHILDCONTENT"/>
</p:tagLst>
</file>

<file path=ppt/tags/tag167.xml><?xml version="1.0" encoding="utf-8"?>
<p:tagLst xmlns:a="http://schemas.openxmlformats.org/drawingml/2006/main" xmlns:r="http://schemas.openxmlformats.org/officeDocument/2006/relationships" xmlns:p="http://schemas.openxmlformats.org/presentationml/2006/main">
  <p:tag name="TAG_CONTENT_DIAGRAM_INDEX" val="8119138dd90c48088279b27ad5e8dbf2"/>
  <p:tag name="TAG_CONTENT_GROUPCOUNT" val="5"/>
  <p:tag name="TAG_CONTENT_GROUPINDEX" val="3"/>
  <p:tag name="TAG_CONTENT_SUBINDEX" val="3"/>
  <p:tag name="YOO_CHATSHAPE_TYPE" val="YOO_CHATSHAPE_CHILDTITLE"/>
</p:tagLst>
</file>

<file path=ppt/tags/tag168.xml><?xml version="1.0" encoding="utf-8"?>
<p:tagLst xmlns:a="http://schemas.openxmlformats.org/drawingml/2006/main" xmlns:r="http://schemas.openxmlformats.org/officeDocument/2006/relationships" xmlns:p="http://schemas.openxmlformats.org/presentationml/2006/main">
  <p:tag name="TAG_CONTENT_DIAGRAM_INDEX" val="8119138dd90c48088279b27ad5e8dbf2"/>
  <p:tag name="TAG_CONTENT_GROUPCOUNT" val="5"/>
  <p:tag name="TAG_CONTENT_GROUPINDEX" val="4"/>
  <p:tag name="TAG_CONTENT_SUBINDEX" val="4"/>
  <p:tag name="YOO_CHATSHAPE_TYPE" val="YOO_CHATSHAPE_CHILDCONTENT"/>
</p:tagLst>
</file>

<file path=ppt/tags/tag169.xml><?xml version="1.0" encoding="utf-8"?>
<p:tagLst xmlns:a="http://schemas.openxmlformats.org/drawingml/2006/main" xmlns:r="http://schemas.openxmlformats.org/officeDocument/2006/relationships" xmlns:p="http://schemas.openxmlformats.org/presentationml/2006/main">
  <p:tag name="TAG_CONTENT_DIAGRAM_INDEX" val="8119138dd90c48088279b27ad5e8dbf2"/>
  <p:tag name="TAG_CONTENT_GROUPCOUNT" val="5"/>
  <p:tag name="TAG_CONTENT_GROUPINDEX" val="4"/>
  <p:tag name="TAG_CONTENT_SUBINDEX" val="4"/>
  <p:tag name="YOO_CHATSHAPE_TYPE" val="YOO_CHATSHAPE_CHILDTITLE"/>
</p:tagLst>
</file>

<file path=ppt/tags/tag17.xml><?xml version="1.0" encoding="utf-8"?>
<p:tagLst xmlns:a="http://schemas.openxmlformats.org/drawingml/2006/main" xmlns:r="http://schemas.openxmlformats.org/officeDocument/2006/relationships" xmlns:p="http://schemas.openxmlformats.org/presentationml/2006/main">
  <p:tag name="TAG_CONTENT_DIAGRAM_INDEX" val="74ea37b3fe5a4e8abed6e37449a241fa"/>
  <p:tag name="TAG_CONTENT_GROUPCOUNT" val="6"/>
  <p:tag name="TAG_CONTENT_GROUPINDEX" val="5"/>
  <p:tag name="TAG_CONTENT_SUBINDEX" val="5"/>
  <p:tag name="YOO_CHAT_DIAGRAM_SHAPETYPE" val="YOO_CHATSHAPE_DIAGRAM_TITLE"/>
  <p:tag name="YOO_CHATSHAPE_TYPE" val="YOO_CHATSHAPE_CATALOG"/>
</p:tagLst>
</file>

<file path=ppt/tags/tag170.xml><?xml version="1.0" encoding="utf-8"?>
<p:tagLst xmlns:a="http://schemas.openxmlformats.org/drawingml/2006/main" xmlns:r="http://schemas.openxmlformats.org/officeDocument/2006/relationships" xmlns:p="http://schemas.openxmlformats.org/presentationml/2006/main">
  <p:tag name="TAG_CHATSHAPE_LINK" val="sp:子标题1"/>
  <p:tag name="TAG_CONTENT_DIAGRAM_INDEX" val="8119138dd90c48088279b27ad5e8dbf2"/>
  <p:tag name="TAG_CONTENT_GROUPCOUNT" val="5"/>
  <p:tag name="TAG_CONTENT_GROUPINDEX" val="1"/>
  <p:tag name="TAG_CONTENT_SUBINDEX" val="1"/>
  <p:tag name="YOO_CHATSHAPE_TYPE" val="YOO_CHATSHAPE_CHILDDECORATE"/>
</p:tagLst>
</file>

<file path=ppt/tags/tag171.xml><?xml version="1.0" encoding="utf-8"?>
<p:tagLst xmlns:a="http://schemas.openxmlformats.org/drawingml/2006/main" xmlns:r="http://schemas.openxmlformats.org/officeDocument/2006/relationships" xmlns:p="http://schemas.openxmlformats.org/presentationml/2006/main">
  <p:tag name="TAG_CONTENT_DIAGRAM_INDEX" val="8119138dd90c48088279b27ad5e8dbf2"/>
  <p:tag name="TAG_CONTENT_GROUPCOUNT" val="5"/>
  <p:tag name="TAG_CONTENT_GROUPINDEX" val="1"/>
  <p:tag name="TAG_CONTENT_SUBINDEX" val="1"/>
  <p:tag name="YOO_CHATSHAPE_TYPE" val="YOO_CHATSHAPE_ICON"/>
</p:tagLst>
</file>

<file path=ppt/tags/tag172.xml><?xml version="1.0" encoding="utf-8"?>
<p:tagLst xmlns:a="http://schemas.openxmlformats.org/drawingml/2006/main" xmlns:r="http://schemas.openxmlformats.org/officeDocument/2006/relationships" xmlns:p="http://schemas.openxmlformats.org/presentationml/2006/main">
  <p:tag name="TAG_CHATSHAPE_LINK" val="sp:子标题2"/>
  <p:tag name="TAG_CONTENT_DIAGRAM_INDEX" val="8119138dd90c48088279b27ad5e8dbf2"/>
  <p:tag name="TAG_CONTENT_GROUPCOUNT" val="5"/>
  <p:tag name="TAG_CONTENT_GROUPINDEX" val="2"/>
  <p:tag name="TAG_CONTENT_SUBINDEX" val="2"/>
  <p:tag name="YOO_CHATSHAPE_TYPE" val="YOO_CHATSHAPE_CHILDDECORATE"/>
</p:tagLst>
</file>

<file path=ppt/tags/tag173.xml><?xml version="1.0" encoding="utf-8"?>
<p:tagLst xmlns:a="http://schemas.openxmlformats.org/drawingml/2006/main" xmlns:r="http://schemas.openxmlformats.org/officeDocument/2006/relationships" xmlns:p="http://schemas.openxmlformats.org/presentationml/2006/main">
  <p:tag name="TAG_CONTENT_DIAGRAM_INDEX" val="8119138dd90c48088279b27ad5e8dbf2"/>
  <p:tag name="TAG_CONTENT_GROUPCOUNT" val="5"/>
  <p:tag name="TAG_CONTENT_GROUPINDEX" val="2"/>
  <p:tag name="TAG_CONTENT_SUBINDEX" val="2"/>
  <p:tag name="YOO_CHATSHAPE_TYPE" val="YOO_CHATSHAPE_ICON"/>
</p:tagLst>
</file>

<file path=ppt/tags/tag174.xml><?xml version="1.0" encoding="utf-8"?>
<p:tagLst xmlns:a="http://schemas.openxmlformats.org/drawingml/2006/main" xmlns:r="http://schemas.openxmlformats.org/officeDocument/2006/relationships" xmlns:p="http://schemas.openxmlformats.org/presentationml/2006/main">
  <p:tag name="TAG_CHATSHAPE_LINK" val="sp:子标题3"/>
  <p:tag name="TAG_CONTENT_DIAGRAM_INDEX" val="8119138dd90c48088279b27ad5e8dbf2"/>
  <p:tag name="TAG_CONTENT_GROUPCOUNT" val="5"/>
  <p:tag name="TAG_CONTENT_GROUPINDEX" val="3"/>
  <p:tag name="TAG_CONTENT_SUBINDEX" val="3"/>
  <p:tag name="YOO_CHATSHAPE_TYPE" val="YOO_CHATSHAPE_CHILDDECORATE"/>
</p:tagLst>
</file>

<file path=ppt/tags/tag175.xml><?xml version="1.0" encoding="utf-8"?>
<p:tagLst xmlns:a="http://schemas.openxmlformats.org/drawingml/2006/main" xmlns:r="http://schemas.openxmlformats.org/officeDocument/2006/relationships" xmlns:p="http://schemas.openxmlformats.org/presentationml/2006/main">
  <p:tag name="TAG_CONTENT_DIAGRAM_INDEX" val="8119138dd90c48088279b27ad5e8dbf2"/>
  <p:tag name="TAG_CONTENT_GROUPCOUNT" val="5"/>
  <p:tag name="TAG_CONTENT_GROUPINDEX" val="3"/>
  <p:tag name="TAG_CONTENT_SUBINDEX" val="3"/>
  <p:tag name="YOO_CHATSHAPE_TYPE" val="YOO_CHATSHAPE_ICON"/>
</p:tagLst>
</file>

<file path=ppt/tags/tag176.xml><?xml version="1.0" encoding="utf-8"?>
<p:tagLst xmlns:a="http://schemas.openxmlformats.org/drawingml/2006/main" xmlns:r="http://schemas.openxmlformats.org/officeDocument/2006/relationships" xmlns:p="http://schemas.openxmlformats.org/presentationml/2006/main">
  <p:tag name="TAG_CHATSHAPE_LINK" val="sp:子标题4"/>
  <p:tag name="TAG_CONTENT_DIAGRAM_INDEX" val="8119138dd90c48088279b27ad5e8dbf2"/>
  <p:tag name="TAG_CONTENT_GROUPCOUNT" val="5"/>
  <p:tag name="TAG_CONTENT_GROUPINDEX" val="4"/>
  <p:tag name="TAG_CONTENT_SUBINDEX" val="4"/>
  <p:tag name="YOO_CHATSHAPE_TYPE" val="YOO_CHATSHAPE_CHILDDECORATE"/>
</p:tagLst>
</file>

<file path=ppt/tags/tag177.xml><?xml version="1.0" encoding="utf-8"?>
<p:tagLst xmlns:a="http://schemas.openxmlformats.org/drawingml/2006/main" xmlns:r="http://schemas.openxmlformats.org/officeDocument/2006/relationships" xmlns:p="http://schemas.openxmlformats.org/presentationml/2006/main">
  <p:tag name="TAG_CONTENT_DIAGRAM_INDEX" val="8119138dd90c48088279b27ad5e8dbf2"/>
  <p:tag name="TAG_CONTENT_GROUPCOUNT" val="5"/>
  <p:tag name="TAG_CONTENT_GROUPINDEX" val="4"/>
  <p:tag name="TAG_CONTENT_SUBINDEX" val="4"/>
  <p:tag name="YOO_CHATSHAPE_TYPE" val="YOO_CHATSHAPE_ICON"/>
</p:tagLst>
</file>

<file path=ppt/tags/tag178.xml><?xml version="1.0" encoding="utf-8"?>
<p:tagLst xmlns:a="http://schemas.openxmlformats.org/drawingml/2006/main" xmlns:r="http://schemas.openxmlformats.org/officeDocument/2006/relationships" xmlns:p="http://schemas.openxmlformats.org/presentationml/2006/main">
  <p:tag name="TAG_CHATSHAPE_LINK" val="sp:子标题5"/>
  <p:tag name="TAG_CONTENT_DIAGRAM_INDEX" val="8119138dd90c48088279b27ad5e8dbf2"/>
  <p:tag name="TAG_CONTENT_GROUPCOUNT" val="5"/>
  <p:tag name="TAG_CONTENT_GROUPINDEX" val="5"/>
  <p:tag name="TAG_CONTENT_SUBINDEX" val="5"/>
  <p:tag name="YOO_CHATSHAPE_TYPE" val="YOO_CHATSHAPE_CHILDDECORATE"/>
</p:tagLst>
</file>

<file path=ppt/tags/tag179.xml><?xml version="1.0" encoding="utf-8"?>
<p:tagLst xmlns:a="http://schemas.openxmlformats.org/drawingml/2006/main" xmlns:r="http://schemas.openxmlformats.org/officeDocument/2006/relationships" xmlns:p="http://schemas.openxmlformats.org/presentationml/2006/main">
  <p:tag name="TAG_CHATSHAPE_LINK" val="sp:子标题5"/>
  <p:tag name="TAG_CONTENT_DIAGRAM_INDEX" val="8119138dd90c48088279b27ad5e8dbf2"/>
  <p:tag name="TAG_CONTENT_GROUPCOUNT" val="5"/>
  <p:tag name="TAG_CONTENT_GROUPINDEX" val="5"/>
  <p:tag name="TAG_CONTENT_SUBINDEX" val="5"/>
  <p:tag name="YOO_CHATSHAPE_TYPE" val="YOO_CHATSHAPE_CHILDDECORATE"/>
</p:tagLst>
</file>

<file path=ppt/tags/tag18.xml><?xml version="1.0" encoding="utf-8"?>
<p:tagLst xmlns:a="http://schemas.openxmlformats.org/drawingml/2006/main" xmlns:r="http://schemas.openxmlformats.org/officeDocument/2006/relationships" xmlns:p="http://schemas.openxmlformats.org/presentationml/2006/main">
  <p:tag name="TAG_CONTENT_DIAGRAM_INDEX" val="74ea37b3fe5a4e8abed6e37449a241fa"/>
  <p:tag name="TAG_CONTENT_GROUPCOUNT" val="6"/>
  <p:tag name="TAG_CONTENT_GROUPINDEX" val="5"/>
  <p:tag name="TAG_CONTENT_SUBINDEX" val="5"/>
  <p:tag name="YOO_CHAT_DIAGRAM_SHAPETYPE" val="YOO_CHAT_DIAGRAM_NUM"/>
  <p:tag name="YOO_CHATSHAPE_TYPE" val="YOO_CHATSHAPE_NUM"/>
</p:tagLst>
</file>

<file path=ppt/tags/tag180.xml><?xml version="1.0" encoding="utf-8"?>
<p:tagLst xmlns:a="http://schemas.openxmlformats.org/drawingml/2006/main" xmlns:r="http://schemas.openxmlformats.org/officeDocument/2006/relationships" xmlns:p="http://schemas.openxmlformats.org/presentationml/2006/main">
  <p:tag name="TAG_CONTENT_DIAGRAM_INDEX" val="8119138dd90c48088279b27ad5e8dbf2"/>
  <p:tag name="TAG_CONTENT_GROUPCOUNT" val="5"/>
  <p:tag name="TAG_CONTENT_GROUPINDEX" val="5"/>
  <p:tag name="TAG_CONTENT_SUBINDEX" val="5"/>
  <p:tag name="YOO_CHATSHAPE_TYPE" val="YOO_CHATSHAPE_CHILDCONTENT"/>
</p:tagLst>
</file>

<file path=ppt/tags/tag181.xml><?xml version="1.0" encoding="utf-8"?>
<p:tagLst xmlns:a="http://schemas.openxmlformats.org/drawingml/2006/main" xmlns:r="http://schemas.openxmlformats.org/officeDocument/2006/relationships" xmlns:p="http://schemas.openxmlformats.org/presentationml/2006/main">
  <p:tag name="TAG_CONTENT_DIAGRAM_INDEX" val="8119138dd90c48088279b27ad5e8dbf2"/>
  <p:tag name="TAG_CONTENT_GROUPCOUNT" val="5"/>
  <p:tag name="TAG_CONTENT_GROUPINDEX" val="5"/>
  <p:tag name="TAG_CONTENT_SUBINDEX" val="5"/>
  <p:tag name="YOO_CHATSHAPE_TYPE" val="YOO_CHATSHAPE_CHILDTITLE"/>
</p:tagLst>
</file>

<file path=ppt/tags/tag182.xml><?xml version="1.0" encoding="utf-8"?>
<p:tagLst xmlns:a="http://schemas.openxmlformats.org/drawingml/2006/main" xmlns:r="http://schemas.openxmlformats.org/officeDocument/2006/relationships" xmlns:p="http://schemas.openxmlformats.org/presentationml/2006/main">
  <p:tag name="TAG_CHATSHAPE_LINK" val="sp:子标题5"/>
  <p:tag name="TAG_CONTENT_DIAGRAM_INDEX" val="8119138dd90c48088279b27ad5e8dbf2"/>
  <p:tag name="TAG_CONTENT_GROUPCOUNT" val="5"/>
  <p:tag name="TAG_CONTENT_GROUPINDEX" val="5"/>
  <p:tag name="TAG_CONTENT_SUBINDEX" val="5"/>
  <p:tag name="YOO_CHATSHAPE_TYPE" val="YOO_CHATSHAPE_CHILDDECORATE"/>
</p:tagLst>
</file>

<file path=ppt/tags/tag183.xml><?xml version="1.0" encoding="utf-8"?>
<p:tagLst xmlns:a="http://schemas.openxmlformats.org/drawingml/2006/main" xmlns:r="http://schemas.openxmlformats.org/officeDocument/2006/relationships" xmlns:p="http://schemas.openxmlformats.org/presentationml/2006/main">
  <p:tag name="TAG_CONTENT_DIAGRAM_INDEX" val="8119138dd90c48088279b27ad5e8dbf2"/>
  <p:tag name="TAG_CONTENT_GROUPCOUNT" val="5"/>
  <p:tag name="TAG_CONTENT_GROUPINDEX" val="5"/>
  <p:tag name="TAG_CONTENT_SUBINDEX" val="5"/>
  <p:tag name="YOO_CHATSHAPE_TYPE" val="YOO_CHATSHAPE_ICON"/>
</p:tagLst>
</file>

<file path=ppt/tags/tag184.xml><?xml version="1.0" encoding="utf-8"?>
<p:tagLst xmlns:a="http://schemas.openxmlformats.org/drawingml/2006/main" xmlns:r="http://schemas.openxmlformats.org/officeDocument/2006/relationships" xmlns:p="http://schemas.openxmlformats.org/presentationml/2006/main">
  <p:tag name="TAG_CHATSHAPE_LINK" val="sp:子标题5"/>
  <p:tag name="TAG_CONTENT_DIAGRAM_INDEX" val="8119138dd90c48088279b27ad5e8dbf2"/>
  <p:tag name="TAG_CONTENT_GROUPCOUNT" val="5"/>
  <p:tag name="TAG_CONTENT_GROUPINDEX" val="5"/>
  <p:tag name="TAG_CONTENT_SUBINDEX" val="5"/>
  <p:tag name="YOO_CHATSHAPE_TYPE" val="YOO_CHATSHAPE_DECORATION"/>
</p:tagLst>
</file>

<file path=ppt/tags/tag185.xml><?xml version="1.0" encoding="utf-8"?>
<p:tagLst xmlns:a="http://schemas.openxmlformats.org/drawingml/2006/main" xmlns:r="http://schemas.openxmlformats.org/officeDocument/2006/relationships" xmlns:p="http://schemas.openxmlformats.org/presentationml/2006/main">
  <p:tag name="TAG_CHATSHAPE_LINK" val="sp:子标题5"/>
  <p:tag name="TAG_CONTENT_DIAGRAM_INDEX" val="8119138dd90c48088279b27ad5e8dbf2"/>
  <p:tag name="TAG_CONTENT_GROUPCOUNT" val="5"/>
  <p:tag name="TAG_CONTENT_GROUPINDEX" val="5"/>
  <p:tag name="TAG_CONTENT_SUBINDEX" val="5"/>
  <p:tag name="YOO_CHATSHAPE_TYPE" val="YOO_CHATSHAPE_DECORATION"/>
</p:tagLst>
</file>

<file path=ppt/tags/tag186.xml><?xml version="1.0" encoding="utf-8"?>
<p:tagLst xmlns:a="http://schemas.openxmlformats.org/drawingml/2006/main" xmlns:r="http://schemas.openxmlformats.org/officeDocument/2006/relationships" xmlns:p="http://schemas.openxmlformats.org/presentationml/2006/main">
  <p:tag name="TAG_CHATSHAPE_LINK" val="sp:子标题5"/>
  <p:tag name="TAG_CONTENT_DIAGRAM_INDEX" val="8119138dd90c48088279b27ad5e8dbf2"/>
  <p:tag name="TAG_CONTENT_GROUPCOUNT" val="5"/>
  <p:tag name="TAG_CONTENT_GROUPINDEX" val="5"/>
  <p:tag name="TAG_CONTENT_SUBINDEX" val="5"/>
  <p:tag name="YOO_CHATSHAPE_TYPE" val="YOO_CHATSHAPE_DECORATION"/>
</p:tagLst>
</file>

<file path=ppt/tags/tag187.xml><?xml version="1.0" encoding="utf-8"?>
<p:tagLst xmlns:a="http://schemas.openxmlformats.org/drawingml/2006/main" xmlns:r="http://schemas.openxmlformats.org/officeDocument/2006/relationships" xmlns:p="http://schemas.openxmlformats.org/presentationml/2006/main">
  <p:tag name="TAG_CHATSHAPE_LINK" val="sp:子标题4"/>
  <p:tag name="TAG_CONTENT_DIAGRAM_INDEX" val="8119138dd90c48088279b27ad5e8dbf2"/>
  <p:tag name="TAG_CONTENT_GROUPCOUNT" val="5"/>
  <p:tag name="TAG_CONTENT_GROUPINDEX" val="4"/>
  <p:tag name="TAG_CONTENT_SUBINDEX" val="4"/>
  <p:tag name="YOO_CHATSHAPE_TYPE" val="YOO_CHATSHAPE_DECORATION"/>
</p:tagLst>
</file>

<file path=ppt/tags/tag188.xml><?xml version="1.0" encoding="utf-8"?>
<p:tagLst xmlns:a="http://schemas.openxmlformats.org/drawingml/2006/main" xmlns:r="http://schemas.openxmlformats.org/officeDocument/2006/relationships" xmlns:p="http://schemas.openxmlformats.org/presentationml/2006/main">
  <p:tag name="TAG_CHATSHAPE_LINK" val="sp:子标题4"/>
  <p:tag name="TAG_CONTENT_DIAGRAM_INDEX" val="8119138dd90c48088279b27ad5e8dbf2"/>
  <p:tag name="TAG_CONTENT_GROUPCOUNT" val="5"/>
  <p:tag name="TAG_CONTENT_GROUPINDEX" val="4"/>
  <p:tag name="TAG_CONTENT_SUBINDEX" val="4"/>
  <p:tag name="YOO_CHATSHAPE_TYPE" val="YOO_CHATSHAPE_DECORATION"/>
</p:tagLst>
</file>

<file path=ppt/tags/tag189.xml><?xml version="1.0" encoding="utf-8"?>
<p:tagLst xmlns:a="http://schemas.openxmlformats.org/drawingml/2006/main" xmlns:r="http://schemas.openxmlformats.org/officeDocument/2006/relationships" xmlns:p="http://schemas.openxmlformats.org/presentationml/2006/main">
  <p:tag name="TAG_CHATSHAPE_LINK" val="sp:子标题4"/>
  <p:tag name="TAG_CONTENT_DIAGRAM_INDEX" val="8119138dd90c48088279b27ad5e8dbf2"/>
  <p:tag name="TAG_CONTENT_GROUPCOUNT" val="5"/>
  <p:tag name="TAG_CONTENT_GROUPINDEX" val="4"/>
  <p:tag name="TAG_CONTENT_SUBINDEX" val="4"/>
  <p:tag name="YOO_CHATSHAPE_TYPE" val="YOO_CHATSHAPE_DECORATION"/>
</p:tagLst>
</file>

<file path=ppt/tags/tag19.xml><?xml version="1.0" encoding="utf-8"?>
<p:tagLst xmlns:a="http://schemas.openxmlformats.org/drawingml/2006/main" xmlns:r="http://schemas.openxmlformats.org/officeDocument/2006/relationships" xmlns:p="http://schemas.openxmlformats.org/presentationml/2006/main">
  <p:tag name="TAG_CONTENT_DIAGRAM_INDEX" val="74ea37b3fe5a4e8abed6e37449a241fa"/>
  <p:tag name="TAG_CONTENT_GROUPCOUNT" val="6"/>
  <p:tag name="TAG_CONTENT_GROUPINDEX" val="4"/>
  <p:tag name="TAG_CONTENT_SUBINDEX" val="4"/>
  <p:tag name="YOO_CHAT_DIAGRAM_SHAPETYPE" val="YOO_CHATSHAPE_DIAGRAM_TITLE"/>
  <p:tag name="YOO_CHATSHAPE_TYPE" val="YOO_CHATSHAPE_CATALOG"/>
</p:tagLst>
</file>

<file path=ppt/tags/tag190.xml><?xml version="1.0" encoding="utf-8"?>
<p:tagLst xmlns:a="http://schemas.openxmlformats.org/drawingml/2006/main" xmlns:r="http://schemas.openxmlformats.org/officeDocument/2006/relationships" xmlns:p="http://schemas.openxmlformats.org/presentationml/2006/main">
  <p:tag name="TAG_CHATSHAPE_LINK" val="sp:子标题3"/>
  <p:tag name="TAG_CONTENT_DIAGRAM_INDEX" val="8119138dd90c48088279b27ad5e8dbf2"/>
  <p:tag name="TAG_CONTENT_GROUPCOUNT" val="5"/>
  <p:tag name="TAG_CONTENT_GROUPINDEX" val="3"/>
  <p:tag name="TAG_CONTENT_SUBINDEX" val="3"/>
  <p:tag name="YOO_CHATSHAPE_TYPE" val="YOO_CHATSHAPE_DECORATION"/>
</p:tagLst>
</file>

<file path=ppt/tags/tag191.xml><?xml version="1.0" encoding="utf-8"?>
<p:tagLst xmlns:a="http://schemas.openxmlformats.org/drawingml/2006/main" xmlns:r="http://schemas.openxmlformats.org/officeDocument/2006/relationships" xmlns:p="http://schemas.openxmlformats.org/presentationml/2006/main">
  <p:tag name="TAG_CHATSHAPE_LINK" val="sp:子标题3"/>
  <p:tag name="TAG_CONTENT_DIAGRAM_INDEX" val="8119138dd90c48088279b27ad5e8dbf2"/>
  <p:tag name="TAG_CONTENT_GROUPCOUNT" val="5"/>
  <p:tag name="TAG_CONTENT_GROUPINDEX" val="3"/>
  <p:tag name="TAG_CONTENT_SUBINDEX" val="3"/>
  <p:tag name="YOO_CHATSHAPE_TYPE" val="YOO_CHATSHAPE_DECORATION"/>
</p:tagLst>
</file>

<file path=ppt/tags/tag192.xml><?xml version="1.0" encoding="utf-8"?>
<p:tagLst xmlns:a="http://schemas.openxmlformats.org/drawingml/2006/main" xmlns:r="http://schemas.openxmlformats.org/officeDocument/2006/relationships" xmlns:p="http://schemas.openxmlformats.org/presentationml/2006/main">
  <p:tag name="TAG_CHATSHAPE_LINK" val="sp:子标题3"/>
  <p:tag name="TAG_CONTENT_DIAGRAM_INDEX" val="8119138dd90c48088279b27ad5e8dbf2"/>
  <p:tag name="TAG_CONTENT_GROUPCOUNT" val="5"/>
  <p:tag name="TAG_CONTENT_GROUPINDEX" val="3"/>
  <p:tag name="TAG_CONTENT_SUBINDEX" val="3"/>
  <p:tag name="YOO_CHATSHAPE_TYPE" val="YOO_CHATSHAPE_DECORATION"/>
</p:tagLst>
</file>

<file path=ppt/tags/tag193.xml><?xml version="1.0" encoding="utf-8"?>
<p:tagLst xmlns:a="http://schemas.openxmlformats.org/drawingml/2006/main" xmlns:r="http://schemas.openxmlformats.org/officeDocument/2006/relationships" xmlns:p="http://schemas.openxmlformats.org/presentationml/2006/main">
  <p:tag name="TAG_CHATSHAPE_LINK" val="sp:子标题2"/>
  <p:tag name="TAG_CONTENT_DIAGRAM_INDEX" val="8119138dd90c48088279b27ad5e8dbf2"/>
  <p:tag name="TAG_CONTENT_GROUPCOUNT" val="5"/>
  <p:tag name="TAG_CONTENT_GROUPINDEX" val="2"/>
  <p:tag name="TAG_CONTENT_SUBINDEX" val="2"/>
  <p:tag name="YOO_CHATSHAPE_TYPE" val="YOO_CHATSHAPE_DECORATION"/>
</p:tagLst>
</file>

<file path=ppt/tags/tag194.xml><?xml version="1.0" encoding="utf-8"?>
<p:tagLst xmlns:a="http://schemas.openxmlformats.org/drawingml/2006/main" xmlns:r="http://schemas.openxmlformats.org/officeDocument/2006/relationships" xmlns:p="http://schemas.openxmlformats.org/presentationml/2006/main">
  <p:tag name="TAG_CHATSHAPE_LINK" val="sp:子标题2"/>
  <p:tag name="TAG_CONTENT_DIAGRAM_INDEX" val="8119138dd90c48088279b27ad5e8dbf2"/>
  <p:tag name="TAG_CONTENT_GROUPCOUNT" val="5"/>
  <p:tag name="TAG_CONTENT_GROUPINDEX" val="2"/>
  <p:tag name="TAG_CONTENT_SUBINDEX" val="2"/>
  <p:tag name="YOO_CHATSHAPE_TYPE" val="YOO_CHATSHAPE_DECORATION"/>
</p:tagLst>
</file>

<file path=ppt/tags/tag195.xml><?xml version="1.0" encoding="utf-8"?>
<p:tagLst xmlns:a="http://schemas.openxmlformats.org/drawingml/2006/main" xmlns:r="http://schemas.openxmlformats.org/officeDocument/2006/relationships" xmlns:p="http://schemas.openxmlformats.org/presentationml/2006/main">
  <p:tag name="TAG_CHATSHAPE_LINK" val="sp:子标题2"/>
  <p:tag name="TAG_CONTENT_DIAGRAM_INDEX" val="8119138dd90c48088279b27ad5e8dbf2"/>
  <p:tag name="TAG_CONTENT_GROUPCOUNT" val="5"/>
  <p:tag name="TAG_CONTENT_GROUPINDEX" val="2"/>
  <p:tag name="TAG_CONTENT_SUBINDEX" val="2"/>
  <p:tag name="YOO_CHATSHAPE_TYPE" val="YOO_CHATSHAPE_DECORATION"/>
</p:tagLst>
</file>

<file path=ppt/tags/tag196.xml><?xml version="1.0" encoding="utf-8"?>
<p:tagLst xmlns:a="http://schemas.openxmlformats.org/drawingml/2006/main" xmlns:r="http://schemas.openxmlformats.org/officeDocument/2006/relationships" xmlns:p="http://schemas.openxmlformats.org/presentationml/2006/main">
  <p:tag name="TAG_CHATSHAPE_LINK" val="sp:子标题1"/>
  <p:tag name="TAG_CONTENT_DIAGRAM_INDEX" val="8119138dd90c48088279b27ad5e8dbf2"/>
  <p:tag name="TAG_CONTENT_GROUPCOUNT" val="5"/>
  <p:tag name="TAG_CONTENT_GROUPINDEX" val="1"/>
  <p:tag name="TAG_CONTENT_SUBINDEX" val="1"/>
  <p:tag name="YOO_CHATSHAPE_TYPE" val="YOO_CHATSHAPE_DECORATION"/>
</p:tagLst>
</file>

<file path=ppt/tags/tag197.xml><?xml version="1.0" encoding="utf-8"?>
<p:tagLst xmlns:a="http://schemas.openxmlformats.org/drawingml/2006/main" xmlns:r="http://schemas.openxmlformats.org/officeDocument/2006/relationships" xmlns:p="http://schemas.openxmlformats.org/presentationml/2006/main">
  <p:tag name="TAG_CHATSHAPE_LINK" val="sp:子标题1"/>
  <p:tag name="TAG_CONTENT_DIAGRAM_INDEX" val="8119138dd90c48088279b27ad5e8dbf2"/>
  <p:tag name="TAG_CONTENT_GROUPCOUNT" val="5"/>
  <p:tag name="TAG_CONTENT_GROUPINDEX" val="1"/>
  <p:tag name="TAG_CONTENT_SUBINDEX" val="1"/>
  <p:tag name="YOO_CHATSHAPE_TYPE" val="YOO_CHATSHAPE_DECORATION"/>
</p:tagLst>
</file>

<file path=ppt/tags/tag198.xml><?xml version="1.0" encoding="utf-8"?>
<p:tagLst xmlns:a="http://schemas.openxmlformats.org/drawingml/2006/main" xmlns:r="http://schemas.openxmlformats.org/officeDocument/2006/relationships" xmlns:p="http://schemas.openxmlformats.org/presentationml/2006/main">
  <p:tag name="TAG_CHATSHAPE_LINK" val="sp:子标题1"/>
  <p:tag name="TAG_CONTENT_DIAGRAM_INDEX" val="8119138dd90c48088279b27ad5e8dbf2"/>
  <p:tag name="TAG_CONTENT_GROUPCOUNT" val="5"/>
  <p:tag name="TAG_CONTENT_GROUPINDEX" val="1"/>
  <p:tag name="TAG_CONTENT_SUBINDEX" val="1"/>
  <p:tag name="YOO_CHATSHAPE_TYPE" val="YOO_CHATSHAPE_DECORATION"/>
</p:tagLst>
</file>

<file path=ppt/tags/tag199.xml><?xml version="1.0" encoding="utf-8"?>
<p:tagLst xmlns:a="http://schemas.openxmlformats.org/drawingml/2006/main" xmlns:r="http://schemas.openxmlformats.org/officeDocument/2006/relationships" xmlns:p="http://schemas.openxmlformats.org/presentationml/2006/main">
  <p:tag name="TAG_AIGCCREATORID" val="AIGC生成内容仅供参考-2026/3/8 19:08:41"/>
  <p:tag name="TAG_CHAPTER_ID" val="2"/>
  <p:tag name="TAG_CONTENT_TYPE" val="1标题1内容1图"/>
  <p:tag name="TAG_SECTION_ID" val="2"/>
  <p:tag name="YOO_CHATPAGE_TYPE" val="TAG_CHATPAGE_CONTENT"/>
  <p:tag name="YOO_CHATSHAPE_TITLE" val="人文关怀的体现"/>
  <p:tag name="YOO_PROTECTION_DATA" val="\u007b\u0022\u0049\u0044\u0022\u003a\u0022\u0063\u0031\u0037\u0064\u0033\u0036\u0030\u0036\u0038\u0065\u0064\u0031\u0034\u0062\u0063\u0063\u0038\u0037\u0038\u0061\u0030\u0034\u0062\u0064\u0039\u0062\u0039\u0039\u0034\u0033\u0062\u0036\u0022\u002c\u0022\u0054\u0069\u006d\u0065\u0022\u003a\u0022\u0032\u0030\u0032\u0036\u002f\u0030\u0033\u002f\u0030\u0038\u0020\u0031\u0039\u003a\u0030\u0038\u003a\u0034\u0032\u0022\u002c\u0022\u0055\u0073\u0065\u0072\u0049\u0044\u0022\u003a\u0022\u0038\u0038\u0038\u0038\u0022\u002c\u0022\u0054\u0065\u0061\u006d\u0049\u0044\u0022\u003a\u0022\u0022\u002c\u0022\u0049\u0073\u0053\u0075\u0070\u0065\u0072\u0056\u0069\u0070\u0022\u003a\u0074\u0072\u0075\u0065\u002c\u0022\u0050\u0072\u006f\u0074\u0065\u0063\u0074\u0053\u0074\u0061\u0074\u0075\u0073\u0022\u003a\u0030\u007d"/>
</p:tagLst>
</file>

<file path=ppt/tags/tag2.xml><?xml version="1.0" encoding="utf-8"?>
<p:tagLst xmlns:a="http://schemas.openxmlformats.org/drawingml/2006/main" xmlns:r="http://schemas.openxmlformats.org/officeDocument/2006/relationships" xmlns:p="http://schemas.openxmlformats.org/presentationml/2006/main">
  <p:tag name="TAG_AIGCCREATORID" val="AIGC生成内容仅供参考-2026/3/8 19:08:41"/>
  <p:tag name="YOO_CHATPAGE_TYPE" val="TAG_CHATPAGE_COVER"/>
  <p:tag name="YOO_CHATSHAPE_TITLE" val="苏轼徐州治水的地理智慧"/>
  <p:tag name="YOO_PROTECTION_DATA" val="\u007b\u0022\u0049\u0044\u0022\u003a\u0022\u0063\u0031\u0037\u0064\u0033\u0036\u0030\u0036\u0038\u0065\u0064\u0031\u0034\u0062\u0063\u0063\u0038\u0037\u0038\u0061\u0030\u0034\u0062\u0064\u0039\u0062\u0039\u0039\u0034\u0033\u0062\u0036\u0022\u002c\u0022\u0054\u0069\u006d\u0065\u0022\u003a\u0022\u0032\u0030\u0032\u0036\u002f\u0030\u0033\u002f\u0030\u0038\u0020\u0031\u0039\u003a\u0030\u0038\u003a\u0034\u0032\u0022\u002c\u0022\u0055\u0073\u0065\u0072\u0049\u0044\u0022\u003a\u0022\u0038\u0038\u0038\u0038\u0022\u002c\u0022\u0054\u0065\u0061\u006d\u0049\u0044\u0022\u003a\u0022\u0022\u002c\u0022\u0049\u0073\u0053\u0075\u0070\u0065\u0072\u0056\u0069\u0070\u0022\u003a\u0074\u0072\u0075\u0065\u002c\u0022\u0050\u0072\u006f\u0074\u0065\u0063\u0074\u0053\u0074\u0061\u0074\u0075\u0073\u0022\u003a\u0030\u007d"/>
</p:tagLst>
</file>

<file path=ppt/tags/tag20.xml><?xml version="1.0" encoding="utf-8"?>
<p:tagLst xmlns:a="http://schemas.openxmlformats.org/drawingml/2006/main" xmlns:r="http://schemas.openxmlformats.org/officeDocument/2006/relationships" xmlns:p="http://schemas.openxmlformats.org/presentationml/2006/main">
  <p:tag name="TAG_CONTENT_DIAGRAM_INDEX" val="74ea37b3fe5a4e8abed6e37449a241fa"/>
  <p:tag name="TAG_CONTENT_GROUPCOUNT" val="6"/>
  <p:tag name="TAG_CONTENT_GROUPINDEX" val="4"/>
  <p:tag name="TAG_CONTENT_SUBINDEX" val="4"/>
  <p:tag name="YOO_CHAT_DIAGRAM_SHAPETYPE" val="YOO_CHAT_DIAGRAM_NUM"/>
  <p:tag name="YOO_CHATSHAPE_TYPE" val="YOO_CHATSHAPE_NUM"/>
</p:tagLst>
</file>

<file path=ppt/tags/tag200.xml><?xml version="1.0" encoding="utf-8"?>
<p:tagLst xmlns:a="http://schemas.openxmlformats.org/drawingml/2006/main" xmlns:r="http://schemas.openxmlformats.org/officeDocument/2006/relationships" xmlns:p="http://schemas.openxmlformats.org/presentationml/2006/main">
  <p:tag name="YOO_CHATSHAPE_TYPE" val="YOO_CHATSHAPE_IMAGE"/>
</p:tagLst>
</file>

<file path=ppt/tags/tag201.xml><?xml version="1.0" encoding="utf-8"?>
<p:tagLst xmlns:a="http://schemas.openxmlformats.org/drawingml/2006/main" xmlns:r="http://schemas.openxmlformats.org/officeDocument/2006/relationships" xmlns:p="http://schemas.openxmlformats.org/presentationml/2006/main">
  <p:tag name="TAG_CONTENT_SUBINDEX" val="1"/>
  <p:tag name="YOO_CHATSHAPE_TYPE" val="YOO_CHATSHAPE_HIDDEN"/>
</p:tagLst>
</file>

<file path=ppt/tags/tag202.xml><?xml version="1.0" encoding="utf-8"?>
<p:tagLst xmlns:a="http://schemas.openxmlformats.org/drawingml/2006/main" xmlns:r="http://schemas.openxmlformats.org/officeDocument/2006/relationships" xmlns:p="http://schemas.openxmlformats.org/presentationml/2006/main">
  <p:tag name="YOO_CHATSHAPE_TYPE" val="YOO_CHATSHAPE_TITLE"/>
</p:tagLst>
</file>

<file path=ppt/tags/tag203.xml><?xml version="1.0" encoding="utf-8"?>
<p:tagLst xmlns:a="http://schemas.openxmlformats.org/drawingml/2006/main" xmlns:r="http://schemas.openxmlformats.org/officeDocument/2006/relationships" xmlns:p="http://schemas.openxmlformats.org/presentationml/2006/main">
  <p:tag name="YOO_CHATSHAPE_TYPE" val="YOO_CHATSHAPE_CONTENT"/>
</p:tagLst>
</file>

<file path=ppt/tags/tag204.xml><?xml version="1.0" encoding="utf-8"?>
<p:tagLst xmlns:a="http://schemas.openxmlformats.org/drawingml/2006/main" xmlns:r="http://schemas.openxmlformats.org/officeDocument/2006/relationships" xmlns:p="http://schemas.openxmlformats.org/presentationml/2006/main">
  <p:tag name="TAG_AIGCCREATORID" val="AIGC生成内容仅供参考-2026/3/8 19:08:41"/>
  <p:tag name="TAG_CHAPTER_ID" val="2"/>
  <p:tag name="TAG_CONTENT_TYPE" val="二级大纲3"/>
  <p:tag name="TAG_SECTION_ID" val="3"/>
  <p:tag name="YOO_CHATPAGE_TYPE" val="TAG_CHATPAGE_MULTCONTENT"/>
  <p:tag name="YOO_CHATSHAPE_TITLE" val="地理智慧的评价"/>
  <p:tag name="YOO_PROTECTION_DATA" val="\u007b\u0022\u0049\u0044\u0022\u003a\u0022\u0063\u0031\u0037\u0064\u0033\u0036\u0030\u0036\u0038\u0065\u0064\u0031\u0034\u0062\u0063\u0063\u0038\u0037\u0038\u0061\u0030\u0034\u0062\u0064\u0039\u0062\u0039\u0039\u0034\u0033\u0062\u0036\u0022\u002c\u0022\u0054\u0069\u006d\u0065\u0022\u003a\u0022\u0032\u0030\u0032\u0036\u002f\u0030\u0033\u002f\u0030\u0038\u0020\u0031\u0039\u003a\u0030\u0038\u003a\u0034\u0032\u0022\u002c\u0022\u0055\u0073\u0065\u0072\u0049\u0044\u0022\u003a\u0022\u0038\u0038\u0038\u0038\u0022\u002c\u0022\u0054\u0065\u0061\u006d\u0049\u0044\u0022\u003a\u0022\u0022\u002c\u0022\u0049\u0073\u0053\u0075\u0070\u0065\u0072\u0056\u0069\u0070\u0022\u003a\u0074\u0072\u0075\u0065\u002c\u0022\u0050\u0072\u006f\u0074\u0065\u0063\u0074\u0053\u0074\u0061\u0074\u0075\u0073\u0022\u003a\u0030\u007d"/>
</p:tagLst>
</file>

<file path=ppt/tags/tag205.xml><?xml version="1.0" encoding="utf-8"?>
<p:tagLst xmlns:a="http://schemas.openxmlformats.org/drawingml/2006/main" xmlns:r="http://schemas.openxmlformats.org/officeDocument/2006/relationships" xmlns:p="http://schemas.openxmlformats.org/presentationml/2006/main">
  <p:tag name="YOO_CHATSHAPE_TYPE" val="YOO_CHATSHAPE_TITLE"/>
</p:tagLst>
</file>

<file path=ppt/tags/tag206.xml><?xml version="1.0" encoding="utf-8"?>
<p:tagLst xmlns:a="http://schemas.openxmlformats.org/drawingml/2006/main" xmlns:r="http://schemas.openxmlformats.org/officeDocument/2006/relationships" xmlns:p="http://schemas.openxmlformats.org/presentationml/2006/main">
  <p:tag name="YOO_CHATSHAPE_TYPE" val="YOO_CHATSHAPE_DECORATION"/>
</p:tagLst>
</file>

<file path=ppt/tags/tag207.xml><?xml version="1.0" encoding="utf-8"?>
<p:tagLst xmlns:a="http://schemas.openxmlformats.org/drawingml/2006/main" xmlns:r="http://schemas.openxmlformats.org/officeDocument/2006/relationships" xmlns:p="http://schemas.openxmlformats.org/presentationml/2006/main">
  <p:tag name="TAG_CHATSHAPE_LINK" val="sp:子标题1"/>
  <p:tag name="TAG_CONTENT_DIAGRAM_INDEX" val="a0b8271dab2b4b3bbb2e62af30c1fb0d"/>
  <p:tag name="TAG_CONTENT_GROUPCOUNT" val="3"/>
  <p:tag name="TAG_CONTENT_GROUPINDEX" val="1"/>
  <p:tag name="TAG_CONTENT_SUBINDEX" val="1"/>
  <p:tag name="YOO_CHATSHAPE_TYPE" val="YOO_CHATSHAPE_CHILDDECORATE"/>
</p:tagLst>
</file>

<file path=ppt/tags/tag208.xml><?xml version="1.0" encoding="utf-8"?>
<p:tagLst xmlns:a="http://schemas.openxmlformats.org/drawingml/2006/main" xmlns:r="http://schemas.openxmlformats.org/officeDocument/2006/relationships" xmlns:p="http://schemas.openxmlformats.org/presentationml/2006/main">
  <p:tag name="TAG_CHATSHAPE_LINK" val="sp:子标题1"/>
  <p:tag name="TAG_CONTENT_DIAGRAM_INDEX" val="a0b8271dab2b4b3bbb2e62af30c1fb0d"/>
  <p:tag name="TAG_CONTENT_GROUPCOUNT" val="3"/>
  <p:tag name="TAG_CONTENT_GROUPINDEX" val="1"/>
  <p:tag name="TAG_CONTENT_SUBINDEX" val="1"/>
  <p:tag name="YOO_CHATSHAPE_TYPE" val="YOO_CHATSHAPE_CHILDDECORATE"/>
</p:tagLst>
</file>

<file path=ppt/tags/tag209.xml><?xml version="1.0" encoding="utf-8"?>
<p:tagLst xmlns:a="http://schemas.openxmlformats.org/drawingml/2006/main" xmlns:r="http://schemas.openxmlformats.org/officeDocument/2006/relationships" xmlns:p="http://schemas.openxmlformats.org/presentationml/2006/main">
  <p:tag name="TAG_CONTENT_DIAGRAM_INDEX" val="a0b8271dab2b4b3bbb2e62af30c1fb0d"/>
  <p:tag name="TAG_CONTENT_GROUPCOUNT" val="3"/>
  <p:tag name="TAG_CONTENT_GROUPINDEX" val="1"/>
  <p:tag name="TAG_CONTENT_SUBINDEX" val="1"/>
  <p:tag name="YOO_CHATSHAPE_TYPE" val="YOO_CHATSHAPE_CHILDCONTENT"/>
</p:tagLst>
</file>

<file path=ppt/tags/tag21.xml><?xml version="1.0" encoding="utf-8"?>
<p:tagLst xmlns:a="http://schemas.openxmlformats.org/drawingml/2006/main" xmlns:r="http://schemas.openxmlformats.org/officeDocument/2006/relationships" xmlns:p="http://schemas.openxmlformats.org/presentationml/2006/main">
  <p:tag name="TAG_CONTENT_DIAGRAM_INDEX" val="74ea37b3fe5a4e8abed6e37449a241fa"/>
  <p:tag name="TAG_CONTENT_GROUPCOUNT" val="6"/>
  <p:tag name="TAG_CONTENT_GROUPINDEX" val="3"/>
  <p:tag name="TAG_CONTENT_SUBINDEX" val="3"/>
  <p:tag name="YOO_CHAT_DIAGRAM_SHAPETYPE" val="YOO_CHATSHAPE_DIAGRAM_TITLE"/>
  <p:tag name="YOO_CHATSHAPE_TYPE" val="YOO_CHATSHAPE_CATALOG"/>
</p:tagLst>
</file>

<file path=ppt/tags/tag210.xml><?xml version="1.0" encoding="utf-8"?>
<p:tagLst xmlns:a="http://schemas.openxmlformats.org/drawingml/2006/main" xmlns:r="http://schemas.openxmlformats.org/officeDocument/2006/relationships" xmlns:p="http://schemas.openxmlformats.org/presentationml/2006/main">
  <p:tag name="TAG_CONTENT_DIAGRAM_INDEX" val="a0b8271dab2b4b3bbb2e62af30c1fb0d"/>
  <p:tag name="TAG_CONTENT_GROUPCOUNT" val="3"/>
  <p:tag name="TAG_CONTENT_GROUPINDEX" val="1"/>
  <p:tag name="TAG_CONTENT_SUBINDEX" val="1"/>
  <p:tag name="YOO_CHATSHAPE_TYPE" val="YOO_CHATSHAPE_CHILDTITLE"/>
</p:tagLst>
</file>

<file path=ppt/tags/tag211.xml><?xml version="1.0" encoding="utf-8"?>
<p:tagLst xmlns:a="http://schemas.openxmlformats.org/drawingml/2006/main" xmlns:r="http://schemas.openxmlformats.org/officeDocument/2006/relationships" xmlns:p="http://schemas.openxmlformats.org/presentationml/2006/main">
  <p:tag name="TAG_CHATSHAPE_LINK" val="sp:子标题2"/>
  <p:tag name="TAG_CONTENT_DIAGRAM_INDEX" val="a0b8271dab2b4b3bbb2e62af30c1fb0d"/>
  <p:tag name="TAG_CONTENT_GROUPCOUNT" val="3"/>
  <p:tag name="TAG_CONTENT_GROUPINDEX" val="2"/>
  <p:tag name="TAG_CONTENT_SUBINDEX" val="2"/>
  <p:tag name="YOO_CHATSHAPE_TYPE" val="YOO_CHATSHAPE_CHILDDECORATE"/>
</p:tagLst>
</file>

<file path=ppt/tags/tag212.xml><?xml version="1.0" encoding="utf-8"?>
<p:tagLst xmlns:a="http://schemas.openxmlformats.org/drawingml/2006/main" xmlns:r="http://schemas.openxmlformats.org/officeDocument/2006/relationships" xmlns:p="http://schemas.openxmlformats.org/presentationml/2006/main">
  <p:tag name="TAG_CHATSHAPE_LINK" val="sp:子标题2"/>
  <p:tag name="TAG_CONTENT_DIAGRAM_INDEX" val="a0b8271dab2b4b3bbb2e62af30c1fb0d"/>
  <p:tag name="TAG_CONTENT_GROUPCOUNT" val="3"/>
  <p:tag name="TAG_CONTENT_GROUPINDEX" val="2"/>
  <p:tag name="TAG_CONTENT_SUBINDEX" val="2"/>
  <p:tag name="YOO_CHATSHAPE_TYPE" val="YOO_CHATSHAPE_CHILDDECORATE"/>
</p:tagLst>
</file>

<file path=ppt/tags/tag213.xml><?xml version="1.0" encoding="utf-8"?>
<p:tagLst xmlns:a="http://schemas.openxmlformats.org/drawingml/2006/main" xmlns:r="http://schemas.openxmlformats.org/officeDocument/2006/relationships" xmlns:p="http://schemas.openxmlformats.org/presentationml/2006/main">
  <p:tag name="TAG_CONTENT_DIAGRAM_INDEX" val="a0b8271dab2b4b3bbb2e62af30c1fb0d"/>
  <p:tag name="TAG_CONTENT_GROUPCOUNT" val="3"/>
  <p:tag name="TAG_CONTENT_GROUPINDEX" val="2"/>
  <p:tag name="TAG_CONTENT_SUBINDEX" val="2"/>
  <p:tag name="YOO_CHATSHAPE_TYPE" val="YOO_CHATSHAPE_CHILDCONTENT"/>
</p:tagLst>
</file>

<file path=ppt/tags/tag214.xml><?xml version="1.0" encoding="utf-8"?>
<p:tagLst xmlns:a="http://schemas.openxmlformats.org/drawingml/2006/main" xmlns:r="http://schemas.openxmlformats.org/officeDocument/2006/relationships" xmlns:p="http://schemas.openxmlformats.org/presentationml/2006/main">
  <p:tag name="TAG_CONTENT_DIAGRAM_INDEX" val="a0b8271dab2b4b3bbb2e62af30c1fb0d"/>
  <p:tag name="TAG_CONTENT_GROUPCOUNT" val="3"/>
  <p:tag name="TAG_CONTENT_GROUPINDEX" val="2"/>
  <p:tag name="TAG_CONTENT_SUBINDEX" val="2"/>
  <p:tag name="YOO_CHATSHAPE_TYPE" val="YOO_CHATSHAPE_CHILDTITLE"/>
</p:tagLst>
</file>

<file path=ppt/tags/tag215.xml><?xml version="1.0" encoding="utf-8"?>
<p:tagLst xmlns:a="http://schemas.openxmlformats.org/drawingml/2006/main" xmlns:r="http://schemas.openxmlformats.org/officeDocument/2006/relationships" xmlns:p="http://schemas.openxmlformats.org/presentationml/2006/main">
  <p:tag name="TAG_CHATSHAPE_LINK" val="sp:子标题3"/>
  <p:tag name="TAG_CONTENT_DIAGRAM_INDEX" val="a0b8271dab2b4b3bbb2e62af30c1fb0d"/>
  <p:tag name="TAG_CONTENT_GROUPCOUNT" val="3"/>
  <p:tag name="TAG_CONTENT_GROUPINDEX" val="3"/>
  <p:tag name="TAG_CONTENT_SUBINDEX" val="3"/>
  <p:tag name="YOO_CHATSHAPE_TYPE" val="YOO_CHATSHAPE_CHILDDECORATE"/>
</p:tagLst>
</file>

<file path=ppt/tags/tag216.xml><?xml version="1.0" encoding="utf-8"?>
<p:tagLst xmlns:a="http://schemas.openxmlformats.org/drawingml/2006/main" xmlns:r="http://schemas.openxmlformats.org/officeDocument/2006/relationships" xmlns:p="http://schemas.openxmlformats.org/presentationml/2006/main">
  <p:tag name="TAG_CHATSHAPE_LINK" val="sp:子标题3"/>
  <p:tag name="TAG_CONTENT_DIAGRAM_INDEX" val="a0b8271dab2b4b3bbb2e62af30c1fb0d"/>
  <p:tag name="TAG_CONTENT_GROUPCOUNT" val="3"/>
  <p:tag name="TAG_CONTENT_GROUPINDEX" val="3"/>
  <p:tag name="TAG_CONTENT_SUBINDEX" val="3"/>
  <p:tag name="YOO_CHATSHAPE_TYPE" val="YOO_CHATSHAPE_CHILDDECORATE"/>
</p:tagLst>
</file>

<file path=ppt/tags/tag217.xml><?xml version="1.0" encoding="utf-8"?>
<p:tagLst xmlns:a="http://schemas.openxmlformats.org/drawingml/2006/main" xmlns:r="http://schemas.openxmlformats.org/officeDocument/2006/relationships" xmlns:p="http://schemas.openxmlformats.org/presentationml/2006/main">
  <p:tag name="TAG_CONTENT_DIAGRAM_INDEX" val="a0b8271dab2b4b3bbb2e62af30c1fb0d"/>
  <p:tag name="TAG_CONTENT_GROUPCOUNT" val="3"/>
  <p:tag name="TAG_CONTENT_GROUPINDEX" val="3"/>
  <p:tag name="TAG_CONTENT_SUBINDEX" val="3"/>
  <p:tag name="YOO_CHATSHAPE_TYPE" val="YOO_CHATSHAPE_CHILDCONTENT"/>
</p:tagLst>
</file>

<file path=ppt/tags/tag218.xml><?xml version="1.0" encoding="utf-8"?>
<p:tagLst xmlns:a="http://schemas.openxmlformats.org/drawingml/2006/main" xmlns:r="http://schemas.openxmlformats.org/officeDocument/2006/relationships" xmlns:p="http://schemas.openxmlformats.org/presentationml/2006/main">
  <p:tag name="TAG_CONTENT_DIAGRAM_INDEX" val="a0b8271dab2b4b3bbb2e62af30c1fb0d"/>
  <p:tag name="TAG_CONTENT_GROUPCOUNT" val="3"/>
  <p:tag name="TAG_CONTENT_GROUPINDEX" val="3"/>
  <p:tag name="TAG_CONTENT_SUBINDEX" val="3"/>
  <p:tag name="YOO_CHATSHAPE_TYPE" val="YOO_CHATSHAPE_CHILDTITLE"/>
</p:tagLst>
</file>

<file path=ppt/tags/tag219.xml><?xml version="1.0" encoding="utf-8"?>
<p:tagLst xmlns:a="http://schemas.openxmlformats.org/drawingml/2006/main" xmlns:r="http://schemas.openxmlformats.org/officeDocument/2006/relationships" xmlns:p="http://schemas.openxmlformats.org/presentationml/2006/main">
  <p:tag name="YOO_CHATSHAPE_TYPE" val="YOO_CHATSHAPE_DECORATION"/>
</p:tagLst>
</file>

<file path=ppt/tags/tag22.xml><?xml version="1.0" encoding="utf-8"?>
<p:tagLst xmlns:a="http://schemas.openxmlformats.org/drawingml/2006/main" xmlns:r="http://schemas.openxmlformats.org/officeDocument/2006/relationships" xmlns:p="http://schemas.openxmlformats.org/presentationml/2006/main">
  <p:tag name="TAG_CONTENT_DIAGRAM_INDEX" val="74ea37b3fe5a4e8abed6e37449a241fa"/>
  <p:tag name="TAG_CONTENT_GROUPCOUNT" val="6"/>
  <p:tag name="TAG_CONTENT_GROUPINDEX" val="3"/>
  <p:tag name="TAG_CONTENT_SUBINDEX" val="3"/>
  <p:tag name="YOO_CHAT_DIAGRAM_SHAPETYPE" val="YOO_CHAT_DIAGRAM_NUM"/>
  <p:tag name="YOO_CHATSHAPE_TYPE" val="YOO_CHATSHAPE_NUM"/>
</p:tagLst>
</file>

<file path=ppt/tags/tag220.xml><?xml version="1.0" encoding="utf-8"?>
<p:tagLst xmlns:a="http://schemas.openxmlformats.org/drawingml/2006/main" xmlns:r="http://schemas.openxmlformats.org/officeDocument/2006/relationships" xmlns:p="http://schemas.openxmlformats.org/presentationml/2006/main">
  <p:tag name="YOO_CHATSHAPE_TYPE" val="YOO_CHATSHAPE_DECORATION"/>
</p:tagLst>
</file>

<file path=ppt/tags/tag221.xml><?xml version="1.0" encoding="utf-8"?>
<p:tagLst xmlns:a="http://schemas.openxmlformats.org/drawingml/2006/main" xmlns:r="http://schemas.openxmlformats.org/officeDocument/2006/relationships" xmlns:p="http://schemas.openxmlformats.org/presentationml/2006/main">
  <p:tag name="YOO_CHATSHAPE_TYPE" val="YOO_CHATSHAPE_DECORATION"/>
</p:tagLst>
</file>

<file path=ppt/tags/tag222.xml><?xml version="1.0" encoding="utf-8"?>
<p:tagLst xmlns:a="http://schemas.openxmlformats.org/drawingml/2006/main" xmlns:r="http://schemas.openxmlformats.org/officeDocument/2006/relationships" xmlns:p="http://schemas.openxmlformats.org/presentationml/2006/main">
  <p:tag name="YOO_CHATSHAPE_TYPE" val="YOO_CHATSHAPE_DECORATION"/>
</p:tagLst>
</file>

<file path=ppt/tags/tag223.xml><?xml version="1.0" encoding="utf-8"?>
<p:tagLst xmlns:a="http://schemas.openxmlformats.org/drawingml/2006/main" xmlns:r="http://schemas.openxmlformats.org/officeDocument/2006/relationships" xmlns:p="http://schemas.openxmlformats.org/presentationml/2006/main">
  <p:tag name="YOO_CHATSHAPE_TYPE" val="YOO_CHATSHAPE_DECORATION"/>
</p:tagLst>
</file>

<file path=ppt/tags/tag224.xml><?xml version="1.0" encoding="utf-8"?>
<p:tagLst xmlns:a="http://schemas.openxmlformats.org/drawingml/2006/main" xmlns:r="http://schemas.openxmlformats.org/officeDocument/2006/relationships" xmlns:p="http://schemas.openxmlformats.org/presentationml/2006/main">
  <p:tag name="YOO_CHATSHAPE_TYPE" val="YOO_CHATSHAPE_DECORATION"/>
</p:tagLst>
</file>

<file path=ppt/tags/tag225.xml><?xml version="1.0" encoding="utf-8"?>
<p:tagLst xmlns:a="http://schemas.openxmlformats.org/drawingml/2006/main" xmlns:r="http://schemas.openxmlformats.org/officeDocument/2006/relationships" xmlns:p="http://schemas.openxmlformats.org/presentationml/2006/main">
  <p:tag name="YOO_CHATSHAPE_TYPE" val="YOO_CHATSHAPE_DECORATION"/>
</p:tagLst>
</file>

<file path=ppt/tags/tag226.xml><?xml version="1.0" encoding="utf-8"?>
<p:tagLst xmlns:a="http://schemas.openxmlformats.org/drawingml/2006/main" xmlns:r="http://schemas.openxmlformats.org/officeDocument/2006/relationships" xmlns:p="http://schemas.openxmlformats.org/presentationml/2006/main">
  <p:tag name="YOO_CHATSHAPE_TYPE" val="YOO_CHATSHAPE_DECORATION"/>
</p:tagLst>
</file>

<file path=ppt/tags/tag227.xml><?xml version="1.0" encoding="utf-8"?>
<p:tagLst xmlns:a="http://schemas.openxmlformats.org/drawingml/2006/main" xmlns:r="http://schemas.openxmlformats.org/officeDocument/2006/relationships" xmlns:p="http://schemas.openxmlformats.org/presentationml/2006/main">
  <p:tag name="YOO_CHATSHAPE_TYPE" val="YOO_CHATSHAPE_DECORATION"/>
</p:tagLst>
</file>

<file path=ppt/tags/tag228.xml><?xml version="1.0" encoding="utf-8"?>
<p:tagLst xmlns:a="http://schemas.openxmlformats.org/drawingml/2006/main" xmlns:r="http://schemas.openxmlformats.org/officeDocument/2006/relationships" xmlns:p="http://schemas.openxmlformats.org/presentationml/2006/main">
  <p:tag name="YOO_CHATSHAPE_TYPE" val="YOO_CHATSHAPE_DECORATION"/>
</p:tagLst>
</file>

<file path=ppt/tags/tag229.xml><?xml version="1.0" encoding="utf-8"?>
<p:tagLst xmlns:a="http://schemas.openxmlformats.org/drawingml/2006/main" xmlns:r="http://schemas.openxmlformats.org/officeDocument/2006/relationships" xmlns:p="http://schemas.openxmlformats.org/presentationml/2006/main">
  <p:tag name="YOO_CHATSHAPE_TYPE" val="YOO_CHATSHAPE_DECORATION"/>
</p:tagLst>
</file>

<file path=ppt/tags/tag23.xml><?xml version="1.0" encoding="utf-8"?>
<p:tagLst xmlns:a="http://schemas.openxmlformats.org/drawingml/2006/main" xmlns:r="http://schemas.openxmlformats.org/officeDocument/2006/relationships" xmlns:p="http://schemas.openxmlformats.org/presentationml/2006/main">
  <p:tag name="TAG_CONTENT_DIAGRAM_INDEX" val="74ea37b3fe5a4e8abed6e37449a241fa"/>
  <p:tag name="TAG_CONTENT_GROUPCOUNT" val="6"/>
  <p:tag name="TAG_CONTENT_GROUPINDEX" val="2"/>
  <p:tag name="TAG_CONTENT_SUBINDEX" val="2"/>
  <p:tag name="YOO_CHAT_DIAGRAM_SHAPETYPE" val="YOO_CHATSHAPE_DIAGRAM_TITLE"/>
  <p:tag name="YOO_CHATSHAPE_TYPE" val="YOO_CHATSHAPE_CATALOG"/>
</p:tagLst>
</file>

<file path=ppt/tags/tag230.xml><?xml version="1.0" encoding="utf-8"?>
<p:tagLst xmlns:a="http://schemas.openxmlformats.org/drawingml/2006/main" xmlns:r="http://schemas.openxmlformats.org/officeDocument/2006/relationships" xmlns:p="http://schemas.openxmlformats.org/presentationml/2006/main">
  <p:tag name="YOO_CHATSHAPE_TYPE" val="YOO_CHATSHAPE_DECORATION"/>
</p:tagLst>
</file>

<file path=ppt/tags/tag231.xml><?xml version="1.0" encoding="utf-8"?>
<p:tagLst xmlns:a="http://schemas.openxmlformats.org/drawingml/2006/main" xmlns:r="http://schemas.openxmlformats.org/officeDocument/2006/relationships" xmlns:p="http://schemas.openxmlformats.org/presentationml/2006/main">
  <p:tag name="YOO_CHATSHAPE_TYPE" val="YOO_CHATSHAPE_DECORATION"/>
</p:tagLst>
</file>

<file path=ppt/tags/tag232.xml><?xml version="1.0" encoding="utf-8"?>
<p:tagLst xmlns:a="http://schemas.openxmlformats.org/drawingml/2006/main" xmlns:r="http://schemas.openxmlformats.org/officeDocument/2006/relationships" xmlns:p="http://schemas.openxmlformats.org/presentationml/2006/main">
  <p:tag name="YOO_CHATSHAPE_TYPE" val="YOO_CHATSHAPE_DECORATION"/>
</p:tagLst>
</file>

<file path=ppt/tags/tag233.xml><?xml version="1.0" encoding="utf-8"?>
<p:tagLst xmlns:a="http://schemas.openxmlformats.org/drawingml/2006/main" xmlns:r="http://schemas.openxmlformats.org/officeDocument/2006/relationships" xmlns:p="http://schemas.openxmlformats.org/presentationml/2006/main">
  <p:tag name="YOO_CHATSHAPE_TYPE" val="YOO_CHATSHAPE_DECORATION"/>
</p:tagLst>
</file>

<file path=ppt/tags/tag234.xml><?xml version="1.0" encoding="utf-8"?>
<p:tagLst xmlns:a="http://schemas.openxmlformats.org/drawingml/2006/main" xmlns:r="http://schemas.openxmlformats.org/officeDocument/2006/relationships" xmlns:p="http://schemas.openxmlformats.org/presentationml/2006/main">
  <p:tag name="TAG_AIGCCREATORID" val="AIGC生成内容仅供参考-2026/3/8 19:08:41"/>
  <p:tag name="TAG_CHAPTER_ID" val="3"/>
  <p:tag name="YOO_CHATPAGE_TYPE" val="TAG_CHATPAGE_CHAPTER"/>
  <p:tag name="YOO_CHATSHAPE_TITLE" val="苏轼治水对徐州地理环境的影响"/>
  <p:tag name="YOO_PROTECTION_DATA" val="\u007b\u0022\u0049\u0044\u0022\u003a\u0022\u0063\u0031\u0037\u0064\u0033\u0036\u0030\u0036\u0038\u0065\u0064\u0031\u0034\u0062\u0063\u0063\u0038\u0037\u0038\u0061\u0030\u0034\u0062\u0064\u0039\u0062\u0039\u0039\u0034\u0033\u0062\u0036\u0022\u002c\u0022\u0054\u0069\u006d\u0065\u0022\u003a\u0022\u0032\u0030\u0032\u0036\u002f\u0030\u0033\u002f\u0030\u0038\u0020\u0031\u0039\u003a\u0030\u0038\u003a\u0034\u0032\u0022\u002c\u0022\u0055\u0073\u0065\u0072\u0049\u0044\u0022\u003a\u0022\u0038\u0038\u0038\u0038\u0022\u002c\u0022\u0054\u0065\u0061\u006d\u0049\u0044\u0022\u003a\u0022\u0022\u002c\u0022\u0049\u0073\u0053\u0075\u0070\u0065\u0072\u0056\u0069\u0070\u0022\u003a\u0074\u0072\u0075\u0065\u002c\u0022\u0050\u0072\u006f\u0074\u0065\u0063\u0074\u0053\u0074\u0061\u0074\u0075\u0073\u0022\u003a\u0030\u007d"/>
</p:tagLst>
</file>

<file path=ppt/tags/tag235.xml><?xml version="1.0" encoding="utf-8"?>
<p:tagLst xmlns:a="http://schemas.openxmlformats.org/drawingml/2006/main" xmlns:r="http://schemas.openxmlformats.org/officeDocument/2006/relationships" xmlns:p="http://schemas.openxmlformats.org/presentationml/2006/main">
  <p:tag name="YOO_CHATSHAPE_TYPE" val="YOO_CHATSHAPE_TITLE"/>
</p:tagLst>
</file>

<file path=ppt/tags/tag236.xml><?xml version="1.0" encoding="utf-8"?>
<p:tagLst xmlns:a="http://schemas.openxmlformats.org/drawingml/2006/main" xmlns:r="http://schemas.openxmlformats.org/officeDocument/2006/relationships" xmlns:p="http://schemas.openxmlformats.org/presentationml/2006/main">
  <p:tag name="TAG_CHATPAGE_CHAPTER" val="3"/>
  <p:tag name="YOO_CHATSHAPE_TYPE" val="YOO_CHATSHAPE_NUM"/>
</p:tagLst>
</file>

<file path=ppt/tags/tag237.xml><?xml version="1.0" encoding="utf-8"?>
<p:tagLst xmlns:a="http://schemas.openxmlformats.org/drawingml/2006/main" xmlns:r="http://schemas.openxmlformats.org/officeDocument/2006/relationships" xmlns:p="http://schemas.openxmlformats.org/presentationml/2006/main">
  <p:tag name="YOO_CHATSHAPE_TYPE" val="YOO_CHATSHAPE_DECORATION"/>
</p:tagLst>
</file>

<file path=ppt/tags/tag238.xml><?xml version="1.0" encoding="utf-8"?>
<p:tagLst xmlns:a="http://schemas.openxmlformats.org/drawingml/2006/main" xmlns:r="http://schemas.openxmlformats.org/officeDocument/2006/relationships" xmlns:p="http://schemas.openxmlformats.org/presentationml/2006/main">
  <p:tag name="YOO_CHATSHAPE_TYPE" val="YOO_CHATSHAPE_DECORATION"/>
</p:tagLst>
</file>

<file path=ppt/tags/tag239.xml><?xml version="1.0" encoding="utf-8"?>
<p:tagLst xmlns:a="http://schemas.openxmlformats.org/drawingml/2006/main" xmlns:r="http://schemas.openxmlformats.org/officeDocument/2006/relationships" xmlns:p="http://schemas.openxmlformats.org/presentationml/2006/main">
  <p:tag name="TAG_AIGCCREATORID" val="AIGC生成内容仅供参考-2026/3/8 19:08:41"/>
  <p:tag name="TAG_CHAPTER_ID" val="3"/>
  <p:tag name="TAG_CONTENT_TYPE" val="二级大纲3"/>
  <p:tag name="TAG_SECTION_ID" val="0"/>
  <p:tag name="YOO_CHATPAGE_TYPE" val="TAG_CHATPAGE_MULTCONTENT"/>
  <p:tag name="YOO_CHATSHAPE_TITLE" val="短期影响"/>
  <p:tag name="YOO_PROTECTION_DATA" val="\u007b\u0022\u0049\u0044\u0022\u003a\u0022\u0063\u0031\u0037\u0064\u0033\u0036\u0030\u0036\u0038\u0065\u0064\u0031\u0034\u0062\u0063\u0063\u0038\u0037\u0038\u0061\u0030\u0034\u0062\u0064\u0039\u0062\u0039\u0039\u0034\u0033\u0062\u0036\u0022\u002c\u0022\u0054\u0069\u006d\u0065\u0022\u003a\u0022\u0032\u0030\u0032\u0036\u002f\u0030\u0033\u002f\u0030\u0038\u0020\u0031\u0039\u003a\u0030\u0038\u003a\u0034\u0032\u0022\u002c\u0022\u0055\u0073\u0065\u0072\u0049\u0044\u0022\u003a\u0022\u0038\u0038\u0038\u0038\u0022\u002c\u0022\u0054\u0065\u0061\u006d\u0049\u0044\u0022\u003a\u0022\u0022\u002c\u0022\u0049\u0073\u0053\u0075\u0070\u0065\u0072\u0056\u0069\u0070\u0022\u003a\u0074\u0072\u0075\u0065\u002c\u0022\u0050\u0072\u006f\u0074\u0065\u0063\u0074\u0053\u0074\u0061\u0074\u0075\u0073\u0022\u003a\u0030\u007d"/>
</p:tagLst>
</file>

<file path=ppt/tags/tag24.xml><?xml version="1.0" encoding="utf-8"?>
<p:tagLst xmlns:a="http://schemas.openxmlformats.org/drawingml/2006/main" xmlns:r="http://schemas.openxmlformats.org/officeDocument/2006/relationships" xmlns:p="http://schemas.openxmlformats.org/presentationml/2006/main">
  <p:tag name="TAG_CONTENT_DIAGRAM_INDEX" val="74ea37b3fe5a4e8abed6e37449a241fa"/>
  <p:tag name="TAG_CONTENT_GROUPCOUNT" val="6"/>
  <p:tag name="TAG_CONTENT_GROUPINDEX" val="2"/>
  <p:tag name="TAG_CONTENT_SUBINDEX" val="2"/>
  <p:tag name="YOO_CHAT_DIAGRAM_SHAPETYPE" val="YOO_CHAT_DIAGRAM_NUM"/>
  <p:tag name="YOO_CHATSHAPE_TYPE" val="YOO_CHATSHAPE_NUM"/>
</p:tagLst>
</file>

<file path=ppt/tags/tag240.xml><?xml version="1.0" encoding="utf-8"?>
<p:tagLst xmlns:a="http://schemas.openxmlformats.org/drawingml/2006/main" xmlns:r="http://schemas.openxmlformats.org/officeDocument/2006/relationships" xmlns:p="http://schemas.openxmlformats.org/presentationml/2006/main">
  <p:tag name="TAG_CONTENT_DIAGRAM_INDEX" val="7a52267c93064486a010fc06f2a85af6"/>
  <p:tag name="TAG_CONTENT_GROUPCOUNT" val="3"/>
  <p:tag name="TAG_CONTENT_GROUPINDEX" val="2"/>
  <p:tag name="TAG_CONTENT_SUBINDEX" val="2"/>
  <p:tag name="YOO_CHATSHAPE_TYPE" val="YOO_CHATSHAPE_CHILDDECORATE"/>
</p:tagLst>
</file>

<file path=ppt/tags/tag241.xml><?xml version="1.0" encoding="utf-8"?>
<p:tagLst xmlns:a="http://schemas.openxmlformats.org/drawingml/2006/main" xmlns:r="http://schemas.openxmlformats.org/officeDocument/2006/relationships" xmlns:p="http://schemas.openxmlformats.org/presentationml/2006/main">
  <p:tag name="TAG_CHATSHAPE_LINK" val="sp:子标题1"/>
  <p:tag name="TAG_CONTENT_DIAGRAM_INDEX" val="7a52267c93064486a010fc06f2a85af6"/>
  <p:tag name="TAG_CONTENT_GROUPCOUNT" val="3"/>
  <p:tag name="TAG_CONTENT_GROUPINDEX" val="1"/>
  <p:tag name="TAG_CONTENT_SUBINDEX" val="1"/>
  <p:tag name="YOO_CHATSHAPE_TYPE" val="YOO_CHATSHAPE_CHILDDECORATE"/>
</p:tagLst>
</file>

<file path=ppt/tags/tag242.xml><?xml version="1.0" encoding="utf-8"?>
<p:tagLst xmlns:a="http://schemas.openxmlformats.org/drawingml/2006/main" xmlns:r="http://schemas.openxmlformats.org/officeDocument/2006/relationships" xmlns:p="http://schemas.openxmlformats.org/presentationml/2006/main">
  <p:tag name="TAG_CHATSHAPE_LINK" val="sp:子标题1"/>
  <p:tag name="TAG_CONTENT_DIAGRAM_INDEX" val="7a52267c93064486a010fc06f2a85af6"/>
  <p:tag name="TAG_CONTENT_GROUPCOUNT" val="3"/>
  <p:tag name="TAG_CONTENT_GROUPINDEX" val="1"/>
  <p:tag name="TAG_CONTENT_SUBINDEX" val="1"/>
  <p:tag name="YOO_CHATSHAPE_TYPE" val="YOO_CHATSHAPE_CHILDDECORATE"/>
</p:tagLst>
</file>

<file path=ppt/tags/tag243.xml><?xml version="1.0" encoding="utf-8"?>
<p:tagLst xmlns:a="http://schemas.openxmlformats.org/drawingml/2006/main" xmlns:r="http://schemas.openxmlformats.org/officeDocument/2006/relationships" xmlns:p="http://schemas.openxmlformats.org/presentationml/2006/main">
  <p:tag name="TAG_CHATSHAPE_LINK" val="sp:子标题3"/>
  <p:tag name="TAG_CONTENT_DIAGRAM_INDEX" val="7a52267c93064486a010fc06f2a85af6"/>
  <p:tag name="TAG_CONTENT_GROUPCOUNT" val="3"/>
  <p:tag name="TAG_CONTENT_GROUPINDEX" val="3"/>
  <p:tag name="TAG_CONTENT_SUBINDEX" val="3"/>
  <p:tag name="YOO_CHATSHAPE_TYPE" val="YOO_CHATSHAPE_CHILDDECORATE"/>
</p:tagLst>
</file>

<file path=ppt/tags/tag244.xml><?xml version="1.0" encoding="utf-8"?>
<p:tagLst xmlns:a="http://schemas.openxmlformats.org/drawingml/2006/main" xmlns:r="http://schemas.openxmlformats.org/officeDocument/2006/relationships" xmlns:p="http://schemas.openxmlformats.org/presentationml/2006/main">
  <p:tag name="TAG_CHATSHAPE_LINK" val="sp:子标题3"/>
  <p:tag name="TAG_CONTENT_DIAGRAM_INDEX" val="7a52267c93064486a010fc06f2a85af6"/>
  <p:tag name="TAG_CONTENT_GROUPCOUNT" val="3"/>
  <p:tag name="TAG_CONTENT_GROUPINDEX" val="3"/>
  <p:tag name="TAG_CONTENT_SUBINDEX" val="3"/>
  <p:tag name="YOO_CHATSHAPE_TYPE" val="YOO_CHATSHAPE_CHILDDECORATE"/>
</p:tagLst>
</file>

<file path=ppt/tags/tag245.xml><?xml version="1.0" encoding="utf-8"?>
<p:tagLst xmlns:a="http://schemas.openxmlformats.org/drawingml/2006/main" xmlns:r="http://schemas.openxmlformats.org/officeDocument/2006/relationships" xmlns:p="http://schemas.openxmlformats.org/presentationml/2006/main">
  <p:tag name="TAG_CHATSHAPE_LINK" val="sp:子标题2"/>
  <p:tag name="TAG_CONTENT_DIAGRAM_INDEX" val="7a52267c93064486a010fc06f2a85af6"/>
  <p:tag name="TAG_CONTENT_GROUPCOUNT" val="3"/>
  <p:tag name="TAG_CONTENT_GROUPINDEX" val="2"/>
  <p:tag name="TAG_CONTENT_SUBINDEX" val="2"/>
  <p:tag name="YOO_CHATSHAPE_TYPE" val="YOO_CHATSHAPE_CHILDDECORATE"/>
</p:tagLst>
</file>

<file path=ppt/tags/tag246.xml><?xml version="1.0" encoding="utf-8"?>
<p:tagLst xmlns:a="http://schemas.openxmlformats.org/drawingml/2006/main" xmlns:r="http://schemas.openxmlformats.org/officeDocument/2006/relationships" xmlns:p="http://schemas.openxmlformats.org/presentationml/2006/main">
  <p:tag name="TAG_CONTENT_DIAGRAM_INDEX" val="7a52267c93064486a010fc06f2a85af6"/>
  <p:tag name="TAG_CONTENT_GROUPCOUNT" val="3"/>
  <p:tag name="TAG_CONTENT_GROUPINDEX" val="1"/>
  <p:tag name="TAG_CONTENT_SUBINDEX" val="1"/>
  <p:tag name="YOO_CHATSHAPE_TYPE" val="YOO_CHATSHAPE_CHILDDECORATE"/>
</p:tagLst>
</file>

<file path=ppt/tags/tag247.xml><?xml version="1.0" encoding="utf-8"?>
<p:tagLst xmlns:a="http://schemas.openxmlformats.org/drawingml/2006/main" xmlns:r="http://schemas.openxmlformats.org/officeDocument/2006/relationships" xmlns:p="http://schemas.openxmlformats.org/presentationml/2006/main">
  <p:tag name="TAG_CHATSHAPE_LINK" val="sp:子标题1"/>
  <p:tag name="TAG_CONTENT_DIAGRAM_INDEX" val="7a52267c93064486a010fc06f2a85af6"/>
  <p:tag name="TAG_CONTENT_GROUPCOUNT" val="3"/>
  <p:tag name="TAG_CONTENT_GROUPINDEX" val="1"/>
  <p:tag name="TAG_CONTENT_SUBINDEX" val="1"/>
  <p:tag name="YOO_CHATSHAPE_TYPE" val="YOO_CHATSHAPE_CHILDDECORATE"/>
</p:tagLst>
</file>

<file path=ppt/tags/tag248.xml><?xml version="1.0" encoding="utf-8"?>
<p:tagLst xmlns:a="http://schemas.openxmlformats.org/drawingml/2006/main" xmlns:r="http://schemas.openxmlformats.org/officeDocument/2006/relationships" xmlns:p="http://schemas.openxmlformats.org/presentationml/2006/main">
  <p:tag name="TAG_CHATSHAPE_LINK" val="sp:子标题2"/>
  <p:tag name="TAG_CONTENT_DIAGRAM_INDEX" val="7a52267c93064486a010fc06f2a85af6"/>
  <p:tag name="TAG_CONTENT_GROUPCOUNT" val="3"/>
  <p:tag name="TAG_CONTENT_GROUPINDEX" val="2"/>
  <p:tag name="TAG_CONTENT_SUBINDEX" val="2"/>
  <p:tag name="YOO_CHATSHAPE_TYPE" val="YOO_CHATSHAPE_CHILDDECORATE"/>
</p:tagLst>
</file>

<file path=ppt/tags/tag249.xml><?xml version="1.0" encoding="utf-8"?>
<p:tagLst xmlns:a="http://schemas.openxmlformats.org/drawingml/2006/main" xmlns:r="http://schemas.openxmlformats.org/officeDocument/2006/relationships" xmlns:p="http://schemas.openxmlformats.org/presentationml/2006/main">
  <p:tag name="TAG_CHATSHAPE_LINK" val="sp:子标题3"/>
  <p:tag name="TAG_CONTENT_DIAGRAM_INDEX" val="7a52267c93064486a010fc06f2a85af6"/>
  <p:tag name="TAG_CONTENT_GROUPCOUNT" val="3"/>
  <p:tag name="TAG_CONTENT_GROUPINDEX" val="3"/>
  <p:tag name="TAG_CONTENT_SUBINDEX" val="3"/>
  <p:tag name="YOO_CHATSHAPE_TYPE" val="YOO_CHATSHAPE_CHILDDECORATE"/>
</p:tagLst>
</file>

<file path=ppt/tags/tag25.xml><?xml version="1.0" encoding="utf-8"?>
<p:tagLst xmlns:a="http://schemas.openxmlformats.org/drawingml/2006/main" xmlns:r="http://schemas.openxmlformats.org/officeDocument/2006/relationships" xmlns:p="http://schemas.openxmlformats.org/presentationml/2006/main">
  <p:tag name="TAG_CONTENT_DIAGRAM_INDEX" val="74ea37b3fe5a4e8abed6e37449a241fa"/>
  <p:tag name="TAG_CONTENT_GROUPCOUNT" val="6"/>
  <p:tag name="TAG_CONTENT_GROUPINDEX" val="1"/>
  <p:tag name="TAG_CONTENT_SUBINDEX" val="1"/>
  <p:tag name="YOO_CHAT_DIAGRAM_SHAPETYPE" val="YOO_CHATSHAPE_DIAGRAM_TITLE"/>
  <p:tag name="YOO_CHATSHAPE_TYPE" val="YOO_CHATSHAPE_CATALOG"/>
</p:tagLst>
</file>

<file path=ppt/tags/tag250.xml><?xml version="1.0" encoding="utf-8"?>
<p:tagLst xmlns:a="http://schemas.openxmlformats.org/drawingml/2006/main" xmlns:r="http://schemas.openxmlformats.org/officeDocument/2006/relationships" xmlns:p="http://schemas.openxmlformats.org/presentationml/2006/main">
  <p:tag name="TAG_CHATSHAPE_LINK" val="sp:子标题1"/>
  <p:tag name="TAG_CONTENT_DIAGRAM_INDEX" val="7a52267c93064486a010fc06f2a85af6"/>
  <p:tag name="TAG_CONTENT_GROUPCOUNT" val="3"/>
  <p:tag name="TAG_CONTENT_GROUPINDEX" val="1"/>
  <p:tag name="TAG_CONTENT_SUBINDEX" val="1"/>
  <p:tag name="YOO_CHATSHAPE_TYPE" val="YOO_CHATSHAPE_CHILDDECORATE"/>
</p:tagLst>
</file>

<file path=ppt/tags/tag251.xml><?xml version="1.0" encoding="utf-8"?>
<p:tagLst xmlns:a="http://schemas.openxmlformats.org/drawingml/2006/main" xmlns:r="http://schemas.openxmlformats.org/officeDocument/2006/relationships" xmlns:p="http://schemas.openxmlformats.org/presentationml/2006/main">
  <p:tag name="TAG_CONTENT_DIAGRAM_INDEX" val="7a52267c93064486a010fc06f2a85af6"/>
  <p:tag name="TAG_CONTENT_GROUPCOUNT" val="3"/>
  <p:tag name="TAG_CONTENT_GROUPINDEX" val="1"/>
  <p:tag name="TAG_CONTENT_SUBINDEX" val="1"/>
  <p:tag name="YOO_CHATSHAPE_TYPE" val="YOO_CHATSHAPE_ICON"/>
</p:tagLst>
</file>

<file path=ppt/tags/tag252.xml><?xml version="1.0" encoding="utf-8"?>
<p:tagLst xmlns:a="http://schemas.openxmlformats.org/drawingml/2006/main" xmlns:r="http://schemas.openxmlformats.org/officeDocument/2006/relationships" xmlns:p="http://schemas.openxmlformats.org/presentationml/2006/main">
  <p:tag name="TAG_CHATSHAPE_LINK" val="sp:子标题3"/>
  <p:tag name="TAG_CONTENT_DIAGRAM_INDEX" val="7a52267c93064486a010fc06f2a85af6"/>
  <p:tag name="TAG_CONTENT_GROUPCOUNT" val="3"/>
  <p:tag name="TAG_CONTENT_GROUPINDEX" val="3"/>
  <p:tag name="TAG_CONTENT_SUBINDEX" val="3"/>
  <p:tag name="YOO_CHATSHAPE_TYPE" val="YOO_CHATSHAPE_CHILDDECORATE"/>
</p:tagLst>
</file>

<file path=ppt/tags/tag253.xml><?xml version="1.0" encoding="utf-8"?>
<p:tagLst xmlns:a="http://schemas.openxmlformats.org/drawingml/2006/main" xmlns:r="http://schemas.openxmlformats.org/officeDocument/2006/relationships" xmlns:p="http://schemas.openxmlformats.org/presentationml/2006/main">
  <p:tag name="TAG_CHATSHAPE_LINK" val="sp:子标题2"/>
  <p:tag name="TAG_CONTENT_DIAGRAM_INDEX" val="7a52267c93064486a010fc06f2a85af6"/>
  <p:tag name="TAG_CONTENT_GROUPCOUNT" val="3"/>
  <p:tag name="TAG_CONTENT_GROUPINDEX" val="2"/>
  <p:tag name="TAG_CONTENT_SUBINDEX" val="2"/>
  <p:tag name="YOO_CHATSHAPE_TYPE" val="YOO_CHATSHAPE_CHILDDECORATE"/>
</p:tagLst>
</file>

<file path=ppt/tags/tag254.xml><?xml version="1.0" encoding="utf-8"?>
<p:tagLst xmlns:a="http://schemas.openxmlformats.org/drawingml/2006/main" xmlns:r="http://schemas.openxmlformats.org/officeDocument/2006/relationships" xmlns:p="http://schemas.openxmlformats.org/presentationml/2006/main">
  <p:tag name="TAG_CONTENT_DIAGRAM_INDEX" val="7a52267c93064486a010fc06f2a85af6"/>
  <p:tag name="TAG_CONTENT_GROUPCOUNT" val="3"/>
  <p:tag name="TAG_CONTENT_GROUPINDEX" val="2"/>
  <p:tag name="TAG_CONTENT_SUBINDEX" val="2"/>
  <p:tag name="YOO_CHATSHAPE_TYPE" val="YOO_CHATSHAPE_ICON"/>
</p:tagLst>
</file>

<file path=ppt/tags/tag255.xml><?xml version="1.0" encoding="utf-8"?>
<p:tagLst xmlns:a="http://schemas.openxmlformats.org/drawingml/2006/main" xmlns:r="http://schemas.openxmlformats.org/officeDocument/2006/relationships" xmlns:p="http://schemas.openxmlformats.org/presentationml/2006/main">
  <p:tag name="TAG_CONTENT_DIAGRAM_INDEX" val="7a52267c93064486a010fc06f2a85af6"/>
  <p:tag name="TAG_CONTENT_GROUPCOUNT" val="3"/>
  <p:tag name="TAG_CONTENT_GROUPINDEX" val="3"/>
  <p:tag name="TAG_CONTENT_SUBINDEX" val="3"/>
  <p:tag name="YOO_CHATSHAPE_TYPE" val="YOO_CHATSHAPE_ICON"/>
</p:tagLst>
</file>

<file path=ppt/tags/tag256.xml><?xml version="1.0" encoding="utf-8"?>
<p:tagLst xmlns:a="http://schemas.openxmlformats.org/drawingml/2006/main" xmlns:r="http://schemas.openxmlformats.org/officeDocument/2006/relationships" xmlns:p="http://schemas.openxmlformats.org/presentationml/2006/main">
  <p:tag name="TAG_CHATSHAPE_LINK" val="sp:子标题2"/>
  <p:tag name="TAG_CONTENT_DIAGRAM_INDEX" val="7a52267c93064486a010fc06f2a85af6"/>
  <p:tag name="TAG_CONTENT_GROUPCOUNT" val="3"/>
  <p:tag name="TAG_CONTENT_GROUPINDEX" val="2"/>
  <p:tag name="TAG_CONTENT_SUBINDEX" val="2"/>
  <p:tag name="YOO_CHATSHAPE_TYPE" val="YOO_CHATSHAPE_CHILDDECORATE"/>
</p:tagLst>
</file>

<file path=ppt/tags/tag257.xml><?xml version="1.0" encoding="utf-8"?>
<p:tagLst xmlns:a="http://schemas.openxmlformats.org/drawingml/2006/main" xmlns:r="http://schemas.openxmlformats.org/officeDocument/2006/relationships" xmlns:p="http://schemas.openxmlformats.org/presentationml/2006/main">
  <p:tag name="TAG_CONTENT_DIAGRAM_INDEX" val="7a52267c93064486a010fc06f2a85af6"/>
  <p:tag name="TAG_CONTENT_GROUPCOUNT" val="3"/>
  <p:tag name="TAG_CONTENT_GROUPINDEX" val="1"/>
  <p:tag name="TAG_CONTENT_SUBINDEX" val="1"/>
  <p:tag name="YOO_CHATSHAPE_TYPE" val="YOO_CHATSHAPE_CHILDCONTENT"/>
</p:tagLst>
</file>

<file path=ppt/tags/tag258.xml><?xml version="1.0" encoding="utf-8"?>
<p:tagLst xmlns:a="http://schemas.openxmlformats.org/drawingml/2006/main" xmlns:r="http://schemas.openxmlformats.org/officeDocument/2006/relationships" xmlns:p="http://schemas.openxmlformats.org/presentationml/2006/main">
  <p:tag name="TAG_CONTENT_DIAGRAM_INDEX" val="7a52267c93064486a010fc06f2a85af6"/>
  <p:tag name="TAG_CONTENT_GROUPCOUNT" val="3"/>
  <p:tag name="TAG_CONTENT_GROUPINDEX" val="1"/>
  <p:tag name="TAG_CONTENT_SUBINDEX" val="1"/>
  <p:tag name="YOO_CHATSHAPE_TYPE" val="YOO_CHATSHAPE_CHILDTITLE"/>
</p:tagLst>
</file>

<file path=ppt/tags/tag259.xml><?xml version="1.0" encoding="utf-8"?>
<p:tagLst xmlns:a="http://schemas.openxmlformats.org/drawingml/2006/main" xmlns:r="http://schemas.openxmlformats.org/officeDocument/2006/relationships" xmlns:p="http://schemas.openxmlformats.org/presentationml/2006/main">
  <p:tag name="TAG_CONTENT_DIAGRAM_INDEX" val="7a52267c93064486a010fc06f2a85af6"/>
  <p:tag name="TAG_CONTENT_GROUPCOUNT" val="3"/>
  <p:tag name="TAG_CONTENT_GROUPINDEX" val="2"/>
  <p:tag name="TAG_CONTENT_SUBINDEX" val="2"/>
  <p:tag name="YOO_CHATSHAPE_TYPE" val="YOO_CHATSHAPE_CHILDTITLE"/>
</p:tagLst>
</file>

<file path=ppt/tags/tag26.xml><?xml version="1.0" encoding="utf-8"?>
<p:tagLst xmlns:a="http://schemas.openxmlformats.org/drawingml/2006/main" xmlns:r="http://schemas.openxmlformats.org/officeDocument/2006/relationships" xmlns:p="http://schemas.openxmlformats.org/presentationml/2006/main">
  <p:tag name="TAG_CONTENT_DIAGRAM_INDEX" val="74ea37b3fe5a4e8abed6e37449a241fa"/>
  <p:tag name="TAG_CONTENT_GROUPCOUNT" val="6"/>
  <p:tag name="TAG_CONTENT_GROUPINDEX" val="1"/>
  <p:tag name="TAG_CONTENT_SUBINDEX" val="1"/>
  <p:tag name="YOO_CHAT_DIAGRAM_SHAPETYPE" val="YOO_CHAT_DIAGRAM_NUM"/>
  <p:tag name="YOO_CHATSHAPE_TYPE" val="YOO_CHATSHAPE_NUM"/>
</p:tagLst>
</file>

<file path=ppt/tags/tag260.xml><?xml version="1.0" encoding="utf-8"?>
<p:tagLst xmlns:a="http://schemas.openxmlformats.org/drawingml/2006/main" xmlns:r="http://schemas.openxmlformats.org/officeDocument/2006/relationships" xmlns:p="http://schemas.openxmlformats.org/presentationml/2006/main">
  <p:tag name="TAG_CONTENT_DIAGRAM_INDEX" val="7a52267c93064486a010fc06f2a85af6"/>
  <p:tag name="TAG_CONTENT_GROUPCOUNT" val="3"/>
  <p:tag name="TAG_CONTENT_GROUPINDEX" val="2"/>
  <p:tag name="TAG_CONTENT_SUBINDEX" val="2"/>
  <p:tag name="YOO_CHATSHAPE_TYPE" val="YOO_CHATSHAPE_CHILDCONTENT"/>
</p:tagLst>
</file>

<file path=ppt/tags/tag261.xml><?xml version="1.0" encoding="utf-8"?>
<p:tagLst xmlns:a="http://schemas.openxmlformats.org/drawingml/2006/main" xmlns:r="http://schemas.openxmlformats.org/officeDocument/2006/relationships" xmlns:p="http://schemas.openxmlformats.org/presentationml/2006/main">
  <p:tag name="TAG_CONTENT_DIAGRAM_INDEX" val="7a52267c93064486a010fc06f2a85af6"/>
  <p:tag name="TAG_CONTENT_GROUPCOUNT" val="3"/>
  <p:tag name="TAG_CONTENT_GROUPINDEX" val="3"/>
  <p:tag name="TAG_CONTENT_SUBINDEX" val="3"/>
  <p:tag name="YOO_CHATSHAPE_TYPE" val="YOO_CHATSHAPE_CHILDTITLE"/>
</p:tagLst>
</file>

<file path=ppt/tags/tag262.xml><?xml version="1.0" encoding="utf-8"?>
<p:tagLst xmlns:a="http://schemas.openxmlformats.org/drawingml/2006/main" xmlns:r="http://schemas.openxmlformats.org/officeDocument/2006/relationships" xmlns:p="http://schemas.openxmlformats.org/presentationml/2006/main">
  <p:tag name="TAG_CONTENT_DIAGRAM_INDEX" val="7a52267c93064486a010fc06f2a85af6"/>
  <p:tag name="TAG_CONTENT_GROUPCOUNT" val="3"/>
  <p:tag name="TAG_CONTENT_GROUPINDEX" val="3"/>
  <p:tag name="TAG_CONTENT_SUBINDEX" val="3"/>
  <p:tag name="YOO_CHATSHAPE_TYPE" val="YOO_CHATSHAPE_CHILDCONTENT"/>
</p:tagLst>
</file>

<file path=ppt/tags/tag263.xml><?xml version="1.0" encoding="utf-8"?>
<p:tagLst xmlns:a="http://schemas.openxmlformats.org/drawingml/2006/main" xmlns:r="http://schemas.openxmlformats.org/officeDocument/2006/relationships" xmlns:p="http://schemas.openxmlformats.org/presentationml/2006/main">
  <p:tag name="TAG_CHATSHAPE_LINK" val="sp:标题"/>
  <p:tag name="TAG_CONTENT_DIAGRAM_INDEX" val="82a9e8fb7d09479488357c5fb1dd718e"/>
  <p:tag name="TAG_CONTENT_GROUPCOUNT" val="3"/>
  <p:tag name="TAG_CONTENT_GROUPINDEX" val="1"/>
  <p:tag name="TAG_CONTENT_SUBINDEX" val="1"/>
  <p:tag name="YOO_CHATSHAPE_TYPE" val="YOO_CHATSHAPE_PAGEDECORATE"/>
</p:tagLst>
</file>

<file path=ppt/tags/tag264.xml><?xml version="1.0" encoding="utf-8"?>
<p:tagLst xmlns:a="http://schemas.openxmlformats.org/drawingml/2006/main" xmlns:r="http://schemas.openxmlformats.org/officeDocument/2006/relationships" xmlns:p="http://schemas.openxmlformats.org/presentationml/2006/main">
  <p:tag name="YOO_CHATSHAPE_TYPE" val="YOO_CHATSHAPE_TITLE"/>
</p:tagLst>
</file>

<file path=ppt/tags/tag265.xml><?xml version="1.0" encoding="utf-8"?>
<p:tagLst xmlns:a="http://schemas.openxmlformats.org/drawingml/2006/main" xmlns:r="http://schemas.openxmlformats.org/officeDocument/2006/relationships" xmlns:p="http://schemas.openxmlformats.org/presentationml/2006/main">
  <p:tag name="TAG_AIGCCREATORID" val="AIGC生成内容仅供参考-2026/3/8 19:08:41"/>
  <p:tag name="TAG_CHAPTER_ID" val="3"/>
  <p:tag name="TAG_CHATPAGE_AS_KEYWORDS" val="TRUE"/>
  <p:tag name="TAG_CONTENT_TYPE" val="1标题n关键词"/>
  <p:tag name="TAG_SECTION_ID" val="1"/>
  <p:tag name="YOO_CHATPAGE_TYPE" val="TAG_CHATPAGE_CONTENT"/>
  <p:tag name="YOO_CHATSHAPE_TITLE" val="长期影响"/>
  <p:tag name="YOO_PROTECTION_DATA" val="\u007b\u0022\u0049\u0044\u0022\u003a\u0022\u0063\u0031\u0037\u0064\u0033\u0036\u0030\u0036\u0038\u0065\u0064\u0031\u0034\u0062\u0063\u0063\u0038\u0037\u0038\u0061\u0030\u0034\u0062\u0064\u0039\u0062\u0039\u0039\u0034\u0033\u0062\u0036\u0022\u002c\u0022\u0054\u0069\u006d\u0065\u0022\u003a\u0022\u0032\u0030\u0032\u0036\u002f\u0030\u0033\u002f\u0030\u0038\u0020\u0031\u0039\u003a\u0030\u0038\u003a\u0034\u0032\u0022\u002c\u0022\u0055\u0073\u0065\u0072\u0049\u0044\u0022\u003a\u0022\u0038\u0038\u0038\u0038\u0022\u002c\u0022\u0054\u0065\u0061\u006d\u0049\u0044\u0022\u003a\u0022\u0022\u002c\u0022\u0049\u0073\u0053\u0075\u0070\u0065\u0072\u0056\u0069\u0070\u0022\u003a\u0074\u0072\u0075\u0065\u002c\u0022\u0050\u0072\u006f\u0074\u0065\u0063\u0074\u0053\u0074\u0061\u0074\u0075\u0073\u0022\u003a\u0030\u007d"/>
</p:tagLst>
</file>

<file path=ppt/tags/tag266.xml><?xml version="1.0" encoding="utf-8"?>
<p:tagLst xmlns:a="http://schemas.openxmlformats.org/drawingml/2006/main" xmlns:r="http://schemas.openxmlformats.org/officeDocument/2006/relationships" xmlns:p="http://schemas.openxmlformats.org/presentationml/2006/main">
  <p:tag name="TAG_CONTENT_DIAGRAM_INDEX" val="c2e44ad7a7624f9d83304b359b90e740"/>
  <p:tag name="TAG_CONTENT_GROUPCOUNT" val="8"/>
  <p:tag name="TAG_CONTENT_SUBINDEX" val="5"/>
  <p:tag name="YOO_CHATSHAPE_TYPE" val="YOO_CHATSHAPE_DECORATION"/>
</p:tagLst>
</file>

<file path=ppt/tags/tag267.xml><?xml version="1.0" encoding="utf-8"?>
<p:tagLst xmlns:a="http://schemas.openxmlformats.org/drawingml/2006/main" xmlns:r="http://schemas.openxmlformats.org/officeDocument/2006/relationships" xmlns:p="http://schemas.openxmlformats.org/presentationml/2006/main">
  <p:tag name="TAG_CONTENT_DIAGRAM_INDEX" val="c2e44ad7a7624f9d83304b359b90e740"/>
  <p:tag name="TAG_CONTENT_GROUPCOUNT" val="8"/>
  <p:tag name="TAG_CONTENT_SUBINDEX" val="7"/>
  <p:tag name="YOO_CHATSHAPE_TYPE" val="YOO_CHATSHAPE_DECORATION"/>
</p:tagLst>
</file>

<file path=ppt/tags/tag268.xml><?xml version="1.0" encoding="utf-8"?>
<p:tagLst xmlns:a="http://schemas.openxmlformats.org/drawingml/2006/main" xmlns:r="http://schemas.openxmlformats.org/officeDocument/2006/relationships" xmlns:p="http://schemas.openxmlformats.org/presentationml/2006/main">
  <p:tag name="TAG_CONTENT_DIAGRAM_INDEX" val="c2e44ad7a7624f9d83304b359b90e740"/>
  <p:tag name="TAG_CONTENT_GROUPCOUNT" val="8"/>
  <p:tag name="TAG_CONTENT_SUBINDEX" val="2"/>
  <p:tag name="YOO_CHATSHAPE_TYPE" val="YOO_CHATSHAPE_DECORATION"/>
</p:tagLst>
</file>

<file path=ppt/tags/tag269.xml><?xml version="1.0" encoding="utf-8"?>
<p:tagLst xmlns:a="http://schemas.openxmlformats.org/drawingml/2006/main" xmlns:r="http://schemas.openxmlformats.org/officeDocument/2006/relationships" xmlns:p="http://schemas.openxmlformats.org/presentationml/2006/main">
  <p:tag name="TAG_CONTENT_DIAGRAM_INDEX" val="c2e44ad7a7624f9d83304b359b90e740"/>
  <p:tag name="TAG_CONTENT_GROUPCOUNT" val="8"/>
  <p:tag name="TAG_CONTENT_SUBINDEX" val="1"/>
  <p:tag name="YOO_CHATSHAPE_TYPE" val="YOO_CHATSHAPE_DECORATION"/>
</p:tagLst>
</file>

<file path=ppt/tags/tag27.xml><?xml version="1.0" encoding="utf-8"?>
<p:tagLst xmlns:a="http://schemas.openxmlformats.org/drawingml/2006/main" xmlns:r="http://schemas.openxmlformats.org/officeDocument/2006/relationships" xmlns:p="http://schemas.openxmlformats.org/presentationml/2006/main">
  <p:tag name="TAG_AIGCCREATORID" val="AIGC生成内容仅供参考-2026/3/8 19:08:41"/>
  <p:tag name="TAG_CHAPTER_ID" val="0"/>
  <p:tag name="YOO_CHATPAGE_TYPE" val="TAG_CHATPAGE_CHAPTER"/>
  <p:tag name="YOO_CHATSHAPE_TITLE" val="徐州的地理环境与黄河水患"/>
  <p:tag name="YOO_PROTECTION_DATA" val="\u007b\u0022\u0049\u0044\u0022\u003a\u0022\u0063\u0031\u0037\u0064\u0033\u0036\u0030\u0036\u0038\u0065\u0064\u0031\u0034\u0062\u0063\u0063\u0038\u0037\u0038\u0061\u0030\u0034\u0062\u0064\u0039\u0062\u0039\u0039\u0034\u0033\u0062\u0036\u0022\u002c\u0022\u0054\u0069\u006d\u0065\u0022\u003a\u0022\u0032\u0030\u0032\u0036\u002f\u0030\u0033\u002f\u0030\u0038\u0020\u0031\u0039\u003a\u0030\u0038\u003a\u0034\u0032\u0022\u002c\u0022\u0055\u0073\u0065\u0072\u0049\u0044\u0022\u003a\u0022\u0038\u0038\u0038\u0038\u0022\u002c\u0022\u0054\u0065\u0061\u006d\u0049\u0044\u0022\u003a\u0022\u0022\u002c\u0022\u0049\u0073\u0053\u0075\u0070\u0065\u0072\u0056\u0069\u0070\u0022\u003a\u0074\u0072\u0075\u0065\u002c\u0022\u0050\u0072\u006f\u0074\u0065\u0063\u0074\u0053\u0074\u0061\u0074\u0075\u0073\u0022\u003a\u0030\u007d"/>
</p:tagLst>
</file>

<file path=ppt/tags/tag270.xml><?xml version="1.0" encoding="utf-8"?>
<p:tagLst xmlns:a="http://schemas.openxmlformats.org/drawingml/2006/main" xmlns:r="http://schemas.openxmlformats.org/officeDocument/2006/relationships" xmlns:p="http://schemas.openxmlformats.org/presentationml/2006/main">
  <p:tag name="TAG_CONTENT_DIAGRAM_INDEX" val="c2e44ad7a7624f9d83304b359b90e740"/>
  <p:tag name="TAG_CONTENT_GROUPCOUNT" val="8"/>
  <p:tag name="TAG_CONTENT_SUBINDEX" val="6"/>
  <p:tag name="YOO_CHATSHAPE_TYPE" val="YOO_CHATSHAPE_DECORATION"/>
</p:tagLst>
</file>

<file path=ppt/tags/tag271.xml><?xml version="1.0" encoding="utf-8"?>
<p:tagLst xmlns:a="http://schemas.openxmlformats.org/drawingml/2006/main" xmlns:r="http://schemas.openxmlformats.org/officeDocument/2006/relationships" xmlns:p="http://schemas.openxmlformats.org/presentationml/2006/main">
  <p:tag name="TAG_CONTENT_DIAGRAM_INDEX" val="c2e44ad7a7624f9d83304b359b90e740"/>
  <p:tag name="TAG_CONTENT_GROUPCOUNT" val="8"/>
  <p:tag name="TAG_CONTENT_SUBINDEX" val="4"/>
  <p:tag name="YOO_CHATSHAPE_TYPE" val="YOO_CHATSHAPE_DECORATION"/>
</p:tagLst>
</file>

<file path=ppt/tags/tag272.xml><?xml version="1.0" encoding="utf-8"?>
<p:tagLst xmlns:a="http://schemas.openxmlformats.org/drawingml/2006/main" xmlns:r="http://schemas.openxmlformats.org/officeDocument/2006/relationships" xmlns:p="http://schemas.openxmlformats.org/presentationml/2006/main">
  <p:tag name="TAG_CONTENT_DIAGRAM_INDEX" val="c2e44ad7a7624f9d83304b359b90e740"/>
  <p:tag name="TAG_CONTENT_GROUPCOUNT" val="8"/>
  <p:tag name="TAG_CONTENT_SUBINDEX" val="3"/>
  <p:tag name="YOO_CHATSHAPE_TYPE" val="YOO_CHATSHAPE_DECORATION"/>
</p:tagLst>
</file>

<file path=ppt/tags/tag273.xml><?xml version="1.0" encoding="utf-8"?>
<p:tagLst xmlns:a="http://schemas.openxmlformats.org/drawingml/2006/main" xmlns:r="http://schemas.openxmlformats.org/officeDocument/2006/relationships" xmlns:p="http://schemas.openxmlformats.org/presentationml/2006/main">
  <p:tag name="TAG_CONTENT_DIAGRAM_INDEX" val="c2e44ad7a7624f9d83304b359b90e740"/>
  <p:tag name="TAG_CONTENT_GROUPCOUNT" val="8"/>
  <p:tag name="TAG_CONTENT_SUBINDEX" val="5"/>
  <p:tag name="YOO_CHATSHAPE_TYPE" val="YOO_CHATSHAPE_DECORATION"/>
</p:tagLst>
</file>

<file path=ppt/tags/tag274.xml><?xml version="1.0" encoding="utf-8"?>
<p:tagLst xmlns:a="http://schemas.openxmlformats.org/drawingml/2006/main" xmlns:r="http://schemas.openxmlformats.org/officeDocument/2006/relationships" xmlns:p="http://schemas.openxmlformats.org/presentationml/2006/main">
  <p:tag name="TAG_CHATSHAPE_LINK" val="sp:关键词8"/>
  <p:tag name="TAG_CONTENT_DIAGRAM_INDEX" val="c2e44ad7a7624f9d83304b359b90e740"/>
  <p:tag name="TAG_CONTENT_GROUPCOUNT" val="8"/>
  <p:tag name="TAG_CONTENT_GROUPINDEX" val="8"/>
  <p:tag name="TAG_CONTENT_SUBINDEX" val="8"/>
  <p:tag name="YOO_CHATSHAPE_TYPE" val="YOO_CHATSHAPE_CHILDDECORATE"/>
</p:tagLst>
</file>

<file path=ppt/tags/tag275.xml><?xml version="1.0" encoding="utf-8"?>
<p:tagLst xmlns:a="http://schemas.openxmlformats.org/drawingml/2006/main" xmlns:r="http://schemas.openxmlformats.org/officeDocument/2006/relationships" xmlns:p="http://schemas.openxmlformats.org/presentationml/2006/main">
  <p:tag name="TAG_CONTENT_DIAGRAM_INDEX" val="c2e44ad7a7624f9d83304b359b90e740"/>
  <p:tag name="TAG_CONTENT_GROUPCOUNT" val="8"/>
  <p:tag name="TAG_CONTENT_GROUPINDEX" val="8"/>
  <p:tag name="TAG_CONTENT_SUBINDEX" val="8"/>
  <p:tag name="YOO_CHATSHAPE_TYPE" val="YOO_CHATSHAPE_KEYWORD"/>
</p:tagLst>
</file>

<file path=ppt/tags/tag276.xml><?xml version="1.0" encoding="utf-8"?>
<p:tagLst xmlns:a="http://schemas.openxmlformats.org/drawingml/2006/main" xmlns:r="http://schemas.openxmlformats.org/officeDocument/2006/relationships" xmlns:p="http://schemas.openxmlformats.org/presentationml/2006/main">
  <p:tag name="TAG_CHATSHAPE_LINK" val="sp:关键词7"/>
  <p:tag name="TAG_CONTENT_DIAGRAM_INDEX" val="c2e44ad7a7624f9d83304b359b90e740"/>
  <p:tag name="TAG_CONTENT_GROUPCOUNT" val="8"/>
  <p:tag name="TAG_CONTENT_GROUPINDEX" val="7"/>
  <p:tag name="TAG_CONTENT_SUBINDEX" val="7"/>
  <p:tag name="YOO_CHATSHAPE_TYPE" val="YOO_CHATSHAPE_CHILDDECORATE"/>
</p:tagLst>
</file>

<file path=ppt/tags/tag277.xml><?xml version="1.0" encoding="utf-8"?>
<p:tagLst xmlns:a="http://schemas.openxmlformats.org/drawingml/2006/main" xmlns:r="http://schemas.openxmlformats.org/officeDocument/2006/relationships" xmlns:p="http://schemas.openxmlformats.org/presentationml/2006/main">
  <p:tag name="TAG_CONTENT_DIAGRAM_INDEX" val="c2e44ad7a7624f9d83304b359b90e740"/>
  <p:tag name="TAG_CONTENT_GROUPCOUNT" val="8"/>
  <p:tag name="TAG_CONTENT_GROUPINDEX" val="7"/>
  <p:tag name="TAG_CONTENT_SUBINDEX" val="7"/>
  <p:tag name="YOO_CHATSHAPE_TYPE" val="YOO_CHATSHAPE_KEYWORD"/>
</p:tagLst>
</file>

<file path=ppt/tags/tag278.xml><?xml version="1.0" encoding="utf-8"?>
<p:tagLst xmlns:a="http://schemas.openxmlformats.org/drawingml/2006/main" xmlns:r="http://schemas.openxmlformats.org/officeDocument/2006/relationships" xmlns:p="http://schemas.openxmlformats.org/presentationml/2006/main">
  <p:tag name="TAG_CHATSHAPE_LINK" val="sp:关键词6"/>
  <p:tag name="TAG_CONTENT_DIAGRAM_INDEX" val="c2e44ad7a7624f9d83304b359b90e740"/>
  <p:tag name="TAG_CONTENT_GROUPCOUNT" val="8"/>
  <p:tag name="TAG_CONTENT_GROUPINDEX" val="6"/>
  <p:tag name="TAG_CONTENT_SUBINDEX" val="6"/>
  <p:tag name="YOO_CHATSHAPE_TYPE" val="YOO_CHATSHAPE_CHILDDECORATE"/>
</p:tagLst>
</file>

<file path=ppt/tags/tag279.xml><?xml version="1.0" encoding="utf-8"?>
<p:tagLst xmlns:a="http://schemas.openxmlformats.org/drawingml/2006/main" xmlns:r="http://schemas.openxmlformats.org/officeDocument/2006/relationships" xmlns:p="http://schemas.openxmlformats.org/presentationml/2006/main">
  <p:tag name="TAG_CONTENT_DIAGRAM_INDEX" val="c2e44ad7a7624f9d83304b359b90e740"/>
  <p:tag name="TAG_CONTENT_GROUPCOUNT" val="8"/>
  <p:tag name="TAG_CONTENT_GROUPINDEX" val="6"/>
  <p:tag name="TAG_CONTENT_SUBINDEX" val="6"/>
  <p:tag name="YOO_CHATSHAPE_TYPE" val="YOO_CHATSHAPE_KEYWORD"/>
</p:tagLst>
</file>

<file path=ppt/tags/tag28.xml><?xml version="1.0" encoding="utf-8"?>
<p:tagLst xmlns:a="http://schemas.openxmlformats.org/drawingml/2006/main" xmlns:r="http://schemas.openxmlformats.org/officeDocument/2006/relationships" xmlns:p="http://schemas.openxmlformats.org/presentationml/2006/main">
  <p:tag name="YOO_CHATSHAPE_TYPE" val="YOO_CHATSHAPE_TITLE"/>
</p:tagLst>
</file>

<file path=ppt/tags/tag280.xml><?xml version="1.0" encoding="utf-8"?>
<p:tagLst xmlns:a="http://schemas.openxmlformats.org/drawingml/2006/main" xmlns:r="http://schemas.openxmlformats.org/officeDocument/2006/relationships" xmlns:p="http://schemas.openxmlformats.org/presentationml/2006/main">
  <p:tag name="TAG_CHATSHAPE_LINK" val="sp:关键词5"/>
  <p:tag name="TAG_CONTENT_DIAGRAM_INDEX" val="c2e44ad7a7624f9d83304b359b90e740"/>
  <p:tag name="TAG_CONTENT_GROUPCOUNT" val="8"/>
  <p:tag name="TAG_CONTENT_GROUPINDEX" val="5"/>
  <p:tag name="TAG_CONTENT_SUBINDEX" val="5"/>
  <p:tag name="YOO_CHATSHAPE_TYPE" val="YOO_CHATSHAPE_CHILDDECORATE"/>
</p:tagLst>
</file>

<file path=ppt/tags/tag281.xml><?xml version="1.0" encoding="utf-8"?>
<p:tagLst xmlns:a="http://schemas.openxmlformats.org/drawingml/2006/main" xmlns:r="http://schemas.openxmlformats.org/officeDocument/2006/relationships" xmlns:p="http://schemas.openxmlformats.org/presentationml/2006/main">
  <p:tag name="TAG_CONTENT_DIAGRAM_INDEX" val="c2e44ad7a7624f9d83304b359b90e740"/>
  <p:tag name="TAG_CONTENT_GROUPCOUNT" val="8"/>
  <p:tag name="TAG_CONTENT_GROUPINDEX" val="5"/>
  <p:tag name="TAG_CONTENT_SUBINDEX" val="5"/>
  <p:tag name="YOO_CHATSHAPE_TYPE" val="YOO_CHATSHAPE_KEYWORD"/>
</p:tagLst>
</file>

<file path=ppt/tags/tag282.xml><?xml version="1.0" encoding="utf-8"?>
<p:tagLst xmlns:a="http://schemas.openxmlformats.org/drawingml/2006/main" xmlns:r="http://schemas.openxmlformats.org/officeDocument/2006/relationships" xmlns:p="http://schemas.openxmlformats.org/presentationml/2006/main">
  <p:tag name="TAG_CHATSHAPE_LINK" val="sp:关键词4"/>
  <p:tag name="TAG_CONTENT_DIAGRAM_INDEX" val="c2e44ad7a7624f9d83304b359b90e740"/>
  <p:tag name="TAG_CONTENT_GROUPCOUNT" val="8"/>
  <p:tag name="TAG_CONTENT_GROUPINDEX" val="4"/>
  <p:tag name="TAG_CONTENT_SUBINDEX" val="4"/>
  <p:tag name="YOO_CHATSHAPE_TYPE" val="YOO_CHATSHAPE_CHILDDECORATE"/>
</p:tagLst>
</file>

<file path=ppt/tags/tag283.xml><?xml version="1.0" encoding="utf-8"?>
<p:tagLst xmlns:a="http://schemas.openxmlformats.org/drawingml/2006/main" xmlns:r="http://schemas.openxmlformats.org/officeDocument/2006/relationships" xmlns:p="http://schemas.openxmlformats.org/presentationml/2006/main">
  <p:tag name="TAG_CONTENT_DIAGRAM_INDEX" val="c2e44ad7a7624f9d83304b359b90e740"/>
  <p:tag name="TAG_CONTENT_GROUPCOUNT" val="8"/>
  <p:tag name="TAG_CONTENT_GROUPINDEX" val="4"/>
  <p:tag name="TAG_CONTENT_SUBINDEX" val="4"/>
  <p:tag name="YOO_CHATSHAPE_TYPE" val="YOO_CHATSHAPE_KEYWORD"/>
</p:tagLst>
</file>

<file path=ppt/tags/tag284.xml><?xml version="1.0" encoding="utf-8"?>
<p:tagLst xmlns:a="http://schemas.openxmlformats.org/drawingml/2006/main" xmlns:r="http://schemas.openxmlformats.org/officeDocument/2006/relationships" xmlns:p="http://schemas.openxmlformats.org/presentationml/2006/main">
  <p:tag name="TAG_CHATSHAPE_LINK" val="sp:关键词3"/>
  <p:tag name="TAG_CONTENT_DIAGRAM_INDEX" val="c2e44ad7a7624f9d83304b359b90e740"/>
  <p:tag name="TAG_CONTENT_GROUPCOUNT" val="8"/>
  <p:tag name="TAG_CONTENT_GROUPINDEX" val="3"/>
  <p:tag name="TAG_CONTENT_SUBINDEX" val="3"/>
  <p:tag name="YOO_CHATSHAPE_TYPE" val="YOO_CHATSHAPE_CHILDDECORATE"/>
</p:tagLst>
</file>

<file path=ppt/tags/tag285.xml><?xml version="1.0" encoding="utf-8"?>
<p:tagLst xmlns:a="http://schemas.openxmlformats.org/drawingml/2006/main" xmlns:r="http://schemas.openxmlformats.org/officeDocument/2006/relationships" xmlns:p="http://schemas.openxmlformats.org/presentationml/2006/main">
  <p:tag name="TAG_CONTENT_DIAGRAM_INDEX" val="c2e44ad7a7624f9d83304b359b90e740"/>
  <p:tag name="TAG_CONTENT_GROUPCOUNT" val="8"/>
  <p:tag name="TAG_CONTENT_GROUPINDEX" val="3"/>
  <p:tag name="TAG_CONTENT_SUBINDEX" val="3"/>
  <p:tag name="YOO_CHATSHAPE_TYPE" val="YOO_CHATSHAPE_KEYWORD"/>
</p:tagLst>
</file>

<file path=ppt/tags/tag286.xml><?xml version="1.0" encoding="utf-8"?>
<p:tagLst xmlns:a="http://schemas.openxmlformats.org/drawingml/2006/main" xmlns:r="http://schemas.openxmlformats.org/officeDocument/2006/relationships" xmlns:p="http://schemas.openxmlformats.org/presentationml/2006/main">
  <p:tag name="TAG_CHATSHAPE_LINK" val="sp:关键词2"/>
  <p:tag name="TAG_CONTENT_DIAGRAM_INDEX" val="c2e44ad7a7624f9d83304b359b90e740"/>
  <p:tag name="TAG_CONTENT_GROUPCOUNT" val="8"/>
  <p:tag name="TAG_CONTENT_GROUPINDEX" val="2"/>
  <p:tag name="TAG_CONTENT_SUBINDEX" val="2"/>
  <p:tag name="YOO_CHATSHAPE_TYPE" val="YOO_CHATSHAPE_CHILDDECORATE"/>
</p:tagLst>
</file>

<file path=ppt/tags/tag287.xml><?xml version="1.0" encoding="utf-8"?>
<p:tagLst xmlns:a="http://schemas.openxmlformats.org/drawingml/2006/main" xmlns:r="http://schemas.openxmlformats.org/officeDocument/2006/relationships" xmlns:p="http://schemas.openxmlformats.org/presentationml/2006/main">
  <p:tag name="TAG_CONTENT_DIAGRAM_INDEX" val="c2e44ad7a7624f9d83304b359b90e740"/>
  <p:tag name="TAG_CONTENT_GROUPCOUNT" val="8"/>
  <p:tag name="TAG_CONTENT_GROUPINDEX" val="2"/>
  <p:tag name="TAG_CONTENT_SUBINDEX" val="2"/>
  <p:tag name="YOO_CHATSHAPE_TYPE" val="YOO_CHATSHAPE_KEYWORD"/>
</p:tagLst>
</file>

<file path=ppt/tags/tag288.xml><?xml version="1.0" encoding="utf-8"?>
<p:tagLst xmlns:a="http://schemas.openxmlformats.org/drawingml/2006/main" xmlns:r="http://schemas.openxmlformats.org/officeDocument/2006/relationships" xmlns:p="http://schemas.openxmlformats.org/presentationml/2006/main">
  <p:tag name="TAG_CHATSHAPE_LINK" val="sp:关键词1"/>
  <p:tag name="TAG_CONTENT_DIAGRAM_INDEX" val="c2e44ad7a7624f9d83304b359b90e740"/>
  <p:tag name="TAG_CONTENT_GROUPCOUNT" val="8"/>
  <p:tag name="TAG_CONTENT_GROUPINDEX" val="1"/>
  <p:tag name="TAG_CONTENT_SUBINDEX" val="1"/>
  <p:tag name="YOO_CHATSHAPE_TYPE" val="YOO_CHATSHAPE_CHILDDECORATE"/>
</p:tagLst>
</file>

<file path=ppt/tags/tag289.xml><?xml version="1.0" encoding="utf-8"?>
<p:tagLst xmlns:a="http://schemas.openxmlformats.org/drawingml/2006/main" xmlns:r="http://schemas.openxmlformats.org/officeDocument/2006/relationships" xmlns:p="http://schemas.openxmlformats.org/presentationml/2006/main">
  <p:tag name="TAG_CONTENT_DIAGRAM_INDEX" val="c2e44ad7a7624f9d83304b359b90e740"/>
  <p:tag name="TAG_CONTENT_GROUPCOUNT" val="8"/>
  <p:tag name="TAG_CONTENT_GROUPINDEX" val="1"/>
  <p:tag name="TAG_CONTENT_SUBINDEX" val="1"/>
  <p:tag name="YOO_CHATSHAPE_TYPE" val="YOO_CHATSHAPE_KEYWORD"/>
</p:tagLst>
</file>

<file path=ppt/tags/tag29.xml><?xml version="1.0" encoding="utf-8"?>
<p:tagLst xmlns:a="http://schemas.openxmlformats.org/drawingml/2006/main" xmlns:r="http://schemas.openxmlformats.org/officeDocument/2006/relationships" xmlns:p="http://schemas.openxmlformats.org/presentationml/2006/main">
  <p:tag name="TAG_CHATPAGE_CHAPTER" val="0"/>
  <p:tag name="YOO_CHATSHAPE_TYPE" val="YOO_CHATSHAPE_NUM"/>
</p:tagLst>
</file>

<file path=ppt/tags/tag290.xml><?xml version="1.0" encoding="utf-8"?>
<p:tagLst xmlns:a="http://schemas.openxmlformats.org/drawingml/2006/main" xmlns:r="http://schemas.openxmlformats.org/officeDocument/2006/relationships" xmlns:p="http://schemas.openxmlformats.org/presentationml/2006/main">
  <p:tag name="YOO_CHATSHAPE_TYPE" val="YOO_CHATSHAPE_TITLE"/>
</p:tagLst>
</file>

<file path=ppt/tags/tag291.xml><?xml version="1.0" encoding="utf-8"?>
<p:tagLst xmlns:a="http://schemas.openxmlformats.org/drawingml/2006/main" xmlns:r="http://schemas.openxmlformats.org/officeDocument/2006/relationships" xmlns:p="http://schemas.openxmlformats.org/presentationml/2006/main">
  <p:tag name="TAG_AIGCCREATORID" val="AIGC生成内容仅供参考-2026/3/8 19:08:41"/>
  <p:tag name="TAG_CHAPTER_ID" val="3"/>
  <p:tag name="TAG_CONTENT_TYPE" val="1标题1内容1图"/>
  <p:tag name="TAG_SECTION_ID" val="2"/>
  <p:tag name="YOO_CHATPAGE_TYPE" val="TAG_CHATPAGE_CONTENT"/>
  <p:tag name="YOO_CHATSHAPE_TITLE" val="地理环境的变迁"/>
  <p:tag name="YOO_PROTECTION_DATA" val="\u007b\u0022\u0049\u0044\u0022\u003a\u0022\u0063\u0031\u0037\u0064\u0033\u0036\u0030\u0036\u0038\u0065\u0064\u0031\u0034\u0062\u0063\u0063\u0038\u0037\u0038\u0061\u0030\u0034\u0062\u0064\u0039\u0062\u0039\u0039\u0034\u0033\u0062\u0036\u0022\u002c\u0022\u0054\u0069\u006d\u0065\u0022\u003a\u0022\u0032\u0030\u0032\u0036\u002f\u0030\u0033\u002f\u0030\u0038\u0020\u0031\u0039\u003a\u0030\u0038\u003a\u0034\u0032\u0022\u002c\u0022\u0055\u0073\u0065\u0072\u0049\u0044\u0022\u003a\u0022\u0038\u0038\u0038\u0038\u0022\u002c\u0022\u0054\u0065\u0061\u006d\u0049\u0044\u0022\u003a\u0022\u0022\u002c\u0022\u0049\u0073\u0053\u0075\u0070\u0065\u0072\u0056\u0069\u0070\u0022\u003a\u0074\u0072\u0075\u0065\u002c\u0022\u0050\u0072\u006f\u0074\u0065\u0063\u0074\u0053\u0074\u0061\u0074\u0075\u0073\u0022\u003a\u0030\u007d"/>
</p:tagLst>
</file>

<file path=ppt/tags/tag292.xml><?xml version="1.0" encoding="utf-8"?>
<p:tagLst xmlns:a="http://schemas.openxmlformats.org/drawingml/2006/main" xmlns:r="http://schemas.openxmlformats.org/officeDocument/2006/relationships" xmlns:p="http://schemas.openxmlformats.org/presentationml/2006/main">
  <p:tag name="YOO_CHATSHAPE_TYPE" val="YOO_CHATSHAPE_TITLE"/>
</p:tagLst>
</file>

<file path=ppt/tags/tag293.xml><?xml version="1.0" encoding="utf-8"?>
<p:tagLst xmlns:a="http://schemas.openxmlformats.org/drawingml/2006/main" xmlns:r="http://schemas.openxmlformats.org/officeDocument/2006/relationships" xmlns:p="http://schemas.openxmlformats.org/presentationml/2006/main">
  <p:tag name="YOO_CHATSHAPE_TYPE" val="YOO_CHATSHAPE_CONTENT"/>
</p:tagLst>
</file>

<file path=ppt/tags/tag294.xml><?xml version="1.0" encoding="utf-8"?>
<p:tagLst xmlns:a="http://schemas.openxmlformats.org/drawingml/2006/main" xmlns:r="http://schemas.openxmlformats.org/officeDocument/2006/relationships" xmlns:p="http://schemas.openxmlformats.org/presentationml/2006/main">
  <p:tag name="TAG_AIGCCREATORID" val="AIGC生成内容仅供参考-2026/3/8 19:08:41"/>
  <p:tag name="TAG_CHAPTER_ID" val="4"/>
  <p:tag name="YOO_CHATPAGE_TYPE" val="TAG_CHATPAGE_CHAPTER"/>
  <p:tag name="YOO_CHATSHAPE_TITLE" val="苏轼治水精神的当代启示"/>
  <p:tag name="YOO_PROTECTION_DATA" val="\u007b\u0022\u0049\u0044\u0022\u003a\u0022\u0063\u0031\u0037\u0064\u0033\u0036\u0030\u0036\u0038\u0065\u0064\u0031\u0034\u0062\u0063\u0063\u0038\u0037\u0038\u0061\u0030\u0034\u0062\u0064\u0039\u0062\u0039\u0039\u0034\u0033\u0062\u0036\u0022\u002c\u0022\u0054\u0069\u006d\u0065\u0022\u003a\u0022\u0032\u0030\u0032\u0036\u002f\u0030\u0033\u002f\u0030\u0038\u0020\u0031\u0039\u003a\u0030\u0038\u003a\u0034\u0032\u0022\u002c\u0022\u0055\u0073\u0065\u0072\u0049\u0044\u0022\u003a\u0022\u0038\u0038\u0038\u0038\u0022\u002c\u0022\u0054\u0065\u0061\u006d\u0049\u0044\u0022\u003a\u0022\u0022\u002c\u0022\u0049\u0073\u0053\u0075\u0070\u0065\u0072\u0056\u0069\u0070\u0022\u003a\u0074\u0072\u0075\u0065\u002c\u0022\u0050\u0072\u006f\u0074\u0065\u0063\u0074\u0053\u0074\u0061\u0074\u0075\u0073\u0022\u003a\u0030\u007d"/>
</p:tagLst>
</file>

<file path=ppt/tags/tag295.xml><?xml version="1.0" encoding="utf-8"?>
<p:tagLst xmlns:a="http://schemas.openxmlformats.org/drawingml/2006/main" xmlns:r="http://schemas.openxmlformats.org/officeDocument/2006/relationships" xmlns:p="http://schemas.openxmlformats.org/presentationml/2006/main">
  <p:tag name="YOO_CHATSHAPE_TYPE" val="YOO_CHATSHAPE_TITLE"/>
</p:tagLst>
</file>

<file path=ppt/tags/tag296.xml><?xml version="1.0" encoding="utf-8"?>
<p:tagLst xmlns:a="http://schemas.openxmlformats.org/drawingml/2006/main" xmlns:r="http://schemas.openxmlformats.org/officeDocument/2006/relationships" xmlns:p="http://schemas.openxmlformats.org/presentationml/2006/main">
  <p:tag name="TAG_CHATPAGE_CHAPTER" val="4"/>
  <p:tag name="YOO_CHATSHAPE_TYPE" val="YOO_CHATSHAPE_NUM"/>
</p:tagLst>
</file>

<file path=ppt/tags/tag297.xml><?xml version="1.0" encoding="utf-8"?>
<p:tagLst xmlns:a="http://schemas.openxmlformats.org/drawingml/2006/main" xmlns:r="http://schemas.openxmlformats.org/officeDocument/2006/relationships" xmlns:p="http://schemas.openxmlformats.org/presentationml/2006/main">
  <p:tag name="YOO_CHATSHAPE_TYPE" val="YOO_CHATSHAPE_DECORATION"/>
</p:tagLst>
</file>

<file path=ppt/tags/tag298.xml><?xml version="1.0" encoding="utf-8"?>
<p:tagLst xmlns:a="http://schemas.openxmlformats.org/drawingml/2006/main" xmlns:r="http://schemas.openxmlformats.org/officeDocument/2006/relationships" xmlns:p="http://schemas.openxmlformats.org/presentationml/2006/main">
  <p:tag name="YOO_CHATSHAPE_TYPE" val="YOO_CHATSHAPE_DECORATION"/>
</p:tagLst>
</file>

<file path=ppt/tags/tag299.xml><?xml version="1.0" encoding="utf-8"?>
<p:tagLst xmlns:a="http://schemas.openxmlformats.org/drawingml/2006/main" xmlns:r="http://schemas.openxmlformats.org/officeDocument/2006/relationships" xmlns:p="http://schemas.openxmlformats.org/presentationml/2006/main">
  <p:tag name="TAG_AIGCCREATORID" val="AIGC生成内容仅供参考-2026/3/8 19:08:41"/>
  <p:tag name="TAG_CHAPTER_ID" val="4"/>
  <p:tag name="TAG_CONTENT_TYPE" val="1标题1内容3图"/>
  <p:tag name="TAG_SECTION_ID" val="0"/>
  <p:tag name="YOO_CHATPAGE_TYPE" val="TAG_CHATPAGE_CONTENT"/>
  <p:tag name="YOO_CHATSHAPE_TITLE" val="治水精神的核心理念"/>
  <p:tag name="YOO_PROTECTION_DATA" val="\u007b\u0022\u0049\u0044\u0022\u003a\u0022\u0063\u0031\u0037\u0064\u0033\u0036\u0030\u0036\u0038\u0065\u0064\u0031\u0034\u0062\u0063\u0063\u0038\u0037\u0038\u0061\u0030\u0034\u0062\u0064\u0039\u0062\u0039\u0039\u0034\u0033\u0062\u0036\u0022\u002c\u0022\u0054\u0069\u006d\u0065\u0022\u003a\u0022\u0032\u0030\u0032\u0036\u002f\u0030\u0033\u002f\u0030\u0038\u0020\u0031\u0039\u003a\u0030\u0038\u003a\u0034\u0032\u0022\u002c\u0022\u0055\u0073\u0065\u0072\u0049\u0044\u0022\u003a\u0022\u0038\u0038\u0038\u0038\u0022\u002c\u0022\u0054\u0065\u0061\u006d\u0049\u0044\u0022\u003a\u0022\u0022\u002c\u0022\u0049\u0073\u0053\u0075\u0070\u0065\u0072\u0056\u0069\u0070\u0022\u003a\u0074\u0072\u0075\u0065\u002c\u0022\u0050\u0072\u006f\u0074\u0065\u0063\u0074\u0053\u0074\u0061\u0074\u0075\u0073\u0022\u003a\u0030\u007d"/>
</p:tagLst>
</file>

<file path=ppt/tags/tag3.xml><?xml version="1.0" encoding="utf-8"?>
<p:tagLst xmlns:a="http://schemas.openxmlformats.org/drawingml/2006/main" xmlns:r="http://schemas.openxmlformats.org/officeDocument/2006/relationships" xmlns:p="http://schemas.openxmlformats.org/presentationml/2006/main">
  <p:tag name="YOO_CHATSHAPE_TYPE" val="YOO_CHATSHAPE_DECORATION"/>
</p:tagLst>
</file>

<file path=ppt/tags/tag30.xml><?xml version="1.0" encoding="utf-8"?>
<p:tagLst xmlns:a="http://schemas.openxmlformats.org/drawingml/2006/main" xmlns:r="http://schemas.openxmlformats.org/officeDocument/2006/relationships" xmlns:p="http://schemas.openxmlformats.org/presentationml/2006/main">
  <p:tag name="YOO_CHATSHAPE_TYPE" val="YOO_CHATSHAPE_DECORATION"/>
</p:tagLst>
</file>

<file path=ppt/tags/tag300.xml><?xml version="1.0" encoding="utf-8"?>
<p:tagLst xmlns:a="http://schemas.openxmlformats.org/drawingml/2006/main" xmlns:r="http://schemas.openxmlformats.org/officeDocument/2006/relationships" xmlns:p="http://schemas.openxmlformats.org/presentationml/2006/main">
  <p:tag name="YOO_CHATSHAPE_TYPE" val="YOO_CHATSHAPE_TITLE"/>
</p:tagLst>
</file>

<file path=ppt/tags/tag301.xml><?xml version="1.0" encoding="utf-8"?>
<p:tagLst xmlns:a="http://schemas.openxmlformats.org/drawingml/2006/main" xmlns:r="http://schemas.openxmlformats.org/officeDocument/2006/relationships" xmlns:p="http://schemas.openxmlformats.org/presentationml/2006/main">
  <p:tag name="YOO_CHATSHAPE_TYPE" val="YOO_CHATSHAPE_CONTENT"/>
</p:tagLst>
</file>

<file path=ppt/tags/tag302.xml><?xml version="1.0" encoding="utf-8"?>
<p:tagLst xmlns:a="http://schemas.openxmlformats.org/drawingml/2006/main" xmlns:r="http://schemas.openxmlformats.org/officeDocument/2006/relationships" xmlns:p="http://schemas.openxmlformats.org/presentationml/2006/main">
  <p:tag name="TAG_AIGCCREATORID" val="AIGC生成内容仅供参考-2026/3/8 19:08:41"/>
  <p:tag name="TAG_CHAPTER_ID" val="4"/>
  <p:tag name="TAG_CONTENT_TYPE" val="二级大纲5"/>
  <p:tag name="TAG_SECTION_ID" val="1"/>
  <p:tag name="YOO_CHATPAGE_TYPE" val="TAG_CHATPAGE_MULTCONTENT"/>
  <p:tag name="YOO_CHATSHAPE_TITLE" val="当代水利建设的借鉴"/>
  <p:tag name="YOO_PROTECTION_DATA" val="\u007b\u0022\u0049\u0044\u0022\u003a\u0022\u0063\u0031\u0037\u0064\u0033\u0036\u0030\u0036\u0038\u0065\u0064\u0031\u0034\u0062\u0063\u0063\u0038\u0037\u0038\u0061\u0030\u0034\u0062\u0064\u0039\u0062\u0039\u0039\u0034\u0033\u0062\u0036\u0022\u002c\u0022\u0054\u0069\u006d\u0065\u0022\u003a\u0022\u0032\u0030\u0032\u0036\u002f\u0030\u0033\u002f\u0030\u0038\u0020\u0031\u0039\u003a\u0030\u0038\u003a\u0034\u0032\u0022\u002c\u0022\u0055\u0073\u0065\u0072\u0049\u0044\u0022\u003a\u0022\u0038\u0038\u0038\u0038\u0022\u002c\u0022\u0054\u0065\u0061\u006d\u0049\u0044\u0022\u003a\u0022\u0022\u002c\u0022\u0049\u0073\u0053\u0075\u0070\u0065\u0072\u0056\u0069\u0070\u0022\u003a\u0074\u0072\u0075\u0065\u002c\u0022\u0050\u0072\u006f\u0074\u0065\u0063\u0074\u0053\u0074\u0061\u0074\u0075\u0073\u0022\u003a\u0030\u007d"/>
</p:tagLst>
</file>

<file path=ppt/tags/tag303.xml><?xml version="1.0" encoding="utf-8"?>
<p:tagLst xmlns:a="http://schemas.openxmlformats.org/drawingml/2006/main" xmlns:r="http://schemas.openxmlformats.org/officeDocument/2006/relationships" xmlns:p="http://schemas.openxmlformats.org/presentationml/2006/main">
  <p:tag name="YOO_CHATSHAPE_TYPE" val="YOO_CHATSHAPE_TITLE"/>
</p:tagLst>
</file>

<file path=ppt/tags/tag304.xml><?xml version="1.0" encoding="utf-8"?>
<p:tagLst xmlns:a="http://schemas.openxmlformats.org/drawingml/2006/main" xmlns:r="http://schemas.openxmlformats.org/officeDocument/2006/relationships" xmlns:p="http://schemas.openxmlformats.org/presentationml/2006/main">
  <p:tag name="TAG_CONTENT_DIAGRAM_INDEX" val="bfb2a93b67df4c62ab7330b125365f27"/>
  <p:tag name="TAG_CONTENT_GROUPCOUNT" val="5"/>
  <p:tag name="TAG_CONTENT_GROUPINDEX" val="1"/>
  <p:tag name="TAG_CONTENT_SUBINDEX" val="1"/>
  <p:tag name="YOO_CHATSHAPE_TYPE" val="YOO_CHATSHAPE_CHILDTITLE"/>
</p:tagLst>
</file>

<file path=ppt/tags/tag305.xml><?xml version="1.0" encoding="utf-8"?>
<p:tagLst xmlns:a="http://schemas.openxmlformats.org/drawingml/2006/main" xmlns:r="http://schemas.openxmlformats.org/officeDocument/2006/relationships" xmlns:p="http://schemas.openxmlformats.org/presentationml/2006/main">
  <p:tag name="TAG_CHATSHAPE_LINK" val="sp:子标题1"/>
  <p:tag name="TAG_CONTENT_DIAGRAM_INDEX" val="bfb2a93b67df4c62ab7330b125365f27"/>
  <p:tag name="TAG_CONTENT_GROUPCOUNT" val="5"/>
  <p:tag name="TAG_CONTENT_GROUPINDEX" val="1"/>
  <p:tag name="TAG_CONTENT_SUBINDEX" val="1"/>
  <p:tag name="YOO_CHATSHAPE_TYPE" val="YOO_CHATSHAPE_CHILDDECORATE"/>
</p:tagLst>
</file>

<file path=ppt/tags/tag306.xml><?xml version="1.0" encoding="utf-8"?>
<p:tagLst xmlns:a="http://schemas.openxmlformats.org/drawingml/2006/main" xmlns:r="http://schemas.openxmlformats.org/officeDocument/2006/relationships" xmlns:p="http://schemas.openxmlformats.org/presentationml/2006/main">
  <p:tag name="TAG_CONTENT_DIAGRAM_INDEX" val="bfb2a93b67df4c62ab7330b125365f27"/>
  <p:tag name="TAG_CONTENT_GROUPCOUNT" val="5"/>
  <p:tag name="TAG_CONTENT_GROUPINDEX" val="1"/>
  <p:tag name="TAG_CONTENT_SUBINDEX" val="1"/>
  <p:tag name="YOO_CHATSHAPE_TYPE" val="YOO_CHATSHAPE_CHILDCONTENT"/>
</p:tagLst>
</file>

<file path=ppt/tags/tag307.xml><?xml version="1.0" encoding="utf-8"?>
<p:tagLst xmlns:a="http://schemas.openxmlformats.org/drawingml/2006/main" xmlns:r="http://schemas.openxmlformats.org/officeDocument/2006/relationships" xmlns:p="http://schemas.openxmlformats.org/presentationml/2006/main">
  <p:tag name="TAG_CHATSHAPE_LINK" val="sp:子标题2"/>
  <p:tag name="TAG_CONTENT_DIAGRAM_INDEX" val="bfb2a93b67df4c62ab7330b125365f27"/>
  <p:tag name="TAG_CONTENT_GROUPCOUNT" val="5"/>
  <p:tag name="TAG_CONTENT_GROUPINDEX" val="2"/>
  <p:tag name="TAG_CONTENT_SUBINDEX" val="1"/>
  <p:tag name="YOO_CHATSHAPE_TYPE" val="YOO_CHATSHAPE_CHILDDECORATE"/>
</p:tagLst>
</file>

<file path=ppt/tags/tag308.xml><?xml version="1.0" encoding="utf-8"?>
<p:tagLst xmlns:a="http://schemas.openxmlformats.org/drawingml/2006/main" xmlns:r="http://schemas.openxmlformats.org/officeDocument/2006/relationships" xmlns:p="http://schemas.openxmlformats.org/presentationml/2006/main">
  <p:tag name="TAG_CONTENT_DIAGRAM_INDEX" val="bfb2a93b67df4c62ab7330b125365f27"/>
  <p:tag name="TAG_CONTENT_GROUPCOUNT" val="5"/>
  <p:tag name="TAG_CONTENT_GROUPINDEX" val="2"/>
  <p:tag name="TAG_CONTENT_SUBINDEX" val="2"/>
  <p:tag name="YOO_CHATSHAPE_TYPE" val="YOO_CHATSHAPE_CHILDCONTENT"/>
</p:tagLst>
</file>

<file path=ppt/tags/tag309.xml><?xml version="1.0" encoding="utf-8"?>
<p:tagLst xmlns:a="http://schemas.openxmlformats.org/drawingml/2006/main" xmlns:r="http://schemas.openxmlformats.org/officeDocument/2006/relationships" xmlns:p="http://schemas.openxmlformats.org/presentationml/2006/main">
  <p:tag name="TAG_CONTENT_DIAGRAM_INDEX" val="bfb2a93b67df4c62ab7330b125365f27"/>
  <p:tag name="TAG_CONTENT_GROUPCOUNT" val="5"/>
  <p:tag name="TAG_CONTENT_GROUPINDEX" val="2"/>
  <p:tag name="TAG_CONTENT_SUBINDEX" val="2"/>
  <p:tag name="YOO_CHATSHAPE_TYPE" val="YOO_CHATSHAPE_CHILDTITLE"/>
</p:tagLst>
</file>

<file path=ppt/tags/tag31.xml><?xml version="1.0" encoding="utf-8"?>
<p:tagLst xmlns:a="http://schemas.openxmlformats.org/drawingml/2006/main" xmlns:r="http://schemas.openxmlformats.org/officeDocument/2006/relationships" xmlns:p="http://schemas.openxmlformats.org/presentationml/2006/main">
  <p:tag name="YOO_CHATSHAPE_TYPE" val="YOO_CHATSHAPE_DECORATION"/>
</p:tagLst>
</file>

<file path=ppt/tags/tag310.xml><?xml version="1.0" encoding="utf-8"?>
<p:tagLst xmlns:a="http://schemas.openxmlformats.org/drawingml/2006/main" xmlns:r="http://schemas.openxmlformats.org/officeDocument/2006/relationships" xmlns:p="http://schemas.openxmlformats.org/presentationml/2006/main">
  <p:tag name="TAG_CHATSHAPE_LINK" val="sp:子标题3"/>
  <p:tag name="TAG_CONTENT_DIAGRAM_INDEX" val="bfb2a93b67df4c62ab7330b125365f27"/>
  <p:tag name="TAG_CONTENT_GROUPCOUNT" val="5"/>
  <p:tag name="TAG_CONTENT_GROUPINDEX" val="3"/>
  <p:tag name="TAG_CONTENT_SUBINDEX" val="1"/>
  <p:tag name="YOO_CHATSHAPE_TYPE" val="YOO_CHATSHAPE_CHILDDECORATE"/>
</p:tagLst>
</file>

<file path=ppt/tags/tag311.xml><?xml version="1.0" encoding="utf-8"?>
<p:tagLst xmlns:a="http://schemas.openxmlformats.org/drawingml/2006/main" xmlns:r="http://schemas.openxmlformats.org/officeDocument/2006/relationships" xmlns:p="http://schemas.openxmlformats.org/presentationml/2006/main">
  <p:tag name="TAG_CONTENT_DIAGRAM_INDEX" val="bfb2a93b67df4c62ab7330b125365f27"/>
  <p:tag name="TAG_CONTENT_GROUPCOUNT" val="5"/>
  <p:tag name="TAG_CONTENT_GROUPINDEX" val="3"/>
  <p:tag name="TAG_CONTENT_SUBINDEX" val="3"/>
  <p:tag name="YOO_CHATSHAPE_TYPE" val="YOO_CHATSHAPE_CHILDCONTENT"/>
</p:tagLst>
</file>

<file path=ppt/tags/tag312.xml><?xml version="1.0" encoding="utf-8"?>
<p:tagLst xmlns:a="http://schemas.openxmlformats.org/drawingml/2006/main" xmlns:r="http://schemas.openxmlformats.org/officeDocument/2006/relationships" xmlns:p="http://schemas.openxmlformats.org/presentationml/2006/main">
  <p:tag name="TAG_CONTENT_DIAGRAM_INDEX" val="bfb2a93b67df4c62ab7330b125365f27"/>
  <p:tag name="TAG_CONTENT_GROUPCOUNT" val="5"/>
  <p:tag name="TAG_CONTENT_GROUPINDEX" val="3"/>
  <p:tag name="TAG_CONTENT_SUBINDEX" val="3"/>
  <p:tag name="YOO_CHATSHAPE_TYPE" val="YOO_CHATSHAPE_CHILDTITLE"/>
</p:tagLst>
</file>

<file path=ppt/tags/tag313.xml><?xml version="1.0" encoding="utf-8"?>
<p:tagLst xmlns:a="http://schemas.openxmlformats.org/drawingml/2006/main" xmlns:r="http://schemas.openxmlformats.org/officeDocument/2006/relationships" xmlns:p="http://schemas.openxmlformats.org/presentationml/2006/main">
  <p:tag name="TAG_CHATSHAPE_LINK" val="sp:子标题4"/>
  <p:tag name="TAG_CONTENT_DIAGRAM_INDEX" val="bfb2a93b67df4c62ab7330b125365f27"/>
  <p:tag name="TAG_CONTENT_GROUPCOUNT" val="5"/>
  <p:tag name="TAG_CONTENT_GROUPINDEX" val="4"/>
  <p:tag name="TAG_CONTENT_SUBINDEX" val="1"/>
  <p:tag name="YOO_CHATSHAPE_TYPE" val="YOO_CHATSHAPE_CHILDDECORATE"/>
</p:tagLst>
</file>

<file path=ppt/tags/tag314.xml><?xml version="1.0" encoding="utf-8"?>
<p:tagLst xmlns:a="http://schemas.openxmlformats.org/drawingml/2006/main" xmlns:r="http://schemas.openxmlformats.org/officeDocument/2006/relationships" xmlns:p="http://schemas.openxmlformats.org/presentationml/2006/main">
  <p:tag name="TAG_CONTENT_DIAGRAM_INDEX" val="bfb2a93b67df4c62ab7330b125365f27"/>
  <p:tag name="TAG_CONTENT_GROUPCOUNT" val="5"/>
  <p:tag name="TAG_CONTENT_GROUPINDEX" val="4"/>
  <p:tag name="TAG_CONTENT_SUBINDEX" val="4"/>
  <p:tag name="YOO_CHATSHAPE_TYPE" val="YOO_CHATSHAPE_CHILDCONTENT"/>
</p:tagLst>
</file>

<file path=ppt/tags/tag315.xml><?xml version="1.0" encoding="utf-8"?>
<p:tagLst xmlns:a="http://schemas.openxmlformats.org/drawingml/2006/main" xmlns:r="http://schemas.openxmlformats.org/officeDocument/2006/relationships" xmlns:p="http://schemas.openxmlformats.org/presentationml/2006/main">
  <p:tag name="TAG_CONTENT_DIAGRAM_INDEX" val="bfb2a93b67df4c62ab7330b125365f27"/>
  <p:tag name="TAG_CONTENT_GROUPCOUNT" val="5"/>
  <p:tag name="TAG_CONTENT_GROUPINDEX" val="4"/>
  <p:tag name="TAG_CONTENT_SUBINDEX" val="4"/>
  <p:tag name="YOO_CHATSHAPE_TYPE" val="YOO_CHATSHAPE_CHILDTITLE"/>
</p:tagLst>
</file>

<file path=ppt/tags/tag316.xml><?xml version="1.0" encoding="utf-8"?>
<p:tagLst xmlns:a="http://schemas.openxmlformats.org/drawingml/2006/main" xmlns:r="http://schemas.openxmlformats.org/officeDocument/2006/relationships" xmlns:p="http://schemas.openxmlformats.org/presentationml/2006/main">
  <p:tag name="TAG_CHATSHAPE_LINK" val="sp:子标题5"/>
  <p:tag name="TAG_CONTENT_DIAGRAM_INDEX" val="bfb2a93b67df4c62ab7330b125365f27"/>
  <p:tag name="TAG_CONTENT_GROUPCOUNT" val="5"/>
  <p:tag name="TAG_CONTENT_GROUPINDEX" val="5"/>
  <p:tag name="TAG_CONTENT_SUBINDEX" val="1"/>
  <p:tag name="YOO_CHATSHAPE_TYPE" val="YOO_CHATSHAPE_CHILDDECORATE"/>
</p:tagLst>
</file>

<file path=ppt/tags/tag317.xml><?xml version="1.0" encoding="utf-8"?>
<p:tagLst xmlns:a="http://schemas.openxmlformats.org/drawingml/2006/main" xmlns:r="http://schemas.openxmlformats.org/officeDocument/2006/relationships" xmlns:p="http://schemas.openxmlformats.org/presentationml/2006/main">
  <p:tag name="TAG_CONTENT_DIAGRAM_INDEX" val="bfb2a93b67df4c62ab7330b125365f27"/>
  <p:tag name="TAG_CONTENT_GROUPCOUNT" val="5"/>
  <p:tag name="TAG_CONTENT_GROUPINDEX" val="5"/>
  <p:tag name="TAG_CONTENT_SUBINDEX" val="5"/>
  <p:tag name="YOO_CHATSHAPE_TYPE" val="YOO_CHATSHAPE_CHILDCONTENT"/>
</p:tagLst>
</file>

<file path=ppt/tags/tag318.xml><?xml version="1.0" encoding="utf-8"?>
<p:tagLst xmlns:a="http://schemas.openxmlformats.org/drawingml/2006/main" xmlns:r="http://schemas.openxmlformats.org/officeDocument/2006/relationships" xmlns:p="http://schemas.openxmlformats.org/presentationml/2006/main">
  <p:tag name="TAG_CONTENT_DIAGRAM_INDEX" val="bfb2a93b67df4c62ab7330b125365f27"/>
  <p:tag name="TAG_CONTENT_GROUPCOUNT" val="5"/>
  <p:tag name="TAG_CONTENT_GROUPINDEX" val="5"/>
  <p:tag name="TAG_CONTENT_SUBINDEX" val="5"/>
  <p:tag name="YOO_CHATSHAPE_TYPE" val="YOO_CHATSHAPE_CHILDTITLE"/>
</p:tagLst>
</file>

<file path=ppt/tags/tag319.xml><?xml version="1.0" encoding="utf-8"?>
<p:tagLst xmlns:a="http://schemas.openxmlformats.org/drawingml/2006/main" xmlns:r="http://schemas.openxmlformats.org/officeDocument/2006/relationships" xmlns:p="http://schemas.openxmlformats.org/presentationml/2006/main">
  <p:tag name="TAG_CHATSHAPE_LINK" val="sp:子标题5"/>
  <p:tag name="TAG_CONTENT_DIAGRAM_INDEX" val="bfb2a93b67df4c62ab7330b125365f27"/>
  <p:tag name="TAG_CONTENT_GROUPCOUNT" val="5"/>
  <p:tag name="TAG_CONTENT_GROUPINDEX" val="1"/>
  <p:tag name="TAG_CONTENT_SUBINDEX" val="1"/>
  <p:tag name="YOO_CHATSHAPE_TYPE" val="YOO_CHATSHAPE_CHILDDECORATE"/>
</p:tagLst>
</file>

<file path=ppt/tags/tag32.xml><?xml version="1.0" encoding="utf-8"?>
<p:tagLst xmlns:a="http://schemas.openxmlformats.org/drawingml/2006/main" xmlns:r="http://schemas.openxmlformats.org/officeDocument/2006/relationships" xmlns:p="http://schemas.openxmlformats.org/presentationml/2006/main">
  <p:tag name="TAG_AIGCCREATORID" val="AIGC生成内容仅供参考-2026/3/8 19:08:41"/>
  <p:tag name="TAG_CHAPTER_ID" val="0"/>
  <p:tag name="TAG_CONTENT_TYPE" val="1标题1内容1图"/>
  <p:tag name="TAG_SECTION_ID" val="0"/>
  <p:tag name="YOO_CHATPAGE_TYPE" val="TAG_CHATPAGE_CONTENT"/>
  <p:tag name="YOO_CHATSHAPE_TITLE" val="徐州的地理位置与地形特征"/>
  <p:tag name="YOO_PROTECTION_DATA" val="\u007b\u0022\u0049\u0044\u0022\u003a\u0022\u0063\u0031\u0037\u0064\u0033\u0036\u0030\u0036\u0038\u0065\u0064\u0031\u0034\u0062\u0063\u0063\u0038\u0037\u0038\u0061\u0030\u0034\u0062\u0064\u0039\u0062\u0039\u0039\u0034\u0033\u0062\u0036\u0022\u002c\u0022\u0054\u0069\u006d\u0065\u0022\u003a\u0022\u0032\u0030\u0032\u0036\u002f\u0030\u0033\u002f\u0030\u0038\u0020\u0031\u0039\u003a\u0030\u0038\u003a\u0034\u0032\u0022\u002c\u0022\u0055\u0073\u0065\u0072\u0049\u0044\u0022\u003a\u0022\u0038\u0038\u0038\u0038\u0022\u002c\u0022\u0054\u0065\u0061\u006d\u0049\u0044\u0022\u003a\u0022\u0022\u002c\u0022\u0049\u0073\u0053\u0075\u0070\u0065\u0072\u0056\u0069\u0070\u0022\u003a\u0074\u0072\u0075\u0065\u002c\u0022\u0050\u0072\u006f\u0074\u0065\u0063\u0074\u0053\u0074\u0061\u0074\u0075\u0073\u0022\u003a\u0030\u007d"/>
</p:tagLst>
</file>

<file path=ppt/tags/tag320.xml><?xml version="1.0" encoding="utf-8"?>
<p:tagLst xmlns:a="http://schemas.openxmlformats.org/drawingml/2006/main" xmlns:r="http://schemas.openxmlformats.org/officeDocument/2006/relationships" xmlns:p="http://schemas.openxmlformats.org/presentationml/2006/main">
  <p:tag name="TAG_CONTENT_DIAGRAM_INDEX" val="bfb2a93b67df4c62ab7330b125365f27"/>
  <p:tag name="TAG_CONTENT_GROUPCOUNT" val="5"/>
  <p:tag name="TAG_CONTENT_GROUPINDEX" val="1"/>
  <p:tag name="TAG_CONTENT_SUBINDEX" val="1"/>
  <p:tag name="YOO_CHATSHAPE_TYPE" val="YOO_CHATSHAPE_ICON"/>
</p:tagLst>
</file>

<file path=ppt/tags/tag321.xml><?xml version="1.0" encoding="utf-8"?>
<p:tagLst xmlns:a="http://schemas.openxmlformats.org/drawingml/2006/main" xmlns:r="http://schemas.openxmlformats.org/officeDocument/2006/relationships" xmlns:p="http://schemas.openxmlformats.org/presentationml/2006/main">
  <p:tag name="TAG_CHATSHAPE_LINK" val="sp:子标题2"/>
  <p:tag name="TAG_CONTENT_DIAGRAM_INDEX" val="bfb2a93b67df4c62ab7330b125365f27"/>
  <p:tag name="TAG_CONTENT_GROUPCOUNT" val="5"/>
  <p:tag name="TAG_CONTENT_GROUPINDEX" val="2"/>
  <p:tag name="TAG_CONTENT_SUBINDEX" val="2"/>
  <p:tag name="YOO_CHATSHAPE_TYPE" val="YOO_CHATSHAPE_CHILDDECORATE"/>
</p:tagLst>
</file>

<file path=ppt/tags/tag322.xml><?xml version="1.0" encoding="utf-8"?>
<p:tagLst xmlns:a="http://schemas.openxmlformats.org/drawingml/2006/main" xmlns:r="http://schemas.openxmlformats.org/officeDocument/2006/relationships" xmlns:p="http://schemas.openxmlformats.org/presentationml/2006/main">
  <p:tag name="TAG_CONTENT_DIAGRAM_INDEX" val="bfb2a93b67df4c62ab7330b125365f27"/>
  <p:tag name="TAG_CONTENT_GROUPCOUNT" val="5"/>
  <p:tag name="TAG_CONTENT_GROUPINDEX" val="2"/>
  <p:tag name="TAG_CONTENT_SUBINDEX" val="2"/>
  <p:tag name="YOO_CHATSHAPE_TYPE" val="YOO_CHATSHAPE_ICON"/>
</p:tagLst>
</file>

<file path=ppt/tags/tag323.xml><?xml version="1.0" encoding="utf-8"?>
<p:tagLst xmlns:a="http://schemas.openxmlformats.org/drawingml/2006/main" xmlns:r="http://schemas.openxmlformats.org/officeDocument/2006/relationships" xmlns:p="http://schemas.openxmlformats.org/presentationml/2006/main">
  <p:tag name="TAG_CHATSHAPE_LINK" val="sp:子标题3"/>
  <p:tag name="TAG_CONTENT_DIAGRAM_INDEX" val="bfb2a93b67df4c62ab7330b125365f27"/>
  <p:tag name="TAG_CONTENT_GROUPCOUNT" val="5"/>
  <p:tag name="TAG_CONTENT_GROUPINDEX" val="3"/>
  <p:tag name="TAG_CONTENT_SUBINDEX" val="3"/>
  <p:tag name="YOO_CHATSHAPE_TYPE" val="YOO_CHATSHAPE_CHILDDECORATE"/>
</p:tagLst>
</file>

<file path=ppt/tags/tag324.xml><?xml version="1.0" encoding="utf-8"?>
<p:tagLst xmlns:a="http://schemas.openxmlformats.org/drawingml/2006/main" xmlns:r="http://schemas.openxmlformats.org/officeDocument/2006/relationships" xmlns:p="http://schemas.openxmlformats.org/presentationml/2006/main">
  <p:tag name="TAG_CONTENT_DIAGRAM_INDEX" val="bfb2a93b67df4c62ab7330b125365f27"/>
  <p:tag name="TAG_CONTENT_GROUPCOUNT" val="5"/>
  <p:tag name="TAG_CONTENT_GROUPINDEX" val="3"/>
  <p:tag name="TAG_CONTENT_SUBINDEX" val="3"/>
  <p:tag name="YOO_CHATSHAPE_TYPE" val="YOO_CHATSHAPE_ICON"/>
</p:tagLst>
</file>

<file path=ppt/tags/tag325.xml><?xml version="1.0" encoding="utf-8"?>
<p:tagLst xmlns:a="http://schemas.openxmlformats.org/drawingml/2006/main" xmlns:r="http://schemas.openxmlformats.org/officeDocument/2006/relationships" xmlns:p="http://schemas.openxmlformats.org/presentationml/2006/main">
  <p:tag name="TAG_CHATSHAPE_LINK" val="sp:子标题4"/>
  <p:tag name="TAG_CONTENT_DIAGRAM_INDEX" val="bfb2a93b67df4c62ab7330b125365f27"/>
  <p:tag name="TAG_CONTENT_GROUPCOUNT" val="5"/>
  <p:tag name="TAG_CONTENT_GROUPINDEX" val="4"/>
  <p:tag name="TAG_CONTENT_SUBINDEX" val="4"/>
  <p:tag name="YOO_CHATSHAPE_TYPE" val="YOO_CHATSHAPE_CHILDDECORATE"/>
</p:tagLst>
</file>

<file path=ppt/tags/tag326.xml><?xml version="1.0" encoding="utf-8"?>
<p:tagLst xmlns:a="http://schemas.openxmlformats.org/drawingml/2006/main" xmlns:r="http://schemas.openxmlformats.org/officeDocument/2006/relationships" xmlns:p="http://schemas.openxmlformats.org/presentationml/2006/main">
  <p:tag name="TAG_CONTENT_DIAGRAM_INDEX" val="bfb2a93b67df4c62ab7330b125365f27"/>
  <p:tag name="TAG_CONTENT_GROUPCOUNT" val="5"/>
  <p:tag name="TAG_CONTENT_GROUPINDEX" val="4"/>
  <p:tag name="TAG_CONTENT_SUBINDEX" val="4"/>
  <p:tag name="YOO_CHATSHAPE_TYPE" val="YOO_CHATSHAPE_ICON"/>
</p:tagLst>
</file>

<file path=ppt/tags/tag327.xml><?xml version="1.0" encoding="utf-8"?>
<p:tagLst xmlns:a="http://schemas.openxmlformats.org/drawingml/2006/main" xmlns:r="http://schemas.openxmlformats.org/officeDocument/2006/relationships" xmlns:p="http://schemas.openxmlformats.org/presentationml/2006/main">
  <p:tag name="TAG_CHATSHAPE_LINK" val="sp:子标题5"/>
  <p:tag name="TAG_CONTENT_DIAGRAM_INDEX" val="bfb2a93b67df4c62ab7330b125365f27"/>
  <p:tag name="TAG_CONTENT_GROUPCOUNT" val="5"/>
  <p:tag name="TAG_CONTENT_GROUPINDEX" val="5"/>
  <p:tag name="TAG_CONTENT_SUBINDEX" val="5"/>
  <p:tag name="YOO_CHATSHAPE_TYPE" val="YOO_CHATSHAPE_CHILDDECORATE"/>
</p:tagLst>
</file>

<file path=ppt/tags/tag328.xml><?xml version="1.0" encoding="utf-8"?>
<p:tagLst xmlns:a="http://schemas.openxmlformats.org/drawingml/2006/main" xmlns:r="http://schemas.openxmlformats.org/officeDocument/2006/relationships" xmlns:p="http://schemas.openxmlformats.org/presentationml/2006/main">
  <p:tag name="TAG_CONTENT_DIAGRAM_INDEX" val="bfb2a93b67df4c62ab7330b125365f27"/>
  <p:tag name="TAG_CONTENT_GROUPCOUNT" val="5"/>
  <p:tag name="TAG_CONTENT_GROUPINDEX" val="5"/>
  <p:tag name="TAG_CONTENT_SUBINDEX" val="5"/>
  <p:tag name="YOO_CHATSHAPE_TYPE" val="YOO_CHATSHAPE_ICON"/>
</p:tagLst>
</file>

<file path=ppt/tags/tag329.xml><?xml version="1.0" encoding="utf-8"?>
<p:tagLst xmlns:a="http://schemas.openxmlformats.org/drawingml/2006/main" xmlns:r="http://schemas.openxmlformats.org/officeDocument/2006/relationships" xmlns:p="http://schemas.openxmlformats.org/presentationml/2006/main">
  <p:tag name="TAG_CHATSHAPE_LINK" val="sp:子标题5"/>
  <p:tag name="TAG_CONTENT_DIAGRAM_INDEX" val="bfb2a93b67df4c62ab7330b125365f27"/>
  <p:tag name="TAG_CONTENT_GROUPCOUNT" val="5"/>
  <p:tag name="TAG_CONTENT_GROUPINDEX" val="5"/>
  <p:tag name="TAG_CONTENT_SUBINDEX" val="5"/>
  <p:tag name="YOO_CHATSHAPE_TYPE" val="YOO_CHATSHAPE_DECORATION"/>
</p:tagLst>
</file>

<file path=ppt/tags/tag33.xml><?xml version="1.0" encoding="utf-8"?>
<p:tagLst xmlns:a="http://schemas.openxmlformats.org/drawingml/2006/main" xmlns:r="http://schemas.openxmlformats.org/officeDocument/2006/relationships" xmlns:p="http://schemas.openxmlformats.org/presentationml/2006/main">
  <p:tag name="YOO_CHATSHAPE_TYPE" val="YOO_CHATSHAPE_PAGEDECORATE"/>
</p:tagLst>
</file>

<file path=ppt/tags/tag330.xml><?xml version="1.0" encoding="utf-8"?>
<p:tagLst xmlns:a="http://schemas.openxmlformats.org/drawingml/2006/main" xmlns:r="http://schemas.openxmlformats.org/officeDocument/2006/relationships" xmlns:p="http://schemas.openxmlformats.org/presentationml/2006/main">
  <p:tag name="TAG_CHATSHAPE_LINK" val="sp:子标题5"/>
  <p:tag name="TAG_CONTENT_DIAGRAM_INDEX" val="bfb2a93b67df4c62ab7330b125365f27"/>
  <p:tag name="TAG_CONTENT_GROUPCOUNT" val="5"/>
  <p:tag name="TAG_CONTENT_GROUPINDEX" val="5"/>
  <p:tag name="TAG_CONTENT_SUBINDEX" val="5"/>
  <p:tag name="YOO_CHATSHAPE_TYPE" val="YOO_CHATSHAPE_DECORATION"/>
</p:tagLst>
</file>

<file path=ppt/tags/tag331.xml><?xml version="1.0" encoding="utf-8"?>
<p:tagLst xmlns:a="http://schemas.openxmlformats.org/drawingml/2006/main" xmlns:r="http://schemas.openxmlformats.org/officeDocument/2006/relationships" xmlns:p="http://schemas.openxmlformats.org/presentationml/2006/main">
  <p:tag name="TAG_CHATSHAPE_LINK" val="sp:子标题5"/>
  <p:tag name="TAG_CONTENT_DIAGRAM_INDEX" val="bfb2a93b67df4c62ab7330b125365f27"/>
  <p:tag name="TAG_CONTENT_GROUPCOUNT" val="5"/>
  <p:tag name="TAG_CONTENT_GROUPINDEX" val="5"/>
  <p:tag name="TAG_CONTENT_SUBINDEX" val="5"/>
  <p:tag name="YOO_CHATSHAPE_TYPE" val="YOO_CHATSHAPE_DECORATION"/>
</p:tagLst>
</file>

<file path=ppt/tags/tag332.xml><?xml version="1.0" encoding="utf-8"?>
<p:tagLst xmlns:a="http://schemas.openxmlformats.org/drawingml/2006/main" xmlns:r="http://schemas.openxmlformats.org/officeDocument/2006/relationships" xmlns:p="http://schemas.openxmlformats.org/presentationml/2006/main">
  <p:tag name="TAG_CHATSHAPE_LINK" val="sp:子标题4"/>
  <p:tag name="TAG_CONTENT_DIAGRAM_INDEX" val="bfb2a93b67df4c62ab7330b125365f27"/>
  <p:tag name="TAG_CONTENT_GROUPCOUNT" val="5"/>
  <p:tag name="TAG_CONTENT_GROUPINDEX" val="4"/>
  <p:tag name="TAG_CONTENT_SUBINDEX" val="4"/>
  <p:tag name="YOO_CHATSHAPE_TYPE" val="YOO_CHATSHAPE_DECORATION"/>
</p:tagLst>
</file>

<file path=ppt/tags/tag333.xml><?xml version="1.0" encoding="utf-8"?>
<p:tagLst xmlns:a="http://schemas.openxmlformats.org/drawingml/2006/main" xmlns:r="http://schemas.openxmlformats.org/officeDocument/2006/relationships" xmlns:p="http://schemas.openxmlformats.org/presentationml/2006/main">
  <p:tag name="TAG_CHATSHAPE_LINK" val="sp:子标题4"/>
  <p:tag name="TAG_CONTENT_DIAGRAM_INDEX" val="bfb2a93b67df4c62ab7330b125365f27"/>
  <p:tag name="TAG_CONTENT_GROUPCOUNT" val="5"/>
  <p:tag name="TAG_CONTENT_GROUPINDEX" val="4"/>
  <p:tag name="TAG_CONTENT_SUBINDEX" val="4"/>
  <p:tag name="YOO_CHATSHAPE_TYPE" val="YOO_CHATSHAPE_DECORATION"/>
</p:tagLst>
</file>

<file path=ppt/tags/tag334.xml><?xml version="1.0" encoding="utf-8"?>
<p:tagLst xmlns:a="http://schemas.openxmlformats.org/drawingml/2006/main" xmlns:r="http://schemas.openxmlformats.org/officeDocument/2006/relationships" xmlns:p="http://schemas.openxmlformats.org/presentationml/2006/main">
  <p:tag name="TAG_CHATSHAPE_LINK" val="sp:子标题4"/>
  <p:tag name="TAG_CONTENT_DIAGRAM_INDEX" val="bfb2a93b67df4c62ab7330b125365f27"/>
  <p:tag name="TAG_CONTENT_GROUPCOUNT" val="5"/>
  <p:tag name="TAG_CONTENT_GROUPINDEX" val="4"/>
  <p:tag name="TAG_CONTENT_SUBINDEX" val="4"/>
  <p:tag name="YOO_CHATSHAPE_TYPE" val="YOO_CHATSHAPE_DECORATION"/>
</p:tagLst>
</file>

<file path=ppt/tags/tag335.xml><?xml version="1.0" encoding="utf-8"?>
<p:tagLst xmlns:a="http://schemas.openxmlformats.org/drawingml/2006/main" xmlns:r="http://schemas.openxmlformats.org/officeDocument/2006/relationships" xmlns:p="http://schemas.openxmlformats.org/presentationml/2006/main">
  <p:tag name="TAG_CHATSHAPE_LINK" val="sp:子标题3"/>
  <p:tag name="TAG_CONTENT_DIAGRAM_INDEX" val="bfb2a93b67df4c62ab7330b125365f27"/>
  <p:tag name="TAG_CONTENT_GROUPCOUNT" val="5"/>
  <p:tag name="TAG_CONTENT_GROUPINDEX" val="3"/>
  <p:tag name="TAG_CONTENT_SUBINDEX" val="3"/>
  <p:tag name="YOO_CHATSHAPE_TYPE" val="YOO_CHATSHAPE_DECORATION"/>
</p:tagLst>
</file>

<file path=ppt/tags/tag336.xml><?xml version="1.0" encoding="utf-8"?>
<p:tagLst xmlns:a="http://schemas.openxmlformats.org/drawingml/2006/main" xmlns:r="http://schemas.openxmlformats.org/officeDocument/2006/relationships" xmlns:p="http://schemas.openxmlformats.org/presentationml/2006/main">
  <p:tag name="TAG_CHATSHAPE_LINK" val="sp:子标题3"/>
  <p:tag name="TAG_CONTENT_DIAGRAM_INDEX" val="bfb2a93b67df4c62ab7330b125365f27"/>
  <p:tag name="TAG_CONTENT_GROUPCOUNT" val="5"/>
  <p:tag name="TAG_CONTENT_GROUPINDEX" val="3"/>
  <p:tag name="TAG_CONTENT_SUBINDEX" val="3"/>
  <p:tag name="YOO_CHATSHAPE_TYPE" val="YOO_CHATSHAPE_DECORATION"/>
</p:tagLst>
</file>

<file path=ppt/tags/tag337.xml><?xml version="1.0" encoding="utf-8"?>
<p:tagLst xmlns:a="http://schemas.openxmlformats.org/drawingml/2006/main" xmlns:r="http://schemas.openxmlformats.org/officeDocument/2006/relationships" xmlns:p="http://schemas.openxmlformats.org/presentationml/2006/main">
  <p:tag name="TAG_CHATSHAPE_LINK" val="sp:子标题3"/>
  <p:tag name="TAG_CONTENT_DIAGRAM_INDEX" val="bfb2a93b67df4c62ab7330b125365f27"/>
  <p:tag name="TAG_CONTENT_GROUPCOUNT" val="5"/>
  <p:tag name="TAG_CONTENT_GROUPINDEX" val="3"/>
  <p:tag name="TAG_CONTENT_SUBINDEX" val="3"/>
  <p:tag name="YOO_CHATSHAPE_TYPE" val="YOO_CHATSHAPE_DECORATION"/>
</p:tagLst>
</file>

<file path=ppt/tags/tag338.xml><?xml version="1.0" encoding="utf-8"?>
<p:tagLst xmlns:a="http://schemas.openxmlformats.org/drawingml/2006/main" xmlns:r="http://schemas.openxmlformats.org/officeDocument/2006/relationships" xmlns:p="http://schemas.openxmlformats.org/presentationml/2006/main">
  <p:tag name="TAG_CHATSHAPE_LINK" val="sp:子标题2"/>
  <p:tag name="TAG_CONTENT_DIAGRAM_INDEX" val="bfb2a93b67df4c62ab7330b125365f27"/>
  <p:tag name="TAG_CONTENT_GROUPCOUNT" val="5"/>
  <p:tag name="TAG_CONTENT_GROUPINDEX" val="2"/>
  <p:tag name="TAG_CONTENT_SUBINDEX" val="2"/>
  <p:tag name="YOO_CHATSHAPE_TYPE" val="YOO_CHATSHAPE_DECORATION"/>
</p:tagLst>
</file>

<file path=ppt/tags/tag339.xml><?xml version="1.0" encoding="utf-8"?>
<p:tagLst xmlns:a="http://schemas.openxmlformats.org/drawingml/2006/main" xmlns:r="http://schemas.openxmlformats.org/officeDocument/2006/relationships" xmlns:p="http://schemas.openxmlformats.org/presentationml/2006/main">
  <p:tag name="TAG_CHATSHAPE_LINK" val="sp:子标题2"/>
  <p:tag name="TAG_CONTENT_DIAGRAM_INDEX" val="bfb2a93b67df4c62ab7330b125365f27"/>
  <p:tag name="TAG_CONTENT_GROUPCOUNT" val="5"/>
  <p:tag name="TAG_CONTENT_GROUPINDEX" val="2"/>
  <p:tag name="TAG_CONTENT_SUBINDEX" val="2"/>
  <p:tag name="YOO_CHATSHAPE_TYPE" val="YOO_CHATSHAPE_DECORATION"/>
</p:tagLst>
</file>

<file path=ppt/tags/tag34.xml><?xml version="1.0" encoding="utf-8"?>
<p:tagLst xmlns:a="http://schemas.openxmlformats.org/drawingml/2006/main" xmlns:r="http://schemas.openxmlformats.org/officeDocument/2006/relationships" xmlns:p="http://schemas.openxmlformats.org/presentationml/2006/main">
  <p:tag name="TAG_CONTENT_SUBINDEX" val="1"/>
  <p:tag name="YOO_CHATSHAPE_TYPE" val="YOO_CHATSHAPE_HIDDEN"/>
</p:tagLst>
</file>

<file path=ppt/tags/tag340.xml><?xml version="1.0" encoding="utf-8"?>
<p:tagLst xmlns:a="http://schemas.openxmlformats.org/drawingml/2006/main" xmlns:r="http://schemas.openxmlformats.org/officeDocument/2006/relationships" xmlns:p="http://schemas.openxmlformats.org/presentationml/2006/main">
  <p:tag name="TAG_CHATSHAPE_LINK" val="sp:子标题2"/>
  <p:tag name="TAG_CONTENT_DIAGRAM_INDEX" val="bfb2a93b67df4c62ab7330b125365f27"/>
  <p:tag name="TAG_CONTENT_GROUPCOUNT" val="5"/>
  <p:tag name="TAG_CONTENT_GROUPINDEX" val="2"/>
  <p:tag name="TAG_CONTENT_SUBINDEX" val="2"/>
  <p:tag name="YOO_CHATSHAPE_TYPE" val="YOO_CHATSHAPE_DECORATION"/>
</p:tagLst>
</file>

<file path=ppt/tags/tag341.xml><?xml version="1.0" encoding="utf-8"?>
<p:tagLst xmlns:a="http://schemas.openxmlformats.org/drawingml/2006/main" xmlns:r="http://schemas.openxmlformats.org/officeDocument/2006/relationships" xmlns:p="http://schemas.openxmlformats.org/presentationml/2006/main">
  <p:tag name="TAG_CHATSHAPE_LINK" val="sp:子标题5"/>
  <p:tag name="TAG_CONTENT_DIAGRAM_INDEX" val="bfb2a93b67df4c62ab7330b125365f27"/>
  <p:tag name="TAG_CONTENT_GROUPCOUNT" val="5"/>
  <p:tag name="TAG_CONTENT_GROUPINDEX" val="1"/>
  <p:tag name="TAG_CONTENT_SUBINDEX" val="1"/>
  <p:tag name="YOO_CHATSHAPE_TYPE" val="YOO_CHATSHAPE_DECORATION"/>
</p:tagLst>
</file>

<file path=ppt/tags/tag342.xml><?xml version="1.0" encoding="utf-8"?>
<p:tagLst xmlns:a="http://schemas.openxmlformats.org/drawingml/2006/main" xmlns:r="http://schemas.openxmlformats.org/officeDocument/2006/relationships" xmlns:p="http://schemas.openxmlformats.org/presentationml/2006/main">
  <p:tag name="TAG_CHATSHAPE_LINK" val="sp:子标题5"/>
  <p:tag name="TAG_CONTENT_DIAGRAM_INDEX" val="bfb2a93b67df4c62ab7330b125365f27"/>
  <p:tag name="TAG_CONTENT_GROUPCOUNT" val="5"/>
  <p:tag name="TAG_CONTENT_GROUPINDEX" val="1"/>
  <p:tag name="TAG_CONTENT_SUBINDEX" val="1"/>
  <p:tag name="YOO_CHATSHAPE_TYPE" val="YOO_CHATSHAPE_DECORATION"/>
</p:tagLst>
</file>

<file path=ppt/tags/tag343.xml><?xml version="1.0" encoding="utf-8"?>
<p:tagLst xmlns:a="http://schemas.openxmlformats.org/drawingml/2006/main" xmlns:r="http://schemas.openxmlformats.org/officeDocument/2006/relationships" xmlns:p="http://schemas.openxmlformats.org/presentationml/2006/main">
  <p:tag name="TAG_CHATSHAPE_LINK" val="sp:子标题5"/>
  <p:tag name="TAG_CONTENT_DIAGRAM_INDEX" val="bfb2a93b67df4c62ab7330b125365f27"/>
  <p:tag name="TAG_CONTENT_GROUPCOUNT" val="5"/>
  <p:tag name="TAG_CONTENT_GROUPINDEX" val="1"/>
  <p:tag name="TAG_CONTENT_SUBINDEX" val="1"/>
  <p:tag name="YOO_CHATSHAPE_TYPE" val="YOO_CHATSHAPE_DECORATION"/>
</p:tagLst>
</file>

<file path=ppt/tags/tag344.xml><?xml version="1.0" encoding="utf-8"?>
<p:tagLst xmlns:a="http://schemas.openxmlformats.org/drawingml/2006/main" xmlns:r="http://schemas.openxmlformats.org/officeDocument/2006/relationships" xmlns:p="http://schemas.openxmlformats.org/presentationml/2006/main">
  <p:tag name="TAG_AIGCCREATORID" val="AIGC生成内容仅供参考-2026/3/8 19:08:41"/>
  <p:tag name="TAG_CHAPTER_ID" val="4"/>
  <p:tag name="TAG_CONTENT_TYPE" val="二级大纲4"/>
  <p:tag name="TAG_SECTION_ID" val="2"/>
  <p:tag name="YOO_CHATPAGE_TYPE" val="TAG_CHATPAGE_MULTCONTENT"/>
  <p:tag name="YOO_CHATSHAPE_TITLE" val="治水精神的文化价值"/>
  <p:tag name="YOO_PROTECTION_DATA" val="\u007b\u0022\u0049\u0044\u0022\u003a\u0022\u0063\u0031\u0037\u0064\u0033\u0036\u0030\u0036\u0038\u0065\u0064\u0031\u0034\u0062\u0063\u0063\u0038\u0037\u0038\u0061\u0030\u0034\u0062\u0064\u0039\u0062\u0039\u0039\u0034\u0033\u0062\u0036\u0022\u002c\u0022\u0054\u0069\u006d\u0065\u0022\u003a\u0022\u0032\u0030\u0032\u0036\u002f\u0030\u0033\u002f\u0030\u0038\u0020\u0031\u0039\u003a\u0030\u0038\u003a\u0034\u0032\u0022\u002c\u0022\u0055\u0073\u0065\u0072\u0049\u0044\u0022\u003a\u0022\u0038\u0038\u0038\u0038\u0022\u002c\u0022\u0054\u0065\u0061\u006d\u0049\u0044\u0022\u003a\u0022\u0022\u002c\u0022\u0049\u0073\u0053\u0075\u0070\u0065\u0072\u0056\u0069\u0070\u0022\u003a\u0074\u0072\u0075\u0065\u002c\u0022\u0050\u0072\u006f\u0074\u0065\u0063\u0074\u0053\u0074\u0061\u0074\u0075\u0073\u0022\u003a\u0030\u007d"/>
</p:tagLst>
</file>

<file path=ppt/tags/tag345.xml><?xml version="1.0" encoding="utf-8"?>
<p:tagLst xmlns:a="http://schemas.openxmlformats.org/drawingml/2006/main" xmlns:r="http://schemas.openxmlformats.org/officeDocument/2006/relationships" xmlns:p="http://schemas.openxmlformats.org/presentationml/2006/main">
  <p:tag name="TAG_CONTENT_DIAGRAM_INDEX" val="9b2fe7eea87e418d854b5069fe64aff4"/>
  <p:tag name="TAG_CONTENT_GROUPCOUNT" val="4"/>
  <p:tag name="YOO_CHATSHAPE_TYPE" val="YOO_CHATSHAPE_DECORATION"/>
</p:tagLst>
</file>

<file path=ppt/tags/tag346.xml><?xml version="1.0" encoding="utf-8"?>
<p:tagLst xmlns:a="http://schemas.openxmlformats.org/drawingml/2006/main" xmlns:r="http://schemas.openxmlformats.org/officeDocument/2006/relationships" xmlns:p="http://schemas.openxmlformats.org/presentationml/2006/main">
  <p:tag name="TAG_CHATSHAPE_LINK" val="sp:子标题1"/>
  <p:tag name="TAG_CONTENT_DIAGRAM_INDEX" val="9b2fe7eea87e418d854b5069fe64aff4"/>
  <p:tag name="TAG_CONTENT_GROUPCOUNT" val="4"/>
  <p:tag name="TAG_CONTENT_GROUPINDEX" val="1"/>
  <p:tag name="TAG_CONTENT_SUBINDEX" val="1"/>
  <p:tag name="YOO_CHATSHAPE_TYPE" val="YOO_CHATSHAPE_CHILDDECORATE"/>
</p:tagLst>
</file>

<file path=ppt/tags/tag347.xml><?xml version="1.0" encoding="utf-8"?>
<p:tagLst xmlns:a="http://schemas.openxmlformats.org/drawingml/2006/main" xmlns:r="http://schemas.openxmlformats.org/officeDocument/2006/relationships" xmlns:p="http://schemas.openxmlformats.org/presentationml/2006/main">
  <p:tag name="TAG_CHATSHAPE_LINK" val="sp:子标题2"/>
  <p:tag name="TAG_CONTENT_DIAGRAM_INDEX" val="9b2fe7eea87e418d854b5069fe64aff4"/>
  <p:tag name="TAG_CONTENT_GROUPCOUNT" val="4"/>
  <p:tag name="TAG_CONTENT_GROUPINDEX" val="2"/>
  <p:tag name="TAG_CONTENT_SUBINDEX" val="2"/>
  <p:tag name="YOO_CHATSHAPE_TYPE" val="YOO_CHATSHAPE_CHILDDECORATE"/>
</p:tagLst>
</file>

<file path=ppt/tags/tag348.xml><?xml version="1.0" encoding="utf-8"?>
<p:tagLst xmlns:a="http://schemas.openxmlformats.org/drawingml/2006/main" xmlns:r="http://schemas.openxmlformats.org/officeDocument/2006/relationships" xmlns:p="http://schemas.openxmlformats.org/presentationml/2006/main">
  <p:tag name="TAG_CHATSHAPE_LINK" val="sp:子标题3"/>
  <p:tag name="TAG_CONTENT_DIAGRAM_INDEX" val="9b2fe7eea87e418d854b5069fe64aff4"/>
  <p:tag name="TAG_CONTENT_GROUPCOUNT" val="4"/>
  <p:tag name="TAG_CONTENT_GROUPINDEX" val="3"/>
  <p:tag name="TAG_CONTENT_SUBINDEX" val="3"/>
  <p:tag name="YOO_CHATSHAPE_TYPE" val="YOO_CHATSHAPE_CHILDDECORATE"/>
</p:tagLst>
</file>

<file path=ppt/tags/tag349.xml><?xml version="1.0" encoding="utf-8"?>
<p:tagLst xmlns:a="http://schemas.openxmlformats.org/drawingml/2006/main" xmlns:r="http://schemas.openxmlformats.org/officeDocument/2006/relationships" xmlns:p="http://schemas.openxmlformats.org/presentationml/2006/main">
  <p:tag name="TAG_CHATSHAPE_LINK" val="sp:子标题4"/>
  <p:tag name="TAG_CONTENT_DIAGRAM_INDEX" val="9b2fe7eea87e418d854b5069fe64aff4"/>
  <p:tag name="TAG_CONTENT_GROUPCOUNT" val="4"/>
  <p:tag name="TAG_CONTENT_GROUPINDEX" val="4"/>
  <p:tag name="TAG_CONTENT_SUBINDEX" val="4"/>
  <p:tag name="YOO_CHATSHAPE_TYPE" val="YOO_CHATSHAPE_CHILDDECORATE"/>
</p:tagLst>
</file>

<file path=ppt/tags/tag35.xml><?xml version="1.0" encoding="utf-8"?>
<p:tagLst xmlns:a="http://schemas.openxmlformats.org/drawingml/2006/main" xmlns:r="http://schemas.openxmlformats.org/officeDocument/2006/relationships" xmlns:p="http://schemas.openxmlformats.org/presentationml/2006/main">
  <p:tag name="YOO_CHATSHAPE_TYPE" val="YOO_CHATSHAPE_TITLE"/>
</p:tagLst>
</file>

<file path=ppt/tags/tag350.xml><?xml version="1.0" encoding="utf-8"?>
<p:tagLst xmlns:a="http://schemas.openxmlformats.org/drawingml/2006/main" xmlns:r="http://schemas.openxmlformats.org/officeDocument/2006/relationships" xmlns:p="http://schemas.openxmlformats.org/presentationml/2006/main">
  <p:tag name="TAG_CONTENT_DIAGRAM_INDEX" val="9b2fe7eea87e418d854b5069fe64aff4"/>
  <p:tag name="TAG_CONTENT_GROUPCOUNT" val="4"/>
  <p:tag name="TAG_CONTENT_GROUPINDEX" val="1"/>
  <p:tag name="TAG_CONTENT_SUBINDEX" val="1"/>
  <p:tag name="YOO_CHATSHAPE_TYPE" val="YOO_CHATSHAPE_CHILDTITLE"/>
</p:tagLst>
</file>

<file path=ppt/tags/tag351.xml><?xml version="1.0" encoding="utf-8"?>
<p:tagLst xmlns:a="http://schemas.openxmlformats.org/drawingml/2006/main" xmlns:r="http://schemas.openxmlformats.org/officeDocument/2006/relationships" xmlns:p="http://schemas.openxmlformats.org/presentationml/2006/main">
  <p:tag name="TAG_CONTENT_DIAGRAM_INDEX" val="9b2fe7eea87e418d854b5069fe64aff4"/>
  <p:tag name="TAG_CONTENT_GROUPCOUNT" val="4"/>
  <p:tag name="TAG_CONTENT_GROUPINDEX" val="2"/>
  <p:tag name="TAG_CONTENT_SUBINDEX" val="2"/>
  <p:tag name="YOO_CHATSHAPE_TYPE" val="YOO_CHATSHAPE_CHILDTITLE"/>
</p:tagLst>
</file>

<file path=ppt/tags/tag352.xml><?xml version="1.0" encoding="utf-8"?>
<p:tagLst xmlns:a="http://schemas.openxmlformats.org/drawingml/2006/main" xmlns:r="http://schemas.openxmlformats.org/officeDocument/2006/relationships" xmlns:p="http://schemas.openxmlformats.org/presentationml/2006/main">
  <p:tag name="TAG_CONTENT_DIAGRAM_INDEX" val="9b2fe7eea87e418d854b5069fe64aff4"/>
  <p:tag name="TAG_CONTENT_GROUPCOUNT" val="4"/>
  <p:tag name="TAG_CONTENT_GROUPINDEX" val="3"/>
  <p:tag name="TAG_CONTENT_SUBINDEX" val="3"/>
  <p:tag name="YOO_CHATSHAPE_TYPE" val="YOO_CHATSHAPE_CHILDTITLE"/>
</p:tagLst>
</file>

<file path=ppt/tags/tag353.xml><?xml version="1.0" encoding="utf-8"?>
<p:tagLst xmlns:a="http://schemas.openxmlformats.org/drawingml/2006/main" xmlns:r="http://schemas.openxmlformats.org/officeDocument/2006/relationships" xmlns:p="http://schemas.openxmlformats.org/presentationml/2006/main">
  <p:tag name="TAG_CONTENT_DIAGRAM_INDEX" val="9b2fe7eea87e418d854b5069fe64aff4"/>
  <p:tag name="TAG_CONTENT_GROUPCOUNT" val="4"/>
  <p:tag name="TAG_CONTENT_GROUPINDEX" val="4"/>
  <p:tag name="TAG_CONTENT_SUBINDEX" val="4"/>
  <p:tag name="YOO_CHATSHAPE_TYPE" val="YOO_CHATSHAPE_CHILDTITLE"/>
</p:tagLst>
</file>

<file path=ppt/tags/tag354.xml><?xml version="1.0" encoding="utf-8"?>
<p:tagLst xmlns:a="http://schemas.openxmlformats.org/drawingml/2006/main" xmlns:r="http://schemas.openxmlformats.org/officeDocument/2006/relationships" xmlns:p="http://schemas.openxmlformats.org/presentationml/2006/main">
  <p:tag name="TAG_CONTENT_DIAGRAM_INDEX" val="9b2fe7eea87e418d854b5069fe64aff4"/>
  <p:tag name="TAG_CONTENT_GROUPCOUNT" val="4"/>
  <p:tag name="TAG_CONTENT_GROUPINDEX" val="1"/>
  <p:tag name="TAG_CONTENT_SUBINDEX" val="1"/>
  <p:tag name="YOO_CHATSHAPE_TYPE" val="YOO_CHATSHAPE_CHILDCONTENT"/>
</p:tagLst>
</file>

<file path=ppt/tags/tag355.xml><?xml version="1.0" encoding="utf-8"?>
<p:tagLst xmlns:a="http://schemas.openxmlformats.org/drawingml/2006/main" xmlns:r="http://schemas.openxmlformats.org/officeDocument/2006/relationships" xmlns:p="http://schemas.openxmlformats.org/presentationml/2006/main">
  <p:tag name="TAG_CONTENT_DIAGRAM_INDEX" val="9b2fe7eea87e418d854b5069fe64aff4"/>
  <p:tag name="TAG_CONTENT_GROUPCOUNT" val="4"/>
  <p:tag name="TAG_CONTENT_GROUPINDEX" val="2"/>
  <p:tag name="TAG_CONTENT_SUBINDEX" val="2"/>
  <p:tag name="YOO_CHATSHAPE_TYPE" val="YOO_CHATSHAPE_CHILDCONTENT"/>
</p:tagLst>
</file>

<file path=ppt/tags/tag356.xml><?xml version="1.0" encoding="utf-8"?>
<p:tagLst xmlns:a="http://schemas.openxmlformats.org/drawingml/2006/main" xmlns:r="http://schemas.openxmlformats.org/officeDocument/2006/relationships" xmlns:p="http://schemas.openxmlformats.org/presentationml/2006/main">
  <p:tag name="TAG_CONTENT_DIAGRAM_INDEX" val="9b2fe7eea87e418d854b5069fe64aff4"/>
  <p:tag name="TAG_CONTENT_GROUPCOUNT" val="4"/>
  <p:tag name="TAG_CONTENT_GROUPINDEX" val="3"/>
  <p:tag name="TAG_CONTENT_SUBINDEX" val="3"/>
  <p:tag name="YOO_CHATSHAPE_TYPE" val="YOO_CHATSHAPE_CHILDCONTENT"/>
</p:tagLst>
</file>

<file path=ppt/tags/tag357.xml><?xml version="1.0" encoding="utf-8"?>
<p:tagLst xmlns:a="http://schemas.openxmlformats.org/drawingml/2006/main" xmlns:r="http://schemas.openxmlformats.org/officeDocument/2006/relationships" xmlns:p="http://schemas.openxmlformats.org/presentationml/2006/main">
  <p:tag name="TAG_CONTENT_DIAGRAM_INDEX" val="9b2fe7eea87e418d854b5069fe64aff4"/>
  <p:tag name="TAG_CONTENT_GROUPCOUNT" val="4"/>
  <p:tag name="TAG_CONTENT_GROUPINDEX" val="4"/>
  <p:tag name="TAG_CONTENT_SUBINDEX" val="4"/>
  <p:tag name="YOO_CHATSHAPE_TYPE" val="YOO_CHATSHAPE_CHILDCONTENT"/>
</p:tagLst>
</file>

<file path=ppt/tags/tag358.xml><?xml version="1.0" encoding="utf-8"?>
<p:tagLst xmlns:a="http://schemas.openxmlformats.org/drawingml/2006/main" xmlns:r="http://schemas.openxmlformats.org/officeDocument/2006/relationships" xmlns:p="http://schemas.openxmlformats.org/presentationml/2006/main">
  <p:tag name="YOO_CHATSHAPE_TYPE" val="YOO_CHATSHAPE_TITLE"/>
</p:tagLst>
</file>

<file path=ppt/tags/tag359.xml><?xml version="1.0" encoding="utf-8"?>
<p:tagLst xmlns:a="http://schemas.openxmlformats.org/drawingml/2006/main" xmlns:r="http://schemas.openxmlformats.org/officeDocument/2006/relationships" xmlns:p="http://schemas.openxmlformats.org/presentationml/2006/main">
  <p:tag name="TAG_CHATSHAPE_LINK" val="sp:子标题4"/>
  <p:tag name="TAG_CONTENT_DIAGRAM_INDEX" val="9b2fe7eea87e418d854b5069fe64aff4"/>
  <p:tag name="TAG_CONTENT_GROUPCOUNT" val="4"/>
  <p:tag name="TAG_CONTENT_GROUPINDEX" val="4"/>
  <p:tag name="TAG_CONTENT_SUBINDEX" val="4"/>
  <p:tag name="YOO_CHATSHAPE_TYPE" val="YOO_CHATSHAPE_DECORATION"/>
</p:tagLst>
</file>

<file path=ppt/tags/tag36.xml><?xml version="1.0" encoding="utf-8"?>
<p:tagLst xmlns:a="http://schemas.openxmlformats.org/drawingml/2006/main" xmlns:r="http://schemas.openxmlformats.org/officeDocument/2006/relationships" xmlns:p="http://schemas.openxmlformats.org/presentationml/2006/main">
  <p:tag name="YOO_CHATSHAPE_TYPE" val="YOO_CHATSHAPE_CONTENT"/>
</p:tagLst>
</file>

<file path=ppt/tags/tag360.xml><?xml version="1.0" encoding="utf-8"?>
<p:tagLst xmlns:a="http://schemas.openxmlformats.org/drawingml/2006/main" xmlns:r="http://schemas.openxmlformats.org/officeDocument/2006/relationships" xmlns:p="http://schemas.openxmlformats.org/presentationml/2006/main">
  <p:tag name="TAG_CHATSHAPE_LINK" val="sp:子标题4"/>
  <p:tag name="TAG_CONTENT_DIAGRAM_INDEX" val="9b2fe7eea87e418d854b5069fe64aff4"/>
  <p:tag name="TAG_CONTENT_GROUPCOUNT" val="4"/>
  <p:tag name="TAG_CONTENT_GROUPINDEX" val="4"/>
  <p:tag name="TAG_CONTENT_SUBINDEX" val="4"/>
  <p:tag name="YOO_CHATSHAPE_TYPE" val="YOO_CHATSHAPE_DECORATION"/>
</p:tagLst>
</file>

<file path=ppt/tags/tag361.xml><?xml version="1.0" encoding="utf-8"?>
<p:tagLst xmlns:a="http://schemas.openxmlformats.org/drawingml/2006/main" xmlns:r="http://schemas.openxmlformats.org/officeDocument/2006/relationships" xmlns:p="http://schemas.openxmlformats.org/presentationml/2006/main">
  <p:tag name="TAG_CHATSHAPE_LINK" val="sp:子标题4"/>
  <p:tag name="TAG_CONTENT_DIAGRAM_INDEX" val="9b2fe7eea87e418d854b5069fe64aff4"/>
  <p:tag name="TAG_CONTENT_GROUPCOUNT" val="4"/>
  <p:tag name="TAG_CONTENT_GROUPINDEX" val="4"/>
  <p:tag name="TAG_CONTENT_SUBINDEX" val="4"/>
  <p:tag name="YOO_CHATSHAPE_TYPE" val="YOO_CHATSHAPE_DECORATION"/>
</p:tagLst>
</file>

<file path=ppt/tags/tag362.xml><?xml version="1.0" encoding="utf-8"?>
<p:tagLst xmlns:a="http://schemas.openxmlformats.org/drawingml/2006/main" xmlns:r="http://schemas.openxmlformats.org/officeDocument/2006/relationships" xmlns:p="http://schemas.openxmlformats.org/presentationml/2006/main">
  <p:tag name="TAG_CHATSHAPE_LINK" val="sp:子标题3"/>
  <p:tag name="TAG_CONTENT_DIAGRAM_INDEX" val="9b2fe7eea87e418d854b5069fe64aff4"/>
  <p:tag name="TAG_CONTENT_GROUPCOUNT" val="4"/>
  <p:tag name="TAG_CONTENT_GROUPINDEX" val="3"/>
  <p:tag name="TAG_CONTENT_SUBINDEX" val="3"/>
  <p:tag name="YOO_CHATSHAPE_TYPE" val="YOO_CHATSHAPE_DECORATION"/>
</p:tagLst>
</file>

<file path=ppt/tags/tag363.xml><?xml version="1.0" encoding="utf-8"?>
<p:tagLst xmlns:a="http://schemas.openxmlformats.org/drawingml/2006/main" xmlns:r="http://schemas.openxmlformats.org/officeDocument/2006/relationships" xmlns:p="http://schemas.openxmlformats.org/presentationml/2006/main">
  <p:tag name="TAG_CHATSHAPE_LINK" val="sp:子标题3"/>
  <p:tag name="TAG_CONTENT_DIAGRAM_INDEX" val="9b2fe7eea87e418d854b5069fe64aff4"/>
  <p:tag name="TAG_CONTENT_GROUPCOUNT" val="4"/>
  <p:tag name="TAG_CONTENT_GROUPINDEX" val="3"/>
  <p:tag name="TAG_CONTENT_SUBINDEX" val="3"/>
  <p:tag name="YOO_CHATSHAPE_TYPE" val="YOO_CHATSHAPE_DECORATION"/>
</p:tagLst>
</file>

<file path=ppt/tags/tag364.xml><?xml version="1.0" encoding="utf-8"?>
<p:tagLst xmlns:a="http://schemas.openxmlformats.org/drawingml/2006/main" xmlns:r="http://schemas.openxmlformats.org/officeDocument/2006/relationships" xmlns:p="http://schemas.openxmlformats.org/presentationml/2006/main">
  <p:tag name="TAG_CHATSHAPE_LINK" val="sp:子标题3"/>
  <p:tag name="TAG_CONTENT_DIAGRAM_INDEX" val="9b2fe7eea87e418d854b5069fe64aff4"/>
  <p:tag name="TAG_CONTENT_GROUPCOUNT" val="4"/>
  <p:tag name="TAG_CONTENT_GROUPINDEX" val="3"/>
  <p:tag name="TAG_CONTENT_SUBINDEX" val="3"/>
  <p:tag name="YOO_CHATSHAPE_TYPE" val="YOO_CHATSHAPE_DECORATION"/>
</p:tagLst>
</file>

<file path=ppt/tags/tag365.xml><?xml version="1.0" encoding="utf-8"?>
<p:tagLst xmlns:a="http://schemas.openxmlformats.org/drawingml/2006/main" xmlns:r="http://schemas.openxmlformats.org/officeDocument/2006/relationships" xmlns:p="http://schemas.openxmlformats.org/presentationml/2006/main">
  <p:tag name="TAG_CHATSHAPE_LINK" val="sp:子标题2"/>
  <p:tag name="TAG_CONTENT_DIAGRAM_INDEX" val="9b2fe7eea87e418d854b5069fe64aff4"/>
  <p:tag name="TAG_CONTENT_GROUPCOUNT" val="4"/>
  <p:tag name="TAG_CONTENT_GROUPINDEX" val="2"/>
  <p:tag name="TAG_CONTENT_SUBINDEX" val="2"/>
  <p:tag name="YOO_CHATSHAPE_TYPE" val="YOO_CHATSHAPE_DECORATION"/>
</p:tagLst>
</file>

<file path=ppt/tags/tag366.xml><?xml version="1.0" encoding="utf-8"?>
<p:tagLst xmlns:a="http://schemas.openxmlformats.org/drawingml/2006/main" xmlns:r="http://schemas.openxmlformats.org/officeDocument/2006/relationships" xmlns:p="http://schemas.openxmlformats.org/presentationml/2006/main">
  <p:tag name="TAG_CHATSHAPE_LINK" val="sp:子标题2"/>
  <p:tag name="TAG_CONTENT_DIAGRAM_INDEX" val="9b2fe7eea87e418d854b5069fe64aff4"/>
  <p:tag name="TAG_CONTENT_GROUPCOUNT" val="4"/>
  <p:tag name="TAG_CONTENT_GROUPINDEX" val="2"/>
  <p:tag name="TAG_CONTENT_SUBINDEX" val="2"/>
  <p:tag name="YOO_CHATSHAPE_TYPE" val="YOO_CHATSHAPE_DECORATION"/>
</p:tagLst>
</file>

<file path=ppt/tags/tag367.xml><?xml version="1.0" encoding="utf-8"?>
<p:tagLst xmlns:a="http://schemas.openxmlformats.org/drawingml/2006/main" xmlns:r="http://schemas.openxmlformats.org/officeDocument/2006/relationships" xmlns:p="http://schemas.openxmlformats.org/presentationml/2006/main">
  <p:tag name="TAG_CHATSHAPE_LINK" val="sp:子标题2"/>
  <p:tag name="TAG_CONTENT_DIAGRAM_INDEX" val="9b2fe7eea87e418d854b5069fe64aff4"/>
  <p:tag name="TAG_CONTENT_GROUPCOUNT" val="4"/>
  <p:tag name="TAG_CONTENT_GROUPINDEX" val="2"/>
  <p:tag name="TAG_CONTENT_SUBINDEX" val="2"/>
  <p:tag name="YOO_CHATSHAPE_TYPE" val="YOO_CHATSHAPE_DECORATION"/>
</p:tagLst>
</file>

<file path=ppt/tags/tag368.xml><?xml version="1.0" encoding="utf-8"?>
<p:tagLst xmlns:a="http://schemas.openxmlformats.org/drawingml/2006/main" xmlns:r="http://schemas.openxmlformats.org/officeDocument/2006/relationships" xmlns:p="http://schemas.openxmlformats.org/presentationml/2006/main">
  <p:tag name="TAG_CHATSHAPE_LINK" val="sp:子标题1"/>
  <p:tag name="TAG_CONTENT_DIAGRAM_INDEX" val="9b2fe7eea87e418d854b5069fe64aff4"/>
  <p:tag name="TAG_CONTENT_GROUPCOUNT" val="4"/>
  <p:tag name="TAG_CONTENT_GROUPINDEX" val="1"/>
  <p:tag name="TAG_CONTENT_SUBINDEX" val="1"/>
  <p:tag name="YOO_CHATSHAPE_TYPE" val="YOO_CHATSHAPE_DECORATION"/>
</p:tagLst>
</file>

<file path=ppt/tags/tag369.xml><?xml version="1.0" encoding="utf-8"?>
<p:tagLst xmlns:a="http://schemas.openxmlformats.org/drawingml/2006/main" xmlns:r="http://schemas.openxmlformats.org/officeDocument/2006/relationships" xmlns:p="http://schemas.openxmlformats.org/presentationml/2006/main">
  <p:tag name="TAG_CHATSHAPE_LINK" val="sp:子标题1"/>
  <p:tag name="TAG_CONTENT_DIAGRAM_INDEX" val="9b2fe7eea87e418d854b5069fe64aff4"/>
  <p:tag name="TAG_CONTENT_GROUPCOUNT" val="4"/>
  <p:tag name="TAG_CONTENT_GROUPINDEX" val="1"/>
  <p:tag name="TAG_CONTENT_SUBINDEX" val="1"/>
  <p:tag name="YOO_CHATSHAPE_TYPE" val="YOO_CHATSHAPE_DECORATION"/>
</p:tagLst>
</file>

<file path=ppt/tags/tag37.xml><?xml version="1.0" encoding="utf-8"?>
<p:tagLst xmlns:a="http://schemas.openxmlformats.org/drawingml/2006/main" xmlns:r="http://schemas.openxmlformats.org/officeDocument/2006/relationships" xmlns:p="http://schemas.openxmlformats.org/presentationml/2006/main">
  <p:tag name="TAG_AIGCCREATORID" val="AIGC生成内容仅供参考-2026/3/8 19:08:41"/>
  <p:tag name="TAG_CHAPTER_ID" val="0"/>
  <p:tag name="TAG_CONTENT_TYPE" val="二级大纲4"/>
  <p:tag name="TAG_SECTION_ID" val="1"/>
  <p:tag name="YOO_CHATPAGE_TYPE" val="TAG_CHATPAGE_MULTCONTENT"/>
  <p:tag name="YOO_CHATSHAPE_TITLE" val="黄河水患对徐州的影响"/>
  <p:tag name="YOO_PROTECTION_DATA" val="\u007b\u0022\u0049\u0044\u0022\u003a\u0022\u0063\u0031\u0037\u0064\u0033\u0036\u0030\u0036\u0038\u0065\u0064\u0031\u0034\u0062\u0063\u0063\u0038\u0037\u0038\u0061\u0030\u0034\u0062\u0064\u0039\u0062\u0039\u0039\u0034\u0033\u0062\u0036\u0022\u002c\u0022\u0054\u0069\u006d\u0065\u0022\u003a\u0022\u0032\u0030\u0032\u0036\u002f\u0030\u0033\u002f\u0030\u0038\u0020\u0031\u0039\u003a\u0030\u0038\u003a\u0034\u0032\u0022\u002c\u0022\u0055\u0073\u0065\u0072\u0049\u0044\u0022\u003a\u0022\u0038\u0038\u0038\u0038\u0022\u002c\u0022\u0054\u0065\u0061\u006d\u0049\u0044\u0022\u003a\u0022\u0022\u002c\u0022\u0049\u0073\u0053\u0075\u0070\u0065\u0072\u0056\u0069\u0070\u0022\u003a\u0074\u0072\u0075\u0065\u002c\u0022\u0050\u0072\u006f\u0074\u0065\u0063\u0074\u0053\u0074\u0061\u0074\u0075\u0073\u0022\u003a\u0030\u007d"/>
</p:tagLst>
</file>

<file path=ppt/tags/tag370.xml><?xml version="1.0" encoding="utf-8"?>
<p:tagLst xmlns:a="http://schemas.openxmlformats.org/drawingml/2006/main" xmlns:r="http://schemas.openxmlformats.org/officeDocument/2006/relationships" xmlns:p="http://schemas.openxmlformats.org/presentationml/2006/main">
  <p:tag name="TAG_CHATSHAPE_LINK" val="sp:子标题1"/>
  <p:tag name="TAG_CONTENT_DIAGRAM_INDEX" val="9b2fe7eea87e418d854b5069fe64aff4"/>
  <p:tag name="TAG_CONTENT_GROUPCOUNT" val="4"/>
  <p:tag name="TAG_CONTENT_GROUPINDEX" val="1"/>
  <p:tag name="TAG_CONTENT_SUBINDEX" val="1"/>
  <p:tag name="YOO_CHATSHAPE_TYPE" val="YOO_CHATSHAPE_DECORATION"/>
</p:tagLst>
</file>

<file path=ppt/tags/tag371.xml><?xml version="1.0" encoding="utf-8"?>
<p:tagLst xmlns:a="http://schemas.openxmlformats.org/drawingml/2006/main" xmlns:r="http://schemas.openxmlformats.org/officeDocument/2006/relationships" xmlns:p="http://schemas.openxmlformats.org/presentationml/2006/main">
  <p:tag name="TAG_AIGCCREATORID" val="AIGC生成内容仅供参考-2026/3/8 19:08:41"/>
  <p:tag name="TAG_CHAPTER_ID" val="5"/>
  <p:tag name="YOO_CHATPAGE_TYPE" val="TAG_CHATPAGE_CHAPTER"/>
  <p:tag name="YOO_CHATSHAPE_TITLE" val="结语"/>
  <p:tag name="YOO_PROTECTION_DATA" val="\u007b\u0022\u0049\u0044\u0022\u003a\u0022\u0063\u0031\u0037\u0064\u0033\u0036\u0030\u0036\u0038\u0065\u0064\u0031\u0034\u0062\u0063\u0063\u0038\u0037\u0038\u0061\u0030\u0034\u0062\u0064\u0039\u0062\u0039\u0039\u0034\u0033\u0062\u0036\u0022\u002c\u0022\u0054\u0069\u006d\u0065\u0022\u003a\u0022\u0032\u0030\u0032\u0036\u002f\u0030\u0033\u002f\u0030\u0038\u0020\u0031\u0039\u003a\u0030\u0038\u003a\u0034\u0032\u0022\u002c\u0022\u0055\u0073\u0065\u0072\u0049\u0044\u0022\u003a\u0022\u0038\u0038\u0038\u0038\u0022\u002c\u0022\u0054\u0065\u0061\u006d\u0049\u0044\u0022\u003a\u0022\u0022\u002c\u0022\u0049\u0073\u0053\u0075\u0070\u0065\u0072\u0056\u0069\u0070\u0022\u003a\u0074\u0072\u0075\u0065\u002c\u0022\u0050\u0072\u006f\u0074\u0065\u0063\u0074\u0053\u0074\u0061\u0074\u0075\u0073\u0022\u003a\u0030\u007d"/>
</p:tagLst>
</file>

<file path=ppt/tags/tag372.xml><?xml version="1.0" encoding="utf-8"?>
<p:tagLst xmlns:a="http://schemas.openxmlformats.org/drawingml/2006/main" xmlns:r="http://schemas.openxmlformats.org/officeDocument/2006/relationships" xmlns:p="http://schemas.openxmlformats.org/presentationml/2006/main">
  <p:tag name="YOO_CHATSHAPE_TYPE" val="YOO_CHATSHAPE_TITLE"/>
</p:tagLst>
</file>

<file path=ppt/tags/tag373.xml><?xml version="1.0" encoding="utf-8"?>
<p:tagLst xmlns:a="http://schemas.openxmlformats.org/drawingml/2006/main" xmlns:r="http://schemas.openxmlformats.org/officeDocument/2006/relationships" xmlns:p="http://schemas.openxmlformats.org/presentationml/2006/main">
  <p:tag name="TAG_CHATPAGE_CHAPTER" val="5"/>
  <p:tag name="YOO_CHATSHAPE_TYPE" val="YOO_CHATSHAPE_NUM"/>
</p:tagLst>
</file>

<file path=ppt/tags/tag374.xml><?xml version="1.0" encoding="utf-8"?>
<p:tagLst xmlns:a="http://schemas.openxmlformats.org/drawingml/2006/main" xmlns:r="http://schemas.openxmlformats.org/officeDocument/2006/relationships" xmlns:p="http://schemas.openxmlformats.org/presentationml/2006/main">
  <p:tag name="YOO_CHATSHAPE_TYPE" val="YOO_CHATSHAPE_DECORATION"/>
</p:tagLst>
</file>

<file path=ppt/tags/tag375.xml><?xml version="1.0" encoding="utf-8"?>
<p:tagLst xmlns:a="http://schemas.openxmlformats.org/drawingml/2006/main" xmlns:r="http://schemas.openxmlformats.org/officeDocument/2006/relationships" xmlns:p="http://schemas.openxmlformats.org/presentationml/2006/main">
  <p:tag name="YOO_CHATSHAPE_TYPE" val="YOO_CHATSHAPE_DECORATION"/>
</p:tagLst>
</file>

<file path=ppt/tags/tag376.xml><?xml version="1.0" encoding="utf-8"?>
<p:tagLst xmlns:a="http://schemas.openxmlformats.org/drawingml/2006/main" xmlns:r="http://schemas.openxmlformats.org/officeDocument/2006/relationships" xmlns:p="http://schemas.openxmlformats.org/presentationml/2006/main">
  <p:tag name="TAG_AIGCCREATORID" val="AIGC生成内容仅供参考-2026/3/8 19:08:41"/>
  <p:tag name="TAG_CHAPTER_ID" val="5"/>
  <p:tag name="TAG_CONTENT_TYPE" val="二级大纲3"/>
  <p:tag name="TAG_SECTION_ID" val="0"/>
  <p:tag name="YOO_CHATPAGE_TYPE" val="TAG_CHATPAGE_MULTCONTENT"/>
  <p:tag name="YOO_CHATSHAPE_TITLE" val="苏轼治水的历史意义"/>
  <p:tag name="YOO_PROTECTION_DATA" val="\u007b\u0022\u0049\u0044\u0022\u003a\u0022\u0063\u0031\u0037\u0064\u0033\u0036\u0030\u0036\u0038\u0065\u0064\u0031\u0034\u0062\u0063\u0063\u0038\u0037\u0038\u0061\u0030\u0034\u0062\u0064\u0039\u0062\u0039\u0039\u0034\u0033\u0062\u0036\u0022\u002c\u0022\u0054\u0069\u006d\u0065\u0022\u003a\u0022\u0032\u0030\u0032\u0036\u002f\u0030\u0033\u002f\u0030\u0038\u0020\u0031\u0039\u003a\u0030\u0038\u003a\u0034\u0032\u0022\u002c\u0022\u0055\u0073\u0065\u0072\u0049\u0044\u0022\u003a\u0022\u0038\u0038\u0038\u0038\u0022\u002c\u0022\u0054\u0065\u0061\u006d\u0049\u0044\u0022\u003a\u0022\u0022\u002c\u0022\u0049\u0073\u0053\u0075\u0070\u0065\u0072\u0056\u0069\u0070\u0022\u003a\u0074\u0072\u0075\u0065\u002c\u0022\u0050\u0072\u006f\u0074\u0065\u0063\u0074\u0053\u0074\u0061\u0074\u0075\u0073\u0022\u003a\u0030\u007d"/>
</p:tagLst>
</file>

<file path=ppt/tags/tag377.xml><?xml version="1.0" encoding="utf-8"?>
<p:tagLst xmlns:a="http://schemas.openxmlformats.org/drawingml/2006/main" xmlns:r="http://schemas.openxmlformats.org/officeDocument/2006/relationships" xmlns:p="http://schemas.openxmlformats.org/presentationml/2006/main">
  <p:tag name="TAG_CHATSHAPE_LINK" val="sp:子标题3"/>
  <p:tag name="TAG_CONTENT_DIAGRAM_INDEX" val="ef92bba64e564b29a2016a5e1eda2f27"/>
  <p:tag name="TAG_CONTENT_GROUPCOUNT" val="3"/>
  <p:tag name="TAG_CONTENT_GROUPINDEX" val="3"/>
  <p:tag name="TAG_CONTENT_SUBINDEX" val="3"/>
  <p:tag name="YOO_CHATSHAPE_TYPE" val="YOO_CHATSHAPE_CHILDDECORATE"/>
</p:tagLst>
</file>

<file path=ppt/tags/tag378.xml><?xml version="1.0" encoding="utf-8"?>
<p:tagLst xmlns:a="http://schemas.openxmlformats.org/drawingml/2006/main" xmlns:r="http://schemas.openxmlformats.org/officeDocument/2006/relationships" xmlns:p="http://schemas.openxmlformats.org/presentationml/2006/main">
  <p:tag name="TAG_CHATSHAPE_LINK" val="sp:子标题3"/>
  <p:tag name="TAG_CONTENT_DIAGRAM_INDEX" val="ef92bba64e564b29a2016a5e1eda2f27"/>
  <p:tag name="TAG_CONTENT_GROUPCOUNT" val="3"/>
  <p:tag name="TAG_CONTENT_GROUPINDEX" val="3"/>
  <p:tag name="TAG_CONTENT_SUBINDEX" val="3"/>
  <p:tag name="YOO_CHATSHAPE_TYPE" val="YOO_CHATSHAPE_CHILDDECORATE"/>
</p:tagLst>
</file>

<file path=ppt/tags/tag379.xml><?xml version="1.0" encoding="utf-8"?>
<p:tagLst xmlns:a="http://schemas.openxmlformats.org/drawingml/2006/main" xmlns:r="http://schemas.openxmlformats.org/officeDocument/2006/relationships" xmlns:p="http://schemas.openxmlformats.org/presentationml/2006/main">
  <p:tag name="TAG_CHATSHAPE_LINK" val="sp:子标题1"/>
  <p:tag name="TAG_CONTENT_DIAGRAM_INDEX" val="ef92bba64e564b29a2016a5e1eda2f27"/>
  <p:tag name="TAG_CONTENT_GROUPCOUNT" val="3"/>
  <p:tag name="TAG_CONTENT_GROUPINDEX" val="1"/>
  <p:tag name="TAG_CONTENT_SUBINDEX" val="1"/>
  <p:tag name="YOO_CHATSHAPE_TYPE" val="YOO_CHATSHAPE_CHILDDECORATE"/>
</p:tagLst>
</file>

<file path=ppt/tags/tag38.xml><?xml version="1.0" encoding="utf-8"?>
<p:tagLst xmlns:a="http://schemas.openxmlformats.org/drawingml/2006/main" xmlns:r="http://schemas.openxmlformats.org/officeDocument/2006/relationships" xmlns:p="http://schemas.openxmlformats.org/presentationml/2006/main">
  <p:tag name="TAG_CONTENT_DIAGRAM_INDEX" val="b373891bfc9b46fa9cfb5ae0ed7e0b6e"/>
  <p:tag name="TAG_CONTENT_GROUPCOUNT" val="4"/>
  <p:tag name="TAG_CONTENT_GROUPINDEX" val="1"/>
  <p:tag name="YOO_CHATSHAPE_TYPE" val="YOO_CHATSHAPE_CHILDDECORATE"/>
</p:tagLst>
</file>

<file path=ppt/tags/tag380.xml><?xml version="1.0" encoding="utf-8"?>
<p:tagLst xmlns:a="http://schemas.openxmlformats.org/drawingml/2006/main" xmlns:r="http://schemas.openxmlformats.org/officeDocument/2006/relationships" xmlns:p="http://schemas.openxmlformats.org/presentationml/2006/main">
  <p:tag name="TAG_CHATSHAPE_LINK" val="sp:子标题1"/>
  <p:tag name="TAG_CONTENT_DIAGRAM_INDEX" val="ef92bba64e564b29a2016a5e1eda2f27"/>
  <p:tag name="TAG_CONTENT_GROUPCOUNT" val="3"/>
  <p:tag name="TAG_CONTENT_GROUPINDEX" val="1"/>
  <p:tag name="TAG_CONTENT_SUBINDEX" val="1"/>
  <p:tag name="YOO_CHATSHAPE_TYPE" val="YOO_CHATSHAPE_CHILDDECORATE"/>
</p:tagLst>
</file>

<file path=ppt/tags/tag381.xml><?xml version="1.0" encoding="utf-8"?>
<p:tagLst xmlns:a="http://schemas.openxmlformats.org/drawingml/2006/main" xmlns:r="http://schemas.openxmlformats.org/officeDocument/2006/relationships" xmlns:p="http://schemas.openxmlformats.org/presentationml/2006/main">
  <p:tag name="TAG_CHATSHAPE_LINK" val="sp:子标题2"/>
  <p:tag name="TAG_CONTENT_DIAGRAM_INDEX" val="ef92bba64e564b29a2016a5e1eda2f27"/>
  <p:tag name="TAG_CONTENT_GROUPCOUNT" val="3"/>
  <p:tag name="TAG_CONTENT_GROUPINDEX" val="2"/>
  <p:tag name="TAG_CONTENT_SUBINDEX" val="2"/>
  <p:tag name="YOO_CHATSHAPE_TYPE" val="YOO_CHATSHAPE_CHILDDECORATE"/>
</p:tagLst>
</file>

<file path=ppt/tags/tag382.xml><?xml version="1.0" encoding="utf-8"?>
<p:tagLst xmlns:a="http://schemas.openxmlformats.org/drawingml/2006/main" xmlns:r="http://schemas.openxmlformats.org/officeDocument/2006/relationships" xmlns:p="http://schemas.openxmlformats.org/presentationml/2006/main">
  <p:tag name="TAG_CHATSHAPE_LINK" val="sp:子标题2"/>
  <p:tag name="TAG_CONTENT_DIAGRAM_INDEX" val="ef92bba64e564b29a2016a5e1eda2f27"/>
  <p:tag name="TAG_CONTENT_GROUPCOUNT" val="3"/>
  <p:tag name="TAG_CONTENT_GROUPINDEX" val="2"/>
  <p:tag name="TAG_CONTENT_SUBINDEX" val="2"/>
  <p:tag name="YOO_CHATSHAPE_TYPE" val="YOO_CHATSHAPE_CHILDDECORATE"/>
</p:tagLst>
</file>

<file path=ppt/tags/tag383.xml><?xml version="1.0" encoding="utf-8"?>
<p:tagLst xmlns:a="http://schemas.openxmlformats.org/drawingml/2006/main" xmlns:r="http://schemas.openxmlformats.org/officeDocument/2006/relationships" xmlns:p="http://schemas.openxmlformats.org/presentationml/2006/main">
  <p:tag name="TAG_CONTENT_DIAGRAM_INDEX" val="ef92bba64e564b29a2016a5e1eda2f27"/>
  <p:tag name="TAG_CONTENT_GROUPCOUNT" val="3"/>
  <p:tag name="TAG_CONTENT_GROUPINDEX" val="2"/>
  <p:tag name="TAG_CONTENT_SUBINDEX" val="2"/>
  <p:tag name="YOO_CHATSHAPE_TYPE" val="YOO_CHATSHAPE_CHILDTITLE"/>
</p:tagLst>
</file>

<file path=ppt/tags/tag384.xml><?xml version="1.0" encoding="utf-8"?>
<p:tagLst xmlns:a="http://schemas.openxmlformats.org/drawingml/2006/main" xmlns:r="http://schemas.openxmlformats.org/officeDocument/2006/relationships" xmlns:p="http://schemas.openxmlformats.org/presentationml/2006/main">
  <p:tag name="TAG_CONTENT_DIAGRAM_INDEX" val="ef92bba64e564b29a2016a5e1eda2f27"/>
  <p:tag name="TAG_CONTENT_GROUPCOUNT" val="3"/>
  <p:tag name="TAG_CONTENT_GROUPINDEX" val="2"/>
  <p:tag name="TAG_CONTENT_SUBINDEX" val="2"/>
  <p:tag name="YOO_CHATSHAPE_TYPE" val="YOO_CHATSHAPE_CHILDCONTENT"/>
</p:tagLst>
</file>

<file path=ppt/tags/tag385.xml><?xml version="1.0" encoding="utf-8"?>
<p:tagLst xmlns:a="http://schemas.openxmlformats.org/drawingml/2006/main" xmlns:r="http://schemas.openxmlformats.org/officeDocument/2006/relationships" xmlns:p="http://schemas.openxmlformats.org/presentationml/2006/main">
  <p:tag name="TAG_CONTENT_DIAGRAM_INDEX" val="ef92bba64e564b29a2016a5e1eda2f27"/>
  <p:tag name="TAG_CONTENT_GROUPCOUNT" val="3"/>
  <p:tag name="TAG_CONTENT_GROUPINDEX" val="1"/>
  <p:tag name="TAG_CONTENT_SUBINDEX" val="1"/>
  <p:tag name="YOO_CHATSHAPE_TYPE" val="YOO_CHATSHAPE_CHILDTITLE"/>
</p:tagLst>
</file>

<file path=ppt/tags/tag386.xml><?xml version="1.0" encoding="utf-8"?>
<p:tagLst xmlns:a="http://schemas.openxmlformats.org/drawingml/2006/main" xmlns:r="http://schemas.openxmlformats.org/officeDocument/2006/relationships" xmlns:p="http://schemas.openxmlformats.org/presentationml/2006/main">
  <p:tag name="TAG_CONTENT_DIAGRAM_INDEX" val="ef92bba64e564b29a2016a5e1eda2f27"/>
  <p:tag name="TAG_CONTENT_GROUPCOUNT" val="3"/>
  <p:tag name="TAG_CONTENT_GROUPINDEX" val="1"/>
  <p:tag name="TAG_CONTENT_SUBINDEX" val="1"/>
  <p:tag name="YOO_CHATSHAPE_TYPE" val="YOO_CHATSHAPE_CHILDCONTENT"/>
</p:tagLst>
</file>

<file path=ppt/tags/tag387.xml><?xml version="1.0" encoding="utf-8"?>
<p:tagLst xmlns:a="http://schemas.openxmlformats.org/drawingml/2006/main" xmlns:r="http://schemas.openxmlformats.org/officeDocument/2006/relationships" xmlns:p="http://schemas.openxmlformats.org/presentationml/2006/main">
  <p:tag name="TAG_CONTENT_DIAGRAM_INDEX" val="ef92bba64e564b29a2016a5e1eda2f27"/>
  <p:tag name="TAG_CONTENT_GROUPCOUNT" val="3"/>
  <p:tag name="TAG_CONTENT_GROUPINDEX" val="3"/>
  <p:tag name="TAG_CONTENT_SUBINDEX" val="3"/>
  <p:tag name="YOO_CHATSHAPE_TYPE" val="YOO_CHATSHAPE_CHILDTITLE"/>
</p:tagLst>
</file>

<file path=ppt/tags/tag388.xml><?xml version="1.0" encoding="utf-8"?>
<p:tagLst xmlns:a="http://schemas.openxmlformats.org/drawingml/2006/main" xmlns:r="http://schemas.openxmlformats.org/officeDocument/2006/relationships" xmlns:p="http://schemas.openxmlformats.org/presentationml/2006/main">
  <p:tag name="TAG_CONTENT_DIAGRAM_INDEX" val="ef92bba64e564b29a2016a5e1eda2f27"/>
  <p:tag name="TAG_CONTENT_GROUPCOUNT" val="3"/>
  <p:tag name="TAG_CONTENT_GROUPINDEX" val="3"/>
  <p:tag name="TAG_CONTENT_SUBINDEX" val="3"/>
  <p:tag name="YOO_CHATSHAPE_TYPE" val="YOO_CHATSHAPE_CHILDCONTENT"/>
</p:tagLst>
</file>

<file path=ppt/tags/tag389.xml><?xml version="1.0" encoding="utf-8"?>
<p:tagLst xmlns:a="http://schemas.openxmlformats.org/drawingml/2006/main" xmlns:r="http://schemas.openxmlformats.org/officeDocument/2006/relationships" xmlns:p="http://schemas.openxmlformats.org/presentationml/2006/main">
  <p:tag name="TAG_CONTENT_DIAGRAM_INDEX" val="ef92bba64e564b29a2016a5e1eda2f27"/>
  <p:tag name="TAG_CONTENT_GROUPCOUNT" val="3"/>
  <p:tag name="TAG_CONTENT_GROUPINDEX" val="1"/>
  <p:tag name="TAG_CONTENT_SUBINDEX" val="1"/>
  <p:tag name="YOO_CHATSHAPE_TYPE" val="YOO_CHATSHAPE_CHILDDECORATE"/>
</p:tagLst>
</file>

<file path=ppt/tags/tag39.xml><?xml version="1.0" encoding="utf-8"?>
<p:tagLst xmlns:a="http://schemas.openxmlformats.org/drawingml/2006/main" xmlns:r="http://schemas.openxmlformats.org/officeDocument/2006/relationships" xmlns:p="http://schemas.openxmlformats.org/presentationml/2006/main">
  <p:tag name="TAG_CONTENT_DIAGRAM_INDEX" val="b373891bfc9b46fa9cfb5ae0ed7e0b6e"/>
  <p:tag name="TAG_CONTENT_GROUPCOUNT" val="4"/>
  <p:tag name="TAG_CONTENT_GROUPINDEX" val="2"/>
  <p:tag name="YOO_CHATSHAPE_TYPE" val="YOO_CHATSHAPE_CHILDDECORATE"/>
</p:tagLst>
</file>

<file path=ppt/tags/tag390.xml><?xml version="1.0" encoding="utf-8"?>
<p:tagLst xmlns:a="http://schemas.openxmlformats.org/drawingml/2006/main" xmlns:r="http://schemas.openxmlformats.org/officeDocument/2006/relationships" xmlns:p="http://schemas.openxmlformats.org/presentationml/2006/main">
  <p:tag name="TAG_CONTENT_DIAGRAM_INDEX" val="ef92bba64e564b29a2016a5e1eda2f27"/>
  <p:tag name="TAG_CONTENT_GROUPCOUNT" val="3"/>
  <p:tag name="TAG_CONTENT_GROUPINDEX" val="2"/>
  <p:tag name="TAG_CONTENT_SUBINDEX" val="2"/>
  <p:tag name="YOO_CHATSHAPE_TYPE" val="YOO_CHATSHAPE_CHILDDECORATE"/>
</p:tagLst>
</file>

<file path=ppt/tags/tag391.xml><?xml version="1.0" encoding="utf-8"?>
<p:tagLst xmlns:a="http://schemas.openxmlformats.org/drawingml/2006/main" xmlns:r="http://schemas.openxmlformats.org/officeDocument/2006/relationships" xmlns:p="http://schemas.openxmlformats.org/presentationml/2006/main">
  <p:tag name="TAG_CONTENT_DIAGRAM_INDEX" val="ef92bba64e564b29a2016a5e1eda2f27"/>
  <p:tag name="TAG_CONTENT_GROUPCOUNT" val="3"/>
  <p:tag name="TAG_CONTENT_GROUPINDEX" val="3"/>
  <p:tag name="TAG_CONTENT_SUBINDEX" val="3"/>
  <p:tag name="YOO_CHATSHAPE_TYPE" val="YOO_CHATSHAPE_CHILDDECORATE"/>
</p:tagLst>
</file>

<file path=ppt/tags/tag392.xml><?xml version="1.0" encoding="utf-8"?>
<p:tagLst xmlns:a="http://schemas.openxmlformats.org/drawingml/2006/main" xmlns:r="http://schemas.openxmlformats.org/officeDocument/2006/relationships" xmlns:p="http://schemas.openxmlformats.org/presentationml/2006/main">
  <p:tag name="TAG_CONTENT_DIAGRAM_INDEX" val="ef92bba64e564b29a2016a5e1eda2f27"/>
  <p:tag name="TAG_CONTENT_GROUPCOUNT" val="3"/>
  <p:tag name="TAG_CONTENT_GROUPINDEX" val="1"/>
  <p:tag name="TAG_CONTENT_SUBINDEX" val="1"/>
  <p:tag name="YOO_CHATSHAPE_TYPE" val="YOO_CHATSHAPE_ICON"/>
</p:tagLst>
</file>

<file path=ppt/tags/tag393.xml><?xml version="1.0" encoding="utf-8"?>
<p:tagLst xmlns:a="http://schemas.openxmlformats.org/drawingml/2006/main" xmlns:r="http://schemas.openxmlformats.org/officeDocument/2006/relationships" xmlns:p="http://schemas.openxmlformats.org/presentationml/2006/main">
  <p:tag name="TAG_CONTENT_DIAGRAM_INDEX" val="ef92bba64e564b29a2016a5e1eda2f27"/>
  <p:tag name="TAG_CONTENT_GROUPCOUNT" val="3"/>
  <p:tag name="TAG_CONTENT_GROUPINDEX" val="2"/>
  <p:tag name="TAG_CONTENT_SUBINDEX" val="2"/>
  <p:tag name="YOO_CHATSHAPE_TYPE" val="YOO_CHATSHAPE_ICON"/>
</p:tagLst>
</file>

<file path=ppt/tags/tag394.xml><?xml version="1.0" encoding="utf-8"?>
<p:tagLst xmlns:a="http://schemas.openxmlformats.org/drawingml/2006/main" xmlns:r="http://schemas.openxmlformats.org/officeDocument/2006/relationships" xmlns:p="http://schemas.openxmlformats.org/presentationml/2006/main">
  <p:tag name="TAG_CONTENT_DIAGRAM_INDEX" val="ef92bba64e564b29a2016a5e1eda2f27"/>
  <p:tag name="TAG_CONTENT_GROUPCOUNT" val="3"/>
  <p:tag name="TAG_CONTENT_GROUPINDEX" val="3"/>
  <p:tag name="TAG_CONTENT_SUBINDEX" val="3"/>
  <p:tag name="YOO_CHATSHAPE_TYPE" val="YOO_CHATSHAPE_ICON"/>
</p:tagLst>
</file>

<file path=ppt/tags/tag395.xml><?xml version="1.0" encoding="utf-8"?>
<p:tagLst xmlns:a="http://schemas.openxmlformats.org/drawingml/2006/main" xmlns:r="http://schemas.openxmlformats.org/officeDocument/2006/relationships" xmlns:p="http://schemas.openxmlformats.org/presentationml/2006/main">
  <p:tag name="TAG_CHATSHAPE_LINK" val="sp:标题"/>
  <p:tag name="TAG_CONTENT_DIAGRAM_INDEX" val="53868663eeeb4e9aacd7e825e63192e3"/>
  <p:tag name="TAG_CONTENT_GROUPCOUNT" val="3"/>
  <p:tag name="TAG_CONTENT_GROUPINDEX" val="1"/>
  <p:tag name="TAG_CONTENT_SUBINDEX" val="1"/>
  <p:tag name="YOO_CHATSHAPE_TYPE" val="YOO_CHATSHAPE_PAGEDECORATE"/>
</p:tagLst>
</file>

<file path=ppt/tags/tag396.xml><?xml version="1.0" encoding="utf-8"?>
<p:tagLst xmlns:a="http://schemas.openxmlformats.org/drawingml/2006/main" xmlns:r="http://schemas.openxmlformats.org/officeDocument/2006/relationships" xmlns:p="http://schemas.openxmlformats.org/presentationml/2006/main">
  <p:tag name="YOO_CHATSHAPE_TYPE" val="YOO_CHATSHAPE_TITLE"/>
</p:tagLst>
</file>

<file path=ppt/tags/tag397.xml><?xml version="1.0" encoding="utf-8"?>
<p:tagLst xmlns:a="http://schemas.openxmlformats.org/drawingml/2006/main" xmlns:r="http://schemas.openxmlformats.org/officeDocument/2006/relationships" xmlns:p="http://schemas.openxmlformats.org/presentationml/2006/main">
  <p:tag name="TAG_AIGCCREATORID" val="AIGC生成内容仅供参考-2026/3/8 19:08:41"/>
  <p:tag name="TAG_CHAPTER_ID" val="5"/>
  <p:tag name="TAG_CONTENT_TYPE" val="二级大纲4"/>
  <p:tag name="TAG_SECTION_ID" val="1"/>
  <p:tag name="YOO_CHATPAGE_TYPE" val="TAG_CHATPAGE_MULTCONTENT"/>
  <p:tag name="YOO_CHATSHAPE_TITLE" val="当代的思考与展望"/>
  <p:tag name="YOO_PROTECTION_DATA" val="\u007b\u0022\u0049\u0044\u0022\u003a\u0022\u0063\u0031\u0037\u0064\u0033\u0036\u0030\u0036\u0038\u0065\u0064\u0031\u0034\u0062\u0063\u0063\u0038\u0037\u0038\u0061\u0030\u0034\u0062\u0064\u0039\u0062\u0039\u0039\u0034\u0033\u0062\u0036\u0022\u002c\u0022\u0054\u0069\u006d\u0065\u0022\u003a\u0022\u0032\u0030\u0032\u0036\u002f\u0030\u0033\u002f\u0030\u0038\u0020\u0031\u0039\u003a\u0030\u0038\u003a\u0034\u0032\u0022\u002c\u0022\u0055\u0073\u0065\u0072\u0049\u0044\u0022\u003a\u0022\u0038\u0038\u0038\u0038\u0022\u002c\u0022\u0054\u0065\u0061\u006d\u0049\u0044\u0022\u003a\u0022\u0022\u002c\u0022\u0049\u0073\u0053\u0075\u0070\u0065\u0072\u0056\u0069\u0070\u0022\u003a\u0074\u0072\u0075\u0065\u002c\u0022\u0050\u0072\u006f\u0074\u0065\u0063\u0074\u0053\u0074\u0061\u0074\u0075\u0073\u0022\u003a\u0030\u007d"/>
</p:tagLst>
</file>

<file path=ppt/tags/tag398.xml><?xml version="1.0" encoding="utf-8"?>
<p:tagLst xmlns:a="http://schemas.openxmlformats.org/drawingml/2006/main" xmlns:r="http://schemas.openxmlformats.org/officeDocument/2006/relationships" xmlns:p="http://schemas.openxmlformats.org/presentationml/2006/main">
  <p:tag name="YOO_CHATSHAPE_TYPE" val="YOO_CHATSHAPE_DECORATION"/>
</p:tagLst>
</file>

<file path=ppt/tags/tag399.xml><?xml version="1.0" encoding="utf-8"?>
<p:tagLst xmlns:a="http://schemas.openxmlformats.org/drawingml/2006/main" xmlns:r="http://schemas.openxmlformats.org/officeDocument/2006/relationships" xmlns:p="http://schemas.openxmlformats.org/presentationml/2006/main">
  <p:tag name="YOO_CHATSHAPE_TYPE" val="YOO_CHATSHAPE_DECORATION"/>
</p:tagLst>
</file>

<file path=ppt/tags/tag4.xml><?xml version="1.0" encoding="utf-8"?>
<p:tagLst xmlns:a="http://schemas.openxmlformats.org/drawingml/2006/main" xmlns:r="http://schemas.openxmlformats.org/officeDocument/2006/relationships" xmlns:p="http://schemas.openxmlformats.org/presentationml/2006/main">
  <p:tag name="YOO_CHATSHAPE_TYPE" val="YOO_CHATSHAPE_DECORATION"/>
</p:tagLst>
</file>

<file path=ppt/tags/tag40.xml><?xml version="1.0" encoding="utf-8"?>
<p:tagLst xmlns:a="http://schemas.openxmlformats.org/drawingml/2006/main" xmlns:r="http://schemas.openxmlformats.org/officeDocument/2006/relationships" xmlns:p="http://schemas.openxmlformats.org/presentationml/2006/main">
  <p:tag name="TAG_CONTENT_DIAGRAM_INDEX" val="b373891bfc9b46fa9cfb5ae0ed7e0b6e"/>
  <p:tag name="TAG_CONTENT_GROUPCOUNT" val="4"/>
  <p:tag name="TAG_CONTENT_GROUPINDEX" val="3"/>
  <p:tag name="YOO_CHATSHAPE_TYPE" val="YOO_CHATSHAPE_CHILDDECORATE"/>
</p:tagLst>
</file>

<file path=ppt/tags/tag400.xml><?xml version="1.0" encoding="utf-8"?>
<p:tagLst xmlns:a="http://schemas.openxmlformats.org/drawingml/2006/main" xmlns:r="http://schemas.openxmlformats.org/officeDocument/2006/relationships" xmlns:p="http://schemas.openxmlformats.org/presentationml/2006/main">
  <p:tag name="TAG_CONTENT_DIAGRAM_INDEX" val="ba3f5b25937a4531bb84da9f201bb004"/>
  <p:tag name="TAG_CONTENT_GROUPCOUNT" val="4"/>
  <p:tag name="TAG_CONTENT_GROUPINDEX" val="4"/>
  <p:tag name="TAG_CONTENT_SUBINDEX" val="1"/>
  <p:tag name="YOO_CHATSHAPE_TYPE" val="YOO_CHATSHAPE_CHILDDECORATE"/>
</p:tagLst>
</file>

<file path=ppt/tags/tag401.xml><?xml version="1.0" encoding="utf-8"?>
<p:tagLst xmlns:a="http://schemas.openxmlformats.org/drawingml/2006/main" xmlns:r="http://schemas.openxmlformats.org/officeDocument/2006/relationships" xmlns:p="http://schemas.openxmlformats.org/presentationml/2006/main">
  <p:tag name="TAG_CONTENT_DIAGRAM_INDEX" val="ba3f5b25937a4531bb84da9f201bb004"/>
  <p:tag name="TAG_CONTENT_GROUPCOUNT" val="4"/>
  <p:tag name="TAG_CONTENT_GROUPINDEX" val="4"/>
  <p:tag name="YOO_CHATSHAPE_TYPE" val="YOO_CHATSHAPE_CHILDTITLE"/>
</p:tagLst>
</file>

<file path=ppt/tags/tag402.xml><?xml version="1.0" encoding="utf-8"?>
<p:tagLst xmlns:a="http://schemas.openxmlformats.org/drawingml/2006/main" xmlns:r="http://schemas.openxmlformats.org/officeDocument/2006/relationships" xmlns:p="http://schemas.openxmlformats.org/presentationml/2006/main">
  <p:tag name="TAG_CONTENT_DIAGRAM_INDEX" val="ba3f5b25937a4531bb84da9f201bb004"/>
  <p:tag name="TAG_CONTENT_GROUPCOUNT" val="4"/>
  <p:tag name="TAG_CONTENT_GROUPINDEX" val="4"/>
  <p:tag name="YOO_CHATSHAPE_TYPE" val="YOO_CHATSHAPE_CHILDCONTENT"/>
</p:tagLst>
</file>

<file path=ppt/tags/tag403.xml><?xml version="1.0" encoding="utf-8"?>
<p:tagLst xmlns:a="http://schemas.openxmlformats.org/drawingml/2006/main" xmlns:r="http://schemas.openxmlformats.org/officeDocument/2006/relationships" xmlns:p="http://schemas.openxmlformats.org/presentationml/2006/main">
  <p:tag name="TAG_CONTENT_DIAGRAM_INDEX" val="ba3f5b25937a4531bb84da9f201bb004"/>
  <p:tag name="TAG_CONTENT_GROUPCOUNT" val="4"/>
  <p:tag name="TAG_CONTENT_GROUPINDEX" val="4"/>
  <p:tag name="TAG_CONTENT_SUBINDEX" val="2"/>
  <p:tag name="YOO_CHATSHAPE_TYPE" val="YOO_CHATSHAPE_CHILDDECORATE"/>
</p:tagLst>
</file>

<file path=ppt/tags/tag404.xml><?xml version="1.0" encoding="utf-8"?>
<p:tagLst xmlns:a="http://schemas.openxmlformats.org/drawingml/2006/main" xmlns:r="http://schemas.openxmlformats.org/officeDocument/2006/relationships" xmlns:p="http://schemas.openxmlformats.org/presentationml/2006/main">
  <p:tag name="TAG_CONTENT_DIAGRAM_INDEX" val="ba3f5b25937a4531bb84da9f201bb004"/>
  <p:tag name="TAG_CONTENT_GROUPCOUNT" val="4"/>
  <p:tag name="TAG_CONTENT_GROUPINDEX" val="1"/>
  <p:tag name="TAG_CONTENT_SUBINDEX" val="1"/>
  <p:tag name="YOO_CHATSHAPE_TYPE" val="YOO_CHATSHAPE_CHILDDECORATE"/>
</p:tagLst>
</file>

<file path=ppt/tags/tag405.xml><?xml version="1.0" encoding="utf-8"?>
<p:tagLst xmlns:a="http://schemas.openxmlformats.org/drawingml/2006/main" xmlns:r="http://schemas.openxmlformats.org/officeDocument/2006/relationships" xmlns:p="http://schemas.openxmlformats.org/presentationml/2006/main">
  <p:tag name="TAG_CONTENT_DIAGRAM_INDEX" val="ba3f5b25937a4531bb84da9f201bb004"/>
  <p:tag name="TAG_CONTENT_GROUPCOUNT" val="4"/>
  <p:tag name="TAG_CONTENT_GROUPINDEX" val="1"/>
  <p:tag name="YOO_CHATSHAPE_TYPE" val="YOO_CHATSHAPE_CHILDTITLE"/>
</p:tagLst>
</file>

<file path=ppt/tags/tag406.xml><?xml version="1.0" encoding="utf-8"?>
<p:tagLst xmlns:a="http://schemas.openxmlformats.org/drawingml/2006/main" xmlns:r="http://schemas.openxmlformats.org/officeDocument/2006/relationships" xmlns:p="http://schemas.openxmlformats.org/presentationml/2006/main">
  <p:tag name="TAG_CONTENT_DIAGRAM_INDEX" val="ba3f5b25937a4531bb84da9f201bb004"/>
  <p:tag name="TAG_CONTENT_GROUPCOUNT" val="4"/>
  <p:tag name="TAG_CONTENT_GROUPINDEX" val="1"/>
  <p:tag name="YOO_CHATSHAPE_TYPE" val="YOO_CHATSHAPE_CHILDCONTENT"/>
</p:tagLst>
</file>

<file path=ppt/tags/tag407.xml><?xml version="1.0" encoding="utf-8"?>
<p:tagLst xmlns:a="http://schemas.openxmlformats.org/drawingml/2006/main" xmlns:r="http://schemas.openxmlformats.org/officeDocument/2006/relationships" xmlns:p="http://schemas.openxmlformats.org/presentationml/2006/main">
  <p:tag name="TAG_CONTENT_DIAGRAM_INDEX" val="ba3f5b25937a4531bb84da9f201bb004"/>
  <p:tag name="TAG_CONTENT_GROUPCOUNT" val="4"/>
  <p:tag name="TAG_CONTENT_GROUPINDEX" val="1"/>
  <p:tag name="TAG_CONTENT_SUBINDEX" val="2"/>
  <p:tag name="YOO_CHATSHAPE_TYPE" val="YOO_CHATSHAPE_CHILDDECORATE"/>
</p:tagLst>
</file>

<file path=ppt/tags/tag408.xml><?xml version="1.0" encoding="utf-8"?>
<p:tagLst xmlns:a="http://schemas.openxmlformats.org/drawingml/2006/main" xmlns:r="http://schemas.openxmlformats.org/officeDocument/2006/relationships" xmlns:p="http://schemas.openxmlformats.org/presentationml/2006/main">
  <p:tag name="TAG_CONTENT_DIAGRAM_INDEX" val="ba3f5b25937a4531bb84da9f201bb004"/>
  <p:tag name="TAG_CONTENT_GROUPCOUNT" val="4"/>
  <p:tag name="TAG_CONTENT_GROUPINDEX" val="2"/>
  <p:tag name="TAG_CONTENT_SUBINDEX" val="1"/>
  <p:tag name="YOO_CHATSHAPE_TYPE" val="YOO_CHATSHAPE_CHILDDECORATE"/>
</p:tagLst>
</file>

<file path=ppt/tags/tag409.xml><?xml version="1.0" encoding="utf-8"?>
<p:tagLst xmlns:a="http://schemas.openxmlformats.org/drawingml/2006/main" xmlns:r="http://schemas.openxmlformats.org/officeDocument/2006/relationships" xmlns:p="http://schemas.openxmlformats.org/presentationml/2006/main">
  <p:tag name="TAG_CONTENT_DIAGRAM_INDEX" val="ba3f5b25937a4531bb84da9f201bb004"/>
  <p:tag name="TAG_CONTENT_GROUPCOUNT" val="4"/>
  <p:tag name="TAG_CONTENT_GROUPINDEX" val="2"/>
  <p:tag name="YOO_CHATSHAPE_TYPE" val="YOO_CHATSHAPE_CHILDTITLE"/>
</p:tagLst>
</file>

<file path=ppt/tags/tag41.xml><?xml version="1.0" encoding="utf-8"?>
<p:tagLst xmlns:a="http://schemas.openxmlformats.org/drawingml/2006/main" xmlns:r="http://schemas.openxmlformats.org/officeDocument/2006/relationships" xmlns:p="http://schemas.openxmlformats.org/presentationml/2006/main">
  <p:tag name="TAG_CONTENT_DIAGRAM_INDEX" val="b373891bfc9b46fa9cfb5ae0ed7e0b6e"/>
  <p:tag name="TAG_CONTENT_GROUPCOUNT" val="4"/>
  <p:tag name="TAG_CONTENT_GROUPINDEX" val="4"/>
  <p:tag name="YOO_CHATSHAPE_TYPE" val="YOO_CHATSHAPE_CHILDDECORATE"/>
</p:tagLst>
</file>

<file path=ppt/tags/tag410.xml><?xml version="1.0" encoding="utf-8"?>
<p:tagLst xmlns:a="http://schemas.openxmlformats.org/drawingml/2006/main" xmlns:r="http://schemas.openxmlformats.org/officeDocument/2006/relationships" xmlns:p="http://schemas.openxmlformats.org/presentationml/2006/main">
  <p:tag name="TAG_CONTENT_DIAGRAM_INDEX" val="ba3f5b25937a4531bb84da9f201bb004"/>
  <p:tag name="TAG_CONTENT_GROUPCOUNT" val="4"/>
  <p:tag name="TAG_CONTENT_GROUPINDEX" val="2"/>
  <p:tag name="YOO_CHATSHAPE_TYPE" val="YOO_CHATSHAPE_CHILDCONTENT"/>
</p:tagLst>
</file>

<file path=ppt/tags/tag411.xml><?xml version="1.0" encoding="utf-8"?>
<p:tagLst xmlns:a="http://schemas.openxmlformats.org/drawingml/2006/main" xmlns:r="http://schemas.openxmlformats.org/officeDocument/2006/relationships" xmlns:p="http://schemas.openxmlformats.org/presentationml/2006/main">
  <p:tag name="TAG_CONTENT_DIAGRAM_INDEX" val="ba3f5b25937a4531bb84da9f201bb004"/>
  <p:tag name="TAG_CONTENT_GROUPCOUNT" val="4"/>
  <p:tag name="TAG_CONTENT_GROUPINDEX" val="2"/>
  <p:tag name="TAG_CONTENT_SUBINDEX" val="2"/>
  <p:tag name="YOO_CHATSHAPE_TYPE" val="YOO_CHATSHAPE_CHILDDECORATE"/>
</p:tagLst>
</file>

<file path=ppt/tags/tag412.xml><?xml version="1.0" encoding="utf-8"?>
<p:tagLst xmlns:a="http://schemas.openxmlformats.org/drawingml/2006/main" xmlns:r="http://schemas.openxmlformats.org/officeDocument/2006/relationships" xmlns:p="http://schemas.openxmlformats.org/presentationml/2006/main">
  <p:tag name="TAG_CONTENT_DIAGRAM_INDEX" val="ba3f5b25937a4531bb84da9f201bb004"/>
  <p:tag name="TAG_CONTENT_GROUPCOUNT" val="4"/>
  <p:tag name="TAG_CONTENT_GROUPINDEX" val="3"/>
  <p:tag name="TAG_CONTENT_SUBINDEX" val="1"/>
  <p:tag name="YOO_CHATSHAPE_TYPE" val="YOO_CHATSHAPE_CHILDDECORATE"/>
</p:tagLst>
</file>

<file path=ppt/tags/tag413.xml><?xml version="1.0" encoding="utf-8"?>
<p:tagLst xmlns:a="http://schemas.openxmlformats.org/drawingml/2006/main" xmlns:r="http://schemas.openxmlformats.org/officeDocument/2006/relationships" xmlns:p="http://schemas.openxmlformats.org/presentationml/2006/main">
  <p:tag name="TAG_CONTENT_DIAGRAM_INDEX" val="ba3f5b25937a4531bb84da9f201bb004"/>
  <p:tag name="TAG_CONTENT_GROUPCOUNT" val="4"/>
  <p:tag name="TAG_CONTENT_GROUPINDEX" val="3"/>
  <p:tag name="YOO_CHATSHAPE_TYPE" val="YOO_CHATSHAPE_CHILDTITLE"/>
</p:tagLst>
</file>

<file path=ppt/tags/tag414.xml><?xml version="1.0" encoding="utf-8"?>
<p:tagLst xmlns:a="http://schemas.openxmlformats.org/drawingml/2006/main" xmlns:r="http://schemas.openxmlformats.org/officeDocument/2006/relationships" xmlns:p="http://schemas.openxmlformats.org/presentationml/2006/main">
  <p:tag name="TAG_CONTENT_DIAGRAM_INDEX" val="ba3f5b25937a4531bb84da9f201bb004"/>
  <p:tag name="TAG_CONTENT_GROUPCOUNT" val="4"/>
  <p:tag name="TAG_CONTENT_GROUPINDEX" val="3"/>
  <p:tag name="YOO_CHATSHAPE_TYPE" val="YOO_CHATSHAPE_CHILDCONTENT"/>
</p:tagLst>
</file>

<file path=ppt/tags/tag415.xml><?xml version="1.0" encoding="utf-8"?>
<p:tagLst xmlns:a="http://schemas.openxmlformats.org/drawingml/2006/main" xmlns:r="http://schemas.openxmlformats.org/officeDocument/2006/relationships" xmlns:p="http://schemas.openxmlformats.org/presentationml/2006/main">
  <p:tag name="TAG_CONTENT_DIAGRAM_INDEX" val="ba3f5b25937a4531bb84da9f201bb004"/>
  <p:tag name="TAG_CONTENT_GROUPCOUNT" val="4"/>
  <p:tag name="TAG_CONTENT_GROUPINDEX" val="3"/>
  <p:tag name="TAG_CONTENT_SUBINDEX" val="2"/>
  <p:tag name="YOO_CHATSHAPE_TYPE" val="YOO_CHATSHAPE_CHILDDECORATE"/>
</p:tagLst>
</file>

<file path=ppt/tags/tag416.xml><?xml version="1.0" encoding="utf-8"?>
<p:tagLst xmlns:a="http://schemas.openxmlformats.org/drawingml/2006/main" xmlns:r="http://schemas.openxmlformats.org/officeDocument/2006/relationships" xmlns:p="http://schemas.openxmlformats.org/presentationml/2006/main">
  <p:tag name="YOO_CHATSHAPE_TYPE" val="YOO_CHATSHAPE_DECORATION"/>
</p:tagLst>
</file>

<file path=ppt/tags/tag417.xml><?xml version="1.0" encoding="utf-8"?>
<p:tagLst xmlns:a="http://schemas.openxmlformats.org/drawingml/2006/main" xmlns:r="http://schemas.openxmlformats.org/officeDocument/2006/relationships" xmlns:p="http://schemas.openxmlformats.org/presentationml/2006/main">
  <p:tag name="YOO_CHATSHAPE_TYPE" val="YOO_CHATSHAPE_TITLE"/>
</p:tagLst>
</file>

<file path=ppt/tags/tag418.xml><?xml version="1.0" encoding="utf-8"?>
<p:tagLst xmlns:a="http://schemas.openxmlformats.org/drawingml/2006/main" xmlns:r="http://schemas.openxmlformats.org/officeDocument/2006/relationships" xmlns:p="http://schemas.openxmlformats.org/presentationml/2006/main">
  <p:tag name="YOO_CHATSHAPE_TYPE" val="YOO_CHATSHAPE_DECORATION"/>
</p:tagLst>
</file>

<file path=ppt/tags/tag419.xml><?xml version="1.0" encoding="utf-8"?>
<p:tagLst xmlns:a="http://schemas.openxmlformats.org/drawingml/2006/main" xmlns:r="http://schemas.openxmlformats.org/officeDocument/2006/relationships" xmlns:p="http://schemas.openxmlformats.org/presentationml/2006/main">
  <p:tag name="YOO_CHATSHAPE_TYPE" val="YOO_CHATSHAPE_DECORATION"/>
</p:tagLst>
</file>

<file path=ppt/tags/tag42.xml><?xml version="1.0" encoding="utf-8"?>
<p:tagLst xmlns:a="http://schemas.openxmlformats.org/drawingml/2006/main" xmlns:r="http://schemas.openxmlformats.org/officeDocument/2006/relationships" xmlns:p="http://schemas.openxmlformats.org/presentationml/2006/main">
  <p:tag name="PA" val="v5.2.9"/>
  <p:tag name="YOO_CHATSHAPE_TYPE" val="YOO_CHATSHAPE_DECORATION"/>
</p:tagLst>
</file>

<file path=ppt/tags/tag420.xml><?xml version="1.0" encoding="utf-8"?>
<p:tagLst xmlns:a="http://schemas.openxmlformats.org/drawingml/2006/main" xmlns:r="http://schemas.openxmlformats.org/officeDocument/2006/relationships" xmlns:p="http://schemas.openxmlformats.org/presentationml/2006/main">
  <p:tag name="YOO_CHATSHAPE_TYPE" val="YOO_CHATSHAPE_DECORATION"/>
</p:tagLst>
</file>

<file path=ppt/tags/tag421.xml><?xml version="1.0" encoding="utf-8"?>
<p:tagLst xmlns:a="http://schemas.openxmlformats.org/drawingml/2006/main" xmlns:r="http://schemas.openxmlformats.org/officeDocument/2006/relationships" xmlns:p="http://schemas.openxmlformats.org/presentationml/2006/main">
  <p:tag name="TAG_CHATSHAPE_LINK" val="sp:标题"/>
  <p:tag name="YOO_CHATSHAPE_TYPE" val="YOO_CHATSHAPE_PAGEDECORATE"/>
</p:tagLst>
</file>

<file path=ppt/tags/tag422.xml><?xml version="1.0" encoding="utf-8"?>
<p:tagLst xmlns:a="http://schemas.openxmlformats.org/drawingml/2006/main" xmlns:r="http://schemas.openxmlformats.org/officeDocument/2006/relationships" xmlns:p="http://schemas.openxmlformats.org/presentationml/2006/main">
  <p:tag name="TAG_CHATSHAPE_LINK" val="sp:标题"/>
  <p:tag name="YOO_CHATSHAPE_TYPE" val="YOO_CHATSHAPE_DECORATION"/>
</p:tagLst>
</file>

<file path=ppt/tags/tag423.xml><?xml version="1.0" encoding="utf-8"?>
<p:tagLst xmlns:a="http://schemas.openxmlformats.org/drawingml/2006/main" xmlns:r="http://schemas.openxmlformats.org/officeDocument/2006/relationships" xmlns:p="http://schemas.openxmlformats.org/presentationml/2006/main">
  <p:tag name="TAG_CHATSHAPE_LINK" val="sp:标题"/>
  <p:tag name="YOO_CHATSHAPE_TYPE" val="YOO_CHATSHAPE_DECORATION"/>
</p:tagLst>
</file>

<file path=ppt/tags/tag424.xml><?xml version="1.0" encoding="utf-8"?>
<p:tagLst xmlns:a="http://schemas.openxmlformats.org/drawingml/2006/main" xmlns:r="http://schemas.openxmlformats.org/officeDocument/2006/relationships" xmlns:p="http://schemas.openxmlformats.org/presentationml/2006/main">
  <p:tag name="YOO_CHATSHAPE_TYPE" val="YOO_CHATSHAPE_DECORATION"/>
</p:tagLst>
</file>

<file path=ppt/tags/tag425.xml><?xml version="1.0" encoding="utf-8"?>
<p:tagLst xmlns:a="http://schemas.openxmlformats.org/drawingml/2006/main" xmlns:r="http://schemas.openxmlformats.org/officeDocument/2006/relationships" xmlns:p="http://schemas.openxmlformats.org/presentationml/2006/main">
  <p:tag name="YOO_CHATSHAPE_TYPE" val="YOO_CHATSHAPE_DECORATION"/>
</p:tagLst>
</file>

<file path=ppt/tags/tag426.xml><?xml version="1.0" encoding="utf-8"?>
<p:tagLst xmlns:a="http://schemas.openxmlformats.org/drawingml/2006/main" xmlns:r="http://schemas.openxmlformats.org/officeDocument/2006/relationships" xmlns:p="http://schemas.openxmlformats.org/presentationml/2006/main">
  <p:tag name="TAG_AIGCCREATORID" val="AIGC生成内容仅供参考-2026/3/8 19:08:41"/>
  <p:tag name="YOO_CHATPAGE_TYPE" val="TAG_CHATPAGE_END"/>
  <p:tag name="YOO_CHATSHAPE_TITLE" val="Thank You"/>
  <p:tag name="YOO_PROTECTION_DATA" val="\u007b\u0022\u0049\u0044\u0022\u003a\u0022\u0063\u0031\u0037\u0064\u0033\u0036\u0030\u0036\u0038\u0065\u0064\u0031\u0034\u0062\u0063\u0063\u0038\u0037\u0038\u0061\u0030\u0034\u0062\u0064\u0039\u0062\u0039\u0039\u0034\u0033\u0062\u0036\u0022\u002c\u0022\u0054\u0069\u006d\u0065\u0022\u003a\u0022\u0032\u0030\u0032\u0036\u002f\u0030\u0033\u002f\u0030\u0038\u0020\u0031\u0039\u003a\u0030\u0038\u003a\u0034\u0032\u0022\u002c\u0022\u0055\u0073\u0065\u0072\u0049\u0044\u0022\u003a\u0022\u0038\u0038\u0038\u0038\u0022\u002c\u0022\u0054\u0065\u0061\u006d\u0049\u0044\u0022\u003a\u0022\u0022\u002c\u0022\u0049\u0073\u0053\u0075\u0070\u0065\u0072\u0056\u0069\u0070\u0022\u003a\u0074\u0072\u0075\u0065\u002c\u0022\u0050\u0072\u006f\u0074\u0065\u0063\u0074\u0053\u0074\u0061\u0074\u0075\u0073\u0022\u003a\u0030\u007d"/>
</p:tagLst>
</file>

<file path=ppt/tags/tag427.xml><?xml version="1.0" encoding="utf-8"?>
<p:tagLst xmlns:a="http://schemas.openxmlformats.org/drawingml/2006/main" xmlns:r="http://schemas.openxmlformats.org/officeDocument/2006/relationships" xmlns:p="http://schemas.openxmlformats.org/presentationml/2006/main">
  <p:tag name="YOO_CHATSHAPE_TYPE" val="YOO_CHATSHAPE_DECORATION"/>
</p:tagLst>
</file>

<file path=ppt/tags/tag428.xml><?xml version="1.0" encoding="utf-8"?>
<p:tagLst xmlns:a="http://schemas.openxmlformats.org/drawingml/2006/main" xmlns:r="http://schemas.openxmlformats.org/officeDocument/2006/relationships" xmlns:p="http://schemas.openxmlformats.org/presentationml/2006/main">
  <p:tag name="YOO_CHATSHAPE_TYPE" val="YOO_CHATSHAPE_DECORATION"/>
</p:tagLst>
</file>

<file path=ppt/tags/tag429.xml><?xml version="1.0" encoding="utf-8"?>
<p:tagLst xmlns:a="http://schemas.openxmlformats.org/drawingml/2006/main" xmlns:r="http://schemas.openxmlformats.org/officeDocument/2006/relationships" xmlns:p="http://schemas.openxmlformats.org/presentationml/2006/main">
  <p:tag name="YOO_CHATSHAPE_TYPE" val="YOO_CHATSHAPE_TITLE"/>
</p:tagLst>
</file>

<file path=ppt/tags/tag43.xml><?xml version="1.0" encoding="utf-8"?>
<p:tagLst xmlns:a="http://schemas.openxmlformats.org/drawingml/2006/main" xmlns:r="http://schemas.openxmlformats.org/officeDocument/2006/relationships" xmlns:p="http://schemas.openxmlformats.org/presentationml/2006/main">
  <p:tag name="YOO_CHATSHAPE_TYPE" val="YOO_CHATSHAPE_TITLE"/>
</p:tagLst>
</file>

<file path=ppt/tags/tag44.xml><?xml version="1.0" encoding="utf-8"?>
<p:tagLst xmlns:a="http://schemas.openxmlformats.org/drawingml/2006/main" xmlns:r="http://schemas.openxmlformats.org/officeDocument/2006/relationships" xmlns:p="http://schemas.openxmlformats.org/presentationml/2006/main">
  <p:tag name="YOO_CHATSHAPE_TYPE" val="YOO_CHATSHAPE_DECORATION"/>
</p:tagLst>
</file>

<file path=ppt/tags/tag45.xml><?xml version="1.0" encoding="utf-8"?>
<p:tagLst xmlns:a="http://schemas.openxmlformats.org/drawingml/2006/main" xmlns:r="http://schemas.openxmlformats.org/officeDocument/2006/relationships" xmlns:p="http://schemas.openxmlformats.org/presentationml/2006/main">
  <p:tag name="YOO_CHATSHAPE_TYPE" val="YOO_CHATSHAPE_DECORATION"/>
</p:tagLst>
</file>

<file path=ppt/tags/tag46.xml><?xml version="1.0" encoding="utf-8"?>
<p:tagLst xmlns:a="http://schemas.openxmlformats.org/drawingml/2006/main" xmlns:r="http://schemas.openxmlformats.org/officeDocument/2006/relationships" xmlns:p="http://schemas.openxmlformats.org/presentationml/2006/main">
  <p:tag name="TAG_CONTENT_DIAGRAM_INDEX" val="b373891bfc9b46fa9cfb5ae0ed7e0b6e"/>
  <p:tag name="TAG_CONTENT_GROUPCOUNT" val="4"/>
  <p:tag name="TAG_CONTENT_GROUPINDEX" val="1"/>
  <p:tag name="YOO_CHATSHAPE_TYPE" val="YOO_CHATSHAPE_CHILDTITLE"/>
</p:tagLst>
</file>

<file path=ppt/tags/tag47.xml><?xml version="1.0" encoding="utf-8"?>
<p:tagLst xmlns:a="http://schemas.openxmlformats.org/drawingml/2006/main" xmlns:r="http://schemas.openxmlformats.org/officeDocument/2006/relationships" xmlns:p="http://schemas.openxmlformats.org/presentationml/2006/main">
  <p:tag name="TAG_CONTENT_DIAGRAM_INDEX" val="b373891bfc9b46fa9cfb5ae0ed7e0b6e"/>
  <p:tag name="TAG_CONTENT_GROUPCOUNT" val="4"/>
  <p:tag name="TAG_CONTENT_GROUPINDEX" val="2"/>
  <p:tag name="YOO_CHATSHAPE_TYPE" val="YOO_CHATSHAPE_CHILDTITLE"/>
</p:tagLst>
</file>

<file path=ppt/tags/tag48.xml><?xml version="1.0" encoding="utf-8"?>
<p:tagLst xmlns:a="http://schemas.openxmlformats.org/drawingml/2006/main" xmlns:r="http://schemas.openxmlformats.org/officeDocument/2006/relationships" xmlns:p="http://schemas.openxmlformats.org/presentationml/2006/main">
  <p:tag name="TAG_CONTENT_DIAGRAM_INDEX" val="b373891bfc9b46fa9cfb5ae0ed7e0b6e"/>
  <p:tag name="TAG_CONTENT_GROUPCOUNT" val="4"/>
  <p:tag name="TAG_CONTENT_GROUPINDEX" val="3"/>
  <p:tag name="YOO_CHATSHAPE_TYPE" val="YOO_CHATSHAPE_CHILDTITLE"/>
</p:tagLst>
</file>

<file path=ppt/tags/tag49.xml><?xml version="1.0" encoding="utf-8"?>
<p:tagLst xmlns:a="http://schemas.openxmlformats.org/drawingml/2006/main" xmlns:r="http://schemas.openxmlformats.org/officeDocument/2006/relationships" xmlns:p="http://schemas.openxmlformats.org/presentationml/2006/main">
  <p:tag name="TAG_CONTENT_DIAGRAM_INDEX" val="b373891bfc9b46fa9cfb5ae0ed7e0b6e"/>
  <p:tag name="TAG_CONTENT_GROUPCOUNT" val="4"/>
  <p:tag name="TAG_CONTENT_GROUPINDEX" val="4"/>
  <p:tag name="YOO_CHATSHAPE_TYPE" val="YOO_CHATSHAPE_CHILDTITLE"/>
</p:tagLst>
</file>

<file path=ppt/tags/tag5.xml><?xml version="1.0" encoding="utf-8"?>
<p:tagLst xmlns:a="http://schemas.openxmlformats.org/drawingml/2006/main" xmlns:r="http://schemas.openxmlformats.org/officeDocument/2006/relationships" xmlns:p="http://schemas.openxmlformats.org/presentationml/2006/main">
  <p:tag name="YOO_CHATSHAPE_TYPE" val="YOO_CHATSHAPE_TITLE"/>
</p:tagLst>
</file>

<file path=ppt/tags/tag50.xml><?xml version="1.0" encoding="utf-8"?>
<p:tagLst xmlns:a="http://schemas.openxmlformats.org/drawingml/2006/main" xmlns:r="http://schemas.openxmlformats.org/officeDocument/2006/relationships" xmlns:p="http://schemas.openxmlformats.org/presentationml/2006/main">
  <p:tag name="TAG_CONTENT_DIAGRAM_INDEX" val="b373891bfc9b46fa9cfb5ae0ed7e0b6e"/>
  <p:tag name="TAG_CONTENT_GROUPCOUNT" val="4"/>
  <p:tag name="TAG_CONTENT_GROUPINDEX" val="1"/>
  <p:tag name="YOO_CHATSHAPE_TYPE" val="YOO_CHATSHAPE_CHILDCONTENT"/>
</p:tagLst>
</file>

<file path=ppt/tags/tag51.xml><?xml version="1.0" encoding="utf-8"?>
<p:tagLst xmlns:a="http://schemas.openxmlformats.org/drawingml/2006/main" xmlns:r="http://schemas.openxmlformats.org/officeDocument/2006/relationships" xmlns:p="http://schemas.openxmlformats.org/presentationml/2006/main">
  <p:tag name="TAG_CONTENT_DIAGRAM_INDEX" val="b373891bfc9b46fa9cfb5ae0ed7e0b6e"/>
  <p:tag name="TAG_CONTENT_GROUPCOUNT" val="4"/>
  <p:tag name="TAG_CONTENT_GROUPINDEX" val="2"/>
  <p:tag name="YOO_CHATSHAPE_TYPE" val="YOO_CHATSHAPE_CHILDCONTENT"/>
</p:tagLst>
</file>

<file path=ppt/tags/tag52.xml><?xml version="1.0" encoding="utf-8"?>
<p:tagLst xmlns:a="http://schemas.openxmlformats.org/drawingml/2006/main" xmlns:r="http://schemas.openxmlformats.org/officeDocument/2006/relationships" xmlns:p="http://schemas.openxmlformats.org/presentationml/2006/main">
  <p:tag name="TAG_CONTENT_DIAGRAM_INDEX" val="b373891bfc9b46fa9cfb5ae0ed7e0b6e"/>
  <p:tag name="TAG_CONTENT_GROUPCOUNT" val="4"/>
  <p:tag name="TAG_CONTENT_GROUPINDEX" val="3"/>
  <p:tag name="YOO_CHATSHAPE_TYPE" val="YOO_CHATSHAPE_CHILDCONTENT"/>
</p:tagLst>
</file>

<file path=ppt/tags/tag53.xml><?xml version="1.0" encoding="utf-8"?>
<p:tagLst xmlns:a="http://schemas.openxmlformats.org/drawingml/2006/main" xmlns:r="http://schemas.openxmlformats.org/officeDocument/2006/relationships" xmlns:p="http://schemas.openxmlformats.org/presentationml/2006/main">
  <p:tag name="TAG_CONTENT_DIAGRAM_INDEX" val="b373891bfc9b46fa9cfb5ae0ed7e0b6e"/>
  <p:tag name="TAG_CONTENT_GROUPCOUNT" val="4"/>
  <p:tag name="TAG_CONTENT_GROUPINDEX" val="4"/>
  <p:tag name="YOO_CHATSHAPE_TYPE" val="YOO_CHATSHAPE_CHILDCONTENT"/>
</p:tagLst>
</file>

<file path=ppt/tags/tag54.xml><?xml version="1.0" encoding="utf-8"?>
<p:tagLst xmlns:a="http://schemas.openxmlformats.org/drawingml/2006/main" xmlns:r="http://schemas.openxmlformats.org/officeDocument/2006/relationships" xmlns:p="http://schemas.openxmlformats.org/presentationml/2006/main">
  <p:tag name="TAG_CONTENT_DIAGRAM_INDEX" val="b373891bfc9b46fa9cfb5ae0ed7e0b6e"/>
  <p:tag name="TAG_CONTENT_GROUPCOUNT" val="4"/>
  <p:tag name="YOO_CHATSHAPE_TYPE" val="YOO_CHATSHAPE_ICON"/>
</p:tagLst>
</file>

<file path=ppt/tags/tag55.xml><?xml version="1.0" encoding="utf-8"?>
<p:tagLst xmlns:a="http://schemas.openxmlformats.org/drawingml/2006/main" xmlns:r="http://schemas.openxmlformats.org/officeDocument/2006/relationships" xmlns:p="http://schemas.openxmlformats.org/presentationml/2006/main">
  <p:tag name="YOO_CHATSHAPE_TYPE" val="YOO_CHATSHAPE_DECORATION"/>
</p:tagLst>
</file>

<file path=ppt/tags/tag56.xml><?xml version="1.0" encoding="utf-8"?>
<p:tagLst xmlns:a="http://schemas.openxmlformats.org/drawingml/2006/main" xmlns:r="http://schemas.openxmlformats.org/officeDocument/2006/relationships" xmlns:p="http://schemas.openxmlformats.org/presentationml/2006/main">
  <p:tag name="TAG_CHATSHAPE_LINK" val="sp:标题"/>
  <p:tag name="YOO_CHATSHAPE_TYPE" val="YOO_CHATSHAPE_PAGEDECORATE"/>
</p:tagLst>
</file>

<file path=ppt/tags/tag57.xml><?xml version="1.0" encoding="utf-8"?>
<p:tagLst xmlns:a="http://schemas.openxmlformats.org/drawingml/2006/main" xmlns:r="http://schemas.openxmlformats.org/officeDocument/2006/relationships" xmlns:p="http://schemas.openxmlformats.org/presentationml/2006/main">
  <p:tag name="TAG_CHATSHAPE_LINK" val="sp:标题"/>
  <p:tag name="YOO_CHATSHAPE_TYPE" val="YOO_CHATSHAPE_DECORATION"/>
</p:tagLst>
</file>

<file path=ppt/tags/tag58.xml><?xml version="1.0" encoding="utf-8"?>
<p:tagLst xmlns:a="http://schemas.openxmlformats.org/drawingml/2006/main" xmlns:r="http://schemas.openxmlformats.org/officeDocument/2006/relationships" xmlns:p="http://schemas.openxmlformats.org/presentationml/2006/main">
  <p:tag name="TAG_CHATSHAPE_LINK" val="sp:标题"/>
  <p:tag name="YOO_CHATSHAPE_TYPE" val="YOO_CHATSHAPE_DECORATION"/>
</p:tagLst>
</file>

<file path=ppt/tags/tag59.xml><?xml version="1.0" encoding="utf-8"?>
<p:tagLst xmlns:a="http://schemas.openxmlformats.org/drawingml/2006/main" xmlns:r="http://schemas.openxmlformats.org/officeDocument/2006/relationships" xmlns:p="http://schemas.openxmlformats.org/presentationml/2006/main">
  <p:tag name="TAG_CONTENT_DIAGRAM_INDEX" val="b373891bfc9b46fa9cfb5ae0ed7e0b6e"/>
  <p:tag name="TAG_CONTENT_GROUPCOUNT" val="4"/>
  <p:tag name="TAG_CONTENT_GROUPINDEX" val="4"/>
  <p:tag name="YOO_CHATSHAPE_TYPE" val="YOO_CHATSHAPE_DECORATION"/>
</p:tagLst>
</file>

<file path=ppt/tags/tag6.xml><?xml version="1.0" encoding="utf-8"?>
<p:tagLst xmlns:a="http://schemas.openxmlformats.org/drawingml/2006/main" xmlns:r="http://schemas.openxmlformats.org/officeDocument/2006/relationships" xmlns:p="http://schemas.openxmlformats.org/presentationml/2006/main">
  <p:tag name="TAG_AIGCCREATORID" val="AIGC生成内容仅供参考-2026/3/8 19:08:41"/>
  <p:tag name="YOO_CHATPAGE_TYPE" val="TAG_CHATPAGE_CATALOG"/>
  <p:tag name="YOO_PROTECTION_DATA" val="\u007b\u0022\u0049\u0044\u0022\u003a\u0022\u0063\u0031\u0037\u0064\u0033\u0036\u0030\u0036\u0038\u0065\u0064\u0031\u0034\u0062\u0063\u0063\u0038\u0037\u0038\u0061\u0030\u0034\u0062\u0064\u0039\u0062\u0039\u0039\u0034\u0033\u0062\u0036\u0022\u002c\u0022\u0054\u0069\u006d\u0065\u0022\u003a\u0022\u0032\u0030\u0032\u0036\u002f\u0030\u0033\u002f\u0030\u0038\u0020\u0031\u0039\u003a\u0030\u0038\u003a\u0034\u0032\u0022\u002c\u0022\u0055\u0073\u0065\u0072\u0049\u0044\u0022\u003a\u0022\u0038\u0038\u0038\u0038\u0022\u002c\u0022\u0054\u0065\u0061\u006d\u0049\u0044\u0022\u003a\u0022\u0022\u002c\u0022\u0049\u0073\u0053\u0075\u0070\u0065\u0072\u0056\u0069\u0070\u0022\u003a\u0074\u0072\u0075\u0065\u002c\u0022\u0050\u0072\u006f\u0074\u0065\u0063\u0074\u0053\u0074\u0061\u0074\u0075\u0073\u0022\u003a\u0030\u007d"/>
</p:tagLst>
</file>

<file path=ppt/tags/tag60.xml><?xml version="1.0" encoding="utf-8"?>
<p:tagLst xmlns:a="http://schemas.openxmlformats.org/drawingml/2006/main" xmlns:r="http://schemas.openxmlformats.org/officeDocument/2006/relationships" xmlns:p="http://schemas.openxmlformats.org/presentationml/2006/main">
  <p:tag name="TAG_CONTENT_DIAGRAM_INDEX" val="b373891bfc9b46fa9cfb5ae0ed7e0b6e"/>
  <p:tag name="TAG_CONTENT_GROUPCOUNT" val="4"/>
  <p:tag name="TAG_CONTENT_GROUPINDEX" val="4"/>
  <p:tag name="YOO_CHATSHAPE_TYPE" val="YOO_CHATSHAPE_DECORATION"/>
</p:tagLst>
</file>

<file path=ppt/tags/tag61.xml><?xml version="1.0" encoding="utf-8"?>
<p:tagLst xmlns:a="http://schemas.openxmlformats.org/drawingml/2006/main" xmlns:r="http://schemas.openxmlformats.org/officeDocument/2006/relationships" xmlns:p="http://schemas.openxmlformats.org/presentationml/2006/main">
  <p:tag name="TAG_CONTENT_DIAGRAM_INDEX" val="b373891bfc9b46fa9cfb5ae0ed7e0b6e"/>
  <p:tag name="TAG_CONTENT_GROUPCOUNT" val="4"/>
  <p:tag name="TAG_CONTENT_GROUPINDEX" val="4"/>
  <p:tag name="YOO_CHATSHAPE_TYPE" val="YOO_CHATSHAPE_DECORATION"/>
</p:tagLst>
</file>

<file path=ppt/tags/tag62.xml><?xml version="1.0" encoding="utf-8"?>
<p:tagLst xmlns:a="http://schemas.openxmlformats.org/drawingml/2006/main" xmlns:r="http://schemas.openxmlformats.org/officeDocument/2006/relationships" xmlns:p="http://schemas.openxmlformats.org/presentationml/2006/main">
  <p:tag name="TAG_CONTENT_DIAGRAM_INDEX" val="b373891bfc9b46fa9cfb5ae0ed7e0b6e"/>
  <p:tag name="TAG_CONTENT_GROUPCOUNT" val="4"/>
  <p:tag name="TAG_CONTENT_GROUPINDEX" val="3"/>
  <p:tag name="YOO_CHATSHAPE_TYPE" val="YOO_CHATSHAPE_DECORATION"/>
</p:tagLst>
</file>

<file path=ppt/tags/tag63.xml><?xml version="1.0" encoding="utf-8"?>
<p:tagLst xmlns:a="http://schemas.openxmlformats.org/drawingml/2006/main" xmlns:r="http://schemas.openxmlformats.org/officeDocument/2006/relationships" xmlns:p="http://schemas.openxmlformats.org/presentationml/2006/main">
  <p:tag name="TAG_CONTENT_DIAGRAM_INDEX" val="b373891bfc9b46fa9cfb5ae0ed7e0b6e"/>
  <p:tag name="TAG_CONTENT_GROUPCOUNT" val="4"/>
  <p:tag name="TAG_CONTENT_GROUPINDEX" val="3"/>
  <p:tag name="YOO_CHATSHAPE_TYPE" val="YOO_CHATSHAPE_DECORATION"/>
</p:tagLst>
</file>

<file path=ppt/tags/tag64.xml><?xml version="1.0" encoding="utf-8"?>
<p:tagLst xmlns:a="http://schemas.openxmlformats.org/drawingml/2006/main" xmlns:r="http://schemas.openxmlformats.org/officeDocument/2006/relationships" xmlns:p="http://schemas.openxmlformats.org/presentationml/2006/main">
  <p:tag name="TAG_CONTENT_DIAGRAM_INDEX" val="b373891bfc9b46fa9cfb5ae0ed7e0b6e"/>
  <p:tag name="TAG_CONTENT_GROUPCOUNT" val="4"/>
  <p:tag name="TAG_CONTENT_GROUPINDEX" val="3"/>
  <p:tag name="YOO_CHATSHAPE_TYPE" val="YOO_CHATSHAPE_DECORATION"/>
</p:tagLst>
</file>

<file path=ppt/tags/tag65.xml><?xml version="1.0" encoding="utf-8"?>
<p:tagLst xmlns:a="http://schemas.openxmlformats.org/drawingml/2006/main" xmlns:r="http://schemas.openxmlformats.org/officeDocument/2006/relationships" xmlns:p="http://schemas.openxmlformats.org/presentationml/2006/main">
  <p:tag name="TAG_CONTENT_DIAGRAM_INDEX" val="b373891bfc9b46fa9cfb5ae0ed7e0b6e"/>
  <p:tag name="TAG_CONTENT_GROUPCOUNT" val="4"/>
  <p:tag name="TAG_CONTENT_GROUPINDEX" val="2"/>
  <p:tag name="YOO_CHATSHAPE_TYPE" val="YOO_CHATSHAPE_DECORATION"/>
</p:tagLst>
</file>

<file path=ppt/tags/tag66.xml><?xml version="1.0" encoding="utf-8"?>
<p:tagLst xmlns:a="http://schemas.openxmlformats.org/drawingml/2006/main" xmlns:r="http://schemas.openxmlformats.org/officeDocument/2006/relationships" xmlns:p="http://schemas.openxmlformats.org/presentationml/2006/main">
  <p:tag name="TAG_CONTENT_DIAGRAM_INDEX" val="b373891bfc9b46fa9cfb5ae0ed7e0b6e"/>
  <p:tag name="TAG_CONTENT_GROUPCOUNT" val="4"/>
  <p:tag name="TAG_CONTENT_GROUPINDEX" val="2"/>
  <p:tag name="YOO_CHATSHAPE_TYPE" val="YOO_CHATSHAPE_DECORATION"/>
</p:tagLst>
</file>

<file path=ppt/tags/tag67.xml><?xml version="1.0" encoding="utf-8"?>
<p:tagLst xmlns:a="http://schemas.openxmlformats.org/drawingml/2006/main" xmlns:r="http://schemas.openxmlformats.org/officeDocument/2006/relationships" xmlns:p="http://schemas.openxmlformats.org/presentationml/2006/main">
  <p:tag name="TAG_CONTENT_DIAGRAM_INDEX" val="b373891bfc9b46fa9cfb5ae0ed7e0b6e"/>
  <p:tag name="TAG_CONTENT_GROUPCOUNT" val="4"/>
  <p:tag name="TAG_CONTENT_GROUPINDEX" val="2"/>
  <p:tag name="YOO_CHATSHAPE_TYPE" val="YOO_CHATSHAPE_DECORATION"/>
</p:tagLst>
</file>

<file path=ppt/tags/tag68.xml><?xml version="1.0" encoding="utf-8"?>
<p:tagLst xmlns:a="http://schemas.openxmlformats.org/drawingml/2006/main" xmlns:r="http://schemas.openxmlformats.org/officeDocument/2006/relationships" xmlns:p="http://schemas.openxmlformats.org/presentationml/2006/main">
  <p:tag name="TAG_CONTENT_DIAGRAM_INDEX" val="b373891bfc9b46fa9cfb5ae0ed7e0b6e"/>
  <p:tag name="TAG_CONTENT_GROUPCOUNT" val="4"/>
  <p:tag name="TAG_CONTENT_GROUPINDEX" val="1"/>
  <p:tag name="YOO_CHATSHAPE_TYPE" val="YOO_CHATSHAPE_DECORATION"/>
</p:tagLst>
</file>

<file path=ppt/tags/tag69.xml><?xml version="1.0" encoding="utf-8"?>
<p:tagLst xmlns:a="http://schemas.openxmlformats.org/drawingml/2006/main" xmlns:r="http://schemas.openxmlformats.org/officeDocument/2006/relationships" xmlns:p="http://schemas.openxmlformats.org/presentationml/2006/main">
  <p:tag name="TAG_CONTENT_DIAGRAM_INDEX" val="b373891bfc9b46fa9cfb5ae0ed7e0b6e"/>
  <p:tag name="TAG_CONTENT_GROUPCOUNT" val="4"/>
  <p:tag name="TAG_CONTENT_GROUPINDEX" val="1"/>
  <p:tag name="YOO_CHATSHAPE_TYPE" val="YOO_CHATSHAPE_DECORATION"/>
</p:tagLst>
</file>

<file path=ppt/tags/tag7.xml><?xml version="1.0" encoding="utf-8"?>
<p:tagLst xmlns:a="http://schemas.openxmlformats.org/drawingml/2006/main" xmlns:r="http://schemas.openxmlformats.org/officeDocument/2006/relationships" xmlns:p="http://schemas.openxmlformats.org/presentationml/2006/main">
  <p:tag name="YOO_CHATSHAPE_TYPE" val="YOO_CHATSHAPE_DECORATION"/>
</p:tagLst>
</file>

<file path=ppt/tags/tag70.xml><?xml version="1.0" encoding="utf-8"?>
<p:tagLst xmlns:a="http://schemas.openxmlformats.org/drawingml/2006/main" xmlns:r="http://schemas.openxmlformats.org/officeDocument/2006/relationships" xmlns:p="http://schemas.openxmlformats.org/presentationml/2006/main">
  <p:tag name="TAG_CONTENT_DIAGRAM_INDEX" val="b373891bfc9b46fa9cfb5ae0ed7e0b6e"/>
  <p:tag name="TAG_CONTENT_GROUPCOUNT" val="4"/>
  <p:tag name="TAG_CONTENT_GROUPINDEX" val="1"/>
  <p:tag name="YOO_CHATSHAPE_TYPE" val="YOO_CHATSHAPE_DECORATION"/>
</p:tagLst>
</file>

<file path=ppt/tags/tag71.xml><?xml version="1.0" encoding="utf-8"?>
<p:tagLst xmlns:a="http://schemas.openxmlformats.org/drawingml/2006/main" xmlns:r="http://schemas.openxmlformats.org/officeDocument/2006/relationships" xmlns:p="http://schemas.openxmlformats.org/presentationml/2006/main">
  <p:tag name="TAG_AIGCCREATORID" val="AIGC生成内容仅供参考-2026/3/8 19:08:41"/>
  <p:tag name="TAG_CHAPTER_ID" val="0"/>
  <p:tag name="TAG_CONTENT_TYPE" val="1标题1内容1图"/>
  <p:tag name="TAG_SECTION_ID" val="2"/>
  <p:tag name="YOO_CHATPAGE_TYPE" val="TAG_CHATPAGE_CONTENT"/>
  <p:tag name="YOO_CHATSHAPE_TITLE" val="徐州水患的历史记录"/>
  <p:tag name="YOO_PROTECTION_DATA" val="\u007b\u0022\u0049\u0044\u0022\u003a\u0022\u0063\u0031\u0037\u0064\u0033\u0036\u0030\u0036\u0038\u0065\u0064\u0031\u0034\u0062\u0063\u0063\u0038\u0037\u0038\u0061\u0030\u0034\u0062\u0064\u0039\u0062\u0039\u0039\u0034\u0033\u0062\u0036\u0022\u002c\u0022\u0054\u0069\u006d\u0065\u0022\u003a\u0022\u0032\u0030\u0032\u0036\u002f\u0030\u0033\u002f\u0030\u0038\u0020\u0031\u0039\u003a\u0030\u0038\u003a\u0034\u0032\u0022\u002c\u0022\u0055\u0073\u0065\u0072\u0049\u0044\u0022\u003a\u0022\u0038\u0038\u0038\u0038\u0022\u002c\u0022\u0054\u0065\u0061\u006d\u0049\u0044\u0022\u003a\u0022\u0022\u002c\u0022\u0049\u0073\u0053\u0075\u0070\u0065\u0072\u0056\u0069\u0070\u0022\u003a\u0074\u0072\u0075\u0065\u002c\u0022\u0050\u0072\u006f\u0074\u0065\u0063\u0074\u0053\u0074\u0061\u0074\u0075\u0073\u0022\u003a\u0030\u007d"/>
</p:tagLst>
</file>

<file path=ppt/tags/tag72.xml><?xml version="1.0" encoding="utf-8"?>
<p:tagLst xmlns:a="http://schemas.openxmlformats.org/drawingml/2006/main" xmlns:r="http://schemas.openxmlformats.org/officeDocument/2006/relationships" xmlns:p="http://schemas.openxmlformats.org/presentationml/2006/main">
  <p:tag name="YOO_CHATSHAPE_TYPE" val="YOO_CHATSHAPE_TITLE"/>
</p:tagLst>
</file>

<file path=ppt/tags/tag73.xml><?xml version="1.0" encoding="utf-8"?>
<p:tagLst xmlns:a="http://schemas.openxmlformats.org/drawingml/2006/main" xmlns:r="http://schemas.openxmlformats.org/officeDocument/2006/relationships" xmlns:p="http://schemas.openxmlformats.org/presentationml/2006/main">
  <p:tag name="YOO_CHATSHAPE_TYPE" val="YOO_CHATSHAPE_CONTENT"/>
</p:tagLst>
</file>

<file path=ppt/tags/tag74.xml><?xml version="1.0" encoding="utf-8"?>
<p:tagLst xmlns:a="http://schemas.openxmlformats.org/drawingml/2006/main" xmlns:r="http://schemas.openxmlformats.org/officeDocument/2006/relationships" xmlns:p="http://schemas.openxmlformats.org/presentationml/2006/main">
  <p:tag name="TAG_AIGCCREATORID" val="AIGC生成内容仅供参考-2026/3/8 19:08:41"/>
  <p:tag name="TAG_CHAPTER_ID" val="1"/>
  <p:tag name="YOO_CHATPAGE_TYPE" val="TAG_CHATPAGE_CHAPTER"/>
  <p:tag name="YOO_CHATSHAPE_TITLE" val="苏轼徐州治水的全过程"/>
  <p:tag name="YOO_PROTECTION_DATA" val="\u007b\u0022\u0049\u0044\u0022\u003a\u0022\u0063\u0031\u0037\u0064\u0033\u0036\u0030\u0036\u0038\u0065\u0064\u0031\u0034\u0062\u0063\u0063\u0038\u0037\u0038\u0061\u0030\u0034\u0062\u0064\u0039\u0062\u0039\u0039\u0034\u0033\u0062\u0036\u0022\u002c\u0022\u0054\u0069\u006d\u0065\u0022\u003a\u0022\u0032\u0030\u0032\u0036\u002f\u0030\u0033\u002f\u0030\u0038\u0020\u0031\u0039\u003a\u0030\u0038\u003a\u0034\u0032\u0022\u002c\u0022\u0055\u0073\u0065\u0072\u0049\u0044\u0022\u003a\u0022\u0038\u0038\u0038\u0038\u0022\u002c\u0022\u0054\u0065\u0061\u006d\u0049\u0044\u0022\u003a\u0022\u0022\u002c\u0022\u0049\u0073\u0053\u0075\u0070\u0065\u0072\u0056\u0069\u0070\u0022\u003a\u0074\u0072\u0075\u0065\u002c\u0022\u0050\u0072\u006f\u0074\u0065\u0063\u0074\u0053\u0074\u0061\u0074\u0075\u0073\u0022\u003a\u0030\u007d"/>
</p:tagLst>
</file>

<file path=ppt/tags/tag75.xml><?xml version="1.0" encoding="utf-8"?>
<p:tagLst xmlns:a="http://schemas.openxmlformats.org/drawingml/2006/main" xmlns:r="http://schemas.openxmlformats.org/officeDocument/2006/relationships" xmlns:p="http://schemas.openxmlformats.org/presentationml/2006/main">
  <p:tag name="YOO_CHATSHAPE_TYPE" val="YOO_CHATSHAPE_TITLE"/>
</p:tagLst>
</file>

<file path=ppt/tags/tag76.xml><?xml version="1.0" encoding="utf-8"?>
<p:tagLst xmlns:a="http://schemas.openxmlformats.org/drawingml/2006/main" xmlns:r="http://schemas.openxmlformats.org/officeDocument/2006/relationships" xmlns:p="http://schemas.openxmlformats.org/presentationml/2006/main">
  <p:tag name="TAG_CHATPAGE_CHAPTER" val="1"/>
  <p:tag name="YOO_CHATSHAPE_TYPE" val="YOO_CHATSHAPE_NUM"/>
</p:tagLst>
</file>

<file path=ppt/tags/tag77.xml><?xml version="1.0" encoding="utf-8"?>
<p:tagLst xmlns:a="http://schemas.openxmlformats.org/drawingml/2006/main" xmlns:r="http://schemas.openxmlformats.org/officeDocument/2006/relationships" xmlns:p="http://schemas.openxmlformats.org/presentationml/2006/main">
  <p:tag name="YOO_CHATSHAPE_TYPE" val="YOO_CHATSHAPE_DECORATION"/>
</p:tagLst>
</file>

<file path=ppt/tags/tag78.xml><?xml version="1.0" encoding="utf-8"?>
<p:tagLst xmlns:a="http://schemas.openxmlformats.org/drawingml/2006/main" xmlns:r="http://schemas.openxmlformats.org/officeDocument/2006/relationships" xmlns:p="http://schemas.openxmlformats.org/presentationml/2006/main">
  <p:tag name="YOO_CHATSHAPE_TYPE" val="YOO_CHATSHAPE_DECORATION"/>
</p:tagLst>
</file>

<file path=ppt/tags/tag79.xml><?xml version="1.0" encoding="utf-8"?>
<p:tagLst xmlns:a="http://schemas.openxmlformats.org/drawingml/2006/main" xmlns:r="http://schemas.openxmlformats.org/officeDocument/2006/relationships" xmlns:p="http://schemas.openxmlformats.org/presentationml/2006/main">
  <p:tag name="TAG_AIGCCREATORID" val="AIGC生成内容仅供参考-2026/3/8 19:08:41"/>
  <p:tag name="TAG_CHAPTER_ID" val="1"/>
  <p:tag name="TAG_CONTENT_TYPE" val="1标题1内容3图"/>
  <p:tag name="TAG_SECTION_ID" val="0"/>
  <p:tag name="YOO_CHATPAGE_TYPE" val="TAG_CHATPAGE_CONTENT"/>
  <p:tag name="YOO_CHATSHAPE_TITLE" val="苏轼治水的背景与准备"/>
  <p:tag name="YOO_PROTECTION_DATA" val="\u007b\u0022\u0049\u0044\u0022\u003a\u0022\u0063\u0031\u0037\u0064\u0033\u0036\u0030\u0036\u0038\u0065\u0064\u0031\u0034\u0062\u0063\u0063\u0038\u0037\u0038\u0061\u0030\u0034\u0062\u0064\u0039\u0062\u0039\u0039\u0034\u0033\u0062\u0036\u0022\u002c\u0022\u0054\u0069\u006d\u0065\u0022\u003a\u0022\u0032\u0030\u0032\u0036\u002f\u0030\u0033\u002f\u0030\u0038\u0020\u0031\u0039\u003a\u0030\u0038\u003a\u0034\u0032\u0022\u002c\u0022\u0055\u0073\u0065\u0072\u0049\u0044\u0022\u003a\u0022\u0038\u0038\u0038\u0038\u0022\u002c\u0022\u0054\u0065\u0061\u006d\u0049\u0044\u0022\u003a\u0022\u0022\u002c\u0022\u0049\u0073\u0053\u0075\u0070\u0065\u0072\u0056\u0069\u0070\u0022\u003a\u0074\u0072\u0075\u0065\u002c\u0022\u0050\u0072\u006f\u0074\u0065\u0063\u0074\u0053\u0074\u0061\u0074\u0075\u0073\u0022\u003a\u0030\u007d"/>
</p:tagLst>
</file>

<file path=ppt/tags/tag8.xml><?xml version="1.0" encoding="utf-8"?>
<p:tagLst xmlns:a="http://schemas.openxmlformats.org/drawingml/2006/main" xmlns:r="http://schemas.openxmlformats.org/officeDocument/2006/relationships" xmlns:p="http://schemas.openxmlformats.org/presentationml/2006/main">
  <p:tag name="TAG_CONTENT_DIAGRAM_INDEX" val="74ea37b3fe5a4e8abed6e37449a241fa"/>
  <p:tag name="TAG_CONTENT_GROUPCOUNT" val="6"/>
  <p:tag name="TAG_CONTENT_GROUPINDEX" val="1"/>
  <p:tag name="TAG_CONTENT_SUBINDEX" val="1"/>
  <p:tag name="YOO_CHATSHAPE_ITEM" val="1"/>
  <p:tag name="YOO_CHATSHAPE_TYPE" val="YOO_CHATSHAPE_CATALOG"/>
</p:tagLst>
</file>

<file path=ppt/tags/tag80.xml><?xml version="1.0" encoding="utf-8"?>
<p:tagLst xmlns:a="http://schemas.openxmlformats.org/drawingml/2006/main" xmlns:r="http://schemas.openxmlformats.org/officeDocument/2006/relationships" xmlns:p="http://schemas.openxmlformats.org/presentationml/2006/main">
  <p:tag name="PA" val="v5.2.12"/>
  <p:tag name="TAG_CONTENT_SUBINDEX" val="1"/>
  <p:tag name="YOO_CHATSHAPE_TYPE" val="YOO_CHATSHAPE_IMAGE"/>
</p:tagLst>
</file>

<file path=ppt/tags/tag81.xml><?xml version="1.0" encoding="utf-8"?>
<p:tagLst xmlns:a="http://schemas.openxmlformats.org/drawingml/2006/main" xmlns:r="http://schemas.openxmlformats.org/officeDocument/2006/relationships" xmlns:p="http://schemas.openxmlformats.org/presentationml/2006/main">
  <p:tag name="YOO_CHATSHAPE_TYPE" val="YOO_CHATSHAPE_TITLE"/>
</p:tagLst>
</file>

<file path=ppt/tags/tag82.xml><?xml version="1.0" encoding="utf-8"?>
<p:tagLst xmlns:a="http://schemas.openxmlformats.org/drawingml/2006/main" xmlns:r="http://schemas.openxmlformats.org/officeDocument/2006/relationships" xmlns:p="http://schemas.openxmlformats.org/presentationml/2006/main">
  <p:tag name="YOO_CHATSHAPE_TYPE" val="YOO_CHATSHAPE_CONTENT"/>
</p:tagLst>
</file>

<file path=ppt/tags/tag83.xml><?xml version="1.0" encoding="utf-8"?>
<p:tagLst xmlns:a="http://schemas.openxmlformats.org/drawingml/2006/main" xmlns:r="http://schemas.openxmlformats.org/officeDocument/2006/relationships" xmlns:p="http://schemas.openxmlformats.org/presentationml/2006/main">
  <p:tag name="TAG_CONTENT_SUBINDEX" val="2"/>
  <p:tag name="YOO_CHATSHAPE_TYPE" val="YOO_CHATSHAPE_HIDDEN"/>
</p:tagLst>
</file>

<file path=ppt/tags/tag84.xml><?xml version="1.0" encoding="utf-8"?>
<p:tagLst xmlns:a="http://schemas.openxmlformats.org/drawingml/2006/main" xmlns:r="http://schemas.openxmlformats.org/officeDocument/2006/relationships" xmlns:p="http://schemas.openxmlformats.org/presentationml/2006/main">
  <p:tag name="TAG_AIGCCREATORID" val="AIGC生成内容仅供参考-2026/3/8 19:08:41"/>
  <p:tag name="TAG_CHAPTER_ID" val="1"/>
  <p:tag name="TAG_CONTENT_TYPE" val="二级大纲5"/>
  <p:tag name="TAG_SECTION_ID" val="1"/>
  <p:tag name="YOO_CHATPAGE_TYPE" val="TAG_CHATPAGE_MULTCONTENT"/>
  <p:tag name="YOO_CHATSHAPE_TITLE" val="治水的主要措施"/>
  <p:tag name="YOO_PROTECTION_DATA" val="\u007b\u0022\u0049\u0044\u0022\u003a\u0022\u0063\u0031\u0037\u0064\u0033\u0036\u0030\u0036\u0038\u0065\u0064\u0031\u0034\u0062\u0063\u0063\u0038\u0037\u0038\u0061\u0030\u0034\u0062\u0064\u0039\u0062\u0039\u0039\u0034\u0033\u0062\u0036\u0022\u002c\u0022\u0054\u0069\u006d\u0065\u0022\u003a\u0022\u0032\u0030\u0032\u0036\u002f\u0030\u0033\u002f\u0030\u0038\u0020\u0031\u0039\u003a\u0030\u0038\u003a\u0034\u0032\u0022\u002c\u0022\u0055\u0073\u0065\u0072\u0049\u0044\u0022\u003a\u0022\u0038\u0038\u0038\u0038\u0022\u002c\u0022\u0054\u0065\u0061\u006d\u0049\u0044\u0022\u003a\u0022\u0022\u002c\u0022\u0049\u0073\u0053\u0075\u0070\u0065\u0072\u0056\u0069\u0070\u0022\u003a\u0074\u0072\u0075\u0065\u002c\u0022\u0050\u0072\u006f\u0074\u0065\u0063\u0074\u0053\u0074\u0061\u0074\u0075\u0073\u0022\u003a\u0030\u007d"/>
</p:tagLst>
</file>

<file path=ppt/tags/tag85.xml><?xml version="1.0" encoding="utf-8"?>
<p:tagLst xmlns:a="http://schemas.openxmlformats.org/drawingml/2006/main" xmlns:r="http://schemas.openxmlformats.org/officeDocument/2006/relationships" xmlns:p="http://schemas.openxmlformats.org/presentationml/2006/main">
  <p:tag name="YOO_CHATSHAPE_TYPE" val="YOO_CHATSHAPE_TITLE"/>
</p:tagLst>
</file>

<file path=ppt/tags/tag86.xml><?xml version="1.0" encoding="utf-8"?>
<p:tagLst xmlns:a="http://schemas.openxmlformats.org/drawingml/2006/main" xmlns:r="http://schemas.openxmlformats.org/officeDocument/2006/relationships" xmlns:p="http://schemas.openxmlformats.org/presentationml/2006/main">
  <p:tag name="TAG_CHATSHAPE_LINK" val="sp:子标题1"/>
  <p:tag name="TAG_CONTENT_DIAGRAM_INDEX" val="b513b90fe3c042418787b01afa1a6657"/>
  <p:tag name="TAG_CONTENT_GROUPCOUNT" val="5"/>
  <p:tag name="TAG_CONTENT_GROUPINDEX" val="1"/>
  <p:tag name="TAG_CONTENT_SUBINDEX" val="1"/>
  <p:tag name="YOO_CHATSHAPE_TYPE" val="YOO_CHATSHAPE_CHILDDECORATE"/>
</p:tagLst>
</file>

<file path=ppt/tags/tag87.xml><?xml version="1.0" encoding="utf-8"?>
<p:tagLst xmlns:a="http://schemas.openxmlformats.org/drawingml/2006/main" xmlns:r="http://schemas.openxmlformats.org/officeDocument/2006/relationships" xmlns:p="http://schemas.openxmlformats.org/presentationml/2006/main">
  <p:tag name="TAG_CHATSHAPE_LINK" val="sp:子标题2"/>
  <p:tag name="TAG_CONTENT_DIAGRAM_INDEX" val="b513b90fe3c042418787b01afa1a6657"/>
  <p:tag name="TAG_CONTENT_GROUPCOUNT" val="5"/>
  <p:tag name="TAG_CONTENT_GROUPINDEX" val="2"/>
  <p:tag name="TAG_CONTENT_SUBINDEX" val="2"/>
  <p:tag name="YOO_CHATSHAPE_TYPE" val="YOO_CHATSHAPE_CHILDDECORATE"/>
</p:tagLst>
</file>

<file path=ppt/tags/tag88.xml><?xml version="1.0" encoding="utf-8"?>
<p:tagLst xmlns:a="http://schemas.openxmlformats.org/drawingml/2006/main" xmlns:r="http://schemas.openxmlformats.org/officeDocument/2006/relationships" xmlns:p="http://schemas.openxmlformats.org/presentationml/2006/main">
  <p:tag name="TAG_CHATSHAPE_LINK" val="sp:子标题3"/>
  <p:tag name="TAG_CONTENT_DIAGRAM_INDEX" val="b513b90fe3c042418787b01afa1a6657"/>
  <p:tag name="TAG_CONTENT_GROUPCOUNT" val="5"/>
  <p:tag name="TAG_CONTENT_GROUPINDEX" val="3"/>
  <p:tag name="TAG_CONTENT_SUBINDEX" val="3"/>
  <p:tag name="YOO_CHATSHAPE_TYPE" val="YOO_CHATSHAPE_CHILDDECORATE"/>
</p:tagLst>
</file>

<file path=ppt/tags/tag89.xml><?xml version="1.0" encoding="utf-8"?>
<p:tagLst xmlns:a="http://schemas.openxmlformats.org/drawingml/2006/main" xmlns:r="http://schemas.openxmlformats.org/officeDocument/2006/relationships" xmlns:p="http://schemas.openxmlformats.org/presentationml/2006/main">
  <p:tag name="TAG_CONTENT_DIAGRAM_INDEX" val="b513b90fe3c042418787b01afa1a6657"/>
  <p:tag name="TAG_CONTENT_GROUPCOUNT" val="5"/>
  <p:tag name="TAG_CONTENT_GROUPINDEX" val="1"/>
  <p:tag name="TAG_CONTENT_SUBINDEX" val="1"/>
  <p:tag name="YOO_CHATSHAPE_TYPE" val="YOO_CHATSHAPE_CHILDDECORATE"/>
</p:tagLst>
</file>

<file path=ppt/tags/tag9.xml><?xml version="1.0" encoding="utf-8"?>
<p:tagLst xmlns:a="http://schemas.openxmlformats.org/drawingml/2006/main" xmlns:r="http://schemas.openxmlformats.org/officeDocument/2006/relationships" xmlns:p="http://schemas.openxmlformats.org/presentationml/2006/main">
  <p:tag name="TAG_CONTENT_DIAGRAM_INDEX" val="74ea37b3fe5a4e8abed6e37449a241fa"/>
  <p:tag name="TAG_CONTENT_GROUPCOUNT" val="6"/>
  <p:tag name="TAG_CONTENT_GROUPINDEX" val="2"/>
  <p:tag name="TAG_CONTENT_SUBINDEX" val="2"/>
  <p:tag name="YOO_CHATSHAPE_ITEM" val="2"/>
  <p:tag name="YOO_CHATSHAPE_TYPE" val="YOO_CHATSHAPE_CATALOG"/>
</p:tagLst>
</file>

<file path=ppt/tags/tag90.xml><?xml version="1.0" encoding="utf-8"?>
<p:tagLst xmlns:a="http://schemas.openxmlformats.org/drawingml/2006/main" xmlns:r="http://schemas.openxmlformats.org/officeDocument/2006/relationships" xmlns:p="http://schemas.openxmlformats.org/presentationml/2006/main">
  <p:tag name="TAG_CONTENT_DIAGRAM_INDEX" val="b513b90fe3c042418787b01afa1a6657"/>
  <p:tag name="TAG_CONTENT_GROUPCOUNT" val="5"/>
  <p:tag name="TAG_CONTENT_GROUPINDEX" val="2"/>
  <p:tag name="TAG_CONTENT_SUBINDEX" val="1"/>
  <p:tag name="YOO_CHATSHAPE_TYPE" val="YOO_CHATSHAPE_CHILDDECORATE"/>
</p:tagLst>
</file>

<file path=ppt/tags/tag91.xml><?xml version="1.0" encoding="utf-8"?>
<p:tagLst xmlns:a="http://schemas.openxmlformats.org/drawingml/2006/main" xmlns:r="http://schemas.openxmlformats.org/officeDocument/2006/relationships" xmlns:p="http://schemas.openxmlformats.org/presentationml/2006/main">
  <p:tag name="TAG_CHATSHAPE_LINK" val="sp:子标题1"/>
  <p:tag name="TAG_CONTENT_DIAGRAM_INDEX" val="b513b90fe3c042418787b01afa1a6657"/>
  <p:tag name="TAG_CONTENT_GROUPCOUNT" val="5"/>
  <p:tag name="TAG_CONTENT_GROUPINDEX" val="1"/>
  <p:tag name="TAG_CONTENT_SUBINDEX" val="1"/>
  <p:tag name="YOO_CHATSHAPE_TYPE" val="YOO_CHATSHAPE_CHILDDECORATE"/>
</p:tagLst>
</file>

<file path=ppt/tags/tag92.xml><?xml version="1.0" encoding="utf-8"?>
<p:tagLst xmlns:a="http://schemas.openxmlformats.org/drawingml/2006/main" xmlns:r="http://schemas.openxmlformats.org/officeDocument/2006/relationships" xmlns:p="http://schemas.openxmlformats.org/presentationml/2006/main">
  <p:tag name="TAG_CHATSHAPE_LINK" val="sp:子标题2"/>
  <p:tag name="TAG_CONTENT_DIAGRAM_INDEX" val="b513b90fe3c042418787b01afa1a6657"/>
  <p:tag name="TAG_CONTENT_GROUPCOUNT" val="5"/>
  <p:tag name="TAG_CONTENT_GROUPINDEX" val="2"/>
  <p:tag name="TAG_CONTENT_SUBINDEX" val="2"/>
  <p:tag name="YOO_CHATSHAPE_TYPE" val="YOO_CHATSHAPE_CHILDDECORATE"/>
</p:tagLst>
</file>

<file path=ppt/tags/tag93.xml><?xml version="1.0" encoding="utf-8"?>
<p:tagLst xmlns:a="http://schemas.openxmlformats.org/drawingml/2006/main" xmlns:r="http://schemas.openxmlformats.org/officeDocument/2006/relationships" xmlns:p="http://schemas.openxmlformats.org/presentationml/2006/main">
  <p:tag name="TAG_CHATSHAPE_LINK" val="sp:子标题3"/>
  <p:tag name="TAG_CONTENT_DIAGRAM_INDEX" val="b513b90fe3c042418787b01afa1a6657"/>
  <p:tag name="TAG_CONTENT_GROUPCOUNT" val="5"/>
  <p:tag name="TAG_CONTENT_GROUPINDEX" val="3"/>
  <p:tag name="TAG_CONTENT_SUBINDEX" val="3"/>
  <p:tag name="YOO_CHATSHAPE_TYPE" val="YOO_CHATSHAPE_CHILDDECORATE"/>
</p:tagLst>
</file>

<file path=ppt/tags/tag94.xml><?xml version="1.0" encoding="utf-8"?>
<p:tagLst xmlns:a="http://schemas.openxmlformats.org/drawingml/2006/main" xmlns:r="http://schemas.openxmlformats.org/officeDocument/2006/relationships" xmlns:p="http://schemas.openxmlformats.org/presentationml/2006/main">
  <p:tag name="TAG_CONTENT_DIAGRAM_INDEX" val="b513b90fe3c042418787b01afa1a6657"/>
  <p:tag name="TAG_CONTENT_GROUPCOUNT" val="5"/>
  <p:tag name="TAG_CONTENT_GROUPINDEX" val="1"/>
  <p:tag name="TAG_CONTENT_SUBINDEX" val="1"/>
  <p:tag name="YOO_CHATSHAPE_TYPE" val="YOO_CHATSHAPE_ICON"/>
</p:tagLst>
</file>

<file path=ppt/tags/tag95.xml><?xml version="1.0" encoding="utf-8"?>
<p:tagLst xmlns:a="http://schemas.openxmlformats.org/drawingml/2006/main" xmlns:r="http://schemas.openxmlformats.org/officeDocument/2006/relationships" xmlns:p="http://schemas.openxmlformats.org/presentationml/2006/main">
  <p:tag name="TAG_CONTENT_DIAGRAM_INDEX" val="b513b90fe3c042418787b01afa1a6657"/>
  <p:tag name="TAG_CONTENT_GROUPCOUNT" val="5"/>
  <p:tag name="TAG_CONTENT_GROUPINDEX" val="2"/>
  <p:tag name="TAG_CONTENT_SUBINDEX" val="2"/>
  <p:tag name="YOO_CHATSHAPE_TYPE" val="YOO_CHATSHAPE_ICON"/>
</p:tagLst>
</file>

<file path=ppt/tags/tag96.xml><?xml version="1.0" encoding="utf-8"?>
<p:tagLst xmlns:a="http://schemas.openxmlformats.org/drawingml/2006/main" xmlns:r="http://schemas.openxmlformats.org/officeDocument/2006/relationships" xmlns:p="http://schemas.openxmlformats.org/presentationml/2006/main">
  <p:tag name="TAG_CONTENT_DIAGRAM_INDEX" val="b513b90fe3c042418787b01afa1a6657"/>
  <p:tag name="TAG_CONTENT_GROUPCOUNT" val="5"/>
  <p:tag name="TAG_CONTENT_GROUPINDEX" val="3"/>
  <p:tag name="TAG_CONTENT_SUBINDEX" val="3"/>
  <p:tag name="YOO_CHATSHAPE_TYPE" val="YOO_CHATSHAPE_ICON"/>
</p:tagLst>
</file>

<file path=ppt/tags/tag97.xml><?xml version="1.0" encoding="utf-8"?>
<p:tagLst xmlns:a="http://schemas.openxmlformats.org/drawingml/2006/main" xmlns:r="http://schemas.openxmlformats.org/officeDocument/2006/relationships" xmlns:p="http://schemas.openxmlformats.org/presentationml/2006/main">
  <p:tag name="TAG_CONTENT_DIAGRAM_INDEX" val="b513b90fe3c042418787b01afa1a6657"/>
  <p:tag name="TAG_CONTENT_GROUPCOUNT" val="5"/>
  <p:tag name="TAG_CONTENT_GROUPINDEX" val="1"/>
  <p:tag name="TAG_CONTENT_SUBINDEX" val="1"/>
  <p:tag name="YOO_CHATSHAPE_TYPE" val="YOO_CHATSHAPE_NUM"/>
</p:tagLst>
</file>

<file path=ppt/tags/tag98.xml><?xml version="1.0" encoding="utf-8"?>
<p:tagLst xmlns:a="http://schemas.openxmlformats.org/drawingml/2006/main" xmlns:r="http://schemas.openxmlformats.org/officeDocument/2006/relationships" xmlns:p="http://schemas.openxmlformats.org/presentationml/2006/main">
  <p:tag name="TAG_CONTENT_DIAGRAM_INDEX" val="b513b90fe3c042418787b01afa1a6657"/>
  <p:tag name="TAG_CONTENT_GROUPCOUNT" val="5"/>
  <p:tag name="TAG_CONTENT_GROUPINDEX" val="2"/>
  <p:tag name="TAG_CONTENT_SUBINDEX" val="2"/>
  <p:tag name="YOO_CHATSHAPE_TYPE" val="YOO_CHATSHAPE_NUM"/>
</p:tagLst>
</file>

<file path=ppt/tags/tag99.xml><?xml version="1.0" encoding="utf-8"?>
<p:tagLst xmlns:a="http://schemas.openxmlformats.org/drawingml/2006/main" xmlns:r="http://schemas.openxmlformats.org/officeDocument/2006/relationships" xmlns:p="http://schemas.openxmlformats.org/presentationml/2006/main">
  <p:tag name="TAG_CONTENT_DIAGRAM_INDEX" val="b513b90fe3c042418787b01afa1a6657"/>
  <p:tag name="TAG_CONTENT_GROUPCOUNT" val="5"/>
  <p:tag name="TAG_CONTENT_GROUPINDEX" val="3"/>
  <p:tag name="TAG_CONTENT_SUBINDEX" val="3"/>
  <p:tag name="YOO_CHATSHAPE_TYPE" val="YOO_CHATSHAPE_NUM"/>
</p:tagLst>
</file>

<file path=ppt/theme/theme1.xml><?xml version="1.0" encoding="utf-8"?>
<a:theme xmlns:a="http://schemas.openxmlformats.org/drawingml/2006/main" name="Office Theme">
  <a:themeElements>
    <a:clrScheme name="Office">
      <a:dk1>
        <a:srgbClr val="000000"/>
      </a:dk1>
      <a:lt1>
        <a:srgbClr val="FFFFFF"/>
      </a:lt1>
      <a:dk2>
        <a:srgbClr val="FFFFFF"/>
      </a:dk2>
      <a:lt2>
        <a:srgbClr val="000000"/>
      </a:lt2>
      <a:accent1>
        <a:srgbClr val="4472C4"/>
      </a:accent1>
      <a:accent2>
        <a:srgbClr val="5290B6"/>
      </a:accent2>
      <a:accent3>
        <a:srgbClr val="0099CC"/>
      </a:accent3>
      <a:accent4>
        <a:srgbClr val="006699"/>
      </a:accent4>
      <a:accent5>
        <a:srgbClr val="5B9BD5"/>
      </a:accent5>
      <a:accent6>
        <a:srgbClr val="70AD47"/>
      </a:accent6>
      <a:hlink>
        <a:srgbClr val="0563C1"/>
      </a:hlink>
      <a:folHlink>
        <a:srgbClr val="954F72"/>
      </a:folHlink>
    </a:clrScheme>
    <a:fontScheme name="Office">
      <a:majorFont>
        <a:latin typeface="Calibri"/>
        <a:ea typeface="Arial"/>
        <a:cs typeface="Arial"/>
        <a:font script="Jpan" typeface="ＭＳ%20Ｐゴシック"/>
        <a:font script="Hang" typeface="맑은%20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20Ｐゴシック"/>
        <a:font script="Hang" typeface="맑은%20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等线 Light" panose="02110004020202020204"/>
        <a:ea typeface="等线 Light" panose="02110004020202020204"/>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110004020202020204"/>
        <a:ea typeface="等线" panose="02110004020202020204"/>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10.xml.rels><?xml version="1.0" encoding="UTF-8" standalone="yes"?>
<Relationships xmlns="http://schemas.openxmlformats.org/package/2006/relationships"><Relationship Id="rId1" Type="http://schemas.openxmlformats.org/officeDocument/2006/relationships/customXmlProps" Target="itemProps10.xml"/></Relationships>
</file>

<file path=customXml/_rels/item11.xml.rels><?xml version="1.0" encoding="UTF-8" standalone="yes"?>
<Relationships xmlns="http://schemas.openxmlformats.org/package/2006/relationships"><Relationship Id="rId1" Type="http://schemas.openxmlformats.org/officeDocument/2006/relationships/customXmlProps" Target="itemProps11.xml"/></Relationships>
</file>

<file path=customXml/_rels/item12.xml.rels><?xml version="1.0" encoding="UTF-8" standalone="yes"?>
<Relationships xmlns="http://schemas.openxmlformats.org/package/2006/relationships"><Relationship Id="rId1" Type="http://schemas.openxmlformats.org/officeDocument/2006/relationships/customXmlProps" Target="itemProps12.xml"/></Relationships>
</file>

<file path=customXml/_rels/item13.xml.rels><?xml version="1.0" encoding="UTF-8" standalone="yes"?>
<Relationships xmlns="http://schemas.openxmlformats.org/package/2006/relationships"><Relationship Id="rId1" Type="http://schemas.openxmlformats.org/officeDocument/2006/relationships/customXmlProps" Target="itemProps13.xml"/></Relationships>
</file>

<file path=customXml/_rels/item14.xml.rels><?xml version="1.0" encoding="UTF-8" standalone="yes"?>
<Relationships xmlns="http://schemas.openxmlformats.org/package/2006/relationships"><Relationship Id="rId1" Type="http://schemas.openxmlformats.org/officeDocument/2006/relationships/customXmlProps" Target="itemProps14.xml"/></Relationships>
</file>

<file path=customXml/_rels/item15.xml.rels><?xml version="1.0" encoding="UTF-8" standalone="yes"?>
<Relationships xmlns="http://schemas.openxmlformats.org/package/2006/relationships"><Relationship Id="rId1" Type="http://schemas.openxmlformats.org/officeDocument/2006/relationships/customXmlProps" Target="itemProps15.xml"/></Relationships>
</file>

<file path=customXml/_rels/item16.xml.rels><?xml version="1.0" encoding="UTF-8" standalone="yes"?>
<Relationships xmlns="http://schemas.openxmlformats.org/package/2006/relationships"><Relationship Id="rId1" Type="http://schemas.openxmlformats.org/officeDocument/2006/relationships/customXmlProps" Target="itemProps16.xml"/></Relationships>
</file>

<file path=customXml/_rels/item17.xml.rels><?xml version="1.0" encoding="UTF-8" standalone="yes"?>
<Relationships xmlns="http://schemas.openxmlformats.org/package/2006/relationships"><Relationship Id="rId1" Type="http://schemas.openxmlformats.org/officeDocument/2006/relationships/customXmlProps" Target="itemProps17.xml"/></Relationships>
</file>

<file path=customXml/_rels/item18.xml.rels><?xml version="1.0" encoding="UTF-8" standalone="yes"?>
<Relationships xmlns="http://schemas.openxmlformats.org/package/2006/relationships"><Relationship Id="rId1" Type="http://schemas.openxmlformats.org/officeDocument/2006/relationships/customXmlProps" Target="itemProps18.xml"/></Relationships>
</file>

<file path=customXml/_rels/item19.xml.rels><?xml version="1.0" encoding="UTF-8" standalone="yes"?>
<Relationships xmlns="http://schemas.openxmlformats.org/package/2006/relationships"><Relationship Id="rId1" Type="http://schemas.openxmlformats.org/officeDocument/2006/relationships/customXmlProps" Target="itemProps19.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20.xml.rels><?xml version="1.0" encoding="UTF-8" standalone="yes"?>
<Relationships xmlns="http://schemas.openxmlformats.org/package/2006/relationships"><Relationship Id="rId1" Type="http://schemas.openxmlformats.org/officeDocument/2006/relationships/customXmlProps" Target="itemProps20.xml"/></Relationships>
</file>

<file path=customXml/_rels/item21.xml.rels><?xml version="1.0" encoding="UTF-8" standalone="yes"?>
<Relationships xmlns="http://schemas.openxmlformats.org/package/2006/relationships"><Relationship Id="rId1" Type="http://schemas.openxmlformats.org/officeDocument/2006/relationships/customXmlProps" Target="itemProps21.xml"/></Relationships>
</file>

<file path=customXml/_rels/item22.xml.rels><?xml version="1.0" encoding="UTF-8" standalone="yes"?>
<Relationships xmlns="http://schemas.openxmlformats.org/package/2006/relationships"><Relationship Id="rId1" Type="http://schemas.openxmlformats.org/officeDocument/2006/relationships/customXmlProps" Target="itemProps22.xml"/></Relationships>
</file>

<file path=customXml/_rels/item23.xml.rels><?xml version="1.0" encoding="UTF-8" standalone="yes"?>
<Relationships xmlns="http://schemas.openxmlformats.org/package/2006/relationships"><Relationship Id="rId1" Type="http://schemas.openxmlformats.org/officeDocument/2006/relationships/customXmlProps" Target="itemProps23.xml"/></Relationships>
</file>

<file path=customXml/_rels/item24.xml.rels><?xml version="1.0" encoding="UTF-8" standalone="yes"?>
<Relationships xmlns="http://schemas.openxmlformats.org/package/2006/relationships"><Relationship Id="rId1" Type="http://schemas.openxmlformats.org/officeDocument/2006/relationships/customXmlProps" Target="itemProps24.xml"/></Relationships>
</file>

<file path=customXml/_rels/item25.xml.rels><?xml version="1.0" encoding="UTF-8" standalone="yes"?>
<Relationships xmlns="http://schemas.openxmlformats.org/package/2006/relationships"><Relationship Id="rId1" Type="http://schemas.openxmlformats.org/officeDocument/2006/relationships/customXmlProps" Target="itemProps25.xml"/></Relationships>
</file>

<file path=customXml/_rels/item26.xml.rels><?xml version="1.0" encoding="UTF-8" standalone="yes"?>
<Relationships xmlns="http://schemas.openxmlformats.org/package/2006/relationships"><Relationship Id="rId1" Type="http://schemas.openxmlformats.org/officeDocument/2006/relationships/customXmlProps" Target="itemProps26.xml"/></Relationships>
</file>

<file path=customXml/_rels/item27.xml.rels><?xml version="1.0" encoding="UTF-8" standalone="yes"?>
<Relationships xmlns="http://schemas.openxmlformats.org/package/2006/relationships"><Relationship Id="rId1" Type="http://schemas.openxmlformats.org/officeDocument/2006/relationships/customXmlProps" Target="itemProps27.xml"/></Relationships>
</file>

<file path=customXml/_rels/item28.xml.rels><?xml version="1.0" encoding="UTF-8" standalone="yes"?>
<Relationships xmlns="http://schemas.openxmlformats.org/package/2006/relationships"><Relationship Id="rId1" Type="http://schemas.openxmlformats.org/officeDocument/2006/relationships/customXmlProps" Target="itemProps28.xml"/></Relationships>
</file>

<file path=customXml/_rels/item29.xml.rels><?xml version="1.0" encoding="UTF-8" standalone="yes"?>
<Relationships xmlns="http://schemas.openxmlformats.org/package/2006/relationships"><Relationship Id="rId1" Type="http://schemas.openxmlformats.org/officeDocument/2006/relationships/customXmlProps" Target="itemProps29.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_rels/item5.xml.rels><?xml version="1.0" encoding="UTF-8" standalone="yes"?>
<Relationships xmlns="http://schemas.openxmlformats.org/package/2006/relationships"><Relationship Id="rId1" Type="http://schemas.openxmlformats.org/officeDocument/2006/relationships/customXmlProps" Target="itemProps5.xml"/></Relationships>
</file>

<file path=customXml/_rels/item6.xml.rels><?xml version="1.0" encoding="UTF-8" standalone="yes"?>
<Relationships xmlns="http://schemas.openxmlformats.org/package/2006/relationships"><Relationship Id="rId1" Type="http://schemas.openxmlformats.org/officeDocument/2006/relationships/customXmlProps" Target="itemProps6.xml"/></Relationships>
</file>

<file path=customXml/_rels/item7.xml.rels><?xml version="1.0" encoding="UTF-8" standalone="yes"?>
<Relationships xmlns="http://schemas.openxmlformats.org/package/2006/relationships"><Relationship Id="rId1" Type="http://schemas.openxmlformats.org/officeDocument/2006/relationships/customXmlProps" Target="itemProps7.xml"/></Relationships>
</file>

<file path=customXml/_rels/item8.xml.rels><?xml version="1.0" encoding="UTF-8" standalone="yes"?>
<Relationships xmlns="http://schemas.openxmlformats.org/package/2006/relationships"><Relationship Id="rId1" Type="http://schemas.openxmlformats.org/officeDocument/2006/relationships/customXmlProps" Target="itemProps8.xml"/></Relationships>
</file>

<file path=customXml/_rels/item9.xml.rels><?xml version="1.0" encoding="UTF-8" standalone="yes"?>
<Relationships xmlns="http://schemas.openxmlformats.org/package/2006/relationships"><Relationship Id="rId1" Type="http://schemas.openxmlformats.org/officeDocument/2006/relationships/customXmlProps" Target="itemProps9.xml"/></Relationships>
</file>

<file path=customXml/item1.xml><?xml version="1.0" encoding="utf-8"?>
<yoo_protection_data>\u007b\u0022\u0049\u0044\u0022\u003a\u0022\u0063\u0031\u0037\u0064\u0033\u0036\u0030\u0036\u0038\u0065\u0064\u0031\u0034\u0062\u0063\u0063\u0038\u0037\u0038\u0061\u0030\u0034\u0062\u0064\u0039\u0062\u0039\u0039\u0034\u0033\u0062\u0036\u0022\u002c\u0022\u0054\u0069\u006d\u0065\u0022\u003a\u0022\u0032\u0030\u0032\u0036\u002f\u0030\u0033\u002f\u0030\u0038\u0020\u0031\u0039\u003a\u0030\u0038\u003a\u0034\u0032\u0022\u002c\u0022\u0055\u0073\u0065\u0072\u0049\u0044\u0022\u003a\u0022\u0038\u0038\u0038\u0038\u0022\u002c\u0022\u0054\u0065\u0061\u006d\u0049\u0044\u0022\u003a\u0022\u0022\u002c\u0022\u0049\u0073\u0053\u0075\u0070\u0065\u0072\u0056\u0069\u0070\u0022\u003a\u0074\u0072\u0075\u0065\u002c\u0022\u0050\u0072\u006f\u0074\u0065\u0063\u0074\u0053\u0074\u0061\u0074\u0075\u0073\u0022\u003a\u0030\u007d</yoo_protection_data>
</file>

<file path=customXml/item10.xml><?xml version="1.0" encoding="utf-8"?>
<yoo_protection_data>\u007b\u0022\u0049\u0044\u0022\u003a\u0022\u0063\u0031\u0037\u0064\u0033\u0036\u0030\u0036\u0038\u0065\u0064\u0031\u0034\u0062\u0063\u0063\u0038\u0037\u0038\u0061\u0030\u0034\u0062\u0064\u0039\u0062\u0039\u0039\u0034\u0033\u0062\u0036\u0022\u002c\u0022\u0054\u0069\u006d\u0065\u0022\u003a\u0022\u0032\u0030\u0032\u0036\u002f\u0030\u0033\u002f\u0030\u0038\u0020\u0031\u0039\u003a\u0030\u0038\u003a\u0034\u0032\u0022\u002c\u0022\u0055\u0073\u0065\u0072\u0049\u0044\u0022\u003a\u0022\u0038\u0038\u0038\u0038\u0022\u002c\u0022\u0054\u0065\u0061\u006d\u0049\u0044\u0022\u003a\u0022\u0022\u002c\u0022\u0049\u0073\u0053\u0075\u0070\u0065\u0072\u0056\u0069\u0070\u0022\u003a\u0074\u0072\u0075\u0065\u002c\u0022\u0050\u0072\u006f\u0074\u0065\u0063\u0074\u0053\u0074\u0061\u0074\u0075\u0073\u0022\u003a\u0030\u007d</yoo_protection_data>
</file>

<file path=customXml/item11.xml><?xml version="1.0" encoding="utf-8"?>
<yoo_protection_data>\u007b\u0022\u0049\u0044\u0022\u003a\u0022\u0063\u0031\u0037\u0064\u0033\u0036\u0030\u0036\u0038\u0065\u0064\u0031\u0034\u0062\u0063\u0063\u0038\u0037\u0038\u0061\u0030\u0034\u0062\u0064\u0039\u0062\u0039\u0039\u0034\u0033\u0062\u0036\u0022\u002c\u0022\u0054\u0069\u006d\u0065\u0022\u003a\u0022\u0032\u0030\u0032\u0036\u002f\u0030\u0033\u002f\u0030\u0038\u0020\u0031\u0039\u003a\u0030\u0038\u003a\u0034\u0032\u0022\u002c\u0022\u0055\u0073\u0065\u0072\u0049\u0044\u0022\u003a\u0022\u0038\u0038\u0038\u0038\u0022\u002c\u0022\u0054\u0065\u0061\u006d\u0049\u0044\u0022\u003a\u0022\u0022\u002c\u0022\u0049\u0073\u0053\u0075\u0070\u0065\u0072\u0056\u0069\u0070\u0022\u003a\u0074\u0072\u0075\u0065\u002c\u0022\u0050\u0072\u006f\u0074\u0065\u0063\u0074\u0053\u0074\u0061\u0074\u0075\u0073\u0022\u003a\u0030\u007d</yoo_protection_data>
</file>

<file path=customXml/item12.xml><?xml version="1.0" encoding="utf-8"?>
<yoo_protection_data>\u007b\u0022\u0049\u0044\u0022\u003a\u0022\u0063\u0031\u0037\u0064\u0033\u0036\u0030\u0036\u0038\u0065\u0064\u0031\u0034\u0062\u0063\u0063\u0038\u0037\u0038\u0061\u0030\u0034\u0062\u0064\u0039\u0062\u0039\u0039\u0034\u0033\u0062\u0036\u0022\u002c\u0022\u0054\u0069\u006d\u0065\u0022\u003a\u0022\u0032\u0030\u0032\u0036\u002f\u0030\u0033\u002f\u0030\u0038\u0020\u0031\u0039\u003a\u0030\u0038\u003a\u0034\u0032\u0022\u002c\u0022\u0055\u0073\u0065\u0072\u0049\u0044\u0022\u003a\u0022\u0038\u0038\u0038\u0038\u0022\u002c\u0022\u0054\u0065\u0061\u006d\u0049\u0044\u0022\u003a\u0022\u0022\u002c\u0022\u0049\u0073\u0053\u0075\u0070\u0065\u0072\u0056\u0069\u0070\u0022\u003a\u0074\u0072\u0075\u0065\u002c\u0022\u0050\u0072\u006f\u0074\u0065\u0063\u0074\u0053\u0074\u0061\u0074\u0075\u0073\u0022\u003a\u0030\u007d</yoo_protection_data>
</file>

<file path=customXml/item13.xml><?xml version="1.0" encoding="utf-8"?>
<yoo_protection_data>\u007b\u0022\u0049\u0044\u0022\u003a\u0022\u0063\u0031\u0037\u0064\u0033\u0036\u0030\u0036\u0038\u0065\u0064\u0031\u0034\u0062\u0063\u0063\u0038\u0037\u0038\u0061\u0030\u0034\u0062\u0064\u0039\u0062\u0039\u0039\u0034\u0033\u0062\u0036\u0022\u002c\u0022\u0054\u0069\u006d\u0065\u0022\u003a\u0022\u0032\u0030\u0032\u0036\u002f\u0030\u0033\u002f\u0030\u0038\u0020\u0031\u0039\u003a\u0030\u0038\u003a\u0034\u0032\u0022\u002c\u0022\u0055\u0073\u0065\u0072\u0049\u0044\u0022\u003a\u0022\u0038\u0038\u0038\u0038\u0022\u002c\u0022\u0054\u0065\u0061\u006d\u0049\u0044\u0022\u003a\u0022\u0022\u002c\u0022\u0049\u0073\u0053\u0075\u0070\u0065\u0072\u0056\u0069\u0070\u0022\u003a\u0074\u0072\u0075\u0065\u002c\u0022\u0050\u0072\u006f\u0074\u0065\u0063\u0074\u0053\u0074\u0061\u0074\u0075\u0073\u0022\u003a\u0030\u007d</yoo_protection_data>
</file>

<file path=customXml/item14.xml><?xml version="1.0" encoding="utf-8"?>
<yoo_protection_data>\u007b\u0022\u0049\u0044\u0022\u003a\u0022\u0063\u0031\u0037\u0064\u0033\u0036\u0030\u0036\u0038\u0065\u0064\u0031\u0034\u0062\u0063\u0063\u0038\u0037\u0038\u0061\u0030\u0034\u0062\u0064\u0039\u0062\u0039\u0039\u0034\u0033\u0062\u0036\u0022\u002c\u0022\u0054\u0069\u006d\u0065\u0022\u003a\u0022\u0032\u0030\u0032\u0036\u002f\u0030\u0033\u002f\u0030\u0038\u0020\u0031\u0039\u003a\u0030\u0038\u003a\u0034\u0032\u0022\u002c\u0022\u0055\u0073\u0065\u0072\u0049\u0044\u0022\u003a\u0022\u0038\u0038\u0038\u0038\u0022\u002c\u0022\u0054\u0065\u0061\u006d\u0049\u0044\u0022\u003a\u0022\u0022\u002c\u0022\u0049\u0073\u0053\u0075\u0070\u0065\u0072\u0056\u0069\u0070\u0022\u003a\u0074\u0072\u0075\u0065\u002c\u0022\u0050\u0072\u006f\u0074\u0065\u0063\u0074\u0053\u0074\u0061\u0074\u0075\u0073\u0022\u003a\u0030\u007d</yoo_protection_data>
</file>

<file path=customXml/item15.xml><?xml version="1.0" encoding="utf-8"?>
<yoo_protection_data>\u007b\u0022\u0049\u0044\u0022\u003a\u0022\u0063\u0031\u0037\u0064\u0033\u0036\u0030\u0036\u0038\u0065\u0064\u0031\u0034\u0062\u0063\u0063\u0038\u0037\u0038\u0061\u0030\u0034\u0062\u0064\u0039\u0062\u0039\u0039\u0034\u0033\u0062\u0036\u0022\u002c\u0022\u0054\u0069\u006d\u0065\u0022\u003a\u0022\u0032\u0030\u0032\u0036\u002f\u0030\u0033\u002f\u0030\u0038\u0020\u0031\u0039\u003a\u0030\u0038\u003a\u0034\u0032\u0022\u002c\u0022\u0055\u0073\u0065\u0072\u0049\u0044\u0022\u003a\u0022\u0038\u0038\u0038\u0038\u0022\u002c\u0022\u0054\u0065\u0061\u006d\u0049\u0044\u0022\u003a\u0022\u0022\u002c\u0022\u0049\u0073\u0053\u0075\u0070\u0065\u0072\u0056\u0069\u0070\u0022\u003a\u0074\u0072\u0075\u0065\u002c\u0022\u0050\u0072\u006f\u0074\u0065\u0063\u0074\u0053\u0074\u0061\u0074\u0075\u0073\u0022\u003a\u0030\u007d</yoo_protection_data>
</file>

<file path=customXml/item16.xml><?xml version="1.0" encoding="utf-8"?>
<yoo_protection_data>\u007b\u0022\u0049\u0044\u0022\u003a\u0022\u0063\u0031\u0037\u0064\u0033\u0036\u0030\u0036\u0038\u0065\u0064\u0031\u0034\u0062\u0063\u0063\u0038\u0037\u0038\u0061\u0030\u0034\u0062\u0064\u0039\u0062\u0039\u0039\u0034\u0033\u0062\u0036\u0022\u002c\u0022\u0054\u0069\u006d\u0065\u0022\u003a\u0022\u0032\u0030\u0032\u0036\u002f\u0030\u0033\u002f\u0030\u0038\u0020\u0031\u0039\u003a\u0030\u0038\u003a\u0034\u0032\u0022\u002c\u0022\u0055\u0073\u0065\u0072\u0049\u0044\u0022\u003a\u0022\u0038\u0038\u0038\u0038\u0022\u002c\u0022\u0054\u0065\u0061\u006d\u0049\u0044\u0022\u003a\u0022\u0022\u002c\u0022\u0049\u0073\u0053\u0075\u0070\u0065\u0072\u0056\u0069\u0070\u0022\u003a\u0074\u0072\u0075\u0065\u002c\u0022\u0050\u0072\u006f\u0074\u0065\u0063\u0074\u0053\u0074\u0061\u0074\u0075\u0073\u0022\u003a\u0030\u007d</yoo_protection_data>
</file>

<file path=customXml/item17.xml><?xml version="1.0" encoding="utf-8"?>
<yoo_protection_data>\u007b\u0022\u0049\u0044\u0022\u003a\u0022\u0063\u0031\u0037\u0064\u0033\u0036\u0030\u0036\u0038\u0065\u0064\u0031\u0034\u0062\u0063\u0063\u0038\u0037\u0038\u0061\u0030\u0034\u0062\u0064\u0039\u0062\u0039\u0039\u0034\u0033\u0062\u0036\u0022\u002c\u0022\u0054\u0069\u006d\u0065\u0022\u003a\u0022\u0032\u0030\u0032\u0036\u002f\u0030\u0033\u002f\u0030\u0038\u0020\u0031\u0039\u003a\u0030\u0038\u003a\u0034\u0032\u0022\u002c\u0022\u0055\u0073\u0065\u0072\u0049\u0044\u0022\u003a\u0022\u0038\u0038\u0038\u0038\u0022\u002c\u0022\u0054\u0065\u0061\u006d\u0049\u0044\u0022\u003a\u0022\u0022\u002c\u0022\u0049\u0073\u0053\u0075\u0070\u0065\u0072\u0056\u0069\u0070\u0022\u003a\u0074\u0072\u0075\u0065\u002c\u0022\u0050\u0072\u006f\u0074\u0065\u0063\u0074\u0053\u0074\u0061\u0074\u0075\u0073\u0022\u003a\u0030\u007d</yoo_protection_data>
</file>

<file path=customXml/item18.xml><?xml version="1.0" encoding="utf-8"?>
<yoo_protection_data>\u007b\u0022\u0049\u0044\u0022\u003a\u0022\u0063\u0031\u0037\u0064\u0033\u0036\u0030\u0036\u0038\u0065\u0064\u0031\u0034\u0062\u0063\u0063\u0038\u0037\u0038\u0061\u0030\u0034\u0062\u0064\u0039\u0062\u0039\u0039\u0034\u0033\u0062\u0036\u0022\u002c\u0022\u0054\u0069\u006d\u0065\u0022\u003a\u0022\u0032\u0030\u0032\u0036\u002f\u0030\u0033\u002f\u0030\u0038\u0020\u0031\u0039\u003a\u0030\u0038\u003a\u0034\u0032\u0022\u002c\u0022\u0055\u0073\u0065\u0072\u0049\u0044\u0022\u003a\u0022\u0038\u0038\u0038\u0038\u0022\u002c\u0022\u0054\u0065\u0061\u006d\u0049\u0044\u0022\u003a\u0022\u0022\u002c\u0022\u0049\u0073\u0053\u0075\u0070\u0065\u0072\u0056\u0069\u0070\u0022\u003a\u0074\u0072\u0075\u0065\u002c\u0022\u0050\u0072\u006f\u0074\u0065\u0063\u0074\u0053\u0074\u0061\u0074\u0075\u0073\u0022\u003a\u0030\u007d</yoo_protection_data>
</file>

<file path=customXml/item19.xml><?xml version="1.0" encoding="utf-8"?>
<yoo_protection_data>\u007b\u0022\u0049\u0044\u0022\u003a\u0022\u0063\u0031\u0037\u0064\u0033\u0036\u0030\u0036\u0038\u0065\u0064\u0031\u0034\u0062\u0063\u0063\u0038\u0037\u0038\u0061\u0030\u0034\u0062\u0064\u0039\u0062\u0039\u0039\u0034\u0033\u0062\u0036\u0022\u002c\u0022\u0054\u0069\u006d\u0065\u0022\u003a\u0022\u0032\u0030\u0032\u0036\u002f\u0030\u0033\u002f\u0030\u0038\u0020\u0031\u0039\u003a\u0030\u0038\u003a\u0034\u0032\u0022\u002c\u0022\u0055\u0073\u0065\u0072\u0049\u0044\u0022\u003a\u0022\u0038\u0038\u0038\u0038\u0022\u002c\u0022\u0054\u0065\u0061\u006d\u0049\u0044\u0022\u003a\u0022\u0022\u002c\u0022\u0049\u0073\u0053\u0075\u0070\u0065\u0072\u0056\u0069\u0070\u0022\u003a\u0074\u0072\u0075\u0065\u002c\u0022\u0050\u0072\u006f\u0074\u0065\u0063\u0074\u0053\u0074\u0061\u0074\u0075\u0073\u0022\u003a\u0030\u007d</yoo_protection_data>
</file>

<file path=customXml/item2.xml><?xml version="1.0" encoding="utf-8"?>
<yoo_protection_data>\u007b\u0022\u0049\u0044\u0022\u003a\u0022\u0063\u0031\u0037\u0064\u0033\u0036\u0030\u0036\u0038\u0065\u0064\u0031\u0034\u0062\u0063\u0063\u0038\u0037\u0038\u0061\u0030\u0034\u0062\u0064\u0039\u0062\u0039\u0039\u0034\u0033\u0062\u0036\u0022\u002c\u0022\u0054\u0069\u006d\u0065\u0022\u003a\u0022\u0032\u0030\u0032\u0036\u002f\u0030\u0033\u002f\u0030\u0038\u0020\u0031\u0039\u003a\u0030\u0038\u003a\u0034\u0032\u0022\u002c\u0022\u0055\u0073\u0065\u0072\u0049\u0044\u0022\u003a\u0022\u0038\u0038\u0038\u0038\u0022\u002c\u0022\u0054\u0065\u0061\u006d\u0049\u0044\u0022\u003a\u0022\u0022\u002c\u0022\u0049\u0073\u0053\u0075\u0070\u0065\u0072\u0056\u0069\u0070\u0022\u003a\u0074\u0072\u0075\u0065\u002c\u0022\u0050\u0072\u006f\u0074\u0065\u0063\u0074\u0053\u0074\u0061\u0074\u0075\u0073\u0022\u003a\u0030\u007d</yoo_protection_data>
</file>

<file path=customXml/item20.xml><?xml version="1.0" encoding="utf-8"?>
<yoo_protection_data>\u007b\u0022\u0049\u0044\u0022\u003a\u0022\u0063\u0031\u0037\u0064\u0033\u0036\u0030\u0036\u0038\u0065\u0064\u0031\u0034\u0062\u0063\u0063\u0038\u0037\u0038\u0061\u0030\u0034\u0062\u0064\u0039\u0062\u0039\u0039\u0034\u0033\u0062\u0036\u0022\u002c\u0022\u0054\u0069\u006d\u0065\u0022\u003a\u0022\u0032\u0030\u0032\u0036\u002f\u0030\u0033\u002f\u0030\u0038\u0020\u0031\u0039\u003a\u0030\u0038\u003a\u0034\u0032\u0022\u002c\u0022\u0055\u0073\u0065\u0072\u0049\u0044\u0022\u003a\u0022\u0038\u0038\u0038\u0038\u0022\u002c\u0022\u0054\u0065\u0061\u006d\u0049\u0044\u0022\u003a\u0022\u0022\u002c\u0022\u0049\u0073\u0053\u0075\u0070\u0065\u0072\u0056\u0069\u0070\u0022\u003a\u0074\u0072\u0075\u0065\u002c\u0022\u0050\u0072\u006f\u0074\u0065\u0063\u0074\u0053\u0074\u0061\u0074\u0075\u0073\u0022\u003a\u0030\u007d</yoo_protection_data>
</file>

<file path=customXml/item21.xml><?xml version="1.0" encoding="utf-8"?>
<yoo_protection_data>\u007b\u0022\u0049\u0044\u0022\u003a\u0022\u0063\u0031\u0037\u0064\u0033\u0036\u0030\u0036\u0038\u0065\u0064\u0031\u0034\u0062\u0063\u0063\u0038\u0037\u0038\u0061\u0030\u0034\u0062\u0064\u0039\u0062\u0039\u0039\u0034\u0033\u0062\u0036\u0022\u002c\u0022\u0054\u0069\u006d\u0065\u0022\u003a\u0022\u0032\u0030\u0032\u0036\u002f\u0030\u0033\u002f\u0030\u0038\u0020\u0031\u0039\u003a\u0030\u0038\u003a\u0034\u0032\u0022\u002c\u0022\u0055\u0073\u0065\u0072\u0049\u0044\u0022\u003a\u0022\u0038\u0038\u0038\u0038\u0022\u002c\u0022\u0054\u0065\u0061\u006d\u0049\u0044\u0022\u003a\u0022\u0022\u002c\u0022\u0049\u0073\u0053\u0075\u0070\u0065\u0072\u0056\u0069\u0070\u0022\u003a\u0074\u0072\u0075\u0065\u002c\u0022\u0050\u0072\u006f\u0074\u0065\u0063\u0074\u0053\u0074\u0061\u0074\u0075\u0073\u0022\u003a\u0030\u007d</yoo_protection_data>
</file>

<file path=customXml/item22.xml><?xml version="1.0" encoding="utf-8"?>
<yoo_protection_data>\u007b\u0022\u0049\u0044\u0022\u003a\u0022\u0063\u0031\u0037\u0064\u0033\u0036\u0030\u0036\u0038\u0065\u0064\u0031\u0034\u0062\u0063\u0063\u0038\u0037\u0038\u0061\u0030\u0034\u0062\u0064\u0039\u0062\u0039\u0039\u0034\u0033\u0062\u0036\u0022\u002c\u0022\u0054\u0069\u006d\u0065\u0022\u003a\u0022\u0032\u0030\u0032\u0036\u002f\u0030\u0033\u002f\u0030\u0038\u0020\u0031\u0039\u003a\u0030\u0038\u003a\u0034\u0032\u0022\u002c\u0022\u0055\u0073\u0065\u0072\u0049\u0044\u0022\u003a\u0022\u0038\u0038\u0038\u0038\u0022\u002c\u0022\u0054\u0065\u0061\u006d\u0049\u0044\u0022\u003a\u0022\u0022\u002c\u0022\u0049\u0073\u0053\u0075\u0070\u0065\u0072\u0056\u0069\u0070\u0022\u003a\u0074\u0072\u0075\u0065\u002c\u0022\u0050\u0072\u006f\u0074\u0065\u0063\u0074\u0053\u0074\u0061\u0074\u0075\u0073\u0022\u003a\u0030\u007d</yoo_protection_data>
</file>

<file path=customXml/item23.xml><?xml version="1.0" encoding="utf-8"?>
<yoo_protection_data>\u007b\u0022\u0049\u0044\u0022\u003a\u0022\u0063\u0031\u0037\u0064\u0033\u0036\u0030\u0036\u0038\u0065\u0064\u0031\u0034\u0062\u0063\u0063\u0038\u0037\u0038\u0061\u0030\u0034\u0062\u0064\u0039\u0062\u0039\u0039\u0034\u0033\u0062\u0036\u0022\u002c\u0022\u0054\u0069\u006d\u0065\u0022\u003a\u0022\u0032\u0030\u0032\u0036\u002f\u0030\u0033\u002f\u0030\u0038\u0020\u0031\u0039\u003a\u0030\u0038\u003a\u0034\u0032\u0022\u002c\u0022\u0055\u0073\u0065\u0072\u0049\u0044\u0022\u003a\u0022\u0038\u0038\u0038\u0038\u0022\u002c\u0022\u0054\u0065\u0061\u006d\u0049\u0044\u0022\u003a\u0022\u0022\u002c\u0022\u0049\u0073\u0053\u0075\u0070\u0065\u0072\u0056\u0069\u0070\u0022\u003a\u0074\u0072\u0075\u0065\u002c\u0022\u0050\u0072\u006f\u0074\u0065\u0063\u0074\u0053\u0074\u0061\u0074\u0075\u0073\u0022\u003a\u0030\u007d</yoo_protection_data>
</file>

<file path=customXml/item24.xml><?xml version="1.0" encoding="utf-8"?>
<yoo_protection_data>\u007b\u0022\u0049\u0044\u0022\u003a\u0022\u0063\u0031\u0037\u0064\u0033\u0036\u0030\u0036\u0038\u0065\u0064\u0031\u0034\u0062\u0063\u0063\u0038\u0037\u0038\u0061\u0030\u0034\u0062\u0064\u0039\u0062\u0039\u0039\u0034\u0033\u0062\u0036\u0022\u002c\u0022\u0054\u0069\u006d\u0065\u0022\u003a\u0022\u0032\u0030\u0032\u0036\u002f\u0030\u0033\u002f\u0030\u0038\u0020\u0031\u0039\u003a\u0030\u0038\u003a\u0034\u0032\u0022\u002c\u0022\u0055\u0073\u0065\u0072\u0049\u0044\u0022\u003a\u0022\u0038\u0038\u0038\u0038\u0022\u002c\u0022\u0054\u0065\u0061\u006d\u0049\u0044\u0022\u003a\u0022\u0022\u002c\u0022\u0049\u0073\u0053\u0075\u0070\u0065\u0072\u0056\u0069\u0070\u0022\u003a\u0074\u0072\u0075\u0065\u002c\u0022\u0050\u0072\u006f\u0074\u0065\u0063\u0074\u0053\u0074\u0061\u0074\u0075\u0073\u0022\u003a\u0030\u007d</yoo_protection_data>
</file>

<file path=customXml/item25.xml><?xml version="1.0" encoding="utf-8"?>
<yoo_protection_data>\u007b\u0022\u0049\u0044\u0022\u003a\u0022\u0063\u0031\u0037\u0064\u0033\u0036\u0030\u0036\u0038\u0065\u0064\u0031\u0034\u0062\u0063\u0063\u0038\u0037\u0038\u0061\u0030\u0034\u0062\u0064\u0039\u0062\u0039\u0039\u0034\u0033\u0062\u0036\u0022\u002c\u0022\u0054\u0069\u006d\u0065\u0022\u003a\u0022\u0032\u0030\u0032\u0036\u002f\u0030\u0033\u002f\u0030\u0038\u0020\u0031\u0039\u003a\u0030\u0038\u003a\u0034\u0032\u0022\u002c\u0022\u0055\u0073\u0065\u0072\u0049\u0044\u0022\u003a\u0022\u0038\u0038\u0038\u0038\u0022\u002c\u0022\u0054\u0065\u0061\u006d\u0049\u0044\u0022\u003a\u0022\u0022\u002c\u0022\u0049\u0073\u0053\u0075\u0070\u0065\u0072\u0056\u0069\u0070\u0022\u003a\u0074\u0072\u0075\u0065\u002c\u0022\u0050\u0072\u006f\u0074\u0065\u0063\u0074\u0053\u0074\u0061\u0074\u0075\u0073\u0022\u003a\u0030\u007d</yoo_protection_data>
</file>

<file path=customXml/item26.xml><?xml version="1.0" encoding="utf-8"?>
<yoo_protection_data>\u007b\u0022\u0049\u0044\u0022\u003a\u0022\u0063\u0031\u0037\u0064\u0033\u0036\u0030\u0036\u0038\u0065\u0064\u0031\u0034\u0062\u0063\u0063\u0038\u0037\u0038\u0061\u0030\u0034\u0062\u0064\u0039\u0062\u0039\u0039\u0034\u0033\u0062\u0036\u0022\u002c\u0022\u0054\u0069\u006d\u0065\u0022\u003a\u0022\u0032\u0030\u0032\u0036\u002f\u0030\u0033\u002f\u0030\u0038\u0020\u0031\u0039\u003a\u0030\u0038\u003a\u0034\u0032\u0022\u002c\u0022\u0055\u0073\u0065\u0072\u0049\u0044\u0022\u003a\u0022\u0038\u0038\u0038\u0038\u0022\u002c\u0022\u0054\u0065\u0061\u006d\u0049\u0044\u0022\u003a\u0022\u0022\u002c\u0022\u0049\u0073\u0053\u0075\u0070\u0065\u0072\u0056\u0069\u0070\u0022\u003a\u0074\u0072\u0075\u0065\u002c\u0022\u0050\u0072\u006f\u0074\u0065\u0063\u0074\u0053\u0074\u0061\u0074\u0075\u0073\u0022\u003a\u0030\u007d</yoo_protection_data>
</file>

<file path=customXml/item27.xml><?xml version="1.0" encoding="utf-8"?>
<yoo_protection_data>\u007b\u0022\u0049\u0044\u0022\u003a\u0022\u0063\u0031\u0037\u0064\u0033\u0036\u0030\u0036\u0038\u0065\u0064\u0031\u0034\u0062\u0063\u0063\u0038\u0037\u0038\u0061\u0030\u0034\u0062\u0064\u0039\u0062\u0039\u0039\u0034\u0033\u0062\u0036\u0022\u002c\u0022\u0054\u0069\u006d\u0065\u0022\u003a\u0022\u0032\u0030\u0032\u0036\u002f\u0030\u0033\u002f\u0030\u0038\u0020\u0031\u0039\u003a\u0030\u0038\u003a\u0034\u0032\u0022\u002c\u0022\u0055\u0073\u0065\u0072\u0049\u0044\u0022\u003a\u0022\u0038\u0038\u0038\u0038\u0022\u002c\u0022\u0054\u0065\u0061\u006d\u0049\u0044\u0022\u003a\u0022\u0022\u002c\u0022\u0049\u0073\u0053\u0075\u0070\u0065\u0072\u0056\u0069\u0070\u0022\u003a\u0074\u0072\u0075\u0065\u002c\u0022\u0050\u0072\u006f\u0074\u0065\u0063\u0074\u0053\u0074\u0061\u0074\u0075\u0073\u0022\u003a\u0030\u007d</yoo_protection_data>
</file>

<file path=customXml/item28.xml><?xml version="1.0" encoding="utf-8"?>
<yoo_protection_data>\u007b\u0022\u0049\u0044\u0022\u003a\u0022\u0063\u0031\u0037\u0064\u0033\u0036\u0030\u0036\u0038\u0065\u0064\u0031\u0034\u0062\u0063\u0063\u0038\u0037\u0038\u0061\u0030\u0034\u0062\u0064\u0039\u0062\u0039\u0039\u0034\u0033\u0062\u0036\u0022\u002c\u0022\u0054\u0069\u006d\u0065\u0022\u003a\u0022\u0032\u0030\u0032\u0036\u002f\u0030\u0033\u002f\u0030\u0038\u0020\u0031\u0039\u003a\u0030\u0038\u003a\u0034\u0032\u0022\u002c\u0022\u0055\u0073\u0065\u0072\u0049\u0044\u0022\u003a\u0022\u0038\u0038\u0038\u0038\u0022\u002c\u0022\u0054\u0065\u0061\u006d\u0049\u0044\u0022\u003a\u0022\u0022\u002c\u0022\u0049\u0073\u0053\u0075\u0070\u0065\u0072\u0056\u0069\u0070\u0022\u003a\u0074\u0072\u0075\u0065\u002c\u0022\u0050\u0072\u006f\u0074\u0065\u0063\u0074\u0053\u0074\u0061\u0074\u0075\u0073\u0022\u003a\u0030\u007d</yoo_protection_data>
</file>

<file path=customXml/item29.xml><?xml version="1.0" encoding="utf-8"?>
<yoo_protection_data>\u007b\u0022\u0049\u0044\u0022\u003a\u0022\u0063\u0031\u0037\u0064\u0033\u0036\u0030\u0036\u0038\u0065\u0064\u0031\u0034\u0062\u0063\u0063\u0038\u0037\u0038\u0061\u0030\u0034\u0062\u0064\u0039\u0062\u0039\u0039\u0034\u0033\u0062\u0036\u0022\u002c\u0022\u0054\u0069\u006d\u0065\u0022\u003a\u0022\u0032\u0030\u0032\u0036\u002f\u0030\u0033\u002f\u0030\u0038\u0020\u0031\u0039\u003a\u0030\u0038\u003a\u0034\u0032\u0022\u002c\u0022\u0055\u0073\u0065\u0072\u0049\u0044\u0022\u003a\u0022\u0038\u0038\u0038\u0038\u0022\u002c\u0022\u0054\u0065\u0061\u006d\u0049\u0044\u0022\u003a\u0022\u0022\u002c\u0022\u0049\u0073\u0053\u0075\u0070\u0065\u0072\u0056\u0069\u0070\u0022\u003a\u0074\u0072\u0075\u0065\u002c\u0022\u0050\u0072\u006f\u0074\u0065\u0063\u0074\u0053\u0074\u0061\u0074\u0075\u0073\u0022\u003a\u0030\u007d</yoo_protection_data>
</file>

<file path=customXml/item3.xml><?xml version="1.0" encoding="utf-8"?>
<yoo_protection_data>\u007b\u0022\u0049\u0044\u0022\u003a\u0022\u0063\u0031\u0037\u0064\u0033\u0036\u0030\u0036\u0038\u0065\u0064\u0031\u0034\u0062\u0063\u0063\u0038\u0037\u0038\u0061\u0030\u0034\u0062\u0064\u0039\u0062\u0039\u0039\u0034\u0033\u0062\u0036\u0022\u002c\u0022\u0054\u0069\u006d\u0065\u0022\u003a\u0022\u0032\u0030\u0032\u0036\u002f\u0030\u0033\u002f\u0030\u0038\u0020\u0031\u0039\u003a\u0030\u0038\u003a\u0034\u0032\u0022\u002c\u0022\u0055\u0073\u0065\u0072\u0049\u0044\u0022\u003a\u0022\u0038\u0038\u0038\u0038\u0022\u002c\u0022\u0054\u0065\u0061\u006d\u0049\u0044\u0022\u003a\u0022\u0022\u002c\u0022\u0049\u0073\u0053\u0075\u0070\u0065\u0072\u0056\u0069\u0070\u0022\u003a\u0074\u0072\u0075\u0065\u002c\u0022\u0050\u0072\u006f\u0074\u0065\u0063\u0074\u0053\u0074\u0061\u0074\u0075\u0073\u0022\u003a\u0030\u007d</yoo_protection_data>
</file>

<file path=customXml/item4.xml><?xml version="1.0" encoding="utf-8"?>
<yoo_protection_data>\u007b\u0022\u0049\u0044\u0022\u003a\u0022\u0063\u0031\u0037\u0064\u0033\u0036\u0030\u0036\u0038\u0065\u0064\u0031\u0034\u0062\u0063\u0063\u0038\u0037\u0038\u0061\u0030\u0034\u0062\u0064\u0039\u0062\u0039\u0039\u0034\u0033\u0062\u0036\u0022\u002c\u0022\u0054\u0069\u006d\u0065\u0022\u003a\u0022\u0032\u0030\u0032\u0036\u002f\u0030\u0033\u002f\u0030\u0038\u0020\u0031\u0039\u003a\u0030\u0038\u003a\u0034\u0032\u0022\u002c\u0022\u0055\u0073\u0065\u0072\u0049\u0044\u0022\u003a\u0022\u0038\u0038\u0038\u0038\u0022\u002c\u0022\u0054\u0065\u0061\u006d\u0049\u0044\u0022\u003a\u0022\u0022\u002c\u0022\u0049\u0073\u0053\u0075\u0070\u0065\u0072\u0056\u0069\u0070\u0022\u003a\u0074\u0072\u0075\u0065\u002c\u0022\u0050\u0072\u006f\u0074\u0065\u0063\u0074\u0053\u0074\u0061\u0074\u0075\u0073\u0022\u003a\u0030\u007d</yoo_protection_data>
</file>

<file path=customXml/item5.xml><?xml version="1.0" encoding="utf-8"?>
<yoo_protection_data>\u007b\u0022\u0049\u0044\u0022\u003a\u0022\u0063\u0031\u0037\u0064\u0033\u0036\u0030\u0036\u0038\u0065\u0064\u0031\u0034\u0062\u0063\u0063\u0038\u0037\u0038\u0061\u0030\u0034\u0062\u0064\u0039\u0062\u0039\u0039\u0034\u0033\u0062\u0036\u0022\u002c\u0022\u0054\u0069\u006d\u0065\u0022\u003a\u0022\u0032\u0030\u0032\u0036\u002f\u0030\u0033\u002f\u0030\u0038\u0020\u0031\u0039\u003a\u0030\u0038\u003a\u0034\u0032\u0022\u002c\u0022\u0055\u0073\u0065\u0072\u0049\u0044\u0022\u003a\u0022\u0038\u0038\u0038\u0038\u0022\u002c\u0022\u0054\u0065\u0061\u006d\u0049\u0044\u0022\u003a\u0022\u0022\u002c\u0022\u0049\u0073\u0053\u0075\u0070\u0065\u0072\u0056\u0069\u0070\u0022\u003a\u0074\u0072\u0075\u0065\u002c\u0022\u0050\u0072\u006f\u0074\u0065\u0063\u0074\u0053\u0074\u0061\u0074\u0075\u0073\u0022\u003a\u0030\u007d</yoo_protection_data>
</file>

<file path=customXml/item6.xml><?xml version="1.0" encoding="utf-8"?>
<yoo_protection_data>\u007b\u0022\u0049\u0044\u0022\u003a\u0022\u0063\u0031\u0037\u0064\u0033\u0036\u0030\u0036\u0038\u0065\u0064\u0031\u0034\u0062\u0063\u0063\u0038\u0037\u0038\u0061\u0030\u0034\u0062\u0064\u0039\u0062\u0039\u0039\u0034\u0033\u0062\u0036\u0022\u002c\u0022\u0054\u0069\u006d\u0065\u0022\u003a\u0022\u0032\u0030\u0032\u0036\u002f\u0030\u0033\u002f\u0030\u0038\u0020\u0031\u0039\u003a\u0030\u0038\u003a\u0034\u0032\u0022\u002c\u0022\u0055\u0073\u0065\u0072\u0049\u0044\u0022\u003a\u0022\u0038\u0038\u0038\u0038\u0022\u002c\u0022\u0054\u0065\u0061\u006d\u0049\u0044\u0022\u003a\u0022\u0022\u002c\u0022\u0049\u0073\u0053\u0075\u0070\u0065\u0072\u0056\u0069\u0070\u0022\u003a\u0074\u0072\u0075\u0065\u002c\u0022\u0050\u0072\u006f\u0074\u0065\u0063\u0074\u0053\u0074\u0061\u0074\u0075\u0073\u0022\u003a\u0030\u007d</yoo_protection_data>
</file>

<file path=customXml/item7.xml><?xml version="1.0" encoding="utf-8"?>
<yoo_protection_data>\u007b\u0022\u0049\u0044\u0022\u003a\u0022\u0063\u0031\u0037\u0064\u0033\u0036\u0030\u0036\u0038\u0065\u0064\u0031\u0034\u0062\u0063\u0063\u0038\u0037\u0038\u0061\u0030\u0034\u0062\u0064\u0039\u0062\u0039\u0039\u0034\u0033\u0062\u0036\u0022\u002c\u0022\u0054\u0069\u006d\u0065\u0022\u003a\u0022\u0032\u0030\u0032\u0036\u002f\u0030\u0033\u002f\u0030\u0038\u0020\u0031\u0039\u003a\u0030\u0038\u003a\u0034\u0032\u0022\u002c\u0022\u0055\u0073\u0065\u0072\u0049\u0044\u0022\u003a\u0022\u0038\u0038\u0038\u0038\u0022\u002c\u0022\u0054\u0065\u0061\u006d\u0049\u0044\u0022\u003a\u0022\u0022\u002c\u0022\u0049\u0073\u0053\u0075\u0070\u0065\u0072\u0056\u0069\u0070\u0022\u003a\u0074\u0072\u0075\u0065\u002c\u0022\u0050\u0072\u006f\u0074\u0065\u0063\u0074\u0053\u0074\u0061\u0074\u0075\u0073\u0022\u003a\u0030\u007d</yoo_protection_data>
</file>

<file path=customXml/item8.xml><?xml version="1.0" encoding="utf-8"?>
<yoo_protection_data>\u007b\u0022\u0049\u0044\u0022\u003a\u0022\u0063\u0031\u0037\u0064\u0033\u0036\u0030\u0036\u0038\u0065\u0064\u0031\u0034\u0062\u0063\u0063\u0038\u0037\u0038\u0061\u0030\u0034\u0062\u0064\u0039\u0062\u0039\u0039\u0034\u0033\u0062\u0036\u0022\u002c\u0022\u0054\u0069\u006d\u0065\u0022\u003a\u0022\u0032\u0030\u0032\u0036\u002f\u0030\u0033\u002f\u0030\u0038\u0020\u0031\u0039\u003a\u0030\u0038\u003a\u0034\u0032\u0022\u002c\u0022\u0055\u0073\u0065\u0072\u0049\u0044\u0022\u003a\u0022\u0038\u0038\u0038\u0038\u0022\u002c\u0022\u0054\u0065\u0061\u006d\u0049\u0044\u0022\u003a\u0022\u0022\u002c\u0022\u0049\u0073\u0053\u0075\u0070\u0065\u0072\u0056\u0069\u0070\u0022\u003a\u0074\u0072\u0075\u0065\u002c\u0022\u0050\u0072\u006f\u0074\u0065\u0063\u0074\u0053\u0074\u0061\u0074\u0075\u0073\u0022\u003a\u0030\u007d</yoo_protection_data>
</file>

<file path=customXml/item9.xml><?xml version="1.0" encoding="utf-8"?>
<yoo_protection_data>\u007b\u0022\u0049\u0044\u0022\u003a\u0022\u0063\u0031\u0037\u0064\u0033\u0036\u0030\u0036\u0038\u0065\u0064\u0031\u0034\u0062\u0063\u0063\u0038\u0037\u0038\u0061\u0030\u0034\u0062\u0064\u0039\u0062\u0039\u0039\u0034\u0033\u0062\u0036\u0022\u002c\u0022\u0054\u0069\u006d\u0065\u0022\u003a\u0022\u0032\u0030\u0032\u0036\u002f\u0030\u0033\u002f\u0030\u0038\u0020\u0031\u0039\u003a\u0030\u0038\u003a\u0034\u0032\u0022\u002c\u0022\u0055\u0073\u0065\u0072\u0049\u0044\u0022\u003a\u0022\u0038\u0038\u0038\u0038\u0022\u002c\u0022\u0054\u0065\u0061\u006d\u0049\u0044\u0022\u003a\u0022\u0022\u002c\u0022\u0049\u0073\u0053\u0075\u0070\u0065\u0072\u0056\u0069\u0070\u0022\u003a\u0074\u0072\u0075\u0065\u002c\u0022\u0050\u0072\u006f\u0074\u0065\u0063\u0074\u0053\u0074\u0061\u0074\u0075\u0073\u0022\u003a\u0030\u007d</yoo_protection_data>
</file>

<file path=customXml/itemProps1.xml><?xml version="1.0" encoding="utf-8"?>
<ds:datastoreItem xmlns:ds="http://schemas.openxmlformats.org/officeDocument/2006/customXml" ds:itemID="{25C1AE21-6368-4AC8-A37A-C842139507FB}">
  <ds:schemaRefs/>
</ds:datastoreItem>
</file>

<file path=customXml/itemProps10.xml><?xml version="1.0" encoding="utf-8"?>
<ds:datastoreItem xmlns:ds="http://schemas.openxmlformats.org/officeDocument/2006/customXml" ds:itemID="{81055E4F-CA85-441A-8683-F411A59F941B}">
  <ds:schemaRefs/>
</ds:datastoreItem>
</file>

<file path=customXml/itemProps11.xml><?xml version="1.0" encoding="utf-8"?>
<ds:datastoreItem xmlns:ds="http://schemas.openxmlformats.org/officeDocument/2006/customXml" ds:itemID="{E07B9FE5-70A2-4F03-9A52-267BCED55A89}">
  <ds:schemaRefs/>
</ds:datastoreItem>
</file>

<file path=customXml/itemProps12.xml><?xml version="1.0" encoding="utf-8"?>
<ds:datastoreItem xmlns:ds="http://schemas.openxmlformats.org/officeDocument/2006/customXml" ds:itemID="{2E856117-7BC3-430F-8BF0-DB0D81CAD867}">
  <ds:schemaRefs/>
</ds:datastoreItem>
</file>

<file path=customXml/itemProps13.xml><?xml version="1.0" encoding="utf-8"?>
<ds:datastoreItem xmlns:ds="http://schemas.openxmlformats.org/officeDocument/2006/customXml" ds:itemID="{0AEEA5D1-33A5-4EA6-862C-82CAB729C0D9}">
  <ds:schemaRefs/>
</ds:datastoreItem>
</file>

<file path=customXml/itemProps14.xml><?xml version="1.0" encoding="utf-8"?>
<ds:datastoreItem xmlns:ds="http://schemas.openxmlformats.org/officeDocument/2006/customXml" ds:itemID="{5647292A-A3FE-4C7C-B1B8-06CE55E46BFD}">
  <ds:schemaRefs/>
</ds:datastoreItem>
</file>

<file path=customXml/itemProps15.xml><?xml version="1.0" encoding="utf-8"?>
<ds:datastoreItem xmlns:ds="http://schemas.openxmlformats.org/officeDocument/2006/customXml" ds:itemID="{73FD4533-4E72-49A5-A42C-3A557DB438F6}">
  <ds:schemaRefs/>
</ds:datastoreItem>
</file>

<file path=customXml/itemProps16.xml><?xml version="1.0" encoding="utf-8"?>
<ds:datastoreItem xmlns:ds="http://schemas.openxmlformats.org/officeDocument/2006/customXml" ds:itemID="{8E2F5CA9-DC37-49FF-B4CB-FD8647E6D06A}">
  <ds:schemaRefs/>
</ds:datastoreItem>
</file>

<file path=customXml/itemProps17.xml><?xml version="1.0" encoding="utf-8"?>
<ds:datastoreItem xmlns:ds="http://schemas.openxmlformats.org/officeDocument/2006/customXml" ds:itemID="{7A22055F-C82D-4DCC-A843-174686181D43}">
  <ds:schemaRefs/>
</ds:datastoreItem>
</file>

<file path=customXml/itemProps18.xml><?xml version="1.0" encoding="utf-8"?>
<ds:datastoreItem xmlns:ds="http://schemas.openxmlformats.org/officeDocument/2006/customXml" ds:itemID="{E332155C-0155-4133-A0DF-7E30093E5267}">
  <ds:schemaRefs/>
</ds:datastoreItem>
</file>

<file path=customXml/itemProps19.xml><?xml version="1.0" encoding="utf-8"?>
<ds:datastoreItem xmlns:ds="http://schemas.openxmlformats.org/officeDocument/2006/customXml" ds:itemID="{E9794816-C574-48BF-92A9-55C38A70E915}">
  <ds:schemaRefs/>
</ds:datastoreItem>
</file>

<file path=customXml/itemProps2.xml><?xml version="1.0" encoding="utf-8"?>
<ds:datastoreItem xmlns:ds="http://schemas.openxmlformats.org/officeDocument/2006/customXml" ds:itemID="{E4F28361-5012-487A-BDA9-4794392418AB}">
  <ds:schemaRefs/>
</ds:datastoreItem>
</file>

<file path=customXml/itemProps20.xml><?xml version="1.0" encoding="utf-8"?>
<ds:datastoreItem xmlns:ds="http://schemas.openxmlformats.org/officeDocument/2006/customXml" ds:itemID="{2F79A2E3-95CA-4D70-B6E2-97CEB2B26687}">
  <ds:schemaRefs/>
</ds:datastoreItem>
</file>

<file path=customXml/itemProps21.xml><?xml version="1.0" encoding="utf-8"?>
<ds:datastoreItem xmlns:ds="http://schemas.openxmlformats.org/officeDocument/2006/customXml" ds:itemID="{C3CC051E-92B6-4513-921B-3AF77CB10EE0}">
  <ds:schemaRefs/>
</ds:datastoreItem>
</file>

<file path=customXml/itemProps22.xml><?xml version="1.0" encoding="utf-8"?>
<ds:datastoreItem xmlns:ds="http://schemas.openxmlformats.org/officeDocument/2006/customXml" ds:itemID="{6A52DC98-06C0-4F39-95CA-0BF422F772FF}">
  <ds:schemaRefs/>
</ds:datastoreItem>
</file>

<file path=customXml/itemProps23.xml><?xml version="1.0" encoding="utf-8"?>
<ds:datastoreItem xmlns:ds="http://schemas.openxmlformats.org/officeDocument/2006/customXml" ds:itemID="{AD150E48-87A9-49CD-B62F-C6B2F7E00590}">
  <ds:schemaRefs/>
</ds:datastoreItem>
</file>

<file path=customXml/itemProps24.xml><?xml version="1.0" encoding="utf-8"?>
<ds:datastoreItem xmlns:ds="http://schemas.openxmlformats.org/officeDocument/2006/customXml" ds:itemID="{7C304E98-5752-4050-AC8E-4E4BBA7786FA}">
  <ds:schemaRefs/>
</ds:datastoreItem>
</file>

<file path=customXml/itemProps25.xml><?xml version="1.0" encoding="utf-8"?>
<ds:datastoreItem xmlns:ds="http://schemas.openxmlformats.org/officeDocument/2006/customXml" ds:itemID="{904BA75A-649A-497F-BD6E-7C944D22322B}">
  <ds:schemaRefs/>
</ds:datastoreItem>
</file>

<file path=customXml/itemProps26.xml><?xml version="1.0" encoding="utf-8"?>
<ds:datastoreItem xmlns:ds="http://schemas.openxmlformats.org/officeDocument/2006/customXml" ds:itemID="{8EF4CA1C-CC48-426A-A4E6-7FBA0E71E24A}">
  <ds:schemaRefs/>
</ds:datastoreItem>
</file>

<file path=customXml/itemProps27.xml><?xml version="1.0" encoding="utf-8"?>
<ds:datastoreItem xmlns:ds="http://schemas.openxmlformats.org/officeDocument/2006/customXml" ds:itemID="{62F86DF5-F66B-423C-860F-248688F4E123}">
  <ds:schemaRefs/>
</ds:datastoreItem>
</file>

<file path=customXml/itemProps28.xml><?xml version="1.0" encoding="utf-8"?>
<ds:datastoreItem xmlns:ds="http://schemas.openxmlformats.org/officeDocument/2006/customXml" ds:itemID="{06FCF611-F060-48AF-B596-19641CC7EDBC}">
  <ds:schemaRefs/>
</ds:datastoreItem>
</file>

<file path=customXml/itemProps29.xml><?xml version="1.0" encoding="utf-8"?>
<ds:datastoreItem xmlns:ds="http://schemas.openxmlformats.org/officeDocument/2006/customXml" ds:itemID="{FC2CA2FC-6BDA-4FBF-9574-ADAA4882B82C}">
  <ds:schemaRefs/>
</ds:datastoreItem>
</file>

<file path=customXml/itemProps3.xml><?xml version="1.0" encoding="utf-8"?>
<ds:datastoreItem xmlns:ds="http://schemas.openxmlformats.org/officeDocument/2006/customXml" ds:itemID="{BEE16938-9CAE-4E02-ACCA-0D14C2F0D1F0}">
  <ds:schemaRefs/>
</ds:datastoreItem>
</file>

<file path=customXml/itemProps4.xml><?xml version="1.0" encoding="utf-8"?>
<ds:datastoreItem xmlns:ds="http://schemas.openxmlformats.org/officeDocument/2006/customXml" ds:itemID="{C7DFBFC0-2192-43FA-915F-B2A504DB0C2E}">
  <ds:schemaRefs/>
</ds:datastoreItem>
</file>

<file path=customXml/itemProps5.xml><?xml version="1.0" encoding="utf-8"?>
<ds:datastoreItem xmlns:ds="http://schemas.openxmlformats.org/officeDocument/2006/customXml" ds:itemID="{598C26BA-64A5-49A1-ABC6-C1D4305A2C99}">
  <ds:schemaRefs/>
</ds:datastoreItem>
</file>

<file path=customXml/itemProps6.xml><?xml version="1.0" encoding="utf-8"?>
<ds:datastoreItem xmlns:ds="http://schemas.openxmlformats.org/officeDocument/2006/customXml" ds:itemID="{E6DFDCFA-0A19-4C48-8E12-1C01F1631F8B}">
  <ds:schemaRefs/>
</ds:datastoreItem>
</file>

<file path=customXml/itemProps7.xml><?xml version="1.0" encoding="utf-8"?>
<ds:datastoreItem xmlns:ds="http://schemas.openxmlformats.org/officeDocument/2006/customXml" ds:itemID="{E2805AF4-1C2A-413A-8C9A-15DEBD9BB8BB}">
  <ds:schemaRefs/>
</ds:datastoreItem>
</file>

<file path=customXml/itemProps8.xml><?xml version="1.0" encoding="utf-8"?>
<ds:datastoreItem xmlns:ds="http://schemas.openxmlformats.org/officeDocument/2006/customXml" ds:itemID="{3A6E964B-7568-4684-A68D-7267F44C8B1D}">
  <ds:schemaRefs/>
</ds:datastoreItem>
</file>

<file path=customXml/itemProps9.xml><?xml version="1.0" encoding="utf-8"?>
<ds:datastoreItem xmlns:ds="http://schemas.openxmlformats.org/officeDocument/2006/customXml" ds:itemID="{8597E855-55BB-4155-BE1F-64E9C47F7184}">
  <ds:schemaRefs/>
</ds:datastoreItem>
</file>

<file path=docProps/app.xml><?xml version="1.0" encoding="utf-8"?>
<Properties xmlns="http://schemas.openxmlformats.org/officeDocument/2006/extended-properties" xmlns:vt="http://schemas.openxmlformats.org/officeDocument/2006/docPropsVTypes">
  <TotalTime>66</TotalTime>
  <Words>2255</Words>
  <Application>Microsoft Office PowerPoint</Application>
  <PresentationFormat>宽屏</PresentationFormat>
  <Paragraphs>256</Paragraphs>
  <Slides>28</Slides>
  <Notes>28</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28</vt:i4>
      </vt:variant>
    </vt:vector>
  </HeadingPairs>
  <TitlesOfParts>
    <vt:vector size="36" baseType="lpstr">
      <vt:lpstr>Bebas</vt:lpstr>
      <vt:lpstr>等线</vt:lpstr>
      <vt:lpstr>思源黑体 CN Light</vt:lpstr>
      <vt:lpstr>微软雅黑</vt:lpstr>
      <vt:lpstr>Arial</vt:lpstr>
      <vt:lpstr>Calibri</vt:lpstr>
      <vt:lpstr>Times New Roman</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cp:keywords>AIGC生成内容仅供参考-2026/3/8 19:08:41</cp:keywords>
  <cp:lastModifiedBy>MQB CUMT</cp:lastModifiedBy>
  <cp:revision>29</cp:revision>
  <cp:lastPrinted>2026-03-08T19:08:20Z</cp:lastPrinted>
  <dcterms:created xsi:type="dcterms:W3CDTF">2026-03-08T11:08:20Z</dcterms:created>
  <dcterms:modified xsi:type="dcterms:W3CDTF">2026-03-08T12:17:37Z</dcterms:modified>
</cp:coreProperties>
</file>