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60" r:id="rId3"/>
    <p:sldId id="284" r:id="rId4"/>
    <p:sldId id="287" r:id="rId6"/>
    <p:sldId id="262" r:id="rId7"/>
    <p:sldId id="289" r:id="rId8"/>
    <p:sldId id="286" r:id="rId9"/>
    <p:sldId id="259" r:id="rId10"/>
    <p:sldId id="285" r:id="rId11"/>
    <p:sldId id="263" r:id="rId12"/>
    <p:sldId id="265" r:id="rId13"/>
    <p:sldId id="267" r:id="rId14"/>
    <p:sldId id="264" r:id="rId15"/>
    <p:sldId id="266" r:id="rId16"/>
    <p:sldId id="274" r:id="rId17"/>
    <p:sldId id="308" r:id="rId18"/>
    <p:sldId id="309" r:id="rId19"/>
    <p:sldId id="268" r:id="rId20"/>
    <p:sldId id="269" r:id="rId21"/>
    <p:sldId id="311" r:id="rId22"/>
    <p:sldId id="314" r:id="rId23"/>
    <p:sldId id="315" r:id="rId24"/>
    <p:sldId id="275" r:id="rId25"/>
    <p:sldId id="276" r:id="rId26"/>
    <p:sldId id="316" r:id="rId27"/>
    <p:sldId id="261" r:id="rId28"/>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3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60"/>
        <p:guide pos="3839"/>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2" Type="http://schemas.openxmlformats.org/officeDocument/2006/relationships/tags" Target="tags/tag208.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3F734D4-7744-4A3F-B8B1-68F03F15C299}"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9" Type="http://schemas.openxmlformats.org/officeDocument/2006/relationships/tags" Target="../tags/tag7.xml"/><Relationship Id="rId8" Type="http://schemas.openxmlformats.org/officeDocument/2006/relationships/tags" Target="../tags/tag6.xml"/><Relationship Id="rId7" Type="http://schemas.openxmlformats.org/officeDocument/2006/relationships/tags" Target="../tags/tag5.xml"/><Relationship Id="rId6" Type="http://schemas.openxmlformats.org/officeDocument/2006/relationships/tags" Target="../tags/tag4.xml"/><Relationship Id="rId5" Type="http://schemas.openxmlformats.org/officeDocument/2006/relationships/tags" Target="../tags/tag3.xml"/><Relationship Id="rId4" Type="http://schemas.openxmlformats.org/officeDocument/2006/relationships/tags" Target="../tags/tag2.xml"/><Relationship Id="rId3" Type="http://schemas.openxmlformats.org/officeDocument/2006/relationships/image" Target="../media/image1.jpeg"/><Relationship Id="rId2" Type="http://schemas.openxmlformats.org/officeDocument/2006/relationships/tags" Target="../tags/tag1.xml"/><Relationship Id="rId12" Type="http://schemas.openxmlformats.org/officeDocument/2006/relationships/tags" Target="../tags/tag10.xml"/><Relationship Id="rId11" Type="http://schemas.openxmlformats.org/officeDocument/2006/relationships/tags" Target="../tags/tag9.xml"/><Relationship Id="rId10" Type="http://schemas.openxmlformats.org/officeDocument/2006/relationships/tags" Target="../tags/tag8.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60.xml"/><Relationship Id="rId4" Type="http://schemas.openxmlformats.org/officeDocument/2006/relationships/tags" Target="../tags/tag59.xml"/><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9" Type="http://schemas.openxmlformats.org/officeDocument/2006/relationships/tags" Target="../tags/tag68.xml"/><Relationship Id="rId8" Type="http://schemas.openxmlformats.org/officeDocument/2006/relationships/tags" Target="../tags/tag67.xml"/><Relationship Id="rId7" Type="http://schemas.openxmlformats.org/officeDocument/2006/relationships/tags" Target="../tags/tag66.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3" Type="http://schemas.openxmlformats.org/officeDocument/2006/relationships/tags" Target="../tags/tag62.xml"/><Relationship Id="rId2" Type="http://schemas.openxmlformats.org/officeDocument/2006/relationships/tags" Target="../tags/tag6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9" Type="http://schemas.openxmlformats.org/officeDocument/2006/relationships/tags" Target="../tags/tag76.xml"/><Relationship Id="rId8" Type="http://schemas.openxmlformats.org/officeDocument/2006/relationships/tags" Target="../tags/tag75.xml"/><Relationship Id="rId7" Type="http://schemas.openxmlformats.org/officeDocument/2006/relationships/tags" Target="../tags/tag74.xml"/><Relationship Id="rId6" Type="http://schemas.openxmlformats.org/officeDocument/2006/relationships/tags" Target="../tags/tag73.xml"/><Relationship Id="rId5" Type="http://schemas.openxmlformats.org/officeDocument/2006/relationships/tags" Target="../tags/tag72.xml"/><Relationship Id="rId4" Type="http://schemas.openxmlformats.org/officeDocument/2006/relationships/tags" Target="../tags/tag71.xml"/><Relationship Id="rId3" Type="http://schemas.openxmlformats.org/officeDocument/2006/relationships/tags" Target="../tags/tag70.xml"/><Relationship Id="rId2" Type="http://schemas.openxmlformats.org/officeDocument/2006/relationships/tags" Target="../tags/tag69.xml"/><Relationship Id="rId12" Type="http://schemas.openxmlformats.org/officeDocument/2006/relationships/tags" Target="../tags/tag79.xml"/><Relationship Id="rId11" Type="http://schemas.openxmlformats.org/officeDocument/2006/relationships/tags" Target="../tags/tag78.xml"/><Relationship Id="rId10" Type="http://schemas.openxmlformats.org/officeDocument/2006/relationships/tags" Target="../tags/tag77.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9" Type="http://schemas.openxmlformats.org/officeDocument/2006/relationships/tags" Target="../tags/tag87.xml"/><Relationship Id="rId8" Type="http://schemas.openxmlformats.org/officeDocument/2006/relationships/tags" Target="../tags/tag86.xml"/><Relationship Id="rId7" Type="http://schemas.openxmlformats.org/officeDocument/2006/relationships/tags" Target="../tags/tag85.xml"/><Relationship Id="rId6" Type="http://schemas.openxmlformats.org/officeDocument/2006/relationships/tags" Target="../tags/tag84.xml"/><Relationship Id="rId5" Type="http://schemas.openxmlformats.org/officeDocument/2006/relationships/tags" Target="../tags/tag83.xml"/><Relationship Id="rId4" Type="http://schemas.openxmlformats.org/officeDocument/2006/relationships/tags" Target="../tags/tag82.xml"/><Relationship Id="rId3" Type="http://schemas.openxmlformats.org/officeDocument/2006/relationships/tags" Target="../tags/tag81.xml"/><Relationship Id="rId2" Type="http://schemas.openxmlformats.org/officeDocument/2006/relationships/tags" Target="../tags/tag80.xml"/><Relationship Id="rId13" Type="http://schemas.openxmlformats.org/officeDocument/2006/relationships/tags" Target="../tags/tag91.xml"/><Relationship Id="rId12" Type="http://schemas.openxmlformats.org/officeDocument/2006/relationships/tags" Target="../tags/tag90.xml"/><Relationship Id="rId11" Type="http://schemas.openxmlformats.org/officeDocument/2006/relationships/tags" Target="../tags/tag89.xml"/><Relationship Id="rId10" Type="http://schemas.openxmlformats.org/officeDocument/2006/relationships/tags" Target="../tags/tag88.xml"/><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9" Type="http://schemas.openxmlformats.org/officeDocument/2006/relationships/tags" Target="../tags/tag99.xml"/><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tags" Target="../tags/tag92.xml"/><Relationship Id="rId14" Type="http://schemas.openxmlformats.org/officeDocument/2006/relationships/tags" Target="../tags/tag104.xml"/><Relationship Id="rId13" Type="http://schemas.openxmlformats.org/officeDocument/2006/relationships/tags" Target="../tags/tag103.xml"/><Relationship Id="rId12" Type="http://schemas.openxmlformats.org/officeDocument/2006/relationships/tags" Target="../tags/tag102.xml"/><Relationship Id="rId11" Type="http://schemas.openxmlformats.org/officeDocument/2006/relationships/tags" Target="../tags/tag101.xml"/><Relationship Id="rId10" Type="http://schemas.openxmlformats.org/officeDocument/2006/relationships/tags" Target="../tags/tag100.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9" Type="http://schemas.openxmlformats.org/officeDocument/2006/relationships/tags" Target="../tags/tag112.xml"/><Relationship Id="rId8" Type="http://schemas.openxmlformats.org/officeDocument/2006/relationships/tags" Target="../tags/tag111.xml"/><Relationship Id="rId7" Type="http://schemas.openxmlformats.org/officeDocument/2006/relationships/tags" Target="../tags/tag110.xml"/><Relationship Id="rId6" Type="http://schemas.openxmlformats.org/officeDocument/2006/relationships/tags" Target="../tags/tag109.xml"/><Relationship Id="rId5" Type="http://schemas.openxmlformats.org/officeDocument/2006/relationships/tags" Target="../tags/tag108.xml"/><Relationship Id="rId4" Type="http://schemas.openxmlformats.org/officeDocument/2006/relationships/tags" Target="../tags/tag107.xml"/><Relationship Id="rId3" Type="http://schemas.openxmlformats.org/officeDocument/2006/relationships/tags" Target="../tags/tag106.xml"/><Relationship Id="rId2" Type="http://schemas.openxmlformats.org/officeDocument/2006/relationships/tags" Target="../tags/tag105.xml"/><Relationship Id="rId14" Type="http://schemas.openxmlformats.org/officeDocument/2006/relationships/tags" Target="../tags/tag117.xml"/><Relationship Id="rId13" Type="http://schemas.openxmlformats.org/officeDocument/2006/relationships/tags" Target="../tags/tag116.xml"/><Relationship Id="rId12" Type="http://schemas.openxmlformats.org/officeDocument/2006/relationships/tags" Target="../tags/tag115.xml"/><Relationship Id="rId11" Type="http://schemas.openxmlformats.org/officeDocument/2006/relationships/tags" Target="../tags/tag114.xml"/><Relationship Id="rId10" Type="http://schemas.openxmlformats.org/officeDocument/2006/relationships/tags" Target="../tags/tag113.xml"/><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9" Type="http://schemas.openxmlformats.org/officeDocument/2006/relationships/tags" Target="../tags/tag125.xml"/><Relationship Id="rId8" Type="http://schemas.openxmlformats.org/officeDocument/2006/relationships/tags" Target="../tags/tag124.xml"/><Relationship Id="rId7" Type="http://schemas.openxmlformats.org/officeDocument/2006/relationships/tags" Target="../tags/tag123.xml"/><Relationship Id="rId6" Type="http://schemas.openxmlformats.org/officeDocument/2006/relationships/tags" Target="../tags/tag122.xml"/><Relationship Id="rId5" Type="http://schemas.openxmlformats.org/officeDocument/2006/relationships/tags" Target="../tags/tag121.xml"/><Relationship Id="rId4" Type="http://schemas.openxmlformats.org/officeDocument/2006/relationships/tags" Target="../tags/tag120.xml"/><Relationship Id="rId3" Type="http://schemas.openxmlformats.org/officeDocument/2006/relationships/tags" Target="../tags/tag119.xml"/><Relationship Id="rId2" Type="http://schemas.openxmlformats.org/officeDocument/2006/relationships/tags" Target="../tags/tag118.xml"/><Relationship Id="rId14" Type="http://schemas.openxmlformats.org/officeDocument/2006/relationships/tags" Target="../tags/tag130.xml"/><Relationship Id="rId13" Type="http://schemas.openxmlformats.org/officeDocument/2006/relationships/tags" Target="../tags/tag129.xml"/><Relationship Id="rId12" Type="http://schemas.openxmlformats.org/officeDocument/2006/relationships/tags" Target="../tags/tag128.xml"/><Relationship Id="rId11" Type="http://schemas.openxmlformats.org/officeDocument/2006/relationships/tags" Target="../tags/tag127.xml"/><Relationship Id="rId10" Type="http://schemas.openxmlformats.org/officeDocument/2006/relationships/tags" Target="../tags/tag126.xm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tags" Target="../tags/tag136.xml"/><Relationship Id="rId6" Type="http://schemas.openxmlformats.org/officeDocument/2006/relationships/tags" Target="../tags/tag135.xml"/><Relationship Id="rId5" Type="http://schemas.openxmlformats.org/officeDocument/2006/relationships/tags" Target="../tags/tag134.xml"/><Relationship Id="rId4" Type="http://schemas.openxmlformats.org/officeDocument/2006/relationships/tags" Target="../tags/tag133.xml"/><Relationship Id="rId3" Type="http://schemas.openxmlformats.org/officeDocument/2006/relationships/tags" Target="../tags/tag132.xml"/><Relationship Id="rId2" Type="http://schemas.openxmlformats.org/officeDocument/2006/relationships/tags" Target="../tags/tag131.xml"/><Relationship Id="rId13" Type="http://schemas.openxmlformats.org/officeDocument/2006/relationships/tags" Target="../tags/tag142.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9" Type="http://schemas.openxmlformats.org/officeDocument/2006/relationships/tags" Target="../tags/tag23.xml"/><Relationship Id="rId8" Type="http://schemas.openxmlformats.org/officeDocument/2006/relationships/tags" Target="../tags/tag22.xml"/><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0" Type="http://schemas.openxmlformats.org/officeDocument/2006/relationships/tags" Target="../tags/tag24.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30.xml"/><Relationship Id="rId6" Type="http://schemas.openxmlformats.org/officeDocument/2006/relationships/tags" Target="../tags/tag29.xml"/><Relationship Id="rId5" Type="http://schemas.openxmlformats.org/officeDocument/2006/relationships/tags" Target="../tags/tag28.xml"/><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38.xml"/><Relationship Id="rId8" Type="http://schemas.openxmlformats.org/officeDocument/2006/relationships/tags" Target="../tags/tag37.xml"/><Relationship Id="rId7" Type="http://schemas.openxmlformats.org/officeDocument/2006/relationships/tags" Target="../tags/tag36.xml"/><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42.xml"/><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tags" Target="../tags/tag39.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51.xml"/><Relationship Id="rId6" Type="http://schemas.openxmlformats.org/officeDocument/2006/relationships/tags" Target="../tags/tag50.xml"/><Relationship Id="rId5" Type="http://schemas.openxmlformats.org/officeDocument/2006/relationships/tags" Target="../tags/tag49.xml"/><Relationship Id="rId4" Type="http://schemas.openxmlformats.org/officeDocument/2006/relationships/tags" Target="../tags/tag48.xml"/><Relationship Id="rId3" Type="http://schemas.openxmlformats.org/officeDocument/2006/relationships/tags" Target="../tags/tag47.xml"/><Relationship Id="rId2" Type="http://schemas.openxmlformats.org/officeDocument/2006/relationships/tags" Target="../tags/tag46.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3" name="任意多边形: 形状 12"/>
          <p:cNvSpPr/>
          <p:nvPr>
            <p:custDataLst>
              <p:tags r:id="rId2"/>
            </p:custDataLst>
          </p:nvPr>
        </p:nvSpPr>
        <p:spPr>
          <a:xfrm rot="10800000">
            <a:off x="3244802" y="0"/>
            <a:ext cx="8946988" cy="6858000"/>
          </a:xfrm>
          <a:custGeom>
            <a:avLst/>
            <a:gdLst>
              <a:gd name="connsiteX0" fmla="*/ 8946988 w 8946988"/>
              <a:gd name="connsiteY0" fmla="*/ 6858000 h 6858000"/>
              <a:gd name="connsiteX1" fmla="*/ 0 w 8946988"/>
              <a:gd name="connsiteY1" fmla="*/ 6858000 h 6858000"/>
              <a:gd name="connsiteX2" fmla="*/ 9315 w 8946988"/>
              <a:gd name="connsiteY2" fmla="*/ 0 h 6858000"/>
              <a:gd name="connsiteX3" fmla="*/ 2685840 w 8946988"/>
              <a:gd name="connsiteY3" fmla="*/ 0 h 6858000"/>
            </a:gdLst>
            <a:ahLst/>
            <a:cxnLst>
              <a:cxn ang="0">
                <a:pos x="connsiteX0" y="connsiteY0"/>
              </a:cxn>
              <a:cxn ang="0">
                <a:pos x="connsiteX1" y="connsiteY1"/>
              </a:cxn>
              <a:cxn ang="0">
                <a:pos x="connsiteX2" y="connsiteY2"/>
              </a:cxn>
              <a:cxn ang="0">
                <a:pos x="connsiteX3" y="connsiteY3"/>
              </a:cxn>
            </a:cxnLst>
            <a:rect l="l" t="t" r="r" b="b"/>
            <a:pathLst>
              <a:path w="8946988" h="6858000">
                <a:moveTo>
                  <a:pt x="8946988" y="6858000"/>
                </a:moveTo>
                <a:lnTo>
                  <a:pt x="0" y="6858000"/>
                </a:lnTo>
                <a:lnTo>
                  <a:pt x="9315" y="0"/>
                </a:lnTo>
                <a:lnTo>
                  <a:pt x="2685840" y="0"/>
                </a:lnTo>
                <a:close/>
              </a:path>
            </a:pathLst>
          </a:custGeom>
          <a:blipFill dpi="0" rotWithShape="0">
            <a:blip r:embed="rId3" cstate="screen"/>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600"/>
          </a:p>
        </p:txBody>
      </p:sp>
      <p:sp>
        <p:nvSpPr>
          <p:cNvPr id="14" name="任意多边形: 形状 13"/>
          <p:cNvSpPr/>
          <p:nvPr>
            <p:custDataLst>
              <p:tags r:id="rId4"/>
            </p:custDataLst>
          </p:nvPr>
        </p:nvSpPr>
        <p:spPr>
          <a:xfrm rot="10800000">
            <a:off x="3244802" y="-2918"/>
            <a:ext cx="8976698" cy="6862757"/>
          </a:xfrm>
          <a:custGeom>
            <a:avLst/>
            <a:gdLst>
              <a:gd name="connsiteX0" fmla="*/ 8976698 w 8976698"/>
              <a:gd name="connsiteY0" fmla="*/ 6862757 h 6862757"/>
              <a:gd name="connsiteX1" fmla="*/ 0 w 8976698"/>
              <a:gd name="connsiteY1" fmla="*/ 6862757 h 6862757"/>
              <a:gd name="connsiteX2" fmla="*/ 9359 w 8976698"/>
              <a:gd name="connsiteY2" fmla="*/ 0 h 6862757"/>
              <a:gd name="connsiteX3" fmla="*/ 2685884 w 8976698"/>
              <a:gd name="connsiteY3" fmla="*/ 0 h 6862757"/>
            </a:gdLst>
            <a:ahLst/>
            <a:cxnLst>
              <a:cxn ang="0">
                <a:pos x="connsiteX0" y="connsiteY0"/>
              </a:cxn>
              <a:cxn ang="0">
                <a:pos x="connsiteX1" y="connsiteY1"/>
              </a:cxn>
              <a:cxn ang="0">
                <a:pos x="connsiteX2" y="connsiteY2"/>
              </a:cxn>
              <a:cxn ang="0">
                <a:pos x="connsiteX3" y="connsiteY3"/>
              </a:cxn>
            </a:cxnLst>
            <a:rect l="l" t="t" r="r" b="b"/>
            <a:pathLst>
              <a:path w="8976698" h="6862757">
                <a:moveTo>
                  <a:pt x="8976698" y="6862757"/>
                </a:moveTo>
                <a:lnTo>
                  <a:pt x="0" y="6862757"/>
                </a:lnTo>
                <a:lnTo>
                  <a:pt x="9359" y="0"/>
                </a:lnTo>
                <a:lnTo>
                  <a:pt x="2685884" y="0"/>
                </a:lnTo>
                <a:close/>
              </a:path>
            </a:pathLst>
          </a:custGeom>
          <a:solidFill>
            <a:srgbClr val="455171">
              <a:alpha val="6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defPPr>
              <a:defRPr lang="zh-CN">
                <a:solidFill>
                  <a:schemeClr val="lt1"/>
                </a:solidFill>
              </a:defRP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p>
        </p:txBody>
      </p:sp>
      <p:grpSp>
        <p:nvGrpSpPr>
          <p:cNvPr id="12" name="组合 11"/>
          <p:cNvGrpSpPr/>
          <p:nvPr>
            <p:custDataLst>
              <p:tags r:id="rId5"/>
            </p:custDataLst>
          </p:nvPr>
        </p:nvGrpSpPr>
        <p:grpSpPr>
          <a:xfrm>
            <a:off x="557881" y="3882916"/>
            <a:ext cx="1633414" cy="614561"/>
            <a:chOff x="949766" y="3882916"/>
            <a:chExt cx="2002973" cy="753605"/>
          </a:xfrm>
        </p:grpSpPr>
        <p:sp>
          <p:nvSpPr>
            <p:cNvPr id="8" name="矩形 7"/>
            <p:cNvSpPr/>
            <p:nvPr>
              <p:custDataLst>
                <p:tags r:id="rId6"/>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custDataLst>
                <p:tags r:id="rId7"/>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ctrTitle" hasCustomPrompt="1"/>
            <p:custDataLst>
              <p:tags r:id="rId8"/>
            </p:custDataLst>
          </p:nvPr>
        </p:nvSpPr>
        <p:spPr>
          <a:xfrm>
            <a:off x="472073" y="2579256"/>
            <a:ext cx="4782098" cy="757130"/>
          </a:xfrm>
        </p:spPr>
        <p:txBody>
          <a:bodyPr wrap="square" anchor="b">
            <a:noAutofit/>
          </a:bodyPr>
          <a:lstStyle>
            <a:lvl1pPr algn="l">
              <a:defRPr sz="4400">
                <a:solidFill>
                  <a:schemeClr val="accent1"/>
                </a:solidFill>
              </a:defRPr>
            </a:lvl1pPr>
          </a:lstStyle>
          <a:p>
            <a:r>
              <a:rPr lang="zh-CN" altLang="en-US" dirty="0"/>
              <a:t>单击此处编辑标题</a:t>
            </a:r>
            <a:endParaRPr lang="zh-CN" altLang="en-US" dirty="0"/>
          </a:p>
        </p:txBody>
      </p:sp>
      <p:sp>
        <p:nvSpPr>
          <p:cNvPr id="3" name="副标题 2"/>
          <p:cNvSpPr>
            <a:spLocks noGrp="1"/>
          </p:cNvSpPr>
          <p:nvPr>
            <p:ph type="subTitle" idx="1"/>
            <p:custDataLst>
              <p:tags r:id="rId9"/>
            </p:custDataLst>
          </p:nvPr>
        </p:nvSpPr>
        <p:spPr>
          <a:xfrm>
            <a:off x="472073" y="3428461"/>
            <a:ext cx="4782098" cy="286232"/>
          </a:xfrm>
        </p:spPr>
        <p:txBody>
          <a:bodyPr wrap="square">
            <a:noAutofit/>
          </a:bodyPr>
          <a:lstStyle>
            <a:lvl1pPr marL="0" indent="0" algn="l">
              <a:buNone/>
              <a:defRPr sz="1600">
                <a:solidFill>
                  <a:schemeClr val="tx1">
                    <a:lumMod val="65000"/>
                    <a:lumOff val="3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4" name="日期占位符 3"/>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11"/>
            </p:custDataLst>
          </p:nvPr>
        </p:nvSpPr>
        <p:spPr>
          <a:xfrm>
            <a:off x="4038600" y="6346825"/>
            <a:ext cx="4114800" cy="365125"/>
          </a:xfrm>
        </p:spPr>
        <p:txBody>
          <a:bodyPr/>
          <a:lstStyle/>
          <a:p>
            <a:endParaRPr lang="zh-CN" altLang="en-US"/>
          </a:p>
        </p:txBody>
      </p:sp>
      <p:sp>
        <p:nvSpPr>
          <p:cNvPr id="6" name="灯片编号占位符 5"/>
          <p:cNvSpPr>
            <a:spLocks noGrp="1"/>
          </p:cNvSpPr>
          <p:nvPr>
            <p:ph type="sldNum" sz="quarter" idx="12"/>
            <p:custDataLst>
              <p:tags r:id="rId12"/>
            </p:custDataLst>
          </p:nvPr>
        </p:nvSpPr>
        <p:spPr>
          <a:xfrm>
            <a:off x="8610600" y="6346825"/>
            <a:ext cx="2743200" cy="365125"/>
          </a:xfrm>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838200" y="551543"/>
            <a:ext cx="10515600" cy="5558971"/>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末尾幻灯片">
    <p:spTree>
      <p:nvGrpSpPr>
        <p:cNvPr id="1" name=""/>
        <p:cNvGrpSpPr/>
        <p:nvPr/>
      </p:nvGrpSpPr>
      <p:grpSpPr>
        <a:xfrm>
          <a:off x="0" y="0"/>
          <a:ext cx="0" cy="0"/>
          <a:chOff x="0" y="0"/>
          <a:chExt cx="0" cy="0"/>
        </a:xfrm>
      </p:grpSpPr>
      <p:sp>
        <p:nvSpPr>
          <p:cNvPr id="6" name="矩形 5"/>
          <p:cNvSpPr/>
          <p:nvPr>
            <p:custDataLst>
              <p:tags r:id="rId2"/>
            </p:custDataLst>
          </p:nvPr>
        </p:nvSpPr>
        <p:spPr>
          <a:xfrm>
            <a:off x="3314762" y="2383064"/>
            <a:ext cx="5562475" cy="1699079"/>
          </a:xfrm>
          <a:prstGeom prst="rect">
            <a:avLst/>
          </a:prstGeom>
          <a:solidFill>
            <a:schemeClr val="accent4"/>
          </a:solidFill>
          <a:ln>
            <a:noFill/>
          </a:ln>
          <a:effectLst>
            <a:outerShdw blurRad="508000" dist="50800" dir="2700000" sx="104000" sy="104000" algn="tl" rotWithShape="0">
              <a:prstClr val="black">
                <a:alpha val="1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 name="组合 6"/>
          <p:cNvGrpSpPr/>
          <p:nvPr>
            <p:custDataLst>
              <p:tags r:id="rId3"/>
            </p:custDataLst>
          </p:nvPr>
        </p:nvGrpSpPr>
        <p:grpSpPr>
          <a:xfrm rot="5400000">
            <a:off x="5773057" y="468083"/>
            <a:ext cx="645888" cy="12192002"/>
            <a:chOff x="9775372" y="0"/>
            <a:chExt cx="832755" cy="6858000"/>
          </a:xfrm>
        </p:grpSpPr>
        <p:sp>
          <p:nvSpPr>
            <p:cNvPr id="8" name="矩形 7"/>
            <p:cNvSpPr/>
            <p:nvPr>
              <p:custDataLst>
                <p:tags r:id="rId4"/>
              </p:custDataLst>
            </p:nvPr>
          </p:nvSpPr>
          <p:spPr>
            <a:xfrm>
              <a:off x="9775372" y="0"/>
              <a:ext cx="653143"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custDataLst>
                <p:tags r:id="rId5"/>
              </p:custDataLst>
            </p:nvPr>
          </p:nvSpPr>
          <p:spPr>
            <a:xfrm>
              <a:off x="10428514" y="0"/>
              <a:ext cx="17961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hasCustomPrompt="1"/>
            <p:custDataLst>
              <p:tags r:id="rId6"/>
            </p:custDataLst>
          </p:nvPr>
        </p:nvSpPr>
        <p:spPr>
          <a:xfrm>
            <a:off x="3314763" y="2569821"/>
            <a:ext cx="5562474" cy="1325563"/>
          </a:xfrm>
        </p:spPr>
        <p:txBody>
          <a:bodyPr>
            <a:normAutofit/>
          </a:bodyPr>
          <a:lstStyle>
            <a:lvl1pPr algn="ctr">
              <a:defRPr sz="5400" b="1">
                <a:solidFill>
                  <a:schemeClr val="tx2"/>
                </a:solidFill>
              </a:defRPr>
            </a:lvl1pPr>
          </a:lstStyle>
          <a:p>
            <a:r>
              <a:rPr lang="zh-CN" altLang="en-US" dirty="0"/>
              <a:t>编辑标题</a:t>
            </a:r>
            <a:endParaRPr lang="zh-CN" altLang="en-US" dirty="0"/>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a:p>
        </p:txBody>
      </p:sp>
      <p:sp>
        <p:nvSpPr>
          <p:cNvPr id="5" name="灯片编号占位符 4"/>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通用">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a:off x="9255760" y="5179060"/>
            <a:ext cx="3430270" cy="1678305"/>
            <a:chOff x="10646" y="5909"/>
            <a:chExt cx="9994" cy="4890"/>
          </a:xfrm>
        </p:grpSpPr>
        <p:sp>
          <p:nvSpPr>
            <p:cNvPr id="8" name="等腰三角形 7"/>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2" name="组合 11"/>
          <p:cNvGrpSpPr/>
          <p:nvPr userDrawn="1">
            <p:custDataLst>
              <p:tags r:id="rId5"/>
            </p:custDataLst>
          </p:nvPr>
        </p:nvGrpSpPr>
        <p:grpSpPr>
          <a:xfrm>
            <a:off x="-558165" y="9525"/>
            <a:ext cx="3763010" cy="1841500"/>
            <a:chOff x="-1483" y="0"/>
            <a:chExt cx="9994" cy="4890"/>
          </a:xfrm>
        </p:grpSpPr>
        <p:sp>
          <p:nvSpPr>
            <p:cNvPr id="7" name="等腰三角形 6"/>
            <p:cNvSpPr/>
            <p:nvPr userDrawn="1">
              <p:custDataLst>
                <p:tags r:id="rId6"/>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矩形 12"/>
            <p:cNvSpPr/>
            <p:nvPr userDrawn="1">
              <p:custDataLst>
                <p:tags r:id="rId7"/>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2" name="文本框 21"/>
          <p:cNvSpPr txBox="1"/>
          <p:nvPr userDrawn="1">
            <p:custDataLst>
              <p:tags r:id="rId8"/>
            </p:custDataLst>
          </p:nvPr>
        </p:nvSpPr>
        <p:spPr>
          <a:xfrm>
            <a:off x="609600" y="523875"/>
            <a:ext cx="628650" cy="523220"/>
          </a:xfrm>
          <a:prstGeom prst="rect">
            <a:avLst/>
          </a:prstGeom>
          <a:noFill/>
        </p:spPr>
        <p:txBody>
          <a:bodyPr wrap="square" rtlCol="0">
            <a:normAutofit/>
          </a:bodyPr>
          <a:lstStyle>
            <a:defPPr>
              <a:defRPr lang="zh-CN"/>
            </a:defPPr>
            <a:lvl1pPr algn="ctr">
              <a:defRPr sz="2800">
                <a:solidFill>
                  <a:schemeClr val="bg1"/>
                </a:solidFill>
                <a:latin typeface="Impact" panose="020B0806030902050204" pitchFamily="34" charset="0"/>
              </a:defRPr>
            </a:lvl1pPr>
          </a:lstStyle>
          <a:p>
            <a:endParaRPr lang="zh-CN" altLang="en-US"/>
          </a:p>
        </p:txBody>
      </p:sp>
      <p:sp>
        <p:nvSpPr>
          <p:cNvPr id="2" name="标题 1"/>
          <p:cNvSpPr>
            <a:spLocks noGrp="1"/>
          </p:cNvSpPr>
          <p:nvPr>
            <p:ph type="title"/>
            <p:custDataLst>
              <p:tags r:id="rId9"/>
            </p:custDataLst>
          </p:nvPr>
        </p:nvSpPr>
        <p:spPr/>
        <p:txBody>
          <a:bodyPr/>
          <a:lstStyle>
            <a:lvl1pPr>
              <a:defRPr baseline="0">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相框">
    <p:bg>
      <p:bgPr>
        <a:solidFill>
          <a:schemeClr val="tx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a:off x="9255760" y="5188585"/>
            <a:ext cx="3430270" cy="1678305"/>
            <a:chOff x="10646" y="5909"/>
            <a:chExt cx="9994" cy="4890"/>
          </a:xfrm>
        </p:grpSpPr>
        <p:sp>
          <p:nvSpPr>
            <p:cNvPr id="6" name="等腰三角形 5"/>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grpSp>
        <p:nvGrpSpPr>
          <p:cNvPr id="12" name="组合 11"/>
          <p:cNvGrpSpPr/>
          <p:nvPr userDrawn="1">
            <p:custDataLst>
              <p:tags r:id="rId5"/>
            </p:custDataLst>
          </p:nvPr>
        </p:nvGrpSpPr>
        <p:grpSpPr>
          <a:xfrm>
            <a:off x="-558165" y="0"/>
            <a:ext cx="3763010" cy="1841500"/>
            <a:chOff x="-1483" y="0"/>
            <a:chExt cx="9994" cy="4890"/>
          </a:xfrm>
        </p:grpSpPr>
        <p:sp>
          <p:nvSpPr>
            <p:cNvPr id="10" name="等腰三角形 9"/>
            <p:cNvSpPr/>
            <p:nvPr userDrawn="1">
              <p:custDataLst>
                <p:tags r:id="rId6"/>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2"/>
            <p:cNvSpPr/>
            <p:nvPr userDrawn="1">
              <p:custDataLst>
                <p:tags r:id="rId7"/>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矩形 7"/>
          <p:cNvSpPr/>
          <p:nvPr userDrawn="1">
            <p:custDataLst>
              <p:tags r:id="rId8"/>
            </p:custDataLst>
          </p:nvPr>
        </p:nvSpPr>
        <p:spPr>
          <a:xfrm>
            <a:off x="292800" y="304200"/>
            <a:ext cx="11606400" cy="624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9"/>
            </p:custDataLst>
          </p:nvPr>
        </p:nvSpPr>
        <p:spPr>
          <a:xfrm>
            <a:off x="1281600" y="1249200"/>
            <a:ext cx="9626400" cy="723600"/>
          </a:xfrm>
        </p:spPr>
        <p:txBody>
          <a:bodyPr anchor="ctr"/>
          <a:lstStyle>
            <a:lvl1pP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7" name="内容占位符 6"/>
          <p:cNvSpPr>
            <a:spLocks noGrp="1"/>
          </p:cNvSpPr>
          <p:nvPr>
            <p:ph sz="quarter" idx="13"/>
            <p:custDataLst>
              <p:tags r:id="rId10"/>
            </p:custDataLst>
          </p:nvPr>
        </p:nvSpPr>
        <p:spPr>
          <a:xfrm>
            <a:off x="1281113" y="2163600"/>
            <a:ext cx="9626600" cy="3445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3" name="日期占位符 2"/>
          <p:cNvSpPr>
            <a:spLocks noGrp="1"/>
          </p:cNvSpPr>
          <p:nvPr>
            <p:ph type="dt" sz="half" idx="10"/>
            <p:custDataLst>
              <p:tags r:id="rId11"/>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2"/>
            </p:custDataLst>
          </p:nvPr>
        </p:nvSpPr>
        <p:spPr/>
        <p:txBody>
          <a:bodyPr/>
          <a:lstStyle/>
          <a:p>
            <a:endParaRPr lang="zh-CN" altLang="en-US" dirty="0"/>
          </a:p>
        </p:txBody>
      </p:sp>
      <p:sp>
        <p:nvSpPr>
          <p:cNvPr id="5" name="灯片编号占位符 4"/>
          <p:cNvSpPr>
            <a:spLocks noGrp="1"/>
          </p:cNvSpPr>
          <p:nvPr>
            <p:ph type="sldNum" sz="quarter" idx="12"/>
            <p:custDataLst>
              <p:tags r:id="rId13"/>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左右">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a:off x="9708515" y="5438775"/>
            <a:ext cx="2901315" cy="1419225"/>
            <a:chOff x="10646" y="5909"/>
            <a:chExt cx="9994" cy="4890"/>
          </a:xfrm>
        </p:grpSpPr>
        <p:sp>
          <p:nvSpPr>
            <p:cNvPr id="11" name="等腰三角形 10"/>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矩形 7"/>
          <p:cNvSpPr/>
          <p:nvPr userDrawn="1">
            <p:custDataLst>
              <p:tags r:id="rId5"/>
            </p:custDataLst>
          </p:nvPr>
        </p:nvSpPr>
        <p:spPr>
          <a:xfrm>
            <a:off x="0" y="0"/>
            <a:ext cx="4823460" cy="6866255"/>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dirty="0">
              <a:sym typeface="+mn-ea"/>
            </a:endParaRPr>
          </a:p>
        </p:txBody>
      </p:sp>
      <p:grpSp>
        <p:nvGrpSpPr>
          <p:cNvPr id="12" name="组合 11"/>
          <p:cNvGrpSpPr/>
          <p:nvPr userDrawn="1">
            <p:custDataLst>
              <p:tags r:id="rId6"/>
            </p:custDataLst>
          </p:nvPr>
        </p:nvGrpSpPr>
        <p:grpSpPr>
          <a:xfrm>
            <a:off x="-284" y="-109"/>
            <a:ext cx="1633414" cy="614561"/>
            <a:chOff x="949766" y="3882916"/>
            <a:chExt cx="2002973" cy="753605"/>
          </a:xfrm>
        </p:grpSpPr>
        <p:sp>
          <p:nvSpPr>
            <p:cNvPr id="6" name="矩形 5"/>
            <p:cNvSpPr/>
            <p:nvPr>
              <p:custDataLst>
                <p:tags r:id="rId7"/>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矩形 9"/>
            <p:cNvSpPr/>
            <p:nvPr>
              <p:custDataLst>
                <p:tags r:id="rId8"/>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标题 1"/>
          <p:cNvSpPr>
            <a:spLocks noGrp="1"/>
          </p:cNvSpPr>
          <p:nvPr>
            <p:ph type="title" hasCustomPrompt="1"/>
            <p:custDataLst>
              <p:tags r:id="rId9"/>
            </p:custDataLst>
          </p:nvPr>
        </p:nvSpPr>
        <p:spPr>
          <a:xfrm>
            <a:off x="583200" y="770400"/>
            <a:ext cx="3960000" cy="882000"/>
          </a:xfrm>
        </p:spPr>
        <p:txBody>
          <a:bodyPr anchor="ctr"/>
          <a:lstStyle>
            <a:lvl1pPr>
              <a:defRPr sz="3600" baseline="0">
                <a:solidFill>
                  <a:schemeClr val="tx1"/>
                </a:solidFill>
                <a:latin typeface="Arial" panose="020B0604020202020204" pitchFamily="34" charset="0"/>
                <a:ea typeface="微软雅黑" panose="020B0503020204020204" charset="-122"/>
              </a:defRPr>
            </a:lvl1pPr>
          </a:lstStyle>
          <a:p>
            <a:r>
              <a:rPr lang="zh-CN" altLang="en-US" dirty="0"/>
              <a:t>单击编辑标题</a:t>
            </a:r>
            <a:endParaRPr lang="zh-CN" altLang="en-US" dirty="0"/>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586800" y="1764000"/>
            <a:ext cx="3956400" cy="4093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4"/>
            </p:custDataLst>
          </p:nvPr>
        </p:nvSpPr>
        <p:spPr>
          <a:xfrm>
            <a:off x="5101200" y="769938"/>
            <a:ext cx="6480000" cy="5087937"/>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上下">
    <p:bg>
      <p:bgPr>
        <a:solidFill>
          <a:schemeClr val="bg2"/>
        </a:solidFill>
        <a:effectLst/>
      </p:bgPr>
    </p:bg>
    <p:spTree>
      <p:nvGrpSpPr>
        <p:cNvPr id="1" name=""/>
        <p:cNvGrpSpPr/>
        <p:nvPr/>
      </p:nvGrpSpPr>
      <p:grpSpPr>
        <a:xfrm>
          <a:off x="0" y="0"/>
          <a:ext cx="0" cy="0"/>
          <a:chOff x="0" y="0"/>
          <a:chExt cx="0" cy="0"/>
        </a:xfrm>
      </p:grpSpPr>
      <p:grpSp>
        <p:nvGrpSpPr>
          <p:cNvPr id="13" name="组合 12"/>
          <p:cNvGrpSpPr/>
          <p:nvPr userDrawn="1">
            <p:custDataLst>
              <p:tags r:id="rId2"/>
            </p:custDataLst>
          </p:nvPr>
        </p:nvGrpSpPr>
        <p:grpSpPr>
          <a:xfrm flipH="1">
            <a:off x="-417830" y="5438775"/>
            <a:ext cx="2901315" cy="1419225"/>
            <a:chOff x="10646" y="5909"/>
            <a:chExt cx="9994" cy="4890"/>
          </a:xfrm>
        </p:grpSpPr>
        <p:sp>
          <p:nvSpPr>
            <p:cNvPr id="11" name="等腰三角形 10"/>
            <p:cNvSpPr/>
            <p:nvPr userDrawn="1">
              <p:custDataLst>
                <p:tags r:id="rId3"/>
              </p:custDataLst>
            </p:nvPr>
          </p:nvSpPr>
          <p:spPr>
            <a:xfrm rot="16200000">
              <a:off x="13703" y="5303"/>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2"/>
            <p:cNvSpPr/>
            <p:nvPr userDrawn="1">
              <p:custDataLst>
                <p:tags r:id="rId4"/>
              </p:custDataLst>
            </p:nvPr>
          </p:nvSpPr>
          <p:spPr>
            <a:xfrm rot="19299726">
              <a:off x="10646" y="75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0" name="矩形 9"/>
          <p:cNvSpPr/>
          <p:nvPr userDrawn="1">
            <p:custDataLst>
              <p:tags r:id="rId5"/>
            </p:custDataLst>
          </p:nvPr>
        </p:nvSpPr>
        <p:spPr>
          <a:xfrm>
            <a:off x="0" y="0"/>
            <a:ext cx="12192000" cy="26640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grpSp>
        <p:nvGrpSpPr>
          <p:cNvPr id="12" name="组合 11"/>
          <p:cNvGrpSpPr/>
          <p:nvPr userDrawn="1">
            <p:custDataLst>
              <p:tags r:id="rId6"/>
            </p:custDataLst>
          </p:nvPr>
        </p:nvGrpSpPr>
        <p:grpSpPr>
          <a:xfrm>
            <a:off x="10558496" y="-9634"/>
            <a:ext cx="1633414" cy="614561"/>
            <a:chOff x="949766" y="3882916"/>
            <a:chExt cx="2002973" cy="753605"/>
          </a:xfrm>
        </p:grpSpPr>
        <p:sp>
          <p:nvSpPr>
            <p:cNvPr id="6" name="矩形 5"/>
            <p:cNvSpPr/>
            <p:nvPr>
              <p:custDataLst>
                <p:tags r:id="rId7"/>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矩形 7"/>
            <p:cNvSpPr/>
            <p:nvPr>
              <p:custDataLst>
                <p:tags r:id="rId8"/>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标题 1"/>
          <p:cNvSpPr>
            <a:spLocks noGrp="1"/>
          </p:cNvSpPr>
          <p:nvPr>
            <p:ph type="title"/>
            <p:custDataLst>
              <p:tags r:id="rId9"/>
            </p:custDataLst>
          </p:nvPr>
        </p:nvSpPr>
        <p:spPr>
          <a:xfrm>
            <a:off x="612000" y="781200"/>
            <a:ext cx="10976400" cy="626400"/>
          </a:xfrm>
        </p:spPr>
        <p:txBody>
          <a:bodyPr anchor="ctr"/>
          <a:lstStyle>
            <a:lvl1pPr algn="ctr">
              <a:defRPr sz="3600" baseline="0">
                <a:solidFill>
                  <a:schemeClr val="tx1"/>
                </a:solidFill>
                <a:latin typeface="Arial" panose="020B0604020202020204" pitchFamily="34" charset="0"/>
                <a:ea typeface="微软雅黑" panose="020B0503020204020204" charset="-122"/>
              </a:defRPr>
            </a:lvl1pPr>
          </a:lstStyle>
          <a:p>
            <a:r>
              <a:rPr lang="zh-CN" altLang="en-US"/>
              <a:t>单击此处编辑母版标题样式</a:t>
            </a:r>
            <a:endParaRPr lang="zh-CN" altLang="en-US"/>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3"/>
            </p:custDataLst>
          </p:nvPr>
        </p:nvSpPr>
        <p:spPr>
          <a:xfrm>
            <a:off x="612000" y="1659600"/>
            <a:ext cx="10975975" cy="828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9" name="内容占位符 8"/>
          <p:cNvSpPr>
            <a:spLocks noGrp="1"/>
          </p:cNvSpPr>
          <p:nvPr>
            <p:ph sz="quarter" idx="14"/>
            <p:custDataLst>
              <p:tags r:id="rId14"/>
            </p:custDataLst>
          </p:nvPr>
        </p:nvSpPr>
        <p:spPr>
          <a:xfrm>
            <a:off x="612775" y="2808000"/>
            <a:ext cx="10965600" cy="34308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下上">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a:off x="-424180" y="-4445"/>
            <a:ext cx="2856865" cy="1398270"/>
            <a:chOff x="-1483" y="0"/>
            <a:chExt cx="9994" cy="4890"/>
          </a:xfrm>
        </p:grpSpPr>
        <p:sp>
          <p:nvSpPr>
            <p:cNvPr id="6" name="等腰三角形 5"/>
            <p:cNvSpPr/>
            <p:nvPr userDrawn="1">
              <p:custDataLst>
                <p:tags r:id="rId3"/>
              </p:custDataLst>
            </p:nvPr>
          </p:nvSpPr>
          <p:spPr>
            <a:xfrm rot="5400000">
              <a:off x="606" y="-606"/>
              <a:ext cx="4891" cy="6103"/>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0" name="矩形 12"/>
            <p:cNvSpPr/>
            <p:nvPr userDrawn="1">
              <p:custDataLst>
                <p:tags r:id="rId4"/>
              </p:custDataLst>
            </p:nvPr>
          </p:nvSpPr>
          <p:spPr>
            <a:xfrm rot="8445098">
              <a:off x="-1483" y="2178"/>
              <a:ext cx="9994" cy="1096"/>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8" name="矩形 7"/>
          <p:cNvSpPr/>
          <p:nvPr userDrawn="1">
            <p:custDataLst>
              <p:tags r:id="rId5"/>
            </p:custDataLst>
          </p:nvPr>
        </p:nvSpPr>
        <p:spPr>
          <a:xfrm>
            <a:off x="0" y="5029201"/>
            <a:ext cx="12192000" cy="1828799"/>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grpSp>
        <p:nvGrpSpPr>
          <p:cNvPr id="11" name="组合 10"/>
          <p:cNvGrpSpPr/>
          <p:nvPr userDrawn="1">
            <p:custDataLst>
              <p:tags r:id="rId6"/>
            </p:custDataLst>
          </p:nvPr>
        </p:nvGrpSpPr>
        <p:grpSpPr>
          <a:xfrm>
            <a:off x="10558496" y="6250196"/>
            <a:ext cx="1633414" cy="614561"/>
            <a:chOff x="949766" y="3882916"/>
            <a:chExt cx="2002973" cy="753605"/>
          </a:xfrm>
        </p:grpSpPr>
        <p:sp>
          <p:nvSpPr>
            <p:cNvPr id="13" name="矩形 12"/>
            <p:cNvSpPr/>
            <p:nvPr>
              <p:custDataLst>
                <p:tags r:id="rId7"/>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4" name="矩形 13"/>
            <p:cNvSpPr/>
            <p:nvPr>
              <p:custDataLst>
                <p:tags r:id="rId8"/>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2" name="标题 1"/>
          <p:cNvSpPr>
            <a:spLocks noGrp="1"/>
          </p:cNvSpPr>
          <p:nvPr>
            <p:ph type="title"/>
            <p:custDataLst>
              <p:tags r:id="rId9"/>
            </p:custDataLst>
          </p:nvPr>
        </p:nvSpPr>
        <p:spPr>
          <a:xfrm>
            <a:off x="604800" y="669600"/>
            <a:ext cx="10976400" cy="565200"/>
          </a:xfrm>
        </p:spPr>
        <p:txBody>
          <a:bodyPr anchor="ctr"/>
          <a:lstStyle>
            <a:lvl1pPr algn="ctr">
              <a:defRPr sz="3200"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10"/>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11"/>
            </p:custDataLst>
          </p:nvPr>
        </p:nvSpPr>
        <p:spPr/>
        <p:txBody>
          <a:bodyPr/>
          <a:lstStyle/>
          <a:p>
            <a:endParaRPr lang="zh-CN" altLang="en-US" dirty="0"/>
          </a:p>
        </p:txBody>
      </p:sp>
      <p:sp>
        <p:nvSpPr>
          <p:cNvPr id="5" name="灯片编号占位符 4"/>
          <p:cNvSpPr>
            <a:spLocks noGrp="1"/>
          </p:cNvSpPr>
          <p:nvPr>
            <p:ph type="sldNum" sz="quarter" idx="12"/>
            <p:custDataLst>
              <p:tags r:id="rId12"/>
            </p:custDataLst>
          </p:nvPr>
        </p:nvSpPr>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3"/>
            </p:custDataLst>
          </p:nvPr>
        </p:nvSpPr>
        <p:spPr>
          <a:xfrm>
            <a:off x="604837" y="1681200"/>
            <a:ext cx="10990800" cy="32112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文本占位符 8"/>
          <p:cNvSpPr>
            <a:spLocks noGrp="1"/>
          </p:cNvSpPr>
          <p:nvPr>
            <p:ph type="body" sz="quarter" idx="14"/>
            <p:custDataLst>
              <p:tags r:id="rId14"/>
            </p:custDataLst>
          </p:nvPr>
        </p:nvSpPr>
        <p:spPr>
          <a:xfrm>
            <a:off x="594000" y="5180400"/>
            <a:ext cx="11001600" cy="10116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导航">
    <p:bg>
      <p:bgPr>
        <a:solidFill>
          <a:schemeClr val="bg2"/>
        </a:solidFill>
        <a:effectLst/>
      </p:bgPr>
    </p:bg>
    <p:spTree>
      <p:nvGrpSpPr>
        <p:cNvPr id="1" name=""/>
        <p:cNvGrpSpPr/>
        <p:nvPr/>
      </p:nvGrpSpPr>
      <p:grpSpPr>
        <a:xfrm>
          <a:off x="0" y="0"/>
          <a:ext cx="0" cy="0"/>
          <a:chOff x="0" y="0"/>
          <a:chExt cx="0" cy="0"/>
        </a:xfrm>
      </p:grpSpPr>
      <p:grpSp>
        <p:nvGrpSpPr>
          <p:cNvPr id="12" name="组合 11"/>
          <p:cNvGrpSpPr/>
          <p:nvPr userDrawn="1">
            <p:custDataLst>
              <p:tags r:id="rId2"/>
            </p:custDataLst>
          </p:nvPr>
        </p:nvGrpSpPr>
        <p:grpSpPr>
          <a:xfrm>
            <a:off x="10558496" y="6250196"/>
            <a:ext cx="1633414" cy="614561"/>
            <a:chOff x="949766" y="3882916"/>
            <a:chExt cx="2002973" cy="753605"/>
          </a:xfrm>
        </p:grpSpPr>
        <p:sp>
          <p:nvSpPr>
            <p:cNvPr id="15" name="矩形 14"/>
            <p:cNvSpPr/>
            <p:nvPr>
              <p:custDataLst>
                <p:tags r:id="rId3"/>
              </p:custDataLst>
            </p:nvPr>
          </p:nvSpPr>
          <p:spPr>
            <a:xfrm>
              <a:off x="949766" y="3882916"/>
              <a:ext cx="2002973" cy="707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6" name="矩形 15"/>
            <p:cNvSpPr/>
            <p:nvPr>
              <p:custDataLst>
                <p:tags r:id="rId4"/>
              </p:custDataLst>
            </p:nvPr>
          </p:nvSpPr>
          <p:spPr>
            <a:xfrm>
              <a:off x="949766" y="4590802"/>
              <a:ext cx="2002973" cy="457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grpSp>
      <p:sp>
        <p:nvSpPr>
          <p:cNvPr id="10" name="矩形 9"/>
          <p:cNvSpPr/>
          <p:nvPr userDrawn="1">
            <p:custDataLst>
              <p:tags r:id="rId5"/>
            </p:custDataLst>
          </p:nvPr>
        </p:nvSpPr>
        <p:spPr>
          <a:xfrm>
            <a:off x="0" y="0"/>
            <a:ext cx="12192000" cy="914400"/>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2" name="标题 1"/>
          <p:cNvSpPr>
            <a:spLocks noGrp="1"/>
          </p:cNvSpPr>
          <p:nvPr>
            <p:ph type="title"/>
            <p:custDataLst>
              <p:tags r:id="rId6"/>
            </p:custDataLst>
          </p:nvPr>
        </p:nvSpPr>
        <p:spPr>
          <a:xfrm>
            <a:off x="579600" y="237600"/>
            <a:ext cx="11037600" cy="441964"/>
          </a:xfrm>
        </p:spPr>
        <p:txBody>
          <a:bodyPr/>
          <a:lstStyle>
            <a:lvl1pPr>
              <a:defRPr baseline="0">
                <a:solidFill>
                  <a:schemeClr val="tx1"/>
                </a:solidFill>
                <a:latin typeface="Arial" panose="020B0604020202020204" pitchFamily="34" charset="0"/>
                <a:ea typeface="微软雅黑" panose="020B0503020204020204" charset="-122"/>
              </a:defRPr>
            </a:lvl1pPr>
          </a:lstStyle>
          <a:p>
            <a:r>
              <a:rPr lang="zh-CN" altLang="en-US" dirty="0"/>
              <a:t>单击此处编辑母版标题样式</a:t>
            </a:r>
            <a:endParaRPr lang="zh-CN" altLang="en-US" dirty="0"/>
          </a:p>
        </p:txBody>
      </p:sp>
      <p:sp>
        <p:nvSpPr>
          <p:cNvPr id="3" name="日期占位符 2"/>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8"/>
            </p:custDataLst>
          </p:nvPr>
        </p:nvSpPr>
        <p:spPr/>
        <p:txBody>
          <a:bodyPr/>
          <a:lstStyle/>
          <a:p>
            <a:endParaRPr lang="zh-CN" altLang="en-US" dirty="0"/>
          </a:p>
        </p:txBody>
      </p:sp>
      <p:sp>
        <p:nvSpPr>
          <p:cNvPr id="5" name="灯片编号占位符 4"/>
          <p:cNvSpPr>
            <a:spLocks noGrp="1"/>
          </p:cNvSpPr>
          <p:nvPr>
            <p:ph type="sldNum" sz="quarter" idx="12"/>
            <p:custDataLst>
              <p:tags r:id="rId9"/>
            </p:custDataLst>
          </p:nvPr>
        </p:nvSpPr>
        <p:spPr>
          <a:xfrm>
            <a:off x="8610600" y="6356350"/>
            <a:ext cx="2743200" cy="365125"/>
          </a:xfrm>
        </p:spPr>
        <p:txBody>
          <a:bodyPr/>
          <a:lstStyle/>
          <a:p>
            <a:fld id="{49AE70B2-8BF9-45C0-BB95-33D1B9D3A854}" type="slidenum">
              <a:rPr lang="zh-CN" altLang="en-US" smtClean="0"/>
            </a:fld>
            <a:endParaRPr lang="zh-CN" altLang="en-US" dirty="0"/>
          </a:p>
        </p:txBody>
      </p:sp>
      <p:sp>
        <p:nvSpPr>
          <p:cNvPr id="7" name="内容占位符 6"/>
          <p:cNvSpPr>
            <a:spLocks noGrp="1"/>
          </p:cNvSpPr>
          <p:nvPr>
            <p:ph sz="quarter" idx="13"/>
            <p:custDataLst>
              <p:tags r:id="rId10"/>
            </p:custDataLst>
          </p:nvPr>
        </p:nvSpPr>
        <p:spPr>
          <a:xfrm>
            <a:off x="579600" y="1663200"/>
            <a:ext cx="5342400" cy="28944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9" name="内容占位符 8"/>
          <p:cNvSpPr>
            <a:spLocks noGrp="1"/>
          </p:cNvSpPr>
          <p:nvPr>
            <p:ph sz="quarter" idx="14"/>
            <p:custDataLst>
              <p:tags r:id="rId11"/>
            </p:custDataLst>
          </p:nvPr>
        </p:nvSpPr>
        <p:spPr>
          <a:xfrm>
            <a:off x="6242400" y="1663200"/>
            <a:ext cx="5367600" cy="2894400"/>
          </a:xfrm>
        </p:spPr>
        <p:txBody>
          <a:bodyPr/>
          <a:lstStyle>
            <a:lvl1pPr>
              <a:defRPr baseline="0">
                <a:solidFill>
                  <a:schemeClr val="tx1"/>
                </a:solidFill>
                <a:latin typeface="Arial" panose="020B0604020202020204" pitchFamily="34" charset="0"/>
                <a:ea typeface="微软雅黑" panose="020B0503020204020204" charset="-122"/>
              </a:defRPr>
            </a:lvl1pPr>
            <a:lvl2pPr>
              <a:defRPr baseline="0">
                <a:solidFill>
                  <a:schemeClr val="tx1"/>
                </a:solidFill>
                <a:latin typeface="Arial" panose="020B0604020202020204" pitchFamily="34" charset="0"/>
                <a:ea typeface="微软雅黑" panose="020B0503020204020204" charset="-122"/>
              </a:defRPr>
            </a:lvl2pPr>
            <a:lvl3pPr>
              <a:defRPr baseline="0">
                <a:solidFill>
                  <a:schemeClr val="tx1"/>
                </a:solidFill>
                <a:latin typeface="Arial" panose="020B0604020202020204" pitchFamily="34" charset="0"/>
                <a:ea typeface="微软雅黑" panose="020B0503020204020204" charset="-122"/>
              </a:defRPr>
            </a:lvl3pPr>
            <a:lvl4pPr>
              <a:defRPr baseline="0">
                <a:solidFill>
                  <a:schemeClr val="tx1"/>
                </a:solidFill>
                <a:latin typeface="Arial" panose="020B0604020202020204" pitchFamily="34" charset="0"/>
                <a:ea typeface="微软雅黑" panose="020B0503020204020204" charset="-122"/>
              </a:defRPr>
            </a:lvl4pPr>
            <a:lvl5pPr>
              <a:defRPr baseline="0">
                <a:solidFill>
                  <a:schemeClr val="tx1"/>
                </a:solidFill>
                <a:latin typeface="Arial" panose="020B0604020202020204" pitchFamily="34" charset="0"/>
                <a:ea typeface="微软雅黑" panose="020B050302020402020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1" name="文本占位符 10"/>
          <p:cNvSpPr>
            <a:spLocks noGrp="1"/>
          </p:cNvSpPr>
          <p:nvPr>
            <p:ph type="body" sz="quarter" idx="15"/>
            <p:custDataLst>
              <p:tags r:id="rId12"/>
            </p:custDataLst>
          </p:nvPr>
        </p:nvSpPr>
        <p:spPr>
          <a:xfrm>
            <a:off x="572400" y="4816800"/>
            <a:ext cx="5342400" cy="7812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
        <p:nvSpPr>
          <p:cNvPr id="13" name="文本占位符 12"/>
          <p:cNvSpPr>
            <a:spLocks noGrp="1"/>
          </p:cNvSpPr>
          <p:nvPr>
            <p:ph type="body" sz="quarter" idx="16"/>
            <p:custDataLst>
              <p:tags r:id="rId13"/>
            </p:custDataLst>
          </p:nvPr>
        </p:nvSpPr>
        <p:spPr>
          <a:xfrm>
            <a:off x="6253200" y="4813200"/>
            <a:ext cx="5367600" cy="781200"/>
          </a:xfrm>
        </p:spPr>
        <p:txBody>
          <a:bodyPr/>
          <a:lstStyle>
            <a:lvl1pP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腰带">
    <p:bg>
      <p:bgPr>
        <a:solidFill>
          <a:schemeClr val="bg2"/>
        </a:solidFill>
        <a:effectLst/>
      </p:bgPr>
    </p:bg>
    <p:spTree>
      <p:nvGrpSpPr>
        <p:cNvPr id="1" name=""/>
        <p:cNvGrpSpPr/>
        <p:nvPr/>
      </p:nvGrpSpPr>
      <p:grpSpPr>
        <a:xfrm>
          <a:off x="0" y="0"/>
          <a:ext cx="0" cy="0"/>
          <a:chOff x="0" y="0"/>
          <a:chExt cx="0" cy="0"/>
        </a:xfrm>
      </p:grpSpPr>
      <p:sp>
        <p:nvSpPr>
          <p:cNvPr id="10" name="矩形 9"/>
          <p:cNvSpPr/>
          <p:nvPr userDrawn="1">
            <p:custDataLst>
              <p:tags r:id="rId2"/>
            </p:custDataLst>
          </p:nvPr>
        </p:nvSpPr>
        <p:spPr>
          <a:xfrm>
            <a:off x="0" y="959224"/>
            <a:ext cx="12192000" cy="4939553"/>
          </a:xfrm>
          <a:prstGeom prst="rect">
            <a:avLst/>
          </a:prstGeom>
          <a:solidFill>
            <a:schemeClr val="tx2"/>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altLang="zh-CN">
              <a:sym typeface="+mn-ea"/>
            </a:endParaRPr>
          </a:p>
        </p:txBody>
      </p:sp>
      <p:sp>
        <p:nvSpPr>
          <p:cNvPr id="6" name="等腰三角形 5"/>
          <p:cNvSpPr/>
          <p:nvPr userDrawn="1">
            <p:custDataLst>
              <p:tags r:id="rId3"/>
            </p:custDataLst>
          </p:nvPr>
        </p:nvSpPr>
        <p:spPr>
          <a:xfrm rot="5400000">
            <a:off x="365579" y="-384630"/>
            <a:ext cx="3106057" cy="3875317"/>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8" name="等腰三角形 7"/>
          <p:cNvSpPr/>
          <p:nvPr userDrawn="1">
            <p:custDataLst>
              <p:tags r:id="rId4"/>
            </p:custDataLst>
          </p:nvPr>
        </p:nvSpPr>
        <p:spPr>
          <a:xfrm rot="16200000">
            <a:off x="8672738" y="3367313"/>
            <a:ext cx="3106057" cy="3875317"/>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9" name="矩形 12"/>
          <p:cNvSpPr/>
          <p:nvPr userDrawn="1">
            <p:custDataLst>
              <p:tags r:id="rId5"/>
            </p:custDataLst>
          </p:nvPr>
        </p:nvSpPr>
        <p:spPr>
          <a:xfrm rot="19299726">
            <a:off x="6750617" y="4812139"/>
            <a:ext cx="6346464" cy="695922"/>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11" name="矩形 12"/>
          <p:cNvSpPr/>
          <p:nvPr userDrawn="1">
            <p:custDataLst>
              <p:tags r:id="rId6"/>
            </p:custDataLst>
          </p:nvPr>
        </p:nvSpPr>
        <p:spPr>
          <a:xfrm rot="8445098">
            <a:off x="-970111" y="1383138"/>
            <a:ext cx="6346464" cy="695922"/>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标题 1"/>
          <p:cNvSpPr>
            <a:spLocks noGrp="1"/>
          </p:cNvSpPr>
          <p:nvPr>
            <p:ph type="title" hasCustomPrompt="1"/>
            <p:custDataLst>
              <p:tags r:id="rId7"/>
            </p:custDataLst>
          </p:nvPr>
        </p:nvSpPr>
        <p:spPr>
          <a:xfrm>
            <a:off x="1522800" y="1339200"/>
            <a:ext cx="9144000" cy="2386800"/>
          </a:xfrm>
        </p:spPr>
        <p:txBody>
          <a:bodyPr anchor="b"/>
          <a:lstStyle>
            <a:lvl1pPr algn="ctr">
              <a:defRPr sz="6000" baseline="0">
                <a:solidFill>
                  <a:schemeClr val="tx1"/>
                </a:solidFill>
                <a:latin typeface="Arial" panose="020B0604020202020204" pitchFamily="34" charset="0"/>
                <a:ea typeface="微软雅黑" panose="020B0503020204020204" charset="-122"/>
              </a:defRPr>
            </a:lvl1pPr>
          </a:lstStyle>
          <a:p>
            <a:r>
              <a:rPr lang="zh-CN" altLang="en-US" dirty="0"/>
              <a:t>单击此处编辑标题</a:t>
            </a:r>
            <a:endParaRPr lang="zh-CN" altLang="en-US" dirty="0"/>
          </a:p>
        </p:txBody>
      </p:sp>
      <p:sp>
        <p:nvSpPr>
          <p:cNvPr id="3" name="日期占位符 2"/>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9"/>
            </p:custDataLst>
          </p:nvPr>
        </p:nvSpPr>
        <p:spPr/>
        <p:txBody>
          <a:bodyPr/>
          <a:lstStyle/>
          <a:p>
            <a:endParaRPr lang="zh-CN" altLang="en-US" dirty="0"/>
          </a:p>
        </p:txBody>
      </p:sp>
      <p:sp>
        <p:nvSpPr>
          <p:cNvPr id="5" name="灯片编号占位符 4"/>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dirty="0"/>
          </a:p>
        </p:txBody>
      </p:sp>
      <p:sp>
        <p:nvSpPr>
          <p:cNvPr id="7" name="文本占位符 6"/>
          <p:cNvSpPr>
            <a:spLocks noGrp="1"/>
          </p:cNvSpPr>
          <p:nvPr>
            <p:ph type="body" sz="quarter" idx="13"/>
            <p:custDataLst>
              <p:tags r:id="rId11"/>
            </p:custDataLst>
          </p:nvPr>
        </p:nvSpPr>
        <p:spPr>
          <a:xfrm>
            <a:off x="1522413" y="3862800"/>
            <a:ext cx="9144000" cy="1656000"/>
          </a:xfrm>
        </p:spPr>
        <p:txBody>
          <a:bodyPr/>
          <a:lstStyle>
            <a:lvl1pPr algn="ctr">
              <a:defRPr baseline="0">
                <a:solidFill>
                  <a:schemeClr val="tx1"/>
                </a:solidFill>
                <a:latin typeface="Arial" panose="020B0604020202020204" pitchFamily="34" charset="0"/>
                <a:ea typeface="微软雅黑" panose="020B0503020204020204" charset="-122"/>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dirty="0"/>
              <a:t>单击此处编辑母版标题样式</a:t>
            </a:r>
            <a:endParaRPr lang="zh-CN" altLang="en-US" dirty="0"/>
          </a:p>
        </p:txBody>
      </p:sp>
      <p:sp>
        <p:nvSpPr>
          <p:cNvPr id="3" name="内容占位符 2"/>
          <p:cNvSpPr>
            <a:spLocks noGrp="1"/>
          </p:cNvSpPr>
          <p:nvPr>
            <p:ph idx="1"/>
            <p:custDataLst>
              <p:tags r:id="rId3"/>
            </p:custDataLst>
          </p:nvPr>
        </p:nvSpPr>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等腰三角形 6"/>
          <p:cNvSpPr/>
          <p:nvPr>
            <p:custDataLst>
              <p:tags r:id="rId2"/>
            </p:custDataLst>
          </p:nvPr>
        </p:nvSpPr>
        <p:spPr>
          <a:xfrm rot="5400000">
            <a:off x="365579" y="-384630"/>
            <a:ext cx="3106057" cy="3875317"/>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等腰三角形 7"/>
          <p:cNvSpPr/>
          <p:nvPr>
            <p:custDataLst>
              <p:tags r:id="rId3"/>
            </p:custDataLst>
          </p:nvPr>
        </p:nvSpPr>
        <p:spPr>
          <a:xfrm rot="16200000">
            <a:off x="8672738" y="3367313"/>
            <a:ext cx="3106057" cy="3875317"/>
          </a:xfrm>
          <a:prstGeom prst="triangle">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12"/>
          <p:cNvSpPr/>
          <p:nvPr>
            <p:custDataLst>
              <p:tags r:id="rId4"/>
            </p:custDataLst>
          </p:nvPr>
        </p:nvSpPr>
        <p:spPr>
          <a:xfrm rot="19299726">
            <a:off x="6750617" y="4812139"/>
            <a:ext cx="6346464" cy="695922"/>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12"/>
          <p:cNvSpPr/>
          <p:nvPr>
            <p:custDataLst>
              <p:tags r:id="rId5"/>
            </p:custDataLst>
          </p:nvPr>
        </p:nvSpPr>
        <p:spPr>
          <a:xfrm rot="8445098">
            <a:off x="-970111" y="1383138"/>
            <a:ext cx="6346464" cy="695922"/>
          </a:xfrm>
          <a:custGeom>
            <a:avLst/>
            <a:gdLst>
              <a:gd name="connsiteX0" fmla="*/ 0 w 5892800"/>
              <a:gd name="connsiteY0" fmla="*/ 0 h 707886"/>
              <a:gd name="connsiteX1" fmla="*/ 5892800 w 5892800"/>
              <a:gd name="connsiteY1" fmla="*/ 0 h 707886"/>
              <a:gd name="connsiteX2" fmla="*/ 5892800 w 5892800"/>
              <a:gd name="connsiteY2" fmla="*/ 707886 h 707886"/>
              <a:gd name="connsiteX3" fmla="*/ 0 w 5892800"/>
              <a:gd name="connsiteY3" fmla="*/ 707886 h 707886"/>
              <a:gd name="connsiteX4" fmla="*/ 0 w 5892800"/>
              <a:gd name="connsiteY4" fmla="*/ 0 h 707886"/>
              <a:gd name="connsiteX0-1" fmla="*/ 0 w 6244155"/>
              <a:gd name="connsiteY0-2" fmla="*/ 0 h 707886"/>
              <a:gd name="connsiteX1-3" fmla="*/ 6244155 w 6244155"/>
              <a:gd name="connsiteY1-4" fmla="*/ 293 h 707886"/>
              <a:gd name="connsiteX2-5" fmla="*/ 5892800 w 6244155"/>
              <a:gd name="connsiteY2-6" fmla="*/ 707886 h 707886"/>
              <a:gd name="connsiteX3-7" fmla="*/ 0 w 6244155"/>
              <a:gd name="connsiteY3-8" fmla="*/ 707886 h 707886"/>
              <a:gd name="connsiteX4-9" fmla="*/ 0 w 6244155"/>
              <a:gd name="connsiteY4-10" fmla="*/ 0 h 707886"/>
              <a:gd name="connsiteX0-11" fmla="*/ 0 w 6244155"/>
              <a:gd name="connsiteY0-12" fmla="*/ 0 h 707886"/>
              <a:gd name="connsiteX1-13" fmla="*/ 6244155 w 6244155"/>
              <a:gd name="connsiteY1-14" fmla="*/ 293 h 707886"/>
              <a:gd name="connsiteX2-15" fmla="*/ 5654769 w 6244155"/>
              <a:gd name="connsiteY2-16" fmla="*/ 704690 h 707886"/>
              <a:gd name="connsiteX3-17" fmla="*/ 0 w 6244155"/>
              <a:gd name="connsiteY3-18" fmla="*/ 707886 h 707886"/>
              <a:gd name="connsiteX4-19" fmla="*/ 0 w 6244155"/>
              <a:gd name="connsiteY4-20" fmla="*/ 0 h 707886"/>
              <a:gd name="connsiteX0-21" fmla="*/ 0 w 6201341"/>
              <a:gd name="connsiteY0-22" fmla="*/ 0 h 707886"/>
              <a:gd name="connsiteX1-23" fmla="*/ 6201341 w 6201341"/>
              <a:gd name="connsiteY1-24" fmla="*/ 5293 h 707886"/>
              <a:gd name="connsiteX2-25" fmla="*/ 5654769 w 6201341"/>
              <a:gd name="connsiteY2-26" fmla="*/ 704690 h 707886"/>
              <a:gd name="connsiteX3-27" fmla="*/ 0 w 6201341"/>
              <a:gd name="connsiteY3-28" fmla="*/ 707886 h 707886"/>
              <a:gd name="connsiteX4-29" fmla="*/ 0 w 6201341"/>
              <a:gd name="connsiteY4-30" fmla="*/ 0 h 707886"/>
              <a:gd name="connsiteX0-31" fmla="*/ 0 w 6201341"/>
              <a:gd name="connsiteY0-32" fmla="*/ 0 h 707886"/>
              <a:gd name="connsiteX1-33" fmla="*/ 6201341 w 6201341"/>
              <a:gd name="connsiteY1-34" fmla="*/ 5293 h 707886"/>
              <a:gd name="connsiteX2-35" fmla="*/ 5638088 w 6201341"/>
              <a:gd name="connsiteY2-36" fmla="*/ 701215 h 707886"/>
              <a:gd name="connsiteX3-37" fmla="*/ 0 w 6201341"/>
              <a:gd name="connsiteY3-38" fmla="*/ 707886 h 707886"/>
              <a:gd name="connsiteX4-39" fmla="*/ 0 w 6201341"/>
              <a:gd name="connsiteY4-40" fmla="*/ 0 h 707886"/>
              <a:gd name="connsiteX0-41" fmla="*/ 0 w 6201341"/>
              <a:gd name="connsiteY0-42" fmla="*/ 0 h 701215"/>
              <a:gd name="connsiteX1-43" fmla="*/ 6201341 w 6201341"/>
              <a:gd name="connsiteY1-44" fmla="*/ 5293 h 701215"/>
              <a:gd name="connsiteX2-45" fmla="*/ 5638088 w 6201341"/>
              <a:gd name="connsiteY2-46" fmla="*/ 701215 h 701215"/>
              <a:gd name="connsiteX3-47" fmla="*/ 719912 w 6201341"/>
              <a:gd name="connsiteY3-48" fmla="*/ 694321 h 701215"/>
              <a:gd name="connsiteX4-49" fmla="*/ 0 w 6201341"/>
              <a:gd name="connsiteY4-50" fmla="*/ 0 h 701215"/>
              <a:gd name="connsiteX0-51" fmla="*/ 0 w 6346464"/>
              <a:gd name="connsiteY0-52" fmla="*/ 6233 h 695922"/>
              <a:gd name="connsiteX1-53" fmla="*/ 6346464 w 6346464"/>
              <a:gd name="connsiteY1-54" fmla="*/ 0 h 695922"/>
              <a:gd name="connsiteX2-55" fmla="*/ 5783211 w 6346464"/>
              <a:gd name="connsiteY2-56" fmla="*/ 695922 h 695922"/>
              <a:gd name="connsiteX3-57" fmla="*/ 865035 w 6346464"/>
              <a:gd name="connsiteY3-58" fmla="*/ 689028 h 695922"/>
              <a:gd name="connsiteX4-59" fmla="*/ 0 w 6346464"/>
              <a:gd name="connsiteY4-60" fmla="*/ 6233 h 69592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6346464" h="695922">
                <a:moveTo>
                  <a:pt x="0" y="6233"/>
                </a:moveTo>
                <a:lnTo>
                  <a:pt x="6346464" y="0"/>
                </a:lnTo>
                <a:lnTo>
                  <a:pt x="5783211" y="695922"/>
                </a:lnTo>
                <a:lnTo>
                  <a:pt x="865035" y="689028"/>
                </a:lnTo>
                <a:lnTo>
                  <a:pt x="0" y="6233"/>
                </a:lnTo>
                <a:close/>
              </a:path>
            </a:pathLst>
          </a:custGeom>
          <a:solidFill>
            <a:schemeClr val="accent1">
              <a:alpha val="7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标题 1"/>
          <p:cNvSpPr>
            <a:spLocks noGrp="1"/>
          </p:cNvSpPr>
          <p:nvPr>
            <p:ph type="title" hasCustomPrompt="1"/>
            <p:custDataLst>
              <p:tags r:id="rId6"/>
            </p:custDataLst>
          </p:nvPr>
        </p:nvSpPr>
        <p:spPr>
          <a:xfrm>
            <a:off x="4850087" y="2804984"/>
            <a:ext cx="5529587" cy="898493"/>
          </a:xfrm>
        </p:spPr>
        <p:txBody>
          <a:bodyPr anchor="ctr" anchorCtr="0">
            <a:normAutofit/>
          </a:bodyPr>
          <a:lstStyle>
            <a:lvl1pPr>
              <a:defRPr sz="4000">
                <a:solidFill>
                  <a:schemeClr val="tx1">
                    <a:lumMod val="65000"/>
                    <a:lumOff val="35000"/>
                  </a:schemeClr>
                </a:solidFill>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7"/>
            </p:custDataLst>
          </p:nvPr>
        </p:nvSpPr>
        <p:spPr>
          <a:xfrm>
            <a:off x="3317769" y="2804984"/>
            <a:ext cx="1466507" cy="898493"/>
          </a:xfrm>
        </p:spPr>
        <p:txBody>
          <a:bodyPr wrap="square" anchor="ctr" anchorCtr="0">
            <a:normAutofit/>
          </a:bodyPr>
          <a:lstStyle>
            <a:lvl1pPr marL="0" indent="0" algn="r">
              <a:buNone/>
              <a:defRPr sz="4400" b="1">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文本</a:t>
            </a:r>
            <a:endParaRPr lang="zh-CN" altLang="en-US" dirty="0"/>
          </a:p>
        </p:txBody>
      </p:sp>
      <p:sp>
        <p:nvSpPr>
          <p:cNvPr id="4" name="日期占位符 3"/>
          <p:cNvSpPr>
            <a:spLocks noGrp="1"/>
          </p:cNvSpPr>
          <p:nvPr>
            <p:ph type="dt" sz="half" idx="10"/>
            <p:custDataLst>
              <p:tags r:id="rId8"/>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9"/>
            </p:custDataLst>
          </p:nvPr>
        </p:nvSpPr>
        <p:spPr/>
        <p:txBody>
          <a:bodyPr/>
          <a:lstStyle/>
          <a:p>
            <a:endParaRPr lang="zh-CN" altLang="en-US"/>
          </a:p>
        </p:txBody>
      </p:sp>
      <p:sp>
        <p:nvSpPr>
          <p:cNvPr id="6" name="灯片编号占位符 5"/>
          <p:cNvSpPr>
            <a:spLocks noGrp="1"/>
          </p:cNvSpPr>
          <p:nvPr>
            <p:ph type="sldNum" sz="quarter" idx="12"/>
            <p:custDataLst>
              <p:tags r:id="rId10"/>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a:lstStyle/>
          <a:p>
            <a:r>
              <a:rPr lang="zh-CN" altLang="en-US"/>
              <a:t>单击此处编辑母版标题样式</a:t>
            </a:r>
            <a:endParaRPr lang="zh-CN" altLang="en-US"/>
          </a:p>
        </p:txBody>
      </p:sp>
      <p:sp>
        <p:nvSpPr>
          <p:cNvPr id="3" name="内容占位符 2"/>
          <p:cNvSpPr>
            <a:spLocks noGrp="1"/>
          </p:cNvSpPr>
          <p:nvPr>
            <p:ph sz="half" idx="1"/>
            <p:custDataLst>
              <p:tags r:id="rId3"/>
            </p:custDataLst>
          </p:nvPr>
        </p:nvSpPr>
        <p:spPr>
          <a:xfrm>
            <a:off x="838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内容占位符 3"/>
          <p:cNvSpPr>
            <a:spLocks noGrp="1"/>
          </p:cNvSpPr>
          <p:nvPr>
            <p:ph sz="half" idx="2"/>
            <p:custDataLst>
              <p:tags r:id="rId4"/>
            </p:custDataLst>
          </p:nvPr>
        </p:nvSpPr>
        <p:spPr>
          <a:xfrm>
            <a:off x="6172200" y="1825625"/>
            <a:ext cx="5181600" cy="4351338"/>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custDataLst>
              <p:tags r:id="rId3"/>
            </p:custDataLst>
          </p:nvPr>
        </p:nvSpPr>
        <p:spPr>
          <a:xfrm>
            <a:off x="839788" y="1744961"/>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4" name="内容占位符 3"/>
          <p:cNvSpPr>
            <a:spLocks noGrp="1"/>
          </p:cNvSpPr>
          <p:nvPr>
            <p:ph sz="half" idx="2"/>
            <p:custDataLst>
              <p:tags r:id="rId4"/>
            </p:custDataLst>
          </p:nvPr>
        </p:nvSpPr>
        <p:spPr>
          <a:xfrm>
            <a:off x="839788" y="2615609"/>
            <a:ext cx="5157787"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文本占位符 4"/>
          <p:cNvSpPr>
            <a:spLocks noGrp="1"/>
          </p:cNvSpPr>
          <p:nvPr>
            <p:ph type="body" sz="quarter" idx="3"/>
            <p:custDataLst>
              <p:tags r:id="rId5"/>
            </p:custDataLst>
          </p:nvPr>
        </p:nvSpPr>
        <p:spPr>
          <a:xfrm>
            <a:off x="6172200" y="1744961"/>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单击此处编辑母版文本样式</a:t>
            </a:r>
            <a:endParaRPr lang="zh-CN" altLang="en-US" dirty="0"/>
          </a:p>
        </p:txBody>
      </p:sp>
      <p:sp>
        <p:nvSpPr>
          <p:cNvPr id="6" name="内容占位符 5"/>
          <p:cNvSpPr>
            <a:spLocks noGrp="1"/>
          </p:cNvSpPr>
          <p:nvPr>
            <p:ph sz="quarter" idx="4"/>
            <p:custDataLst>
              <p:tags r:id="rId6"/>
            </p:custDataLst>
          </p:nvPr>
        </p:nvSpPr>
        <p:spPr>
          <a:xfrm>
            <a:off x="6172200" y="2615609"/>
            <a:ext cx="5183188" cy="3574054"/>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p:txBody>
          <a:bodyPr vert="horz" lIns="101600" tIns="38100" rIns="76200" bIns="38100" rtlCol="0" anchor="t" anchorCtr="0">
            <a:noAutofit/>
          </a:bodyPr>
          <a:lstStyle>
            <a:lvl1pPr marL="0" marR="0" lvl="0" algn="l" defTabSz="914400" rtl="0" eaLnBrk="1" fontAlgn="auto" latinLnBrk="0" hangingPunct="1">
              <a:lnSpc>
                <a:spcPct val="100000"/>
              </a:lnSpc>
              <a:buNone/>
              <a:defRPr kumimoji="0" lang="zh-CN" altLang="en-US" sz="2400" b="1" i="0" u="none" strike="noStrike" kern="1200" cap="none" spc="200" normalizeH="0" baseline="0" noProof="1" dirty="0">
                <a:solidFill>
                  <a:schemeClr val="accent1"/>
                </a:solidFill>
                <a:uFillTx/>
                <a:latin typeface="Arial" panose="020B0604020202020204" pitchFamily="34" charset="0"/>
                <a:ea typeface="微软雅黑" panose="020B050302020402020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839787" y="457200"/>
            <a:ext cx="4165200" cy="1600200"/>
          </a:xfrm>
        </p:spPr>
        <p:txBody>
          <a:bodyPr anchor="t" anchorCtr="0">
            <a:normAutofit/>
          </a:bodyPr>
          <a:lstStyle>
            <a:lvl1pPr>
              <a:defRPr sz="3600"/>
            </a:lvl1pPr>
          </a:lstStyle>
          <a:p>
            <a:r>
              <a:rPr lang="zh-CN" altLang="en-US" dirty="0"/>
              <a:t>单击此处编辑母版标题样式</a:t>
            </a:r>
            <a:endParaRPr lang="zh-CN" altLang="en-US" dirty="0"/>
          </a:p>
        </p:txBody>
      </p:sp>
      <p:sp>
        <p:nvSpPr>
          <p:cNvPr id="3" name="图片占位符 2"/>
          <p:cNvSpPr>
            <a:spLocks noGrp="1" noChangeAspect="1"/>
          </p:cNvSpPr>
          <p:nvPr>
            <p:ph type="pic" idx="1"/>
            <p:custDataLst>
              <p:tags r:id="rId3"/>
            </p:custDataLst>
          </p:nvPr>
        </p:nvSpPr>
        <p:spPr>
          <a:xfrm>
            <a:off x="5184000" y="457200"/>
            <a:ext cx="6170400" cy="540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dirty="0"/>
          </a:p>
        </p:txBody>
      </p:sp>
      <p:sp>
        <p:nvSpPr>
          <p:cNvPr id="4" name="文本占位符 3"/>
          <p:cNvSpPr>
            <a:spLocks noGrp="1"/>
          </p:cNvSpPr>
          <p:nvPr>
            <p:ph type="body" sz="half" idx="2"/>
            <p:custDataLst>
              <p:tags r:id="rId4"/>
            </p:custDataLst>
          </p:nvPr>
        </p:nvSpPr>
        <p:spPr>
          <a:xfrm>
            <a:off x="839787" y="2057400"/>
            <a:ext cx="4165200" cy="3811588"/>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dirty="0"/>
              <a:t>单击此处编辑母版文本样式</a:t>
            </a:r>
            <a:endParaRPr lang="zh-CN" altLang="en-US" dirty="0"/>
          </a:p>
        </p:txBody>
      </p:sp>
      <p:sp>
        <p:nvSpPr>
          <p:cNvPr id="5" name="日期占位符 4"/>
          <p:cNvSpPr>
            <a:spLocks noGrp="1"/>
          </p:cNvSpPr>
          <p:nvPr>
            <p:ph type="dt" sz="half" idx="10"/>
            <p:custDataLst>
              <p:tags r:id="rId5"/>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6"/>
            </p:custDataLst>
          </p:nvPr>
        </p:nvSpPr>
        <p:spPr/>
        <p:txBody>
          <a:bodyPr/>
          <a:lstStyle/>
          <a:p>
            <a:endParaRPr lang="zh-CN" altLang="en-US" dirty="0"/>
          </a:p>
        </p:txBody>
      </p:sp>
      <p:sp>
        <p:nvSpPr>
          <p:cNvPr id="7" name="灯片编号占位符 6"/>
          <p:cNvSpPr>
            <a:spLocks noGrp="1"/>
          </p:cNvSpPr>
          <p:nvPr>
            <p:ph type="sldNum" sz="quarter" idx="12"/>
            <p:custDataLst>
              <p:tags r:id="rId7"/>
            </p:custDataLst>
          </p:nvPr>
        </p:nvSpPr>
        <p:spPr/>
        <p:txBody>
          <a:bodyPr/>
          <a:lstStyle/>
          <a:p>
            <a:fld id="{FABC47A4-756D-490B-A52F-7D9E2C9FC05F}"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2"/>
            </p:custDataLst>
          </p:nvPr>
        </p:nvSpPr>
        <p:spPr>
          <a:xfrm>
            <a:off x="9824484" y="365125"/>
            <a:ext cx="1529316" cy="5811838"/>
          </a:xfrm>
        </p:spPr>
        <p:txBody>
          <a:bodyPr vert="eaVert">
            <a:normAutofit/>
          </a:bodyPr>
          <a:lstStyle>
            <a:lvl1pPr>
              <a:defRPr sz="3600"/>
            </a:lvl1pPr>
          </a:lstStyle>
          <a:p>
            <a:r>
              <a:rPr lang="zh-CN" altLang="en-US"/>
              <a:t>单击此处编辑母版标题样式</a:t>
            </a:r>
            <a:endParaRPr lang="zh-CN" altLang="en-US"/>
          </a:p>
        </p:txBody>
      </p:sp>
      <p:sp>
        <p:nvSpPr>
          <p:cNvPr id="3" name="竖排文字占位符 2"/>
          <p:cNvSpPr>
            <a:spLocks noGrp="1"/>
          </p:cNvSpPr>
          <p:nvPr>
            <p:ph type="body" orient="vert" idx="1"/>
            <p:custDataLst>
              <p:tags r:id="rId3"/>
            </p:custDataLst>
          </p:nvPr>
        </p:nvSpPr>
        <p:spPr>
          <a:xfrm>
            <a:off x="838200" y="365125"/>
            <a:ext cx="8879958" cy="5811838"/>
          </a:xfrm>
        </p:spPr>
        <p:txBody>
          <a:bodyPr vert="eaVert"/>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5" Type="http://schemas.openxmlformats.org/officeDocument/2006/relationships/theme" Target="../theme/theme1.xml"/><Relationship Id="rId24" Type="http://schemas.openxmlformats.org/officeDocument/2006/relationships/tags" Target="../tags/tag158.xml"/><Relationship Id="rId23" Type="http://schemas.openxmlformats.org/officeDocument/2006/relationships/tags" Target="../tags/tag157.xml"/><Relationship Id="rId22" Type="http://schemas.openxmlformats.org/officeDocument/2006/relationships/tags" Target="../tags/tag156.xml"/><Relationship Id="rId21" Type="http://schemas.openxmlformats.org/officeDocument/2006/relationships/tags" Target="../tags/tag155.xml"/><Relationship Id="rId20" Type="http://schemas.openxmlformats.org/officeDocument/2006/relationships/tags" Target="../tags/tag154.xml"/><Relationship Id="rId2" Type="http://schemas.openxmlformats.org/officeDocument/2006/relationships/slideLayout" Target="../slideLayouts/slideLayout2.xml"/><Relationship Id="rId19" Type="http://schemas.openxmlformats.org/officeDocument/2006/relationships/tags" Target="../tags/tag153.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alpha val="39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9"/>
            </p:custDataLst>
          </p:nvPr>
        </p:nvSpPr>
        <p:spPr>
          <a:xfrm>
            <a:off x="838200" y="365125"/>
            <a:ext cx="10515600" cy="1325563"/>
          </a:xfrm>
          <a:prstGeom prst="rect">
            <a:avLst/>
          </a:prstGeom>
        </p:spPr>
        <p:txBody>
          <a:bodyPr vert="horz" lIns="91440" tIns="45720" rIns="91440" bIns="45720" rtlCol="0" anchor="ctr">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20"/>
            </p:custDataLst>
          </p:nvPr>
        </p:nvSpPr>
        <p:spPr>
          <a:xfrm>
            <a:off x="838200" y="1825625"/>
            <a:ext cx="10515600" cy="4351338"/>
          </a:xfrm>
          <a:prstGeom prst="rect">
            <a:avLst/>
          </a:prstGeom>
        </p:spPr>
        <p:txBody>
          <a:bodyPr vert="horz" lIns="91440" tIns="45720" rIns="91440" bIns="4572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21"/>
            </p:custDataLst>
          </p:nvPr>
        </p:nvSpPr>
        <p:spPr>
          <a:xfrm>
            <a:off x="838200" y="6356350"/>
            <a:ext cx="2743200" cy="365125"/>
          </a:xfrm>
          <a:prstGeom prst="rect">
            <a:avLst/>
          </a:prstGeom>
        </p:spPr>
        <p:txBody>
          <a:bodyPr vert="horz" lIns="91440" tIns="45720" rIns="91440" bIns="45720" rtlCol="0" anchor="ctr">
            <a:normAutofit/>
          </a:bodyPr>
          <a:lstStyle>
            <a:lvl1pPr algn="l">
              <a:defRPr sz="1200">
                <a:solidFill>
                  <a:schemeClr val="bg1">
                    <a:lumMod val="50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22"/>
            </p:custDataLst>
          </p:nvPr>
        </p:nvSpPr>
        <p:spPr>
          <a:xfrm>
            <a:off x="4038600" y="6356350"/>
            <a:ext cx="4114800" cy="365125"/>
          </a:xfrm>
          <a:prstGeom prst="rect">
            <a:avLst/>
          </a:prstGeom>
        </p:spPr>
        <p:txBody>
          <a:bodyPr vert="horz" lIns="91440" tIns="45720" rIns="91440" bIns="45720" rtlCol="0" anchor="ctr">
            <a:normAutofit/>
          </a:bodyPr>
          <a:lstStyle>
            <a:lvl1pPr algn="ctr">
              <a:defRPr sz="1200">
                <a:solidFill>
                  <a:schemeClr val="bg1">
                    <a:lumMod val="50000"/>
                  </a:schemeClr>
                </a:solidFill>
              </a:defRPr>
            </a:lvl1pPr>
          </a:lstStyle>
          <a:p>
            <a:endParaRPr lang="zh-CN" altLang="en-US"/>
          </a:p>
        </p:txBody>
      </p:sp>
      <p:sp>
        <p:nvSpPr>
          <p:cNvPr id="6" name="灯片编号占位符 5"/>
          <p:cNvSpPr>
            <a:spLocks noGrp="1"/>
          </p:cNvSpPr>
          <p:nvPr>
            <p:ph type="sldNum" sz="quarter" idx="4"/>
            <p:custDataLst>
              <p:tags r:id="rId23"/>
            </p:custDataLst>
          </p:nvPr>
        </p:nvSpPr>
        <p:spPr>
          <a:xfrm>
            <a:off x="8610600" y="6356350"/>
            <a:ext cx="2743200" cy="365125"/>
          </a:xfrm>
          <a:prstGeom prst="rect">
            <a:avLst/>
          </a:prstGeom>
        </p:spPr>
        <p:txBody>
          <a:bodyPr vert="horz" lIns="91440" tIns="45720" rIns="91440" bIns="45720" rtlCol="0" anchor="ctr">
            <a:normAutofit/>
          </a:bodyPr>
          <a:lstStyle>
            <a:lvl1pPr algn="r">
              <a:defRPr sz="1200">
                <a:solidFill>
                  <a:schemeClr val="bg1">
                    <a:lumMod val="50000"/>
                  </a:schemeClr>
                </a:solidFill>
              </a:defRPr>
            </a:lvl1pPr>
          </a:lstStyle>
          <a:p>
            <a:fld id="{49AE70B2-8BF9-45C0-BB95-33D1B9D3A854}" type="slidenum">
              <a:rPr lang="zh-CN" altLang="en-US" smtClean="0"/>
            </a:fld>
            <a:endParaRPr lang="zh-CN" altLang="en-US"/>
          </a:p>
        </p:txBody>
      </p:sp>
      <p:sp>
        <p:nvSpPr>
          <p:cNvPr id="7" name="KSO_TEMPLATE" hidden="1"/>
          <p:cNvSpPr/>
          <p:nvPr>
            <p:custDataLst>
              <p:tags r:id="rId2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Lst>
  <p:txStyles>
    <p:titleStyle>
      <a:lvl1pPr algn="l" defTabSz="914400" rtl="0" eaLnBrk="1" latinLnBrk="0" hangingPunct="1">
        <a:lnSpc>
          <a:spcPct val="90000"/>
        </a:lnSpc>
        <a:spcBef>
          <a:spcPct val="0"/>
        </a:spcBef>
        <a:buNone/>
        <a:defRPr sz="40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59.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2.xml"/><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tags" Target="../tags/tag193.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4.xml"/><Relationship Id="rId1"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5.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6.xml"/><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7.xml"/><Relationship Id="rId1"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tags" Target="../tags/tag198.xml"/><Relationship Id="rId1" Type="http://schemas.openxmlformats.org/officeDocument/2006/relationships/image" Target="../media/image8.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99.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0.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1.xml"/></Relationships>
</file>

<file path=ppt/slides/_rels/slide2.xml.rels><?xml version="1.0" encoding="UTF-8" standalone="yes"?>
<Relationships xmlns="http://schemas.openxmlformats.org/package/2006/relationships"><Relationship Id="rId9" Type="http://schemas.openxmlformats.org/officeDocument/2006/relationships/tags" Target="../tags/tag168.xml"/><Relationship Id="rId8" Type="http://schemas.openxmlformats.org/officeDocument/2006/relationships/tags" Target="../tags/tag167.xml"/><Relationship Id="rId7" Type="http://schemas.openxmlformats.org/officeDocument/2006/relationships/tags" Target="../tags/tag166.xml"/><Relationship Id="rId6" Type="http://schemas.openxmlformats.org/officeDocument/2006/relationships/tags" Target="../tags/tag165.xml"/><Relationship Id="rId5" Type="http://schemas.openxmlformats.org/officeDocument/2006/relationships/tags" Target="../tags/tag164.xml"/><Relationship Id="rId4" Type="http://schemas.openxmlformats.org/officeDocument/2006/relationships/tags" Target="../tags/tag163.xml"/><Relationship Id="rId3" Type="http://schemas.openxmlformats.org/officeDocument/2006/relationships/tags" Target="../tags/tag162.xml"/><Relationship Id="rId2" Type="http://schemas.openxmlformats.org/officeDocument/2006/relationships/tags" Target="../tags/tag161.xml"/><Relationship Id="rId19" Type="http://schemas.openxmlformats.org/officeDocument/2006/relationships/notesSlide" Target="../notesSlides/notesSlide1.xml"/><Relationship Id="rId18" Type="http://schemas.openxmlformats.org/officeDocument/2006/relationships/slideLayout" Target="../slideLayouts/slideLayout7.xml"/><Relationship Id="rId17" Type="http://schemas.openxmlformats.org/officeDocument/2006/relationships/tags" Target="../tags/tag176.xml"/><Relationship Id="rId16" Type="http://schemas.openxmlformats.org/officeDocument/2006/relationships/tags" Target="../tags/tag175.xml"/><Relationship Id="rId15" Type="http://schemas.openxmlformats.org/officeDocument/2006/relationships/tags" Target="../tags/tag174.xml"/><Relationship Id="rId14" Type="http://schemas.openxmlformats.org/officeDocument/2006/relationships/tags" Target="../tags/tag173.xml"/><Relationship Id="rId13" Type="http://schemas.openxmlformats.org/officeDocument/2006/relationships/tags" Target="../tags/tag172.xml"/><Relationship Id="rId12" Type="http://schemas.openxmlformats.org/officeDocument/2006/relationships/tags" Target="../tags/tag171.xml"/><Relationship Id="rId11" Type="http://schemas.openxmlformats.org/officeDocument/2006/relationships/tags" Target="../tags/tag170.xml"/><Relationship Id="rId10" Type="http://schemas.openxmlformats.org/officeDocument/2006/relationships/tags" Target="../tags/tag169.xml"/><Relationship Id="rId1" Type="http://schemas.openxmlformats.org/officeDocument/2006/relationships/tags" Target="../tags/tag160.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2.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3.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204.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5.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06.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07.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3.xml"/><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80.xml"/></Relationships>
</file>

<file path=ppt/slides/_rels/slide5.xml.rels><?xml version="1.0" encoding="UTF-8" standalone="yes"?>
<Relationships xmlns="http://schemas.openxmlformats.org/package/2006/relationships"><Relationship Id="rId5" Type="http://schemas.openxmlformats.org/officeDocument/2006/relationships/notesSlide" Target="../notesSlides/notesSlide3.xml"/><Relationship Id="rId4" Type="http://schemas.openxmlformats.org/officeDocument/2006/relationships/slideLayout" Target="../slideLayouts/slideLayout3.xml"/><Relationship Id="rId3" Type="http://schemas.openxmlformats.org/officeDocument/2006/relationships/tags" Target="../tags/tag183.xml"/><Relationship Id="rId2" Type="http://schemas.openxmlformats.org/officeDocument/2006/relationships/tags" Target="../tags/tag182.xml"/><Relationship Id="rId1" Type="http://schemas.openxmlformats.org/officeDocument/2006/relationships/tags" Target="../tags/tag181.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84.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4.xml"/><Relationship Id="rId4" Type="http://schemas.openxmlformats.org/officeDocument/2006/relationships/slideLayout" Target="../slideLayouts/slideLayout3.xml"/><Relationship Id="rId3" Type="http://schemas.openxmlformats.org/officeDocument/2006/relationships/tags" Target="../tags/tag187.xml"/><Relationship Id="rId2" Type="http://schemas.openxmlformats.org/officeDocument/2006/relationships/tags" Target="../tags/tag186.xml"/><Relationship Id="rId1" Type="http://schemas.openxmlformats.org/officeDocument/2006/relationships/tags" Target="../tags/tag185.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88.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5.xml"/><Relationship Id="rId4" Type="http://schemas.openxmlformats.org/officeDocument/2006/relationships/slideLayout" Target="../slideLayouts/slideLayout3.xml"/><Relationship Id="rId3" Type="http://schemas.openxmlformats.org/officeDocument/2006/relationships/tags" Target="../tags/tag191.xml"/><Relationship Id="rId2" Type="http://schemas.openxmlformats.org/officeDocument/2006/relationships/tags" Target="../tags/tag190.xml"/><Relationship Id="rId1" Type="http://schemas.openxmlformats.org/officeDocument/2006/relationships/tags" Target="../tags/tag18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a:t>探究新能源对生活的影响</a:t>
            </a:r>
            <a:endParaRPr lang="zh-CN" altLang="en-US"/>
          </a:p>
        </p:txBody>
      </p:sp>
      <p:sp>
        <p:nvSpPr>
          <p:cNvPr id="3" name="副标题 2"/>
          <p:cNvSpPr>
            <a:spLocks noGrp="1"/>
          </p:cNvSpPr>
          <p:nvPr>
            <p:ph type="subTitle" idx="1"/>
          </p:nvPr>
        </p:nvSpPr>
        <p:spPr>
          <a:xfrm>
            <a:off x="2611755" y="4752975"/>
            <a:ext cx="3768725" cy="1632585"/>
          </a:xfrm>
        </p:spPr>
        <p:txBody>
          <a:bodyPr/>
          <a:p>
            <a:pPr algn="l"/>
            <a:r>
              <a:rPr lang="zh-CN" altLang="en-US" sz="2000"/>
              <a:t>主</a:t>
            </a:r>
            <a:r>
              <a:rPr lang="en-US" altLang="zh-CN" sz="2000"/>
              <a:t> </a:t>
            </a:r>
            <a:r>
              <a:rPr lang="zh-CN" altLang="en-US" sz="2000"/>
              <a:t>持</a:t>
            </a:r>
            <a:r>
              <a:rPr lang="en-US" altLang="zh-CN" sz="2000"/>
              <a:t> </a:t>
            </a:r>
            <a:r>
              <a:rPr lang="zh-CN" altLang="en-US" sz="2000"/>
              <a:t>人：徐宇虹</a:t>
            </a:r>
            <a:endParaRPr lang="zh-CN" altLang="en-US" sz="2000"/>
          </a:p>
          <a:p>
            <a:pPr algn="l"/>
            <a:r>
              <a:rPr lang="zh-CN" altLang="en-US" sz="2000"/>
              <a:t>组员：孙梓淇</a:t>
            </a:r>
            <a:endParaRPr lang="zh-CN" altLang="en-US" sz="2000"/>
          </a:p>
          <a:p>
            <a:pPr algn="l"/>
            <a:r>
              <a:rPr lang="zh-CN" altLang="en-US" sz="2000"/>
              <a:t>指导老师：谷桃</a:t>
            </a:r>
            <a:endParaRPr lang="zh-CN" altLang="en-US" sz="2000"/>
          </a:p>
          <a:p>
            <a:pPr algn="l"/>
            <a:r>
              <a:rPr lang="zh-CN" altLang="en-US" sz="2000"/>
              <a:t>学</a:t>
            </a:r>
            <a:r>
              <a:rPr lang="en-US" altLang="zh-CN" sz="2000"/>
              <a:t>       </a:t>
            </a:r>
            <a:r>
              <a:rPr lang="zh-CN" altLang="en-US" sz="2000"/>
              <a:t>校：徐州市矿大实验学校</a:t>
            </a:r>
            <a:endParaRPr lang="zh-CN" altLang="en-US" sz="2000"/>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81430" y="1249045"/>
            <a:ext cx="9626600" cy="723900"/>
          </a:xfrm>
        </p:spPr>
        <p:txBody>
          <a:bodyPr/>
          <a:p>
            <a:r>
              <a:rPr lang="zh-CN" altLang="en-US">
                <a:sym typeface="+mn-ea"/>
              </a:rPr>
              <a:t>新能源汽车的发展对传统能源行业的影响</a:t>
            </a:r>
            <a:endParaRPr lang="zh-CN" altLang="en-US"/>
          </a:p>
        </p:txBody>
      </p:sp>
      <p:sp>
        <p:nvSpPr>
          <p:cNvPr id="3" name="内容占位符 2"/>
          <p:cNvSpPr>
            <a:spLocks noGrp="1"/>
          </p:cNvSpPr>
          <p:nvPr>
            <p:ph sz="quarter" idx="13"/>
          </p:nvPr>
        </p:nvSpPr>
        <p:spPr>
          <a:xfrm>
            <a:off x="1281113" y="1973100"/>
            <a:ext cx="9626600" cy="3445200"/>
          </a:xfrm>
        </p:spPr>
        <p:txBody>
          <a:bodyPr/>
          <a:p>
            <a:pPr marL="0" indent="0">
              <a:buNone/>
            </a:pPr>
            <a:r>
              <a:rPr lang="zh-CN" altLang="en-US"/>
              <a:t>一、市场份额和销量影响：</a:t>
            </a:r>
            <a:endParaRPr lang="zh-CN" altLang="en-US"/>
          </a:p>
          <a:p>
            <a:pPr marL="0" indent="0">
              <a:buNone/>
            </a:pPr>
            <a:r>
              <a:rPr lang="zh-CN" altLang="en-US"/>
              <a:t>新能源汽车的普及导致传统燃油汽车面临市场份额和销量的压力。消费者对环保出行的需求增加，可能导致传统汽车销量下降，并对传统汽车制造商产生市场份额和利润方面的挤压。尤其是在一些地区限制购买传统燃油车的情况下，传统燃油汽车的销量可能会大减，导致利润下滑和产品积压。</a:t>
            </a:r>
            <a:endParaRPr lang="zh-CN" altLang="en-US"/>
          </a:p>
        </p:txBody>
      </p:sp>
      <p:pic>
        <p:nvPicPr>
          <p:cNvPr id="100" name="图片 99"/>
          <p:cNvPicPr/>
          <p:nvPr/>
        </p:nvPicPr>
        <p:blipFill>
          <a:blip r:embed="rId1"/>
          <a:stretch>
            <a:fillRect/>
          </a:stretch>
        </p:blipFill>
        <p:spPr>
          <a:xfrm>
            <a:off x="7192645" y="4068445"/>
            <a:ext cx="4808855" cy="2476500"/>
          </a:xfrm>
          <a:prstGeom prst="rect">
            <a:avLst/>
          </a:prstGeom>
          <a:noFill/>
          <a:ln w="9525">
            <a:noFill/>
          </a:ln>
        </p:spPr>
      </p:pic>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内容占位符 3"/>
          <p:cNvPicPr>
            <a:picLocks noChangeAspect="1"/>
          </p:cNvPicPr>
          <p:nvPr>
            <p:ph sz="quarter" idx="13"/>
          </p:nvPr>
        </p:nvPicPr>
        <p:blipFill>
          <a:blip r:embed="rId1"/>
          <a:stretch>
            <a:fillRect/>
          </a:stretch>
        </p:blipFill>
        <p:spPr>
          <a:xfrm>
            <a:off x="800100" y="655320"/>
            <a:ext cx="10389870" cy="5547360"/>
          </a:xfrm>
          <a:prstGeom prst="rect">
            <a:avLst/>
          </a:prstGeom>
        </p:spPr>
      </p:pic>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81600" y="525300"/>
            <a:ext cx="9626400" cy="723600"/>
          </a:xfrm>
        </p:spPr>
        <p:txBody>
          <a:bodyPr/>
          <a:p>
            <a:r>
              <a:rPr lang="zh-CN" altLang="en-US">
                <a:sym typeface="+mn-ea"/>
              </a:rPr>
              <a:t>新能源汽车的发展对传统能源行业的影响</a:t>
            </a:r>
            <a:endParaRPr lang="zh-CN" altLang="en-US"/>
          </a:p>
        </p:txBody>
      </p:sp>
      <p:sp>
        <p:nvSpPr>
          <p:cNvPr id="5" name="文本框 4"/>
          <p:cNvSpPr txBox="1"/>
          <p:nvPr/>
        </p:nvSpPr>
        <p:spPr>
          <a:xfrm>
            <a:off x="1282065" y="1256030"/>
            <a:ext cx="9625965" cy="1568450"/>
          </a:xfrm>
          <a:prstGeom prst="rect">
            <a:avLst/>
          </a:prstGeom>
          <a:noFill/>
        </p:spPr>
        <p:txBody>
          <a:bodyPr wrap="square" rtlCol="0">
            <a:spAutoFit/>
          </a:bodyPr>
          <a:p>
            <a:r>
              <a:rPr lang="zh-CN" altLang="en-US" sz="2400">
                <a:latin typeface="Arial" panose="020B0604020202020204" pitchFamily="34" charset="0"/>
                <a:ea typeface="微软雅黑" panose="020B0503020204020204" charset="-122"/>
                <a:sym typeface="+mn-ea"/>
              </a:rPr>
              <a:t>二、供应链调整和结构转型：</a:t>
            </a:r>
            <a:endParaRPr lang="zh-CN" altLang="en-US" sz="2400">
              <a:latin typeface="Arial" panose="020B0604020202020204" pitchFamily="34" charset="0"/>
              <a:ea typeface="微软雅黑" panose="020B0503020204020204" charset="-122"/>
              <a:sym typeface="+mn-ea"/>
            </a:endParaRPr>
          </a:p>
          <a:p>
            <a:r>
              <a:rPr lang="zh-CN" altLang="en-US" sz="2400">
                <a:latin typeface="Arial" panose="020B0604020202020204" pitchFamily="34" charset="0"/>
                <a:ea typeface="微软雅黑" panose="020B0503020204020204" charset="-122"/>
                <a:sym typeface="+mn-ea"/>
              </a:rPr>
              <a:t>由于新能源汽车与传统燃油汽车在技术和零部件方面存在差异，传统汽车制造商需要调整供应链，并转型生产适应新能源汽车的零部件和技术。这可能需要投入大量的研发和生产设备改造。</a:t>
            </a:r>
            <a:endParaRPr lang="zh-CN" altLang="en-US" sz="2400">
              <a:latin typeface="Arial" panose="020B0604020202020204" pitchFamily="34" charset="0"/>
              <a:ea typeface="微软雅黑" panose="020B0503020204020204" charset="-122"/>
              <a:sym typeface="+mn-ea"/>
            </a:endParaRPr>
          </a:p>
        </p:txBody>
      </p:sp>
      <p:pic>
        <p:nvPicPr>
          <p:cNvPr id="6" name="内容占位符 5"/>
          <p:cNvPicPr>
            <a:picLocks noChangeAspect="1"/>
          </p:cNvPicPr>
          <p:nvPr>
            <p:ph sz="quarter" idx="13"/>
          </p:nvPr>
        </p:nvPicPr>
        <p:blipFill>
          <a:blip r:embed="rId1"/>
          <a:stretch>
            <a:fillRect/>
          </a:stretch>
        </p:blipFill>
        <p:spPr>
          <a:xfrm>
            <a:off x="2354580" y="2976880"/>
            <a:ext cx="7482840" cy="3634740"/>
          </a:xfrm>
          <a:prstGeom prst="rect">
            <a:avLst/>
          </a:prstGeom>
        </p:spPr>
      </p:pic>
    </p:spTree>
    <p:custDataLst>
      <p:tags r:id="rId2"/>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81600" y="787555"/>
            <a:ext cx="9626400" cy="723600"/>
          </a:xfrm>
        </p:spPr>
        <p:txBody>
          <a:bodyPr/>
          <a:p>
            <a:r>
              <a:rPr lang="zh-CN" altLang="en-US">
                <a:sym typeface="+mn-ea"/>
              </a:rPr>
              <a:t>新能源汽车的发展对传统能源行业的影响</a:t>
            </a:r>
            <a:endParaRPr lang="zh-CN" altLang="en-US"/>
          </a:p>
        </p:txBody>
      </p:sp>
      <p:sp>
        <p:nvSpPr>
          <p:cNvPr id="3" name="内容占位符 2"/>
          <p:cNvSpPr>
            <a:spLocks noGrp="1"/>
          </p:cNvSpPr>
          <p:nvPr>
            <p:ph sz="quarter" idx="13"/>
          </p:nvPr>
        </p:nvSpPr>
        <p:spPr>
          <a:xfrm>
            <a:off x="1281113" y="1511455"/>
            <a:ext cx="9626600" cy="3445200"/>
          </a:xfrm>
        </p:spPr>
        <p:txBody>
          <a:bodyPr/>
          <a:p>
            <a:pPr marL="0" indent="0">
              <a:buNone/>
            </a:pPr>
            <a:r>
              <a:rPr lang="zh-CN" altLang="en-US" sz="2800"/>
              <a:t>三、技术升级和创新：</a:t>
            </a:r>
            <a:endParaRPr lang="zh-CN" altLang="en-US" sz="2800"/>
          </a:p>
          <a:p>
            <a:pPr marL="0" indent="0">
              <a:buNone/>
            </a:pPr>
            <a:r>
              <a:rPr lang="zh-CN" altLang="en-US" sz="2800"/>
              <a:t>新能源汽车的发展推动了汽车产业的技术升级和创新。传统汽车制造商需要加大对新能源汽车技术的研发和应用，以适应市场需求和竞争压力。这</a:t>
            </a:r>
            <a:endParaRPr lang="zh-CN" altLang="en-US" sz="2800"/>
          </a:p>
          <a:p>
            <a:pPr marL="0" indent="0">
              <a:buNone/>
            </a:pPr>
            <a:r>
              <a:rPr lang="zh-CN" altLang="en-US" sz="2800"/>
              <a:t>可能涉及电动驱动技术、电</a:t>
            </a:r>
            <a:endParaRPr lang="zh-CN" altLang="en-US" sz="2800"/>
          </a:p>
          <a:p>
            <a:pPr marL="0" indent="0">
              <a:buNone/>
            </a:pPr>
            <a:r>
              <a:rPr lang="zh-CN" altLang="en-US" sz="2800"/>
              <a:t>池技术、智能驾驶技术等方</a:t>
            </a:r>
            <a:endParaRPr lang="zh-CN" altLang="en-US" sz="2800"/>
          </a:p>
          <a:p>
            <a:pPr marL="0" indent="0">
              <a:buNone/>
            </a:pPr>
            <a:r>
              <a:rPr lang="zh-CN" altLang="en-US" sz="2800"/>
              <a:t>面的创新。</a:t>
            </a:r>
            <a:endParaRPr lang="zh-CN" altLang="en-US" sz="2800"/>
          </a:p>
        </p:txBody>
      </p:sp>
      <p:pic>
        <p:nvPicPr>
          <p:cNvPr id="5" name="图片 4"/>
          <p:cNvPicPr>
            <a:picLocks noChangeAspect="1"/>
          </p:cNvPicPr>
          <p:nvPr/>
        </p:nvPicPr>
        <p:blipFill>
          <a:blip r:embed="rId1"/>
          <a:stretch>
            <a:fillRect/>
          </a:stretch>
        </p:blipFill>
        <p:spPr>
          <a:xfrm>
            <a:off x="5656580" y="3046095"/>
            <a:ext cx="6195060" cy="3554730"/>
          </a:xfrm>
          <a:prstGeom prst="rect">
            <a:avLst/>
          </a:prstGeom>
        </p:spPr>
      </p:pic>
    </p:spTree>
    <p:custDataLst>
      <p:tags r:id="rId2"/>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新能源汽车的发展对传统能源行业的影响</a:t>
            </a:r>
            <a:endParaRPr lang="zh-CN" altLang="en-US"/>
          </a:p>
        </p:txBody>
      </p:sp>
      <p:sp>
        <p:nvSpPr>
          <p:cNvPr id="3" name="内容占位符 2"/>
          <p:cNvSpPr>
            <a:spLocks noGrp="1"/>
          </p:cNvSpPr>
          <p:nvPr>
            <p:ph sz="quarter" idx="13"/>
          </p:nvPr>
        </p:nvSpPr>
        <p:spPr>
          <a:xfrm>
            <a:off x="1281113" y="2432205"/>
            <a:ext cx="9626600" cy="3445200"/>
          </a:xfrm>
        </p:spPr>
        <p:txBody>
          <a:bodyPr>
            <a:normAutofit/>
          </a:bodyPr>
          <a:p>
            <a:pPr marL="0" indent="0">
              <a:buNone/>
            </a:pPr>
            <a:r>
              <a:rPr lang="zh-CN" altLang="en-US" sz="2800"/>
              <a:t>四、人力资源和就业影响：</a:t>
            </a:r>
            <a:endParaRPr lang="zh-CN" altLang="en-US" sz="2800"/>
          </a:p>
          <a:p>
            <a:pPr marL="0" indent="0">
              <a:buNone/>
            </a:pPr>
            <a:r>
              <a:rPr lang="zh-CN" altLang="en-US" sz="2800"/>
              <a:t>新能源汽车的发展可能导致传统汽车产业的人力资源需求发生变化。传统汽车制造商可能需要培</a:t>
            </a:r>
            <a:endParaRPr lang="zh-CN" altLang="en-US" sz="2800"/>
          </a:p>
          <a:p>
            <a:pPr marL="0" indent="0">
              <a:buNone/>
            </a:pPr>
            <a:r>
              <a:rPr lang="zh-CN" altLang="en-US" sz="2800"/>
              <a:t>训和吸纳更多的专业人才来支持新能</a:t>
            </a:r>
            <a:endParaRPr lang="zh-CN" altLang="en-US" sz="2800"/>
          </a:p>
          <a:p>
            <a:pPr marL="0" indent="0">
              <a:buNone/>
            </a:pPr>
            <a:r>
              <a:rPr lang="zh-CN" altLang="en-US" sz="2800"/>
              <a:t>源汽车的研发、生产和销售，而传统</a:t>
            </a:r>
            <a:endParaRPr lang="zh-CN" altLang="en-US" sz="2800"/>
          </a:p>
          <a:p>
            <a:pPr marL="0" indent="0">
              <a:buNone/>
            </a:pPr>
            <a:r>
              <a:rPr lang="zh-CN" altLang="en-US" sz="2800"/>
              <a:t>汽车领域的就业可能受到一定的影响。</a:t>
            </a:r>
            <a:endParaRPr lang="zh-CN" altLang="en-US" sz="2800"/>
          </a:p>
        </p:txBody>
      </p:sp>
      <p:pic>
        <p:nvPicPr>
          <p:cNvPr id="4" name="图片 3"/>
          <p:cNvPicPr>
            <a:picLocks noChangeAspect="1"/>
          </p:cNvPicPr>
          <p:nvPr/>
        </p:nvPicPr>
        <p:blipFill>
          <a:blip r:embed="rId1"/>
          <a:stretch>
            <a:fillRect/>
          </a:stretch>
        </p:blipFill>
        <p:spPr>
          <a:xfrm>
            <a:off x="7160260" y="3429000"/>
            <a:ext cx="4762500" cy="3190875"/>
          </a:xfrm>
          <a:prstGeom prst="rect">
            <a:avLst/>
          </a:prstGeom>
        </p:spPr>
      </p:pic>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新能源汽车的发展对传统能源行业的影响</a:t>
            </a:r>
            <a:endParaRPr lang="zh-CN" altLang="en-US"/>
          </a:p>
        </p:txBody>
      </p:sp>
      <p:sp>
        <p:nvSpPr>
          <p:cNvPr id="3" name="内容占位符 2"/>
          <p:cNvSpPr>
            <a:spLocks noGrp="1"/>
          </p:cNvSpPr>
          <p:nvPr>
            <p:ph sz="quarter" idx="13"/>
          </p:nvPr>
        </p:nvSpPr>
        <p:spPr>
          <a:xfrm>
            <a:off x="1281430" y="2163445"/>
            <a:ext cx="5164455" cy="3445510"/>
          </a:xfrm>
        </p:spPr>
        <p:txBody>
          <a:bodyPr>
            <a:normAutofit/>
          </a:bodyPr>
          <a:p>
            <a:pPr marL="0" indent="0">
              <a:buNone/>
            </a:pPr>
            <a:r>
              <a:rPr lang="zh-CN" altLang="en-US" sz="2800"/>
              <a:t>五、政策和法规引导：为了推动新能源汽车的发展，许多国家和地区制定了相应的政策和法规来鼓励和支持新能源汽车的生产和销售。这可能对传统汽车产业的发展和竞争环境产生影响，需要传统汽车制造商进行相应的调整和应对。</a:t>
            </a:r>
            <a:endParaRPr lang="zh-CN" altLang="en-US" sz="2800"/>
          </a:p>
        </p:txBody>
      </p:sp>
      <p:pic>
        <p:nvPicPr>
          <p:cNvPr id="4" name="图片 3"/>
          <p:cNvPicPr>
            <a:picLocks noChangeAspect="1"/>
          </p:cNvPicPr>
          <p:nvPr/>
        </p:nvPicPr>
        <p:blipFill>
          <a:blip r:embed="rId1"/>
          <a:stretch>
            <a:fillRect/>
          </a:stretch>
        </p:blipFill>
        <p:spPr>
          <a:xfrm>
            <a:off x="6445885" y="2163445"/>
            <a:ext cx="5441950" cy="3628390"/>
          </a:xfrm>
          <a:prstGeom prst="rect">
            <a:avLst/>
          </a:prstGeom>
        </p:spPr>
      </p:pic>
    </p:spTree>
    <p:custDataLst>
      <p:tags r:id="rId2"/>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ym typeface="+mn-ea"/>
              </a:rPr>
              <a:t>新能源汽车的发展对传统能源行业的影响</a:t>
            </a:r>
            <a:endParaRPr lang="zh-CN" altLang="en-US"/>
          </a:p>
        </p:txBody>
      </p:sp>
      <p:sp>
        <p:nvSpPr>
          <p:cNvPr id="3" name="内容占位符 2"/>
          <p:cNvSpPr>
            <a:spLocks noGrp="1"/>
          </p:cNvSpPr>
          <p:nvPr>
            <p:ph sz="quarter" idx="13"/>
          </p:nvPr>
        </p:nvSpPr>
        <p:spPr>
          <a:xfrm>
            <a:off x="1281430" y="2163445"/>
            <a:ext cx="9626600" cy="4210685"/>
          </a:xfrm>
        </p:spPr>
        <p:txBody>
          <a:bodyPr>
            <a:normAutofit lnSpcReduction="20000"/>
          </a:bodyPr>
          <a:p>
            <a:pPr marL="0" indent="0">
              <a:lnSpc>
                <a:spcPct val="110000"/>
              </a:lnSpc>
              <a:buNone/>
            </a:pPr>
            <a:r>
              <a:rPr lang="zh-CN" altLang="en-US" sz="2800"/>
              <a:t>需要注意的是，新能源汽车和传统汽车产业并非完全对立，</a:t>
            </a:r>
            <a:endParaRPr lang="zh-CN" altLang="en-US" sz="2800"/>
          </a:p>
          <a:p>
            <a:pPr marL="0" indent="0">
              <a:lnSpc>
                <a:spcPct val="110000"/>
              </a:lnSpc>
              <a:buNone/>
            </a:pPr>
            <a:r>
              <a:rPr lang="zh-CN" altLang="en-US" sz="2800"/>
              <a:t>传统汽车仍然在市场上扮演重</a:t>
            </a:r>
            <a:endParaRPr lang="zh-CN" altLang="en-US" sz="2800"/>
          </a:p>
          <a:p>
            <a:pPr marL="0" indent="0">
              <a:lnSpc>
                <a:spcPct val="110000"/>
              </a:lnSpc>
              <a:buNone/>
            </a:pPr>
            <a:r>
              <a:rPr lang="zh-CN" altLang="en-US" sz="2800"/>
              <a:t>要角色。对于传统汽车制造商</a:t>
            </a:r>
            <a:endParaRPr lang="zh-CN" altLang="en-US" sz="2800"/>
          </a:p>
          <a:p>
            <a:pPr marL="0" indent="0">
              <a:lnSpc>
                <a:spcPct val="110000"/>
              </a:lnSpc>
              <a:buNone/>
            </a:pPr>
            <a:r>
              <a:rPr lang="zh-CN" altLang="en-US" sz="2800"/>
              <a:t>来说，平衡传统汽车和新能源</a:t>
            </a:r>
            <a:endParaRPr lang="zh-CN" altLang="en-US" sz="2800"/>
          </a:p>
          <a:p>
            <a:pPr marL="0" indent="0">
              <a:lnSpc>
                <a:spcPct val="110000"/>
              </a:lnSpc>
              <a:buNone/>
            </a:pPr>
            <a:r>
              <a:rPr lang="zh-CN" altLang="en-US" sz="2800"/>
              <a:t>汽车的发展，进行技术升级和</a:t>
            </a:r>
            <a:endParaRPr lang="zh-CN" altLang="en-US" sz="2800"/>
          </a:p>
          <a:p>
            <a:pPr marL="0" indent="0">
              <a:lnSpc>
                <a:spcPct val="110000"/>
              </a:lnSpc>
              <a:buNone/>
            </a:pPr>
            <a:r>
              <a:rPr lang="zh-CN" altLang="en-US" sz="2800"/>
              <a:t>转型，以适应市场需求和环境</a:t>
            </a:r>
            <a:endParaRPr lang="zh-CN" altLang="en-US" sz="2800"/>
          </a:p>
          <a:p>
            <a:pPr marL="0" indent="0">
              <a:lnSpc>
                <a:spcPct val="110000"/>
              </a:lnSpc>
              <a:buNone/>
            </a:pPr>
            <a:r>
              <a:rPr lang="zh-CN" altLang="en-US" sz="2800"/>
              <a:t>变化，是一个重要的挑战和机</a:t>
            </a:r>
            <a:endParaRPr lang="zh-CN" altLang="en-US" sz="2800"/>
          </a:p>
          <a:p>
            <a:pPr marL="0" indent="0">
              <a:lnSpc>
                <a:spcPct val="110000"/>
              </a:lnSpc>
              <a:buNone/>
            </a:pPr>
            <a:r>
              <a:rPr lang="zh-CN" altLang="en-US" sz="2800"/>
              <a:t>遇。</a:t>
            </a:r>
            <a:endParaRPr lang="zh-CN" altLang="en-US" sz="2800"/>
          </a:p>
        </p:txBody>
      </p:sp>
      <p:pic>
        <p:nvPicPr>
          <p:cNvPr id="4" name="图片 3"/>
          <p:cNvPicPr>
            <a:picLocks noChangeAspect="1"/>
          </p:cNvPicPr>
          <p:nvPr/>
        </p:nvPicPr>
        <p:blipFill>
          <a:blip r:embed="rId1"/>
          <a:stretch>
            <a:fillRect/>
          </a:stretch>
        </p:blipFill>
        <p:spPr>
          <a:xfrm>
            <a:off x="6419215" y="2872105"/>
            <a:ext cx="5468620" cy="3646170"/>
          </a:xfrm>
          <a:prstGeom prst="rect">
            <a:avLst/>
          </a:prstGeom>
        </p:spPr>
      </p:pic>
    </p:spTree>
    <p:custDataLst>
      <p:tags r:id="rId2"/>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normAutofit fontScale="90000"/>
          </a:bodyPr>
          <a:p>
            <a:r>
              <a:rPr lang="zh-CN" altLang="en-US"/>
              <a:t>新能源对人类社会的影响</a:t>
            </a:r>
            <a:endParaRPr lang="zh-CN" altLang="en-US"/>
          </a:p>
        </p:txBody>
      </p:sp>
      <p:sp>
        <p:nvSpPr>
          <p:cNvPr id="3" name="文本占位符 2"/>
          <p:cNvSpPr>
            <a:spLocks noGrp="1"/>
          </p:cNvSpPr>
          <p:nvPr>
            <p:ph type="body" idx="1"/>
          </p:nvPr>
        </p:nvSpPr>
        <p:spPr/>
        <p:txBody>
          <a:bodyPr/>
          <a:p>
            <a:r>
              <a:rPr lang="en-US" altLang="zh-CN"/>
              <a:t>05.</a:t>
            </a:r>
            <a:endParaRPr lang="en-US" altLang="zh-CN"/>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新能源对人类社会的影响</a:t>
            </a:r>
            <a:endParaRPr lang="zh-CN" altLang="en-US"/>
          </a:p>
        </p:txBody>
      </p:sp>
      <p:sp>
        <p:nvSpPr>
          <p:cNvPr id="3" name="内容占位符 2"/>
          <p:cNvSpPr>
            <a:spLocks noGrp="1"/>
          </p:cNvSpPr>
          <p:nvPr>
            <p:ph sz="quarter" idx="13"/>
          </p:nvPr>
        </p:nvSpPr>
        <p:spPr/>
        <p:txBody>
          <a:bodyPr/>
          <a:p>
            <a:pPr marL="0" indent="0">
              <a:buNone/>
            </a:pPr>
            <a:r>
              <a:rPr lang="zh-CN" altLang="en-US"/>
              <a:t>1、环境保护：</a:t>
            </a:r>
            <a:endParaRPr lang="zh-CN" altLang="en-US"/>
          </a:p>
          <a:p>
            <a:pPr marL="0" indent="0">
              <a:buNone/>
            </a:pPr>
            <a:r>
              <a:rPr lang="zh-CN" altLang="en-US"/>
              <a:t>新能源如太阳能、风能、地热能等具有较低的污染排放，有助于减少温室气体排放，缓解全球气候变化问题。</a:t>
            </a:r>
            <a:endParaRPr lang="zh-CN" altLang="en-US"/>
          </a:p>
          <a:p>
            <a:pPr marL="0" indent="0">
              <a:buNone/>
            </a:pPr>
            <a:endParaRPr lang="zh-CN" altLang="en-US"/>
          </a:p>
          <a:p>
            <a:pPr marL="0" indent="0">
              <a:buNone/>
            </a:pPr>
            <a:r>
              <a:rPr lang="en-US" altLang="zh-CN">
                <a:sym typeface="+mn-ea"/>
              </a:rPr>
              <a:t>2</a:t>
            </a:r>
            <a:r>
              <a:rPr lang="zh-CN" altLang="en-US">
                <a:sym typeface="+mn-ea"/>
              </a:rPr>
              <a:t>、经济影响：</a:t>
            </a:r>
            <a:endParaRPr lang="zh-CN" altLang="en-US"/>
          </a:p>
          <a:p>
            <a:pPr marL="0" indent="0">
              <a:buNone/>
            </a:pPr>
            <a:r>
              <a:rPr lang="zh-CN" altLang="en-US">
                <a:sym typeface="+mn-ea"/>
              </a:rPr>
              <a:t>新能源的发展可以带动相关产业的就业和经济增长，同时也有助于减少对高污染高碳排放的传统能源的依赖，降低治理环境所需的费用，并促进将这些资金转向其他投资。</a:t>
            </a:r>
            <a:endParaRPr lang="zh-CN" altLang="en-US"/>
          </a:p>
          <a:p>
            <a:pPr marL="0" indent="0">
              <a:buNone/>
            </a:pPr>
            <a:endParaRPr lang="zh-CN" altLang="en-US"/>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新能源对人类社会的影响</a:t>
            </a:r>
            <a:endParaRPr lang="zh-CN" altLang="en-US"/>
          </a:p>
        </p:txBody>
      </p:sp>
      <p:sp>
        <p:nvSpPr>
          <p:cNvPr id="3" name="内容占位符 2"/>
          <p:cNvSpPr>
            <a:spLocks noGrp="1"/>
          </p:cNvSpPr>
          <p:nvPr>
            <p:ph sz="quarter" idx="13"/>
          </p:nvPr>
        </p:nvSpPr>
        <p:spPr/>
        <p:txBody>
          <a:bodyPr/>
          <a:p>
            <a:pPr marL="0" indent="0">
              <a:buNone/>
            </a:pPr>
            <a:r>
              <a:rPr lang="en-US" altLang="zh-CN"/>
              <a:t>3</a:t>
            </a:r>
            <a:r>
              <a:rPr lang="zh-CN" altLang="en-US"/>
              <a:t>、能源分散化：新能源使得能源供应更加分散和灵活，满足了个性化的能源需求，有助于电子家庭等新型家庭结构的发展，减少了上下班交通压力，并提高了生活质量。</a:t>
            </a:r>
            <a:endParaRPr lang="zh-CN" altLang="en-US"/>
          </a:p>
          <a:p>
            <a:pPr marL="0" indent="0">
              <a:buNone/>
            </a:pPr>
            <a:endParaRPr lang="zh-CN" altLang="en-US"/>
          </a:p>
          <a:p>
            <a:pPr marL="0" indent="0">
              <a:buNone/>
            </a:pPr>
            <a:r>
              <a:rPr lang="en-US" altLang="zh-CN">
                <a:sym typeface="+mn-ea"/>
              </a:rPr>
              <a:t>4</a:t>
            </a:r>
            <a:r>
              <a:rPr lang="zh-CN" altLang="en-US">
                <a:sym typeface="+mn-ea"/>
              </a:rPr>
              <a:t>、资源可持续性：</a:t>
            </a:r>
            <a:endParaRPr lang="zh-CN" altLang="en-US"/>
          </a:p>
          <a:p>
            <a:pPr marL="0" indent="0">
              <a:buNone/>
            </a:pPr>
            <a:r>
              <a:rPr lang="zh-CN" altLang="en-US">
                <a:sym typeface="+mn-ea"/>
              </a:rPr>
              <a:t>新能源的开发利用有助于减少对有限资源的依赖，如煤炭和石油，有助于实现能源的可持续发展。</a:t>
            </a:r>
            <a:endParaRPr lang="zh-CN" altLang="en-US"/>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custDataLst>
              <p:tags r:id="rId1"/>
            </p:custDataLst>
          </p:nvPr>
        </p:nvSpPr>
        <p:spPr>
          <a:xfrm>
            <a:off x="0" y="0"/>
            <a:ext cx="4267200" cy="69070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custDataLst>
              <p:tags r:id="rId2"/>
            </p:custDataLst>
          </p:nvPr>
        </p:nvSpPr>
        <p:spPr>
          <a:xfrm>
            <a:off x="1080401" y="2494406"/>
            <a:ext cx="2106397" cy="1316825"/>
          </a:xfrm>
          <a:prstGeom prst="rect">
            <a:avLst/>
          </a:prstGeom>
          <a:no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等腰三角形 5"/>
          <p:cNvSpPr/>
          <p:nvPr>
            <p:custDataLst>
              <p:tags r:id="rId3"/>
            </p:custDataLst>
          </p:nvPr>
        </p:nvSpPr>
        <p:spPr>
          <a:xfrm rot="10800000">
            <a:off x="2738079" y="2557622"/>
            <a:ext cx="386959" cy="333585"/>
          </a:xfrm>
          <a:prstGeom prst="triangle">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custDataLst>
              <p:tags r:id="rId4"/>
            </p:custDataLst>
          </p:nvPr>
        </p:nvSpPr>
        <p:spPr>
          <a:xfrm>
            <a:off x="1203914" y="2891208"/>
            <a:ext cx="1859369" cy="523219"/>
          </a:xfrm>
          <a:prstGeom prst="rect">
            <a:avLst/>
          </a:prstGeom>
          <a:noFill/>
        </p:spPr>
        <p:txBody>
          <a:bodyPr wrap="square" rtlCol="0">
            <a:normAutofit fontScale="85000"/>
          </a:bodyPr>
          <a:lstStyle>
            <a:defPPr>
              <a:defRPr lang="zh-CN"/>
            </a:defPPr>
            <a:lvl1pPr algn="ctr">
              <a:defRPr sz="2800">
                <a:solidFill>
                  <a:schemeClr val="bg1"/>
                </a:solidFill>
                <a:latin typeface="Impact" panose="020B0806030902050204" pitchFamily="34" charset="0"/>
              </a:defRPr>
            </a:lvl1pPr>
          </a:lstStyle>
          <a:p>
            <a:r>
              <a:rPr lang="en-US" altLang="zh-CN">
                <a:solidFill>
                  <a:schemeClr val="bg1"/>
                </a:solidFill>
                <a:latin typeface="+mj-lt"/>
                <a:ea typeface="+mj-ea"/>
                <a:cs typeface="+mj-cs"/>
              </a:rPr>
              <a:t>CONTENTS</a:t>
            </a:r>
            <a:endParaRPr lang="en-US" altLang="zh-CN">
              <a:solidFill>
                <a:schemeClr val="bg1"/>
              </a:solidFill>
              <a:latin typeface="+mj-lt"/>
              <a:ea typeface="+mj-ea"/>
              <a:cs typeface="+mj-cs"/>
            </a:endParaRPr>
          </a:p>
        </p:txBody>
      </p:sp>
      <p:sp>
        <p:nvSpPr>
          <p:cNvPr id="2" name="文本框 1"/>
          <p:cNvSpPr txBox="1"/>
          <p:nvPr>
            <p:custDataLst>
              <p:tags r:id="rId5"/>
            </p:custDataLst>
          </p:nvPr>
        </p:nvSpPr>
        <p:spPr>
          <a:xfrm>
            <a:off x="5286455" y="3611328"/>
            <a:ext cx="682172" cy="523220"/>
          </a:xfrm>
          <a:prstGeom prst="rect">
            <a:avLst/>
          </a:prstGeom>
          <a:noFill/>
        </p:spPr>
        <p:txBody>
          <a:bodyPr wrap="square" rtlCol="0">
            <a:normAutofit fontScale="90000"/>
          </a:bodyPr>
          <a:lstStyle>
            <a:defPPr>
              <a:defRPr lang="zh-CN"/>
            </a:defPPr>
            <a:lvl1pPr>
              <a:defRPr sz="2800">
                <a:solidFill>
                  <a:schemeClr val="tx2"/>
                </a:solidFill>
                <a:latin typeface="Impact" panose="020B0806030902050204" pitchFamily="34" charset="0"/>
              </a:defRPr>
            </a:lvl1pPr>
          </a:lstStyle>
          <a:p>
            <a:r>
              <a:rPr lang="en-US" altLang="zh-CN">
                <a:solidFill>
                  <a:schemeClr val="accent1"/>
                </a:solidFill>
                <a:latin typeface="+mn-lt"/>
              </a:rPr>
              <a:t>04.</a:t>
            </a:r>
            <a:endParaRPr lang="en-US" altLang="zh-CN">
              <a:solidFill>
                <a:schemeClr val="accent1"/>
              </a:solidFill>
              <a:latin typeface="+mn-lt"/>
            </a:endParaRPr>
          </a:p>
        </p:txBody>
      </p:sp>
      <p:sp>
        <p:nvSpPr>
          <p:cNvPr id="3" name="文本框 2"/>
          <p:cNvSpPr txBox="1"/>
          <p:nvPr>
            <p:custDataLst>
              <p:tags r:id="rId6"/>
            </p:custDataLst>
          </p:nvPr>
        </p:nvSpPr>
        <p:spPr>
          <a:xfrm>
            <a:off x="5286455" y="2701263"/>
            <a:ext cx="682172" cy="523220"/>
          </a:xfrm>
          <a:prstGeom prst="rect">
            <a:avLst/>
          </a:prstGeom>
          <a:noFill/>
        </p:spPr>
        <p:txBody>
          <a:bodyPr wrap="square" rtlCol="0">
            <a:normAutofit fontScale="90000"/>
          </a:bodyPr>
          <a:lstStyle>
            <a:defPPr>
              <a:defRPr lang="zh-CN"/>
            </a:defPPr>
            <a:lvl1pPr>
              <a:defRPr sz="2800">
                <a:solidFill>
                  <a:schemeClr val="tx2"/>
                </a:solidFill>
                <a:latin typeface="Impact" panose="020B0806030902050204" pitchFamily="34" charset="0"/>
              </a:defRPr>
            </a:lvl1pPr>
          </a:lstStyle>
          <a:p>
            <a:r>
              <a:rPr lang="en-US" altLang="zh-CN">
                <a:solidFill>
                  <a:schemeClr val="accent1"/>
                </a:solidFill>
                <a:latin typeface="+mn-lt"/>
              </a:rPr>
              <a:t>03.</a:t>
            </a:r>
            <a:endParaRPr lang="en-US" altLang="zh-CN">
              <a:solidFill>
                <a:schemeClr val="accent1"/>
              </a:solidFill>
              <a:latin typeface="+mn-lt"/>
            </a:endParaRPr>
          </a:p>
        </p:txBody>
      </p:sp>
      <p:sp>
        <p:nvSpPr>
          <p:cNvPr id="15" name="文本框 14"/>
          <p:cNvSpPr txBox="1"/>
          <p:nvPr>
            <p:custDataLst>
              <p:tags r:id="rId7"/>
            </p:custDataLst>
          </p:nvPr>
        </p:nvSpPr>
        <p:spPr>
          <a:xfrm>
            <a:off x="5286455" y="1791199"/>
            <a:ext cx="682172" cy="523220"/>
          </a:xfrm>
          <a:prstGeom prst="rect">
            <a:avLst/>
          </a:prstGeom>
          <a:noFill/>
        </p:spPr>
        <p:txBody>
          <a:bodyPr wrap="square" rtlCol="0">
            <a:normAutofit fontScale="90000"/>
          </a:bodyPr>
          <a:lstStyle>
            <a:defPPr>
              <a:defRPr lang="zh-CN"/>
            </a:defPPr>
            <a:lvl1pPr>
              <a:defRPr sz="2800">
                <a:solidFill>
                  <a:schemeClr val="tx2"/>
                </a:solidFill>
                <a:latin typeface="Impact" panose="020B0806030902050204" pitchFamily="34" charset="0"/>
              </a:defRPr>
            </a:lvl1pPr>
          </a:lstStyle>
          <a:p>
            <a:r>
              <a:rPr lang="en-US" altLang="zh-CN" dirty="0">
                <a:solidFill>
                  <a:schemeClr val="accent1"/>
                </a:solidFill>
                <a:latin typeface="+mn-lt"/>
              </a:rPr>
              <a:t>02.</a:t>
            </a:r>
            <a:endParaRPr lang="en-US" altLang="zh-CN" dirty="0">
              <a:solidFill>
                <a:schemeClr val="accent1"/>
              </a:solidFill>
              <a:latin typeface="+mn-lt"/>
            </a:endParaRPr>
          </a:p>
        </p:txBody>
      </p:sp>
      <p:sp>
        <p:nvSpPr>
          <p:cNvPr id="16" name="文本框 15"/>
          <p:cNvSpPr txBox="1"/>
          <p:nvPr>
            <p:custDataLst>
              <p:tags r:id="rId8"/>
            </p:custDataLst>
          </p:nvPr>
        </p:nvSpPr>
        <p:spPr>
          <a:xfrm>
            <a:off x="5286455" y="881135"/>
            <a:ext cx="682172" cy="523220"/>
          </a:xfrm>
          <a:prstGeom prst="rect">
            <a:avLst/>
          </a:prstGeom>
          <a:noFill/>
        </p:spPr>
        <p:txBody>
          <a:bodyPr wrap="square" rtlCol="0">
            <a:normAutofit fontScale="90000"/>
          </a:bodyPr>
          <a:lstStyle>
            <a:defPPr>
              <a:defRPr lang="zh-CN"/>
            </a:defPPr>
            <a:lvl1pPr>
              <a:defRPr sz="2800">
                <a:solidFill>
                  <a:schemeClr val="tx2"/>
                </a:solidFill>
                <a:latin typeface="Impact" panose="020B0806030902050204" pitchFamily="34" charset="0"/>
              </a:defRPr>
            </a:lvl1pPr>
          </a:lstStyle>
          <a:p>
            <a:r>
              <a:rPr lang="en-US" altLang="zh-CN" dirty="0">
                <a:solidFill>
                  <a:schemeClr val="accent1"/>
                </a:solidFill>
                <a:latin typeface="+mn-lt"/>
              </a:rPr>
              <a:t>01.</a:t>
            </a:r>
            <a:endParaRPr lang="en-US" altLang="zh-CN" dirty="0">
              <a:solidFill>
                <a:schemeClr val="accent1"/>
              </a:solidFill>
              <a:latin typeface="+mn-lt"/>
            </a:endParaRPr>
          </a:p>
        </p:txBody>
      </p:sp>
      <p:sp>
        <p:nvSpPr>
          <p:cNvPr id="17" name="文本框 16"/>
          <p:cNvSpPr txBox="1"/>
          <p:nvPr>
            <p:custDataLst>
              <p:tags r:id="rId9"/>
            </p:custDataLst>
          </p:nvPr>
        </p:nvSpPr>
        <p:spPr>
          <a:xfrm>
            <a:off x="6045901" y="894014"/>
            <a:ext cx="2954654" cy="461665"/>
          </a:xfrm>
          <a:prstGeom prst="rect">
            <a:avLst/>
          </a:prstGeom>
        </p:spPr>
        <p:txBody>
          <a:bodyPr wrap="square">
            <a:normAutofit/>
          </a:bodyPr>
          <a:lstStyle>
            <a:defPPr>
              <a:defRPr lang="zh-CN"/>
            </a:defPPr>
            <a:lvl1pPr>
              <a:defRPr sz="2400">
                <a:solidFill>
                  <a:schemeClr val="tx1">
                    <a:lumMod val="65000"/>
                    <a:lumOff val="35000"/>
                  </a:schemeClr>
                </a:solidFill>
              </a:defRPr>
            </a:lvl1pPr>
          </a:lstStyle>
          <a:p>
            <a:pPr marL="0" indent="0" algn="l">
              <a:lnSpc>
                <a:spcPct val="100000"/>
              </a:lnSpc>
              <a:spcBef>
                <a:spcPts val="0"/>
              </a:spcBef>
              <a:spcAft>
                <a:spcPts val="0"/>
              </a:spcAft>
              <a:buSzPct val="100000"/>
            </a:pPr>
            <a:r>
              <a:rPr lang="zh-CN" altLang="en-US" sz="2200">
                <a:solidFill>
                  <a:schemeClr val="tx1">
                    <a:lumMod val="65000"/>
                    <a:lumOff val="35000"/>
                  </a:schemeClr>
                </a:solidFill>
              </a:rPr>
              <a:t>研究背景</a:t>
            </a:r>
            <a:endParaRPr lang="zh-CN" altLang="en-US" sz="2200">
              <a:solidFill>
                <a:schemeClr val="tx1">
                  <a:lumMod val="65000"/>
                  <a:lumOff val="35000"/>
                </a:schemeClr>
              </a:solidFill>
            </a:endParaRPr>
          </a:p>
        </p:txBody>
      </p:sp>
      <p:sp>
        <p:nvSpPr>
          <p:cNvPr id="18" name="文本框 17"/>
          <p:cNvSpPr txBox="1"/>
          <p:nvPr>
            <p:custDataLst>
              <p:tags r:id="rId10"/>
            </p:custDataLst>
          </p:nvPr>
        </p:nvSpPr>
        <p:spPr>
          <a:xfrm>
            <a:off x="6045901" y="1804078"/>
            <a:ext cx="2954654" cy="461665"/>
          </a:xfrm>
          <a:prstGeom prst="rect">
            <a:avLst/>
          </a:prstGeom>
        </p:spPr>
        <p:txBody>
          <a:bodyPr wrap="square">
            <a:normAutofit/>
          </a:bodyPr>
          <a:lstStyle>
            <a:defPPr>
              <a:defRPr lang="zh-CN"/>
            </a:defPPr>
            <a:lvl1pPr>
              <a:defRPr sz="2400">
                <a:solidFill>
                  <a:schemeClr val="tx1">
                    <a:lumMod val="65000"/>
                    <a:lumOff val="35000"/>
                  </a:schemeClr>
                </a:solidFill>
              </a:defRPr>
            </a:lvl1pPr>
          </a:lstStyle>
          <a:p>
            <a:pPr marL="0" indent="0" algn="l">
              <a:lnSpc>
                <a:spcPct val="100000"/>
              </a:lnSpc>
              <a:spcBef>
                <a:spcPts val="0"/>
              </a:spcBef>
              <a:spcAft>
                <a:spcPts val="0"/>
              </a:spcAft>
              <a:buSzPct val="100000"/>
            </a:pPr>
            <a:r>
              <a:rPr lang="zh-CN" altLang="en-US" sz="2200">
                <a:solidFill>
                  <a:schemeClr val="tx1">
                    <a:lumMod val="65000"/>
                    <a:lumOff val="35000"/>
                  </a:schemeClr>
                </a:solidFill>
              </a:rPr>
              <a:t>研究目的与意义</a:t>
            </a:r>
            <a:endParaRPr lang="zh-CN" altLang="en-US" sz="2200">
              <a:solidFill>
                <a:schemeClr val="tx1">
                  <a:lumMod val="65000"/>
                  <a:lumOff val="35000"/>
                </a:schemeClr>
              </a:solidFill>
            </a:endParaRPr>
          </a:p>
        </p:txBody>
      </p:sp>
      <p:sp>
        <p:nvSpPr>
          <p:cNvPr id="19" name="文本框 18"/>
          <p:cNvSpPr txBox="1"/>
          <p:nvPr>
            <p:custDataLst>
              <p:tags r:id="rId11"/>
            </p:custDataLst>
          </p:nvPr>
        </p:nvSpPr>
        <p:spPr>
          <a:xfrm>
            <a:off x="6045901" y="2714142"/>
            <a:ext cx="2954655" cy="461665"/>
          </a:xfrm>
          <a:prstGeom prst="rect">
            <a:avLst/>
          </a:prstGeom>
        </p:spPr>
        <p:txBody>
          <a:bodyPr wrap="square">
            <a:normAutofit/>
          </a:bodyPr>
          <a:lstStyle>
            <a:defPPr>
              <a:defRPr lang="zh-CN"/>
            </a:defPPr>
            <a:lvl1pPr>
              <a:defRPr sz="2400">
                <a:solidFill>
                  <a:schemeClr val="tx1">
                    <a:lumMod val="65000"/>
                    <a:lumOff val="35000"/>
                  </a:schemeClr>
                </a:solidFill>
              </a:defRPr>
            </a:lvl1pPr>
          </a:lstStyle>
          <a:p>
            <a:pPr marL="0" indent="0" algn="l">
              <a:lnSpc>
                <a:spcPct val="100000"/>
              </a:lnSpc>
              <a:spcBef>
                <a:spcPts val="0"/>
              </a:spcBef>
              <a:spcAft>
                <a:spcPts val="0"/>
              </a:spcAft>
              <a:buSzPct val="100000"/>
            </a:pPr>
            <a:r>
              <a:rPr lang="zh-CN" altLang="en-US" sz="2200">
                <a:sym typeface="+mn-ea"/>
              </a:rPr>
              <a:t>什么是新能源</a:t>
            </a:r>
            <a:endParaRPr lang="zh-CN" altLang="en-US" sz="2200">
              <a:solidFill>
                <a:schemeClr val="tx1">
                  <a:lumMod val="65000"/>
                  <a:lumOff val="35000"/>
                </a:schemeClr>
              </a:solidFill>
            </a:endParaRPr>
          </a:p>
        </p:txBody>
      </p:sp>
      <p:sp>
        <p:nvSpPr>
          <p:cNvPr id="20" name="文本框 19"/>
          <p:cNvSpPr txBox="1"/>
          <p:nvPr>
            <p:custDataLst>
              <p:tags r:id="rId12"/>
            </p:custDataLst>
          </p:nvPr>
        </p:nvSpPr>
        <p:spPr>
          <a:xfrm>
            <a:off x="6045835" y="3545840"/>
            <a:ext cx="3225165" cy="624840"/>
          </a:xfrm>
          <a:prstGeom prst="rect">
            <a:avLst/>
          </a:prstGeom>
        </p:spPr>
        <p:txBody>
          <a:bodyPr wrap="square"/>
          <a:lstStyle>
            <a:defPPr>
              <a:defRPr lang="zh-CN"/>
            </a:defPPr>
            <a:lvl1pPr>
              <a:defRPr sz="2400">
                <a:solidFill>
                  <a:schemeClr val="tx1">
                    <a:lumMod val="65000"/>
                    <a:lumOff val="35000"/>
                  </a:schemeClr>
                </a:solidFill>
              </a:defRPr>
            </a:lvl1pPr>
          </a:lstStyle>
          <a:p>
            <a:pPr marL="0" indent="0" algn="l">
              <a:lnSpc>
                <a:spcPct val="100000"/>
              </a:lnSpc>
              <a:spcBef>
                <a:spcPts val="0"/>
              </a:spcBef>
              <a:spcAft>
                <a:spcPts val="0"/>
              </a:spcAft>
              <a:buSzPct val="100000"/>
            </a:pPr>
            <a:r>
              <a:rPr lang="zh-CN" altLang="en-US" sz="2000">
                <a:sym typeface="+mn-ea"/>
              </a:rPr>
              <a:t>新能源汽车的发展对传统能源行业的影响</a:t>
            </a:r>
            <a:endParaRPr lang="zh-CN" altLang="en-US" sz="2000">
              <a:sym typeface="+mn-ea"/>
            </a:endParaRPr>
          </a:p>
        </p:txBody>
      </p:sp>
      <p:sp>
        <p:nvSpPr>
          <p:cNvPr id="5" name="文本框 4"/>
          <p:cNvSpPr txBox="1"/>
          <p:nvPr>
            <p:custDataLst>
              <p:tags r:id="rId13"/>
            </p:custDataLst>
          </p:nvPr>
        </p:nvSpPr>
        <p:spPr>
          <a:xfrm>
            <a:off x="5292805" y="4528268"/>
            <a:ext cx="682172" cy="523220"/>
          </a:xfrm>
          <a:prstGeom prst="rect">
            <a:avLst/>
          </a:prstGeom>
          <a:noFill/>
        </p:spPr>
        <p:txBody>
          <a:bodyPr wrap="square" rtlCol="0">
            <a:normAutofit fontScale="90000"/>
          </a:bodyPr>
          <a:lstStyle>
            <a:defPPr>
              <a:defRPr lang="zh-CN"/>
            </a:defPPr>
            <a:lvl1pPr>
              <a:defRPr sz="2800">
                <a:solidFill>
                  <a:schemeClr val="tx2"/>
                </a:solidFill>
                <a:latin typeface="Impact" panose="020B0806030902050204" pitchFamily="34" charset="0"/>
              </a:defRPr>
            </a:lvl1pPr>
          </a:lstStyle>
          <a:p>
            <a:r>
              <a:rPr lang="en-US" altLang="zh-CN">
                <a:solidFill>
                  <a:schemeClr val="accent1"/>
                </a:solidFill>
                <a:latin typeface="+mn-lt"/>
              </a:rPr>
              <a:t>05.</a:t>
            </a:r>
            <a:endParaRPr lang="en-US" altLang="zh-CN">
              <a:solidFill>
                <a:schemeClr val="accent1"/>
              </a:solidFill>
              <a:latin typeface="+mn-lt"/>
            </a:endParaRPr>
          </a:p>
        </p:txBody>
      </p:sp>
      <p:sp>
        <p:nvSpPr>
          <p:cNvPr id="7" name="文本框 6"/>
          <p:cNvSpPr txBox="1"/>
          <p:nvPr>
            <p:custDataLst>
              <p:tags r:id="rId14"/>
            </p:custDataLst>
          </p:nvPr>
        </p:nvSpPr>
        <p:spPr>
          <a:xfrm>
            <a:off x="6052251" y="4541147"/>
            <a:ext cx="2954655" cy="461665"/>
          </a:xfrm>
          <a:prstGeom prst="rect">
            <a:avLst/>
          </a:prstGeom>
        </p:spPr>
        <p:txBody>
          <a:bodyPr wrap="square"/>
          <a:lstStyle>
            <a:defPPr>
              <a:defRPr lang="zh-CN"/>
            </a:defPPr>
            <a:lvl1pPr>
              <a:defRPr sz="2400">
                <a:solidFill>
                  <a:schemeClr val="tx1">
                    <a:lumMod val="65000"/>
                    <a:lumOff val="35000"/>
                  </a:schemeClr>
                </a:solidFill>
              </a:defRPr>
            </a:lvl1pPr>
          </a:lstStyle>
          <a:p>
            <a:r>
              <a:rPr lang="zh-CN" altLang="en-US" sz="2000">
                <a:solidFill>
                  <a:schemeClr val="tx1">
                    <a:lumMod val="65000"/>
                    <a:lumOff val="35000"/>
                  </a:schemeClr>
                </a:solidFill>
              </a:rPr>
              <a:t>新能源对人类社会的影响</a:t>
            </a:r>
            <a:endParaRPr lang="zh-CN" altLang="en-US" sz="2000">
              <a:solidFill>
                <a:schemeClr val="tx1">
                  <a:lumMod val="65000"/>
                  <a:lumOff val="35000"/>
                </a:schemeClr>
              </a:solidFill>
            </a:endParaRPr>
          </a:p>
        </p:txBody>
      </p:sp>
      <p:sp>
        <p:nvSpPr>
          <p:cNvPr id="8" name="文本框 7"/>
          <p:cNvSpPr txBox="1"/>
          <p:nvPr>
            <p:custDataLst>
              <p:tags r:id="rId15"/>
            </p:custDataLst>
          </p:nvPr>
        </p:nvSpPr>
        <p:spPr>
          <a:xfrm>
            <a:off x="5292805" y="5436953"/>
            <a:ext cx="682172" cy="523220"/>
          </a:xfrm>
          <a:prstGeom prst="rect">
            <a:avLst/>
          </a:prstGeom>
          <a:noFill/>
        </p:spPr>
        <p:txBody>
          <a:bodyPr wrap="square" rtlCol="0">
            <a:normAutofit fontScale="90000"/>
          </a:bodyPr>
          <a:lstStyle>
            <a:defPPr>
              <a:defRPr lang="zh-CN"/>
            </a:defPPr>
            <a:lvl1pPr>
              <a:defRPr sz="2800">
                <a:solidFill>
                  <a:schemeClr val="tx2"/>
                </a:solidFill>
                <a:latin typeface="Impact" panose="020B0806030902050204" pitchFamily="34" charset="0"/>
              </a:defRPr>
            </a:lvl1pPr>
          </a:lstStyle>
          <a:p>
            <a:r>
              <a:rPr lang="en-US" altLang="zh-CN">
                <a:solidFill>
                  <a:schemeClr val="accent1"/>
                </a:solidFill>
                <a:latin typeface="+mn-lt"/>
              </a:rPr>
              <a:t>06.</a:t>
            </a:r>
            <a:endParaRPr lang="en-US" altLang="zh-CN">
              <a:solidFill>
                <a:schemeClr val="accent1"/>
              </a:solidFill>
              <a:latin typeface="+mn-lt"/>
            </a:endParaRPr>
          </a:p>
        </p:txBody>
      </p:sp>
      <p:sp>
        <p:nvSpPr>
          <p:cNvPr id="9" name="文本框 8"/>
          <p:cNvSpPr txBox="1"/>
          <p:nvPr>
            <p:custDataLst>
              <p:tags r:id="rId16"/>
            </p:custDataLst>
          </p:nvPr>
        </p:nvSpPr>
        <p:spPr>
          <a:xfrm>
            <a:off x="6052251" y="5449832"/>
            <a:ext cx="2954655" cy="461665"/>
          </a:xfrm>
          <a:prstGeom prst="rect">
            <a:avLst/>
          </a:prstGeom>
        </p:spPr>
        <p:txBody>
          <a:bodyPr wrap="square">
            <a:normAutofit/>
          </a:bodyPr>
          <a:lstStyle>
            <a:defPPr>
              <a:defRPr lang="zh-CN"/>
            </a:defPPr>
            <a:lvl1pPr>
              <a:defRPr sz="2400">
                <a:solidFill>
                  <a:schemeClr val="tx1">
                    <a:lumMod val="65000"/>
                    <a:lumOff val="35000"/>
                  </a:schemeClr>
                </a:solidFill>
              </a:defRPr>
            </a:lvl1pPr>
          </a:lstStyle>
          <a:p>
            <a:r>
              <a:rPr lang="zh-CN" altLang="en-US" sz="2200">
                <a:solidFill>
                  <a:schemeClr val="tx1">
                    <a:lumMod val="65000"/>
                    <a:lumOff val="35000"/>
                  </a:schemeClr>
                </a:solidFill>
              </a:rPr>
              <a:t>总结</a:t>
            </a:r>
            <a:endParaRPr lang="zh-CN" altLang="en-US" sz="2200">
              <a:solidFill>
                <a:schemeClr val="tx1">
                  <a:lumMod val="65000"/>
                  <a:lumOff val="35000"/>
                </a:schemeClr>
              </a:solidFill>
            </a:endParaRPr>
          </a:p>
        </p:txBody>
      </p:sp>
    </p:spTree>
    <p:custDataLst>
      <p:tags r:id="rId17"/>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新能源对人类社会的影响</a:t>
            </a:r>
            <a:endParaRPr lang="zh-CN" altLang="en-US"/>
          </a:p>
        </p:txBody>
      </p:sp>
      <p:sp>
        <p:nvSpPr>
          <p:cNvPr id="3" name="内容占位符 2"/>
          <p:cNvSpPr>
            <a:spLocks noGrp="1"/>
          </p:cNvSpPr>
          <p:nvPr>
            <p:ph sz="quarter" idx="13"/>
          </p:nvPr>
        </p:nvSpPr>
        <p:spPr/>
        <p:txBody>
          <a:bodyPr/>
          <a:p>
            <a:pPr marL="0" indent="0">
              <a:buNone/>
            </a:pPr>
            <a:r>
              <a:rPr lang="en-US" altLang="zh-CN"/>
              <a:t>5</a:t>
            </a:r>
            <a:r>
              <a:rPr lang="zh-CN" altLang="en-US"/>
              <a:t>、技术创新：</a:t>
            </a:r>
            <a:endParaRPr lang="zh-CN" altLang="en-US"/>
          </a:p>
          <a:p>
            <a:pPr marL="0" indent="0">
              <a:buNone/>
            </a:pPr>
            <a:r>
              <a:rPr lang="zh-CN" altLang="en-US"/>
              <a:t>新能源的发展推动了技术创新和科技进步，促进了新技术的开发和应用。</a:t>
            </a:r>
            <a:endParaRPr lang="zh-CN" altLang="en-US"/>
          </a:p>
          <a:p>
            <a:pPr marL="0" indent="0">
              <a:buNone/>
            </a:pPr>
            <a:endParaRPr lang="en-US" altLang="zh-CN"/>
          </a:p>
          <a:p>
            <a:pPr marL="0" indent="0">
              <a:buNone/>
            </a:pPr>
            <a:r>
              <a:rPr lang="en-US" altLang="zh-CN"/>
              <a:t>6</a:t>
            </a:r>
            <a:r>
              <a:rPr lang="zh-CN" altLang="en-US"/>
              <a:t>、</a:t>
            </a:r>
            <a:r>
              <a:rPr lang="en-US" altLang="zh-CN"/>
              <a:t>全球视角：新能源不仅影响发达国家，也有助于发展中国家的追赶，不应被看作是拉大贫富差距的因素</a:t>
            </a:r>
            <a:r>
              <a:rPr lang="zh-CN" altLang="en-US"/>
              <a:t>。</a:t>
            </a:r>
            <a:endParaRPr lang="zh-CN" altLang="en-US"/>
          </a:p>
        </p:txBody>
      </p:sp>
    </p:spTree>
    <p:custDataLst>
      <p:tags r:id="rId1"/>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新能源对人类社会的影响</a:t>
            </a:r>
            <a:endParaRPr lang="zh-CN" altLang="en-US"/>
          </a:p>
        </p:txBody>
      </p:sp>
      <p:sp>
        <p:nvSpPr>
          <p:cNvPr id="3" name="内容占位符 2"/>
          <p:cNvSpPr>
            <a:spLocks noGrp="1"/>
          </p:cNvSpPr>
          <p:nvPr>
            <p:ph sz="quarter" idx="13"/>
          </p:nvPr>
        </p:nvSpPr>
        <p:spPr/>
        <p:txBody>
          <a:bodyPr/>
          <a:p>
            <a:pPr marL="0" indent="0">
              <a:buNone/>
            </a:pPr>
            <a:r>
              <a:rPr sz="2800"/>
              <a:t>综上所述，新能源对人类社会的影响是深远而广泛的，包括环境保护、经济、能源、资源可持续性、技术创新和全球发展等方面</a:t>
            </a:r>
            <a:r>
              <a:rPr lang="zh-CN" sz="2800"/>
              <a:t>。</a:t>
            </a:r>
            <a:endParaRPr lang="zh-CN" sz="2800"/>
          </a:p>
        </p:txBody>
      </p:sp>
    </p:spTree>
    <p:custDataLst>
      <p:tags r:id="rId1"/>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总结</a:t>
            </a:r>
            <a:endParaRPr lang="zh-CN" altLang="en-US"/>
          </a:p>
        </p:txBody>
      </p:sp>
      <p:sp>
        <p:nvSpPr>
          <p:cNvPr id="3" name="文本占位符 2"/>
          <p:cNvSpPr>
            <a:spLocks noGrp="1"/>
          </p:cNvSpPr>
          <p:nvPr>
            <p:ph type="body" idx="1"/>
          </p:nvPr>
        </p:nvSpPr>
        <p:spPr/>
        <p:txBody>
          <a:bodyPr/>
          <a:p>
            <a:r>
              <a:rPr lang="en-US" altLang="zh-CN"/>
              <a:t>06.</a:t>
            </a:r>
            <a:endParaRPr lang="en-US" altLang="zh-CN"/>
          </a:p>
        </p:txBody>
      </p:sp>
    </p:spTree>
    <p:custDataLst>
      <p:tags r:id="rId1"/>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总结</a:t>
            </a:r>
            <a:endParaRPr lang="zh-CN" altLang="en-US"/>
          </a:p>
        </p:txBody>
      </p:sp>
      <p:sp>
        <p:nvSpPr>
          <p:cNvPr id="3" name="内容占位符 2"/>
          <p:cNvSpPr>
            <a:spLocks noGrp="1"/>
          </p:cNvSpPr>
          <p:nvPr>
            <p:ph sz="quarter" idx="13"/>
          </p:nvPr>
        </p:nvSpPr>
        <p:spPr/>
        <p:txBody>
          <a:bodyPr>
            <a:noAutofit/>
          </a:bodyPr>
          <a:p>
            <a:pPr marL="0" indent="0">
              <a:buNone/>
            </a:pPr>
            <a:r>
              <a:rPr lang="zh-CN" altLang="en-US"/>
              <a:t>针对当前水资源保护与水污染防治工作面临的挑战和问题，本文提出以下建议与展望：</a:t>
            </a:r>
            <a:endParaRPr lang="zh-CN" altLang="en-US"/>
          </a:p>
          <a:p>
            <a:pPr marL="0" indent="0">
              <a:buNone/>
            </a:pPr>
            <a:endParaRPr lang="zh-CN" altLang="en-US"/>
          </a:p>
          <a:p>
            <a:pPr marL="0" indent="0">
              <a:buNone/>
            </a:pPr>
            <a:r>
              <a:rPr lang="en-US" altLang="zh-CN"/>
              <a:t>1</a:t>
            </a:r>
            <a:r>
              <a:rPr lang="zh-CN" altLang="en-US"/>
              <a:t>、建立健全水资源保护和水污染防治的教育体系，将相关知识纳入高中课程，提高高中生的水资源保护意识和能力。</a:t>
            </a:r>
            <a:endParaRPr lang="zh-CN" altLang="en-US"/>
          </a:p>
          <a:p>
            <a:pPr marL="0" indent="0">
              <a:buNone/>
            </a:pPr>
            <a:r>
              <a:rPr lang="en-US" altLang="zh-CN"/>
              <a:t>2</a:t>
            </a:r>
            <a:r>
              <a:rPr lang="zh-CN" altLang="en-US"/>
              <a:t>、加强跨学科合作与交流，整合各领域的专业知识和资源，共同推进水资源保护和水污染防治工作。</a:t>
            </a:r>
            <a:endParaRPr lang="zh-CN" altLang="en-US"/>
          </a:p>
          <a:p>
            <a:pPr marL="0" indent="0">
              <a:buNone/>
            </a:pPr>
            <a:r>
              <a:rPr lang="en-US" altLang="zh-CN"/>
              <a:t>3</a:t>
            </a:r>
            <a:r>
              <a:rPr lang="zh-CN" altLang="en-US"/>
              <a:t>、鼓励高中生参与相关科研项目和社会实践活动，通过亲身实践加深对水资源保护和水污染防治工作的认识和理解。</a:t>
            </a:r>
            <a:endParaRPr lang="zh-CN" altLang="en-US"/>
          </a:p>
          <a:p>
            <a:pPr marL="0" indent="0">
              <a:buNone/>
            </a:pPr>
            <a:endParaRPr lang="zh-CN" altLang="en-US"/>
          </a:p>
        </p:txBody>
      </p:sp>
    </p:spTree>
    <p:custDataLst>
      <p:tags r:id="rId1"/>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总结</a:t>
            </a:r>
            <a:endParaRPr lang="zh-CN" altLang="en-US"/>
          </a:p>
        </p:txBody>
      </p:sp>
      <p:sp>
        <p:nvSpPr>
          <p:cNvPr id="3" name="内容占位符 2"/>
          <p:cNvSpPr>
            <a:spLocks noGrp="1"/>
          </p:cNvSpPr>
          <p:nvPr>
            <p:ph sz="quarter" idx="13"/>
          </p:nvPr>
        </p:nvSpPr>
        <p:spPr/>
        <p:txBody>
          <a:bodyPr>
            <a:noAutofit/>
          </a:bodyPr>
          <a:p>
            <a:pPr marL="0" indent="0">
              <a:buNone/>
            </a:pPr>
            <a:r>
              <a:rPr lang="en-US" altLang="zh-CN"/>
              <a:t>4</a:t>
            </a:r>
            <a:r>
              <a:rPr lang="zh-CN" altLang="en-US"/>
              <a:t>、加大对水资源保护和水污染防治工作的宣传力度，提高公众对水资源保护和水污染防治工作的关注度和参与度。</a:t>
            </a:r>
            <a:endParaRPr lang="zh-CN" altLang="en-US"/>
          </a:p>
          <a:p>
            <a:pPr marL="0" indent="0">
              <a:buNone/>
            </a:pPr>
            <a:r>
              <a:rPr lang="en-US" altLang="zh-CN"/>
              <a:t>5</a:t>
            </a:r>
            <a:r>
              <a:rPr lang="zh-CN" altLang="en-US"/>
              <a:t>、展望未来，我们相信在政府、企业和公众的共同努力下，我国水资源保护和水污染防治工作将取得更加显著的成效。同时，我们也期待更多的高中生能够关注水资源保护和水污染防治问题，积极参与到相关工作中来，为推动我国水资源的可持续利用和生态文明建设贡献自己的力量。</a:t>
            </a:r>
            <a:endParaRPr lang="zh-CN" altLang="en-US"/>
          </a:p>
          <a:p>
            <a:pPr marL="0" indent="0">
              <a:buNone/>
            </a:pPr>
            <a:endParaRPr lang="zh-CN" altLang="en-US"/>
          </a:p>
        </p:txBody>
      </p:sp>
    </p:spTree>
    <p:custDataLst>
      <p:tags r:id="rId1"/>
    </p:custData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a:xfrm>
            <a:off x="1068705" y="2604135"/>
            <a:ext cx="10053955" cy="1649095"/>
          </a:xfrm>
        </p:spPr>
        <p:txBody>
          <a:bodyPr/>
          <a:p>
            <a:pPr algn="ctr">
              <a:lnSpc>
                <a:spcPct val="110000"/>
              </a:lnSpc>
            </a:pPr>
            <a:r>
              <a:rPr lang="zh-CN" altLang="en-US" sz="9600" b="1">
                <a:solidFill>
                  <a:schemeClr val="tx1"/>
                </a:solidFill>
              </a:rPr>
              <a:t>谢谢观看！</a:t>
            </a:r>
            <a:endParaRPr lang="zh-CN" altLang="en-US" sz="9600" b="1">
              <a:solidFill>
                <a:schemeClr val="tx1"/>
              </a:solidFill>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研究背景</a:t>
            </a:r>
            <a:endParaRPr lang="zh-CN" altLang="en-US"/>
          </a:p>
        </p:txBody>
      </p:sp>
      <p:sp>
        <p:nvSpPr>
          <p:cNvPr id="3" name="文本占位符 2"/>
          <p:cNvSpPr>
            <a:spLocks noGrp="1"/>
          </p:cNvSpPr>
          <p:nvPr>
            <p:ph type="body" idx="1"/>
            <p:custDataLst>
              <p:tags r:id="rId2"/>
            </p:custDataLst>
          </p:nvPr>
        </p:nvSpPr>
        <p:spPr/>
        <p:txBody>
          <a:bodyPr/>
          <a:lstStyle/>
          <a:p>
            <a:r>
              <a:rPr lang="en-US" altLang="zh-CN">
                <a:solidFill>
                  <a:schemeClr val="accent1"/>
                </a:solidFill>
              </a:rPr>
              <a:t>01.</a:t>
            </a:r>
            <a:endParaRPr lang="en-US" altLang="zh-CN">
              <a:solidFill>
                <a:schemeClr val="accent1"/>
              </a:solidFill>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81600" y="1388265"/>
            <a:ext cx="9626400" cy="723600"/>
          </a:xfrm>
        </p:spPr>
        <p:txBody>
          <a:bodyPr/>
          <a:p>
            <a:r>
              <a:rPr lang="zh-CN" altLang="en-US"/>
              <a:t>研究背景</a:t>
            </a:r>
            <a:endParaRPr lang="zh-CN" altLang="en-US"/>
          </a:p>
        </p:txBody>
      </p:sp>
      <p:sp>
        <p:nvSpPr>
          <p:cNvPr id="3" name="内容占位符 2"/>
          <p:cNvSpPr>
            <a:spLocks noGrp="1"/>
          </p:cNvSpPr>
          <p:nvPr>
            <p:ph sz="quarter" idx="13"/>
          </p:nvPr>
        </p:nvSpPr>
        <p:spPr>
          <a:xfrm>
            <a:off x="1233170" y="2560320"/>
            <a:ext cx="9626600" cy="2459990"/>
          </a:xfrm>
        </p:spPr>
        <p:txBody>
          <a:bodyPr>
            <a:noAutofit/>
          </a:bodyPr>
          <a:p>
            <a:pPr marL="0" lvl="0" indent="0" fontAlgn="auto">
              <a:buNone/>
            </a:pPr>
            <a:r>
              <a:rPr lang="zh-CN" altLang="en-US"/>
              <a:t>随着全球能源危机和环境问题的日益严重，新能源的开发与利用逐渐成为关注的焦点。新能源的发展不仅有助于缓解能源压力，还有利于减少温室气体排放，保护生态环境。本研究通过对新能源对生活影响的研究，旨在加深对新能源的认识，提高人们对新能源的重视程度，推动新能源产业的持续发展。</a:t>
            </a:r>
            <a:endParaRPr lang="zh-CN" altLang="en-US"/>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研究目的与意义</a:t>
            </a:r>
            <a:endParaRPr lang="zh-CN" altLang="en-US"/>
          </a:p>
        </p:txBody>
      </p:sp>
      <p:sp>
        <p:nvSpPr>
          <p:cNvPr id="3" name="文本占位符 2"/>
          <p:cNvSpPr>
            <a:spLocks noGrp="1"/>
          </p:cNvSpPr>
          <p:nvPr>
            <p:ph type="body" idx="1"/>
            <p:custDataLst>
              <p:tags r:id="rId2"/>
            </p:custDataLst>
          </p:nvPr>
        </p:nvSpPr>
        <p:spPr/>
        <p:txBody>
          <a:bodyPr/>
          <a:lstStyle/>
          <a:p>
            <a:r>
              <a:rPr lang="en-US" altLang="zh-CN">
                <a:solidFill>
                  <a:schemeClr val="accent1"/>
                </a:solidFill>
              </a:rPr>
              <a:t>02.</a:t>
            </a:r>
            <a:endParaRPr lang="en-US" altLang="zh-CN">
              <a:solidFill>
                <a:schemeClr val="accent1"/>
              </a:solidFill>
            </a:endParaRPr>
          </a:p>
        </p:txBody>
      </p:sp>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81600" y="1072035"/>
            <a:ext cx="9626400" cy="723600"/>
          </a:xfrm>
        </p:spPr>
        <p:txBody>
          <a:bodyPr/>
          <a:p>
            <a:r>
              <a:rPr lang="zh-CN" altLang="en-US"/>
              <a:t>研究目的与意义</a:t>
            </a:r>
            <a:endParaRPr lang="zh-CN" altLang="en-US"/>
          </a:p>
        </p:txBody>
      </p:sp>
      <p:sp>
        <p:nvSpPr>
          <p:cNvPr id="3" name="内容占位符 2"/>
          <p:cNvSpPr>
            <a:spLocks noGrp="1"/>
          </p:cNvSpPr>
          <p:nvPr>
            <p:ph sz="quarter" idx="13"/>
          </p:nvPr>
        </p:nvSpPr>
        <p:spPr>
          <a:xfrm>
            <a:off x="1224280" y="1918970"/>
            <a:ext cx="9626600" cy="3925570"/>
          </a:xfrm>
        </p:spPr>
        <p:txBody>
          <a:bodyPr>
            <a:normAutofit fontScale="25000"/>
          </a:bodyPr>
          <a:p>
            <a:pPr marL="0" indent="0">
              <a:buNone/>
            </a:pPr>
            <a:r>
              <a:rPr lang="zh-CN" altLang="en-US" sz="9600"/>
              <a:t>随着全球能源危机和环境问题的日益严重，新能源的开发与利用逐渐成为关注的焦点。本次研究旨在探究新能源对生活的影响，以期为新能源的可持续发展提供理论支持和实践指导。</a:t>
            </a:r>
            <a:endParaRPr lang="zh-CN" altLang="en-US" sz="9600"/>
          </a:p>
          <a:p>
            <a:pPr marL="0" indent="0">
              <a:buNone/>
            </a:pPr>
            <a:r>
              <a:rPr lang="zh-CN" altLang="en-US" sz="9600"/>
              <a:t>本次组织学生开展以新能源调查为主题的小课题研究迎合课程改革的潮流，使学生:</a:t>
            </a:r>
            <a:endParaRPr lang="zh-CN" altLang="en-US" sz="9600"/>
          </a:p>
          <a:p>
            <a:pPr marL="0" indent="0">
              <a:buNone/>
            </a:pPr>
            <a:r>
              <a:rPr lang="zh-CN" altLang="en-US" sz="9600"/>
              <a:t>1.新能源的种类及其特点。</a:t>
            </a:r>
            <a:endParaRPr lang="zh-CN" altLang="en-US" sz="9600"/>
          </a:p>
          <a:p>
            <a:pPr marL="0" indent="0">
              <a:buNone/>
            </a:pPr>
            <a:r>
              <a:rPr lang="zh-CN" altLang="en-US" sz="9600"/>
              <a:t>2.新能源的发展现状与挑战。</a:t>
            </a:r>
            <a:endParaRPr lang="zh-CN" altLang="en-US" sz="9600"/>
          </a:p>
          <a:p>
            <a:pPr marL="0" indent="0">
              <a:buNone/>
            </a:pPr>
            <a:r>
              <a:rPr lang="zh-CN" altLang="en-US" sz="9600"/>
              <a:t>3.新能源对生活的影响。</a:t>
            </a:r>
            <a:endParaRPr lang="zh-CN" altLang="en-US" sz="9600"/>
          </a:p>
          <a:p>
            <a:pPr marL="0" indent="0">
              <a:buNone/>
            </a:pPr>
            <a:r>
              <a:rPr lang="zh-CN" altLang="en-US" sz="9600"/>
              <a:t>4.如何提高人们对新能源的认识和利用率。</a:t>
            </a:r>
            <a:endParaRPr lang="zh-CN" altLang="en-US" sz="9600"/>
          </a:p>
        </p:txBody>
      </p:sp>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lstStyle/>
          <a:p>
            <a:r>
              <a:rPr lang="zh-CN" altLang="en-US"/>
              <a:t>什么是新能源</a:t>
            </a:r>
            <a:endParaRPr lang="zh-CN" altLang="en-US"/>
          </a:p>
        </p:txBody>
      </p:sp>
      <p:sp>
        <p:nvSpPr>
          <p:cNvPr id="3" name="文本占位符 2"/>
          <p:cNvSpPr>
            <a:spLocks noGrp="1"/>
          </p:cNvSpPr>
          <p:nvPr>
            <p:ph type="body" idx="1"/>
            <p:custDataLst>
              <p:tags r:id="rId2"/>
            </p:custDataLst>
          </p:nvPr>
        </p:nvSpPr>
        <p:spPr/>
        <p:txBody>
          <a:bodyPr/>
          <a:lstStyle/>
          <a:p>
            <a:r>
              <a:rPr lang="en-US" altLang="zh-CN">
                <a:solidFill>
                  <a:schemeClr val="accent1"/>
                </a:solidFill>
              </a:rPr>
              <a:t>03.</a:t>
            </a:r>
            <a:endParaRPr lang="en-US" altLang="zh-CN">
              <a:solidFill>
                <a:schemeClr val="accent1"/>
              </a:solidFill>
            </a:endParaRPr>
          </a:p>
        </p:txBody>
      </p:sp>
    </p:spTree>
    <p:custDataLst>
      <p:tags r:id="rId3"/>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281600" y="1675920"/>
            <a:ext cx="9626400" cy="723600"/>
          </a:xfrm>
        </p:spPr>
        <p:txBody>
          <a:bodyPr/>
          <a:p>
            <a:r>
              <a:rPr lang="zh-CN" altLang="en-US"/>
              <a:t>什么是新能源</a:t>
            </a:r>
            <a:endParaRPr lang="zh-CN" altLang="en-US"/>
          </a:p>
        </p:txBody>
      </p:sp>
      <p:sp>
        <p:nvSpPr>
          <p:cNvPr id="3" name="内容占位符 2"/>
          <p:cNvSpPr>
            <a:spLocks noGrp="1"/>
          </p:cNvSpPr>
          <p:nvPr>
            <p:ph sz="quarter" idx="13"/>
          </p:nvPr>
        </p:nvSpPr>
        <p:spPr>
          <a:xfrm>
            <a:off x="1281430" y="2575560"/>
            <a:ext cx="9626600" cy="2598420"/>
          </a:xfrm>
        </p:spPr>
        <p:txBody>
          <a:bodyPr>
            <a:noAutofit/>
          </a:bodyPr>
          <a:p>
            <a:pPr marL="0" indent="0">
              <a:buNone/>
            </a:pPr>
            <a:r>
              <a:rPr lang="zh-CN" altLang="en-US" sz="2800"/>
              <a:t>新能源是一种相对于传统能源（如煤炭、石油、天然气等）而言的能源形式，它主要包括太阳能、风能、地热能、海洋能、生物质能以及核聚变能等。这些能源的特点是它们在新技术基础上加以开发利用，具有可再生性和清洁性。因此，新能源有助于减少环境污染和化石能源的消耗。此外，新能源还包括氢能、沼气、酒精、甲醇等</a:t>
            </a:r>
            <a:endParaRPr lang="zh-CN" altLang="en-US" sz="2800"/>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a:normAutofit fontScale="90000"/>
          </a:bodyPr>
          <a:lstStyle/>
          <a:p>
            <a:r>
              <a:rPr lang="zh-CN" altLang="en-US">
                <a:sym typeface="+mn-ea"/>
              </a:rPr>
              <a:t>新能源汽车的发展对传统能源行业的影响</a:t>
            </a:r>
            <a:endParaRPr lang="zh-CN" altLang="en-US"/>
          </a:p>
        </p:txBody>
      </p:sp>
      <p:sp>
        <p:nvSpPr>
          <p:cNvPr id="3" name="文本占位符 2"/>
          <p:cNvSpPr>
            <a:spLocks noGrp="1"/>
          </p:cNvSpPr>
          <p:nvPr>
            <p:ph type="body" idx="1"/>
            <p:custDataLst>
              <p:tags r:id="rId2"/>
            </p:custDataLst>
          </p:nvPr>
        </p:nvSpPr>
        <p:spPr/>
        <p:txBody>
          <a:bodyPr/>
          <a:lstStyle/>
          <a:p>
            <a:r>
              <a:rPr lang="en-US" altLang="zh-CN">
                <a:solidFill>
                  <a:schemeClr val="accent1"/>
                </a:solidFill>
              </a:rPr>
              <a:t>04.</a:t>
            </a:r>
            <a:endParaRPr lang="en-US" altLang="zh-CN">
              <a:solidFill>
                <a:schemeClr val="accent1"/>
              </a:solidFill>
            </a:endParaRPr>
          </a:p>
        </p:txBody>
      </p:sp>
    </p:spTree>
    <p:custDataLst>
      <p:tags r:id="rId3"/>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0.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1.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3.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4.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105.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0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0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08.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0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 name="KSO_WM_SLIDE_BACKGROUND_TYPE" val="topBottom"/>
</p:tagLst>
</file>

<file path=ppt/tags/tag112.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3.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4.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5.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6.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7.xml><?xml version="1.0" encoding="utf-8"?>
<p:tagLst xmlns:p="http://schemas.openxmlformats.org/presentationml/2006/main">
  <p:tag name="KSO_WM_SLIDE_BACKGROUND_TYPE" val="topBottom"/>
  <p:tag name="KSO_WM_UNIT_HIGHLIGHT" val="0"/>
  <p:tag name="KSO_WM_UNIT_COMPATIBLE" val="0"/>
  <p:tag name="KSO_WM_UNIT_DIAGRAM_ISNUMVISUAL" val="0"/>
  <p:tag name="KSO_WM_UNIT_DIAGRAM_ISREFERUNIT" val="0"/>
  <p:tag name="KSO_WM_UNIT_ID" val="_15**"/>
  <p:tag name="KSO_WM_UNIT_LAYERLEVEL" val="1"/>
  <p:tag name="KSO_WM_TAG_VERSION" val="1.0"/>
  <p:tag name="KSO_WM_BEAUTIFY_FLAG" val="#wm#"/>
</p:tagLst>
</file>

<file path=ppt/tags/tag11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121.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1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1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 name="KSO_WM_SLIDE_BACKGROUND_TYPE" val="bottomTop"/>
</p:tagLst>
</file>

<file path=ppt/tags/tag125.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6.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7.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8.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29.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0.xml><?xml version="1.0" encoding="utf-8"?>
<p:tagLst xmlns:p="http://schemas.openxmlformats.org/presentationml/2006/main">
  <p:tag name="KSO_WM_SLIDE_BACKGROUND_TYPE" val="bottomTop"/>
  <p:tag name="KSO_WM_UNIT_HIGHLIGHT" val="0"/>
  <p:tag name="KSO_WM_UNIT_COMPATIBLE" val="0"/>
  <p:tag name="KSO_WM_UNIT_DIAGRAM_ISNUMVISUAL" val="0"/>
  <p:tag name="KSO_WM_UNIT_DIAGRAM_ISREFERUNIT" val="0"/>
  <p:tag name="KSO_WM_UNIT_ID" val="_16**"/>
  <p:tag name="KSO_WM_UNIT_LAYERLEVEL" val="1"/>
  <p:tag name="KSO_WM_TAG_VERSION" val="1.0"/>
  <p:tag name="KSO_WM_BEAUTIFY_FLAG" val="#wm#"/>
</p:tagLst>
</file>

<file path=ppt/tags/tag1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 name="KSO_WM_SLIDE_BACKGROUND_TYPE" val="navigation"/>
</p:tagLst>
</file>

<file path=ppt/tags/tag134.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35.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6.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7.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8.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39.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0.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1.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2.xml><?xml version="1.0" encoding="utf-8"?>
<p:tagLst xmlns:p="http://schemas.openxmlformats.org/presentationml/2006/main">
  <p:tag name="KSO_WM_SLIDE_BACKGROUND_TYPE" val="navigation"/>
  <p:tag name="KSO_WM_UNIT_HIGHLIGHT" val="0"/>
  <p:tag name="KSO_WM_UNIT_COMPATIBLE" val="0"/>
  <p:tag name="KSO_WM_UNIT_DIAGRAM_ISNUMVISUAL" val="0"/>
  <p:tag name="KSO_WM_UNIT_DIAGRAM_ISREFERUNIT" val="0"/>
  <p:tag name="KSO_WM_UNIT_ID" val="_17**"/>
  <p:tag name="KSO_WM_UNIT_LAYERLEVEL" val="1"/>
  <p:tag name="KSO_WM_TAG_VERSION" val="1.0"/>
  <p:tag name="KSO_WM_BEAUTIFY_FLAG" val="#wm#"/>
</p:tagLst>
</file>

<file path=ppt/tags/tag143.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i*1"/>
  <p:tag name="KSO_WM_UNIT_LAYERLEVEL" val="1"/>
  <p:tag name="KSO_WM_TAG_VERSION" val="1.0"/>
  <p:tag name="KSO_WM_BEAUTIFY_FLAG" val="#wm#"/>
  <p:tag name="KSO_WM_UNIT_SUBTYPE" val="h"/>
  <p:tag name="KSO_WM_UNIT_TYPE" val="i"/>
  <p:tag name="KSO_WM_UNIT_INDEX" val="1"/>
  <p:tag name="KSO_WM_UNIT_BK_DARK_LIGHT" val="2"/>
</p:tagLst>
</file>

<file path=ppt/tags/tag1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 name="KSO_WM_SLIDE_BACKGROUND_TYPE" val="belt"/>
  <p:tag name="KSO_WM_SLIDE_BK_DARK_LIGHT" val="2"/>
</p:tagLst>
</file>

<file path=ppt/tags/tag148.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49.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0.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1.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2.xml><?xml version="1.0" encoding="utf-8"?>
<p:tagLst xmlns:p="http://schemas.openxmlformats.org/presentationml/2006/main">
  <p:tag name="KSO_WM_SLIDE_BACKGROUND_TYPE" val="belt"/>
  <p:tag name="KSO_WM_SLIDE_BK_DARK_LIGHT" val="2"/>
  <p:tag name="KSO_WM_UNIT_HIGHLIGHT" val="0"/>
  <p:tag name="KSO_WM_UNIT_COMPATIBLE" val="0"/>
  <p:tag name="KSO_WM_UNIT_DIAGRAM_ISNUMVISUAL" val="0"/>
  <p:tag name="KSO_WM_UNIT_DIAGRAM_ISREFERUNIT" val="0"/>
  <p:tag name="KSO_WM_UNIT_ID" val="_18**"/>
  <p:tag name="KSO_WM_UNIT_LAYERLEVEL" val="1"/>
  <p:tag name="KSO_WM_TAG_VERSION" val="1.0"/>
  <p:tag name="KSO_WM_BEAUTIFY_FLAG" val="#wm#"/>
</p:tagLst>
</file>

<file path=ppt/tags/tag153.xml><?xml version="1.0" encoding="utf-8"?>
<p:tagLst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8978"/>
</p:tagLst>
</file>

<file path=ppt/tags/tag154.xml><?xml version="1.0" encoding="utf-8"?>
<p:tagLst xmlns:p="http://schemas.openxmlformats.org/presentationml/2006/main">
  <p:tag name="KSO_WM_TAG_VERSION" val="1.0"/>
  <p:tag name="KSO_WM_UNIT_HIGHLIGHT" val="0"/>
  <p:tag name="KSO_WM_UNIT_COMPATIBLE" val="0"/>
  <p:tag name="KSO_WM_UNIT_DIAGRAM_ISNUMVISUAL" val="0"/>
  <p:tag name="KSO_WM_UNIT_DIAGRAM_ISREFERUNIT" val="0"/>
  <p:tag name="KSO_WM_UNIT_ID" val="_0**"/>
  <p:tag name="KSO_WM_UNIT_LAYERLEVEL" val="1"/>
  <p:tag name="KSO_WM_BEAUTIFY_FLAG" val="#wm#"/>
  <p:tag name="KSO_WM_TEMPLATE_CATEGORY" val="custom"/>
  <p:tag name="KSO_WM_TEMPLATE_INDEX" val="20188978"/>
</p:tagLst>
</file>

<file path=ppt/tags/tag1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158.xml><?xml version="1.0" encoding="utf-8"?>
<p:tagLst xmlns:p="http://schemas.openxmlformats.org/presentationml/2006/main">
  <p:tag name="KSO_WM_TEMPLATE_TOPIC_ID" val="2869567"/>
  <p:tag name="KSO_WM_TEMPLATE_OUTLINE_ID" val="5"/>
  <p:tag name="KSO_WM_TEMPLATE_SCENE_ID" val="1"/>
  <p:tag name="KSO_WM_TEMPLATE_JOB_ID" val="5"/>
  <p:tag name="KSO_WM_TEMPLATE_TOPIC_DEFAULT" val="0"/>
  <p:tag name="KSO_WM_TAG_VERSION" val="1.0"/>
  <p:tag name="KSO_WM_BEAUTIFY_FLAG" val="#wm#"/>
  <p:tag name="KSO_WM_COMBINE_RELATE_SLIDE_ID" val="background20185106_1"/>
  <p:tag name="KSO_WM_TEMPLATE_CATEGORY" val="custom"/>
  <p:tag name="KSO_WM_TEMPLATE_INDEX" val="20188978"/>
  <p:tag name="KSO_WM_TEMPLATE_SUBCATEGORY" val="combine"/>
  <p:tag name="KSO_WM_TEMPLATE_THUMBS_INDEX" val="1、2、3、4、6、8、10、12、13"/>
  <p:tag name="KSO_WM_TEMPLATE_MASTER_TYPE" val="1"/>
</p:tagLst>
</file>

<file path=ppt/tags/tag159.xml><?xml version="1.0" encoding="utf-8"?>
<p:tagLst xmlns:p="http://schemas.openxmlformats.org/presentationml/2006/main">
  <p:tag name="KSO_WM_BEAUTIFY_FLAG" val="#wm#"/>
  <p:tag name="KSO_WM_TEMPLATE_CATEGORY" val="custom"/>
  <p:tag name="KSO_WM_TEMPLATE_INDEX" val="20188978"/>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0.xml><?xml version="1.0" encoding="utf-8"?>
<p:tagLst xmlns:p="http://schemas.openxmlformats.org/presentationml/2006/main">
  <p:tag name="KSO_WM_DIAGRAM_GROUP_CODE" val="l1-1"/>
  <p:tag name="KSO_WM_TAG_VERSION" val="1.0"/>
  <p:tag name="KSO_WM_BEAUTIFY_FLAG" val="#wm#"/>
  <p:tag name="KSO_WM_UNIT_TYPE" val="i"/>
  <p:tag name="KSO_WM_UNIT_ID" val="custom20188978_6*i*1"/>
  <p:tag name="KSO_WM_TEMPLATE_CATEGORY" val="custom"/>
  <p:tag name="KSO_WM_TEMPLATE_INDEX" val="20188978"/>
  <p:tag name="KSO_WM_UNIT_INDEX" val="1"/>
  <p:tag name="KSO_WM_UNIT_HIGHLIGHT" val="0"/>
  <p:tag name="KSO_WM_UNIT_COMPATIBLE" val="0"/>
  <p:tag name="KSO_WM_UNIT_DIAGRAM_ISNUMVISUAL" val="0"/>
  <p:tag name="KSO_WM_UNIT_DIAGRAM_ISREFERUNIT" val="0"/>
  <p:tag name="KSO_WM_UNIT_LAYERLEVEL" val="1"/>
  <p:tag name="KSO_WM_UNIT_FILL_FORE_SCHEMECOLOR_INDEX" val="5"/>
  <p:tag name="KSO_WM_UNIT_FILL_TYPE" val="1"/>
  <p:tag name="KSO_WM_UNIT_TEXT_FILL_FORE_SCHEMECOLOR_INDEX" val="2"/>
  <p:tag name="KSO_WM_UNIT_TEXT_FILL_TYPE" val="1"/>
  <p:tag name="KSO_WM_UNIT_USESOURCEFORMAT_APPLY" val="1"/>
</p:tagLst>
</file>

<file path=ppt/tags/tag161.xml><?xml version="1.0" encoding="utf-8"?>
<p:tagLst xmlns:p="http://schemas.openxmlformats.org/presentationml/2006/main">
  <p:tag name="KSO_WM_DIAGRAM_GROUP_CODE" val="l1-1"/>
  <p:tag name="KSO_WM_TAG_VERSION" val="1.0"/>
  <p:tag name="KSO_WM_BEAUTIFY_FLAG" val="#wm#"/>
  <p:tag name="KSO_WM_UNIT_TYPE" val="i"/>
  <p:tag name="KSO_WM_UNIT_ID" val="custom20188978_6*i*2"/>
  <p:tag name="KSO_WM_TEMPLATE_CATEGORY" val="custom"/>
  <p:tag name="KSO_WM_TEMPLATE_INDEX" val="20188978"/>
  <p:tag name="KSO_WM_UNIT_INDEX" val="2"/>
  <p:tag name="KSO_WM_UNIT_HIGHLIGHT" val="0"/>
  <p:tag name="KSO_WM_UNIT_COMPATIBLE" val="0"/>
  <p:tag name="KSO_WM_UNIT_DIAGRAM_ISNUMVISUAL" val="0"/>
  <p:tag name="KSO_WM_UNIT_DIAGRAM_ISREFERUNIT" val="0"/>
  <p:tag name="KSO_WM_UNIT_LAYERLEVEL" val="1"/>
  <p:tag name="KSO_WM_UNIT_LINE_FORE_SCHEMECOLOR_INDEX" val="8"/>
  <p:tag name="KSO_WM_UNIT_LINE_FILL_TYPE" val="2"/>
  <p:tag name="KSO_WM_UNIT_TEXT_FILL_FORE_SCHEMECOLOR_INDEX" val="2"/>
  <p:tag name="KSO_WM_UNIT_TEXT_FILL_TYPE" val="1"/>
  <p:tag name="KSO_WM_UNIT_USESOURCEFORMAT_APPLY" val="1"/>
</p:tagLst>
</file>

<file path=ppt/tags/tag162.xml><?xml version="1.0" encoding="utf-8"?>
<p:tagLst xmlns:p="http://schemas.openxmlformats.org/presentationml/2006/main">
  <p:tag name="KSO_WM_DIAGRAM_GROUP_CODE" val="l1-1"/>
  <p:tag name="KSO_WM_TAG_VERSION" val="1.0"/>
  <p:tag name="KSO_WM_BEAUTIFY_FLAG" val="#wm#"/>
  <p:tag name="KSO_WM_UNIT_TYPE" val="i"/>
  <p:tag name="KSO_WM_UNIT_ID" val="custom20188978_6*i*3"/>
  <p:tag name="KSO_WM_TEMPLATE_CATEGORY" val="custom"/>
  <p:tag name="KSO_WM_TEMPLATE_INDEX" val="20188978"/>
  <p:tag name="KSO_WM_UNIT_INDEX" val="3"/>
  <p:tag name="KSO_WM_UNIT_HIGHLIGHT" val="0"/>
  <p:tag name="KSO_WM_UNIT_COMPATIBLE" val="0"/>
  <p:tag name="KSO_WM_UNIT_DIAGRAM_ISNUMVISUAL" val="0"/>
  <p:tag name="KSO_WM_UNIT_DIAGRAM_ISREFERUNIT" val="0"/>
  <p:tag name="KSO_WM_UNIT_LAYERLEVEL" val="1"/>
  <p:tag name="KSO_WM_UNIT_FILL_FORE_SCHEMECOLOR_INDEX" val="8"/>
  <p:tag name="KSO_WM_UNIT_FILL_TYPE" val="1"/>
  <p:tag name="KSO_WM_UNIT_TEXT_FILL_FORE_SCHEMECOLOR_INDEX" val="2"/>
  <p:tag name="KSO_WM_UNIT_TEXT_FILL_TYPE" val="1"/>
  <p:tag name="KSO_WM_UNIT_USESOURCEFORMAT_APPLY" val="1"/>
</p:tagLst>
</file>

<file path=ppt/tags/tag163.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ISCONTENTSTITLE" val="1"/>
  <p:tag name="KSO_WM_UNIT_VALUE" val="6"/>
  <p:tag name="KSO_WM_UNIT_HIGHLIGHT" val="0"/>
  <p:tag name="KSO_WM_UNIT_COMPATIBLE" val="0"/>
  <p:tag name="KSO_WM_BEAUTIFY_FLAG" val="#wm#"/>
  <p:tag name="KSO_WM_TAG_VERSION" val="1.0"/>
  <p:tag name="KSO_WM_DIAGRAM_GROUP_CODE" val="l1-1"/>
  <p:tag name="KSO_WM_UNIT_ID" val="custom20188978_6*a*1"/>
  <p:tag name="KSO_WM_UNIT_PRESET_TEXT" val="CONTENTS"/>
  <p:tag name="KSO_WM_UNIT_ISNUMDGMTITLE" val="0"/>
  <p:tag name="KSO_WM_UNIT_NOCLEAR" val="0"/>
  <p:tag name="KSO_WM_UNIT_DIAGRAM_ISNUMVISUAL" val="0"/>
  <p:tag name="KSO_WM_UNIT_DIAGRAM_ISREFERUNIT" val="0"/>
  <p:tag name="KSO_WM_UNIT_TEXT_FILL_FORE_SCHEMECOLOR_INDEX" val="14"/>
  <p:tag name="KSO_WM_UNIT_TEXT_FILL_TYPE" val="1"/>
  <p:tag name="KSO_WM_UNIT_USESOURCEFORMAT_APPLY" val="1"/>
</p:tagLst>
</file>

<file path=ppt/tags/tag164.xml><?xml version="1.0" encoding="utf-8"?>
<p:tagLst xmlns:p="http://schemas.openxmlformats.org/presentationml/2006/main">
  <p:tag name="KSO_WM_TEMPLATE_CATEGORY" val="custom"/>
  <p:tag name="KSO_WM_TEMPLATE_INDEX" val="20188978"/>
  <p:tag name="KSO_WM_UNIT_TYPE" val="l_h_i"/>
  <p:tag name="KSO_WM_UNIT_INDEX" val="1_4_1"/>
  <p:tag name="KSO_WM_UNIT_LAYERLEVEL" val="1_1_1"/>
  <p:tag name="KSO_WM_BEAUTIFY_FLAG" val="#wm#"/>
  <p:tag name="KSO_WM_TAG_VERSION" val="1.0"/>
  <p:tag name="KSO_WM_DIAGRAM_GROUP_CODE" val="l1-1"/>
  <p:tag name="KSO_WM_UNIT_ID" val="custom20188978_6*l_h_i*1_4_1"/>
  <p:tag name="KSO_WM_UNIT_HIGHLIGHT" val="0"/>
  <p:tag name="KSO_WM_UNIT_COMPATIBLE" val="0"/>
  <p:tag name="KSO_WM_UNIT_DIAGRAM_ISNUMVISUAL" val="0"/>
  <p:tag name="KSO_WM_UNIT_DIAGRAM_ISREFERUNIT" val="0"/>
  <p:tag name="KSO_WM_UNIT_SUBTYPE" val="d"/>
  <p:tag name="KSO_WM_UNIT_TEXT_FILL_FORE_SCHEMECOLOR_INDEX_BRIGHTNESS" val="0"/>
  <p:tag name="KSO_WM_UNIT_TEXT_FILL_FORE_SCHEMECOLOR_INDEX" val="5"/>
  <p:tag name="KSO_WM_UNIT_TEXT_FILL_TYPE" val="1"/>
  <p:tag name="KSO_WM_UNIT_USESOURCEFORMAT_APPLY" val="1"/>
</p:tagLst>
</file>

<file path=ppt/tags/tag165.xml><?xml version="1.0" encoding="utf-8"?>
<p:tagLst xmlns:p="http://schemas.openxmlformats.org/presentationml/2006/main">
  <p:tag name="KSO_WM_TEMPLATE_CATEGORY" val="custom"/>
  <p:tag name="KSO_WM_TEMPLATE_INDEX" val="20188978"/>
  <p:tag name="KSO_WM_UNIT_TYPE" val="l_h_i"/>
  <p:tag name="KSO_WM_UNIT_INDEX" val="1_3_1"/>
  <p:tag name="KSO_WM_UNIT_LAYERLEVEL" val="1_1_1"/>
  <p:tag name="KSO_WM_BEAUTIFY_FLAG" val="#wm#"/>
  <p:tag name="KSO_WM_TAG_VERSION" val="1.0"/>
  <p:tag name="KSO_WM_DIAGRAM_GROUP_CODE" val="l1-1"/>
  <p:tag name="KSO_WM_UNIT_ID" val="custom20188978_6*l_h_i*1_3_1"/>
  <p:tag name="KSO_WM_UNIT_HIGHLIGHT" val="0"/>
  <p:tag name="KSO_WM_UNIT_COMPATIBLE" val="0"/>
  <p:tag name="KSO_WM_UNIT_DIAGRAM_ISNUMVISUAL" val="0"/>
  <p:tag name="KSO_WM_UNIT_DIAGRAM_ISREFERUNIT" val="0"/>
  <p:tag name="KSO_WM_UNIT_SUBTYPE" val="d"/>
  <p:tag name="KSO_WM_UNIT_TEXT_FILL_FORE_SCHEMECOLOR_INDEX_BRIGHTNESS" val="0"/>
  <p:tag name="KSO_WM_UNIT_TEXT_FILL_FORE_SCHEMECOLOR_INDEX" val="5"/>
  <p:tag name="KSO_WM_UNIT_TEXT_FILL_TYPE" val="1"/>
  <p:tag name="KSO_WM_UNIT_USESOURCEFORMAT_APPLY" val="1"/>
</p:tagLst>
</file>

<file path=ppt/tags/tag166.xml><?xml version="1.0" encoding="utf-8"?>
<p:tagLst xmlns:p="http://schemas.openxmlformats.org/presentationml/2006/main">
  <p:tag name="KSO_WM_TEMPLATE_CATEGORY" val="custom"/>
  <p:tag name="KSO_WM_TEMPLATE_INDEX" val="20188978"/>
  <p:tag name="KSO_WM_UNIT_TYPE" val="l_h_i"/>
  <p:tag name="KSO_WM_UNIT_INDEX" val="1_2_1"/>
  <p:tag name="KSO_WM_UNIT_LAYERLEVEL" val="1_1_1"/>
  <p:tag name="KSO_WM_BEAUTIFY_FLAG" val="#wm#"/>
  <p:tag name="KSO_WM_TAG_VERSION" val="1.0"/>
  <p:tag name="KSO_WM_DIAGRAM_GROUP_CODE" val="l1-1"/>
  <p:tag name="KSO_WM_UNIT_ID" val="custom20188978_6*l_h_i*1_2_1"/>
  <p:tag name="KSO_WM_UNIT_HIGHLIGHT" val="0"/>
  <p:tag name="KSO_WM_UNIT_COMPATIBLE" val="0"/>
  <p:tag name="KSO_WM_UNIT_DIAGRAM_ISNUMVISUAL" val="0"/>
  <p:tag name="KSO_WM_UNIT_DIAGRAM_ISREFERUNIT" val="0"/>
  <p:tag name="KSO_WM_UNIT_SUBTYPE" val="d"/>
  <p:tag name="KSO_WM_UNIT_TEXT_FILL_FORE_SCHEMECOLOR_INDEX_BRIGHTNESS" val="0"/>
  <p:tag name="KSO_WM_UNIT_TEXT_FILL_FORE_SCHEMECOLOR_INDEX" val="5"/>
  <p:tag name="KSO_WM_UNIT_TEXT_FILL_TYPE" val="1"/>
  <p:tag name="KSO_WM_UNIT_USESOURCEFORMAT_APPLY" val="1"/>
</p:tagLst>
</file>

<file path=ppt/tags/tag167.xml><?xml version="1.0" encoding="utf-8"?>
<p:tagLst xmlns:p="http://schemas.openxmlformats.org/presentationml/2006/main">
  <p:tag name="KSO_WM_TEMPLATE_CATEGORY" val="custom"/>
  <p:tag name="KSO_WM_TEMPLATE_INDEX" val="20188978"/>
  <p:tag name="KSO_WM_UNIT_TYPE" val="l_h_i"/>
  <p:tag name="KSO_WM_UNIT_INDEX" val="1_1_1"/>
  <p:tag name="KSO_WM_UNIT_LAYERLEVEL" val="1_1_1"/>
  <p:tag name="KSO_WM_BEAUTIFY_FLAG" val="#wm#"/>
  <p:tag name="KSO_WM_TAG_VERSION" val="1.0"/>
  <p:tag name="KSO_WM_DIAGRAM_GROUP_CODE" val="l1-1"/>
  <p:tag name="KSO_WM_UNIT_ID" val="custom20188978_6*l_h_i*1_1_1"/>
  <p:tag name="KSO_WM_UNIT_HIGHLIGHT" val="0"/>
  <p:tag name="KSO_WM_UNIT_COMPATIBLE" val="0"/>
  <p:tag name="KSO_WM_UNIT_DIAGRAM_ISNUMVISUAL" val="0"/>
  <p:tag name="KSO_WM_UNIT_DIAGRAM_ISREFERUNIT" val="0"/>
  <p:tag name="KSO_WM_UNIT_SUBTYPE" val="d"/>
  <p:tag name="KSO_WM_UNIT_TEXT_FILL_FORE_SCHEMECOLOR_INDEX_BRIGHTNESS" val="0"/>
  <p:tag name="KSO_WM_UNIT_TEXT_FILL_FORE_SCHEMECOLOR_INDEX" val="5"/>
  <p:tag name="KSO_WM_UNIT_TEXT_FILL_TYPE" val="1"/>
  <p:tag name="KSO_WM_UNIT_USESOURCEFORMAT_APPLY" val="1"/>
</p:tagLst>
</file>

<file path=ppt/tags/tag168.xml><?xml version="1.0" encoding="utf-8"?>
<p:tagLst xmlns:p="http://schemas.openxmlformats.org/presentationml/2006/main">
  <p:tag name="KSO_WM_TEMPLATE_CATEGORY" val="custom"/>
  <p:tag name="KSO_WM_TEMPLATE_INDEX" val="20188978"/>
  <p:tag name="KSO_WM_UNIT_TYPE" val="l_h_f"/>
  <p:tag name="KSO_WM_UNIT_INDEX" val="1_1_1"/>
  <p:tag name="KSO_WM_UNIT_LAYERLEVEL" val="1_1_1"/>
  <p:tag name="KSO_WM_UNIT_VALUE" val="9"/>
  <p:tag name="KSO_WM_UNIT_HIGHLIGHT" val="0"/>
  <p:tag name="KSO_WM_UNIT_COMPATIBLE" val="0"/>
  <p:tag name="KSO_WM_BEAUTIFY_FLAG" val="#wm#"/>
  <p:tag name="KSO_WM_TAG_VERSION" val="1.0"/>
  <p:tag name="KSO_WM_DIAGRAM_GROUP_CODE" val="l1-1"/>
  <p:tag name="KSO_WM_UNIT_ID" val="custom20188978_6*l_h_f*1_1_1"/>
  <p:tag name="KSO_WM_UNIT_PRESET_TEXT" val="阶段工作回顾"/>
  <p:tag name="KSO_WM_UNIT_SUBTYPE" val="a"/>
  <p:tag name="KSO_WM_UNIT_NOCLEAR" val="0"/>
  <p:tag name="KSO_WM_UNIT_DIAGRAM_ISNUMVISUAL" val="0"/>
  <p:tag name="KSO_WM_UNIT_DIAGRAM_ISREFERUNIT" val="0"/>
  <p:tag name="KSO_WM_UNIT_TEXT_FILL_FORE_SCHEMECOLOR_INDEX_BRIGHTNESS" val="0.35"/>
  <p:tag name="KSO_WM_UNIT_TEXT_FILL_FORE_SCHEMECOLOR_INDEX" val="13"/>
  <p:tag name="KSO_WM_UNIT_TEXT_FILL_TYPE" val="1"/>
  <p:tag name="KSO_WM_UNIT_USESOURCEFORMAT_APPLY" val="1"/>
</p:tagLst>
</file>

<file path=ppt/tags/tag169.xml><?xml version="1.0" encoding="utf-8"?>
<p:tagLst xmlns:p="http://schemas.openxmlformats.org/presentationml/2006/main">
  <p:tag name="KSO_WM_TEMPLATE_CATEGORY" val="custom"/>
  <p:tag name="KSO_WM_TEMPLATE_INDEX" val="20188978"/>
  <p:tag name="KSO_WM_UNIT_TYPE" val="l_h_f"/>
  <p:tag name="KSO_WM_UNIT_INDEX" val="1_2_1"/>
  <p:tag name="KSO_WM_UNIT_LAYERLEVEL" val="1_1_1"/>
  <p:tag name="KSO_WM_UNIT_VALUE" val="9"/>
  <p:tag name="KSO_WM_UNIT_HIGHLIGHT" val="0"/>
  <p:tag name="KSO_WM_UNIT_COMPATIBLE" val="0"/>
  <p:tag name="KSO_WM_BEAUTIFY_FLAG" val="#wm#"/>
  <p:tag name="KSO_WM_TAG_VERSION" val="1.0"/>
  <p:tag name="KSO_WM_DIAGRAM_GROUP_CODE" val="l1-1"/>
  <p:tag name="KSO_WM_UNIT_ID" val="custom20188978_6*l_h_f*1_2_1"/>
  <p:tag name="KSO_WM_UNIT_PRESET_TEXT" val="取得的成绩与经验"/>
  <p:tag name="KSO_WM_UNIT_SUBTYPE" val="a"/>
  <p:tag name="KSO_WM_UNIT_NOCLEAR" val="0"/>
  <p:tag name="KSO_WM_UNIT_DIAGRAM_ISNUMVISUAL" val="0"/>
  <p:tag name="KSO_WM_UNIT_DIAGRAM_ISREFERUNIT" val="0"/>
  <p:tag name="KSO_WM_UNIT_TEXT_FILL_FORE_SCHEMECOLOR_INDEX_BRIGHTNESS" val="0.35"/>
  <p:tag name="KSO_WM_UNIT_TEXT_FILL_FORE_SCHEMECOLOR_INDEX" val="13"/>
  <p:tag name="KSO_WM_UNIT_TEXT_FILL_TYPE" val="1"/>
  <p:tag name="KSO_WM_UNIT_USESOURCEFORMAT_APPLY" val="1"/>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70.xml><?xml version="1.0" encoding="utf-8"?>
<p:tagLst xmlns:p="http://schemas.openxmlformats.org/presentationml/2006/main">
  <p:tag name="KSO_WM_TEMPLATE_CATEGORY" val="custom"/>
  <p:tag name="KSO_WM_TEMPLATE_INDEX" val="20188978"/>
  <p:tag name="KSO_WM_UNIT_TYPE" val="l_h_f"/>
  <p:tag name="KSO_WM_UNIT_INDEX" val="1_3_1"/>
  <p:tag name="KSO_WM_UNIT_LAYERLEVEL" val="1_1_1"/>
  <p:tag name="KSO_WM_UNIT_VALUE" val="9"/>
  <p:tag name="KSO_WM_UNIT_HIGHLIGHT" val="0"/>
  <p:tag name="KSO_WM_UNIT_COMPATIBLE" val="0"/>
  <p:tag name="KSO_WM_BEAUTIFY_FLAG" val="#wm#"/>
  <p:tag name="KSO_WM_TAG_VERSION" val="1.0"/>
  <p:tag name="KSO_WM_DIAGRAM_GROUP_CODE" val="l1-1"/>
  <p:tag name="KSO_WM_UNIT_ID" val="custom20188978_6*l_h_f*1_3_1"/>
  <p:tag name="KSO_WM_UNIT_PRESET_TEXT" val="不足之处与原因分析"/>
  <p:tag name="KSO_WM_UNIT_SUBTYPE" val="a"/>
  <p:tag name="KSO_WM_UNIT_NOCLEAR" val="0"/>
  <p:tag name="KSO_WM_UNIT_DIAGRAM_ISNUMVISUAL" val="0"/>
  <p:tag name="KSO_WM_UNIT_DIAGRAM_ISREFERUNIT" val="0"/>
  <p:tag name="KSO_WM_UNIT_TEXT_FILL_FORE_SCHEMECOLOR_INDEX_BRIGHTNESS" val="0.35"/>
  <p:tag name="KSO_WM_UNIT_TEXT_FILL_FORE_SCHEMECOLOR_INDEX" val="13"/>
  <p:tag name="KSO_WM_UNIT_TEXT_FILL_TYPE" val="1"/>
  <p:tag name="KSO_WM_UNIT_USESOURCEFORMAT_APPLY" val="1"/>
</p:tagLst>
</file>

<file path=ppt/tags/tag171.xml><?xml version="1.0" encoding="utf-8"?>
<p:tagLst xmlns:p="http://schemas.openxmlformats.org/presentationml/2006/main">
  <p:tag name="KSO_WM_TEMPLATE_CATEGORY" val="custom"/>
  <p:tag name="KSO_WM_TEMPLATE_INDEX" val="20188978"/>
  <p:tag name="KSO_WM_UNIT_TYPE" val="l_h_f"/>
  <p:tag name="KSO_WM_UNIT_INDEX" val="1_4_1"/>
  <p:tag name="KSO_WM_UNIT_LAYERLEVEL" val="1_1_1"/>
  <p:tag name="KSO_WM_UNIT_VALUE" val="9"/>
  <p:tag name="KSO_WM_UNIT_HIGHLIGHT" val="0"/>
  <p:tag name="KSO_WM_UNIT_COMPATIBLE" val="0"/>
  <p:tag name="KSO_WM_BEAUTIFY_FLAG" val="#wm#"/>
  <p:tag name="KSO_WM_TAG_VERSION" val="1.0"/>
  <p:tag name="KSO_WM_DIAGRAM_GROUP_CODE" val="l1-1"/>
  <p:tag name="KSO_WM_UNIT_ID" val="custom20188978_6*l_h_f*1_4_1"/>
  <p:tag name="KSO_WM_UNIT_PRESET_TEXT" val="后续工作计划"/>
  <p:tag name="KSO_WM_UNIT_SUBTYPE" val="a"/>
  <p:tag name="KSO_WM_UNIT_NOCLEAR" val="0"/>
  <p:tag name="KSO_WM_UNIT_DIAGRAM_ISNUMVISUAL" val="0"/>
  <p:tag name="KSO_WM_UNIT_DIAGRAM_ISREFERUNIT" val="0"/>
  <p:tag name="KSO_WM_UNIT_TEXT_FILL_FORE_SCHEMECOLOR_INDEX_BRIGHTNESS" val="0.35"/>
  <p:tag name="KSO_WM_UNIT_TEXT_FILL_FORE_SCHEMECOLOR_INDEX" val="13"/>
  <p:tag name="KSO_WM_UNIT_TEXT_FILL_TYPE" val="1"/>
  <p:tag name="KSO_WM_UNIT_USESOURCEFORMAT_APPLY" val="1"/>
</p:tagLst>
</file>

<file path=ppt/tags/tag172.xml><?xml version="1.0" encoding="utf-8"?>
<p:tagLst xmlns:p="http://schemas.openxmlformats.org/presentationml/2006/main">
  <p:tag name="KSO_WM_TEMPLATE_CATEGORY" val="custom"/>
  <p:tag name="KSO_WM_TEMPLATE_INDEX" val="20188978"/>
  <p:tag name="KSO_WM_UNIT_TYPE" val="l_h_i"/>
  <p:tag name="KSO_WM_UNIT_INDEX" val="1_5_1"/>
  <p:tag name="KSO_WM_UNIT_LAYERLEVEL" val="1_1_1"/>
  <p:tag name="KSO_WM_BEAUTIFY_FLAG" val="#wm#"/>
  <p:tag name="KSO_WM_TAG_VERSION" val="1.0"/>
  <p:tag name="KSO_WM_DIAGRAM_GROUP_CODE" val="l1-1"/>
  <p:tag name="KSO_WM_UNIT_ID" val="custom20188978_6*l_h_i*1_5_1"/>
  <p:tag name="KSO_WM_UNIT_HIGHLIGHT" val="0"/>
  <p:tag name="KSO_WM_UNIT_COMPATIBLE" val="0"/>
  <p:tag name="KSO_WM_UNIT_DIAGRAM_ISNUMVISUAL" val="0"/>
  <p:tag name="KSO_WM_UNIT_DIAGRAM_ISREFERUNIT" val="0"/>
  <p:tag name="KSO_WM_UNIT_SUBTYPE" val="d"/>
  <p:tag name="KSO_WM_UNIT_TEXT_FILL_FORE_SCHEMECOLOR_INDEX_BRIGHTNESS" val="0"/>
  <p:tag name="KSO_WM_UNIT_TEXT_FILL_FORE_SCHEMECOLOR_INDEX" val="5"/>
  <p:tag name="KSO_WM_UNIT_TEXT_FILL_TYPE" val="1"/>
  <p:tag name="KSO_WM_UNIT_USESOURCEFORMAT_APPLY" val="1"/>
</p:tagLst>
</file>

<file path=ppt/tags/tag173.xml><?xml version="1.0" encoding="utf-8"?>
<p:tagLst xmlns:p="http://schemas.openxmlformats.org/presentationml/2006/main">
  <p:tag name="KSO_WM_TEMPLATE_CATEGORY" val="custom"/>
  <p:tag name="KSO_WM_TEMPLATE_INDEX" val="20188978"/>
  <p:tag name="KSO_WM_UNIT_TYPE" val="l_h_f"/>
  <p:tag name="KSO_WM_UNIT_INDEX" val="1_5_1"/>
  <p:tag name="KSO_WM_UNIT_LAYERLEVEL" val="1_1_1"/>
  <p:tag name="KSO_WM_UNIT_VALUE" val="9"/>
  <p:tag name="KSO_WM_UNIT_HIGHLIGHT" val="0"/>
  <p:tag name="KSO_WM_UNIT_COMPATIBLE" val="0"/>
  <p:tag name="KSO_WM_BEAUTIFY_FLAG" val="#wm#"/>
  <p:tag name="KSO_WM_TAG_VERSION" val="1.0"/>
  <p:tag name="KSO_WM_DIAGRAM_GROUP_CODE" val="l1-1"/>
  <p:tag name="KSO_WM_UNIT_ID" val="custom20188978_6*l_h_f*1_5_1"/>
  <p:tag name="KSO_WM_UNIT_PRESET_TEXT" val="后续工作计划"/>
  <p:tag name="KSO_WM_UNIT_SUBTYPE" val="a"/>
  <p:tag name="KSO_WM_UNIT_NOCLEAR" val="0"/>
  <p:tag name="KSO_WM_UNIT_DIAGRAM_ISNUMVISUAL" val="0"/>
  <p:tag name="KSO_WM_UNIT_DIAGRAM_ISREFERUNIT" val="0"/>
  <p:tag name="KSO_WM_UNIT_TEXT_FILL_FORE_SCHEMECOLOR_INDEX_BRIGHTNESS" val="0.35"/>
  <p:tag name="KSO_WM_UNIT_TEXT_FILL_FORE_SCHEMECOLOR_INDEX" val="13"/>
  <p:tag name="KSO_WM_UNIT_TEXT_FILL_TYPE" val="1"/>
  <p:tag name="KSO_WM_UNIT_USESOURCEFORMAT_APPLY" val="1"/>
</p:tagLst>
</file>

<file path=ppt/tags/tag174.xml><?xml version="1.0" encoding="utf-8"?>
<p:tagLst xmlns:p="http://schemas.openxmlformats.org/presentationml/2006/main">
  <p:tag name="KSO_WM_TEMPLATE_CATEGORY" val="custom"/>
  <p:tag name="KSO_WM_TEMPLATE_INDEX" val="20188978"/>
  <p:tag name="KSO_WM_UNIT_TYPE" val="l_h_i"/>
  <p:tag name="KSO_WM_UNIT_INDEX" val="1_6_1"/>
  <p:tag name="KSO_WM_UNIT_LAYERLEVEL" val="1_1_1"/>
  <p:tag name="KSO_WM_BEAUTIFY_FLAG" val="#wm#"/>
  <p:tag name="KSO_WM_TAG_VERSION" val="1.0"/>
  <p:tag name="KSO_WM_DIAGRAM_GROUP_CODE" val="l1-1"/>
  <p:tag name="KSO_WM_UNIT_ID" val="custom20188978_6*l_h_i*1_6_1"/>
  <p:tag name="KSO_WM_UNIT_HIGHLIGHT" val="0"/>
  <p:tag name="KSO_WM_UNIT_COMPATIBLE" val="0"/>
  <p:tag name="KSO_WM_UNIT_DIAGRAM_ISNUMVISUAL" val="0"/>
  <p:tag name="KSO_WM_UNIT_DIAGRAM_ISREFERUNIT" val="0"/>
  <p:tag name="KSO_WM_UNIT_SUBTYPE" val="d"/>
  <p:tag name="KSO_WM_UNIT_TEXT_FILL_FORE_SCHEMECOLOR_INDEX_BRIGHTNESS" val="0"/>
  <p:tag name="KSO_WM_UNIT_TEXT_FILL_FORE_SCHEMECOLOR_INDEX" val="5"/>
  <p:tag name="KSO_WM_UNIT_TEXT_FILL_TYPE" val="1"/>
  <p:tag name="KSO_WM_UNIT_USESOURCEFORMAT_APPLY" val="1"/>
</p:tagLst>
</file>

<file path=ppt/tags/tag175.xml><?xml version="1.0" encoding="utf-8"?>
<p:tagLst xmlns:p="http://schemas.openxmlformats.org/presentationml/2006/main">
  <p:tag name="KSO_WM_TEMPLATE_CATEGORY" val="custom"/>
  <p:tag name="KSO_WM_TEMPLATE_INDEX" val="20188978"/>
  <p:tag name="KSO_WM_UNIT_TYPE" val="l_h_f"/>
  <p:tag name="KSO_WM_UNIT_INDEX" val="1_6_1"/>
  <p:tag name="KSO_WM_UNIT_LAYERLEVEL" val="1_1_1"/>
  <p:tag name="KSO_WM_UNIT_VALUE" val="9"/>
  <p:tag name="KSO_WM_UNIT_HIGHLIGHT" val="0"/>
  <p:tag name="KSO_WM_UNIT_COMPATIBLE" val="0"/>
  <p:tag name="KSO_WM_BEAUTIFY_FLAG" val="#wm#"/>
  <p:tag name="KSO_WM_TAG_VERSION" val="1.0"/>
  <p:tag name="KSO_WM_DIAGRAM_GROUP_CODE" val="l1-1"/>
  <p:tag name="KSO_WM_UNIT_ID" val="custom20188978_6*l_h_f*1_6_1"/>
  <p:tag name="KSO_WM_UNIT_PRESET_TEXT" val="后续工作计划"/>
  <p:tag name="KSO_WM_UNIT_SUBTYPE" val="a"/>
  <p:tag name="KSO_WM_UNIT_NOCLEAR" val="0"/>
  <p:tag name="KSO_WM_UNIT_DIAGRAM_ISNUMVISUAL" val="0"/>
  <p:tag name="KSO_WM_UNIT_DIAGRAM_ISREFERUNIT" val="0"/>
  <p:tag name="KSO_WM_UNIT_TEXT_FILL_FORE_SCHEMECOLOR_INDEX_BRIGHTNESS" val="0.35"/>
  <p:tag name="KSO_WM_UNIT_TEXT_FILL_FORE_SCHEMECOLOR_INDEX" val="13"/>
  <p:tag name="KSO_WM_UNIT_TEXT_FILL_TYPE" val="1"/>
  <p:tag name="KSO_WM_UNIT_USESOURCEFORMAT_APPLY" val="1"/>
</p:tagLst>
</file>

<file path=ppt/tags/tag176.xml><?xml version="1.0" encoding="utf-8"?>
<p:tagLst xmlns:p="http://schemas.openxmlformats.org/presentationml/2006/main">
  <p:tag name="KSO_WM_TAG_VERSION" val="1.0"/>
  <p:tag name="KSO_WM_SLIDE_ITEM_CNT" val="6"/>
  <p:tag name="KSO_WM_SLIDE_LAYOUT" val="a_l"/>
  <p:tag name="KSO_WM_SLIDE_LAYOUT_CNT" val="1_1"/>
  <p:tag name="KSO_WM_SLIDE_TYPE" val="contents"/>
  <p:tag name="KSO_WM_SLIDE_SUBTYPE" val="diag"/>
  <p:tag name="KSO_WM_BEAUTIFY_FLAG" val="#wm#"/>
  <p:tag name="KSO_WM_COMBINE_RELATE_SLIDE_ID" val="background20185106_2"/>
  <p:tag name="KSO_WM_TEMPLATE_CATEGORY" val="custom"/>
  <p:tag name="KSO_WM_TEMPLATE_INDEX" val="20188978"/>
  <p:tag name="KSO_WM_SLIDE_ID" val="custom20188978_6"/>
  <p:tag name="KSO_WM_SLIDE_INDEX" val="6"/>
  <p:tag name="KSO_WM_DIAGRAM_GROUP_CODE" val="l1-1"/>
  <p:tag name="KSO_WM_TEMPLATE_SUBCATEGORY" val="0"/>
  <p:tag name="KSO_WM_TEMPLATE_MASTER_TYPE" val="1"/>
  <p:tag name="KSO_WM_TEMPLATE_COLOR_TYPE" val="0"/>
  <p:tag name="KSO_WM_SLIDE_DIAGTYPE" val="l"/>
</p:tagLst>
</file>

<file path=ppt/tags/tag177.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178.xml><?xml version="1.0" encoding="utf-8"?>
<p:tagLst xmlns:p="http://schemas.openxmlformats.org/presentationml/2006/main">
  <p:tag name="KSO_WM_TEMPLATE_CATEGORY" val="custom"/>
  <p:tag name="KSO_WM_TEMPLATE_INDEX" val="20188978"/>
  <p:tag name="KSO_WM_UNIT_TYPE" val="e"/>
  <p:tag name="KSO_WM_UNIT_INDEX" val="1"/>
  <p:tag name="KSO_WM_UNIT_LAYERLEVEL" val="1"/>
  <p:tag name="KSO_WM_UNIT_VALUE" val="2"/>
  <p:tag name="KSO_WM_UNIT_HIGHLIGHT" val="0"/>
  <p:tag name="KSO_WM_UNIT_COMPATIBLE" val="1"/>
  <p:tag name="KSO_WM_BEAUTIFY_FLAG" val="#wm#"/>
  <p:tag name="KSO_WM_TAG_VERSION" val="1.0"/>
  <p:tag name="KSO_WM_UNIT_ID" val="custom20188978_7*e*1"/>
  <p:tag name="KSO_WM_UNIT_PRESET_TEXT" val="01."/>
  <p:tag name="KSO_WM_UNIT_NOCLEAR" val="0"/>
  <p:tag name="KSO_WM_UNIT_DIAGRAM_ISNUMVISUAL" val="0"/>
  <p:tag name="KSO_WM_UNIT_DIAGRAM_ISREFERUNIT" val="0"/>
</p:tagLst>
</file>

<file path=ppt/tags/tag179.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0.xml><?xml version="1.0" encoding="utf-8"?>
<p:tagLst xmlns:p="http://schemas.openxmlformats.org/presentationml/2006/main">
  <p:tag name="KSO_WM_BEAUTIFY_FLAG" val="#wm#"/>
  <p:tag name="KSO_WM_TEMPLATE_CATEGORY" val="custom"/>
  <p:tag name="KSO_WM_TEMPLATE_INDEX" val="20188978"/>
</p:tagLst>
</file>

<file path=ppt/tags/tag181.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182.xml><?xml version="1.0" encoding="utf-8"?>
<p:tagLst xmlns:p="http://schemas.openxmlformats.org/presentationml/2006/main">
  <p:tag name="KSO_WM_TEMPLATE_CATEGORY" val="custom"/>
  <p:tag name="KSO_WM_TEMPLATE_INDEX" val="20188978"/>
  <p:tag name="KSO_WM_UNIT_TYPE" val="e"/>
  <p:tag name="KSO_WM_UNIT_INDEX" val="1"/>
  <p:tag name="KSO_WM_UNIT_LAYERLEVEL" val="1"/>
  <p:tag name="KSO_WM_UNIT_VALUE" val="2"/>
  <p:tag name="KSO_WM_UNIT_HIGHLIGHT" val="0"/>
  <p:tag name="KSO_WM_UNIT_COMPATIBLE" val="1"/>
  <p:tag name="KSO_WM_BEAUTIFY_FLAG" val="#wm#"/>
  <p:tag name="KSO_WM_TAG_VERSION" val="1.0"/>
  <p:tag name="KSO_WM_UNIT_ID" val="custom20188978_7*e*1"/>
  <p:tag name="KSO_WM_UNIT_PRESET_TEXT" val="01."/>
  <p:tag name="KSO_WM_UNIT_NOCLEAR" val="0"/>
  <p:tag name="KSO_WM_UNIT_DIAGRAM_ISNUMVISUAL" val="0"/>
  <p:tag name="KSO_WM_UNIT_DIAGRAM_ISREFERUNIT" val="0"/>
</p:tagLst>
</file>

<file path=ppt/tags/tag183.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184.xml><?xml version="1.0" encoding="utf-8"?>
<p:tagLst xmlns:p="http://schemas.openxmlformats.org/presentationml/2006/main">
  <p:tag name="KSO_WM_BEAUTIFY_FLAG" val="#wm#"/>
  <p:tag name="KSO_WM_TEMPLATE_CATEGORY" val="custom"/>
  <p:tag name="KSO_WM_TEMPLATE_INDEX" val="20188978"/>
</p:tagLst>
</file>

<file path=ppt/tags/tag185.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186.xml><?xml version="1.0" encoding="utf-8"?>
<p:tagLst xmlns:p="http://schemas.openxmlformats.org/presentationml/2006/main">
  <p:tag name="KSO_WM_TEMPLATE_CATEGORY" val="custom"/>
  <p:tag name="KSO_WM_TEMPLATE_INDEX" val="20188978"/>
  <p:tag name="KSO_WM_UNIT_TYPE" val="e"/>
  <p:tag name="KSO_WM_UNIT_INDEX" val="1"/>
  <p:tag name="KSO_WM_UNIT_LAYERLEVEL" val="1"/>
  <p:tag name="KSO_WM_UNIT_VALUE" val="2"/>
  <p:tag name="KSO_WM_UNIT_HIGHLIGHT" val="0"/>
  <p:tag name="KSO_WM_UNIT_COMPATIBLE" val="1"/>
  <p:tag name="KSO_WM_BEAUTIFY_FLAG" val="#wm#"/>
  <p:tag name="KSO_WM_TAG_VERSION" val="1.0"/>
  <p:tag name="KSO_WM_UNIT_ID" val="custom20188978_7*e*1"/>
  <p:tag name="KSO_WM_UNIT_PRESET_TEXT" val="01."/>
  <p:tag name="KSO_WM_UNIT_NOCLEAR" val="0"/>
  <p:tag name="KSO_WM_UNIT_DIAGRAM_ISNUMVISUAL" val="0"/>
  <p:tag name="KSO_WM_UNIT_DIAGRAM_ISREFERUNIT" val="0"/>
</p:tagLst>
</file>

<file path=ppt/tags/tag187.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188.xml><?xml version="1.0" encoding="utf-8"?>
<p:tagLst xmlns:p="http://schemas.openxmlformats.org/presentationml/2006/main">
  <p:tag name="KSO_WM_BEAUTIFY_FLAG" val="#wm#"/>
  <p:tag name="KSO_WM_TEMPLATE_CATEGORY" val="custom"/>
  <p:tag name="KSO_WM_TEMPLATE_INDEX" val="20188978"/>
</p:tagLst>
</file>

<file path=ppt/tags/tag189.xml><?xml version="1.0" encoding="utf-8"?>
<p:tagLst xmlns:p="http://schemas.openxmlformats.org/presentationml/2006/main">
  <p:tag name="KSO_WM_TEMPLATE_CATEGORY" val="custom"/>
  <p:tag name="KSO_WM_TEMPLATE_INDEX" val="20188978"/>
  <p:tag name="KSO_WM_UNIT_TYPE" val="a"/>
  <p:tag name="KSO_WM_UNIT_INDEX" val="1"/>
  <p:tag name="KSO_WM_UNIT_LAYERLEVEL" val="1"/>
  <p:tag name="KSO_WM_UNIT_VALUE" val="11"/>
  <p:tag name="KSO_WM_UNIT_ISCONTENTSTITLE" val="0"/>
  <p:tag name="KSO_WM_UNIT_HIGHLIGHT" val="0"/>
  <p:tag name="KSO_WM_UNIT_COMPATIBLE" val="0"/>
  <p:tag name="KSO_WM_BEAUTIFY_FLAG" val="#wm#"/>
  <p:tag name="KSO_WM_TAG_VERSION" val="1.0"/>
  <p:tag name="KSO_WM_UNIT_ID" val="custom20188978_7*a*1"/>
  <p:tag name="KSO_WM_UNIT_PRESET_TEXT" val="阶段工作回顾"/>
  <p:tag name="KSO_WM_UNIT_ISNUMDGMTITLE" val="0"/>
  <p:tag name="KSO_WM_UNIT_NOCLEAR" val="0"/>
  <p:tag name="KSO_WM_UNIT_DIAGRAM_ISNUMVISUAL" val="0"/>
  <p:tag name="KSO_WM_UNIT_DIAGRAM_ISREFERUNIT" val="0"/>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0.xml><?xml version="1.0" encoding="utf-8"?>
<p:tagLst xmlns:p="http://schemas.openxmlformats.org/presentationml/2006/main">
  <p:tag name="KSO_WM_TEMPLATE_CATEGORY" val="custom"/>
  <p:tag name="KSO_WM_TEMPLATE_INDEX" val="20188978"/>
  <p:tag name="KSO_WM_UNIT_TYPE" val="e"/>
  <p:tag name="KSO_WM_UNIT_INDEX" val="1"/>
  <p:tag name="KSO_WM_UNIT_LAYERLEVEL" val="1"/>
  <p:tag name="KSO_WM_UNIT_VALUE" val="2"/>
  <p:tag name="KSO_WM_UNIT_HIGHLIGHT" val="0"/>
  <p:tag name="KSO_WM_UNIT_COMPATIBLE" val="1"/>
  <p:tag name="KSO_WM_BEAUTIFY_FLAG" val="#wm#"/>
  <p:tag name="KSO_WM_TAG_VERSION" val="1.0"/>
  <p:tag name="KSO_WM_UNIT_ID" val="custom20188978_7*e*1"/>
  <p:tag name="KSO_WM_UNIT_PRESET_TEXT" val="01."/>
  <p:tag name="KSO_WM_UNIT_NOCLEAR" val="0"/>
  <p:tag name="KSO_WM_UNIT_DIAGRAM_ISNUMVISUAL" val="0"/>
  <p:tag name="KSO_WM_UNIT_DIAGRAM_ISREFERUNIT" val="0"/>
</p:tagLst>
</file>

<file path=ppt/tags/tag191.xml><?xml version="1.0" encoding="utf-8"?>
<p:tagLst xmlns:p="http://schemas.openxmlformats.org/presentationml/2006/main">
  <p:tag name="KSO_WM_TAG_VERSION" val="1.0"/>
  <p:tag name="KSO_WM_SLIDE_ITEM_CNT" val="0"/>
  <p:tag name="KSO_WM_SLIDE_LAYOUT" val="a_e"/>
  <p:tag name="KSO_WM_SLIDE_LAYOUT_CNT" val="1_1"/>
  <p:tag name="KSO_WM_SLIDE_TYPE" val="sectionTitle"/>
  <p:tag name="KSO_WM_SLIDE_SUBTYPE" val="pureTxt"/>
  <p:tag name="KSO_WM_BEAUTIFY_FLAG" val="#wm#"/>
  <p:tag name="KSO_WM_COMBINE_RELATE_SLIDE_ID" val="background20185106_3"/>
  <p:tag name="KSO_WM_TEMPLATE_CATEGORY" val="custom"/>
  <p:tag name="KSO_WM_TEMPLATE_INDEX" val="20188978"/>
  <p:tag name="KSO_WM_SLIDE_ID" val="custom20188978_7"/>
  <p:tag name="KSO_WM_SLIDE_INDEX" val="7"/>
  <p:tag name="KSO_WM_TEMPLATE_SUBCATEGORY" val="0"/>
  <p:tag name="KSO_WM_TEMPLATE_MASTER_TYPE" val="1"/>
  <p:tag name="KSO_WM_TEMPLATE_COLOR_TYPE" val="0"/>
</p:tagLst>
</file>

<file path=ppt/tags/tag192.xml><?xml version="1.0" encoding="utf-8"?>
<p:tagLst xmlns:p="http://schemas.openxmlformats.org/presentationml/2006/main">
  <p:tag name="KSO_WM_BEAUTIFY_FLAG" val="#wm#"/>
  <p:tag name="KSO_WM_TEMPLATE_CATEGORY" val="custom"/>
  <p:tag name="KSO_WM_TEMPLATE_INDEX" val="20188978"/>
</p:tagLst>
</file>

<file path=ppt/tags/tag193.xml><?xml version="1.0" encoding="utf-8"?>
<p:tagLst xmlns:p="http://schemas.openxmlformats.org/presentationml/2006/main">
  <p:tag name="KSO_WM_BEAUTIFY_FLAG" val="#wm#"/>
  <p:tag name="KSO_WM_TEMPLATE_CATEGORY" val="custom"/>
  <p:tag name="KSO_WM_TEMPLATE_INDEX" val="20188978"/>
</p:tagLst>
</file>

<file path=ppt/tags/tag194.xml><?xml version="1.0" encoding="utf-8"?>
<p:tagLst xmlns:p="http://schemas.openxmlformats.org/presentationml/2006/main">
  <p:tag name="KSO_WM_BEAUTIFY_FLAG" val="#wm#"/>
  <p:tag name="KSO_WM_TEMPLATE_CATEGORY" val="custom"/>
  <p:tag name="KSO_WM_TEMPLATE_INDEX" val="20188978"/>
</p:tagLst>
</file>

<file path=ppt/tags/tag195.xml><?xml version="1.0" encoding="utf-8"?>
<p:tagLst xmlns:p="http://schemas.openxmlformats.org/presentationml/2006/main">
  <p:tag name="KSO_WM_BEAUTIFY_FLAG" val="#wm#"/>
  <p:tag name="KSO_WM_TEMPLATE_CATEGORY" val="custom"/>
  <p:tag name="KSO_WM_TEMPLATE_INDEX" val="20188978"/>
</p:tagLst>
</file>

<file path=ppt/tags/tag196.xml><?xml version="1.0" encoding="utf-8"?>
<p:tagLst xmlns:p="http://schemas.openxmlformats.org/presentationml/2006/main">
  <p:tag name="KSO_WM_BEAUTIFY_FLAG" val="#wm#"/>
  <p:tag name="KSO_WM_TEMPLATE_CATEGORY" val="custom"/>
  <p:tag name="KSO_WM_TEMPLATE_INDEX" val="20188978"/>
</p:tagLst>
</file>

<file path=ppt/tags/tag197.xml><?xml version="1.0" encoding="utf-8"?>
<p:tagLst xmlns:p="http://schemas.openxmlformats.org/presentationml/2006/main">
  <p:tag name="KSO_WM_BEAUTIFY_FLAG" val="#wm#"/>
  <p:tag name="KSO_WM_TEMPLATE_CATEGORY" val="custom"/>
  <p:tag name="KSO_WM_TEMPLATE_INDEX" val="20188978"/>
</p:tagLst>
</file>

<file path=ppt/tags/tag198.xml><?xml version="1.0" encoding="utf-8"?>
<p:tagLst xmlns:p="http://schemas.openxmlformats.org/presentationml/2006/main">
  <p:tag name="KSO_WM_BEAUTIFY_FLAG" val="#wm#"/>
  <p:tag name="KSO_WM_TEMPLATE_CATEGORY" val="custom"/>
  <p:tag name="KSO_WM_TEMPLATE_INDEX" val="20188978"/>
</p:tagLst>
</file>

<file path=ppt/tags/tag199.xml><?xml version="1.0" encoding="utf-8"?>
<p:tagLst xmlns:p="http://schemas.openxmlformats.org/presentationml/2006/main">
  <p:tag name="KSO_WM_BEAUTIFY_FLAG" val="#wm#"/>
  <p:tag name="KSO_WM_TEMPLATE_CATEGORY" val="custom"/>
  <p:tag name="KSO_WM_TEMPLATE_INDEX" val="20188978"/>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00.xml><?xml version="1.0" encoding="utf-8"?>
<p:tagLst xmlns:p="http://schemas.openxmlformats.org/presentationml/2006/main">
  <p:tag name="KSO_WM_BEAUTIFY_FLAG" val="#wm#"/>
  <p:tag name="KSO_WM_TEMPLATE_CATEGORY" val="custom"/>
  <p:tag name="KSO_WM_TEMPLATE_INDEX" val="20188978"/>
</p:tagLst>
</file>

<file path=ppt/tags/tag201.xml><?xml version="1.0" encoding="utf-8"?>
<p:tagLst xmlns:p="http://schemas.openxmlformats.org/presentationml/2006/main">
  <p:tag name="KSO_WM_BEAUTIFY_FLAG" val="#wm#"/>
  <p:tag name="KSO_WM_TEMPLATE_CATEGORY" val="custom"/>
  <p:tag name="KSO_WM_TEMPLATE_INDEX" val="20188978"/>
</p:tagLst>
</file>

<file path=ppt/tags/tag202.xml><?xml version="1.0" encoding="utf-8"?>
<p:tagLst xmlns:p="http://schemas.openxmlformats.org/presentationml/2006/main">
  <p:tag name="KSO_WM_BEAUTIFY_FLAG" val="#wm#"/>
  <p:tag name="KSO_WM_TEMPLATE_CATEGORY" val="custom"/>
  <p:tag name="KSO_WM_TEMPLATE_INDEX" val="20188978"/>
</p:tagLst>
</file>

<file path=ppt/tags/tag203.xml><?xml version="1.0" encoding="utf-8"?>
<p:tagLst xmlns:p="http://schemas.openxmlformats.org/presentationml/2006/main">
  <p:tag name="KSO_WM_BEAUTIFY_FLAG" val="#wm#"/>
  <p:tag name="KSO_WM_TEMPLATE_CATEGORY" val="custom"/>
  <p:tag name="KSO_WM_TEMPLATE_INDEX" val="20188978"/>
</p:tagLst>
</file>

<file path=ppt/tags/tag204.xml><?xml version="1.0" encoding="utf-8"?>
<p:tagLst xmlns:p="http://schemas.openxmlformats.org/presentationml/2006/main">
  <p:tag name="KSO_WM_BEAUTIFY_FLAG" val="#wm#"/>
  <p:tag name="KSO_WM_TEMPLATE_CATEGORY" val="custom"/>
  <p:tag name="KSO_WM_TEMPLATE_INDEX" val="20188978"/>
</p:tagLst>
</file>

<file path=ppt/tags/tag205.xml><?xml version="1.0" encoding="utf-8"?>
<p:tagLst xmlns:p="http://schemas.openxmlformats.org/presentationml/2006/main">
  <p:tag name="KSO_WM_BEAUTIFY_FLAG" val="#wm#"/>
  <p:tag name="KSO_WM_TEMPLATE_CATEGORY" val="custom"/>
  <p:tag name="KSO_WM_TEMPLATE_INDEX" val="20188978"/>
</p:tagLst>
</file>

<file path=ppt/tags/tag206.xml><?xml version="1.0" encoding="utf-8"?>
<p:tagLst xmlns:p="http://schemas.openxmlformats.org/presentationml/2006/main">
  <p:tag name="KSO_WM_BEAUTIFY_FLAG" val="#wm#"/>
  <p:tag name="KSO_WM_TEMPLATE_CATEGORY" val="custom"/>
  <p:tag name="KSO_WM_TEMPLATE_INDEX" val="20188978"/>
</p:tagLst>
</file>

<file path=ppt/tags/tag207.xml><?xml version="1.0" encoding="utf-8"?>
<p:tagLst xmlns:p="http://schemas.openxmlformats.org/presentationml/2006/main">
  <p:tag name="KSO_WM_BEAUTIFY_FLAG" val="#wm#"/>
  <p:tag name="KSO_WM_TEMPLATE_CATEGORY" val="custom"/>
  <p:tag name="KSO_WM_TEMPLATE_INDEX" val="20188978"/>
</p:tagLst>
</file>

<file path=ppt/tags/tag208.xml><?xml version="1.0" encoding="utf-8"?>
<p:tagLst xmlns:p="http://schemas.openxmlformats.org/presentationml/2006/main">
  <p:tag name="COMMONDATA" val="eyJoZGlkIjoiMGI2YzBiNzU2Yzc1MzRhYTg1NDEwOGI1N2FlNzNjYTAifQ=="/>
  <p:tag name="KSO_WPP_MARK_KEY" val="1ad44c40-6f26-49ae-a269-d13339e94a9e"/>
  <p:tag name="commondata" val="eyJoZGlkIjoiZmIwNmI1NzlhZjY4NDY1ZDQwYjJkZDQ4YWExODRhMGQifQ=="/>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2.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5.xml><?xml version="1.0" encoding="utf-8"?>
<p:tagLst xmlns:p="http://schemas.openxmlformats.org/presentationml/2006/main">
  <p:tag name="KSO_WM_TAG_VERSION" val="1.0"/>
  <p:tag name="KSO_WM_BEAUTIFY_FLAG" val="#wm#"/>
  <p:tag name="KSO_WM_UNIT_TYPE" val="i"/>
  <p:tag name="KSO_WM_UNIT_ID" val="_12*i*2"/>
  <p:tag name="KSO_WM_UNIT_INDEX" val="2"/>
  <p:tag name="KSO_WM_UNIT_HIGHLIGHT" val="0"/>
  <p:tag name="KSO_WM_UNIT_COMPATIBLE" val="0"/>
  <p:tag name="KSO_WM_UNIT_DIAGRAM_ISNUMVISUAL" val="0"/>
  <p:tag name="KSO_WM_UNIT_DIAGRAM_ISREFERUNIT" val="0"/>
  <p:tag name="KSO_WM_UNIT_LAYERLEVEL" val="1"/>
  <p:tag name="KSO_WM_SLIDE_BACKGROUND_TYPE" val="general"/>
</p:tagLst>
</file>

<file path=ppt/tags/tag76.xml><?xml version="1.0" encoding="utf-8"?>
<p:tagLst xmlns:p="http://schemas.openxmlformats.org/presentationml/2006/main">
  <p:tag name="KSO_WM_SLIDE_BACKGROUND_TYPE" val="general"/>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Lst>
</file>

<file path=ppt/tags/tag7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7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2**"/>
  <p:tag name="KSO_WM_UNIT_LAYERLEVEL" val="1"/>
  <p:tag name="KSO_WM_TAG_VERSION" val="1.0"/>
  <p:tag name="KSO_WM_BEAUTIFY_FLAG" val="#wm#"/>
  <p:tag name="KSO_WM_SLIDE_BACKGROUND_TYPE" val="general"/>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Lst>
</file>

<file path=ppt/tags/tag8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Lst>
</file>

<file path=ppt/tags/tag83.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Lst>
</file>

<file path=ppt/tags/tag8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 name="KSO_WM_SLIDE_BACKGROUND_TYPE" val="frame"/>
</p:tagLst>
</file>

<file path=ppt/tags/tag86.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i*1"/>
  <p:tag name="KSO_WM_UNIT_LAYERLEVEL" val="1"/>
  <p:tag name="KSO_WM_TAG_VERSION" val="1.0"/>
  <p:tag name="KSO_WM_BEAUTIFY_FLAG" val="#wm#"/>
  <p:tag name="KSO_WM_UNIT_BK_DARK_LIGHT" val="2"/>
  <p:tag name="KSO_WM_UNIT_SUBTYPE" val="h"/>
  <p:tag name="KSO_WM_UNIT_TYPE" val="i"/>
  <p:tag name="KSO_WM_UNIT_INDEX" val="1"/>
</p:tagLst>
</file>

<file path=ppt/tags/tag87.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8.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89.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0.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1.xml><?xml version="1.0" encoding="utf-8"?>
<p:tagLst xmlns:p="http://schemas.openxmlformats.org/presentationml/2006/main">
  <p:tag name="KSO_WM_SLIDE_BACKGROUND_TYPE" val="frame"/>
  <p:tag name="KSO_WM_UNIT_HIGHLIGHT" val="0"/>
  <p:tag name="KSO_WM_UNIT_COMPATIBLE" val="0"/>
  <p:tag name="KSO_WM_UNIT_DIAGRAM_ISNUMVISUAL" val="0"/>
  <p:tag name="KSO_WM_UNIT_DIAGRAM_ISREFERUNIT" val="0"/>
  <p:tag name="KSO_WM_UNIT_ID" val="_13**"/>
  <p:tag name="KSO_WM_UNIT_LAYERLEVEL" val="1"/>
  <p:tag name="KSO_WM_TAG_VERSION" val="1.0"/>
  <p:tag name="KSO_WM_BEAUTIFY_FLAG" val="#wm#"/>
</p:tagLst>
</file>

<file path=ppt/tags/tag92.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ags/tag9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9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95.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i*1"/>
  <p:tag name="KSO_WM_UNIT_LAYERLEVEL" val="1"/>
  <p:tag name="KSO_WM_TAG_VERSION" val="1.0"/>
  <p:tag name="KSO_WM_BEAUTIFY_FLAG" val="#wm#"/>
  <p:tag name="KSO_WM_UNIT_SUBTYPE" val="h"/>
  <p:tag name="KSO_WM_UNIT_TYPE" val="i"/>
  <p:tag name="KSO_WM_UNIT_INDEX" val="1"/>
  <p:tag name="KSO_WM_UNIT_BK_DARK_LIGHT" val="2"/>
</p:tagLst>
</file>

<file path=ppt/tags/tag9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9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9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 name="KSO_WM_SLIDE_BACKGROUND_TYPE" val="leftRight"/>
</p:tagLst>
</file>

<file path=ppt/tags/tag99.xml><?xml version="1.0" encoding="utf-8"?>
<p:tagLst xmlns:p="http://schemas.openxmlformats.org/presentationml/2006/main">
  <p:tag name="KSO_WM_SLIDE_BACKGROUND_TYPE" val="leftRight"/>
  <p:tag name="KSO_WM_UNIT_HIGHLIGHT" val="0"/>
  <p:tag name="KSO_WM_UNIT_COMPATIBLE" val="0"/>
  <p:tag name="KSO_WM_UNIT_DIAGRAM_ISNUMVISUAL" val="0"/>
  <p:tag name="KSO_WM_UNIT_DIAGRAM_ISREFERUNIT" val="0"/>
  <p:tag name="KSO_WM_UNIT_ID" val="_14**"/>
  <p:tag name="KSO_WM_UNIT_LAYERLEVEL" val="1"/>
  <p:tag name="KSO_WM_TAG_VERSION" val="1.0"/>
  <p:tag name="KSO_WM_BEAUTIFY_FLAG" val="#wm#"/>
</p:tagLst>
</file>

<file path=ppt/theme/theme1.xml><?xml version="1.0" encoding="utf-8"?>
<a:theme xmlns:a="http://schemas.openxmlformats.org/drawingml/2006/main" name="1_Office 主题​​">
  <a:themeElements>
    <a:clrScheme name="20188978">
      <a:dk1>
        <a:srgbClr val="000000"/>
      </a:dk1>
      <a:lt1>
        <a:srgbClr val="FFFFFF"/>
      </a:lt1>
      <a:dk2>
        <a:srgbClr val="EDEDED"/>
      </a:dk2>
      <a:lt2>
        <a:srgbClr val="FFFFFF"/>
      </a:lt2>
      <a:accent1>
        <a:srgbClr val="455171"/>
      </a:accent1>
      <a:accent2>
        <a:srgbClr val="686B7C"/>
      </a:accent2>
      <a:accent3>
        <a:srgbClr val="7D8091"/>
      </a:accent3>
      <a:accent4>
        <a:srgbClr val="ADA093"/>
      </a:accent4>
      <a:accent5>
        <a:srgbClr val="CFBA9F"/>
      </a:accent5>
      <a:accent6>
        <a:srgbClr val="F2D4AA"/>
      </a:accent6>
      <a:hlink>
        <a:srgbClr val="0563C1"/>
      </a:hlink>
      <a:folHlink>
        <a:srgbClr val="954F72"/>
      </a:folHlink>
    </a:clrScheme>
    <a:fontScheme name="自定义 4">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2248</Words>
  <Application>WPS 演示</Application>
  <PresentationFormat>宽屏</PresentationFormat>
  <Paragraphs>159</Paragraphs>
  <Slides>25</Slides>
  <Notes>4</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25</vt:i4>
      </vt:variant>
    </vt:vector>
  </HeadingPairs>
  <TitlesOfParts>
    <vt:vector size="33" baseType="lpstr">
      <vt:lpstr>Arial</vt:lpstr>
      <vt:lpstr>宋体</vt:lpstr>
      <vt:lpstr>Wingdings</vt:lpstr>
      <vt:lpstr>微软雅黑</vt:lpstr>
      <vt:lpstr>Impact</vt:lpstr>
      <vt:lpstr>Arial Unicode MS</vt:lpstr>
      <vt:lpstr>Calibri</vt:lpstr>
      <vt:lpstr>1_Office 主题​​</vt:lpstr>
      <vt:lpstr>探究新能源对生活的影响</vt:lpstr>
      <vt:lpstr>PowerPoint 演示文稿</vt:lpstr>
      <vt:lpstr>研究背景</vt:lpstr>
      <vt:lpstr>研究背景</vt:lpstr>
      <vt:lpstr>研究目的与意义</vt:lpstr>
      <vt:lpstr>研究目的与意义</vt:lpstr>
      <vt:lpstr>什么是新能源</vt:lpstr>
      <vt:lpstr>什么是新能源</vt:lpstr>
      <vt:lpstr>新能源汽车的发展对传统能源行业的影响</vt:lpstr>
      <vt:lpstr>新能源汽车的发展对传统能源行业的影响</vt:lpstr>
      <vt:lpstr>PowerPoint 演示文稿</vt:lpstr>
      <vt:lpstr>新能源汽车的发展对传统能源行业的影响</vt:lpstr>
      <vt:lpstr>新能源汽车的发展对传统能源行业的影响</vt:lpstr>
      <vt:lpstr>新能源汽车的发展对传统能源行业的影响</vt:lpstr>
      <vt:lpstr>新能源汽车的发展对传统能源行业的影响</vt:lpstr>
      <vt:lpstr>新能源汽车的发展对传统能源行业的影响</vt:lpstr>
      <vt:lpstr>新能源对人类社会的影响</vt:lpstr>
      <vt:lpstr>新能源对人类社会的影响</vt:lpstr>
      <vt:lpstr>新能源对人类社会的影响</vt:lpstr>
      <vt:lpstr>新能源对人类社会的影响</vt:lpstr>
      <vt:lpstr>新能源对人类社会的影响</vt:lpstr>
      <vt:lpstr>总结</vt:lpstr>
      <vt:lpstr>总结</vt:lpstr>
      <vt:lpstr>总结</vt:lpstr>
      <vt:lpstr>谢谢观看！</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卡布叻_追星星的鹅</cp:lastModifiedBy>
  <cp:revision>181</cp:revision>
  <dcterms:created xsi:type="dcterms:W3CDTF">2019-06-19T02:08:00Z</dcterms:created>
  <dcterms:modified xsi:type="dcterms:W3CDTF">2024-03-24T15:10:15Z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2052-12.1.0.15712</vt:lpwstr>
  </property>
  <property fmtid="{D5CDD505-2E9C-101B-9397-08002B2CF9AE}" pid="3" name="ICV">
    <vt:lpwstr>545FB10D1BF04BF19F732DD7BB040F16_11</vt:lpwstr>
  </property>
</Properties>
</file>