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png" ContentType="image/png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ink/ink1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8.xml" ContentType="application/inkml+xml"/>
  <Override PartName="/ppt/ink/ink9.xml" ContentType="application/inkml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72" r:id="rId5"/>
    <p:sldId id="270" r:id="rId6"/>
    <p:sldId id="271" r:id="rId7"/>
    <p:sldId id="269" r:id="rId8"/>
    <p:sldId id="268" r:id="rId9"/>
    <p:sldId id="267" r:id="rId10"/>
    <p:sldId id="266" r:id="rId11"/>
    <p:sldId id="265" r:id="rId12"/>
    <p:sldId id="264" r:id="rId13"/>
    <p:sldId id="263" r:id="rId14"/>
    <p:sldId id="261" r:id="rId15"/>
    <p:sldId id="260" r:id="rId16"/>
    <p:sldId id="259" r:id="rId17"/>
    <p:sldId id="274" r:id="rId18"/>
    <p:sldId id="341" r:id="rId19"/>
    <p:sldId id="350" r:id="rId20"/>
    <p:sldId id="351" r:id="rId21"/>
    <p:sldId id="352" r:id="rId22"/>
    <p:sldId id="378" r:id="rId23"/>
    <p:sldId id="353" r:id="rId24"/>
    <p:sldId id="354" r:id="rId25"/>
    <p:sldId id="379" r:id="rId26"/>
    <p:sldId id="355" r:id="rId27"/>
    <p:sldId id="356" r:id="rId28"/>
    <p:sldId id="357" r:id="rId29"/>
    <p:sldId id="358" r:id="rId30"/>
    <p:sldId id="359" r:id="rId31"/>
    <p:sldId id="380" r:id="rId32"/>
    <p:sldId id="360" r:id="rId33"/>
    <p:sldId id="363" r:id="rId34"/>
    <p:sldId id="361" r:id="rId35"/>
    <p:sldId id="364" r:id="rId36"/>
    <p:sldId id="365" r:id="rId37"/>
    <p:sldId id="366" r:id="rId38"/>
    <p:sldId id="367" r:id="rId39"/>
    <p:sldId id="277" r:id="rId40"/>
    <p:sldId id="278" r:id="rId41"/>
    <p:sldId id="279" r:id="rId42"/>
    <p:sldId id="280" r:id="rId43"/>
    <p:sldId id="281" r:id="rId44"/>
    <p:sldId id="282" r:id="rId45"/>
    <p:sldId id="340" r:id="rId46"/>
    <p:sldId id="349" r:id="rId47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7F91"/>
    <a:srgbClr val="F852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0" Type="http://schemas.openxmlformats.org/officeDocument/2006/relationships/tableStyles" Target="tableStyles.xml"/><Relationship Id="rId5" Type="http://schemas.openxmlformats.org/officeDocument/2006/relationships/slide" Target="slides/slide3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熟悉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e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0.14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见过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e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陌生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e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0.78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7089701"/>
        <c:axId val="325832008"/>
      </c:barChart>
      <c:catAx>
        <c:axId val="787089701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325832008"/>
        <c:crosses val="autoZero"/>
        <c:auto val="1"/>
        <c:lblAlgn val="ctr"/>
        <c:lblOffset val="100"/>
        <c:noMultiLvlLbl val="0"/>
      </c:catAx>
      <c:valAx>
        <c:axId val="325832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708970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955246913580247"/>
          <c:y val="0.884823499098171"/>
          <c:w val="0.843981481481481"/>
          <c:h val="0.11131151765009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34:33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155 219,'0'1,"0"0,0 0,0 0,0 0,0 0,0 1,0-1,0 1,0-1,0 0,0 0,0 0,0 0,0 0,0 0,0 1,0-1,0 0,0 0,0 0,0 0,0 0,0 0,0 0,0 0,0 0,0 0,0 0,0 0,0 0,0 0,0 0,0 0,0 0,0 0,0 0,0 0,0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34:33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286 198,'0'1,"-2"1,2-1,0 1,0-1,0 1,0 0,0-1,0 0,0 0,0 0,0 0,0 0,0 0,0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34:33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286 207,'1'-1,"0"0,-1 0,2 0,-1 1,-1-1,2 0,-1 1,0 0,0 0,0 0,-1 1,0 0,0 0,1-1,-1 1,0 0,0 0,0 0,0 0,0 0,0 0,0 0,0 0,0 0,0 0,0 0,0 0,1-1,0 1,0-1,1 0,-1 0,1 0,-2-1,1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42:0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128 210,'0'-1,"2"1,-1 0,1 0,0 0,-1 0,0 0,0 0,0 0,0 0,0 0,0 0,0 0,0 0,0 0,0 0,0 0,0 0,-1-2,0 1,0-1,0 1,0-1,-1 1,0 1,0 0,0 0,0 0,0 0,0 0,0 0,0 0,0 0,0 0,0 0,0 0,0 0,0 0,0 0,0 0,0 1,0 0,1 1,-1-1,1 1,0-1,0 0,0 0,0 0,0 0,0 0,0 0,0 0,0 0,0 0,0 0,0 0,0 0,1 0,0 1,0-1,1-1,-1 2,1-1,-1-1,1 0,-1 0,1 0,-1 0,0 0,0 0,0 0,0 0,0 0,0 0,0-1,0 1,-1-2,0 1,0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42:0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158 187,'0'1,"0"0,0 0,0 0,0 0,0 0,0 0,0 0,1-1,-1 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42:0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158 176,'2'0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42:0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166 183,'0'2,"1"-2,0 0,0 0,1 0,-1 0,2 0,-2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42:0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171 185,'-1'0,"0"0,1 1,-1-1,1 2,0 0,0-1,-1 1,1-1,0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42:0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173 186,'0'1,"0"0,0 0,1 0,-1 0,1-1,0 0,0 0,0 0,0 0,0 0,0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42:0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184 199,'1'0,"0"0,0 0,0 0,0 0,1 0,1 0,-1 0,1 0,-1 0,-1 0,0-1,0 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42:0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195 186,'0'1,"0"1,0-1,0 1,0-1,0 1,0-1,0 1,0-1,0 1,0-1,0 0,0 0,1 0,-1 1,0-1,0 1,0-1,0 0,0 0,0 0,0 0,1-1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34:33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168 235,'1'0,"1"0,-1 0,1 0,-1 0,1 0,0 0,-1 0,0 0,0 0,0 0,0 0,0 0,0 0,0 0,0 0,0 0,0 0,0 0,1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42:0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219 185,'0'1,"0"1,0-1,0 0,0 0,0 0,0 1,2 0,-2 0,0-1,0 0,0 0,0 0,0 0,1 1,-1 0,0-1,0 1,0-1,0 1,0-1,0 1,0-1,0 1,0-1,0 0,0 0,0 0,0 1,0-1,1-1,0 0,0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42:0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237 194,'1'0,"0"0,0 0,0 1,0-1,0 0,0 0,0 0,0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42:0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237 203,'1'0,"0"0,1 0,-1 0,0 0,0 0,0 0,0 0,1 0,-1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42:0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265 191,'-1'0,"0"0,0 0,0 1,0 0,0 0,0 0,0 0,1 1,-1-1,1 1,0-1,0 1,0-1,0 1,0 0,0-1,0 0,0 0,0 0,1 0,0 0,0 0,0 0,0-1,0 0,0 0,0 0,0 0,0 0,0 0,-1 1,1-1,1 0,0 0,-1 0,0 0,0 0,0 0,0 0,0 0,0 0,0 0,-1-1,2 0,-1 0,-1 0,2-1,-1 0,-1 1,0 0,0 0,0 0,0 0,0 0,0-1,0 1,0 0,0 0,0 0,-1 0,0 0,0 0,0 0,0 1,-1-1,1 0,1 0,-2 0,1 0,-1 1,2-1,-2 1,1-1,0 1,0 0,0 0,0 0,0 0,0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80 601,'0'1,"0"0,0 2,0-2,0 0,2 0,-2 0,0 1,0-1,0 0,0 0,0 0,0 0,0 0,0 0,0 1,0-1,0 1,0-1,0 0,0 1,0 0,0-1,0 0,0 0,0 0,0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92 618,'1'-1,"0"1,0 0,1 0,-1 0,0 0,0 0,0 0,0 0,0 0,1 0,1 0,-1 0,-1 0,0 0,1 0,-1 0,1 0,-1 0,1 0,-1 0,0 0,2 0,-1 0,-1 0,0 0,0 0,1 0,-1 0,1 0,0 0,-1 0,1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132 607,'0'-2,"2"2,-2 1,2-1,0 2,-1-2,0 1,0-1,1 2,-1-1,-1 0,2 0,-1-1,-1 1,0 0,0 0,0 0,-1 1,1-1,-1-1,1 1,-2 0,2 0,-2 0,1 0,0 0,1 0,-1-1,0 2,0-2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168 600,'0'2,"0"0,1 0,-1-1,1-1,-1 2,0-1,0 1,0-1,0 0,0 1,0-1,0 0,0 0,0 0,0 0,0 0,0 0,1 1,-1-1,0 1,0-1,0 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159 653,'-1'0,"0"1,0-1,1 1,-1 1,1-1,0 0,0 0,0 0,0 0,0 0,0 0,-2-1,2 1,0 0,0 0,0 0,0 0,0 0,0 0,0 0,0 0,1-1,-1 1,2 0,-1 0,0-1,0 0,0 0,0 0,0 0,0 0,0 0,0-1,-1-1,1 1,-1 0,0 0,0 0,0 0,-1 1,1-1,-3 1,2 0,-1 0,1 0,0 0,0 0,0 0,0 2,0-2,0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171 650,'0'1,"1"1,0 0,-1-1,0 0,0 0,2 1,-2-1,1-1,-1 1,0 0,0 0,0 1,0-1,0 0,0 0,0 0,0 1,0-1,0 0,0 1,-2-1,1 0,-1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34:33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179 222,'1'0,"-1"1,0 0,0 0,0 0,0 0,0 0,0 0,0 0,0 0,0 0,0 0,0 0,0 0,0 0,0 0,0 0,0 0,0 0,0 0,0 0,0 0,0 0,0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179 650,'1'0,"2"0,-1 0,-1 0,2 0,-2 0,0 0,0 0,-1 1,0 0,0 0,0 0,0 0,0 1,0-1,0 0,0 0,0 1,0-1,-1 1,1 0,0-1,0 1,0-1,0 0,0 0,-3 1,3-1,0 1,0-1,0 1,0-1,-1 0,0 0,1 0,-1 0,0 0,0-1,-1 0,2-1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181 663,'1'0,"0"0,0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178 673,'1'0,"1"0,-1 0,1-1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95 610,'1'0,"1"-2,-1 2,-1-1,2 1,-1 0,1 0,-1-2,0 2,1-1,-1 0,-1 0,2 1,-1-1,0 0,0 1,-1-1,1 0,0 1,0-1,0 0,0 0,0 1,0 0,0-1,0 0,0 0,0 0,1 0,-2 0,1 1,0 0,0-1,-1 0,3 0,-3 0,2 1,-1-2,0 2,-1-1,1 1,1-2,-1 1,0 1,0 0,0-2,0 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136 575,'1'0,"0"0,0-1,0 1,0 0,0 0,-1-1,1 1,0 0,0 0,0 0,0 0,0-1,0 1,0 0,0 0,0 0,-1 1,-1 0,1 1,-1-1,0 1,0-1,1 0,-1 0,1 0,-1 0,1 0,0 0,-1-1,0 2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165 569,'-1'0,"0"0,0 1,0 1,0 0,1-1,0 0,0 0,0 0,0 0,0 0,2 0,-1-1,1 0,-1 0,1 0,-1 0,0 0,0 0,1 0,0 0,-2-1,1 0,1 0,-2 0,1-1,-1 1,0 0,0 0,-1 0,0 0,0 1,0 0,0-1,-1 1,1-1,-1 1,0 0,1 0,0 0,0 0,0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192 578,'0'1,"-1"-1,0-1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202 561,'0'1,"0"0,0 0,0 0,0 0,0 0,0 0,0 0,0 0,1 0,0-1,1 0,0 1,-1-1,1 0,-1 0,1 0,-2 1,1-1,1 1,-1 0,0 0,-1 0,0 0,0 0,0 1,-1-1,0-1,-2 2,2-2,-1 1,0-1,1 0,0-1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204 560,'3'-1,"-1"1,2 0,1 0,-2 0,2 0,-4 0,0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213 610,'1'0,"2"0,-2 0,2 0,0 0,3 0,-2 0,2 0,-2 1,2-1,-4 1,2-1,0 0,-1 0,-1 0,0 0,-1 0,0 0,1 0,0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34:33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206 232,'2'0,"-1"0,0 0,0 0,0 0,0 0,0 0,0 0,0 0,1 0,-1 0,0 0,0 0,0 0,1 0,-1 0,1 0,-1 0,1 0,-1 0,1 0,-1 0,0 0,0 0,0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304 591,'0'1,"0"0,0 1,0-1,0 2,0 0,0-2,0 1,0-1,0 2,0-1,0 0,0-1,0 2,0-2,0 1,0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236 566,'-1'0,"2"0,1 0,0-1,1 1,1 0,-3 0,3 0,-1 0,2-1,-2 1,-2 0,2 0,0 0,-1 0,0 0,-1 0,0-2,0 2,0 0,0 0,0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277 553,'1'0,"-1"1,1 0,0 0,0-1,-1 1,2 0,-1 0,0-1,-1 1,1 0,1 1,0-2,-2 2,-1-2,-1 0,0 1,1 0,-1 0,-1-1,3 1,-2 0,0-1,1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308 549,'1'1,"-1"0,2 1,-2-1,0 0,0 1,1 0,0-2,-1 2,0 0,1-1,0 0,-1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203 539,'1'0,"1"-1,3-1,-3 1,2 0,1 0,0 0,-3 0,1-1,0 1,2-1,1-1,1 0,-1 0,0 0,-1 1,-4 1,3-1,-1 2,-3-2,3 1,-2 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271 497,'0'1,"1"-1,0 2,1-2,-1 0,1 0,0 0,-1 0,0 0,0 0,0 0,0 0,0 0,1 1,-1 0,-1 0,0 0,0 0,0 1,0 1,0-2,0 1,-1 0,1 1,-2-2,2 1,0-1,0 1,-2-1,2 0,-2 3,0-4,2 2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297 507,'-1'0,"1"2,0-1,0 0,0 0,0 0,0 0,0 1,0-1,1 0,0-1,1 0,-1 0,1 0,-1 0,1 0,-1 0,-1-1,2 0,-2 0,0 0,0 0,1 0,-1 0,0 0,0 0,-1 0,1 0,-1 0,-1 1,1 0,-1 0,2-1,-1 1,0 0,0 0,0 0,0 0,0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317 514,'1'0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334 503,'1'0,"1"0,-1 0,-1 1,2-1,-2 1,0 0,0 0,0 0,-1 0,1 1,-2-2,2 2,-1-2,0 0,-1 2,2-1,-1-1,-1 1,2 0,1-1,0 0,1 0,-1 0,0 0,0 0,1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349 501,'0'1,"0"0,0 0,0 0,0 0,0 0,1 0,0-1,0 0,0 0,0 0,0 0,0 0,0 0,0 0,0 0,0 0,0 0,0 0,0 0,0 1,-1 0,0 0,0 1,0-1,0 1,-1-1,0-1,0 1,0-1,-1 0,1 0,-1 1,1-1,-1 0,1 0,0-1,0 0,1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34:33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213 237,'0'1,"0"0,1 0,-1 0,0 0,0 0,0 0,0 0,1 0,-1 0,0 0,0 0,0 0,0 0,0 0,0 0,0 0,0 0,0 0,0 0,0 0,0 0,0 0,0 0,0 0,0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353 498,'2'0,"-1"0,1 0,1 0,-2 0,1 0,-1 0,0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270 598,'1'0,"0"1,0-1,-1 1,2-1,-2 2,1-2,-1 1,3 1,-3-1,1 0,0 0,0 1,1 0,-2-1,-1 0,-1 0,2 0,-2-1,-1 1,1-1,0 0,1 0,-2 0,1 2,-1-1,2-1,0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273 656,'0'1,"0"0,0 0,0 1,0-1,0 1,0 0,0 0,0-1,0 1,0-1,0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281 655,'1'-1,"0"1,1 0,-1 0,0 0,1 0,-2 1,2-1,-2 2,0-1,0 0,0 0,0 0,0 0,0 1,0-1,-1 0,0 0,0 0,0 0,-1-1,1 0,-1 2,4-2,-1 1,0-1,1 0,-1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297 651,'1'-1,"-1"2,0 1,1 1,-1-2,0 0,2 0,-2 2,0-2,0 1,0 0,0 1,0-1,0 0,0 0,0-1,0 0,0 0,0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304 651,'1'0,"1"0,-1 0,1 0,-2-1,1 1,1 0,-1 0,1 0,-2 1,0 0,1 1,-1 0,1 0,0-1,0 2,-1-2,1 2,0 0,-1-2,0 1,0 0,0 1,0-1,0 0,0 1,0-2,-1 0,0 1,0-2,-1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306 659,'0'-1,"2"1,-1 0,0 0,1 0,-1 0,0 0,0 0,1 0,0 0,-1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305 665,'1'0,"0"1,0-1,2 0,-1 0,-1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46 657,'0'1,"0"0,0 0,0 1,0 0,0-1,0 0,0 0,0 1,0-1,0 0,0 0,0 1,0-1,0 1,0-1,0 1,0-1,0 1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56 661,'0'-1,"0"0,1 1,0 0,0 0,1 0,0 0,0 0,0 0,-1 0,0 0,0 0,-1 1,0 0,0 0,0 0,0 0,0 0,0 0,0 0,0 0,0 0,0 0,-1 0,0 0,0-1,1 1,-1 0,0 0,0 0,0-1,1 1,-1-1,0 1,0 0,-1-1,1 0,1 1,1-1,0 0,1 0,-1 0,1 0,0 0,0 0,-1 0,1 0,0 0,0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34:33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218 247,'1'-1,"-1"0,1 0,1 1,-1-2,1 2,-1 0,-1-1,2 1,-1 0,1 0,-2 1,0 0,0 1,0-1,0 1,0-1,0 1,0-1,0 1,0-1,0 0,0 0,0 0,0 0,0 0,-1 0,1 0,0 0,1-1,0 0,0 0,0 0,0 0,0 0,0 0,0 0,0 0,0 0,0 0,0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84 658,'0'1,"0"0,0 1,0-1,0 1,1 0,-1 0,0-1,0 1,0-1,0 1,0-1,1-1,-1 2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85 658,'1'-2,"1"2,-1 0,1 0,-1 0,1 0,-1 0,0 0,0 0,-1 1,1-1,0 3,-1-1,0 0,0-1,0 0,0 0,0 0,0 0,0 0,0 0,0 0,0 0,0 0,0 0,0 0,0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84 661,'2'0,"-1"0,1 0,-1 0,0 0,1 0,-1 0,1 0,-1 0,1 0,-1 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88 668,'1'0,"1"1,-1-1,0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97 680,'-1'-1,"1"0,1 0,-1 0,0 0,0 0,1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391 482,'0'1,"0"0,0 0,1 0,0 0,1 0,-2 0,1-1,-1 1,2 0,-2 0,1 0,-1 0,1 0,-1 0,0 0,0 0,0 0,0 0,0 0,0 0,0 0,0 0,0 0,0 0,0 0,0 0,0 1,0-1,0 1,0-1,-2 1,2-1,-1 0,1 0,0 1,0-1,0 0,-1 0,0 1,1-1,0 1,0-1,0 1,0-1,0 1,1-2,0 0,0 0,0 1,0-1,0 0,0 0,1 0,-1 0,1 0,-1 0,1 0,-3 0,-1 0,1 0,0 0,0 0,0 2,0-1,1 0,0 0,-1 0,1 0,-1 1,1-1,0 1,1 0,0-1,-1 0,0 0,1 1,-1-1,0 0,1 1,-1-1,0 0,0 0,1 0,-1 0,0 1,0-1,0 2,0-2,1 1,-1-1,0 1,0-1,0 0,0 0,0 0,0 0,0 0,0 0,0 0,0 0,0 0,0 1,0-1,0 0,0 0,0 0,0 0,0 0,0 0,0 0,-2 1,2-1,0 0,-1 1,1-1,0 0,0 0,0 0,0 0,0 0,-1 0,1 0,0 0,0 1,0-1,0 0,0 0,-1 1,0-2,1 2,0-1,0 0,0 1,-1 0,0-1,1 0,-1 0,1 0,-1 0,1 1,-2-1,1 0,0-1,-1 0,1 0,-3 0,1 0,1 0,0 0,-1-1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432 519,'-1'-1,"2"1,0 0,1 0,0 0,0 0,1 0,-2 0,0 1,1 0,-1-1,-1 1,2 0,-1 0,-1 0,1 1,-1 0,0-1,0 1,0 0,0 1,0 0,0 0,0-2,-3 3,3-2,-3 0,3 0,-2-1,1 0,-1 1,0-2,1 0,-1 0,1 0,3 0,2 0,1 0,-1 0,0 0,-1 0,0 0,-2 0,0 0,0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472 548,'2'0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485 519,'1'0,"1"0,-1 0,3 1,-2 0,-1-1,2 1,-2 0,0 0,1 1,-2-1,0 0,0 2,0-2,0 2,-1 0,0-2,0 2,0-2,-1 1,2-1,-2 2,1-2,0 0,0 0,0 0,-1-1,1 0,0 2,4-2,0 0,-1 0,3 0,-1 0,0 0,-2 0,0 1,-5-1,2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524 511,'0'1,"0"1,0-1,0 1,1-1,-1 1,0-1,1 0,-1 1,0-1,0 1,0 0,0-1,0 0,0 0,0 1,0-1,1-1,0 0,0 0,0 0,0 0,0 0,0-1,1 1,0 0,-1 0,3-1,-1 1,-1 0,0 0,-1-1,0 1,0 0,0 0,0 0,-1 2,0-1,0 0,0 0,0 0,-1 1,0-2,-1 2,0-1,0 1,1-2,-2 2,0-1,0-1,2 0,0 0,-1 0,1 0,-1-1,2 0,0-1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34:33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225 194,'0'1,"0"0,-1 2,1-2,-1 0,1 0,0 0,0 0,0 0,0 0,0 0,0 0,0 0,0 0,0 0,0 0,0 0,0 0,0 0,0 1,0-1,0 0,0 0,0 0,0 0,1-1,-1 1,0 0,0 0,0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531 521,'2'1,"3"-1,-2 0,1 1,0-1,1 0,-2 0,-2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578 517,'2'0,"3"0,-1 0,-1 0,0 0,1 0,-1 0,-1 0,0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563 530,'2'0,"2"0,2 0,-1 0,2 0,0 0,-1 0,-1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585 531,'0'1,"0"2,0-1,0 1,0-2,-2 2,0-2,1-1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21:19:14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595 537,'-1'0,"1"1,-1 0,0 2,0-3,1 1,0 0,0 0,0 0,3-1,2 0,-2 0,3 0,4 0,-1 0,0-1,-2-2,-1-2,-2-2,1-3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4:31:4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443 212,'1'0,"0"0,0 0,1 0,-1 0,0 0,0 0,0 0,0 0,0 0,0-1,0 1,0 0,0 0,0 0,-1-1,0 0,0 0,0 0,0 0,0 0,0 0,0 0,0 0,-2 0,1 1,0 0,0 0,0 0,0 0,0 0,0 0,0 0,0 0,0 1,0-1,1 1,-1 0,1 0,0 0,-1 0,1 0,0 0,-1-1,1 1,0 0,0 0,0 0,0 0,0 0,0 0,0 0,0 0,1-1,-1 2,1-2,-1 1,2-1,-1 0,-1 2,2-2,-1 0,0 0,1 1,-1-1,0 0,0 0,0 0,0 0,0 0,0-2,0 0,-1 1,1 1,-1-2,0 1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4:31:4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465 187,'-1'-1,"1"0,1 1,0 0,0 0,1 0,-1 1,1 0,-2 0,0 0,1-1,-1 1,1 0,-1 0,1 0,0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4:31:4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ignorePressure" value="0"/>
    </inkml:brush>
  </inkml:definitions>
  <inkml:trace contextRef="#ctx0" brushRef="#br0">479 181,'-1'1,"0"0,0 0,0 0,1 0,-1-1,0 1,0 0,0 0,0 0,0 0,0-1,-1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34:33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133 222,'0'-1,"-1"1,0 0,0 1,0 0,0 1,0-1,0-1,1 2,-1-1,0-1,1 2,-1-2,1 1,0 0,-1 1,-1-2,2 1,0 0,0 0,0 1,-1-1,1 0,0 1,0-1,0 1,1-1,-1 1,0-1,0 1,1-2,-1 1,2-1,-2 2,1-2,0 1,0 0,0 0,-1 0,1-1,0 0,0 1,0 0,0-1,0 0,-1 1,1-1,0 0,0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19-03-30T13:34:33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ignorePressure" value="0"/>
    </inkml:brush>
  </inkml:definitions>
  <inkml:trace contextRef="#ctx0" brushRef="#br0">262 214,'1'0,"0"0,0 1,0 0,1 1,-1-1,-1 0,0 0,0 0,0 0,0 0,0 0,2 0,-2 0,0 0,0 0,0 1,0-1,0 0,0 0,0 0,0 0,0 0,0 0,0 0,0 0,0 0,0 0,0 0,0 0,1 0,-1 1,0-1,0 0,0 0,0 0,-1 0,1 0,-1 1,-1-1,0-1,1 0,0 0,0 0,0 0,0 0,0 0,0 0,0 2,0-2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99" Type="http://schemas.openxmlformats.org/officeDocument/2006/relationships/customXml" Target="../ink/ink73.xml"/><Relationship Id="rId98" Type="http://schemas.openxmlformats.org/officeDocument/2006/relationships/image" Target="../media/image72.png"/><Relationship Id="rId97" Type="http://schemas.openxmlformats.org/officeDocument/2006/relationships/customXml" Target="../ink/ink72.xml"/><Relationship Id="rId96" Type="http://schemas.openxmlformats.org/officeDocument/2006/relationships/image" Target="../media/image71.png"/><Relationship Id="rId95" Type="http://schemas.openxmlformats.org/officeDocument/2006/relationships/customXml" Target="../ink/ink71.xml"/><Relationship Id="rId94" Type="http://schemas.openxmlformats.org/officeDocument/2006/relationships/image" Target="../media/image70.png"/><Relationship Id="rId93" Type="http://schemas.openxmlformats.org/officeDocument/2006/relationships/customXml" Target="../ink/ink70.xml"/><Relationship Id="rId92" Type="http://schemas.openxmlformats.org/officeDocument/2006/relationships/image" Target="../media/image69.png"/><Relationship Id="rId91" Type="http://schemas.openxmlformats.org/officeDocument/2006/relationships/customXml" Target="../ink/ink69.xml"/><Relationship Id="rId90" Type="http://schemas.openxmlformats.org/officeDocument/2006/relationships/image" Target="../media/image68.png"/><Relationship Id="rId9" Type="http://schemas.openxmlformats.org/officeDocument/2006/relationships/customXml" Target="../ink/ink28.xml"/><Relationship Id="rId89" Type="http://schemas.openxmlformats.org/officeDocument/2006/relationships/customXml" Target="../ink/ink68.xml"/><Relationship Id="rId88" Type="http://schemas.openxmlformats.org/officeDocument/2006/relationships/image" Target="../media/image67.png"/><Relationship Id="rId87" Type="http://schemas.openxmlformats.org/officeDocument/2006/relationships/customXml" Target="../ink/ink67.xml"/><Relationship Id="rId86" Type="http://schemas.openxmlformats.org/officeDocument/2006/relationships/image" Target="../media/image66.png"/><Relationship Id="rId85" Type="http://schemas.openxmlformats.org/officeDocument/2006/relationships/customXml" Target="../ink/ink66.xml"/><Relationship Id="rId84" Type="http://schemas.openxmlformats.org/officeDocument/2006/relationships/image" Target="../media/image65.png"/><Relationship Id="rId83" Type="http://schemas.openxmlformats.org/officeDocument/2006/relationships/customXml" Target="../ink/ink65.xml"/><Relationship Id="rId82" Type="http://schemas.openxmlformats.org/officeDocument/2006/relationships/image" Target="../media/image64.png"/><Relationship Id="rId81" Type="http://schemas.openxmlformats.org/officeDocument/2006/relationships/customXml" Target="../ink/ink64.xml"/><Relationship Id="rId80" Type="http://schemas.openxmlformats.org/officeDocument/2006/relationships/image" Target="../media/image63.png"/><Relationship Id="rId8" Type="http://schemas.openxmlformats.org/officeDocument/2006/relationships/image" Target="../media/image27.png"/><Relationship Id="rId79" Type="http://schemas.openxmlformats.org/officeDocument/2006/relationships/customXml" Target="../ink/ink63.xml"/><Relationship Id="rId78" Type="http://schemas.openxmlformats.org/officeDocument/2006/relationships/image" Target="../media/image62.png"/><Relationship Id="rId77" Type="http://schemas.openxmlformats.org/officeDocument/2006/relationships/customXml" Target="../ink/ink62.xml"/><Relationship Id="rId76" Type="http://schemas.openxmlformats.org/officeDocument/2006/relationships/image" Target="../media/image61.png"/><Relationship Id="rId75" Type="http://schemas.openxmlformats.org/officeDocument/2006/relationships/customXml" Target="../ink/ink61.xml"/><Relationship Id="rId74" Type="http://schemas.openxmlformats.org/officeDocument/2006/relationships/image" Target="../media/image60.png"/><Relationship Id="rId73" Type="http://schemas.openxmlformats.org/officeDocument/2006/relationships/customXml" Target="../ink/ink60.xml"/><Relationship Id="rId72" Type="http://schemas.openxmlformats.org/officeDocument/2006/relationships/image" Target="../media/image59.png"/><Relationship Id="rId71" Type="http://schemas.openxmlformats.org/officeDocument/2006/relationships/customXml" Target="../ink/ink59.xml"/><Relationship Id="rId70" Type="http://schemas.openxmlformats.org/officeDocument/2006/relationships/image" Target="../media/image58.png"/><Relationship Id="rId7" Type="http://schemas.openxmlformats.org/officeDocument/2006/relationships/customXml" Target="../ink/ink27.xml"/><Relationship Id="rId69" Type="http://schemas.openxmlformats.org/officeDocument/2006/relationships/customXml" Target="../ink/ink58.xml"/><Relationship Id="rId68" Type="http://schemas.openxmlformats.org/officeDocument/2006/relationships/image" Target="../media/image57.png"/><Relationship Id="rId67" Type="http://schemas.openxmlformats.org/officeDocument/2006/relationships/customXml" Target="../ink/ink57.xml"/><Relationship Id="rId66" Type="http://schemas.openxmlformats.org/officeDocument/2006/relationships/image" Target="../media/image56.png"/><Relationship Id="rId65" Type="http://schemas.openxmlformats.org/officeDocument/2006/relationships/customXml" Target="../ink/ink56.xml"/><Relationship Id="rId64" Type="http://schemas.openxmlformats.org/officeDocument/2006/relationships/image" Target="../media/image55.png"/><Relationship Id="rId63" Type="http://schemas.openxmlformats.org/officeDocument/2006/relationships/customXml" Target="../ink/ink55.xml"/><Relationship Id="rId62" Type="http://schemas.openxmlformats.org/officeDocument/2006/relationships/image" Target="../media/image54.png"/><Relationship Id="rId61" Type="http://schemas.openxmlformats.org/officeDocument/2006/relationships/customXml" Target="../ink/ink54.xml"/><Relationship Id="rId60" Type="http://schemas.openxmlformats.org/officeDocument/2006/relationships/image" Target="../media/image53.png"/><Relationship Id="rId6" Type="http://schemas.openxmlformats.org/officeDocument/2006/relationships/image" Target="../media/image26.png"/><Relationship Id="rId59" Type="http://schemas.openxmlformats.org/officeDocument/2006/relationships/customXml" Target="../ink/ink53.xml"/><Relationship Id="rId58" Type="http://schemas.openxmlformats.org/officeDocument/2006/relationships/image" Target="../media/image52.png"/><Relationship Id="rId57" Type="http://schemas.openxmlformats.org/officeDocument/2006/relationships/customXml" Target="../ink/ink52.xml"/><Relationship Id="rId56" Type="http://schemas.openxmlformats.org/officeDocument/2006/relationships/image" Target="../media/image51.png"/><Relationship Id="rId55" Type="http://schemas.openxmlformats.org/officeDocument/2006/relationships/customXml" Target="../ink/ink51.xml"/><Relationship Id="rId54" Type="http://schemas.openxmlformats.org/officeDocument/2006/relationships/image" Target="../media/image50.png"/><Relationship Id="rId53" Type="http://schemas.openxmlformats.org/officeDocument/2006/relationships/customXml" Target="../ink/ink50.xml"/><Relationship Id="rId52" Type="http://schemas.openxmlformats.org/officeDocument/2006/relationships/image" Target="../media/image49.png"/><Relationship Id="rId51" Type="http://schemas.openxmlformats.org/officeDocument/2006/relationships/customXml" Target="../ink/ink49.xml"/><Relationship Id="rId50" Type="http://schemas.openxmlformats.org/officeDocument/2006/relationships/image" Target="../media/image48.png"/><Relationship Id="rId5" Type="http://schemas.openxmlformats.org/officeDocument/2006/relationships/customXml" Target="../ink/ink26.xml"/><Relationship Id="rId49" Type="http://schemas.openxmlformats.org/officeDocument/2006/relationships/customXml" Target="../ink/ink48.xml"/><Relationship Id="rId48" Type="http://schemas.openxmlformats.org/officeDocument/2006/relationships/image" Target="../media/image47.png"/><Relationship Id="rId47" Type="http://schemas.openxmlformats.org/officeDocument/2006/relationships/customXml" Target="../ink/ink47.xml"/><Relationship Id="rId46" Type="http://schemas.openxmlformats.org/officeDocument/2006/relationships/image" Target="../media/image46.png"/><Relationship Id="rId45" Type="http://schemas.openxmlformats.org/officeDocument/2006/relationships/customXml" Target="../ink/ink46.xml"/><Relationship Id="rId44" Type="http://schemas.openxmlformats.org/officeDocument/2006/relationships/image" Target="../media/image45.png"/><Relationship Id="rId43" Type="http://schemas.openxmlformats.org/officeDocument/2006/relationships/customXml" Target="../ink/ink45.xml"/><Relationship Id="rId42" Type="http://schemas.openxmlformats.org/officeDocument/2006/relationships/image" Target="../media/image44.png"/><Relationship Id="rId41" Type="http://schemas.openxmlformats.org/officeDocument/2006/relationships/customXml" Target="../ink/ink44.xml"/><Relationship Id="rId40" Type="http://schemas.openxmlformats.org/officeDocument/2006/relationships/image" Target="../media/image43.png"/><Relationship Id="rId4" Type="http://schemas.openxmlformats.org/officeDocument/2006/relationships/image" Target="../media/image25.png"/><Relationship Id="rId39" Type="http://schemas.openxmlformats.org/officeDocument/2006/relationships/customXml" Target="../ink/ink43.xml"/><Relationship Id="rId38" Type="http://schemas.openxmlformats.org/officeDocument/2006/relationships/image" Target="../media/image42.png"/><Relationship Id="rId37" Type="http://schemas.openxmlformats.org/officeDocument/2006/relationships/customXml" Target="../ink/ink42.xml"/><Relationship Id="rId36" Type="http://schemas.openxmlformats.org/officeDocument/2006/relationships/image" Target="../media/image41.png"/><Relationship Id="rId35" Type="http://schemas.openxmlformats.org/officeDocument/2006/relationships/customXml" Target="../ink/ink41.xml"/><Relationship Id="rId34" Type="http://schemas.openxmlformats.org/officeDocument/2006/relationships/image" Target="../media/image40.png"/><Relationship Id="rId33" Type="http://schemas.openxmlformats.org/officeDocument/2006/relationships/customXml" Target="../ink/ink40.xml"/><Relationship Id="rId32" Type="http://schemas.openxmlformats.org/officeDocument/2006/relationships/image" Target="../media/image39.png"/><Relationship Id="rId31" Type="http://schemas.openxmlformats.org/officeDocument/2006/relationships/customXml" Target="../ink/ink39.xml"/><Relationship Id="rId30" Type="http://schemas.openxmlformats.org/officeDocument/2006/relationships/image" Target="../media/image38.png"/><Relationship Id="rId3" Type="http://schemas.openxmlformats.org/officeDocument/2006/relationships/customXml" Target="../ink/ink25.xml"/><Relationship Id="rId29" Type="http://schemas.openxmlformats.org/officeDocument/2006/relationships/customXml" Target="../ink/ink38.xml"/><Relationship Id="rId28" Type="http://schemas.openxmlformats.org/officeDocument/2006/relationships/image" Target="../media/image37.png"/><Relationship Id="rId27" Type="http://schemas.openxmlformats.org/officeDocument/2006/relationships/customXml" Target="../ink/ink37.xml"/><Relationship Id="rId26" Type="http://schemas.openxmlformats.org/officeDocument/2006/relationships/image" Target="../media/image36.png"/><Relationship Id="rId25" Type="http://schemas.openxmlformats.org/officeDocument/2006/relationships/customXml" Target="../ink/ink36.xml"/><Relationship Id="rId24" Type="http://schemas.openxmlformats.org/officeDocument/2006/relationships/image" Target="../media/image35.png"/><Relationship Id="rId23" Type="http://schemas.openxmlformats.org/officeDocument/2006/relationships/customXml" Target="../ink/ink35.xml"/><Relationship Id="rId22" Type="http://schemas.openxmlformats.org/officeDocument/2006/relationships/image" Target="../media/image34.png"/><Relationship Id="rId21" Type="http://schemas.openxmlformats.org/officeDocument/2006/relationships/customXml" Target="../ink/ink34.xml"/><Relationship Id="rId20" Type="http://schemas.openxmlformats.org/officeDocument/2006/relationships/image" Target="../media/image33.png"/><Relationship Id="rId2" Type="http://schemas.openxmlformats.org/officeDocument/2006/relationships/image" Target="../media/image24.png"/><Relationship Id="rId19" Type="http://schemas.openxmlformats.org/officeDocument/2006/relationships/customXml" Target="../ink/ink33.xml"/><Relationship Id="rId18" Type="http://schemas.openxmlformats.org/officeDocument/2006/relationships/image" Target="../media/image32.png"/><Relationship Id="rId17" Type="http://schemas.openxmlformats.org/officeDocument/2006/relationships/customXml" Target="../ink/ink32.xml"/><Relationship Id="rId16" Type="http://schemas.openxmlformats.org/officeDocument/2006/relationships/image" Target="../media/image31.png"/><Relationship Id="rId15" Type="http://schemas.openxmlformats.org/officeDocument/2006/relationships/customXml" Target="../ink/ink31.xml"/><Relationship Id="rId14" Type="http://schemas.openxmlformats.org/officeDocument/2006/relationships/image" Target="../media/image30.png"/><Relationship Id="rId13" Type="http://schemas.openxmlformats.org/officeDocument/2006/relationships/customXml" Target="../ink/ink30.xml"/><Relationship Id="rId12" Type="http://schemas.openxmlformats.org/officeDocument/2006/relationships/image" Target="../media/image29.png"/><Relationship Id="rId11" Type="http://schemas.openxmlformats.org/officeDocument/2006/relationships/customXml" Target="../ink/ink29.xml"/><Relationship Id="rId103" Type="http://schemas.openxmlformats.org/officeDocument/2006/relationships/slideLayout" Target="../slideLayouts/slideLayout2.xml"/><Relationship Id="rId102" Type="http://schemas.openxmlformats.org/officeDocument/2006/relationships/image" Target="../media/image74.png"/><Relationship Id="rId101" Type="http://schemas.openxmlformats.org/officeDocument/2006/relationships/customXml" Target="../ink/ink74.xml"/><Relationship Id="rId100" Type="http://schemas.openxmlformats.org/officeDocument/2006/relationships/image" Target="../media/image73.png"/><Relationship Id="rId10" Type="http://schemas.openxmlformats.org/officeDocument/2006/relationships/image" Target="../media/image28.png"/><Relationship Id="rId1" Type="http://schemas.openxmlformats.org/officeDocument/2006/relationships/customXml" Target="../ink/ink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customXml" Target="../ink/ink77.xml"/><Relationship Id="rId4" Type="http://schemas.openxmlformats.org/officeDocument/2006/relationships/image" Target="../media/image76.png"/><Relationship Id="rId3" Type="http://schemas.openxmlformats.org/officeDocument/2006/relationships/customXml" Target="../ink/ink76.xml"/><Relationship Id="rId2" Type="http://schemas.openxmlformats.org/officeDocument/2006/relationships/image" Target="../media/image75.png"/><Relationship Id="rId1" Type="http://schemas.openxmlformats.org/officeDocument/2006/relationships/customXml" Target="../ink/ink7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0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2.jpeg"/><Relationship Id="rId1" Type="http://schemas.openxmlformats.org/officeDocument/2006/relationships/image" Target="../media/image8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6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7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customXml" Target="../ink/ink5.xml"/><Relationship Id="rId8" Type="http://schemas.openxmlformats.org/officeDocument/2006/relationships/image" Target="../media/image4.png"/><Relationship Id="rId7" Type="http://schemas.openxmlformats.org/officeDocument/2006/relationships/customXml" Target="../ink/ink4.xml"/><Relationship Id="rId6" Type="http://schemas.openxmlformats.org/officeDocument/2006/relationships/image" Target="../media/image3.png"/><Relationship Id="rId5" Type="http://schemas.openxmlformats.org/officeDocument/2006/relationships/customXml" Target="../ink/ink3.xml"/><Relationship Id="rId4" Type="http://schemas.openxmlformats.org/officeDocument/2006/relationships/image" Target="../media/image2.png"/><Relationship Id="rId3" Type="http://schemas.openxmlformats.org/officeDocument/2006/relationships/customXml" Target="../ink/ink2.xml"/><Relationship Id="rId23" Type="http://schemas.openxmlformats.org/officeDocument/2006/relationships/slideLayout" Target="../slideLayouts/slideLayout2.xml"/><Relationship Id="rId22" Type="http://schemas.openxmlformats.org/officeDocument/2006/relationships/image" Target="../media/image11.png"/><Relationship Id="rId21" Type="http://schemas.openxmlformats.org/officeDocument/2006/relationships/customXml" Target="../ink/ink11.xml"/><Relationship Id="rId20" Type="http://schemas.openxmlformats.org/officeDocument/2006/relationships/image" Target="../media/image10.png"/><Relationship Id="rId2" Type="http://schemas.openxmlformats.org/officeDocument/2006/relationships/image" Target="../media/image1.png"/><Relationship Id="rId19" Type="http://schemas.openxmlformats.org/officeDocument/2006/relationships/customXml" Target="../ink/ink10.xml"/><Relationship Id="rId18" Type="http://schemas.openxmlformats.org/officeDocument/2006/relationships/image" Target="../media/image9.png"/><Relationship Id="rId17" Type="http://schemas.openxmlformats.org/officeDocument/2006/relationships/customXml" Target="../ink/ink9.xml"/><Relationship Id="rId16" Type="http://schemas.openxmlformats.org/officeDocument/2006/relationships/image" Target="../media/image8.png"/><Relationship Id="rId15" Type="http://schemas.openxmlformats.org/officeDocument/2006/relationships/customXml" Target="../ink/ink8.xml"/><Relationship Id="rId14" Type="http://schemas.openxmlformats.org/officeDocument/2006/relationships/image" Target="../media/image7.png"/><Relationship Id="rId13" Type="http://schemas.openxmlformats.org/officeDocument/2006/relationships/customXml" Target="../ink/ink7.xml"/><Relationship Id="rId12" Type="http://schemas.openxmlformats.org/officeDocument/2006/relationships/image" Target="../media/image6.png"/><Relationship Id="rId11" Type="http://schemas.openxmlformats.org/officeDocument/2006/relationships/customXml" Target="../ink/ink6.xml"/><Relationship Id="rId10" Type="http://schemas.openxmlformats.org/officeDocument/2006/relationships/image" Target="../media/image5.png"/><Relationship Id="rId1" Type="http://schemas.openxmlformats.org/officeDocument/2006/relationships/customXml" Target="../ink/ink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8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9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0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1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2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3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4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customXml" Target="../ink/ink16.xml"/><Relationship Id="rId8" Type="http://schemas.openxmlformats.org/officeDocument/2006/relationships/image" Target="../media/image15.png"/><Relationship Id="rId7" Type="http://schemas.openxmlformats.org/officeDocument/2006/relationships/customXml" Target="../ink/ink15.xml"/><Relationship Id="rId6" Type="http://schemas.openxmlformats.org/officeDocument/2006/relationships/image" Target="../media/image14.png"/><Relationship Id="rId5" Type="http://schemas.openxmlformats.org/officeDocument/2006/relationships/customXml" Target="../ink/ink14.xml"/><Relationship Id="rId4" Type="http://schemas.openxmlformats.org/officeDocument/2006/relationships/image" Target="../media/image13.png"/><Relationship Id="rId3" Type="http://schemas.openxmlformats.org/officeDocument/2006/relationships/customXml" Target="../ink/ink13.xml"/><Relationship Id="rId25" Type="http://schemas.openxmlformats.org/officeDocument/2006/relationships/slideLayout" Target="../slideLayouts/slideLayout2.xml"/><Relationship Id="rId24" Type="http://schemas.openxmlformats.org/officeDocument/2006/relationships/image" Target="../media/image23.png"/><Relationship Id="rId23" Type="http://schemas.openxmlformats.org/officeDocument/2006/relationships/customXml" Target="../ink/ink23.xml"/><Relationship Id="rId22" Type="http://schemas.openxmlformats.org/officeDocument/2006/relationships/image" Target="../media/image22.png"/><Relationship Id="rId21" Type="http://schemas.openxmlformats.org/officeDocument/2006/relationships/customXml" Target="../ink/ink22.xml"/><Relationship Id="rId20" Type="http://schemas.openxmlformats.org/officeDocument/2006/relationships/image" Target="../media/image21.png"/><Relationship Id="rId2" Type="http://schemas.openxmlformats.org/officeDocument/2006/relationships/image" Target="../media/image12.png"/><Relationship Id="rId19" Type="http://schemas.openxmlformats.org/officeDocument/2006/relationships/customXml" Target="../ink/ink21.xml"/><Relationship Id="rId18" Type="http://schemas.openxmlformats.org/officeDocument/2006/relationships/image" Target="../media/image20.png"/><Relationship Id="rId17" Type="http://schemas.openxmlformats.org/officeDocument/2006/relationships/customXml" Target="../ink/ink20.xml"/><Relationship Id="rId16" Type="http://schemas.openxmlformats.org/officeDocument/2006/relationships/image" Target="../media/image19.png"/><Relationship Id="rId15" Type="http://schemas.openxmlformats.org/officeDocument/2006/relationships/customXml" Target="../ink/ink19.xml"/><Relationship Id="rId14" Type="http://schemas.openxmlformats.org/officeDocument/2006/relationships/image" Target="../media/image18.png"/><Relationship Id="rId13" Type="http://schemas.openxmlformats.org/officeDocument/2006/relationships/customXml" Target="../ink/ink18.xml"/><Relationship Id="rId12" Type="http://schemas.openxmlformats.org/officeDocument/2006/relationships/image" Target="../media/image17.png"/><Relationship Id="rId11" Type="http://schemas.openxmlformats.org/officeDocument/2006/relationships/customXml" Target="../ink/ink17.xml"/><Relationship Id="rId10" Type="http://schemas.openxmlformats.org/officeDocument/2006/relationships/image" Target="../media/image16.png"/><Relationship Id="rId1" Type="http://schemas.openxmlformats.org/officeDocument/2006/relationships/customXml" Target="../ink/ink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5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p>
            <a:pPr defTabSz="914400">
              <a:buClrTx/>
              <a:buSzTx/>
              <a:buFontTx/>
            </a:pPr>
            <a:r>
              <a:rPr lang="en-US" sz="4400" kern="1200" baseline="0">
                <a:latin typeface="Arial" panose="020B0604020202020204" pitchFamily="34" charset="0"/>
                <a:ea typeface="宋体" panose="02010600030101010101" pitchFamily="2" charset="-122"/>
              </a:rPr>
              <a:t>“e”</a:t>
            </a:r>
            <a:r>
              <a:rPr lang="zh-CN" altLang="en-US" sz="4400" kern="1200" baseline="0">
                <a:latin typeface="Arial" panose="020B0604020202020204" pitchFamily="34" charset="0"/>
                <a:ea typeface="宋体" panose="02010600030101010101" pitchFamily="2" charset="-122"/>
              </a:rPr>
              <a:t>的自然之美</a:t>
            </a:r>
            <a:endParaRPr lang="zh-CN" altLang="en-US" sz="4400" kern="1200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p>
            <a:pPr defTabSz="914400">
              <a:buClrTx/>
              <a:buSzTx/>
              <a:buFontTx/>
            </a:pPr>
            <a:r>
              <a:rPr lang="zh-CN" sz="3200" kern="1200" baseline="0">
                <a:latin typeface="Arial" panose="020B0604020202020204" pitchFamily="34" charset="0"/>
                <a:ea typeface="宋体" panose="02010600030101010101" pitchFamily="2" charset="-122"/>
              </a:rPr>
              <a:t>论同学们的数学文化与素养</a:t>
            </a:r>
            <a:endParaRPr lang="zh-CN" sz="3200" kern="1200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利息</a:t>
            </a:r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此时不难发现，一年后，富豪就会拥有</a:t>
            </a:r>
            <a:r>
              <a:rPr lang="en-US" altLang="zh-CN"/>
              <a:t>2</a:t>
            </a:r>
            <a:r>
              <a:rPr lang="zh-CN" altLang="en-US"/>
              <a:t>元钱。但是如果银行大发慈悲，半年付一次利息，则富豪在半年后会有</a:t>
            </a:r>
            <a:r>
              <a:rPr lang="en-US" altLang="zh-CN"/>
              <a:t>1.5</a:t>
            </a:r>
            <a:r>
              <a:rPr lang="zh-CN" altLang="en-US"/>
              <a:t>元，而他可以把这</a:t>
            </a:r>
            <a:r>
              <a:rPr lang="en-US" altLang="zh-CN"/>
              <a:t>0.5</a:t>
            </a:r>
            <a:r>
              <a:rPr lang="zh-CN" altLang="en-US"/>
              <a:t>元的利息也存着，此时一年后即可获得</a:t>
            </a:r>
            <a:r>
              <a:rPr lang="en-US" altLang="zh-CN"/>
              <a:t>2.25</a:t>
            </a:r>
            <a:r>
              <a:rPr lang="zh-CN" altLang="en-US"/>
              <a:t>元的余额。</a:t>
            </a:r>
            <a:endParaRPr lang="zh-CN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1" p14:bwMode="auto">
            <p14:nvContentPartPr>
              <p14:cNvPr id="4" name="墨迹 3"/>
              <p14:cNvContentPartPr/>
              <p14:nvPr/>
            </p14:nvContentPartPr>
            <p14:xfrm>
              <a:off x="714375" y="5366385"/>
              <a:ext cx="17780" cy="303530"/>
            </p14:xfrm>
          </p:contentPart>
        </mc:Choice>
        <mc:Fallback xmlns="">
          <p:pic>
            <p:nvPicPr>
              <p:cNvPr id="4" name="墨迹 3"/>
            </p:nvPicPr>
            <p:blipFill>
              <a:blip r:embed="rId2"/>
            </p:blipFill>
            <p:spPr>
              <a:xfrm>
                <a:off x="714375" y="5366385"/>
                <a:ext cx="17780" cy="30353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5" name="墨迹 4"/>
              <p14:cNvContentPartPr/>
              <p14:nvPr/>
            </p14:nvContentPartPr>
            <p14:xfrm>
              <a:off x="821055" y="5509260"/>
              <a:ext cx="428625" cy="8890"/>
            </p14:xfrm>
          </p:contentPart>
        </mc:Choice>
        <mc:Fallback xmlns="">
          <p:pic>
            <p:nvPicPr>
              <p:cNvPr id="5" name="墨迹 4"/>
            </p:nvPicPr>
            <p:blipFill>
              <a:blip r:embed="rId4"/>
            </p:blipFill>
            <p:spPr>
              <a:xfrm>
                <a:off x="821055" y="5509260"/>
                <a:ext cx="428625" cy="889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" p14:bwMode="auto">
            <p14:nvContentPartPr>
              <p14:cNvPr id="6" name="墨迹 5"/>
              <p14:cNvContentPartPr/>
              <p14:nvPr/>
            </p14:nvContentPartPr>
            <p14:xfrm>
              <a:off x="1178560" y="5401945"/>
              <a:ext cx="133985" cy="22352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1178560" y="5401945"/>
                <a:ext cx="133985" cy="22352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7" p14:bwMode="auto">
            <p14:nvContentPartPr>
              <p14:cNvPr id="7" name="墨迹 6"/>
              <p14:cNvContentPartPr/>
              <p14:nvPr/>
            </p14:nvContentPartPr>
            <p14:xfrm>
              <a:off x="1499870" y="5357495"/>
              <a:ext cx="26670" cy="276860"/>
            </p14:xfrm>
          </p:contentPart>
        </mc:Choice>
        <mc:Fallback xmlns="">
          <p:pic>
            <p:nvPicPr>
              <p:cNvPr id="7" name="墨迹 6"/>
            </p:nvPicPr>
            <p:blipFill>
              <a:blip r:embed="rId8"/>
            </p:blipFill>
            <p:spPr>
              <a:xfrm>
                <a:off x="1499870" y="5357495"/>
                <a:ext cx="26670" cy="2768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9" p14:bwMode="auto">
            <p14:nvContentPartPr>
              <p14:cNvPr id="8" name="墨迹 7"/>
              <p14:cNvContentPartPr/>
              <p14:nvPr/>
            </p14:nvContentPartPr>
            <p14:xfrm>
              <a:off x="1356995" y="5830570"/>
              <a:ext cx="125095" cy="205740"/>
            </p14:xfrm>
          </p:contentPart>
        </mc:Choice>
        <mc:Fallback xmlns="">
          <p:pic>
            <p:nvPicPr>
              <p:cNvPr id="8" name="墨迹 7"/>
            </p:nvPicPr>
            <p:blipFill>
              <a:blip r:embed="rId10"/>
            </p:blipFill>
            <p:spPr>
              <a:xfrm>
                <a:off x="1356995" y="5830570"/>
                <a:ext cx="125095" cy="20574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1" p14:bwMode="auto">
            <p14:nvContentPartPr>
              <p14:cNvPr id="9" name="墨迹 8"/>
              <p14:cNvContentPartPr/>
              <p14:nvPr/>
            </p14:nvContentPartPr>
            <p14:xfrm>
              <a:off x="1526540" y="5803900"/>
              <a:ext cx="45085" cy="259080"/>
            </p14:xfrm>
          </p:contentPart>
        </mc:Choice>
        <mc:Fallback xmlns="">
          <p:pic>
            <p:nvPicPr>
              <p:cNvPr id="9" name="墨迹 8"/>
            </p:nvPicPr>
            <p:blipFill>
              <a:blip r:embed="rId12"/>
            </p:blipFill>
            <p:spPr>
              <a:xfrm>
                <a:off x="1526540" y="5803900"/>
                <a:ext cx="45085" cy="25908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3" p14:bwMode="auto">
            <p14:nvContentPartPr>
              <p14:cNvPr id="10" name="墨迹 9"/>
              <p14:cNvContentPartPr/>
              <p14:nvPr/>
            </p14:nvContentPartPr>
            <p14:xfrm>
              <a:off x="1598295" y="5803900"/>
              <a:ext cx="116205" cy="33020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14"/>
            </p:blipFill>
            <p:spPr>
              <a:xfrm>
                <a:off x="1598295" y="5803900"/>
                <a:ext cx="116205" cy="3302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5" p14:bwMode="auto">
            <p14:nvContentPartPr>
              <p14:cNvPr id="11" name="墨迹 10"/>
              <p14:cNvContentPartPr/>
              <p14:nvPr/>
            </p14:nvContentPartPr>
            <p14:xfrm>
              <a:off x="1616075" y="5920105"/>
              <a:ext cx="26670" cy="360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16"/>
            </p:blipFill>
            <p:spPr>
              <a:xfrm>
                <a:off x="1616075" y="5920105"/>
                <a:ext cx="2667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7" p14:bwMode="auto">
            <p14:nvContentPartPr>
              <p14:cNvPr id="12" name="墨迹 11"/>
              <p14:cNvContentPartPr/>
              <p14:nvPr/>
            </p14:nvContentPartPr>
            <p14:xfrm>
              <a:off x="1589405" y="6000750"/>
              <a:ext cx="53340" cy="8890"/>
            </p14:xfrm>
          </p:contentPart>
        </mc:Choice>
        <mc:Fallback xmlns="">
          <p:pic>
            <p:nvPicPr>
              <p:cNvPr id="12" name="墨迹 11"/>
            </p:nvPicPr>
            <p:blipFill>
              <a:blip r:embed="rId18"/>
            </p:blipFill>
            <p:spPr>
              <a:xfrm>
                <a:off x="1589405" y="6000750"/>
                <a:ext cx="53340" cy="889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9" p14:bwMode="auto">
            <p14:nvContentPartPr>
              <p14:cNvPr id="13" name="墨迹 12"/>
              <p14:cNvContentPartPr/>
              <p14:nvPr/>
            </p14:nvContentPartPr>
            <p14:xfrm>
              <a:off x="847725" y="5143500"/>
              <a:ext cx="447040" cy="303530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Id20"/>
            </p:blipFill>
            <p:spPr>
              <a:xfrm>
                <a:off x="847725" y="5143500"/>
                <a:ext cx="447040" cy="30353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1" p14:bwMode="auto">
            <p14:nvContentPartPr>
              <p14:cNvPr id="14" name="墨迹 13"/>
              <p14:cNvContentPartPr/>
              <p14:nvPr/>
            </p14:nvContentPartPr>
            <p14:xfrm>
              <a:off x="1214120" y="5107305"/>
              <a:ext cx="142875" cy="142875"/>
            </p14:xfrm>
          </p:contentPart>
        </mc:Choice>
        <mc:Fallback xmlns="">
          <p:pic>
            <p:nvPicPr>
              <p:cNvPr id="14" name="墨迹 13"/>
            </p:nvPicPr>
            <p:blipFill>
              <a:blip r:embed="rId22"/>
            </p:blipFill>
            <p:spPr>
              <a:xfrm>
                <a:off x="1214120" y="5107305"/>
                <a:ext cx="142875" cy="14287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3" p14:bwMode="auto">
            <p14:nvContentPartPr>
              <p14:cNvPr id="15" name="墨迹 14"/>
              <p14:cNvContentPartPr/>
              <p14:nvPr/>
            </p14:nvContentPartPr>
            <p14:xfrm>
              <a:off x="1428750" y="5071745"/>
              <a:ext cx="169545" cy="116205"/>
            </p14:xfrm>
          </p:contentPart>
        </mc:Choice>
        <mc:Fallback xmlns="">
          <p:pic>
            <p:nvPicPr>
              <p:cNvPr id="15" name="墨迹 14"/>
            </p:nvPicPr>
            <p:blipFill>
              <a:blip r:embed="rId24"/>
            </p:blipFill>
            <p:spPr>
              <a:xfrm>
                <a:off x="1428750" y="5071745"/>
                <a:ext cx="169545" cy="11620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5" p14:bwMode="auto">
            <p14:nvContentPartPr>
              <p14:cNvPr id="16" name="墨迹 15"/>
              <p14:cNvContentPartPr/>
              <p14:nvPr/>
            </p14:nvContentPartPr>
            <p14:xfrm>
              <a:off x="1696085" y="5161280"/>
              <a:ext cx="18415" cy="8890"/>
            </p14:xfrm>
          </p:contentPart>
        </mc:Choice>
        <mc:Fallback xmlns="">
          <p:pic>
            <p:nvPicPr>
              <p:cNvPr id="16" name="墨迹 15"/>
            </p:nvPicPr>
            <p:blipFill>
              <a:blip r:embed="rId26"/>
            </p:blipFill>
            <p:spPr>
              <a:xfrm>
                <a:off x="1696085" y="5161280"/>
                <a:ext cx="18415" cy="889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7" p14:bwMode="auto">
            <p14:nvContentPartPr>
              <p14:cNvPr id="17" name="墨迹 16"/>
              <p14:cNvContentPartPr/>
              <p14:nvPr/>
            </p14:nvContentPartPr>
            <p14:xfrm>
              <a:off x="1803400" y="5009515"/>
              <a:ext cx="151765" cy="213995"/>
            </p14:xfrm>
          </p:contentPart>
        </mc:Choice>
        <mc:Fallback xmlns="">
          <p:pic>
            <p:nvPicPr>
              <p:cNvPr id="17" name="墨迹 16"/>
            </p:nvPicPr>
            <p:blipFill>
              <a:blip r:embed="rId28"/>
            </p:blipFill>
            <p:spPr>
              <a:xfrm>
                <a:off x="1803400" y="5009515"/>
                <a:ext cx="151765" cy="21399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9" p14:bwMode="auto">
            <p14:nvContentPartPr>
              <p14:cNvPr id="18" name="墨迹 17"/>
              <p14:cNvContentPartPr/>
              <p14:nvPr/>
            </p14:nvContentPartPr>
            <p14:xfrm>
              <a:off x="1821180" y="4991100"/>
              <a:ext cx="214630" cy="9525"/>
            </p14:xfrm>
          </p:contentPart>
        </mc:Choice>
        <mc:Fallback xmlns="">
          <p:pic>
            <p:nvPicPr>
              <p:cNvPr id="18" name="墨迹 17"/>
            </p:nvPicPr>
            <p:blipFill>
              <a:blip r:embed="rId30"/>
            </p:blipFill>
            <p:spPr>
              <a:xfrm>
                <a:off x="1821180" y="4991100"/>
                <a:ext cx="214630" cy="952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1" p14:bwMode="auto">
            <p14:nvContentPartPr>
              <p14:cNvPr id="19" name="墨迹 18"/>
              <p14:cNvContentPartPr/>
              <p14:nvPr/>
            </p14:nvContentPartPr>
            <p14:xfrm>
              <a:off x="1901825" y="5447030"/>
              <a:ext cx="535940" cy="17780"/>
            </p14:xfrm>
          </p:contentPart>
        </mc:Choice>
        <mc:Fallback xmlns="">
          <p:pic>
            <p:nvPicPr>
              <p:cNvPr id="19" name="墨迹 18"/>
            </p:nvPicPr>
            <p:blipFill>
              <a:blip r:embed="rId32"/>
            </p:blipFill>
            <p:spPr>
              <a:xfrm>
                <a:off x="1901825" y="5447030"/>
                <a:ext cx="535940" cy="1778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3" p14:bwMode="auto">
            <p14:nvContentPartPr>
              <p14:cNvPr id="20" name="墨迹 19"/>
              <p14:cNvContentPartPr/>
              <p14:nvPr/>
            </p14:nvContentPartPr>
            <p14:xfrm>
              <a:off x="2714625" y="5276850"/>
              <a:ext cx="360" cy="276860"/>
            </p14:xfrm>
          </p:contentPart>
        </mc:Choice>
        <mc:Fallback xmlns="">
          <p:pic>
            <p:nvPicPr>
              <p:cNvPr id="20" name="墨迹 19"/>
            </p:nvPicPr>
            <p:blipFill>
              <a:blip r:embed="rId34"/>
            </p:blipFill>
            <p:spPr>
              <a:xfrm>
                <a:off x="2714625" y="5276850"/>
                <a:ext cx="360" cy="2768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5" p14:bwMode="auto">
            <p14:nvContentPartPr>
              <p14:cNvPr id="21" name="墨迹 20"/>
              <p14:cNvContentPartPr/>
              <p14:nvPr/>
            </p14:nvContentPartPr>
            <p14:xfrm>
              <a:off x="2098040" y="5018405"/>
              <a:ext cx="401955" cy="35560"/>
            </p14:xfrm>
          </p:contentPart>
        </mc:Choice>
        <mc:Fallback xmlns="">
          <p:pic>
            <p:nvPicPr>
              <p:cNvPr id="21" name="墨迹 20"/>
            </p:nvPicPr>
            <p:blipFill>
              <a:blip r:embed="rId36"/>
            </p:blipFill>
            <p:spPr>
              <a:xfrm>
                <a:off x="2098040" y="5018405"/>
                <a:ext cx="401955" cy="355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7" p14:bwMode="auto">
            <p14:nvContentPartPr>
              <p14:cNvPr id="22" name="墨迹 21"/>
              <p14:cNvContentPartPr/>
              <p14:nvPr/>
            </p14:nvContentPartPr>
            <p14:xfrm>
              <a:off x="2446655" y="4937760"/>
              <a:ext cx="142875" cy="151765"/>
            </p14:xfrm>
          </p:contentPart>
        </mc:Choice>
        <mc:Fallback xmlns="">
          <p:pic>
            <p:nvPicPr>
              <p:cNvPr id="22" name="墨迹 21"/>
            </p:nvPicPr>
            <p:blipFill>
              <a:blip r:embed="rId38"/>
            </p:blipFill>
            <p:spPr>
              <a:xfrm>
                <a:off x="2446655" y="4937760"/>
                <a:ext cx="142875" cy="15176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9" p14:bwMode="auto">
            <p14:nvContentPartPr>
              <p14:cNvPr id="23" name="墨迹 22"/>
              <p14:cNvContentPartPr/>
              <p14:nvPr/>
            </p14:nvContentPartPr>
            <p14:xfrm>
              <a:off x="2750185" y="4902200"/>
              <a:ext cx="62230" cy="151765"/>
            </p14:xfrm>
          </p:contentPart>
        </mc:Choice>
        <mc:Fallback xmlns="">
          <p:pic>
            <p:nvPicPr>
              <p:cNvPr id="23" name="墨迹 22"/>
            </p:nvPicPr>
            <p:blipFill>
              <a:blip r:embed="rId40"/>
            </p:blipFill>
            <p:spPr>
              <a:xfrm>
                <a:off x="2750185" y="4902200"/>
                <a:ext cx="62230" cy="15176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1" p14:bwMode="auto">
            <p14:nvContentPartPr>
              <p14:cNvPr id="24" name="墨迹 23"/>
              <p14:cNvContentPartPr/>
              <p14:nvPr/>
            </p14:nvContentPartPr>
            <p14:xfrm>
              <a:off x="1812290" y="4518025"/>
              <a:ext cx="705485" cy="294640"/>
            </p14:xfrm>
          </p:contentPart>
        </mc:Choice>
        <mc:Fallback xmlns="">
          <p:pic>
            <p:nvPicPr>
              <p:cNvPr id="24" name="墨迹 23"/>
            </p:nvPicPr>
            <p:blipFill>
              <a:blip r:embed="rId42"/>
            </p:blipFill>
            <p:spPr>
              <a:xfrm>
                <a:off x="1812290" y="4518025"/>
                <a:ext cx="705485" cy="29464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3" p14:bwMode="auto">
            <p14:nvContentPartPr>
              <p14:cNvPr id="25" name="墨迹 24"/>
              <p14:cNvContentPartPr/>
              <p14:nvPr/>
            </p14:nvContentPartPr>
            <p14:xfrm>
              <a:off x="2419350" y="4438015"/>
              <a:ext cx="161290" cy="312420"/>
            </p14:xfrm>
          </p:contentPart>
        </mc:Choice>
        <mc:Fallback xmlns="">
          <p:pic>
            <p:nvPicPr>
              <p:cNvPr id="25" name="墨迹 24"/>
            </p:nvPicPr>
            <p:blipFill>
              <a:blip r:embed="rId44"/>
            </p:blipFill>
            <p:spPr>
              <a:xfrm>
                <a:off x="2419350" y="4438015"/>
                <a:ext cx="161290" cy="31242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5" p14:bwMode="auto">
            <p14:nvContentPartPr>
              <p14:cNvPr id="26" name="墨迹 25"/>
              <p14:cNvContentPartPr/>
              <p14:nvPr/>
            </p14:nvContentPartPr>
            <p14:xfrm>
              <a:off x="2642870" y="4509135"/>
              <a:ext cx="125095" cy="116205"/>
            </p14:xfrm>
          </p:contentPart>
        </mc:Choice>
        <mc:Fallback xmlns="">
          <p:pic>
            <p:nvPicPr>
              <p:cNvPr id="26" name="墨迹 25"/>
            </p:nvPicPr>
            <p:blipFill>
              <a:blip r:embed="rId46"/>
            </p:blipFill>
            <p:spPr>
              <a:xfrm>
                <a:off x="2642870" y="4509135"/>
                <a:ext cx="125095" cy="11620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7" p14:bwMode="auto">
            <p14:nvContentPartPr>
              <p14:cNvPr id="27" name="墨迹 26"/>
              <p14:cNvContentPartPr/>
              <p14:nvPr/>
            </p14:nvContentPartPr>
            <p14:xfrm>
              <a:off x="2830195" y="4589780"/>
              <a:ext cx="8890" cy="360"/>
            </p14:xfrm>
          </p:contentPart>
        </mc:Choice>
        <mc:Fallback xmlns="">
          <p:pic>
            <p:nvPicPr>
              <p:cNvPr id="27" name="墨迹 26"/>
            </p:nvPicPr>
            <p:blipFill>
              <a:blip r:embed="rId48"/>
            </p:blipFill>
            <p:spPr>
              <a:xfrm>
                <a:off x="2830195" y="4589780"/>
                <a:ext cx="889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49" p14:bwMode="auto">
            <p14:nvContentPartPr>
              <p14:cNvPr id="28" name="墨迹 27"/>
              <p14:cNvContentPartPr/>
              <p14:nvPr/>
            </p14:nvContentPartPr>
            <p14:xfrm>
              <a:off x="2946400" y="4491355"/>
              <a:ext cx="89535" cy="133985"/>
            </p14:xfrm>
          </p:contentPart>
        </mc:Choice>
        <mc:Fallback xmlns="">
          <p:pic>
            <p:nvPicPr>
              <p:cNvPr id="28" name="墨迹 27"/>
            </p:nvPicPr>
            <p:blipFill>
              <a:blip r:embed="rId50"/>
            </p:blipFill>
            <p:spPr>
              <a:xfrm>
                <a:off x="2946400" y="4491355"/>
                <a:ext cx="89535" cy="13398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1" p14:bwMode="auto">
            <p14:nvContentPartPr>
              <p14:cNvPr id="29" name="墨迹 28"/>
              <p14:cNvContentPartPr/>
              <p14:nvPr/>
            </p14:nvContentPartPr>
            <p14:xfrm>
              <a:off x="3115945" y="4473575"/>
              <a:ext cx="133985" cy="160655"/>
            </p14:xfrm>
          </p:contentPart>
        </mc:Choice>
        <mc:Fallback xmlns="">
          <p:pic>
            <p:nvPicPr>
              <p:cNvPr id="29" name="墨迹 28"/>
            </p:nvPicPr>
            <p:blipFill>
              <a:blip r:embed="rId52"/>
            </p:blipFill>
            <p:spPr>
              <a:xfrm>
                <a:off x="3115945" y="4473575"/>
                <a:ext cx="133985" cy="16065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3" p14:bwMode="auto">
            <p14:nvContentPartPr>
              <p14:cNvPr id="30" name="墨迹 29"/>
              <p14:cNvContentPartPr/>
              <p14:nvPr/>
            </p14:nvContentPartPr>
            <p14:xfrm>
              <a:off x="3152140" y="4446905"/>
              <a:ext cx="115570" cy="360"/>
            </p14:xfrm>
          </p:contentPart>
        </mc:Choice>
        <mc:Fallback xmlns="">
          <p:pic>
            <p:nvPicPr>
              <p:cNvPr id="30" name="墨迹 29"/>
            </p:nvPicPr>
            <p:blipFill>
              <a:blip r:embed="rId54"/>
            </p:blipFill>
            <p:spPr>
              <a:xfrm>
                <a:off x="3152140" y="4446905"/>
                <a:ext cx="11557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5" p14:bwMode="auto">
            <p14:nvContentPartPr>
              <p14:cNvPr id="31" name="墨迹 30"/>
              <p14:cNvContentPartPr/>
              <p14:nvPr/>
            </p14:nvContentPartPr>
            <p14:xfrm>
              <a:off x="2330450" y="5339715"/>
              <a:ext cx="205105" cy="196215"/>
            </p14:xfrm>
          </p:contentPart>
        </mc:Choice>
        <mc:Fallback xmlns="">
          <p:pic>
            <p:nvPicPr>
              <p:cNvPr id="31" name="墨迹 30"/>
            </p:nvPicPr>
            <p:blipFill>
              <a:blip r:embed="rId56"/>
            </p:blipFill>
            <p:spPr>
              <a:xfrm>
                <a:off x="2330450" y="5339715"/>
                <a:ext cx="205105" cy="19621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7" p14:bwMode="auto">
            <p14:nvContentPartPr>
              <p14:cNvPr id="32" name="墨迹 31"/>
              <p14:cNvContentPartPr/>
              <p14:nvPr/>
            </p14:nvContentPartPr>
            <p14:xfrm>
              <a:off x="2437765" y="5857875"/>
              <a:ext cx="360" cy="151765"/>
            </p14:xfrm>
          </p:contentPart>
        </mc:Choice>
        <mc:Fallback xmlns="">
          <p:pic>
            <p:nvPicPr>
              <p:cNvPr id="32" name="墨迹 31"/>
            </p:nvPicPr>
            <p:blipFill>
              <a:blip r:embed="rId58"/>
            </p:blipFill>
            <p:spPr>
              <a:xfrm>
                <a:off x="2437765" y="5857875"/>
                <a:ext cx="360" cy="15176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9" p14:bwMode="auto">
            <p14:nvContentPartPr>
              <p14:cNvPr id="33" name="墨迹 32"/>
              <p14:cNvContentPartPr/>
              <p14:nvPr/>
            </p14:nvContentPartPr>
            <p14:xfrm>
              <a:off x="2508885" y="5839460"/>
              <a:ext cx="89535" cy="161290"/>
            </p14:xfrm>
          </p:contentPart>
        </mc:Choice>
        <mc:Fallback xmlns="">
          <p:pic>
            <p:nvPicPr>
              <p:cNvPr id="33" name="墨迹 32"/>
            </p:nvPicPr>
            <p:blipFill>
              <a:blip r:embed="rId60"/>
            </p:blipFill>
            <p:spPr>
              <a:xfrm>
                <a:off x="2508885" y="5839460"/>
                <a:ext cx="89535" cy="16129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61" p14:bwMode="auto">
            <p14:nvContentPartPr>
              <p14:cNvPr id="34" name="墨迹 33"/>
              <p14:cNvContentPartPr/>
              <p14:nvPr/>
            </p14:nvContentPartPr>
            <p14:xfrm>
              <a:off x="2651760" y="5803900"/>
              <a:ext cx="35560" cy="267970"/>
            </p14:xfrm>
          </p:contentPart>
        </mc:Choice>
        <mc:Fallback xmlns="">
          <p:pic>
            <p:nvPicPr>
              <p:cNvPr id="34" name="墨迹 33"/>
            </p:nvPicPr>
            <p:blipFill>
              <a:blip r:embed="rId62"/>
            </p:blipFill>
            <p:spPr>
              <a:xfrm>
                <a:off x="2651760" y="5803900"/>
                <a:ext cx="35560" cy="26797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63" p14:bwMode="auto">
            <p14:nvContentPartPr>
              <p14:cNvPr id="35" name="墨迹 34"/>
              <p14:cNvContentPartPr/>
              <p14:nvPr/>
            </p14:nvContentPartPr>
            <p14:xfrm>
              <a:off x="2714625" y="5803900"/>
              <a:ext cx="160655" cy="339725"/>
            </p14:xfrm>
          </p:contentPart>
        </mc:Choice>
        <mc:Fallback xmlns="">
          <p:pic>
            <p:nvPicPr>
              <p:cNvPr id="35" name="墨迹 34"/>
            </p:nvPicPr>
            <p:blipFill>
              <a:blip r:embed="rId64"/>
            </p:blipFill>
            <p:spPr>
              <a:xfrm>
                <a:off x="2714625" y="5803900"/>
                <a:ext cx="160655" cy="33972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65" p14:bwMode="auto">
            <p14:nvContentPartPr>
              <p14:cNvPr id="36" name="墨迹 35"/>
              <p14:cNvContentPartPr/>
              <p14:nvPr/>
            </p14:nvContentPartPr>
            <p14:xfrm>
              <a:off x="2732405" y="5875655"/>
              <a:ext cx="125095" cy="8890"/>
            </p14:xfrm>
          </p:contentPart>
        </mc:Choice>
        <mc:Fallback xmlns="">
          <p:pic>
            <p:nvPicPr>
              <p:cNvPr id="36" name="墨迹 35"/>
            </p:nvPicPr>
            <p:blipFill>
              <a:blip r:embed="rId66"/>
            </p:blipFill>
            <p:spPr>
              <a:xfrm>
                <a:off x="2732405" y="5875655"/>
                <a:ext cx="125095" cy="889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67" p14:bwMode="auto">
            <p14:nvContentPartPr>
              <p14:cNvPr id="37" name="墨迹 36"/>
              <p14:cNvContentPartPr/>
              <p14:nvPr/>
            </p14:nvContentPartPr>
            <p14:xfrm>
              <a:off x="2723515" y="5937885"/>
              <a:ext cx="80010" cy="8890"/>
            </p14:xfrm>
          </p:contentPart>
        </mc:Choice>
        <mc:Fallback xmlns="">
          <p:pic>
            <p:nvPicPr>
              <p:cNvPr id="37" name="墨迹 36"/>
            </p:nvPicPr>
            <p:blipFill>
              <a:blip r:embed="rId68"/>
            </p:blipFill>
            <p:spPr>
              <a:xfrm>
                <a:off x="2723515" y="5937885"/>
                <a:ext cx="80010" cy="889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69" p14:bwMode="auto">
            <p14:nvContentPartPr>
              <p14:cNvPr id="38" name="墨迹 37"/>
              <p14:cNvContentPartPr/>
              <p14:nvPr/>
            </p14:nvContentPartPr>
            <p14:xfrm>
              <a:off x="410210" y="5866765"/>
              <a:ext cx="360" cy="231775"/>
            </p14:xfrm>
          </p:contentPart>
        </mc:Choice>
        <mc:Fallback xmlns="">
          <p:pic>
            <p:nvPicPr>
              <p:cNvPr id="38" name="墨迹 37"/>
            </p:nvPicPr>
            <p:blipFill>
              <a:blip r:embed="rId70"/>
            </p:blipFill>
            <p:spPr>
              <a:xfrm>
                <a:off x="410210" y="5866765"/>
                <a:ext cx="360" cy="23177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71" p14:bwMode="auto">
            <p14:nvContentPartPr>
              <p14:cNvPr id="39" name="墨迹 38"/>
              <p14:cNvContentPartPr/>
              <p14:nvPr/>
            </p14:nvContentPartPr>
            <p14:xfrm>
              <a:off x="499745" y="5884545"/>
              <a:ext cx="169545" cy="187325"/>
            </p14:xfrm>
          </p:contentPart>
        </mc:Choice>
        <mc:Fallback xmlns="">
          <p:pic>
            <p:nvPicPr>
              <p:cNvPr id="39" name="墨迹 38"/>
            </p:nvPicPr>
            <p:blipFill>
              <a:blip r:embed="rId72"/>
            </p:blipFill>
            <p:spPr>
              <a:xfrm>
                <a:off x="499745" y="5884545"/>
                <a:ext cx="169545" cy="18732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73" p14:bwMode="auto">
            <p14:nvContentPartPr>
              <p14:cNvPr id="40" name="墨迹 39"/>
              <p14:cNvContentPartPr/>
              <p14:nvPr/>
            </p14:nvContentPartPr>
            <p14:xfrm>
              <a:off x="749935" y="5875655"/>
              <a:ext cx="17780" cy="178435"/>
            </p14:xfrm>
          </p:contentPart>
        </mc:Choice>
        <mc:Fallback xmlns="">
          <p:pic>
            <p:nvPicPr>
              <p:cNvPr id="40" name="墨迹 39"/>
            </p:nvPicPr>
            <p:blipFill>
              <a:blip r:embed="rId74"/>
            </p:blipFill>
            <p:spPr>
              <a:xfrm>
                <a:off x="749935" y="5875655"/>
                <a:ext cx="17780" cy="17843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75" p14:bwMode="auto">
            <p14:nvContentPartPr>
              <p14:cNvPr id="41" name="墨迹 40"/>
              <p14:cNvContentPartPr/>
              <p14:nvPr/>
            </p14:nvContentPartPr>
            <p14:xfrm>
              <a:off x="758825" y="5857875"/>
              <a:ext cx="125095" cy="187325"/>
            </p14:xfrm>
          </p:contentPart>
        </mc:Choice>
        <mc:Fallback xmlns="">
          <p:pic>
            <p:nvPicPr>
              <p:cNvPr id="41" name="墨迹 40"/>
            </p:nvPicPr>
            <p:blipFill>
              <a:blip r:embed="rId76"/>
            </p:blipFill>
            <p:spPr>
              <a:xfrm>
                <a:off x="758825" y="5857875"/>
                <a:ext cx="125095" cy="18732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77" p14:bwMode="auto">
            <p14:nvContentPartPr>
              <p14:cNvPr id="42" name="墨迹 41"/>
              <p14:cNvContentPartPr/>
              <p14:nvPr/>
            </p14:nvContentPartPr>
            <p14:xfrm>
              <a:off x="749935" y="5902325"/>
              <a:ext cx="142875" cy="8890"/>
            </p14:xfrm>
          </p:contentPart>
        </mc:Choice>
        <mc:Fallback xmlns="">
          <p:pic>
            <p:nvPicPr>
              <p:cNvPr id="42" name="墨迹 41"/>
            </p:nvPicPr>
            <p:blipFill>
              <a:blip r:embed="rId78"/>
            </p:blipFill>
            <p:spPr>
              <a:xfrm>
                <a:off x="749935" y="5902325"/>
                <a:ext cx="142875" cy="889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79" p14:bwMode="auto">
            <p14:nvContentPartPr>
              <p14:cNvPr id="43" name="墨迹 42"/>
              <p14:cNvContentPartPr/>
              <p14:nvPr/>
            </p14:nvContentPartPr>
            <p14:xfrm>
              <a:off x="785495" y="5964555"/>
              <a:ext cx="44450" cy="8890"/>
            </p14:xfrm>
          </p:contentPart>
        </mc:Choice>
        <mc:Fallback xmlns="">
          <p:pic>
            <p:nvPicPr>
              <p:cNvPr id="43" name="墨迹 42"/>
            </p:nvPicPr>
            <p:blipFill>
              <a:blip r:embed="rId80"/>
            </p:blipFill>
            <p:spPr>
              <a:xfrm>
                <a:off x="785495" y="5964555"/>
                <a:ext cx="44450" cy="889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81" p14:bwMode="auto">
            <p14:nvContentPartPr>
              <p14:cNvPr id="44" name="墨迹 43"/>
              <p14:cNvContentPartPr/>
              <p14:nvPr/>
            </p14:nvContentPartPr>
            <p14:xfrm>
              <a:off x="857250" y="6009640"/>
              <a:ext cx="17780" cy="62230"/>
            </p14:xfrm>
          </p:contentPart>
        </mc:Choice>
        <mc:Fallback xmlns="">
          <p:pic>
            <p:nvPicPr>
              <p:cNvPr id="44" name="墨迹 43"/>
            </p:nvPicPr>
            <p:blipFill>
              <a:blip r:embed="rId82"/>
            </p:blipFill>
            <p:spPr>
              <a:xfrm>
                <a:off x="857250" y="6009640"/>
                <a:ext cx="17780" cy="6223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83" p14:bwMode="auto">
            <p14:nvContentPartPr>
              <p14:cNvPr id="45" name="墨迹 44"/>
              <p14:cNvContentPartPr/>
              <p14:nvPr/>
            </p14:nvContentPartPr>
            <p14:xfrm>
              <a:off x="3348355" y="4304030"/>
              <a:ext cx="312420" cy="1365885"/>
            </p14:xfrm>
          </p:contentPart>
        </mc:Choice>
        <mc:Fallback xmlns="">
          <p:pic>
            <p:nvPicPr>
              <p:cNvPr id="45" name="墨迹 44"/>
            </p:nvPicPr>
            <p:blipFill>
              <a:blip r:embed="rId84"/>
            </p:blipFill>
            <p:spPr>
              <a:xfrm>
                <a:off x="3348355" y="4304030"/>
                <a:ext cx="312420" cy="136588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85" p14:bwMode="auto">
            <p14:nvContentPartPr>
              <p14:cNvPr id="46" name="墨迹 45"/>
              <p14:cNvContentPartPr/>
              <p14:nvPr/>
            </p14:nvContentPartPr>
            <p14:xfrm>
              <a:off x="3848100" y="4625340"/>
              <a:ext cx="276860" cy="347980"/>
            </p14:xfrm>
          </p:contentPart>
        </mc:Choice>
        <mc:Fallback xmlns="">
          <p:pic>
            <p:nvPicPr>
              <p:cNvPr id="46" name="墨迹 45"/>
            </p:nvPicPr>
            <p:blipFill>
              <a:blip r:embed="rId86"/>
            </p:blipFill>
            <p:spPr>
              <a:xfrm>
                <a:off x="3848100" y="4625340"/>
                <a:ext cx="276860" cy="34798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87" p14:bwMode="auto">
            <p14:nvContentPartPr>
              <p14:cNvPr id="47" name="墨迹 46"/>
              <p14:cNvContentPartPr/>
              <p14:nvPr/>
            </p14:nvContentPartPr>
            <p14:xfrm>
              <a:off x="4214495" y="4893310"/>
              <a:ext cx="17780" cy="360"/>
            </p14:xfrm>
          </p:contentPart>
        </mc:Choice>
        <mc:Fallback xmlns="">
          <p:pic>
            <p:nvPicPr>
              <p:cNvPr id="47" name="墨迹 46"/>
            </p:nvPicPr>
            <p:blipFill>
              <a:blip r:embed="rId88"/>
            </p:blipFill>
            <p:spPr>
              <a:xfrm>
                <a:off x="4214495" y="4893310"/>
                <a:ext cx="1778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89" p14:bwMode="auto">
            <p14:nvContentPartPr>
              <p14:cNvPr id="48" name="墨迹 47"/>
              <p14:cNvContentPartPr/>
              <p14:nvPr/>
            </p14:nvContentPartPr>
            <p14:xfrm>
              <a:off x="4330700" y="4634230"/>
              <a:ext cx="241300" cy="330200"/>
            </p14:xfrm>
          </p:contentPart>
        </mc:Choice>
        <mc:Fallback xmlns="">
          <p:pic>
            <p:nvPicPr>
              <p:cNvPr id="48" name="墨迹 47"/>
            </p:nvPicPr>
            <p:blipFill>
              <a:blip r:embed="rId90"/>
            </p:blipFill>
            <p:spPr>
              <a:xfrm>
                <a:off x="4330700" y="4634230"/>
                <a:ext cx="241300" cy="3302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91" p14:bwMode="auto">
            <p14:nvContentPartPr>
              <p14:cNvPr id="49" name="墨迹 48"/>
              <p14:cNvContentPartPr/>
              <p14:nvPr/>
            </p14:nvContentPartPr>
            <p14:xfrm>
              <a:off x="4678680" y="4562475"/>
              <a:ext cx="267970" cy="330835"/>
            </p14:xfrm>
          </p:contentPart>
        </mc:Choice>
        <mc:Fallback xmlns="">
          <p:pic>
            <p:nvPicPr>
              <p:cNvPr id="49" name="墨迹 48"/>
            </p:nvPicPr>
            <p:blipFill>
              <a:blip r:embed="rId92"/>
            </p:blipFill>
            <p:spPr>
              <a:xfrm>
                <a:off x="4678680" y="4562475"/>
                <a:ext cx="267970" cy="33083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93" p14:bwMode="auto">
            <p14:nvContentPartPr>
              <p14:cNvPr id="50" name="墨迹 49"/>
              <p14:cNvContentPartPr/>
              <p14:nvPr/>
            </p14:nvContentPartPr>
            <p14:xfrm>
              <a:off x="4741545" y="4652010"/>
              <a:ext cx="240665" cy="17780"/>
            </p14:xfrm>
          </p:contentPart>
        </mc:Choice>
        <mc:Fallback xmlns="">
          <p:pic>
            <p:nvPicPr>
              <p:cNvPr id="50" name="墨迹 49"/>
            </p:nvPicPr>
            <p:blipFill>
              <a:blip r:embed="rId94"/>
            </p:blipFill>
            <p:spPr>
              <a:xfrm>
                <a:off x="4741545" y="4652010"/>
                <a:ext cx="240665" cy="1778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95" p14:bwMode="auto">
            <p14:nvContentPartPr>
              <p14:cNvPr id="51" name="墨迹 50"/>
              <p14:cNvContentPartPr/>
              <p14:nvPr/>
            </p14:nvContentPartPr>
            <p14:xfrm>
              <a:off x="5161280" y="4616450"/>
              <a:ext cx="249555" cy="360"/>
            </p14:xfrm>
          </p:contentPart>
        </mc:Choice>
        <mc:Fallback xmlns="">
          <p:pic>
            <p:nvPicPr>
              <p:cNvPr id="51" name="墨迹 50"/>
            </p:nvPicPr>
            <p:blipFill>
              <a:blip r:embed="rId96"/>
            </p:blipFill>
            <p:spPr>
              <a:xfrm>
                <a:off x="5161280" y="4616450"/>
                <a:ext cx="249555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97" p14:bwMode="auto">
            <p14:nvContentPartPr>
              <p14:cNvPr id="52" name="墨迹 51"/>
              <p14:cNvContentPartPr/>
              <p14:nvPr/>
            </p14:nvContentPartPr>
            <p14:xfrm>
              <a:off x="5027295" y="4732655"/>
              <a:ext cx="374650" cy="360"/>
            </p14:xfrm>
          </p:contentPart>
        </mc:Choice>
        <mc:Fallback xmlns="">
          <p:pic>
            <p:nvPicPr>
              <p:cNvPr id="52" name="墨迹 51"/>
            </p:nvPicPr>
            <p:blipFill>
              <a:blip r:embed="rId98"/>
            </p:blipFill>
            <p:spPr>
              <a:xfrm>
                <a:off x="5027295" y="4732655"/>
                <a:ext cx="37465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99" p14:bwMode="auto">
            <p14:nvContentPartPr>
              <p14:cNvPr id="53" name="墨迹 52"/>
              <p14:cNvContentPartPr/>
              <p14:nvPr/>
            </p14:nvContentPartPr>
            <p14:xfrm>
              <a:off x="5179060" y="4741545"/>
              <a:ext cx="44450" cy="125095"/>
            </p14:xfrm>
          </p:contentPart>
        </mc:Choice>
        <mc:Fallback xmlns="">
          <p:pic>
            <p:nvPicPr>
              <p:cNvPr id="53" name="墨迹 52"/>
            </p:nvPicPr>
            <p:blipFill>
              <a:blip r:embed="rId100"/>
            </p:blipFill>
            <p:spPr>
              <a:xfrm>
                <a:off x="5179060" y="4741545"/>
                <a:ext cx="44450" cy="12509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01" p14:bwMode="auto">
            <p14:nvContentPartPr>
              <p14:cNvPr id="54" name="墨迹 53"/>
              <p14:cNvContentPartPr/>
              <p14:nvPr/>
            </p14:nvContentPartPr>
            <p14:xfrm>
              <a:off x="5276850" y="4643120"/>
              <a:ext cx="598805" cy="232410"/>
            </p14:xfrm>
          </p:contentPart>
        </mc:Choice>
        <mc:Fallback xmlns="">
          <p:pic>
            <p:nvPicPr>
              <p:cNvPr id="54" name="墨迹 53"/>
            </p:nvPicPr>
            <p:blipFill>
              <a:blip r:embed="rId102"/>
            </p:blipFill>
            <p:spPr>
              <a:xfrm>
                <a:off x="5276850" y="4643120"/>
                <a:ext cx="598805" cy="232410"/>
              </a:xfrm>
              <a:prstGeom prst="rect"/>
            </p:spPr>
          </p:pic>
        </mc:Fallback>
      </mc:AlternateContent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利息</a:t>
            </a:r>
            <a:r>
              <a:rPr lang="en-US" altLang="zh-CN"/>
              <a:t>4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那如果银行每四个月付一次利息呢？富豪将拥有</a:t>
            </a:r>
            <a:r>
              <a:rPr lang="en-US" altLang="zh-CN"/>
              <a:t>2.37</a:t>
            </a:r>
            <a:r>
              <a:rPr lang="zh-CN" altLang="en-US"/>
              <a:t>元。想象一下如果银行每秒都在发利息呢？</a:t>
            </a:r>
            <a:r>
              <a:rPr lang="en-US" altLang="zh-CN"/>
              <a:t>1</a:t>
            </a:r>
            <a:r>
              <a:rPr lang="zh-CN" altLang="en-US"/>
              <a:t>年共</a:t>
            </a:r>
            <a:r>
              <a:rPr lang="en-US" altLang="zh-CN"/>
              <a:t>31536000</a:t>
            </a:r>
            <a:r>
              <a:rPr lang="zh-CN" altLang="en-US"/>
              <a:t>秒，利滚利的余额竟然可以达到</a:t>
            </a:r>
            <a:r>
              <a:rPr lang="en-US" altLang="zh-CN"/>
              <a:t>2.7182817813</a:t>
            </a:r>
            <a:r>
              <a:rPr lang="zh-CN" altLang="en-US"/>
              <a:t>元。</a:t>
            </a: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利息</a:t>
            </a:r>
            <a:r>
              <a:rPr lang="en-US" altLang="zh-CN"/>
              <a:t>5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但是，一年存一元，在年利率</a:t>
            </a:r>
            <a:r>
              <a:rPr lang="en-US" altLang="zh-CN"/>
              <a:t>100%</a:t>
            </a:r>
            <a:r>
              <a:rPr lang="zh-CN" altLang="en-US"/>
              <a:t>的情况下，无论每一次发利息的间隔有多小，发利息的次数有多大，其余额总有一个最大值，逾越不了，这就是</a:t>
            </a:r>
            <a:r>
              <a:rPr lang="en-US" altLang="zh-CN"/>
              <a:t>e</a:t>
            </a:r>
            <a:r>
              <a:rPr lang="zh-CN" altLang="en-US"/>
              <a:t>。</a:t>
            </a:r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对比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我们和圆周率再做个对比</a:t>
            </a:r>
            <a:endParaRPr lang="zh-CN" altLang="en-US"/>
          </a:p>
          <a:p>
            <a:r>
              <a:rPr lang="zh-CN" altLang="en-US"/>
              <a:t> 多边形的变数和利滚利的次数是相似的</a:t>
            </a:r>
            <a:endParaRPr lang="zh-CN" altLang="en-US"/>
          </a:p>
          <a:p>
            <a:r>
              <a:rPr lang="zh-CN" altLang="en-US"/>
              <a:t> 对角线为一的</a:t>
            </a:r>
            <a:r>
              <a:rPr lang="en-US" altLang="zh-CN"/>
              <a:t>n</a:t>
            </a:r>
            <a:r>
              <a:rPr lang="zh-CN" altLang="en-US"/>
              <a:t>边等边形，</a:t>
            </a:r>
            <a:r>
              <a:rPr lang="en-US" altLang="zh-CN"/>
              <a:t>n</a:t>
            </a:r>
            <a:r>
              <a:rPr lang="zh-CN" altLang="en-US"/>
              <a:t>趋于无穷，周长就无限接于</a:t>
            </a:r>
            <a:r>
              <a:rPr lang="en-US" altLang="zh-CN"/>
              <a:t>π</a:t>
            </a:r>
            <a:r>
              <a:rPr lang="zh-CN" altLang="en-US"/>
              <a:t>，即</a:t>
            </a:r>
            <a:r>
              <a:rPr lang="en-US" altLang="zh-CN"/>
              <a:t>π</a:t>
            </a:r>
            <a:r>
              <a:rPr lang="zh-CN" altLang="en-US"/>
              <a:t>是周长的最大值。</a:t>
            </a:r>
            <a:endParaRPr lang="zh-CN" altLang="en-US"/>
          </a:p>
          <a:p>
            <a:r>
              <a:rPr lang="zh-CN" altLang="en-US"/>
              <a:t>年利率为一的一元存款，利滚利的次数</a:t>
            </a:r>
            <a:r>
              <a:rPr lang="en-US" altLang="zh-CN"/>
              <a:t>n</a:t>
            </a:r>
            <a:r>
              <a:rPr lang="zh-CN" altLang="en-US"/>
              <a:t>趋于无穷，存款就无限接近</a:t>
            </a:r>
            <a:r>
              <a:rPr lang="en-US" altLang="zh-CN"/>
              <a:t>e</a:t>
            </a:r>
            <a:r>
              <a:rPr lang="zh-CN" altLang="en-US"/>
              <a:t>，即</a:t>
            </a:r>
            <a:r>
              <a:rPr lang="en-US" altLang="zh-CN"/>
              <a:t>e</a:t>
            </a:r>
            <a:r>
              <a:rPr lang="zh-CN" altLang="en-US"/>
              <a:t>是存款的最大值。              </a:t>
            </a:r>
            <a:r>
              <a:rPr lang="en-US" altLang="zh-CN"/>
              <a:t>——</a:t>
            </a:r>
            <a:r>
              <a:rPr lang="zh-CN" altLang="en-US"/>
              <a:t>《数学妙啊，妙》</a:t>
            </a:r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换种表述方法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/>
              <a:t>   </a:t>
            </a:r>
            <a:r>
              <a:rPr lang="zh-CN" altLang="en-US"/>
              <a:t>每个完美的圆，其周长都是</a:t>
            </a:r>
            <a:r>
              <a:rPr lang="en-US" altLang="zh-CN"/>
              <a:t>π</a:t>
            </a:r>
            <a:r>
              <a:rPr lang="zh-CN" altLang="en-US"/>
              <a:t>的倍数</a:t>
            </a:r>
            <a:endParaRPr lang="zh-CN" altLang="en-US"/>
          </a:p>
          <a:p>
            <a:r>
              <a:rPr lang="zh-CN" altLang="en-US"/>
              <a:t>   每个理想的存款，其余额都是</a:t>
            </a:r>
            <a:r>
              <a:rPr lang="en-US" altLang="zh-CN"/>
              <a:t>e</a:t>
            </a:r>
            <a:r>
              <a:rPr lang="zh-CN" altLang="en-US"/>
              <a:t>的倍数</a:t>
            </a:r>
            <a:endParaRPr lang="zh-CN" altLang="en-US"/>
          </a:p>
          <a:p>
            <a:r>
              <a:rPr lang="zh-CN" altLang="en-US"/>
              <a:t>按照自然的观点，如果圆是最美的，那最赚钱也是最理想的。</a:t>
            </a:r>
            <a:endParaRPr lang="zh-CN" altLang="en-US"/>
          </a:p>
          <a:p>
            <a:r>
              <a:rPr lang="zh-CN" altLang="en-US"/>
              <a:t>                          </a:t>
            </a:r>
            <a:r>
              <a:rPr lang="en-US" altLang="zh-CN"/>
              <a:t>——</a:t>
            </a:r>
            <a:r>
              <a:rPr lang="zh-CN" altLang="en-US"/>
              <a:t>《数学妙啊，妙》</a:t>
            </a:r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zh-CN"/>
              <a:t>美妙的螺线</a:t>
            </a:r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我们把指数函数      换成极坐标，这时猜猜指数函数会变成什么样子？</a:t>
            </a:r>
            <a:endParaRPr lang="zh-CN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1" p14:bwMode="auto">
            <p14:nvContentPartPr>
              <p14:cNvPr id="4" name="墨迹 3"/>
              <p14:cNvContentPartPr/>
              <p14:nvPr/>
            </p14:nvContentPartPr>
            <p14:xfrm>
              <a:off x="3955415" y="1794510"/>
              <a:ext cx="178435" cy="205740"/>
            </p14:xfrm>
          </p:contentPart>
        </mc:Choice>
        <mc:Fallback xmlns="">
          <p:pic>
            <p:nvPicPr>
              <p:cNvPr id="4" name="墨迹 3"/>
            </p:nvPicPr>
            <p:blipFill>
              <a:blip r:embed="rId2"/>
            </p:blipFill>
            <p:spPr>
              <a:xfrm>
                <a:off x="3955415" y="1794510"/>
                <a:ext cx="178435" cy="20574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5" name="墨迹 4"/>
              <p14:cNvContentPartPr/>
              <p14:nvPr/>
            </p14:nvContentPartPr>
            <p14:xfrm>
              <a:off x="4143375" y="1651635"/>
              <a:ext cx="106680" cy="80645"/>
            </p14:xfrm>
          </p:contentPart>
        </mc:Choice>
        <mc:Fallback xmlns="">
          <p:pic>
            <p:nvPicPr>
              <p:cNvPr id="5" name="墨迹 4"/>
            </p:nvPicPr>
            <p:blipFill>
              <a:blip r:embed="rId4"/>
            </p:blipFill>
            <p:spPr>
              <a:xfrm>
                <a:off x="4143375" y="1651635"/>
                <a:ext cx="106680" cy="8064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" p14:bwMode="auto">
            <p14:nvContentPartPr>
              <p14:cNvPr id="6" name="墨迹 5"/>
              <p14:cNvContentPartPr/>
              <p14:nvPr/>
            </p14:nvContentPartPr>
            <p14:xfrm>
              <a:off x="4161155" y="1616075"/>
              <a:ext cx="115570" cy="98425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4161155" y="1616075"/>
                <a:ext cx="115570" cy="98425"/>
              </a:xfrm>
              <a:prstGeom prst="rect"/>
            </p:spPr>
          </p:pic>
        </mc:Fallback>
      </mc:AlternateContent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美妙的螺线</a:t>
            </a:r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对数螺线</a:t>
            </a:r>
            <a:endParaRPr lang="zh-CN" altLang="en-US"/>
          </a:p>
          <a:p>
            <a:r>
              <a:rPr lang="zh-CN" altLang="en-US"/>
              <a:t>等角螺线</a:t>
            </a:r>
            <a:endParaRPr lang="zh-CN" altLang="en-US"/>
          </a:p>
          <a:p>
            <a:r>
              <a:rPr lang="zh-CN" altLang="en-US"/>
              <a:t>斐波那契螺线</a:t>
            </a:r>
            <a:endParaRPr lang="zh-CN" altLang="en-US"/>
          </a:p>
          <a:p>
            <a:r>
              <a:rPr lang="zh-CN" altLang="en-US"/>
              <a:t>蛾子的正趋光性</a:t>
            </a:r>
            <a:endParaRPr lang="zh-CN" altLang="en-US"/>
          </a:p>
          <a:p>
            <a:r>
              <a:rPr lang="zh-CN" altLang="en-US"/>
              <a:t>这些例子都是在极坐标中画指数函数的结果。</a:t>
            </a:r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美妙的螺线</a:t>
            </a:r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/>
              <a:t>接下来让我们欣赏一组图片，为您展示著名的</a:t>
            </a:r>
            <a:r>
              <a:rPr lang="zh-CN" altLang="en-US">
                <a:sym typeface="+mn-ea"/>
              </a:rPr>
              <a:t>对数螺线亦等角螺线亦斐波那契螺线，这三者有本质上的区别，但实际画出来却十分相像。在生活中，也很难分辨这种形状是哪一种，在此也不深究。但我们仍可以欣赏一组在生活中的体现。</a:t>
            </a:r>
            <a:endParaRPr lang="zh-CN" altLang="zh-CN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zh-CN"/>
              <a:t>欣赏</a:t>
            </a:r>
            <a:endParaRPr lang="zh-CN" altLang="zh-CN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3655" y="1557020"/>
            <a:ext cx="9081135" cy="352679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38430" y="-6350"/>
            <a:ext cx="8867140" cy="68713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自然常数</a:t>
            </a:r>
            <a:r>
              <a:rPr lang="en-US" altLang="zh-CN"/>
              <a:t>“e”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/>
              <a:t>e</a:t>
            </a:r>
            <a:r>
              <a:rPr lang="zh-CN" altLang="en-US"/>
              <a:t>有时被称为自然常数（</a:t>
            </a:r>
            <a:r>
              <a:rPr lang="en-US" altLang="zh-CN"/>
              <a:t>Natural constant</a:t>
            </a:r>
            <a:r>
              <a:rPr lang="zh-CN" altLang="en-US"/>
              <a:t>）</a:t>
            </a:r>
            <a:r>
              <a:rPr lang="en-US" altLang="zh-CN"/>
              <a:t>,</a:t>
            </a:r>
            <a:r>
              <a:rPr lang="zh-CN" altLang="zh-CN"/>
              <a:t>是一个约等于</a:t>
            </a:r>
            <a:r>
              <a:rPr lang="en-US" altLang="zh-CN"/>
              <a:t>2.7182818284590</a:t>
            </a:r>
            <a:r>
              <a:rPr lang="zh-CN" altLang="en-US"/>
              <a:t>的无理数。</a:t>
            </a:r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u=1702705668,1857031376&amp;fm=26&amp;gp=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1590" y="601980"/>
            <a:ext cx="9145905" cy="565467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正趋光性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>
                <a:sym typeface="+mn-ea"/>
              </a:rPr>
              <a:t>蛾子的正趋光性，这是一种蛾子的特性，它们在扑火时不会直接飞向光源，而会沿</a:t>
            </a:r>
            <a:r>
              <a:rPr lang="en-US" altLang="zh-CN">
                <a:sym typeface="+mn-ea"/>
              </a:rPr>
              <a:t>45</a:t>
            </a:r>
            <a:r>
              <a:rPr lang="zh-CN" altLang="en-US">
                <a:sym typeface="+mn-ea"/>
              </a:rPr>
              <a:t>°角而飞行。一旦人们有了生火的能力，蛾子就自然以下图的路线飞行了。</a:t>
            </a:r>
            <a:endParaRPr lang="en-US" altLang="zh-CN">
              <a:sym typeface="+mn-e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txBody>
          <a:bodyPr/>
          <a:p>
            <a:pPr marL="0" indent="0">
              <a:buNone/>
            </a:pPr>
            <a:r>
              <a:rPr lang="en-US" altLang="zh-CN"/>
              <a:t>                 </a:t>
            </a:r>
            <a:endParaRPr lang="en-US" altLang="zh-CN"/>
          </a:p>
        </p:txBody>
      </p:sp>
      <p:pic>
        <p:nvPicPr>
          <p:cNvPr id="4" name="图片 3" descr="u=1167756491,2659152198&amp;fm=15&amp;gp=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95" y="1530985"/>
            <a:ext cx="4589780" cy="4428490"/>
          </a:xfrm>
          <a:prstGeom prst="rect">
            <a:avLst/>
          </a:prstGeom>
        </p:spPr>
      </p:pic>
      <p:pic>
        <p:nvPicPr>
          <p:cNvPr id="5" name="图片 4" descr="u=3007403825,1013714502&amp;fm=15&amp;gp=0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6460" y="1530985"/>
            <a:ext cx="4380865" cy="3795395"/>
          </a:xfrm>
          <a:prstGeom prst="rect">
            <a:avLst/>
          </a:prstGeom>
        </p:spPr>
      </p:pic>
      <p:sp>
        <p:nvSpPr>
          <p:cNvPr id="6" name="标题 5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             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/>
              <a:t>             </a:t>
            </a:r>
            <a:endParaRPr lang="en-US" altLang="zh-CN"/>
          </a:p>
        </p:txBody>
      </p:sp>
      <p:pic>
        <p:nvPicPr>
          <p:cNvPr id="4" name="图片 3" descr="u=3007403825,1013714502&amp;fm=15&amp;gp=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0240" y="32385"/>
            <a:ext cx="7893050" cy="683641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8000">
                <a:solidFill>
                  <a:srgbClr val="FF0000"/>
                </a:solidFill>
              </a:rPr>
              <a:t>再欣赏一组图片</a:t>
            </a:r>
            <a:endParaRPr lang="zh-CN" altLang="en-US" sz="80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u=672974408,2765350429&amp;fm=26&amp;gp=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0" y="730885"/>
            <a:ext cx="9117330" cy="539559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u=2870643503,2573317496&amp;fm=26&amp;gp=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9720" y="11430"/>
            <a:ext cx="8495665" cy="679640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u=4007028990,2708271233&amp;fm=26&amp;gp=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7610" y="30480"/>
            <a:ext cx="6762115" cy="681101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u=2803928078,414854457&amp;fm=26&amp;gp=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715" y="379730"/>
            <a:ext cx="9171305" cy="61087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u=3415652839,3478629170&amp;fm=26&amp;gp=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1225" y="-8890"/>
            <a:ext cx="6917690" cy="691769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欧拉数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36270" y="1793875"/>
            <a:ext cx="8050530" cy="4328795"/>
          </a:xfrm>
        </p:spPr>
        <p:txBody>
          <a:bodyPr/>
          <a:p>
            <a:r>
              <a:rPr lang="en-US" altLang="zh-CN"/>
              <a:t>               </a:t>
            </a:r>
            <a:r>
              <a:rPr lang="zh-CN" altLang="en-US"/>
              <a:t>这个式子会随着</a:t>
            </a:r>
            <a:r>
              <a:rPr lang="en-US" altLang="zh-CN"/>
              <a:t>n</a:t>
            </a:r>
            <a:r>
              <a:rPr lang="zh-CN" altLang="en-US"/>
              <a:t>的增大而增大。当</a:t>
            </a:r>
            <a:r>
              <a:rPr lang="en-US" altLang="zh-CN"/>
              <a:t>n</a:t>
            </a:r>
            <a:r>
              <a:rPr lang="zh-CN" altLang="en-US"/>
              <a:t>无限大时，它就会无限接近一个常数，即欧拉数</a:t>
            </a:r>
            <a:r>
              <a:rPr lang="en-US" altLang="zh-CN"/>
              <a:t>“e”</a:t>
            </a:r>
            <a:r>
              <a:rPr lang="zh-CN" altLang="en-US"/>
              <a:t>。</a:t>
            </a:r>
            <a:endParaRPr lang="zh-CN" altLang="en-US"/>
          </a:p>
          <a:p>
            <a:r>
              <a:rPr lang="en-US" altLang="zh-CN"/>
              <a:t>e</a:t>
            </a:r>
            <a:r>
              <a:rPr lang="zh-CN" altLang="en-US"/>
              <a:t>是数学中的五个重要常数之一，它如同圆周率那样广泛地运用于数学及其他各个领域中。                            </a:t>
            </a:r>
            <a:r>
              <a:rPr lang="en-US" altLang="zh-CN"/>
              <a:t>——</a:t>
            </a:r>
            <a:r>
              <a:rPr lang="zh-CN" altLang="en-US"/>
              <a:t>《</a:t>
            </a:r>
            <a:r>
              <a:rPr lang="zh-CN" altLang="en-US"/>
              <a:t>大视野》</a:t>
            </a:r>
            <a:endParaRPr lang="zh-CN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1" p14:bwMode="auto">
            <p14:nvContentPartPr>
              <p14:cNvPr id="4" name="墨迹 3"/>
              <p14:cNvContentPartPr/>
              <p14:nvPr/>
            </p14:nvContentPartPr>
            <p14:xfrm>
              <a:off x="1383665" y="1955165"/>
              <a:ext cx="360" cy="375285"/>
            </p14:xfrm>
          </p:contentPart>
        </mc:Choice>
        <mc:Fallback xmlns="">
          <p:pic>
            <p:nvPicPr>
              <p:cNvPr id="4" name="墨迹 3"/>
            </p:nvPicPr>
            <p:blipFill>
              <a:blip r:embed="rId2"/>
            </p:blipFill>
            <p:spPr>
              <a:xfrm>
                <a:off x="1383665" y="1955165"/>
                <a:ext cx="360" cy="37528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5" name="墨迹 4"/>
              <p14:cNvContentPartPr/>
              <p14:nvPr/>
            </p14:nvContentPartPr>
            <p14:xfrm>
              <a:off x="1499870" y="2098040"/>
              <a:ext cx="223520" cy="360"/>
            </p14:xfrm>
          </p:contentPart>
        </mc:Choice>
        <mc:Fallback xmlns="">
          <p:pic>
            <p:nvPicPr>
              <p:cNvPr id="5" name="墨迹 4"/>
            </p:nvPicPr>
            <p:blipFill>
              <a:blip r:embed="rId4"/>
            </p:blipFill>
            <p:spPr>
              <a:xfrm>
                <a:off x="1499870" y="2098040"/>
                <a:ext cx="22352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" p14:bwMode="auto">
            <p14:nvContentPartPr>
              <p14:cNvPr id="6" name="墨迹 5"/>
              <p14:cNvContentPartPr/>
              <p14:nvPr/>
            </p14:nvContentPartPr>
            <p14:xfrm>
              <a:off x="1598295" y="1981835"/>
              <a:ext cx="8890" cy="20574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1598295" y="1981835"/>
                <a:ext cx="8890" cy="20574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7" p14:bwMode="auto">
            <p14:nvContentPartPr>
              <p14:cNvPr id="7" name="墨迹 6"/>
              <p14:cNvContentPartPr/>
              <p14:nvPr/>
            </p14:nvContentPartPr>
            <p14:xfrm>
              <a:off x="1838960" y="2071370"/>
              <a:ext cx="276860" cy="360"/>
            </p14:xfrm>
          </p:contentPart>
        </mc:Choice>
        <mc:Fallback xmlns="">
          <p:pic>
            <p:nvPicPr>
              <p:cNvPr id="7" name="墨迹 6"/>
            </p:nvPicPr>
            <p:blipFill>
              <a:blip r:embed="rId8"/>
            </p:blipFill>
            <p:spPr>
              <a:xfrm>
                <a:off x="1838960" y="2071370"/>
                <a:ext cx="27686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9" p14:bwMode="auto">
            <p14:nvContentPartPr>
              <p14:cNvPr id="8" name="墨迹 7"/>
              <p14:cNvContentPartPr/>
              <p14:nvPr/>
            </p14:nvContentPartPr>
            <p14:xfrm>
              <a:off x="1901825" y="2115820"/>
              <a:ext cx="17780" cy="232410"/>
            </p14:xfrm>
          </p:contentPart>
        </mc:Choice>
        <mc:Fallback xmlns="">
          <p:pic>
            <p:nvPicPr>
              <p:cNvPr id="8" name="墨迹 7"/>
            </p:nvPicPr>
            <p:blipFill>
              <a:blip r:embed="rId10"/>
            </p:blipFill>
            <p:spPr>
              <a:xfrm>
                <a:off x="1901825" y="2115820"/>
                <a:ext cx="17780" cy="23241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1" p14:bwMode="auto">
            <p14:nvContentPartPr>
              <p14:cNvPr id="9" name="墨迹 8"/>
              <p14:cNvContentPartPr/>
              <p14:nvPr/>
            </p14:nvContentPartPr>
            <p14:xfrm>
              <a:off x="1946275" y="2152015"/>
              <a:ext cx="214630" cy="196215"/>
            </p14:xfrm>
          </p:contentPart>
        </mc:Choice>
        <mc:Fallback xmlns="">
          <p:pic>
            <p:nvPicPr>
              <p:cNvPr id="9" name="墨迹 8"/>
            </p:nvPicPr>
            <p:blipFill>
              <a:blip r:embed="rId12"/>
            </p:blipFill>
            <p:spPr>
              <a:xfrm>
                <a:off x="1946275" y="2152015"/>
                <a:ext cx="214630" cy="19621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3" p14:bwMode="auto">
            <p14:nvContentPartPr>
              <p14:cNvPr id="10" name="墨迹 9"/>
              <p14:cNvContentPartPr/>
              <p14:nvPr/>
            </p14:nvContentPartPr>
            <p14:xfrm>
              <a:off x="1990725" y="1732280"/>
              <a:ext cx="18415" cy="28575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14"/>
            </p:blipFill>
            <p:spPr>
              <a:xfrm>
                <a:off x="1990725" y="1732280"/>
                <a:ext cx="18415" cy="2857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5" p14:bwMode="auto">
            <p14:nvContentPartPr>
              <p14:cNvPr id="11" name="墨迹 10"/>
              <p14:cNvContentPartPr/>
              <p14:nvPr/>
            </p14:nvContentPartPr>
            <p14:xfrm>
              <a:off x="1062355" y="1972945"/>
              <a:ext cx="151765" cy="375285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16"/>
            </p:blipFill>
            <p:spPr>
              <a:xfrm>
                <a:off x="1062355" y="1972945"/>
                <a:ext cx="151765" cy="37528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7" p14:bwMode="auto">
            <p14:nvContentPartPr>
              <p14:cNvPr id="12" name="墨迹 11"/>
              <p14:cNvContentPartPr/>
              <p14:nvPr/>
            </p14:nvContentPartPr>
            <p14:xfrm>
              <a:off x="2294890" y="1910715"/>
              <a:ext cx="133985" cy="393065"/>
            </p14:xfrm>
          </p:contentPart>
        </mc:Choice>
        <mc:Fallback xmlns="">
          <p:pic>
            <p:nvPicPr>
              <p:cNvPr id="12" name="墨迹 11"/>
            </p:nvPicPr>
            <p:blipFill>
              <a:blip r:embed="rId18"/>
            </p:blipFill>
            <p:spPr>
              <a:xfrm>
                <a:off x="2294890" y="1910715"/>
                <a:ext cx="133985" cy="39306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9" p14:bwMode="auto">
            <p14:nvContentPartPr>
              <p14:cNvPr id="13" name="墨迹 12"/>
              <p14:cNvContentPartPr/>
              <p14:nvPr/>
            </p14:nvContentPartPr>
            <p14:xfrm>
              <a:off x="2535555" y="1767840"/>
              <a:ext cx="17780" cy="169545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Id20"/>
            </p:blipFill>
            <p:spPr>
              <a:xfrm>
                <a:off x="2535555" y="1767840"/>
                <a:ext cx="17780" cy="16954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1" p14:bwMode="auto">
            <p14:nvContentPartPr>
              <p14:cNvPr id="14" name="墨迹 13"/>
              <p14:cNvContentPartPr/>
              <p14:nvPr/>
            </p14:nvContentPartPr>
            <p14:xfrm>
              <a:off x="2553335" y="1794510"/>
              <a:ext cx="187960" cy="151765"/>
            </p14:xfrm>
          </p:contentPart>
        </mc:Choice>
        <mc:Fallback xmlns="">
          <p:pic>
            <p:nvPicPr>
              <p:cNvPr id="14" name="墨迹 13"/>
            </p:nvPicPr>
            <p:blipFill>
              <a:blip r:embed="rId22"/>
            </p:blipFill>
            <p:spPr>
              <a:xfrm>
                <a:off x="2553335" y="1794510"/>
                <a:ext cx="187960" cy="151765"/>
              </a:xfrm>
              <a:prstGeom prst="rect"/>
            </p:spPr>
          </p:pic>
        </mc:Fallback>
      </mc:AlternateContent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en-US" sz="8800"/>
              <a:t>神探夏洛克中也有关于螺线的应用，请看：</a:t>
            </a:r>
            <a:endParaRPr lang="zh-CN" altLang="en-US" sz="88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u=3382892541,3418604620&amp;fm=26&amp;gp=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7730" y="9525"/>
            <a:ext cx="7399020" cy="686689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u=3242756950,2912083362&amp;fm=26&amp;gp=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7000" y="274955"/>
            <a:ext cx="6350000" cy="59944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u=3118871387,1513021374&amp;fm=26&amp;gp=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050" y="1141730"/>
            <a:ext cx="9126220" cy="45466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u=332599620,588297259&amp;fm=26&amp;gp=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0" y="832485"/>
            <a:ext cx="9138920" cy="519303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u=2914905047,1104516296&amp;fm=26&amp;gp=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3285" y="-8890"/>
            <a:ext cx="7377430" cy="687578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u=2457596161,4193173622&amp;fm=26&amp;gp=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3130" y="3810"/>
            <a:ext cx="7277100" cy="681164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u=30061554,1549901326&amp;fm=26&amp;gp=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5345" y="-20320"/>
            <a:ext cx="7433310" cy="689864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对</a:t>
            </a:r>
            <a:r>
              <a:rPr lang="en-US" altLang="zh-CN"/>
              <a:t>e</a:t>
            </a:r>
            <a:r>
              <a:rPr lang="zh-CN" altLang="en-US"/>
              <a:t>的熟悉程度分析表</a:t>
            </a:r>
            <a:endParaRPr lang="zh-CN" altLang="en-US"/>
          </a:p>
        </p:txBody>
      </p:sp>
      <p:graphicFrame>
        <p:nvGraphicFramePr>
          <p:cNvPr id="4" name="内容占位符 3"/>
          <p:cNvGraphicFramePr/>
          <p:nvPr>
            <p:ph idx="1"/>
          </p:nvPr>
        </p:nvGraphicFramePr>
        <p:xfrm>
          <a:off x="457200" y="1155700"/>
          <a:ext cx="8229600" cy="551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对</a:t>
            </a:r>
            <a:r>
              <a:rPr lang="en-US" altLang="zh-CN">
                <a:sym typeface="+mn-ea"/>
              </a:rPr>
              <a:t>e</a:t>
            </a:r>
            <a:r>
              <a:rPr lang="zh-CN" altLang="en-US">
                <a:sym typeface="+mn-ea"/>
              </a:rPr>
              <a:t>的熟悉程度分析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我们小组收集了本地几所著名中学的初中生，发现事态严峻。对五大数学常数之一的</a:t>
            </a:r>
            <a:r>
              <a:rPr lang="en-US" altLang="zh-CN"/>
              <a:t>e</a:t>
            </a:r>
            <a:r>
              <a:rPr lang="zh-CN" altLang="en-US"/>
              <a:t>陌生的同学竟有</a:t>
            </a:r>
            <a:r>
              <a:rPr lang="en-US" altLang="zh-CN"/>
              <a:t>78%</a:t>
            </a:r>
            <a:r>
              <a:rPr lang="zh-CN" altLang="en-US"/>
              <a:t>之多，而这其中并不乏一些成绩优异的学生。他们平常也十分重视数学这门学科，数学难题，竞赛题等也做的游刃有余。那么，为什么会出现这类情况呢？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最美的公式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72260"/>
            <a:ext cx="8229600" cy="4554220"/>
          </a:xfrm>
        </p:spPr>
        <p:txBody>
          <a:bodyPr/>
          <a:p>
            <a:r>
              <a:rPr lang="en-US" altLang="zh-CN"/>
              <a:t>               </a:t>
            </a:r>
            <a:r>
              <a:rPr lang="zh-CN" altLang="en-US"/>
              <a:t>这是欧拉发现的公式，该公式将数学中的五个重要的数</a:t>
            </a:r>
            <a:r>
              <a:rPr lang="en-US" altLang="zh-CN"/>
              <a:t>i,0,1,e,π</a:t>
            </a:r>
            <a:r>
              <a:rPr lang="zh-CN" altLang="en-US"/>
              <a:t>包含于一体，体现了数学的简洁奇异之美。</a:t>
            </a:r>
            <a:endParaRPr lang="zh-CN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1" p14:bwMode="auto">
            <p14:nvContentPartPr>
              <p14:cNvPr id="4" name="墨迹 3"/>
              <p14:cNvContentPartPr/>
              <p14:nvPr/>
            </p14:nvContentPartPr>
            <p14:xfrm>
              <a:off x="1143000" y="1785620"/>
              <a:ext cx="205105" cy="241300"/>
            </p14:xfrm>
          </p:contentPart>
        </mc:Choice>
        <mc:Fallback xmlns="">
          <p:pic>
            <p:nvPicPr>
              <p:cNvPr id="4" name="墨迹 3"/>
            </p:nvPicPr>
            <p:blipFill>
              <a:blip r:embed="rId2"/>
            </p:blipFill>
            <p:spPr>
              <a:xfrm>
                <a:off x="1143000" y="1785620"/>
                <a:ext cx="205105" cy="2413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5" name="墨迹 4"/>
              <p14:cNvContentPartPr/>
              <p14:nvPr/>
            </p14:nvContentPartPr>
            <p14:xfrm>
              <a:off x="1410335" y="1669415"/>
              <a:ext cx="8890" cy="80645"/>
            </p14:xfrm>
          </p:contentPart>
        </mc:Choice>
        <mc:Fallback xmlns="">
          <p:pic>
            <p:nvPicPr>
              <p:cNvPr id="5" name="墨迹 4"/>
            </p:nvPicPr>
            <p:blipFill>
              <a:blip r:embed="rId4"/>
            </p:blipFill>
            <p:spPr>
              <a:xfrm>
                <a:off x="1410335" y="1669415"/>
                <a:ext cx="8890" cy="8064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" p14:bwMode="auto">
            <p14:nvContentPartPr>
              <p14:cNvPr id="6" name="墨迹 5"/>
              <p14:cNvContentPartPr/>
              <p14:nvPr/>
            </p14:nvContentPartPr>
            <p14:xfrm>
              <a:off x="1410335" y="1571625"/>
              <a:ext cx="18415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1410335" y="1571625"/>
                <a:ext cx="18415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7" p14:bwMode="auto">
            <p14:nvContentPartPr>
              <p14:cNvPr id="7" name="墨迹 6"/>
              <p14:cNvContentPartPr/>
              <p14:nvPr/>
            </p14:nvContentPartPr>
            <p14:xfrm>
              <a:off x="1482090" y="1633855"/>
              <a:ext cx="89535" cy="17780"/>
            </p14:xfrm>
          </p:contentPart>
        </mc:Choice>
        <mc:Fallback xmlns="">
          <p:pic>
            <p:nvPicPr>
              <p:cNvPr id="7" name="墨迹 6"/>
            </p:nvPicPr>
            <p:blipFill>
              <a:blip r:embed="rId8"/>
            </p:blipFill>
            <p:spPr>
              <a:xfrm>
                <a:off x="1482090" y="1633855"/>
                <a:ext cx="89535" cy="1778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9" p14:bwMode="auto">
            <p14:nvContentPartPr>
              <p14:cNvPr id="8" name="墨迹 7"/>
              <p14:cNvContentPartPr/>
              <p14:nvPr/>
            </p14:nvContentPartPr>
            <p14:xfrm>
              <a:off x="1490980" y="1651635"/>
              <a:ext cx="35560" cy="89535"/>
            </p14:xfrm>
          </p:contentPart>
        </mc:Choice>
        <mc:Fallback xmlns="">
          <p:pic>
            <p:nvPicPr>
              <p:cNvPr id="8" name="墨迹 7"/>
            </p:nvPicPr>
            <p:blipFill>
              <a:blip r:embed="rId10"/>
            </p:blipFill>
            <p:spPr>
              <a:xfrm>
                <a:off x="1490980" y="1651635"/>
                <a:ext cx="35560" cy="8953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1" p14:bwMode="auto">
            <p14:nvContentPartPr>
              <p14:cNvPr id="9" name="墨迹 8"/>
              <p14:cNvContentPartPr/>
              <p14:nvPr/>
            </p14:nvContentPartPr>
            <p14:xfrm>
              <a:off x="1544320" y="1660525"/>
              <a:ext cx="71755" cy="44450"/>
            </p14:xfrm>
          </p:contentPart>
        </mc:Choice>
        <mc:Fallback xmlns="">
          <p:pic>
            <p:nvPicPr>
              <p:cNvPr id="9" name="墨迹 8"/>
            </p:nvPicPr>
            <p:blipFill>
              <a:blip r:embed="rId12"/>
            </p:blipFill>
            <p:spPr>
              <a:xfrm>
                <a:off x="1544320" y="1660525"/>
                <a:ext cx="71755" cy="4445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3" p14:bwMode="auto">
            <p14:nvContentPartPr>
              <p14:cNvPr id="10" name="墨迹 9"/>
              <p14:cNvContentPartPr/>
              <p14:nvPr/>
            </p14:nvContentPartPr>
            <p14:xfrm>
              <a:off x="1642745" y="1767840"/>
              <a:ext cx="178435" cy="8890"/>
            </p14:xfrm>
          </p:contentPart>
        </mc:Choice>
        <mc:Fallback xmlns="">
          <p:pic>
            <p:nvPicPr>
              <p:cNvPr id="10" name="墨迹 9"/>
            </p:nvPicPr>
            <p:blipFill>
              <a:blip r:embed="rId14"/>
            </p:blipFill>
            <p:spPr>
              <a:xfrm>
                <a:off x="1642745" y="1767840"/>
                <a:ext cx="178435" cy="889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5" p14:bwMode="auto">
            <p14:nvContentPartPr>
              <p14:cNvPr id="11" name="墨迹 10"/>
              <p14:cNvContentPartPr/>
              <p14:nvPr/>
            </p14:nvContentPartPr>
            <p14:xfrm>
              <a:off x="1741170" y="1660525"/>
              <a:ext cx="17780" cy="259080"/>
            </p14:xfrm>
          </p:contentPart>
        </mc:Choice>
        <mc:Fallback xmlns="">
          <p:pic>
            <p:nvPicPr>
              <p:cNvPr id="11" name="墨迹 10"/>
            </p:nvPicPr>
            <p:blipFill>
              <a:blip r:embed="rId16"/>
            </p:blipFill>
            <p:spPr>
              <a:xfrm>
                <a:off x="1741170" y="1660525"/>
                <a:ext cx="17780" cy="25908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7" p14:bwMode="auto">
            <p14:nvContentPartPr>
              <p14:cNvPr id="12" name="墨迹 11"/>
              <p14:cNvContentPartPr/>
              <p14:nvPr/>
            </p14:nvContentPartPr>
            <p14:xfrm>
              <a:off x="1955165" y="1651635"/>
              <a:ext cx="53975" cy="366395"/>
            </p14:xfrm>
          </p:contentPart>
        </mc:Choice>
        <mc:Fallback xmlns="">
          <p:pic>
            <p:nvPicPr>
              <p:cNvPr id="12" name="墨迹 11"/>
            </p:nvPicPr>
            <p:blipFill>
              <a:blip r:embed="rId18"/>
            </p:blipFill>
            <p:spPr>
              <a:xfrm>
                <a:off x="1955165" y="1651635"/>
                <a:ext cx="53975" cy="36639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9" p14:bwMode="auto">
            <p14:nvContentPartPr>
              <p14:cNvPr id="13" name="墨迹 12"/>
              <p14:cNvContentPartPr/>
              <p14:nvPr/>
            </p14:nvContentPartPr>
            <p14:xfrm>
              <a:off x="2115820" y="1732280"/>
              <a:ext cx="80645" cy="8890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Id20"/>
            </p:blipFill>
            <p:spPr>
              <a:xfrm>
                <a:off x="2115820" y="1732280"/>
                <a:ext cx="80645" cy="889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1" p14:bwMode="auto">
            <p14:nvContentPartPr>
              <p14:cNvPr id="14" name="墨迹 13"/>
              <p14:cNvContentPartPr/>
              <p14:nvPr/>
            </p14:nvContentPartPr>
            <p14:xfrm>
              <a:off x="2115820" y="1812290"/>
              <a:ext cx="107315" cy="360"/>
            </p14:xfrm>
          </p:contentPart>
        </mc:Choice>
        <mc:Fallback xmlns="">
          <p:pic>
            <p:nvPicPr>
              <p:cNvPr id="14" name="墨迹 13"/>
            </p:nvPicPr>
            <p:blipFill>
              <a:blip r:embed="rId22"/>
            </p:blipFill>
            <p:spPr>
              <a:xfrm>
                <a:off x="2115820" y="1812290"/>
                <a:ext cx="107315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23" p14:bwMode="auto">
            <p14:nvContentPartPr>
              <p14:cNvPr id="15" name="墨迹 14"/>
              <p14:cNvContentPartPr/>
              <p14:nvPr/>
            </p14:nvContentPartPr>
            <p14:xfrm>
              <a:off x="2241550" y="1750060"/>
              <a:ext cx="267335" cy="276860"/>
            </p14:xfrm>
          </p:contentPart>
        </mc:Choice>
        <mc:Fallback xmlns="">
          <p:pic>
            <p:nvPicPr>
              <p:cNvPr id="15" name="墨迹 14"/>
            </p:nvPicPr>
            <p:blipFill>
              <a:blip r:embed="rId24"/>
            </p:blipFill>
            <p:spPr>
              <a:xfrm>
                <a:off x="2241550" y="1750060"/>
                <a:ext cx="267335" cy="276860"/>
              </a:xfrm>
              <a:prstGeom prst="rect"/>
            </p:spPr>
          </p:pic>
        </mc:Fallback>
      </mc:AlternateContent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分析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我们小组在分析了平时同学们的做题情况，知识储备，阅读书籍等方面综合考虑，得出以下结论：</a:t>
            </a:r>
            <a:endParaRPr lang="zh-CN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分析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 sz="2800"/>
              <a:t>1.</a:t>
            </a:r>
            <a:r>
              <a:rPr lang="zh-CN" altLang="en-US" sz="2800"/>
              <a:t>仍有些同学对数学这门学科不够重视。</a:t>
            </a:r>
            <a:endParaRPr lang="zh-CN" altLang="en-US" sz="2800"/>
          </a:p>
          <a:p>
            <a:r>
              <a:rPr lang="en-US" altLang="zh-CN" sz="2800"/>
              <a:t>2.</a:t>
            </a:r>
            <a:r>
              <a:rPr lang="zh-CN" altLang="en-US" sz="2800"/>
              <a:t>同学们有关数学方面书籍的阅读量有待提高。</a:t>
            </a:r>
            <a:endParaRPr lang="zh-CN" altLang="en-US" sz="2800"/>
          </a:p>
          <a:p>
            <a:r>
              <a:rPr lang="en-US" altLang="zh-CN" sz="2800"/>
              <a:t>3.</a:t>
            </a:r>
            <a:r>
              <a:rPr lang="zh-CN" altLang="en-US" sz="2800"/>
              <a:t>有些同学将眼光全部放在数学知识掌握的深度，而忽视了数学学习的知识广度。</a:t>
            </a:r>
            <a:endParaRPr lang="zh-CN" altLang="en-US" sz="2800"/>
          </a:p>
          <a:p>
            <a:r>
              <a:rPr lang="en-US" altLang="zh-CN" sz="2800"/>
              <a:t>4.</a:t>
            </a:r>
            <a:r>
              <a:rPr lang="zh-CN" altLang="en-US" sz="2800"/>
              <a:t>同学们的数学素养需进一步加强。</a:t>
            </a:r>
            <a:endParaRPr lang="zh-CN" altLang="en-US" sz="28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总结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数学无处不在，它存在于我们的学习，工作，和生活当中。而面对如此高地位的数学，我们应主动学习，深入探索，提高数学知识的深度和广度，将数学落实到我们每一天的生活中来。数学是一门迷人的学科，只要你完全沉浸其中，深挖深究，不懈探索，就会发现属于你自己的一片不一样的广阔的天空。</a:t>
            </a:r>
            <a:endParaRPr lang="zh-CN" alt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总结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数学知识的积累与数学兴趣的培养同时也要靠老师的培养。例如，我们班的班主任兼数学老师，在授课时不忘培养同学们对数学的兴趣，及时添加一些有趣的数学史，使课堂充满生机。正是有了她的付出，我们班才会对数学充满喜爱，对新知充满好奇。</a:t>
            </a:r>
            <a:endParaRPr lang="zh-CN" alt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452" name="图片 451" descr="1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0" y="807085"/>
            <a:ext cx="9098280" cy="5045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                               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74955"/>
            <a:ext cx="8229600" cy="5851525"/>
          </a:xfrm>
        </p:spPr>
        <p:txBody>
          <a:bodyPr/>
          <a:p>
            <a:r>
              <a:rPr lang="en-US" altLang="zh-CN"/>
              <a:t>2.71828182845904523536028747135266249775724709369995.................................</a:t>
            </a:r>
            <a:endParaRPr lang="en-US" altLang="zh-CN"/>
          </a:p>
          <a:p>
            <a:pPr marL="0" indent="0">
              <a:buNone/>
            </a:pPr>
            <a:r>
              <a:rPr lang="en-US" altLang="zh-CN"/>
              <a:t>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</a:t>
            </a:r>
            <a:endParaRPr lang="en-US" altLang="zh-C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回归正题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/>
              <a:t> </a:t>
            </a:r>
            <a:r>
              <a:rPr lang="zh-CN" altLang="en-US"/>
              <a:t>以</a:t>
            </a:r>
            <a:r>
              <a:rPr lang="en-US" altLang="zh-CN"/>
              <a:t>e</a:t>
            </a:r>
            <a:r>
              <a:rPr lang="zh-CN" altLang="en-US"/>
              <a:t>为底的对数称为自然对数（</a:t>
            </a:r>
            <a:r>
              <a:rPr lang="en-US" altLang="zh-CN"/>
              <a:t>Natural logarithm)</a:t>
            </a:r>
            <a:r>
              <a:rPr lang="zh-CN" altLang="en-US"/>
              <a:t>，数学中用自然</a:t>
            </a:r>
            <a:r>
              <a:rPr lang="en-US" altLang="zh-CN"/>
              <a:t>(Natural)</a:t>
            </a:r>
            <a:r>
              <a:rPr lang="zh-CN" altLang="en-US"/>
              <a:t>这个词的还有自然数（</a:t>
            </a:r>
            <a:r>
              <a:rPr lang="en-US" altLang="zh-CN"/>
              <a:t>Ntural number</a:t>
            </a:r>
            <a:r>
              <a:rPr lang="zh-CN" altLang="en-US"/>
              <a:t>）。这里的自然并不是我们所知的大自然，而是</a:t>
            </a:r>
            <a:r>
              <a:rPr lang="en-US" altLang="zh-CN"/>
              <a:t>“</a:t>
            </a:r>
            <a:r>
              <a:rPr lang="zh-CN" altLang="en-US"/>
              <a:t>天然存在，非人为</a:t>
            </a:r>
            <a:r>
              <a:rPr lang="en-US" altLang="zh-CN"/>
              <a:t>”</a:t>
            </a:r>
            <a:r>
              <a:rPr lang="zh-CN" altLang="en-US"/>
              <a:t>的意思。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泰勒斯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泰勒斯被称为</a:t>
            </a:r>
            <a:r>
              <a:rPr lang="en-US" altLang="zh-CN"/>
              <a:t>“</a:t>
            </a:r>
            <a:r>
              <a:rPr lang="zh-CN" altLang="en-US"/>
              <a:t>科学和哲学之祖</a:t>
            </a:r>
            <a:r>
              <a:rPr lang="en-US" altLang="zh-CN"/>
              <a:t>”</a:t>
            </a:r>
            <a:r>
              <a:rPr lang="zh-CN" altLang="en-US"/>
              <a:t>，</a:t>
            </a:r>
            <a:r>
              <a:rPr lang="en-US" altLang="zh-CN"/>
              <a:t>“</a:t>
            </a:r>
            <a:r>
              <a:rPr lang="zh-CN" altLang="en-US"/>
              <a:t>科学之父</a:t>
            </a:r>
            <a:r>
              <a:rPr lang="en-US" altLang="zh-CN"/>
              <a:t>”</a:t>
            </a:r>
            <a:r>
              <a:rPr lang="zh-CN" altLang="en-US"/>
              <a:t>，</a:t>
            </a:r>
            <a:r>
              <a:rPr lang="en-US" altLang="zh-CN"/>
              <a:t>“</a:t>
            </a:r>
            <a:r>
              <a:rPr lang="zh-CN" altLang="en-US"/>
              <a:t>哲学史上第一人</a:t>
            </a:r>
            <a:r>
              <a:rPr lang="en-US" altLang="zh-CN"/>
              <a:t>”</a:t>
            </a:r>
            <a:r>
              <a:rPr lang="zh-CN" altLang="en-US"/>
              <a:t>。后来的希腊哲学家不断借鉴和发展泰勒斯的理论，建立了自然的概念。</a:t>
            </a:r>
            <a:r>
              <a:rPr lang="en-US" altLang="zh-CN"/>
              <a:t>“</a:t>
            </a:r>
            <a:r>
              <a:rPr lang="zh-CN" altLang="en-US"/>
              <a:t>自然</a:t>
            </a:r>
            <a:r>
              <a:rPr lang="en-US" altLang="zh-CN"/>
              <a:t>”</a:t>
            </a:r>
            <a:r>
              <a:rPr lang="zh-CN" altLang="en-US"/>
              <a:t>代表万物因本源而发生自然而然的变化。赫拉克利特还引进了逻各斯（</a:t>
            </a:r>
            <a:r>
              <a:rPr lang="en-US" altLang="zh-CN"/>
              <a:t>Logos</a:t>
            </a:r>
            <a:r>
              <a:rPr lang="zh-CN" altLang="en-US"/>
              <a:t>）的观点用以说明万物变化的规律性。后来对数的发明人纳皮尔（</a:t>
            </a:r>
            <a:r>
              <a:rPr lang="en-US" altLang="zh-CN"/>
              <a:t>napier</a:t>
            </a:r>
            <a:r>
              <a:rPr lang="zh-CN" altLang="en-US"/>
              <a:t>）就用</a:t>
            </a:r>
            <a:r>
              <a:rPr lang="en-US" altLang="zh-CN"/>
              <a:t>Logos</a:t>
            </a:r>
            <a:r>
              <a:rPr lang="zh-CN" altLang="en-US"/>
              <a:t>和</a:t>
            </a:r>
            <a:r>
              <a:rPr lang="en-US" altLang="zh-CN"/>
              <a:t>arithmos</a:t>
            </a:r>
            <a:r>
              <a:rPr lang="zh-CN" altLang="en-US"/>
              <a:t>（算法）创造了</a:t>
            </a:r>
            <a:r>
              <a:rPr lang="en-US" altLang="zh-CN"/>
              <a:t>Logarithm</a:t>
            </a:r>
            <a:r>
              <a:rPr lang="zh-CN" altLang="en-US"/>
              <a:t>来命名对数法。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                                   </a:t>
            </a:r>
            <a:r>
              <a:rPr lang="en-US" altLang="zh-CN"/>
              <a:t>——</a:t>
            </a:r>
            <a:r>
              <a:rPr lang="zh-CN" altLang="en-US"/>
              <a:t>《</a:t>
            </a:r>
            <a:r>
              <a:rPr lang="zh-CN" altLang="en-US"/>
              <a:t>数学妙啊，妙》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自然对数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以我们的主角</a:t>
            </a:r>
            <a:r>
              <a:rPr lang="en-US" altLang="zh-CN"/>
              <a:t>e</a:t>
            </a:r>
            <a:r>
              <a:rPr lang="zh-CN" altLang="en-US"/>
              <a:t>为底的对数即为自然对数，而</a:t>
            </a:r>
            <a:r>
              <a:rPr lang="en-US" altLang="zh-CN"/>
              <a:t>e</a:t>
            </a:r>
            <a:r>
              <a:rPr lang="zh-CN" altLang="en-US"/>
              <a:t>本身为超越数。那么，自然与</a:t>
            </a:r>
            <a:r>
              <a:rPr lang="en-US" altLang="zh-CN"/>
              <a:t>e</a:t>
            </a:r>
            <a:r>
              <a:rPr lang="zh-CN" altLang="en-US"/>
              <a:t>有什么关系呢？是不是自然中的什么东西恰好是</a:t>
            </a:r>
            <a:r>
              <a:rPr lang="en-US" altLang="zh-CN"/>
              <a:t>e</a:t>
            </a:r>
            <a:r>
              <a:rPr lang="zh-CN" altLang="en-US"/>
              <a:t>？</a:t>
            </a: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利息</a:t>
            </a:r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我们小组为了方便同学们理解，从原式想起，最终把例子定在了银行定息问题上。在此举一例，用利息解决这个问题。</a:t>
            </a: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利息</a:t>
            </a:r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假如一富豪去银行存钱，他存了一元。此时正值货币膨胀，银行存款利率达到了逆天的</a:t>
            </a:r>
            <a:r>
              <a:rPr lang="en-US" altLang="zh-CN"/>
              <a:t>100%</a:t>
            </a:r>
            <a:r>
              <a:rPr lang="zh-CN" altLang="en-US"/>
              <a:t>！！！！！！！！！！</a:t>
            </a:r>
            <a:endParaRPr lang="zh-CN" altLang="en-US"/>
          </a:p>
          <a:p>
            <a:r>
              <a:rPr lang="zh-CN" altLang="en-US"/>
              <a:t>（这只是个美好的愿望）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KSO_WM_SLIDE_MODEL_TYPE" val="numdgm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3009</Words>
  <Application>WPS 演示</Application>
  <PresentationFormat/>
  <Paragraphs>129</Paragraphs>
  <Slides>45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52" baseType="lpstr">
      <vt:lpstr>Arial</vt:lpstr>
      <vt:lpstr>宋体</vt:lpstr>
      <vt:lpstr>Wingdings</vt:lpstr>
      <vt:lpstr>微软雅黑</vt:lpstr>
      <vt:lpstr>Arial Unicode MS</vt:lpstr>
      <vt:lpstr>Calibri</vt:lpstr>
      <vt:lpstr>默认设计模板</vt:lpstr>
      <vt:lpstr>“e”的自然之美</vt:lpstr>
      <vt:lpstr>自然常数“e”</vt:lpstr>
      <vt:lpstr>欧拉数</vt:lpstr>
      <vt:lpstr>最美的公式</vt:lpstr>
      <vt:lpstr>回归正题</vt:lpstr>
      <vt:lpstr>泰勒斯</vt:lpstr>
      <vt:lpstr>自然对数</vt:lpstr>
      <vt:lpstr>利息1</vt:lpstr>
      <vt:lpstr>利息2</vt:lpstr>
      <vt:lpstr>利息3</vt:lpstr>
      <vt:lpstr>利息4</vt:lpstr>
      <vt:lpstr>利息5</vt:lpstr>
      <vt:lpstr>对比</vt:lpstr>
      <vt:lpstr>换种表述方法</vt:lpstr>
      <vt:lpstr>美妙的螺线1</vt:lpstr>
      <vt:lpstr>美妙的螺线2</vt:lpstr>
      <vt:lpstr>美妙的螺线3</vt:lpstr>
      <vt:lpstr>欣赏</vt:lpstr>
      <vt:lpstr>PowerPoint 演示文稿</vt:lpstr>
      <vt:lpstr>PowerPoint 演示文稿</vt:lpstr>
      <vt:lpstr>PowerPoint 演示文稿</vt:lpstr>
      <vt:lpstr>PowerPoint 演示文稿</vt:lpstr>
      <vt:lpstr>          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对e的熟悉程度分析表</vt:lpstr>
      <vt:lpstr>对e的熟悉程度分析</vt:lpstr>
      <vt:lpstr>分析</vt:lpstr>
      <vt:lpstr>分析</vt:lpstr>
      <vt:lpstr>总结</vt:lpstr>
      <vt:lpstr>总结</vt:lpstr>
      <vt:lpstr>PowerPoint 演示文稿</vt:lpstr>
      <vt:lpstr>               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“e”的自然之美</dc:title>
  <dc:creator>丁</dc:creator>
  <cp:lastModifiedBy>丁</cp:lastModifiedBy>
  <cp:revision>10</cp:revision>
  <dcterms:created xsi:type="dcterms:W3CDTF">2019-03-30T06:28:00Z</dcterms:created>
  <dcterms:modified xsi:type="dcterms:W3CDTF">2019-04-14T13:05:24Z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2052-11.1.0.8573</vt:lpwstr>
  </property>
</Properties>
</file>