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5" r:id="rId1"/>
  </p:sldMasterIdLst>
  <p:notesMasterIdLst>
    <p:notesMasterId r:id="rId22"/>
  </p:notesMasterIdLst>
  <p:sldIdLst>
    <p:sldId id="256" r:id="rId2"/>
    <p:sldId id="314" r:id="rId3"/>
    <p:sldId id="257" r:id="rId4"/>
    <p:sldId id="315" r:id="rId5"/>
    <p:sldId id="316" r:id="rId6"/>
    <p:sldId id="259" r:id="rId7"/>
    <p:sldId id="287" r:id="rId8"/>
    <p:sldId id="260" r:id="rId9"/>
    <p:sldId id="301" r:id="rId10"/>
    <p:sldId id="302" r:id="rId11"/>
    <p:sldId id="303" r:id="rId12"/>
    <p:sldId id="319" r:id="rId13"/>
    <p:sldId id="321" r:id="rId14"/>
    <p:sldId id="288" r:id="rId15"/>
    <p:sldId id="290" r:id="rId16"/>
    <p:sldId id="322" r:id="rId17"/>
    <p:sldId id="291" r:id="rId18"/>
    <p:sldId id="292" r:id="rId19"/>
    <p:sldId id="293" r:id="rId20"/>
    <p:sldId id="324" r:id="rId21"/>
  </p:sldIdLst>
  <p:sldSz cx="12188825" cy="6858000"/>
  <p:notesSz cx="6858000" cy="9144000"/>
  <p:defaultText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0" orient="horz" pos="2158" userDrawn="1">
          <p15:clr>
            <a:srgbClr val="A4A3A4"/>
          </p15:clr>
        </p15:guide>
        <p15:guide id="1" pos="383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6E6"/>
    <a:srgbClr val="854E4A"/>
    <a:srgbClr val="D6B279"/>
    <a:srgbClr val="AC8F62"/>
    <a:srgbClr val="615239"/>
    <a:srgbClr val="BA3F30"/>
    <a:srgbClr val="FECE6B"/>
    <a:srgbClr val="FFDC55"/>
    <a:srgbClr val="F3681E"/>
    <a:srgbClr val="DE0C0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3995" autoAdjust="0"/>
  </p:normalViewPr>
  <p:slideViewPr>
    <p:cSldViewPr snapToGrid="0" snapToObjects="1">
      <p:cViewPr varScale="1">
        <p:scale>
          <a:sx n="115" d="100"/>
          <a:sy n="115" d="100"/>
        </p:scale>
        <p:origin x="378" y="114"/>
      </p:cViewPr>
      <p:guideLst>
        <p:guide orient="horz" pos="2158"/>
        <p:guide pos="3837"/>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71ADCA-2017-1D4F-BF7B-716326A5D2C6}" type="datetimeFigureOut">
              <a:rPr kumimoji="1" lang="zh-CN" altLang="en-US" smtClean="0"/>
              <a:t>2021/6/16</a:t>
            </a:fld>
            <a:endParaRPr kumimoji="1"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zh-CN" altLang="en-US"/>
          </a:p>
        </p:txBody>
      </p:sp>
      <p:sp>
        <p:nvSpPr>
          <p:cNvPr id="7" name="幻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F91D4CB-9D9B-5145-8EC7-FEB752E0A981}" type="slidenum">
              <a:rPr kumimoji="1" lang="zh-CN" altLang="en-US" smtClean="0"/>
              <a:t>‹#›</a:t>
            </a:fld>
            <a:endParaRPr kumimoji="1" lang="zh-CN" alt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0F91D4CB-9D9B-5145-8EC7-FEB752E0A981}" type="slidenum">
              <a:rPr kumimoji="1" lang="zh-CN" altLang="en-US" smtClean="0"/>
              <a:t>1</a:t>
            </a:fld>
            <a:endParaRPr kumimoji="1"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0F91D4CB-9D9B-5145-8EC7-FEB752E0A981}" type="slidenum">
              <a:rPr kumimoji="1" lang="zh-CN" altLang="en-US" smtClean="0"/>
              <a:t>3</a:t>
            </a:fld>
            <a:endParaRPr kumimoji="1"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0F91D4CB-9D9B-5145-8EC7-FEB752E0A981}" type="slidenum">
              <a:rPr kumimoji="1" lang="zh-CN" altLang="en-US" smtClean="0"/>
              <a:t>5</a:t>
            </a:fld>
            <a:endParaRPr kumimoji="1"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0F91D4CB-9D9B-5145-8EC7-FEB752E0A981}" type="slidenum">
              <a:rPr kumimoji="1" lang="zh-CN" altLang="en-US" smtClean="0"/>
              <a:t>6</a:t>
            </a:fld>
            <a:endParaRPr kumimoji="1"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0F91D4CB-9D9B-5145-8EC7-FEB752E0A981}" type="slidenum">
              <a:rPr kumimoji="1" lang="zh-CN" altLang="en-US" smtClean="0"/>
              <a:t>14</a:t>
            </a:fld>
            <a:endParaRPr kumimoji="1"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0F91D4CB-9D9B-5145-8EC7-FEB752E0A981}" type="slidenum">
              <a:rPr kumimoji="1" lang="zh-CN" altLang="en-US" smtClean="0"/>
              <a:t>17</a:t>
            </a:fld>
            <a:endParaRPr kumimoji="1"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7" name="Rectangle 6"/>
          <p:cNvSpPr/>
          <p:nvPr/>
        </p:nvSpPr>
        <p:spPr>
          <a:xfrm>
            <a:off x="3175" y="6400800"/>
            <a:ext cx="1218565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5651"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6994" y="758952"/>
            <a:ext cx="10055781" cy="3566160"/>
          </a:xfrm>
        </p:spPr>
        <p:txBody>
          <a:bodyPr anchor="b">
            <a:normAutofit/>
          </a:bodyPr>
          <a:lstStyle>
            <a:lvl1pPr algn="l">
              <a:lnSpc>
                <a:spcPct val="85000"/>
              </a:lnSpc>
              <a:defRPr sz="7998" spc="-50" baseline="0">
                <a:solidFill>
                  <a:schemeClr val="tx1">
                    <a:lumMod val="85000"/>
                    <a:lumOff val="15000"/>
                  </a:schemeClr>
                </a:solidFill>
              </a:defRPr>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099764" y="4455620"/>
            <a:ext cx="10055781" cy="1143000"/>
          </a:xfrm>
        </p:spPr>
        <p:txBody>
          <a:bodyPr lIns="91440" rIns="91440">
            <a:normAutofit/>
          </a:bodyPr>
          <a:lstStyle>
            <a:lvl1pPr marL="0" indent="0" algn="l">
              <a:buNone/>
              <a:defRPr sz="2399" cap="all" spc="200" baseline="0">
                <a:solidFill>
                  <a:schemeClr val="tx2"/>
                </a:solidFill>
                <a:latin typeface="+mj-lt"/>
              </a:defRPr>
            </a:lvl1pPr>
            <a:lvl2pPr marL="457063" indent="0" algn="ctr">
              <a:buNone/>
              <a:defRPr sz="2399"/>
            </a:lvl2pPr>
            <a:lvl3pPr marL="914126" indent="0" algn="ctr">
              <a:buNone/>
              <a:defRPr sz="2399"/>
            </a:lvl3pPr>
            <a:lvl4pPr marL="1371189" indent="0" algn="ctr">
              <a:buNone/>
              <a:defRPr sz="1999"/>
            </a:lvl4pPr>
            <a:lvl5pPr marL="1828251" indent="0" algn="ctr">
              <a:buNone/>
              <a:defRPr sz="1999"/>
            </a:lvl5pPr>
            <a:lvl6pPr marL="2285314" indent="0" algn="ctr">
              <a:buNone/>
              <a:defRPr sz="1999"/>
            </a:lvl6pPr>
            <a:lvl7pPr marL="2742377" indent="0" algn="ctr">
              <a:buNone/>
              <a:defRPr sz="1999"/>
            </a:lvl7pPr>
            <a:lvl8pPr marL="3199440" indent="0" algn="ctr">
              <a:buNone/>
              <a:defRPr sz="1999"/>
            </a:lvl8pPr>
            <a:lvl9pPr marL="3656503" indent="0" algn="ctr">
              <a:buNone/>
              <a:defRPr sz="1999"/>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0781DB9E-266B-364C-B7A0-CFFBA7E74FCC}" type="datetimeFigureOut">
              <a:rPr kumimoji="1" lang="zh-CN" altLang="en-US" smtClean="0"/>
              <a:t>2021/6/16</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DFD5D161-2C3B-2643-8954-81D73F978955}" type="slidenum">
              <a:rPr kumimoji="1" lang="zh-CN" altLang="en-US" smtClean="0"/>
              <a:t>‹#›</a:t>
            </a:fld>
            <a:endParaRPr kumimoji="1" lang="zh-CN" altLang="en-US"/>
          </a:p>
        </p:txBody>
      </p:sp>
      <p:cxnSp>
        <p:nvCxnSpPr>
          <p:cNvPr id="9" name="Straight Connector 8"/>
          <p:cNvCxnSpPr/>
          <p:nvPr/>
        </p:nvCxnSpPr>
        <p:spPr>
          <a:xfrm>
            <a:off x="1207344" y="4343400"/>
            <a:ext cx="9872948"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02067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0781DB9E-266B-364C-B7A0-CFFBA7E74FCC}" type="datetimeFigureOut">
              <a:rPr kumimoji="1" lang="zh-CN" altLang="en-US" smtClean="0"/>
              <a:t>2021/6/16</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DFD5D161-2C3B-2643-8954-81D73F978955}" type="slidenum">
              <a:rPr kumimoji="1" lang="zh-CN" altLang="en-US" smtClean="0"/>
              <a:t>‹#›</a:t>
            </a:fld>
            <a:endParaRPr kumimoji="1" lang="zh-CN" altLang="en-US"/>
          </a:p>
        </p:txBody>
      </p:sp>
    </p:spTree>
    <p:extLst>
      <p:ext uri="{BB962C8B-B14F-4D97-AF65-F5344CB8AC3E}">
        <p14:creationId xmlns:p14="http://schemas.microsoft.com/office/powerpoint/2010/main" val="31997261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竖排标题与文本">
    <p:spTree>
      <p:nvGrpSpPr>
        <p:cNvPr id="1" name=""/>
        <p:cNvGrpSpPr/>
        <p:nvPr/>
      </p:nvGrpSpPr>
      <p:grpSpPr>
        <a:xfrm>
          <a:off x="0" y="0"/>
          <a:ext cx="0" cy="0"/>
          <a:chOff x="0" y="0"/>
          <a:chExt cx="0" cy="0"/>
        </a:xfrm>
      </p:grpSpPr>
      <p:sp>
        <p:nvSpPr>
          <p:cNvPr id="7" name="Rectangle 6"/>
          <p:cNvSpPr/>
          <p:nvPr/>
        </p:nvSpPr>
        <p:spPr>
          <a:xfrm>
            <a:off x="3175" y="6400800"/>
            <a:ext cx="1218565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5651"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2628" y="414779"/>
            <a:ext cx="2628215" cy="5757421"/>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7982" y="414778"/>
            <a:ext cx="7732286" cy="5757422"/>
          </a:xfrm>
        </p:spPr>
        <p:txBody>
          <a:bodyPr vert="eaVert" lIns="45720" tIns="0" rIns="45720" bIns="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0781DB9E-266B-364C-B7A0-CFFBA7E74FCC}" type="datetimeFigureOut">
              <a:rPr kumimoji="1" lang="zh-CN" altLang="en-US" smtClean="0"/>
              <a:t>2021/6/16</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DFD5D161-2C3B-2643-8954-81D73F978955}" type="slidenum">
              <a:rPr kumimoji="1" lang="zh-CN" altLang="en-US" smtClean="0"/>
              <a:t>‹#›</a:t>
            </a:fld>
            <a:endParaRPr kumimoji="1" lang="zh-CN" altLang="en-US"/>
          </a:p>
        </p:txBody>
      </p:sp>
    </p:spTree>
    <p:extLst>
      <p:ext uri="{BB962C8B-B14F-4D97-AF65-F5344CB8AC3E}">
        <p14:creationId xmlns:p14="http://schemas.microsoft.com/office/powerpoint/2010/main" val="34424844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0781DB9E-266B-364C-B7A0-CFFBA7E74FCC}" type="datetimeFigureOut">
              <a:rPr kumimoji="1" lang="zh-CN" altLang="en-US" smtClean="0"/>
              <a:t>2021/6/16</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DFD5D161-2C3B-2643-8954-81D73F978955}" type="slidenum">
              <a:rPr kumimoji="1" lang="zh-CN" altLang="en-US" smtClean="0"/>
              <a:t>‹#›</a:t>
            </a:fld>
            <a:endParaRPr kumimoji="1" lang="zh-CN" altLang="en-US"/>
          </a:p>
        </p:txBody>
      </p:sp>
    </p:spTree>
    <p:extLst>
      <p:ext uri="{BB962C8B-B14F-4D97-AF65-F5344CB8AC3E}">
        <p14:creationId xmlns:p14="http://schemas.microsoft.com/office/powerpoint/2010/main" val="37108514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565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5651"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6994" y="758952"/>
            <a:ext cx="10055781" cy="3566160"/>
          </a:xfrm>
        </p:spPr>
        <p:txBody>
          <a:bodyPr anchor="b" anchorCtr="0">
            <a:normAutofit/>
          </a:bodyPr>
          <a:lstStyle>
            <a:lvl1pPr>
              <a:lnSpc>
                <a:spcPct val="85000"/>
              </a:lnSpc>
              <a:defRPr sz="7998" b="0">
                <a:solidFill>
                  <a:schemeClr val="tx1">
                    <a:lumMod val="85000"/>
                    <a:lumOff val="15000"/>
                  </a:schemeClr>
                </a:solidFill>
              </a:defRPr>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096994" y="4453128"/>
            <a:ext cx="10055781" cy="1143000"/>
          </a:xfrm>
        </p:spPr>
        <p:txBody>
          <a:bodyPr lIns="91440" rIns="91440" anchor="t" anchorCtr="0">
            <a:normAutofit/>
          </a:bodyPr>
          <a:lstStyle>
            <a:lvl1pPr marL="0" indent="0">
              <a:buNone/>
              <a:defRPr sz="2399" cap="all" spc="200" baseline="0">
                <a:solidFill>
                  <a:schemeClr val="tx2"/>
                </a:solidFill>
                <a:latin typeface="+mj-lt"/>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0781DB9E-266B-364C-B7A0-CFFBA7E74FCC}" type="datetimeFigureOut">
              <a:rPr kumimoji="1" lang="zh-CN" altLang="en-US" smtClean="0"/>
              <a:t>2021/6/16</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DFD5D161-2C3B-2643-8954-81D73F978955}" type="slidenum">
              <a:rPr kumimoji="1" lang="zh-CN" altLang="en-US" smtClean="0"/>
              <a:t>‹#›</a:t>
            </a:fld>
            <a:endParaRPr kumimoji="1" lang="zh-CN" altLang="en-US"/>
          </a:p>
        </p:txBody>
      </p:sp>
      <p:cxnSp>
        <p:nvCxnSpPr>
          <p:cNvPr id="9" name="Straight Connector 8"/>
          <p:cNvCxnSpPr/>
          <p:nvPr/>
        </p:nvCxnSpPr>
        <p:spPr>
          <a:xfrm>
            <a:off x="1207344" y="4343400"/>
            <a:ext cx="9872948"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70897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Title 7"/>
          <p:cNvSpPr>
            <a:spLocks noGrp="1"/>
          </p:cNvSpPr>
          <p:nvPr>
            <p:ph type="title"/>
          </p:nvPr>
        </p:nvSpPr>
        <p:spPr>
          <a:xfrm>
            <a:off x="1096994" y="286604"/>
            <a:ext cx="10055781" cy="1450757"/>
          </a:xfr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1096993" y="1845734"/>
            <a:ext cx="4936474" cy="4023360"/>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216301" y="1845735"/>
            <a:ext cx="4936474" cy="4023360"/>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0781DB9E-266B-364C-B7A0-CFFBA7E74FCC}" type="datetimeFigureOut">
              <a:rPr kumimoji="1" lang="zh-CN" altLang="en-US" smtClean="0"/>
              <a:t>2021/6/16</a:t>
            </a:fld>
            <a:endParaRPr kumimoji="1" lang="zh-CN" altLang="en-US"/>
          </a:p>
        </p:txBody>
      </p:sp>
      <p:sp>
        <p:nvSpPr>
          <p:cNvPr id="6" name="Footer Placeholder 5"/>
          <p:cNvSpPr>
            <a:spLocks noGrp="1"/>
          </p:cNvSpPr>
          <p:nvPr>
            <p:ph type="ftr" sz="quarter" idx="11"/>
          </p:nvPr>
        </p:nvSpPr>
        <p:spPr/>
        <p:txBody>
          <a:bodyPr/>
          <a:lstStyle/>
          <a:p>
            <a:endParaRPr kumimoji="1" lang="zh-CN" altLang="en-US"/>
          </a:p>
        </p:txBody>
      </p:sp>
      <p:sp>
        <p:nvSpPr>
          <p:cNvPr id="7" name="Slide Number Placeholder 6"/>
          <p:cNvSpPr>
            <a:spLocks noGrp="1"/>
          </p:cNvSpPr>
          <p:nvPr>
            <p:ph type="sldNum" sz="quarter" idx="12"/>
          </p:nvPr>
        </p:nvSpPr>
        <p:spPr/>
        <p:txBody>
          <a:bodyPr/>
          <a:lstStyle/>
          <a:p>
            <a:fld id="{DFD5D161-2C3B-2643-8954-81D73F978955}" type="slidenum">
              <a:rPr kumimoji="1" lang="zh-CN" altLang="en-US" smtClean="0"/>
              <a:t>‹#›</a:t>
            </a:fld>
            <a:endParaRPr kumimoji="1" lang="zh-CN" altLang="en-US"/>
          </a:p>
        </p:txBody>
      </p:sp>
    </p:spTree>
    <p:extLst>
      <p:ext uri="{BB962C8B-B14F-4D97-AF65-F5344CB8AC3E}">
        <p14:creationId xmlns:p14="http://schemas.microsoft.com/office/powerpoint/2010/main" val="16112485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Title 9"/>
          <p:cNvSpPr>
            <a:spLocks noGrp="1"/>
          </p:cNvSpPr>
          <p:nvPr>
            <p:ph type="title"/>
          </p:nvPr>
        </p:nvSpPr>
        <p:spPr>
          <a:xfrm>
            <a:off x="1096994" y="286604"/>
            <a:ext cx="10055781" cy="1450757"/>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1096994" y="1846052"/>
            <a:ext cx="4936474" cy="736282"/>
          </a:xfrm>
        </p:spPr>
        <p:txBody>
          <a:bodyPr lIns="91440" rIns="91440" anchor="ctr">
            <a:normAutofit/>
          </a:bodyPr>
          <a:lstStyle>
            <a:lvl1pPr marL="0" indent="0">
              <a:buNone/>
              <a:defRPr sz="1999" b="0" cap="all" baseline="0">
                <a:solidFill>
                  <a:schemeClr val="tx2"/>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zh-CN" altLang="en-US" smtClean="0"/>
              <a:t>编辑母版文本样式</a:t>
            </a:r>
          </a:p>
        </p:txBody>
      </p:sp>
      <p:sp>
        <p:nvSpPr>
          <p:cNvPr id="4" name="Content Placeholder 3"/>
          <p:cNvSpPr>
            <a:spLocks noGrp="1"/>
          </p:cNvSpPr>
          <p:nvPr>
            <p:ph sz="half" idx="2"/>
          </p:nvPr>
        </p:nvSpPr>
        <p:spPr>
          <a:xfrm>
            <a:off x="1096994" y="2582334"/>
            <a:ext cx="4936474" cy="3378200"/>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216301" y="1846052"/>
            <a:ext cx="4936474" cy="736282"/>
          </a:xfrm>
        </p:spPr>
        <p:txBody>
          <a:bodyPr lIns="91440" rIns="91440" anchor="ctr">
            <a:normAutofit/>
          </a:bodyPr>
          <a:lstStyle>
            <a:lvl1pPr marL="0" indent="0">
              <a:buNone/>
              <a:defRPr sz="1999" b="0" cap="all" baseline="0">
                <a:solidFill>
                  <a:schemeClr val="tx2"/>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zh-CN" altLang="en-US" smtClean="0"/>
              <a:t>编辑母版文本样式</a:t>
            </a:r>
          </a:p>
        </p:txBody>
      </p:sp>
      <p:sp>
        <p:nvSpPr>
          <p:cNvPr id="6" name="Content Placeholder 5"/>
          <p:cNvSpPr>
            <a:spLocks noGrp="1"/>
          </p:cNvSpPr>
          <p:nvPr>
            <p:ph sz="quarter" idx="4"/>
          </p:nvPr>
        </p:nvSpPr>
        <p:spPr>
          <a:xfrm>
            <a:off x="6216301" y="2582334"/>
            <a:ext cx="4936474" cy="3378200"/>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0781DB9E-266B-364C-B7A0-CFFBA7E74FCC}" type="datetimeFigureOut">
              <a:rPr kumimoji="1" lang="zh-CN" altLang="en-US" smtClean="0"/>
              <a:t>2021/6/16</a:t>
            </a:fld>
            <a:endParaRPr kumimoji="1" lang="zh-CN" altLang="en-US"/>
          </a:p>
        </p:txBody>
      </p:sp>
      <p:sp>
        <p:nvSpPr>
          <p:cNvPr id="8" name="Footer Placeholder 7"/>
          <p:cNvSpPr>
            <a:spLocks noGrp="1"/>
          </p:cNvSpPr>
          <p:nvPr>
            <p:ph type="ftr" sz="quarter" idx="11"/>
          </p:nvPr>
        </p:nvSpPr>
        <p:spPr/>
        <p:txBody>
          <a:bodyPr/>
          <a:lstStyle/>
          <a:p>
            <a:endParaRPr kumimoji="1" lang="zh-CN" altLang="en-US"/>
          </a:p>
        </p:txBody>
      </p:sp>
      <p:sp>
        <p:nvSpPr>
          <p:cNvPr id="9" name="Slide Number Placeholder 8"/>
          <p:cNvSpPr>
            <a:spLocks noGrp="1"/>
          </p:cNvSpPr>
          <p:nvPr>
            <p:ph type="sldNum" sz="quarter" idx="12"/>
          </p:nvPr>
        </p:nvSpPr>
        <p:spPr/>
        <p:txBody>
          <a:bodyPr/>
          <a:lstStyle/>
          <a:p>
            <a:fld id="{DFD5D161-2C3B-2643-8954-81D73F978955}" type="slidenum">
              <a:rPr kumimoji="1" lang="zh-CN" altLang="en-US" smtClean="0"/>
              <a:t>‹#›</a:t>
            </a:fld>
            <a:endParaRPr kumimoji="1" lang="zh-CN" altLang="en-US"/>
          </a:p>
        </p:txBody>
      </p:sp>
    </p:spTree>
    <p:extLst>
      <p:ext uri="{BB962C8B-B14F-4D97-AF65-F5344CB8AC3E}">
        <p14:creationId xmlns:p14="http://schemas.microsoft.com/office/powerpoint/2010/main" val="14258453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0781DB9E-266B-364C-B7A0-CFFBA7E74FCC}" type="datetimeFigureOut">
              <a:rPr kumimoji="1" lang="zh-CN" altLang="en-US" smtClean="0"/>
              <a:t>2021/6/16</a:t>
            </a:fld>
            <a:endParaRPr kumimoji="1" lang="zh-CN" altLang="en-US"/>
          </a:p>
        </p:txBody>
      </p:sp>
      <p:sp>
        <p:nvSpPr>
          <p:cNvPr id="4" name="Footer Placeholder 3"/>
          <p:cNvSpPr>
            <a:spLocks noGrp="1"/>
          </p:cNvSpPr>
          <p:nvPr>
            <p:ph type="ftr" sz="quarter" idx="11"/>
          </p:nvPr>
        </p:nvSpPr>
        <p:spPr/>
        <p:txBody>
          <a:bodyPr/>
          <a:lstStyle/>
          <a:p>
            <a:endParaRPr kumimoji="1" lang="zh-CN" altLang="en-US"/>
          </a:p>
        </p:txBody>
      </p:sp>
      <p:sp>
        <p:nvSpPr>
          <p:cNvPr id="5" name="Slide Number Placeholder 4"/>
          <p:cNvSpPr>
            <a:spLocks noGrp="1"/>
          </p:cNvSpPr>
          <p:nvPr>
            <p:ph type="sldNum" sz="quarter" idx="12"/>
          </p:nvPr>
        </p:nvSpPr>
        <p:spPr/>
        <p:txBody>
          <a:bodyPr/>
          <a:lstStyle/>
          <a:p>
            <a:fld id="{DFD5D161-2C3B-2643-8954-81D73F978955}" type="slidenum">
              <a:rPr kumimoji="1" lang="zh-CN" altLang="en-US" smtClean="0"/>
              <a:t>‹#›</a:t>
            </a:fld>
            <a:endParaRPr kumimoji="1" lang="zh-CN" altLang="en-US"/>
          </a:p>
        </p:txBody>
      </p:sp>
    </p:spTree>
    <p:extLst>
      <p:ext uri="{BB962C8B-B14F-4D97-AF65-F5344CB8AC3E}">
        <p14:creationId xmlns:p14="http://schemas.microsoft.com/office/powerpoint/2010/main" val="3978095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5" name="Rectangle 4"/>
          <p:cNvSpPr/>
          <p:nvPr/>
        </p:nvSpPr>
        <p:spPr>
          <a:xfrm>
            <a:off x="3175" y="6400800"/>
            <a:ext cx="1218565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5651"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0781DB9E-266B-364C-B7A0-CFFBA7E74FCC}" type="datetimeFigureOut">
              <a:rPr kumimoji="1" lang="zh-CN" altLang="en-US" smtClean="0"/>
              <a:t>2021/6/16</a:t>
            </a:fld>
            <a:endParaRPr kumimoji="1" lang="zh-CN" alt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kumimoji="1" lang="zh-CN" altLang="en-US"/>
          </a:p>
        </p:txBody>
      </p:sp>
      <p:sp>
        <p:nvSpPr>
          <p:cNvPr id="9" name="Slide Number Placeholder 8"/>
          <p:cNvSpPr>
            <a:spLocks noGrp="1"/>
          </p:cNvSpPr>
          <p:nvPr>
            <p:ph type="sldNum" sz="quarter" idx="12"/>
          </p:nvPr>
        </p:nvSpPr>
        <p:spPr/>
        <p:txBody>
          <a:bodyPr/>
          <a:lstStyle/>
          <a:p>
            <a:fld id="{DFD5D161-2C3B-2643-8954-81D73F978955}" type="slidenum">
              <a:rPr kumimoji="1" lang="zh-CN" altLang="en-US" smtClean="0"/>
              <a:t>‹#›</a:t>
            </a:fld>
            <a:endParaRPr kumimoji="1" lang="zh-CN" altLang="en-US"/>
          </a:p>
        </p:txBody>
      </p:sp>
    </p:spTree>
    <p:extLst>
      <p:ext uri="{BB962C8B-B14F-4D97-AF65-F5344CB8AC3E}">
        <p14:creationId xmlns:p14="http://schemas.microsoft.com/office/powerpoint/2010/main" val="2972611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8" name="Rectangle 7"/>
          <p:cNvSpPr/>
          <p:nvPr/>
        </p:nvSpPr>
        <p:spPr>
          <a:xfrm>
            <a:off x="17" y="0"/>
            <a:ext cx="4049736"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39019" y="0"/>
            <a:ext cx="6399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081" y="594359"/>
            <a:ext cx="3199567" cy="2286000"/>
          </a:xfrm>
        </p:spPr>
        <p:txBody>
          <a:bodyPr anchor="b">
            <a:normAutofit/>
          </a:bodyPr>
          <a:lstStyle>
            <a:lvl1pPr>
              <a:defRPr sz="3599" b="0">
                <a:solidFill>
                  <a:srgbClr val="FFFFFF"/>
                </a:solidFill>
              </a:defRPr>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799350" y="731520"/>
            <a:ext cx="6490549" cy="5257800"/>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457081" y="2926080"/>
            <a:ext cx="3199567" cy="3379124"/>
          </a:xfrm>
        </p:spPr>
        <p:txBody>
          <a:bodyPr lIns="91440" rIns="91440">
            <a:normAutofit/>
          </a:bodyPr>
          <a:lstStyle>
            <a:lvl1pPr marL="0" indent="0">
              <a:buNone/>
              <a:defRPr sz="1500">
                <a:solidFill>
                  <a:srgbClr val="FFFFFF"/>
                </a:solidFill>
              </a:defRPr>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zh-CN" altLang="en-US" smtClean="0"/>
              <a:t>编辑母版文本样式</a:t>
            </a:r>
          </a:p>
        </p:txBody>
      </p:sp>
      <p:sp>
        <p:nvSpPr>
          <p:cNvPr id="5" name="Date Placeholder 4"/>
          <p:cNvSpPr>
            <a:spLocks noGrp="1"/>
          </p:cNvSpPr>
          <p:nvPr>
            <p:ph type="dt" sz="half" idx="10"/>
          </p:nvPr>
        </p:nvSpPr>
        <p:spPr>
          <a:xfrm>
            <a:off x="465391" y="6459786"/>
            <a:ext cx="2617828" cy="365125"/>
          </a:xfrm>
        </p:spPr>
        <p:txBody>
          <a:bodyPr/>
          <a:lstStyle>
            <a:lvl1pPr algn="l">
              <a:defRPr/>
            </a:lvl1pPr>
          </a:lstStyle>
          <a:p>
            <a:fld id="{0781DB9E-266B-364C-B7A0-CFFBA7E74FCC}" type="datetimeFigureOut">
              <a:rPr kumimoji="1" lang="zh-CN" altLang="en-US" smtClean="0"/>
              <a:t>2021/6/16</a:t>
            </a:fld>
            <a:endParaRPr kumimoji="1" lang="zh-CN" altLang="en-US"/>
          </a:p>
        </p:txBody>
      </p:sp>
      <p:sp>
        <p:nvSpPr>
          <p:cNvPr id="6" name="Footer Placeholder 5"/>
          <p:cNvSpPr>
            <a:spLocks noGrp="1"/>
          </p:cNvSpPr>
          <p:nvPr>
            <p:ph type="ftr" sz="quarter" idx="11"/>
          </p:nvPr>
        </p:nvSpPr>
        <p:spPr>
          <a:xfrm>
            <a:off x="4799350" y="6459786"/>
            <a:ext cx="4646990" cy="365125"/>
          </a:xfrm>
        </p:spPr>
        <p:txBody>
          <a:bodyPr/>
          <a:lstStyle>
            <a:lvl1pPr algn="l">
              <a:defRPr>
                <a:solidFill>
                  <a:schemeClr val="tx2"/>
                </a:solidFill>
              </a:defRPr>
            </a:lvl1pPr>
          </a:lstStyle>
          <a:p>
            <a:endParaRPr kumimoji="1" lang="zh-CN" alt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FD5D161-2C3B-2643-8954-81D73F978955}" type="slidenum">
              <a:rPr kumimoji="1" lang="zh-CN" altLang="en-US" smtClean="0"/>
              <a:t>‹#›</a:t>
            </a:fld>
            <a:endParaRPr kumimoji="1" lang="zh-CN" altLang="en-US"/>
          </a:p>
        </p:txBody>
      </p:sp>
    </p:spTree>
    <p:extLst>
      <p:ext uri="{BB962C8B-B14F-4D97-AF65-F5344CB8AC3E}">
        <p14:creationId xmlns:p14="http://schemas.microsoft.com/office/powerpoint/2010/main" val="6905833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8" name="Rectangle 7"/>
          <p:cNvSpPr/>
          <p:nvPr/>
        </p:nvSpPr>
        <p:spPr>
          <a:xfrm>
            <a:off x="0" y="4953000"/>
            <a:ext cx="12185651"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5651"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6994" y="5074920"/>
            <a:ext cx="10110630" cy="822960"/>
          </a:xfrm>
        </p:spPr>
        <p:txBody>
          <a:bodyPr lIns="91440" tIns="0" rIns="91440" bIns="0" anchor="b">
            <a:noAutofit/>
          </a:bodyPr>
          <a:lstStyle>
            <a:lvl1pPr>
              <a:defRPr sz="3599" b="0">
                <a:solidFill>
                  <a:srgbClr val="FFFFFF"/>
                </a:solidFill>
              </a:defRPr>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15" y="0"/>
            <a:ext cx="12188810" cy="4915076"/>
          </a:xfrm>
          <a:blipFill>
            <a:blip r:embed="rId2"/>
            <a:stretch>
              <a:fillRect/>
            </a:stretch>
          </a:blipFill>
        </p:spPr>
        <p:txBody>
          <a:bodyPr lIns="457200" tIns="457200" anchor="t"/>
          <a:lstStyle>
            <a:lvl1pPr marL="0" indent="0">
              <a:buNone/>
              <a:defRPr sz="3199">
                <a:solidFill>
                  <a:schemeClr val="bg1"/>
                </a:solidFill>
              </a:defRPr>
            </a:lvl1pPr>
            <a:lvl2pPr marL="457063" indent="0">
              <a:buNone/>
              <a:defRPr sz="2799"/>
            </a:lvl2pPr>
            <a:lvl3pPr marL="914126" indent="0">
              <a:buNone/>
              <a:defRPr sz="2399"/>
            </a:lvl3pPr>
            <a:lvl4pPr marL="1371189" indent="0">
              <a:buNone/>
              <a:defRPr sz="1999"/>
            </a:lvl4pPr>
            <a:lvl5pPr marL="1828251" indent="0">
              <a:buNone/>
              <a:defRPr sz="1999"/>
            </a:lvl5pPr>
            <a:lvl6pPr marL="2285314" indent="0">
              <a:buNone/>
              <a:defRPr sz="1999"/>
            </a:lvl6pPr>
            <a:lvl7pPr marL="2742377" indent="0">
              <a:buNone/>
              <a:defRPr sz="1999"/>
            </a:lvl7pPr>
            <a:lvl8pPr marL="3199440" indent="0">
              <a:buNone/>
              <a:defRPr sz="1999"/>
            </a:lvl8pPr>
            <a:lvl9pPr marL="3656503" indent="0">
              <a:buNone/>
              <a:defRPr sz="1999"/>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1096994" y="5907023"/>
            <a:ext cx="1011063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0781DB9E-266B-364C-B7A0-CFFBA7E74FCC}" type="datetimeFigureOut">
              <a:rPr kumimoji="1" lang="zh-CN" altLang="en-US" smtClean="0"/>
              <a:t>2021/6/16</a:t>
            </a:fld>
            <a:endParaRPr kumimoji="1" lang="zh-CN" altLang="en-US"/>
          </a:p>
        </p:txBody>
      </p:sp>
      <p:sp>
        <p:nvSpPr>
          <p:cNvPr id="6" name="Footer Placeholder 5"/>
          <p:cNvSpPr>
            <a:spLocks noGrp="1"/>
          </p:cNvSpPr>
          <p:nvPr>
            <p:ph type="ftr" sz="quarter" idx="11"/>
          </p:nvPr>
        </p:nvSpPr>
        <p:spPr/>
        <p:txBody>
          <a:bodyPr/>
          <a:lstStyle/>
          <a:p>
            <a:endParaRPr kumimoji="1" lang="zh-CN" altLang="en-US"/>
          </a:p>
        </p:txBody>
      </p:sp>
      <p:sp>
        <p:nvSpPr>
          <p:cNvPr id="7" name="Slide Number Placeholder 6"/>
          <p:cNvSpPr>
            <a:spLocks noGrp="1"/>
          </p:cNvSpPr>
          <p:nvPr>
            <p:ph type="sldNum" sz="quarter" idx="12"/>
          </p:nvPr>
        </p:nvSpPr>
        <p:spPr/>
        <p:txBody>
          <a:bodyPr/>
          <a:lstStyle/>
          <a:p>
            <a:fld id="{DFD5D161-2C3B-2643-8954-81D73F978955}" type="slidenum">
              <a:rPr kumimoji="1" lang="zh-CN" altLang="en-US" smtClean="0"/>
              <a:t>‹#›</a:t>
            </a:fld>
            <a:endParaRPr kumimoji="1" lang="zh-CN" altLang="en-US"/>
          </a:p>
        </p:txBody>
      </p:sp>
    </p:spTree>
    <p:extLst>
      <p:ext uri="{BB962C8B-B14F-4D97-AF65-F5344CB8AC3E}">
        <p14:creationId xmlns:p14="http://schemas.microsoft.com/office/powerpoint/2010/main" val="15754843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88826"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6994" y="286604"/>
            <a:ext cx="10055781" cy="1450757"/>
          </a:xfrm>
          <a:prstGeom prst="rect">
            <a:avLst/>
          </a:prstGeom>
        </p:spPr>
        <p:txBody>
          <a:bodyPr vert="horz" lIns="91440" tIns="45720" rIns="91440" bIns="45720" rtlCol="0" anchor="b">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1096994" y="1845734"/>
            <a:ext cx="10055781" cy="4023360"/>
          </a:xfrm>
          <a:prstGeom prst="rect">
            <a:avLst/>
          </a:prstGeom>
        </p:spPr>
        <p:txBody>
          <a:bodyPr vert="horz" lIns="0" tIns="45720" rIns="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1096995" y="6459786"/>
            <a:ext cx="2471627" cy="365125"/>
          </a:xfrm>
          <a:prstGeom prst="rect">
            <a:avLst/>
          </a:prstGeom>
        </p:spPr>
        <p:txBody>
          <a:bodyPr vert="horz" lIns="91440" tIns="45720" rIns="91440" bIns="45720" rtlCol="0" anchor="ctr"/>
          <a:lstStyle>
            <a:lvl1pPr algn="l">
              <a:defRPr sz="900">
                <a:solidFill>
                  <a:srgbClr val="FFFFFF"/>
                </a:solidFill>
              </a:defRPr>
            </a:lvl1pPr>
          </a:lstStyle>
          <a:p>
            <a:fld id="{0781DB9E-266B-364C-B7A0-CFFBA7E74FCC}" type="datetimeFigureOut">
              <a:rPr kumimoji="1" lang="zh-CN" altLang="en-US" smtClean="0"/>
              <a:t>2021/6/16</a:t>
            </a:fld>
            <a:endParaRPr kumimoji="1" lang="zh-CN" altLang="en-US"/>
          </a:p>
        </p:txBody>
      </p:sp>
      <p:sp>
        <p:nvSpPr>
          <p:cNvPr id="5" name="Footer Placeholder 4"/>
          <p:cNvSpPr>
            <a:spLocks noGrp="1"/>
          </p:cNvSpPr>
          <p:nvPr>
            <p:ph type="ftr" sz="quarter" idx="3"/>
          </p:nvPr>
        </p:nvSpPr>
        <p:spPr>
          <a:xfrm>
            <a:off x="3685225" y="6459786"/>
            <a:ext cx="4821548"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kumimoji="1" lang="zh-CN" altLang="en-US"/>
          </a:p>
        </p:txBody>
      </p:sp>
      <p:sp>
        <p:nvSpPr>
          <p:cNvPr id="6" name="Slide Number Placeholder 5"/>
          <p:cNvSpPr>
            <a:spLocks noGrp="1"/>
          </p:cNvSpPr>
          <p:nvPr>
            <p:ph type="sldNum" sz="quarter" idx="4"/>
          </p:nvPr>
        </p:nvSpPr>
        <p:spPr>
          <a:xfrm>
            <a:off x="9897880" y="6459786"/>
            <a:ext cx="1311683" cy="365125"/>
          </a:xfrm>
          <a:prstGeom prst="rect">
            <a:avLst/>
          </a:prstGeom>
        </p:spPr>
        <p:txBody>
          <a:bodyPr vert="horz" lIns="91440" tIns="45720" rIns="91440" bIns="45720" rtlCol="0" anchor="ctr"/>
          <a:lstStyle>
            <a:lvl1pPr algn="r">
              <a:defRPr sz="1050">
                <a:solidFill>
                  <a:srgbClr val="FFFFFF"/>
                </a:solidFill>
              </a:defRPr>
            </a:lvl1pPr>
          </a:lstStyle>
          <a:p>
            <a:fld id="{DFD5D161-2C3B-2643-8954-81D73F978955}" type="slidenum">
              <a:rPr kumimoji="1" lang="zh-CN" altLang="en-US" smtClean="0"/>
              <a:t>‹#›</a:t>
            </a:fld>
            <a:endParaRPr kumimoji="1" lang="zh-CN" altLang="en-US"/>
          </a:p>
        </p:txBody>
      </p:sp>
      <p:cxnSp>
        <p:nvCxnSpPr>
          <p:cNvPr id="10" name="Straight Connector 9"/>
          <p:cNvCxnSpPr/>
          <p:nvPr/>
        </p:nvCxnSpPr>
        <p:spPr>
          <a:xfrm>
            <a:off x="1193221" y="1737845"/>
            <a:ext cx="9964364"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88004964"/>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126" rtl="0" eaLnBrk="1" latinLnBrk="0" hangingPunct="1">
        <a:lnSpc>
          <a:spcPct val="85000"/>
        </a:lnSpc>
        <a:spcBef>
          <a:spcPct val="0"/>
        </a:spcBef>
        <a:buNone/>
        <a:defRPr sz="4799" kern="1200" spc="-50" baseline="0">
          <a:solidFill>
            <a:schemeClr val="tx1">
              <a:lumMod val="75000"/>
              <a:lumOff val="25000"/>
            </a:schemeClr>
          </a:solidFill>
          <a:latin typeface="+mj-lt"/>
          <a:ea typeface="+mj-ea"/>
          <a:cs typeface="+mj-cs"/>
        </a:defRPr>
      </a:lvl1pPr>
    </p:titleStyle>
    <p:bodyStyle>
      <a:lvl1pPr marL="91413" indent="-91413" algn="l" defTabSz="914126"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1999" kern="1200">
          <a:solidFill>
            <a:schemeClr val="tx1">
              <a:lumMod val="75000"/>
              <a:lumOff val="25000"/>
            </a:schemeClr>
          </a:solidFill>
          <a:latin typeface="+mn-lt"/>
          <a:ea typeface="+mn-ea"/>
          <a:cs typeface="+mn-cs"/>
        </a:defRPr>
      </a:lvl1pPr>
      <a:lvl2pPr marL="383933" indent="-182825" algn="l" defTabSz="914126" rtl="0" eaLnBrk="1" latinLnBrk="0" hangingPunct="1">
        <a:lnSpc>
          <a:spcPct val="90000"/>
        </a:lnSpc>
        <a:spcBef>
          <a:spcPts val="200"/>
        </a:spcBef>
        <a:spcAft>
          <a:spcPts val="400"/>
        </a:spcAft>
        <a:buClr>
          <a:schemeClr val="accent1"/>
        </a:buClr>
        <a:buFont typeface="Calibri" pitchFamily="34" charset="0"/>
        <a:buChar char="◦"/>
        <a:defRPr sz="1799" kern="1200">
          <a:solidFill>
            <a:schemeClr val="tx1">
              <a:lumMod val="75000"/>
              <a:lumOff val="25000"/>
            </a:schemeClr>
          </a:solidFill>
          <a:latin typeface="+mn-lt"/>
          <a:ea typeface="+mn-ea"/>
          <a:cs typeface="+mn-cs"/>
        </a:defRPr>
      </a:lvl2pPr>
      <a:lvl3pPr marL="566758" indent="-182825" algn="l" defTabSz="914126"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583" indent="-182825" algn="l" defTabSz="914126"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408" indent="-182825" algn="l" defTabSz="914126"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099670" indent="-228531" algn="l" defTabSz="914126"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299610" indent="-228531" algn="l" defTabSz="914126"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499550" indent="-228531" algn="l" defTabSz="914126"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699490" indent="-228531" algn="l" defTabSz="914126"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baike.baidu.com/item/%E5%88%98%E6%B3%A8" TargetMode="External"/><Relationship Id="rId2" Type="http://schemas.openxmlformats.org/officeDocument/2006/relationships/hyperlink" Target="https://baike.baidu.com/item/%E9%BE%9F%E5%B1%B1"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a:spLocks/>
          </p:cNvSpPr>
          <p:nvPr/>
        </p:nvSpPr>
        <p:spPr>
          <a:xfrm>
            <a:off x="1857374" y="1399367"/>
            <a:ext cx="8799541" cy="4302716"/>
          </a:xfrm>
          <a:prstGeom prst="rect">
            <a:avLst/>
          </a:prstGeom>
          <a:noFill/>
        </p:spPr>
        <p:txBody>
          <a:bodyPr vert="horz" wrap="square" lIns="91440" tIns="45720" rIns="91440" bIns="45720" numCol="1" anchor="t">
            <a:spAutoFit/>
          </a:bodyPr>
          <a:lstStyle/>
          <a:p>
            <a:pPr marL="0" indent="0" algn="ctr" defTabSz="457200" eaLnBrk="1" latinLnBrk="0" hangingPunct="1">
              <a:lnSpc>
                <a:spcPct val="120000"/>
              </a:lnSpc>
              <a:spcBef>
                <a:spcPts val="0"/>
              </a:spcBef>
              <a:spcAft>
                <a:spcPts val="0"/>
              </a:spcAft>
              <a:buFontTx/>
              <a:buNone/>
            </a:pPr>
            <a:r>
              <a:rPr lang="zh-CN" altLang="en-US" sz="4400" spc="600" dirty="0">
                <a:solidFill>
                  <a:srgbClr val="7030A0"/>
                </a:solidFill>
                <a:latin typeface="HYShuSongErF" charset="0"/>
                <a:ea typeface="HYShuSongErF" charset="0"/>
              </a:rPr>
              <a:t>观龟山汉墓</a:t>
            </a:r>
            <a:endParaRPr lang="ko-KR" altLang="en-US" sz="4400" dirty="0">
              <a:solidFill>
                <a:srgbClr val="7030A0"/>
              </a:solidFill>
              <a:latin typeface="HYShuSongErF" charset="0"/>
              <a:ea typeface="HYShuSongErF" charset="0"/>
            </a:endParaRPr>
          </a:p>
          <a:p>
            <a:pPr marL="0" indent="0" algn="ctr" defTabSz="457200" eaLnBrk="1" latinLnBrk="0" hangingPunct="1">
              <a:lnSpc>
                <a:spcPct val="120000"/>
              </a:lnSpc>
              <a:spcBef>
                <a:spcPts val="0"/>
              </a:spcBef>
              <a:spcAft>
                <a:spcPts val="0"/>
              </a:spcAft>
              <a:buFontTx/>
              <a:buNone/>
            </a:pPr>
            <a:r>
              <a:rPr lang="zh-CN" altLang="en-US" sz="4400" spc="600" dirty="0">
                <a:solidFill>
                  <a:srgbClr val="7030A0"/>
                </a:solidFill>
                <a:latin typeface="HYShuSongErF" charset="0"/>
                <a:ea typeface="HYShuSongErF" charset="0"/>
              </a:rPr>
              <a:t>品彭汉之韵</a:t>
            </a:r>
            <a:endParaRPr lang="ko-KR" altLang="en-US" sz="4400" dirty="0">
              <a:solidFill>
                <a:srgbClr val="7030A0"/>
              </a:solidFill>
              <a:latin typeface="HYShuSongErF" charset="0"/>
              <a:ea typeface="HYShuSongErF" charset="0"/>
            </a:endParaRPr>
          </a:p>
          <a:p>
            <a:pPr marL="0" indent="0" algn="ctr" defTabSz="457200" eaLnBrk="1" latinLnBrk="0" hangingPunct="1">
              <a:lnSpc>
                <a:spcPct val="120000"/>
              </a:lnSpc>
              <a:spcBef>
                <a:spcPts val="0"/>
              </a:spcBef>
              <a:spcAft>
                <a:spcPts val="0"/>
              </a:spcAft>
              <a:buFontTx/>
              <a:buNone/>
            </a:pPr>
            <a:endParaRPr lang="en-US" sz="2800" spc="600" dirty="0" smtClean="0">
              <a:solidFill>
                <a:srgbClr val="7030A0"/>
              </a:solidFill>
              <a:latin typeface="HYShuSongErF" charset="0"/>
              <a:ea typeface="HYShuSongErF" charset="0"/>
            </a:endParaRPr>
          </a:p>
          <a:p>
            <a:pPr marL="0" indent="0" algn="ctr" defTabSz="457200" eaLnBrk="1" latinLnBrk="0" hangingPunct="1">
              <a:lnSpc>
                <a:spcPct val="120000"/>
              </a:lnSpc>
              <a:spcBef>
                <a:spcPts val="0"/>
              </a:spcBef>
              <a:spcAft>
                <a:spcPts val="0"/>
              </a:spcAft>
              <a:buFontTx/>
              <a:buNone/>
            </a:pPr>
            <a:endParaRPr lang="en-US" sz="2800" spc="600" dirty="0" smtClean="0">
              <a:solidFill>
                <a:srgbClr val="7030A0"/>
              </a:solidFill>
              <a:latin typeface="HYShuSongErF" charset="0"/>
              <a:ea typeface="HYShuSongErF" charset="0"/>
            </a:endParaRPr>
          </a:p>
          <a:p>
            <a:pPr marL="0" indent="0" algn="ctr" defTabSz="457200" eaLnBrk="1" latinLnBrk="0" hangingPunct="1">
              <a:lnSpc>
                <a:spcPct val="120000"/>
              </a:lnSpc>
              <a:spcBef>
                <a:spcPts val="0"/>
              </a:spcBef>
              <a:spcAft>
                <a:spcPts val="0"/>
              </a:spcAft>
              <a:buFontTx/>
              <a:buNone/>
            </a:pPr>
            <a:r>
              <a:rPr sz="2800" spc="600" dirty="0" err="1" smtClean="0">
                <a:solidFill>
                  <a:srgbClr val="7030A0"/>
                </a:solidFill>
                <a:latin typeface="HYShuSongErF" charset="0"/>
                <a:ea typeface="HYShuSongErF" charset="0"/>
              </a:rPr>
              <a:t>主持人</a:t>
            </a:r>
            <a:r>
              <a:rPr sz="2800" spc="600" dirty="0" err="1">
                <a:solidFill>
                  <a:srgbClr val="7030A0"/>
                </a:solidFill>
                <a:latin typeface="HYShuSongErF" charset="0"/>
                <a:ea typeface="HYShuSongErF" charset="0"/>
              </a:rPr>
              <a:t>：曹楚晗</a:t>
            </a:r>
            <a:endParaRPr lang="ko-KR" altLang="en-US" sz="2800" dirty="0">
              <a:solidFill>
                <a:srgbClr val="7030A0"/>
              </a:solidFill>
              <a:latin typeface="HYShuSongErF" charset="0"/>
              <a:ea typeface="HYShuSongErF" charset="0"/>
            </a:endParaRPr>
          </a:p>
          <a:p>
            <a:pPr marL="0" indent="0" algn="ctr" defTabSz="457200" eaLnBrk="1" latinLnBrk="0" hangingPunct="1">
              <a:lnSpc>
                <a:spcPct val="120000"/>
              </a:lnSpc>
              <a:spcBef>
                <a:spcPts val="0"/>
              </a:spcBef>
              <a:spcAft>
                <a:spcPts val="0"/>
              </a:spcAft>
              <a:buFontTx/>
              <a:buNone/>
            </a:pPr>
            <a:r>
              <a:rPr lang="en-US" sz="2800" spc="600" dirty="0" smtClean="0">
                <a:solidFill>
                  <a:srgbClr val="7030A0"/>
                </a:solidFill>
                <a:latin typeface="HYShuSongErF" charset="0"/>
                <a:ea typeface="HYShuSongErF" charset="0"/>
              </a:rPr>
              <a:t>  </a:t>
            </a:r>
            <a:r>
              <a:rPr sz="2800" spc="600" dirty="0" err="1" smtClean="0">
                <a:solidFill>
                  <a:srgbClr val="7030A0"/>
                </a:solidFill>
                <a:latin typeface="HYShuSongErF" charset="0"/>
                <a:ea typeface="HYShuSongErF" charset="0"/>
              </a:rPr>
              <a:t>指导老师</a:t>
            </a:r>
            <a:r>
              <a:rPr sz="2800" spc="600" dirty="0" err="1">
                <a:solidFill>
                  <a:srgbClr val="7030A0"/>
                </a:solidFill>
                <a:latin typeface="HYShuSongErF" charset="0"/>
                <a:ea typeface="HYShuSongErF" charset="0"/>
              </a:rPr>
              <a:t>：</a:t>
            </a:r>
            <a:r>
              <a:rPr sz="2800" spc="600" dirty="0" err="1" smtClean="0">
                <a:solidFill>
                  <a:srgbClr val="7030A0"/>
                </a:solidFill>
                <a:latin typeface="HYShuSongErF" charset="0"/>
                <a:ea typeface="HYShuSongErF" charset="0"/>
              </a:rPr>
              <a:t>张庆喜</a:t>
            </a:r>
            <a:endParaRPr lang="en-US" sz="2800" spc="600" dirty="0" smtClean="0">
              <a:solidFill>
                <a:srgbClr val="7030A0"/>
              </a:solidFill>
              <a:latin typeface="HYShuSongErF" charset="0"/>
              <a:ea typeface="HYShuSongErF" charset="0"/>
            </a:endParaRPr>
          </a:p>
          <a:p>
            <a:pPr marL="0" indent="0" algn="ctr" defTabSz="457200" eaLnBrk="1" latinLnBrk="0" hangingPunct="1">
              <a:lnSpc>
                <a:spcPct val="120000"/>
              </a:lnSpc>
              <a:spcBef>
                <a:spcPts val="0"/>
              </a:spcBef>
              <a:spcAft>
                <a:spcPts val="0"/>
              </a:spcAft>
              <a:buFontTx/>
              <a:buNone/>
            </a:pPr>
            <a:r>
              <a:rPr lang="zh-CN" altLang="en-US" sz="2800" spc="600" dirty="0" smtClean="0">
                <a:solidFill>
                  <a:srgbClr val="7030A0"/>
                </a:solidFill>
                <a:latin typeface="HYShuSongErF" charset="0"/>
                <a:ea typeface="HYShuSongErF" charset="0"/>
              </a:rPr>
              <a:t>              学校：中国矿业大学附属中学 </a:t>
            </a:r>
            <a:endParaRPr lang="ko-KR" altLang="en-US" sz="2800" dirty="0">
              <a:solidFill>
                <a:srgbClr val="7030A0"/>
              </a:solidFill>
              <a:latin typeface="HYShuSongErF" charset="0"/>
              <a:ea typeface="HYShuSongErF"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722630" y="804545"/>
            <a:ext cx="2013585" cy="460375"/>
          </a:xfrm>
          <a:prstGeom prst="rect">
            <a:avLst/>
          </a:prstGeom>
          <a:noFill/>
        </p:spPr>
        <p:txBody>
          <a:bodyPr wrap="square" rtlCol="0">
            <a:spAutoFit/>
          </a:bodyPr>
          <a:lstStyle/>
          <a:p>
            <a:r>
              <a:rPr lang="zh-CN" altLang="en-US" sz="2400">
                <a:latin typeface="黑体" panose="02010609060101010101" charset="-122"/>
                <a:ea typeface="黑体" panose="02010609060101010101" charset="-122"/>
                <a:cs typeface="黑体" panose="02010609060101010101" charset="-122"/>
              </a:rPr>
              <a:t>1.工精度之谜</a:t>
            </a:r>
          </a:p>
        </p:txBody>
      </p:sp>
      <p:sp>
        <p:nvSpPr>
          <p:cNvPr id="10" name="文本框 9"/>
          <p:cNvSpPr txBox="1"/>
          <p:nvPr/>
        </p:nvSpPr>
        <p:spPr>
          <a:xfrm>
            <a:off x="722629" y="1405890"/>
            <a:ext cx="9618403" cy="2862322"/>
          </a:xfrm>
          <a:prstGeom prst="rect">
            <a:avLst/>
          </a:prstGeom>
          <a:noFill/>
        </p:spPr>
        <p:txBody>
          <a:bodyPr wrap="square" rtlCol="0">
            <a:spAutoFit/>
          </a:bodyPr>
          <a:lstStyle/>
          <a:p>
            <a:r>
              <a:rPr lang="en-US" altLang="zh-CN" dirty="0"/>
              <a:t>	</a:t>
            </a:r>
            <a:r>
              <a:rPr lang="zh-CN" altLang="en-US" dirty="0"/>
              <a:t>南北两条甬道，甬道各长56米，高1.78米，宽1.06米，沿中线开凿最大偏差仅为5毫米，且甬道两壁都磨如平镜，精度达1/10000；两甬道之间相距19米，夹角为20，误差仅为1/16000，如将其向西无限延伸，其交点将位于1000公里外的西安，这是迄今世界上打凿精度最高的甬道。甬道下面两侧还凿有水槽，从墓室经甬道直通墓外。整个甬道地面内高外低，内外高低相差527毫米，呈1/1000的坡度，墓室的积水就是通过水槽排出墓外，注入地下岩石裂隙的，从而构成了一个完整的排水系统。</a:t>
            </a:r>
          </a:p>
          <a:p>
            <a:r>
              <a:rPr lang="en-US" altLang="zh-CN" dirty="0"/>
              <a:t>	</a:t>
            </a:r>
            <a:r>
              <a:rPr lang="zh-CN" altLang="en-US" dirty="0"/>
              <a:t>要知道这两条在山体中的甬道是完全靠一锤一斧开凿出来的，没有任何的坐标可以参照，即便是在科技发达的今天，想要开凿这样高精度的甬道也不是件易事。更绝的还不止这一点，在山腹中的另一处地方，有一条与之完全平行的甬道，两条甬道的平行线开得完美至极，以当时的工艺水平来说完全无法想象。</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393690" y="882650"/>
            <a:ext cx="2694305" cy="460375"/>
          </a:xfrm>
          <a:prstGeom prst="rect">
            <a:avLst/>
          </a:prstGeom>
          <a:noFill/>
        </p:spPr>
        <p:txBody>
          <a:bodyPr wrap="square" rtlCol="0">
            <a:spAutoFit/>
          </a:bodyPr>
          <a:lstStyle/>
          <a:p>
            <a:r>
              <a:rPr lang="zh-CN" altLang="en-US" sz="2400">
                <a:latin typeface="黑体" panose="02010609060101010101" charset="-122"/>
                <a:ea typeface="黑体" panose="02010609060101010101" charset="-122"/>
                <a:cs typeface="黑体" panose="02010609060101010101" charset="-122"/>
              </a:rPr>
              <a:t>2.崖洞墓开凿之谜</a:t>
            </a:r>
          </a:p>
        </p:txBody>
      </p:sp>
      <p:sp>
        <p:nvSpPr>
          <p:cNvPr id="5" name="文本框 4"/>
          <p:cNvSpPr txBox="1"/>
          <p:nvPr/>
        </p:nvSpPr>
        <p:spPr>
          <a:xfrm>
            <a:off x="3000896" y="1652905"/>
            <a:ext cx="7131800" cy="2862322"/>
          </a:xfrm>
          <a:prstGeom prst="rect">
            <a:avLst/>
          </a:prstGeom>
          <a:noFill/>
        </p:spPr>
        <p:txBody>
          <a:bodyPr wrap="square" rtlCol="0">
            <a:spAutoFit/>
          </a:bodyPr>
          <a:lstStyle/>
          <a:p>
            <a:r>
              <a:rPr lang="zh-CN" altLang="en-US" sz="2000" dirty="0"/>
              <a:t>　</a:t>
            </a:r>
            <a:r>
              <a:rPr lang="en-US" altLang="zh-CN" sz="2000" dirty="0"/>
              <a:t>    </a:t>
            </a:r>
            <a:r>
              <a:rPr lang="zh-CN" altLang="en-US" sz="2000" dirty="0"/>
              <a:t>龟山汉墓为典型的崖洞墓，其十五间墓室和两条甬道总面积共700余平方米，容积达2600多立方，几乎掏空了整个山体，在半山腰凿石建墓，其神奇堪与埃及金字塔垒石成墓相比肩。值得一提的是，权威部门勘察后发现，刘注墓原棺室的室顶正对着龟山的最高处。这让我们不由地想问，龟山汉墓的工程人员是利用什么样的勘探技术掌握龟山的山体结构？使得施工顺利进行？两千多年前古代测量仪器非常简陋，工匠全部在坚硬的岩石上作业，且雕凿精细，结构奇特，他们是用什么方法完成这项浩大工程并达到不可思议的精度呢？</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14170" y="1998345"/>
            <a:ext cx="9363710" cy="398780"/>
          </a:xfrm>
          <a:prstGeom prst="rect">
            <a:avLst/>
          </a:prstGeom>
          <a:noFill/>
        </p:spPr>
        <p:txBody>
          <a:bodyPr wrap="square" rtlCol="0">
            <a:spAutoFit/>
          </a:bodyPr>
          <a:lstStyle/>
          <a:p>
            <a:r>
              <a:rPr lang="en-US" altLang="zh-CN" sz="2000"/>
              <a:t>	</a:t>
            </a:r>
            <a:endParaRPr lang="zh-CN" altLang="en-US" sz="2000"/>
          </a:p>
        </p:txBody>
      </p:sp>
      <p:sp>
        <p:nvSpPr>
          <p:cNvPr id="100" name="文本框 99"/>
          <p:cNvSpPr txBox="1">
            <a:spLocks/>
          </p:cNvSpPr>
          <p:nvPr/>
        </p:nvSpPr>
        <p:spPr>
          <a:xfrm>
            <a:off x="868680" y="536569"/>
            <a:ext cx="10109200" cy="4272280"/>
          </a:xfrm>
          <a:prstGeom prst="rect">
            <a:avLst/>
          </a:prstGeom>
          <a:noFill/>
          <a:ln w="0">
            <a:noFill/>
            <a:prstDash/>
          </a:ln>
        </p:spPr>
        <p:txBody>
          <a:bodyPr vert="horz" wrap="square" lIns="91440" tIns="45720" rIns="91440" bIns="45720" numCol="1" anchor="t">
            <a:spAutoFit/>
          </a:bodyPr>
          <a:lstStyle/>
          <a:p>
            <a:pPr marL="0" indent="266700" algn="l" defTabSz="457200" eaLnBrk="1" latinLnBrk="0" hangingPunct="1">
              <a:lnSpc>
                <a:spcPct val="100000"/>
              </a:lnSpc>
              <a:spcBef>
                <a:spcPts val="0"/>
              </a:spcBef>
              <a:spcAft>
                <a:spcPts val="0"/>
              </a:spcAft>
              <a:buFontTx/>
              <a:buNone/>
            </a:pPr>
            <a:r>
              <a:rPr lang="en-US" altLang="zh-CN" sz="2400" b="1" dirty="0">
                <a:solidFill>
                  <a:srgbClr val="333333"/>
                </a:solidFill>
                <a:latin typeface="Calibri" charset="0"/>
                <a:ea typeface="宋体" charset="0"/>
              </a:rPr>
              <a:t>3.</a:t>
            </a:r>
            <a:r>
              <a:rPr lang="zh-CN" sz="2400" b="1" dirty="0">
                <a:solidFill>
                  <a:srgbClr val="333333"/>
                </a:solidFill>
                <a:latin typeface="Calibri" charset="0"/>
                <a:ea typeface="宋体" charset="0"/>
              </a:rPr>
              <a:t>星宿分布图之谜</a:t>
            </a:r>
            <a:r>
              <a:rPr lang="zh-CN" sz="2400" b="0" dirty="0">
                <a:solidFill>
                  <a:srgbClr val="333333"/>
                </a:solidFill>
                <a:latin typeface="Calibri" charset="0"/>
                <a:ea typeface="宋体" charset="0"/>
              </a:rPr>
              <a:t>
</a:t>
            </a:r>
            <a:r>
              <a:rPr lang="en-US" altLang="zh-CN" sz="2400" b="0" dirty="0">
                <a:solidFill>
                  <a:srgbClr val="333333"/>
                </a:solidFill>
                <a:latin typeface="Calibri" charset="0"/>
                <a:ea typeface="宋体" charset="0"/>
              </a:rPr>
              <a:t>         </a:t>
            </a:r>
            <a:endParaRPr lang="ko-KR" altLang="en-US" sz="2400" b="0" dirty="0">
              <a:solidFill>
                <a:srgbClr val="333333"/>
              </a:solidFill>
              <a:latin typeface="Calibri" charset="0"/>
              <a:ea typeface="宋体" charset="0"/>
            </a:endParaRPr>
          </a:p>
          <a:p>
            <a:pPr marL="0" indent="266700" algn="l" defTabSz="457200" eaLnBrk="1" latinLnBrk="0" hangingPunct="1">
              <a:lnSpc>
                <a:spcPct val="100000"/>
              </a:lnSpc>
              <a:spcBef>
                <a:spcPts val="0"/>
              </a:spcBef>
              <a:spcAft>
                <a:spcPts val="0"/>
              </a:spcAft>
              <a:buFontTx/>
              <a:buNone/>
            </a:pPr>
            <a:r>
              <a:rPr sz="2000" b="0" dirty="0">
                <a:solidFill>
                  <a:srgbClr val="333333"/>
                </a:solidFill>
                <a:latin typeface="Calibri" charset="0"/>
                <a:ea typeface="宋体" charset="0"/>
              </a:rPr>
              <a:t>刘夫人墓室的前厅和棺室及石柱上分别留有乳头状石包，分布走向呈不规则排列，绝非工艺点缀，人们并不知道它的意思。有人认为它象征着照明的灯盏，还有人认为是象征着楚襄王刘注上应天星，但细考之，都不能自圆其说。</a:t>
            </a:r>
            <a:r>
              <a:rPr sz="2000" b="1" dirty="0">
                <a:solidFill>
                  <a:srgbClr val="333333"/>
                </a:solidFill>
                <a:latin typeface="Calibri" charset="0"/>
                <a:ea typeface="宋体" charset="0"/>
              </a:rPr>
              <a:t>
   </a:t>
            </a:r>
            <a:endParaRPr lang="ko-KR" altLang="en-US" sz="2000" b="1" dirty="0">
              <a:solidFill>
                <a:srgbClr val="333333"/>
              </a:solidFill>
              <a:latin typeface="Calibri" charset="0"/>
              <a:ea typeface="宋体" charset="0"/>
            </a:endParaRPr>
          </a:p>
          <a:p>
            <a:pPr marL="0" indent="266700" algn="l" defTabSz="457200" eaLnBrk="1" latinLnBrk="0" hangingPunct="1">
              <a:lnSpc>
                <a:spcPct val="100000"/>
              </a:lnSpc>
              <a:spcBef>
                <a:spcPts val="0"/>
              </a:spcBef>
              <a:spcAft>
                <a:spcPts val="0"/>
              </a:spcAft>
              <a:buFontTx/>
              <a:buNone/>
            </a:pPr>
            <a:r>
              <a:rPr lang="en-US" altLang="zh-CN" sz="2400" b="1" dirty="0">
                <a:solidFill>
                  <a:srgbClr val="333333"/>
                </a:solidFill>
                <a:latin typeface="Calibri" charset="0"/>
                <a:ea typeface="宋体" charset="0"/>
              </a:rPr>
              <a:t>4.</a:t>
            </a:r>
            <a:r>
              <a:rPr lang="zh-CN" sz="2400" b="1" dirty="0">
                <a:solidFill>
                  <a:srgbClr val="333333"/>
                </a:solidFill>
                <a:latin typeface="Calibri" charset="0"/>
                <a:ea typeface="宋体" charset="0"/>
              </a:rPr>
              <a:t>塞石之谜</a:t>
            </a:r>
            <a:r>
              <a:rPr lang="zh-CN" sz="2400" b="0" dirty="0">
                <a:solidFill>
                  <a:srgbClr val="333333"/>
                </a:solidFill>
                <a:latin typeface="Calibri" charset="0"/>
                <a:ea typeface="宋体" charset="0"/>
              </a:rPr>
              <a:t>
</a:t>
            </a:r>
            <a:r>
              <a:rPr lang="en-US" altLang="zh-CN" sz="2400" b="0" dirty="0">
                <a:solidFill>
                  <a:srgbClr val="333333"/>
                </a:solidFill>
                <a:latin typeface="Calibri" charset="0"/>
                <a:ea typeface="宋体" charset="0"/>
              </a:rPr>
              <a:t>         </a:t>
            </a:r>
            <a:endParaRPr lang="ko-KR" altLang="en-US" sz="2400" b="0" dirty="0">
              <a:solidFill>
                <a:srgbClr val="333333"/>
              </a:solidFill>
              <a:latin typeface="Calibri" charset="0"/>
              <a:ea typeface="宋体" charset="0"/>
            </a:endParaRPr>
          </a:p>
          <a:p>
            <a:pPr marL="0" indent="266700" algn="l" defTabSz="457200" eaLnBrk="1" latinLnBrk="0" hangingPunct="1">
              <a:lnSpc>
                <a:spcPct val="100000"/>
              </a:lnSpc>
              <a:spcBef>
                <a:spcPts val="0"/>
              </a:spcBef>
              <a:spcAft>
                <a:spcPts val="0"/>
              </a:spcAft>
              <a:buFontTx/>
              <a:buNone/>
            </a:pPr>
            <a:r>
              <a:rPr sz="2000" b="0" dirty="0">
                <a:solidFill>
                  <a:srgbClr val="333333"/>
                </a:solidFill>
                <a:latin typeface="Calibri" charset="0"/>
                <a:ea typeface="宋体" charset="0"/>
              </a:rPr>
              <a:t>南甬道由</a:t>
            </a:r>
            <a:r>
              <a:rPr sz="2000" b="0" dirty="0">
                <a:solidFill>
                  <a:srgbClr val="333333"/>
                </a:solidFill>
                <a:latin typeface="Arial" charset="0"/>
                <a:ea typeface="宋体" charset="0"/>
              </a:rPr>
              <a:t>26</a:t>
            </a:r>
            <a:r>
              <a:rPr sz="2000" b="0" dirty="0">
                <a:solidFill>
                  <a:srgbClr val="333333"/>
                </a:solidFill>
                <a:latin typeface="Calibri" charset="0"/>
                <a:ea typeface="宋体" charset="0"/>
              </a:rPr>
              <a:t>块塞石堵塞，分上下两层，每层</a:t>
            </a:r>
            <a:r>
              <a:rPr sz="2000" b="0" dirty="0">
                <a:solidFill>
                  <a:srgbClr val="333333"/>
                </a:solidFill>
                <a:latin typeface="Arial" charset="0"/>
                <a:ea typeface="宋体" charset="0"/>
              </a:rPr>
              <a:t>13</a:t>
            </a:r>
            <a:r>
              <a:rPr sz="2000" b="0" dirty="0">
                <a:solidFill>
                  <a:srgbClr val="333333"/>
                </a:solidFill>
                <a:latin typeface="Calibri" charset="0"/>
                <a:ea typeface="宋体" charset="0"/>
              </a:rPr>
              <a:t>块，每块重达</a:t>
            </a:r>
            <a:r>
              <a:rPr sz="2000" b="0" dirty="0">
                <a:solidFill>
                  <a:srgbClr val="333333"/>
                </a:solidFill>
                <a:latin typeface="Arial" charset="0"/>
                <a:ea typeface="宋体" charset="0"/>
              </a:rPr>
              <a:t>6-7</a:t>
            </a:r>
            <a:r>
              <a:rPr sz="2000" b="0" dirty="0">
                <a:solidFill>
                  <a:srgbClr val="333333"/>
                </a:solidFill>
                <a:latin typeface="Calibri" charset="0"/>
                <a:ea typeface="宋体" charset="0"/>
              </a:rPr>
              <a:t>吨，石块间接缝紧密，连一枚硬币也难以塞下。据专家考证，汉墓的甬道在当时处于</a:t>
            </a:r>
            <a:r>
              <a:rPr sz="2000" b="0" dirty="0">
                <a:solidFill>
                  <a:srgbClr val="333333"/>
                </a:solidFill>
                <a:latin typeface="Calibri" charset="0"/>
                <a:ea typeface="宋体" charset="0"/>
                <a:hlinkClick r:id="rId2"/>
              </a:rPr>
              <a:t>龟山的半山腰，且塞石的质地来源于西南很远的地方，人们并不知道它的来源。在当时生产力极为低下的汉代，人们质疑古人是用什么方法把这些庞大的塞石运来并塞进甬道的。</a:t>
            </a:r>
            <a:r>
              <a:rPr sz="2000" b="1" dirty="0">
                <a:solidFill>
                  <a:srgbClr val="333333"/>
                </a:solidFill>
                <a:latin typeface="Calibri" charset="0"/>
                <a:ea typeface="宋体" charset="0"/>
              </a:rPr>
              <a:t>
     </a:t>
            </a:r>
            <a:endParaRPr lang="ko-KR" altLang="en-US" sz="2000" b="1" dirty="0">
              <a:solidFill>
                <a:srgbClr val="333333"/>
              </a:solidFill>
              <a:latin typeface="Calibri" charset="0"/>
              <a:ea typeface="宋体" charset="0"/>
            </a:endParaRPr>
          </a:p>
          <a:p>
            <a:pPr marL="0" indent="266700" algn="l" defTabSz="457200" eaLnBrk="1" latinLnBrk="0" hangingPunct="1">
              <a:lnSpc>
                <a:spcPct val="100000"/>
              </a:lnSpc>
              <a:spcBef>
                <a:spcPts val="0"/>
              </a:spcBef>
              <a:spcAft>
                <a:spcPts val="0"/>
              </a:spcAft>
              <a:buFontTx/>
              <a:buNone/>
            </a:pPr>
            <a:r>
              <a:rPr lang="en-US" altLang="zh-CN" sz="2400" b="1" dirty="0">
                <a:solidFill>
                  <a:srgbClr val="333333"/>
                </a:solidFill>
                <a:latin typeface="Calibri" charset="0"/>
                <a:ea typeface="宋体" charset="0"/>
              </a:rPr>
              <a:t>5.</a:t>
            </a:r>
            <a:r>
              <a:rPr lang="zh-CN" sz="2400" b="1" dirty="0">
                <a:solidFill>
                  <a:srgbClr val="333333"/>
                </a:solidFill>
                <a:latin typeface="Calibri" charset="0"/>
                <a:ea typeface="宋体" charset="0"/>
              </a:rPr>
              <a:t>刘注前殿未解之谜</a:t>
            </a:r>
            <a:r>
              <a:rPr lang="zh-CN" sz="2400" b="0" u="sng" dirty="0">
                <a:solidFill>
                  <a:srgbClr val="136EC2"/>
                </a:solidFill>
                <a:latin typeface="Calibri" charset="0"/>
                <a:ea typeface="宋体" charset="0"/>
              </a:rPr>
              <a:t>
</a:t>
            </a:r>
            <a:r>
              <a:rPr sz="2400" b="0" dirty="0">
                <a:solidFill>
                  <a:srgbClr val="136EC2"/>
                </a:solidFill>
                <a:latin typeface="Calibri" charset="0"/>
                <a:ea typeface="宋体" charset="0"/>
              </a:rPr>
              <a:t>       </a:t>
            </a:r>
            <a:endParaRPr lang="ko-KR" altLang="en-US" sz="2400" b="0" dirty="0">
              <a:solidFill>
                <a:srgbClr val="136EC2"/>
              </a:solidFill>
              <a:latin typeface="Calibri" charset="0"/>
              <a:ea typeface="宋体" charset="0"/>
            </a:endParaRPr>
          </a:p>
          <a:p>
            <a:pPr marL="0" indent="266700" algn="l" defTabSz="457200" eaLnBrk="1" latinLnBrk="0" hangingPunct="1">
              <a:lnSpc>
                <a:spcPct val="100000"/>
              </a:lnSpc>
              <a:spcBef>
                <a:spcPts val="0"/>
              </a:spcBef>
              <a:spcAft>
                <a:spcPts val="0"/>
              </a:spcAft>
              <a:buFontTx/>
              <a:buNone/>
            </a:pPr>
            <a:r>
              <a:rPr sz="2000" b="0" dirty="0">
                <a:solidFill>
                  <a:srgbClr val="333333"/>
                </a:solidFill>
                <a:latin typeface="Calibri" charset="0"/>
                <a:ea typeface="宋体" charset="0"/>
                <a:hlinkClick r:id="rId3"/>
              </a:rPr>
              <a:t>刘注前殿位于整个墓葬的中心部位，是十五间墓室中最大的一间，面积达</a:t>
            </a:r>
            <a:r>
              <a:rPr sz="2000" b="0" dirty="0">
                <a:solidFill>
                  <a:srgbClr val="333333"/>
                </a:solidFill>
                <a:latin typeface="Arial" charset="0"/>
                <a:ea typeface="宋体" charset="0"/>
              </a:rPr>
              <a:t>68.91</a:t>
            </a:r>
            <a:r>
              <a:rPr sz="2000" b="0" dirty="0">
                <a:solidFill>
                  <a:srgbClr val="333333"/>
                </a:solidFill>
                <a:latin typeface="Calibri" charset="0"/>
                <a:ea typeface="宋体" charset="0"/>
              </a:rPr>
              <a:t>平方米。象征楚王生前理政朝拜、宴饮宾客的大殿。中间的擎天石柱，高大粗壮，恰好撑在南北甬道的中轴线上，构造巧妙。人们对是否是巧合产生了质疑。</a:t>
            </a:r>
            <a:endParaRPr lang="ko-KR" altLang="en-US" sz="2000" b="0" dirty="0">
              <a:solidFill>
                <a:srgbClr val="333333"/>
              </a:solidFill>
              <a:latin typeface="Calibri" charset="0"/>
              <a:ea typeface="宋体"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p:cNvSpPr>
          <p:nvPr/>
        </p:nvSpPr>
        <p:spPr>
          <a:xfrm>
            <a:off x="1371600" y="820420"/>
            <a:ext cx="9364345" cy="4518025"/>
          </a:xfrm>
          <a:prstGeom prst="rect">
            <a:avLst/>
          </a:prstGeom>
          <a:noFill/>
        </p:spPr>
        <p:txBody>
          <a:bodyPr vert="horz" wrap="square" lIns="91440" tIns="45720" rIns="91440" bIns="45720" numCol="1" anchor="t">
            <a:spAutoFit/>
          </a:bodyPr>
          <a:lstStyle/>
          <a:p>
            <a:pPr marL="0" indent="0" algn="l" defTabSz="457200" eaLnBrk="1" latinLnBrk="0" hangingPunct="1">
              <a:lnSpc>
                <a:spcPct val="100000"/>
              </a:lnSpc>
              <a:spcBef>
                <a:spcPts val="0"/>
              </a:spcBef>
              <a:spcAft>
                <a:spcPts val="0"/>
              </a:spcAft>
              <a:buFontTx/>
              <a:buNone/>
            </a:pPr>
            <a:r>
              <a:rPr lang="en-US" altLang="zh-CN" sz="2000">
                <a:solidFill>
                  <a:schemeClr val="tx1"/>
                </a:solidFill>
                <a:effectLst>
                  <a:outerShdw blurRad="38100" dist="19050" dir="2700000" algn="tl" rotWithShape="0">
                    <a:schemeClr val="dk1">
                      <a:alpha val="40000"/>
                    </a:schemeClr>
                  </a:outerShdw>
                </a:effectLst>
                <a:latin typeface="黑体" charset="0"/>
                <a:ea typeface="黑体" charset="0"/>
              </a:rPr>
              <a:t>  </a:t>
            </a:r>
            <a:r>
              <a:rPr sz="2400">
                <a:solidFill>
                  <a:schemeClr val="tx1"/>
                </a:solidFill>
                <a:effectLst>
                  <a:outerShdw blurRad="38100" dist="19050" dir="2700000" algn="tl" rotWithShape="0">
                    <a:schemeClr val="dk1">
                      <a:alpha val="40000"/>
                    </a:schemeClr>
                  </a:outerShdw>
                </a:effectLst>
                <a:latin typeface="黑体" charset="0"/>
                <a:ea typeface="黑体" charset="0"/>
              </a:rPr>
              <a:t> 6.壸门之谜</a:t>
            </a:r>
            <a:endParaRPr lang="ko-KR" altLang="en-US" sz="2000">
              <a:solidFill>
                <a:schemeClr val="tx1"/>
              </a:solidFill>
              <a:latin typeface="黑体" charset="0"/>
              <a:ea typeface="黑体" charset="0"/>
            </a:endParaRPr>
          </a:p>
          <a:p>
            <a:pPr marL="0" indent="0" algn="l" defTabSz="457200" eaLnBrk="1" latinLnBrk="0" hangingPunct="1">
              <a:lnSpc>
                <a:spcPct val="100000"/>
              </a:lnSpc>
              <a:spcBef>
                <a:spcPts val="0"/>
              </a:spcBef>
              <a:spcAft>
                <a:spcPts val="0"/>
              </a:spcAft>
              <a:buFontTx/>
              <a:buNone/>
            </a:pPr>
            <a:r>
              <a:rPr lang="en-US" altLang="zh-CN" sz="2000">
                <a:latin typeface="Calibri" charset="0"/>
                <a:ea typeface="宋体" charset="0"/>
                <a:cs typeface="+mn-cs"/>
              </a:rPr>
              <a:t>         据专家考证，楚王夫人下葬应该是在楚王下葬三、四年之后，但楚王和夫人墓都是同时开凿完成的。当时，两个墓宫之间留有一道门，却未开通，直到楚王夫人下葬后，才由工匠们“开门寻夫”。能够建造此墓的能工巧匠，把两座墓宫勘测设计技术打造得天衣无缝，但在这里却留下一个让人无法理解的问题。这里是5个墓室中唯一一个开凿不规划的过道，楚王这边门小，夫人那边门大，使整个通道成为一曲尺形。有人说，这是在开门寻夫时找错了位置，凿到一半时才修正的。但是，在整个的15间墓室中，除了这一个过道外，没有一处发生误凿，让人质疑的是发生在这道只有两米厚的墙壁处。</a:t>
            </a:r>
            <a:endParaRPr lang="ko-KR" altLang="en-US" sz="2000">
              <a:latin typeface="Calibri" charset="0"/>
              <a:ea typeface="宋体" charset="0"/>
              <a:cs typeface="+mn-cs"/>
            </a:endParaRPr>
          </a:p>
          <a:p>
            <a:pPr marL="0" indent="0" algn="l" defTabSz="457200" eaLnBrk="1" latinLnBrk="0" hangingPunct="1">
              <a:lnSpc>
                <a:spcPct val="100000"/>
              </a:lnSpc>
              <a:spcBef>
                <a:spcPts val="0"/>
              </a:spcBef>
              <a:spcAft>
                <a:spcPts val="0"/>
              </a:spcAft>
              <a:buFontTx/>
              <a:buNone/>
            </a:pPr>
            <a:r>
              <a:rPr lang="en-US" altLang="zh-CN" sz="2000">
                <a:latin typeface="黑体" charset="0"/>
                <a:ea typeface="黑体" charset="0"/>
              </a:rPr>
              <a:t>  </a:t>
            </a:r>
            <a:r>
              <a:rPr sz="2400">
                <a:latin typeface="黑体" charset="0"/>
                <a:ea typeface="黑体" charset="0"/>
              </a:rPr>
              <a:t> 7.崖壁画之谜</a:t>
            </a:r>
            <a:endParaRPr lang="ko-KR" altLang="en-US" sz="2000">
              <a:latin typeface="黑体" charset="0"/>
              <a:ea typeface="黑体" charset="0"/>
            </a:endParaRPr>
          </a:p>
          <a:p>
            <a:pPr marL="0" indent="0" algn="l" defTabSz="457200" eaLnBrk="1" latinLnBrk="0" hangingPunct="1">
              <a:lnSpc>
                <a:spcPct val="100000"/>
              </a:lnSpc>
              <a:spcBef>
                <a:spcPts val="0"/>
              </a:spcBef>
              <a:spcAft>
                <a:spcPts val="0"/>
              </a:spcAft>
              <a:buFontTx/>
              <a:buNone/>
            </a:pPr>
            <a:r>
              <a:rPr lang="en-US" altLang="zh-CN" sz="2000">
                <a:latin typeface="Calibri" charset="0"/>
                <a:ea typeface="宋体" charset="0"/>
                <a:cs typeface="+mn-cs"/>
              </a:rPr>
              <a:t>         楚王棺室北面墙上清楚地显示着一位真人大小的影子，它身着汉服，峨冠博带，作拱手迎宾状，被称为“楚王迎宾”。这一形象是在墓室正式开放后逐渐形成的。有人认为它是长期渗水所致，但影子外却没有任何渗水痕迹，这也成为龟山汉墓的最大一谜。 </a:t>
            </a:r>
            <a:endParaRPr lang="ko-KR" altLang="en-US" sz="2000">
              <a:latin typeface="Calibri" charset="0"/>
              <a:ea typeface="宋体" charset="0"/>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descr="C:/Users/wy/AppData/Roaming/JisuOffice/ETemp/16564_13100560/image5.png"/>
          <p:cNvPicPr>
            <a:picLocks noChangeAspect="1"/>
          </p:cNvPicPr>
          <p:nvPr/>
        </p:nvPicPr>
        <p:blipFill rotWithShape="1">
          <a:blip r:embed="rId3" cstate="print">
            <a:extLst>
              <a:ext uri="{28A0092B-C50C-407E-A947-70E740481C1C}">
                <a14:useLocalDpi xmlns:a14="http://schemas.microsoft.com/office/drawing/2010/main" val="0"/>
              </a:ext>
            </a:extLst>
          </a:blip>
          <a:srcRect/>
          <a:stretch>
            <a:fillRect/>
          </a:stretch>
        </p:blipFill>
        <p:spPr>
          <a:xfrm>
            <a:off x="5322570" y="1858645"/>
            <a:ext cx="1547495" cy="1055370"/>
          </a:xfrm>
          <a:prstGeom prst="rect">
            <a:avLst/>
          </a:prstGeom>
          <a:noFill/>
          <a:effectLst>
            <a:outerShdw blurRad="50800" dist="38100" dir="2700000" algn="tl" rotWithShape="0">
              <a:schemeClr val="bg2">
                <a:lumMod val="50000"/>
                <a:alpha val="20000"/>
              </a:schemeClr>
            </a:outerShdw>
          </a:effectLst>
        </p:spPr>
      </p:pic>
      <p:sp>
        <p:nvSpPr>
          <p:cNvPr id="8" name="文本框 7"/>
          <p:cNvSpPr txBox="1">
            <a:spLocks/>
          </p:cNvSpPr>
          <p:nvPr/>
        </p:nvSpPr>
        <p:spPr>
          <a:xfrm>
            <a:off x="3894455" y="3169920"/>
            <a:ext cx="4404360" cy="1199515"/>
          </a:xfrm>
          <a:prstGeom prst="rect">
            <a:avLst/>
          </a:prstGeom>
          <a:noFill/>
        </p:spPr>
        <p:txBody>
          <a:bodyPr vert="horz" wrap="square" lIns="91440" tIns="45720" rIns="91440" bIns="45720" numCol="1" anchor="t">
            <a:spAutoFit/>
          </a:bodyPr>
          <a:lstStyle/>
          <a:p>
            <a:pPr marL="0" indent="0" algn="ctr" defTabSz="457200" eaLnBrk="1" latinLnBrk="0" hangingPunct="1">
              <a:lnSpc>
                <a:spcPct val="100000"/>
              </a:lnSpc>
              <a:spcBef>
                <a:spcPts val="0"/>
              </a:spcBef>
              <a:spcAft>
                <a:spcPts val="0"/>
              </a:spcAft>
              <a:buFontTx/>
              <a:buNone/>
            </a:pPr>
            <a:r>
              <a:rPr sz="2800" b="1" spc="600">
                <a:latin typeface="HYShuSongErF" charset="0"/>
                <a:ea typeface="HYShuSongErF" charset="0"/>
              </a:rPr>
              <a:t>点石园镇园之宝</a:t>
            </a:r>
            <a:endParaRPr lang="ko-KR" altLang="en-US" sz="2800" b="1">
              <a:latin typeface="HYShuSongErF" charset="0"/>
              <a:ea typeface="HYShuSongErF" charset="0"/>
            </a:endParaRPr>
          </a:p>
          <a:p>
            <a:pPr marL="0" indent="0" algn="ctr" defTabSz="457200" eaLnBrk="1" latinLnBrk="0" hangingPunct="1">
              <a:lnSpc>
                <a:spcPct val="100000"/>
              </a:lnSpc>
              <a:spcBef>
                <a:spcPts val="0"/>
              </a:spcBef>
              <a:spcAft>
                <a:spcPts val="0"/>
              </a:spcAft>
              <a:buFontTx/>
              <a:buNone/>
            </a:pPr>
            <a:r>
              <a:rPr sz="2800" spc="600">
                <a:latin typeface="HYShuSongErF" charset="0"/>
                <a:ea typeface="HYShuSongErF" charset="0"/>
              </a:rPr>
              <a:t>——</a:t>
            </a:r>
            <a:r>
              <a:rPr sz="2800" b="1" i="1" spc="600">
                <a:latin typeface="HYShuSongErF" charset="0"/>
                <a:ea typeface="HYShuSongErF" charset="0"/>
              </a:rPr>
              <a:t>中国的维纳斯</a:t>
            </a:r>
            <a:endParaRPr lang="ko-KR" altLang="en-US" sz="2800" b="1" i="1">
              <a:latin typeface="HYShuSongErF" charset="0"/>
              <a:ea typeface="HYShuSongErF" charset="0"/>
            </a:endParaRPr>
          </a:p>
          <a:p>
            <a:pPr marL="0" indent="0" algn="ctr" defTabSz="457200" eaLnBrk="1" latinLnBrk="0" hangingPunct="1">
              <a:lnSpc>
                <a:spcPct val="100000"/>
              </a:lnSpc>
              <a:spcBef>
                <a:spcPts val="0"/>
              </a:spcBef>
              <a:spcAft>
                <a:spcPts val="0"/>
              </a:spcAft>
              <a:buFontTx/>
              <a:buNone/>
            </a:pPr>
            <a:r>
              <a:rPr sz="1600" b="1" i="0" spc="600">
                <a:latin typeface="HYShuSongErF" charset="0"/>
                <a:ea typeface="HYShuSongErF" charset="0"/>
              </a:rPr>
              <a:t>研究人员：李思睿，刘可欣</a:t>
            </a:r>
            <a:endParaRPr lang="ko-KR" altLang="en-US" sz="1600" b="1" i="0">
              <a:latin typeface="HYShuSongErF" charset="0"/>
              <a:ea typeface="HYShuSongErF" charset="0"/>
            </a:endParaRPr>
          </a:p>
        </p:txBody>
      </p:sp>
      <p:sp>
        <p:nvSpPr>
          <p:cNvPr id="18" name="矩形 17"/>
          <p:cNvSpPr/>
          <p:nvPr/>
        </p:nvSpPr>
        <p:spPr>
          <a:xfrm>
            <a:off x="5760720" y="2105660"/>
            <a:ext cx="739140" cy="676275"/>
          </a:xfrm>
          <a:prstGeom prst="rect">
            <a:avLst/>
          </a:prstGeom>
        </p:spPr>
        <p:txBody>
          <a:bodyPr vert="horz" wrap="square" lIns="91440" tIns="45720" rIns="91440" bIns="45720" numCol="1" anchor="t">
            <a:spAutoFit/>
          </a:bodyPr>
          <a:lstStyle/>
          <a:p>
            <a:pPr marL="0" indent="0" algn="l" defTabSz="457200" eaLnBrk="1" latinLnBrk="0" hangingPunct="1">
              <a:lnSpc>
                <a:spcPct val="100000"/>
              </a:lnSpc>
              <a:spcBef>
                <a:spcPts val="0"/>
              </a:spcBef>
              <a:spcAft>
                <a:spcPts val="0"/>
              </a:spcAft>
              <a:buFontTx/>
              <a:buNone/>
            </a:pPr>
            <a:r>
              <a:rPr sz="3800" b="1">
                <a:solidFill>
                  <a:srgbClr val="000000"/>
                </a:solidFill>
                <a:latin typeface="HYShuSongErF" charset="0"/>
                <a:ea typeface="HYShuSongErF" charset="0"/>
              </a:rPr>
              <a:t>贰</a:t>
            </a:r>
            <a:endParaRPr lang="ko-KR" altLang="en-US" sz="3800" b="1">
              <a:solidFill>
                <a:srgbClr val="000000"/>
              </a:solidFill>
              <a:latin typeface="HYShuSongErF" charset="0"/>
              <a:ea typeface="HYShuSongErF"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615950" y="604520"/>
            <a:ext cx="9309446" cy="4401205"/>
          </a:xfrm>
          <a:prstGeom prst="rect">
            <a:avLst/>
          </a:prstGeom>
          <a:noFill/>
          <a:ln w="9525">
            <a:noFill/>
          </a:ln>
        </p:spPr>
        <p:txBody>
          <a:bodyPr vert="horz" wrap="square" lIns="91440" tIns="45720" rIns="91440" bIns="45720" numCol="1" anchor="t">
            <a:spAutoFit/>
          </a:bodyPr>
          <a:lstStyle/>
          <a:p>
            <a:pPr marL="0" indent="0" algn="l" defTabSz="457200" eaLnBrk="1" latinLnBrk="0" hangingPunct="1">
              <a:lnSpc>
                <a:spcPct val="100000"/>
              </a:lnSpc>
              <a:spcBef>
                <a:spcPts val="0"/>
              </a:spcBef>
              <a:spcAft>
                <a:spcPts val="0"/>
              </a:spcAft>
              <a:buFontTx/>
              <a:buNone/>
            </a:pPr>
            <a:r>
              <a:rPr lang="zh-CN" sz="2800" b="0" dirty="0">
                <a:latin typeface="黑体" charset="0"/>
                <a:ea typeface="黑体" charset="0"/>
              </a:rPr>
              <a:t>汉白玉石羊（明代）</a:t>
            </a:r>
            <a:r>
              <a:rPr lang="zh-CN" sz="1800" b="0" dirty="0">
                <a:latin typeface="黑体" charset="0"/>
                <a:ea typeface="黑体" charset="0"/>
              </a:rPr>
              <a:t>
</a:t>
            </a:r>
            <a:r>
              <a:rPr lang="en-US" altLang="zh-CN" sz="1800" b="0" dirty="0">
                <a:latin typeface="Calibri" charset="0"/>
                <a:ea typeface="宋体" charset="0"/>
              </a:rPr>
              <a:t>        </a:t>
            </a:r>
            <a:endParaRPr lang="ko-KR" altLang="en-US" sz="1800" b="0" dirty="0">
              <a:latin typeface="Calibri" charset="0"/>
              <a:ea typeface="宋体" charset="0"/>
            </a:endParaRPr>
          </a:p>
          <a:p>
            <a:pPr marL="0" indent="0" algn="l" defTabSz="457200" eaLnBrk="1" latinLnBrk="0" hangingPunct="1">
              <a:lnSpc>
                <a:spcPct val="100000"/>
              </a:lnSpc>
              <a:spcBef>
                <a:spcPts val="0"/>
              </a:spcBef>
              <a:spcAft>
                <a:spcPts val="0"/>
              </a:spcAft>
              <a:buFontTx/>
              <a:buNone/>
            </a:pPr>
            <a:r>
              <a:rPr lang="en-US" altLang="zh-CN" sz="1800" b="0" dirty="0">
                <a:latin typeface="Calibri" charset="0"/>
                <a:ea typeface="宋体" charset="0"/>
              </a:rPr>
              <a:t>  </a:t>
            </a:r>
            <a:r>
              <a:rPr lang="zh-CN" sz="1800" b="0" dirty="0">
                <a:latin typeface="Calibri" charset="0"/>
                <a:ea typeface="宋体" charset="0"/>
              </a:rPr>
              <a:t>该馆藏明代石羊用一块汉白玉整体雕刻而成，体形硕大，重约</a:t>
            </a:r>
            <a:r>
              <a:rPr lang="zh-CN" sz="1800" b="0" dirty="0">
                <a:latin typeface="Calibri" charset="0"/>
                <a:ea typeface="宋体" charset="0"/>
                <a:cs typeface="华文楷体" charset="0"/>
              </a:rPr>
              <a:t>7吨，其造型粗犷、大气，雕刻手法娴熟传神，令人过目不忘。汉白玉是一种晶莹洁白的大理石，色白纯洁，内含闪光晶体，给人一尘不染的严肃美，为古代皇家专用，石头本身没有语言，给人冷冰冰的感觉，但我们却发现这件石羊的雕刻娴熟、流畅、体态丰盈，乍一看上去给人栩栩如生的真实感。</a:t>
            </a:r>
            <a:r>
              <a:rPr lang="en-US" sz="1800" b="0" dirty="0">
                <a:latin typeface="宋体" charset="0"/>
                <a:ea typeface="宋体" charset="0"/>
                <a:cs typeface="华文楷体" charset="0"/>
              </a:rPr>
              <a:t>
    </a:t>
            </a:r>
            <a:r>
              <a:rPr lang="zh-CN" sz="1800" b="0" dirty="0">
                <a:latin typeface="Calibri" charset="0"/>
                <a:ea typeface="宋体" charset="0"/>
              </a:rPr>
              <a:t>这尊石羊双膝下跪，呈卧姿，羊有跪乳之恩，是一种非常感恩的动物，把这件石羊摆放在皇家的神道两侧，不仅起到守卫的作用，而且也表达了对皇室的感激之情。此外，石羊慈眉善目，象征吉祥，寓意忠孝，它被安置在陵墓石兽的行列同样也是为了辟邪，石羊的原形本来是一种叫做</a:t>
            </a:r>
            <a:r>
              <a:rPr lang="zh-CN" sz="1800" b="0" dirty="0">
                <a:latin typeface="Calibri" charset="0"/>
                <a:ea typeface="宋体" charset="0"/>
                <a:cs typeface="华文楷体" charset="0"/>
              </a:rPr>
              <a:t>“獬豸”的独角神兽，这种神兽能辨别忠奸，其独角就是惩治邪恶的武器，凡邪恶之人见了它和它的独角无不望而却步，因为羊头上有角，所以羊的形象也被引申到辟邪的行列，组合进陵墓石兽的阵营。羊是阳的谐音，因此有“三羊开泰”之说，意在祝愿人们“洋洋如意”，“石”来运转。</a:t>
            </a:r>
            <a:r>
              <a:rPr lang="en-US" sz="1800" b="0" dirty="0">
                <a:latin typeface="宋体" charset="0"/>
                <a:ea typeface="宋体" charset="0"/>
                <a:cs typeface="华文楷体" charset="0"/>
              </a:rPr>
              <a:t>
 </a:t>
            </a:r>
            <a:endParaRPr lang="ko-KR" altLang="en-US" sz="1800" b="0" dirty="0">
              <a:latin typeface="宋体" charset="0"/>
              <a:ea typeface="宋体" charset="0"/>
              <a:cs typeface="华文楷体"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764540" y="1300480"/>
            <a:ext cx="5777865" cy="4272280"/>
          </a:xfrm>
          <a:prstGeom prst="rect">
            <a:avLst/>
          </a:prstGeom>
          <a:noFill/>
          <a:ln w="9525">
            <a:noFill/>
          </a:ln>
        </p:spPr>
        <p:txBody>
          <a:bodyPr vert="horz" wrap="square" lIns="91440" tIns="45720" rIns="91440" bIns="45720" numCol="1" anchor="t">
            <a:spAutoFit/>
          </a:bodyPr>
          <a:lstStyle/>
          <a:p>
            <a:pPr marL="0" indent="177800" algn="l" defTabSz="457200" eaLnBrk="1" latinLnBrk="0" hangingPunct="1">
              <a:lnSpc>
                <a:spcPct val="100000"/>
              </a:lnSpc>
              <a:spcBef>
                <a:spcPts val="0"/>
              </a:spcBef>
              <a:spcAft>
                <a:spcPts val="0"/>
              </a:spcAft>
              <a:buFontTx/>
              <a:buNone/>
            </a:pPr>
            <a:r>
              <a:rPr lang="zh-CN" sz="3200" b="0">
                <a:latin typeface="黑体" charset="0"/>
                <a:ea typeface="黑体" charset="0"/>
              </a:rPr>
              <a:t>白玉石虎（明代）
</a:t>
            </a:r>
            <a:r>
              <a:rPr lang="en-US" altLang="zh-CN" sz="2000" b="0">
                <a:latin typeface="Calibri" charset="0"/>
                <a:ea typeface="宋体" charset="0"/>
              </a:rPr>
              <a:t>      </a:t>
            </a:r>
            <a:endParaRPr lang="ko-KR" altLang="en-US" sz="2000" b="0">
              <a:latin typeface="Calibri" charset="0"/>
              <a:ea typeface="宋体" charset="0"/>
            </a:endParaRPr>
          </a:p>
          <a:p>
            <a:pPr marL="0" indent="177800" algn="l" defTabSz="457200" eaLnBrk="1" latinLnBrk="0" hangingPunct="1">
              <a:lnSpc>
                <a:spcPct val="100000"/>
              </a:lnSpc>
              <a:spcBef>
                <a:spcPts val="0"/>
              </a:spcBef>
              <a:spcAft>
                <a:spcPts val="0"/>
              </a:spcAft>
              <a:buFontTx/>
              <a:buNone/>
            </a:pPr>
            <a:r>
              <a:rPr lang="en-US" altLang="zh-CN" sz="2000" b="0">
                <a:latin typeface="Calibri" charset="0"/>
                <a:ea typeface="宋体" charset="0"/>
              </a:rPr>
              <a:t>   </a:t>
            </a:r>
            <a:r>
              <a:rPr lang="zh-CN" sz="2000" b="0">
                <a:latin typeface="Calibri" charset="0"/>
                <a:ea typeface="宋体" charset="0"/>
              </a:rPr>
              <a:t>封建帝王陵前放置石虎是汉代以来的风俗，后逐步形成定制，东汉泰山太守应劭曾在《风俗通》里记载，石虎就是大陵寝前的石虎神可以驱除威胁陵墓的妖邪鬼怪，保佑主人不受袭扰，此外还有义、忠、孝之意，爱国将士岳飞墓前便放置有石虎。这尊明代汉白玉石虎，它和石羊属同时同地从河北收集而来，由于当时它是卧在地上，一半埋在地下，一半露在外面，所以受风化的程度不同，但依然可以看出是用整块汉白玉雕刻而成，石虎呈蹲状，昂首挺胸，作为百兽之王，相传能够压盛辟邪。石虎作为石兽之一，如同一名勇猛的</a:t>
            </a:r>
            <a:r>
              <a:rPr lang="zh-CN" sz="2000" b="0">
                <a:latin typeface="Calibri" charset="0"/>
                <a:ea typeface="宋体" charset="0"/>
                <a:cs typeface="华文楷体" charset="0"/>
              </a:rPr>
              <a:t>“卫士”护卫着皇陵</a:t>
            </a:r>
            <a:r>
              <a:rPr lang="zh-CN" sz="1400" b="0">
                <a:latin typeface="Calibri" charset="0"/>
                <a:ea typeface="宋体" charset="0"/>
                <a:cs typeface="华文楷体" charset="0"/>
              </a:rPr>
              <a:t>。</a:t>
            </a:r>
            <a:endParaRPr lang="ko-KR" altLang="en-US" sz="1400" b="0">
              <a:latin typeface="Calibri" charset="0"/>
              <a:ea typeface="宋体" charset="0"/>
              <a:cs typeface="华文楷体"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22570" y="1910080"/>
            <a:ext cx="1546860" cy="1054735"/>
          </a:xfrm>
          <a:prstGeom prst="rect">
            <a:avLst/>
          </a:prstGeom>
          <a:effectLst>
            <a:outerShdw blurRad="50800" dist="38100" dir="2700000" algn="tl" rotWithShape="0">
              <a:schemeClr val="bg2">
                <a:lumMod val="50000"/>
                <a:alpha val="20000"/>
              </a:schemeClr>
            </a:outerShdw>
          </a:effectLst>
        </p:spPr>
      </p:pic>
      <p:sp>
        <p:nvSpPr>
          <p:cNvPr id="8" name="文本框 7"/>
          <p:cNvSpPr txBox="1"/>
          <p:nvPr/>
        </p:nvSpPr>
        <p:spPr>
          <a:xfrm>
            <a:off x="4157345" y="3295015"/>
            <a:ext cx="3890645" cy="584200"/>
          </a:xfrm>
          <a:prstGeom prst="rect">
            <a:avLst/>
          </a:prstGeom>
          <a:noFill/>
        </p:spPr>
        <p:txBody>
          <a:bodyPr vert="horz" wrap="square" lIns="91440" tIns="45720" rIns="91440" bIns="45720" numCol="1" anchor="t">
            <a:spAutoFit/>
          </a:bodyPr>
          <a:lstStyle/>
          <a:p>
            <a:pPr marL="0" indent="0" algn="ctr" defTabSz="457200" eaLnBrk="1" latinLnBrk="0" hangingPunct="1">
              <a:lnSpc>
                <a:spcPct val="100000"/>
              </a:lnSpc>
              <a:spcBef>
                <a:spcPts val="0"/>
              </a:spcBef>
              <a:spcAft>
                <a:spcPts val="0"/>
              </a:spcAft>
              <a:buFontTx/>
              <a:buNone/>
            </a:pPr>
            <a:r>
              <a:rPr sz="3200" b="1" spc="600">
                <a:latin typeface="HYShuSongErF" charset="0"/>
                <a:ea typeface="HYShuSongErF" charset="0"/>
              </a:rPr>
              <a:t>科举制度</a:t>
            </a:r>
            <a:endParaRPr lang="ko-KR" altLang="en-US" sz="3200" b="1">
              <a:latin typeface="HYShuSongErF" charset="0"/>
              <a:ea typeface="HYShuSongErF" charset="0"/>
            </a:endParaRPr>
          </a:p>
        </p:txBody>
      </p:sp>
      <p:sp>
        <p:nvSpPr>
          <p:cNvPr id="10" name="文本框 9"/>
          <p:cNvSpPr txBox="1"/>
          <p:nvPr/>
        </p:nvSpPr>
        <p:spPr>
          <a:xfrm>
            <a:off x="4142105" y="3863340"/>
            <a:ext cx="3975735" cy="461010"/>
          </a:xfrm>
          <a:prstGeom prst="rect">
            <a:avLst/>
          </a:prstGeom>
          <a:noFill/>
        </p:spPr>
        <p:txBody>
          <a:bodyPr vert="horz" wrap="square" lIns="91440" tIns="45720" rIns="91440" bIns="45720" numCol="1" anchor="t">
            <a:spAutoFit/>
          </a:bodyPr>
          <a:lstStyle/>
          <a:p>
            <a:pPr marL="0" indent="0" algn="ctr" defTabSz="457200" eaLnBrk="1" latinLnBrk="0" hangingPunct="1">
              <a:lnSpc>
                <a:spcPct val="120000"/>
              </a:lnSpc>
              <a:spcBef>
                <a:spcPts val="0"/>
              </a:spcBef>
              <a:spcAft>
                <a:spcPts val="0"/>
              </a:spcAft>
              <a:buFontTx/>
              <a:buNone/>
            </a:pPr>
            <a:r>
              <a:rPr sz="2000" b="1" spc="600">
                <a:latin typeface="HYShuSongErF" charset="0"/>
                <a:ea typeface="HYShuSongErF" charset="0"/>
              </a:rPr>
              <a:t> </a:t>
            </a:r>
            <a:r>
              <a:rPr sz="1600" b="1" spc="600">
                <a:latin typeface="HYShuSongErF" charset="0"/>
                <a:ea typeface="HYShuSongErF" charset="0"/>
              </a:rPr>
              <a:t>研究人员：陈秋奕，尹柯馨</a:t>
            </a:r>
            <a:endParaRPr lang="ko-KR" altLang="en-US" sz="2000" b="1">
              <a:latin typeface="HYShuSongErF" charset="0"/>
              <a:ea typeface="HYShuSongErF" charset="0"/>
            </a:endParaRPr>
          </a:p>
        </p:txBody>
      </p:sp>
      <p:sp>
        <p:nvSpPr>
          <p:cNvPr id="18" name="矩形 17"/>
          <p:cNvSpPr/>
          <p:nvPr/>
        </p:nvSpPr>
        <p:spPr>
          <a:xfrm>
            <a:off x="5760720" y="2105660"/>
            <a:ext cx="739140" cy="676275"/>
          </a:xfrm>
          <a:prstGeom prst="rect">
            <a:avLst/>
          </a:prstGeom>
        </p:spPr>
        <p:txBody>
          <a:bodyPr vert="horz" wrap="square" lIns="91440" tIns="45720" rIns="91440" bIns="45720" numCol="1" anchor="t">
            <a:spAutoFit/>
          </a:bodyPr>
          <a:lstStyle/>
          <a:p>
            <a:pPr marL="0" indent="0" algn="l" defTabSz="457200" eaLnBrk="1" latinLnBrk="0" hangingPunct="1">
              <a:lnSpc>
                <a:spcPct val="100000"/>
              </a:lnSpc>
              <a:spcBef>
                <a:spcPts val="0"/>
              </a:spcBef>
              <a:spcAft>
                <a:spcPts val="0"/>
              </a:spcAft>
              <a:buFontTx/>
              <a:buNone/>
            </a:pPr>
            <a:r>
              <a:rPr sz="3800" b="1">
                <a:solidFill>
                  <a:srgbClr val="000000"/>
                </a:solidFill>
                <a:latin typeface="HYShuSongErF" charset="0"/>
                <a:ea typeface="HYShuSongErF" charset="0"/>
              </a:rPr>
              <a:t>叁</a:t>
            </a:r>
            <a:endParaRPr lang="ko-KR" altLang="en-US" sz="3800" b="1">
              <a:solidFill>
                <a:srgbClr val="000000"/>
              </a:solidFill>
              <a:latin typeface="HYShuSongErF" charset="0"/>
              <a:ea typeface="HYShuSongErF"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747395" y="501650"/>
            <a:ext cx="10389870" cy="6043449"/>
          </a:xfrm>
          <a:prstGeom prst="rect">
            <a:avLst/>
          </a:prstGeom>
          <a:noFill/>
          <a:ln w="9525">
            <a:noFill/>
          </a:ln>
        </p:spPr>
        <p:txBody>
          <a:bodyPr vert="horz" wrap="square" lIns="91440" tIns="45720" rIns="91440" bIns="45720" numCol="1" anchor="t">
            <a:spAutoFit/>
          </a:bodyPr>
          <a:lstStyle/>
          <a:p>
            <a:pPr marL="0" indent="0" algn="l" defTabSz="457200" eaLnBrk="1" latinLnBrk="0" hangingPunct="1">
              <a:lnSpc>
                <a:spcPts val="1500"/>
              </a:lnSpc>
              <a:spcBef>
                <a:spcPts val="0"/>
              </a:spcBef>
              <a:spcAft>
                <a:spcPts val="0"/>
              </a:spcAft>
              <a:buFontTx/>
              <a:buNone/>
            </a:pPr>
            <a:r>
              <a:rPr lang="en-US" sz="1600" b="0" dirty="0">
                <a:solidFill>
                  <a:srgbClr val="000000"/>
                </a:solidFill>
                <a:latin typeface="Times New Roman" charset="0"/>
                <a:ea typeface="宋体" charset="0"/>
              </a:rPr>
              <a:t>        </a:t>
            </a:r>
            <a:r>
              <a:rPr lang="zh-CN" sz="1600" b="0" dirty="0">
                <a:solidFill>
                  <a:srgbClr val="000000"/>
                </a:solidFill>
                <a:latin typeface="Calibri" charset="0"/>
                <a:ea typeface="宋体" charset="0"/>
              </a:rPr>
              <a:t>科举是历代封建王朝，通过考试选拔官吏的一种制度，由于采用分科取士的办法，所以叫科举。从隋代至明清科举制实行了</a:t>
            </a:r>
            <a:r>
              <a:rPr lang="en-US" sz="1600" b="0" dirty="0">
                <a:solidFill>
                  <a:srgbClr val="000000"/>
                </a:solidFill>
                <a:latin typeface="Times New Roman" charset="0"/>
                <a:ea typeface="宋体" charset="0"/>
              </a:rPr>
              <a:t>1300</a:t>
            </a:r>
            <a:r>
              <a:rPr lang="zh-CN" sz="1600" b="0" dirty="0">
                <a:solidFill>
                  <a:srgbClr val="000000"/>
                </a:solidFill>
                <a:latin typeface="Calibri" charset="0"/>
                <a:ea typeface="宋体" charset="0"/>
              </a:rPr>
              <a:t>多年，明朝科举考试形成了完备的制度，共分四级，院试，即童生试，乡试，会试和殿试。考试</a:t>
            </a:r>
            <a:r>
              <a:rPr lang="en-US" altLang="zh-CN" sz="1600" b="0" dirty="0">
                <a:solidFill>
                  <a:srgbClr val="000000"/>
                </a:solidFill>
                <a:latin typeface="Calibri" charset="0"/>
                <a:ea typeface="宋体" charset="0"/>
              </a:rPr>
              <a:t>  </a:t>
            </a:r>
            <a:r>
              <a:rPr lang="zh-CN" sz="1600" b="0" dirty="0">
                <a:solidFill>
                  <a:srgbClr val="000000"/>
                </a:solidFill>
                <a:latin typeface="Calibri" charset="0"/>
                <a:ea typeface="宋体" charset="0"/>
              </a:rPr>
              <a:t>内容基本是儒家经义，以四书文句为题规定文章格式为八股文解释，必须以朱熹，四书集注，为准。
</a:t>
            </a:r>
            <a:r>
              <a:rPr lang="en-US" altLang="zh-CN" sz="1600" b="0" dirty="0">
                <a:solidFill>
                  <a:srgbClr val="000000"/>
                </a:solidFill>
                <a:latin typeface="Calibri" charset="0"/>
                <a:ea typeface="宋体" charset="0"/>
              </a:rPr>
              <a:t>        </a:t>
            </a:r>
            <a:endParaRPr lang="ko-KR" altLang="en-US" sz="1600" b="0" dirty="0">
              <a:solidFill>
                <a:srgbClr val="000000"/>
              </a:solidFill>
              <a:latin typeface="Calibri" charset="0"/>
              <a:ea typeface="宋体" charset="0"/>
            </a:endParaRPr>
          </a:p>
          <a:p>
            <a:pPr marL="0" indent="0" algn="l" defTabSz="457200" eaLnBrk="1" latinLnBrk="0" hangingPunct="1">
              <a:lnSpc>
                <a:spcPts val="1500"/>
              </a:lnSpc>
              <a:spcBef>
                <a:spcPts val="0"/>
              </a:spcBef>
              <a:spcAft>
                <a:spcPts val="0"/>
              </a:spcAft>
              <a:buFontTx/>
              <a:buNone/>
            </a:pPr>
            <a:r>
              <a:rPr lang="en-US" altLang="zh-CN" sz="1600" b="0" dirty="0">
                <a:solidFill>
                  <a:srgbClr val="000000"/>
                </a:solidFill>
                <a:latin typeface="Calibri" charset="0"/>
                <a:ea typeface="宋体" charset="0"/>
              </a:rPr>
              <a:t>         </a:t>
            </a:r>
            <a:r>
              <a:rPr sz="1600" b="1" i="1" dirty="0" err="1">
                <a:solidFill>
                  <a:srgbClr val="000000"/>
                </a:solidFill>
                <a:latin typeface="Calibri" charset="0"/>
                <a:ea typeface="宋体" charset="0"/>
              </a:rPr>
              <a:t>童生试</a:t>
            </a:r>
            <a:r>
              <a:rPr lang="zh-CN" sz="1600" b="0" dirty="0">
                <a:solidFill>
                  <a:srgbClr val="000000"/>
                </a:solidFill>
                <a:latin typeface="Calibri" charset="0"/>
                <a:ea typeface="宋体" charset="0"/>
              </a:rPr>
              <a:t>也叫院试，明代由提学官主持，清代由各省学政主持的地方科举考试，包括县市府试和院试三个阶段，院士合格后取得生源秀才资格，方能进入府州县学学习，所以又叫入学考试，应试者不分年龄大小，都称童生。促织，邑有成名者，操童子业。操童子业是说正在准备参加童生试。
</a:t>
            </a:r>
            <a:r>
              <a:rPr lang="en-US" altLang="zh-CN" sz="1600" b="0" dirty="0">
                <a:solidFill>
                  <a:srgbClr val="000000"/>
                </a:solidFill>
                <a:latin typeface="Calibri" charset="0"/>
                <a:ea typeface="宋体" charset="0"/>
              </a:rPr>
              <a:t>          </a:t>
            </a:r>
            <a:endParaRPr lang="ko-KR" altLang="en-US" sz="1600" b="0" dirty="0">
              <a:solidFill>
                <a:srgbClr val="000000"/>
              </a:solidFill>
              <a:latin typeface="Calibri" charset="0"/>
              <a:ea typeface="宋体" charset="0"/>
            </a:endParaRPr>
          </a:p>
          <a:p>
            <a:pPr marL="0" indent="0" algn="l" defTabSz="457200" eaLnBrk="1" latinLnBrk="0" hangingPunct="1">
              <a:lnSpc>
                <a:spcPts val="1500"/>
              </a:lnSpc>
              <a:spcBef>
                <a:spcPts val="0"/>
              </a:spcBef>
              <a:spcAft>
                <a:spcPts val="0"/>
              </a:spcAft>
              <a:buFontTx/>
              <a:buNone/>
            </a:pPr>
            <a:r>
              <a:rPr lang="en-US" altLang="zh-CN" sz="1600" b="0" dirty="0">
                <a:solidFill>
                  <a:srgbClr val="000000"/>
                </a:solidFill>
                <a:latin typeface="Calibri" charset="0"/>
                <a:ea typeface="宋体" charset="0"/>
              </a:rPr>
              <a:t>        </a:t>
            </a:r>
            <a:r>
              <a:rPr sz="1600" b="1" i="1" dirty="0">
                <a:solidFill>
                  <a:srgbClr val="000000"/>
                </a:solidFill>
                <a:latin typeface="Calibri" charset="0"/>
                <a:ea typeface="宋体" charset="0"/>
              </a:rPr>
              <a:t> </a:t>
            </a:r>
            <a:r>
              <a:rPr sz="1600" b="1" i="1" dirty="0" err="1">
                <a:solidFill>
                  <a:srgbClr val="000000"/>
                </a:solidFill>
                <a:latin typeface="Calibri" charset="0"/>
                <a:ea typeface="宋体" charset="0"/>
              </a:rPr>
              <a:t>乡试</a:t>
            </a:r>
            <a:r>
              <a:rPr lang="zh-CN" sz="1600" b="0" dirty="0">
                <a:solidFill>
                  <a:srgbClr val="000000"/>
                </a:solidFill>
                <a:latin typeface="Calibri" charset="0"/>
                <a:ea typeface="宋体" charset="0"/>
              </a:rPr>
              <a:t>，明清两代，每三年个在各省省城包括京城举行的一次考试，应在秋八月举行，故又称，秋闱。主考官由皇帝委派考后发布正副榜正榜所取的叫举人，俗称孝廉，第一名叫解元，负榜为一种附加榜。于正式录取名额之外，另取若干名列为副榜。举人，实际上是候补官员，有资格做官了。
</a:t>
            </a:r>
            <a:r>
              <a:rPr lang="en-US" altLang="zh-CN" sz="1600" b="0" dirty="0">
                <a:solidFill>
                  <a:srgbClr val="000000"/>
                </a:solidFill>
                <a:latin typeface="Calibri" charset="0"/>
                <a:ea typeface="宋体" charset="0"/>
              </a:rPr>
              <a:t>          </a:t>
            </a:r>
            <a:endParaRPr lang="ko-KR" altLang="en-US" sz="1600" b="0" dirty="0">
              <a:solidFill>
                <a:srgbClr val="000000"/>
              </a:solidFill>
              <a:latin typeface="Calibri" charset="0"/>
              <a:ea typeface="宋体" charset="0"/>
            </a:endParaRPr>
          </a:p>
          <a:p>
            <a:pPr marL="0" indent="0" algn="l" defTabSz="457200" eaLnBrk="1" latinLnBrk="0" hangingPunct="1">
              <a:lnSpc>
                <a:spcPts val="1500"/>
              </a:lnSpc>
              <a:spcBef>
                <a:spcPts val="0"/>
              </a:spcBef>
              <a:spcAft>
                <a:spcPts val="0"/>
              </a:spcAft>
              <a:buFontTx/>
              <a:buNone/>
            </a:pPr>
            <a:r>
              <a:rPr lang="en-US" altLang="zh-CN" sz="1600" b="0" dirty="0">
                <a:solidFill>
                  <a:srgbClr val="000000"/>
                </a:solidFill>
                <a:latin typeface="Calibri" charset="0"/>
                <a:ea typeface="宋体" charset="0"/>
              </a:rPr>
              <a:t>          </a:t>
            </a:r>
            <a:r>
              <a:rPr sz="1600" b="1" i="1" dirty="0">
                <a:solidFill>
                  <a:srgbClr val="000000"/>
                </a:solidFill>
                <a:latin typeface="Calibri" charset="0"/>
                <a:ea typeface="宋体" charset="0"/>
              </a:rPr>
              <a:t>会试</a:t>
            </a:r>
            <a:r>
              <a:rPr sz="1600" b="0" i="0" dirty="0">
                <a:solidFill>
                  <a:srgbClr val="000000"/>
                </a:solidFill>
                <a:latin typeface="Calibri" charset="0"/>
                <a:ea typeface="宋体" charset="0"/>
              </a:rPr>
              <a:t>是由礼部主持的全国考试。于乡试的第二年，即逢丑辰未戌年在京城举行，因在春季举行，故又称春闱。皇帝任命正副总裁，主考官又称座主或座师，各省的举人及国子监监生皆可应考录取300名为贡士，第一名叫会元。
殿试是科举制最高级别的考试，在会试后当年举行，皇帝在殿廷上对会是录取的公式，亲自策问以定甲第。实际上皇帝有时委派大臣主管，并不亲自策问录取分为三甲一甲三名赐进士及第的称号，第一名称状元鼎元，第二名称榜眼，第三名称探花。二甲若干名赐进士出身的称号，三甲若干，名赐同进，士出身的称号，二三甲第一名皆称传胪，一二三甲统称进士。</a:t>
            </a:r>
            <a:endParaRPr lang="ko-KR" altLang="en-US" sz="1600" b="0" dirty="0">
              <a:solidFill>
                <a:srgbClr val="000000"/>
              </a:solidFill>
              <a:latin typeface="Calibri" charset="0"/>
              <a:ea typeface="宋体" charset="0"/>
            </a:endParaRPr>
          </a:p>
          <a:p>
            <a:pPr marL="0" indent="0" algn="l" defTabSz="457200" eaLnBrk="1" latinLnBrk="0" hangingPunct="1">
              <a:lnSpc>
                <a:spcPts val="1500"/>
              </a:lnSpc>
              <a:spcBef>
                <a:spcPts val="0"/>
              </a:spcBef>
              <a:spcAft>
                <a:spcPts val="0"/>
              </a:spcAft>
              <a:buFontTx/>
              <a:buNone/>
            </a:pPr>
            <a:r>
              <a:rPr lang="zh-CN" sz="1600" b="0" dirty="0">
                <a:solidFill>
                  <a:srgbClr val="000000"/>
                </a:solidFill>
                <a:latin typeface="Calibri" charset="0"/>
                <a:ea typeface="宋体" charset="0"/>
              </a:rPr>
              <a:t>
</a:t>
            </a:r>
            <a:r>
              <a:rPr lang="en-US" altLang="zh-CN" sz="1600" b="0" dirty="0">
                <a:solidFill>
                  <a:srgbClr val="000000"/>
                </a:solidFill>
                <a:latin typeface="Calibri" charset="0"/>
                <a:ea typeface="宋体" charset="0"/>
              </a:rPr>
              <a:t>      </a:t>
            </a:r>
            <a:r>
              <a:rPr sz="1600" b="1" i="1" dirty="0">
                <a:solidFill>
                  <a:srgbClr val="000000"/>
                </a:solidFill>
                <a:latin typeface="Calibri" charset="0"/>
                <a:ea typeface="宋体" charset="0"/>
              </a:rPr>
              <a:t>    </a:t>
            </a:r>
            <a:r>
              <a:rPr sz="1600" b="1" i="1" dirty="0" err="1">
                <a:solidFill>
                  <a:srgbClr val="000000"/>
                </a:solidFill>
                <a:latin typeface="Calibri" charset="0"/>
                <a:ea typeface="宋体" charset="0"/>
              </a:rPr>
              <a:t>进士</a:t>
            </a:r>
            <a:r>
              <a:rPr lang="zh-CN" sz="1600" b="0" dirty="0">
                <a:solidFill>
                  <a:srgbClr val="000000"/>
                </a:solidFill>
                <a:latin typeface="Calibri" charset="0"/>
                <a:ea typeface="宋体" charset="0"/>
              </a:rPr>
              <a:t>是科举考试的最高功名，据统计，在我国</a:t>
            </a:r>
            <a:r>
              <a:rPr lang="en-US" sz="1600" b="0" dirty="0">
                <a:solidFill>
                  <a:srgbClr val="000000"/>
                </a:solidFill>
                <a:latin typeface="Times New Roman" charset="0"/>
                <a:ea typeface="宋体" charset="0"/>
              </a:rPr>
              <a:t>1300</a:t>
            </a:r>
            <a:r>
              <a:rPr lang="zh-CN" sz="1600" b="0" dirty="0">
                <a:solidFill>
                  <a:srgbClr val="000000"/>
                </a:solidFill>
                <a:latin typeface="Calibri" charset="0"/>
                <a:ea typeface="宋体" charset="0"/>
              </a:rPr>
              <a:t>多年的科举制度史上，考中进士的总数至少是</a:t>
            </a:r>
            <a:r>
              <a:rPr lang="en-US" sz="1600" b="0" dirty="0">
                <a:solidFill>
                  <a:srgbClr val="000000"/>
                </a:solidFill>
                <a:latin typeface="Times New Roman" charset="0"/>
                <a:ea typeface="宋体" charset="0"/>
              </a:rPr>
              <a:t>98749</a:t>
            </a:r>
            <a:r>
              <a:rPr lang="zh-CN" sz="1600" b="0" dirty="0">
                <a:solidFill>
                  <a:srgbClr val="000000"/>
                </a:solidFill>
                <a:latin typeface="Calibri" charset="0"/>
                <a:ea typeface="宋体" charset="0"/>
              </a:rPr>
              <a:t>人，古代许多著名作家都是进士出身，如唐代的贺知章，王勃，宋之问王昌龄，王维，岑参，韩愈，刘禹锡，白居易，柳宗元，杜牧等，宋代的范仲淹，欧阳修司马光王安石，苏轼。考中进士，一甲集授官职，其余二甲参加翰林院考试，学习三年，再授官职。
</a:t>
            </a:r>
            <a:r>
              <a:rPr lang="en-US" altLang="zh-CN" sz="1600" b="0" dirty="0">
                <a:solidFill>
                  <a:srgbClr val="000000"/>
                </a:solidFill>
                <a:latin typeface="Calibri" charset="0"/>
                <a:ea typeface="宋体" charset="0"/>
              </a:rPr>
              <a:t>           </a:t>
            </a:r>
            <a:endParaRPr lang="ko-KR" altLang="en-US" sz="1600" b="0" dirty="0">
              <a:solidFill>
                <a:srgbClr val="000000"/>
              </a:solidFill>
              <a:latin typeface="Calibri" charset="0"/>
              <a:ea typeface="宋体" charset="0"/>
            </a:endParaRPr>
          </a:p>
          <a:p>
            <a:pPr marL="0" indent="0" algn="l" defTabSz="457200" eaLnBrk="1" latinLnBrk="0" hangingPunct="1">
              <a:lnSpc>
                <a:spcPts val="1500"/>
              </a:lnSpc>
              <a:spcBef>
                <a:spcPts val="0"/>
              </a:spcBef>
              <a:spcAft>
                <a:spcPts val="0"/>
              </a:spcAft>
              <a:buFontTx/>
              <a:buNone/>
            </a:pPr>
            <a:r>
              <a:rPr lang="en-US" altLang="zh-CN" sz="1600" b="0" dirty="0">
                <a:solidFill>
                  <a:srgbClr val="000000"/>
                </a:solidFill>
                <a:latin typeface="Calibri" charset="0"/>
                <a:ea typeface="宋体" charset="0"/>
              </a:rPr>
              <a:t>          </a:t>
            </a:r>
            <a:r>
              <a:rPr sz="1600" b="1" i="1" dirty="0" err="1">
                <a:solidFill>
                  <a:srgbClr val="000000"/>
                </a:solidFill>
                <a:latin typeface="Calibri" charset="0"/>
                <a:ea typeface="宋体" charset="0"/>
              </a:rPr>
              <a:t>八股文</a:t>
            </a:r>
            <a:r>
              <a:rPr lang="zh-CN" sz="1600" b="0" dirty="0">
                <a:solidFill>
                  <a:srgbClr val="000000"/>
                </a:solidFill>
                <a:latin typeface="Calibri" charset="0"/>
                <a:ea typeface="宋体" charset="0"/>
              </a:rPr>
              <a:t>明间科举考试制度所规定的一种文体也叫时文，志义，时义，四书文，八比文，这种文体有一套固定的格式规定，由破题，承题，起讲，入手，起股，中股，后股八个部分组成，每一部分的句数，句型，也都有严格的规定，破题，规定两句，说破题目意义，承题三句或四句承接破题加以说明，起讲概括全文是议论的开始入手引入文章主体，从起股到束股是八股文的主要部分，尤以中股为重心，在正式议论的这四个段落中，每段都有两股相互排比对偶的文字，共为八股。八股文，由此得名。</a:t>
            </a:r>
            <a:r>
              <a:rPr lang="en-US" sz="1200" b="0" dirty="0">
                <a:latin typeface="Times New Roman" charset="0"/>
                <a:ea typeface="宋体" charset="0"/>
              </a:rPr>
              <a:t>
 </a:t>
            </a:r>
            <a:endParaRPr lang="ko-KR" altLang="en-US" sz="1200" b="0" dirty="0">
              <a:latin typeface="Times New Roman" charset="0"/>
              <a:ea typeface="宋体"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2056130" y="2217420"/>
            <a:ext cx="8435340" cy="1506855"/>
          </a:xfrm>
          <a:prstGeom prst="rect">
            <a:avLst/>
          </a:prstGeom>
          <a:noFill/>
          <a:ln w="9525">
            <a:noFill/>
          </a:ln>
        </p:spPr>
        <p:txBody>
          <a:bodyPr vert="horz" wrap="square" lIns="91440" tIns="45720" rIns="91440" bIns="45720" numCol="1" anchor="t">
            <a:spAutoFit/>
          </a:bodyPr>
          <a:lstStyle/>
          <a:p>
            <a:pPr marL="0" indent="0" algn="l" defTabSz="457200" eaLnBrk="1" latinLnBrk="0" hangingPunct="1">
              <a:lnSpc>
                <a:spcPct val="100000"/>
              </a:lnSpc>
              <a:spcBef>
                <a:spcPts val="0"/>
              </a:spcBef>
              <a:spcAft>
                <a:spcPts val="0"/>
              </a:spcAft>
              <a:buFontTx/>
              <a:buNone/>
            </a:pPr>
            <a:r>
              <a:rPr sz="3200" b="1" i="1">
                <a:latin typeface="Calibri" charset="0"/>
                <a:ea typeface="宋体" charset="0"/>
              </a:rPr>
              <a:t>课题研究方法</a:t>
            </a:r>
            <a:r>
              <a:rPr sz="3200" b="0">
                <a:latin typeface="Calibri" charset="0"/>
                <a:ea typeface="宋体" charset="0"/>
              </a:rPr>
              <a:t> </a:t>
            </a:r>
            <a:r>
              <a:rPr lang="en-US" sz="3600" b="0">
                <a:latin typeface="楷体" charset="0"/>
                <a:ea typeface="宋体" charset="0"/>
                <a:cs typeface="Times New Roman" charset="0"/>
              </a:rPr>
              <a:t>
 </a:t>
            </a:r>
            <a:r>
              <a:rPr sz="2800" b="0">
                <a:latin typeface="Calibri" charset="0"/>
                <a:ea typeface="宋体" charset="0"/>
              </a:rPr>
              <a:t>我们组运用了多种研究方式，如查找资料，实地探究、观察、评比激励、总结等，并辅以询问历史学家的方法，来完成此次的研究。</a:t>
            </a:r>
            <a:endParaRPr lang="ko-KR" altLang="en-US" sz="3200" b="0">
              <a:latin typeface="Calibri" charset="0"/>
              <a:ea typeface="宋体"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955"/>
            <a:ext cx="10970895" cy="1143635"/>
          </a:xfrm>
        </p:spPr>
        <p:txBody>
          <a:bodyPr/>
          <a:lstStyle/>
          <a:p>
            <a:endParaRPr lang="zh-CN" altLang="en-US"/>
          </a:p>
        </p:txBody>
      </p:sp>
      <p:sp>
        <p:nvSpPr>
          <p:cNvPr id="100" name="文本框 99"/>
          <p:cNvSpPr txBox="1">
            <a:spLocks/>
          </p:cNvSpPr>
          <p:nvPr/>
        </p:nvSpPr>
        <p:spPr>
          <a:xfrm>
            <a:off x="3321685" y="2041525"/>
            <a:ext cx="5513070" cy="3600986"/>
          </a:xfrm>
          <a:prstGeom prst="rect">
            <a:avLst/>
          </a:prstGeom>
          <a:noFill/>
          <a:ln w="0">
            <a:noFill/>
            <a:prstDash/>
          </a:ln>
        </p:spPr>
        <p:txBody>
          <a:bodyPr vert="horz" wrap="square" lIns="91440" tIns="45720" rIns="91440" bIns="45720" numCol="1" anchor="t">
            <a:spAutoFit/>
          </a:bodyPr>
          <a:lstStyle/>
          <a:p>
            <a:pPr marL="0" indent="0" algn="l" defTabSz="457200" eaLnBrk="1" latinLnBrk="0" hangingPunct="1">
              <a:lnSpc>
                <a:spcPct val="100000"/>
              </a:lnSpc>
              <a:spcBef>
                <a:spcPts val="0"/>
              </a:spcBef>
              <a:spcAft>
                <a:spcPts val="0"/>
              </a:spcAft>
              <a:buFontTx/>
              <a:buNone/>
            </a:pPr>
            <a:r>
              <a:rPr lang="en-US" altLang="zh-CN" sz="2400" b="0" dirty="0">
                <a:solidFill>
                  <a:srgbClr val="7030A0"/>
                </a:solidFill>
                <a:latin typeface="Calibri" charset="0"/>
                <a:ea typeface="宋体" charset="0"/>
              </a:rPr>
              <a:t>1.</a:t>
            </a:r>
            <a:r>
              <a:rPr lang="zh-CN" sz="2400" b="0" dirty="0">
                <a:solidFill>
                  <a:srgbClr val="7030A0"/>
                </a:solidFill>
                <a:latin typeface="Calibri" charset="0"/>
                <a:ea typeface="宋体" charset="0"/>
              </a:rPr>
              <a:t>课题研究</a:t>
            </a:r>
            <a:r>
              <a:rPr lang="zh-CN" sz="2400" b="0" dirty="0" smtClean="0">
                <a:solidFill>
                  <a:srgbClr val="7030A0"/>
                </a:solidFill>
                <a:latin typeface="Calibri" charset="0"/>
                <a:ea typeface="宋体" charset="0"/>
              </a:rPr>
              <a:t>背景</a:t>
            </a:r>
            <a:r>
              <a:rPr lang="zh-CN" sz="2400" b="0" dirty="0">
                <a:solidFill>
                  <a:srgbClr val="7030A0"/>
                </a:solidFill>
                <a:latin typeface="Calibri" charset="0"/>
                <a:ea typeface="宋体" charset="0"/>
              </a:rPr>
              <a:t>
</a:t>
            </a:r>
            <a:r>
              <a:rPr lang="en-US" altLang="zh-CN" sz="2400" b="0" dirty="0">
                <a:solidFill>
                  <a:srgbClr val="7030A0"/>
                </a:solidFill>
                <a:latin typeface="Calibri" charset="0"/>
                <a:ea typeface="宋体" charset="0"/>
              </a:rPr>
              <a:t>2.</a:t>
            </a:r>
            <a:r>
              <a:rPr lang="zh-CN" sz="2400" b="0" dirty="0">
                <a:solidFill>
                  <a:srgbClr val="7030A0"/>
                </a:solidFill>
                <a:latin typeface="Calibri" charset="0"/>
                <a:ea typeface="宋体" charset="0"/>
              </a:rPr>
              <a:t>课题</a:t>
            </a:r>
            <a:r>
              <a:rPr lang="zh-CN" sz="2400" b="0" dirty="0" smtClean="0">
                <a:solidFill>
                  <a:srgbClr val="7030A0"/>
                </a:solidFill>
                <a:latin typeface="Calibri" charset="0"/>
                <a:ea typeface="宋体" charset="0"/>
              </a:rPr>
              <a:t>简介</a:t>
            </a:r>
            <a:r>
              <a:rPr lang="zh-CN" sz="2400" b="0" dirty="0">
                <a:solidFill>
                  <a:srgbClr val="7030A0"/>
                </a:solidFill>
                <a:latin typeface="Calibri" charset="0"/>
                <a:ea typeface="宋体" charset="0"/>
              </a:rPr>
              <a:t>
</a:t>
            </a:r>
            <a:r>
              <a:rPr lang="en-US" altLang="zh-CN" sz="2400" b="0" dirty="0">
                <a:solidFill>
                  <a:srgbClr val="7030A0"/>
                </a:solidFill>
                <a:latin typeface="Calibri" charset="0"/>
                <a:ea typeface="宋体" charset="0"/>
              </a:rPr>
              <a:t>3.</a:t>
            </a:r>
            <a:r>
              <a:rPr lang="zh-CN" sz="2400" b="0" dirty="0">
                <a:solidFill>
                  <a:srgbClr val="7030A0"/>
                </a:solidFill>
                <a:latin typeface="Calibri" charset="0"/>
                <a:ea typeface="宋体" charset="0"/>
              </a:rPr>
              <a:t>研究内容及研究</a:t>
            </a:r>
            <a:r>
              <a:rPr lang="zh-CN" sz="2400" b="0" dirty="0" smtClean="0">
                <a:solidFill>
                  <a:srgbClr val="7030A0"/>
                </a:solidFill>
                <a:latin typeface="Calibri" charset="0"/>
                <a:ea typeface="宋体" charset="0"/>
              </a:rPr>
              <a:t>成果</a:t>
            </a:r>
            <a:endParaRPr lang="ko-KR" altLang="en-US" b="0" dirty="0">
              <a:solidFill>
                <a:srgbClr val="7030A0"/>
              </a:solidFill>
              <a:latin typeface="Calibri" charset="0"/>
              <a:ea typeface="宋体" charset="0"/>
            </a:endParaRPr>
          </a:p>
          <a:p>
            <a:pPr marL="0" indent="0" algn="l" defTabSz="457200" eaLnBrk="1" latinLnBrk="0" hangingPunct="1">
              <a:lnSpc>
                <a:spcPct val="100000"/>
              </a:lnSpc>
              <a:spcBef>
                <a:spcPts val="0"/>
              </a:spcBef>
              <a:spcAft>
                <a:spcPts val="0"/>
              </a:spcAft>
              <a:buFontTx/>
              <a:buNone/>
            </a:pPr>
            <a:r>
              <a:rPr lang="zh-CN" b="0" dirty="0">
                <a:solidFill>
                  <a:srgbClr val="7030A0"/>
                </a:solidFill>
                <a:latin typeface="Calibri" charset="0"/>
                <a:ea typeface="宋体" charset="0"/>
              </a:rPr>
              <a:t>（1）龟山汉墓历史，结构及七大未解</a:t>
            </a:r>
            <a:r>
              <a:rPr lang="zh-CN" b="0" dirty="0" smtClean="0">
                <a:solidFill>
                  <a:srgbClr val="7030A0"/>
                </a:solidFill>
                <a:latin typeface="Calibri" charset="0"/>
                <a:ea typeface="宋体" charset="0"/>
              </a:rPr>
              <a:t>之谜</a:t>
            </a:r>
            <a:endParaRPr lang="ko-KR" altLang="en-US" b="0" dirty="0">
              <a:solidFill>
                <a:srgbClr val="7030A0"/>
              </a:solidFill>
              <a:latin typeface="Calibri" charset="0"/>
              <a:ea typeface="宋体" charset="0"/>
            </a:endParaRPr>
          </a:p>
          <a:p>
            <a:pPr marL="0" indent="0" algn="l" defTabSz="457200" eaLnBrk="1" latinLnBrk="0" hangingPunct="1">
              <a:lnSpc>
                <a:spcPct val="100000"/>
              </a:lnSpc>
              <a:spcBef>
                <a:spcPts val="0"/>
              </a:spcBef>
              <a:spcAft>
                <a:spcPts val="0"/>
              </a:spcAft>
              <a:buFontTx/>
              <a:buNone/>
            </a:pPr>
            <a:r>
              <a:rPr lang="zh-CN" b="0" dirty="0">
                <a:solidFill>
                  <a:srgbClr val="7030A0"/>
                </a:solidFill>
                <a:latin typeface="Calibri" charset="0"/>
                <a:ea typeface="宋体" charset="0"/>
              </a:rPr>
              <a:t>（2）点石园镇园之宝</a:t>
            </a:r>
            <a:r>
              <a:rPr lang="en-US" b="0" dirty="0">
                <a:solidFill>
                  <a:srgbClr val="7030A0"/>
                </a:solidFill>
                <a:latin typeface="宋体" charset="0"/>
                <a:ea typeface="宋体" charset="0"/>
              </a:rPr>
              <a:t>——</a:t>
            </a:r>
            <a:r>
              <a:rPr lang="zh-CN" b="0" dirty="0">
                <a:solidFill>
                  <a:srgbClr val="7030A0"/>
                </a:solidFill>
                <a:latin typeface="Calibri" charset="0"/>
                <a:ea typeface="宋体" charset="0"/>
              </a:rPr>
              <a:t>中国的</a:t>
            </a:r>
            <a:r>
              <a:rPr lang="zh-CN" b="0" dirty="0" smtClean="0">
                <a:solidFill>
                  <a:srgbClr val="7030A0"/>
                </a:solidFill>
                <a:latin typeface="Calibri" charset="0"/>
                <a:ea typeface="宋体" charset="0"/>
              </a:rPr>
              <a:t>维纳斯</a:t>
            </a:r>
            <a:endParaRPr lang="ko-KR" altLang="en-US" b="0" dirty="0">
              <a:solidFill>
                <a:srgbClr val="7030A0"/>
              </a:solidFill>
              <a:latin typeface="Calibri" charset="0"/>
              <a:ea typeface="宋体" charset="0"/>
            </a:endParaRPr>
          </a:p>
          <a:p>
            <a:pPr marL="0" indent="0" algn="l" defTabSz="457200" eaLnBrk="1" latinLnBrk="0" hangingPunct="1">
              <a:lnSpc>
                <a:spcPct val="100000"/>
              </a:lnSpc>
              <a:spcBef>
                <a:spcPts val="0"/>
              </a:spcBef>
              <a:spcAft>
                <a:spcPts val="0"/>
              </a:spcAft>
              <a:buFontTx/>
              <a:buNone/>
            </a:pPr>
            <a:r>
              <a:rPr lang="zh-CN" b="0" dirty="0">
                <a:solidFill>
                  <a:srgbClr val="7030A0"/>
                </a:solidFill>
                <a:latin typeface="Calibri" charset="0"/>
                <a:ea typeface="宋体" charset="0"/>
              </a:rPr>
              <a:t>（3）科举考试的有关</a:t>
            </a:r>
            <a:r>
              <a:rPr lang="zh-CN" b="0" dirty="0" smtClean="0">
                <a:solidFill>
                  <a:srgbClr val="7030A0"/>
                </a:solidFill>
                <a:latin typeface="Calibri" charset="0"/>
                <a:ea typeface="宋体" charset="0"/>
              </a:rPr>
              <a:t>历程</a:t>
            </a:r>
            <a:r>
              <a:rPr lang="zh-CN" sz="2400" b="0" dirty="0">
                <a:solidFill>
                  <a:srgbClr val="7030A0"/>
                </a:solidFill>
                <a:latin typeface="Calibri" charset="0"/>
                <a:ea typeface="宋体" charset="0"/>
              </a:rPr>
              <a:t>
</a:t>
            </a:r>
            <a:r>
              <a:rPr lang="en-US" altLang="zh-CN" sz="2400" b="0" dirty="0">
                <a:solidFill>
                  <a:srgbClr val="7030A0"/>
                </a:solidFill>
                <a:latin typeface="Calibri" charset="0"/>
                <a:ea typeface="宋体" charset="0"/>
              </a:rPr>
              <a:t>4.</a:t>
            </a:r>
            <a:r>
              <a:rPr lang="zh-CN" sz="2400" b="0" dirty="0">
                <a:solidFill>
                  <a:srgbClr val="7030A0"/>
                </a:solidFill>
                <a:latin typeface="Calibri" charset="0"/>
                <a:ea typeface="宋体" charset="0"/>
              </a:rPr>
              <a:t>课题研究</a:t>
            </a:r>
            <a:r>
              <a:rPr lang="zh-CN" sz="2400" b="0" dirty="0" smtClean="0">
                <a:solidFill>
                  <a:srgbClr val="7030A0"/>
                </a:solidFill>
                <a:latin typeface="Calibri" charset="0"/>
                <a:ea typeface="宋体" charset="0"/>
              </a:rPr>
              <a:t>方法</a:t>
            </a:r>
            <a:r>
              <a:rPr lang="zh-CN" sz="2400" b="0" dirty="0">
                <a:solidFill>
                  <a:srgbClr val="7030A0"/>
                </a:solidFill>
                <a:latin typeface="Calibri" charset="0"/>
                <a:ea typeface="宋体" charset="0"/>
              </a:rPr>
              <a:t>
</a:t>
            </a:r>
            <a:r>
              <a:rPr lang="en-US" altLang="zh-CN" sz="2400" b="0" dirty="0">
                <a:solidFill>
                  <a:srgbClr val="7030A0"/>
                </a:solidFill>
                <a:latin typeface="Calibri" charset="0"/>
                <a:ea typeface="宋体" charset="0"/>
              </a:rPr>
              <a:t>5.</a:t>
            </a:r>
            <a:r>
              <a:rPr lang="zh-CN" sz="2400" b="0" dirty="0">
                <a:solidFill>
                  <a:srgbClr val="7030A0"/>
                </a:solidFill>
                <a:latin typeface="Calibri" charset="0"/>
                <a:ea typeface="宋体" charset="0"/>
              </a:rPr>
              <a:t>课题研究的</a:t>
            </a:r>
            <a:r>
              <a:rPr lang="zh-CN" sz="2400" b="0" dirty="0" smtClean="0">
                <a:solidFill>
                  <a:srgbClr val="7030A0"/>
                </a:solidFill>
                <a:latin typeface="Calibri" charset="0"/>
                <a:ea typeface="宋体" charset="0"/>
              </a:rPr>
              <a:t>意义</a:t>
            </a:r>
            <a:r>
              <a:rPr lang="zh-CN" sz="2400" b="0" dirty="0">
                <a:solidFill>
                  <a:srgbClr val="7030A0"/>
                </a:solidFill>
                <a:latin typeface="Calibri" charset="0"/>
                <a:ea typeface="宋体" charset="0"/>
              </a:rPr>
              <a:t>
</a:t>
            </a:r>
            <a:r>
              <a:rPr lang="en-US" altLang="zh-CN" sz="2400" b="0" dirty="0">
                <a:solidFill>
                  <a:srgbClr val="7030A0"/>
                </a:solidFill>
                <a:latin typeface="Calibri" charset="0"/>
                <a:ea typeface="宋体" charset="0"/>
              </a:rPr>
              <a:t>6.</a:t>
            </a:r>
            <a:r>
              <a:rPr lang="zh-CN" sz="2400" b="0" dirty="0">
                <a:solidFill>
                  <a:srgbClr val="7030A0"/>
                </a:solidFill>
                <a:latin typeface="Calibri" charset="0"/>
                <a:ea typeface="宋体" charset="0"/>
              </a:rPr>
              <a:t>历史研究</a:t>
            </a:r>
            <a:r>
              <a:rPr lang="zh-CN" sz="2400" b="0" dirty="0" smtClean="0">
                <a:solidFill>
                  <a:srgbClr val="7030A0"/>
                </a:solidFill>
                <a:latin typeface="Calibri" charset="0"/>
                <a:ea typeface="宋体" charset="0"/>
              </a:rPr>
              <a:t>总结</a:t>
            </a:r>
            <a:r>
              <a:rPr lang="zh-CN" sz="2400" b="0" dirty="0">
                <a:solidFill>
                  <a:srgbClr val="7030A0"/>
                </a:solidFill>
                <a:latin typeface="Calibri" charset="0"/>
                <a:ea typeface="宋体" charset="0"/>
              </a:rPr>
              <a:t>
</a:t>
            </a:r>
            <a:r>
              <a:rPr lang="en-US" altLang="zh-CN" sz="2400" b="0" dirty="0">
                <a:solidFill>
                  <a:srgbClr val="7030A0"/>
                </a:solidFill>
                <a:latin typeface="Calibri" charset="0"/>
                <a:ea typeface="宋体" charset="0"/>
              </a:rPr>
              <a:t>7.</a:t>
            </a:r>
            <a:r>
              <a:rPr lang="zh-CN" sz="2400" b="0" dirty="0">
                <a:solidFill>
                  <a:srgbClr val="7030A0"/>
                </a:solidFill>
                <a:latin typeface="Calibri" charset="0"/>
                <a:ea typeface="宋体" charset="0"/>
              </a:rPr>
              <a:t>成员分工</a:t>
            </a:r>
            <a:endParaRPr lang="ko-KR" altLang="en-US" sz="2400" b="0" dirty="0">
              <a:solidFill>
                <a:srgbClr val="7030A0"/>
              </a:solidFill>
              <a:latin typeface="Calibri" charset="0"/>
              <a:ea typeface="宋体" charset="0"/>
            </a:endParaRPr>
          </a:p>
        </p:txBody>
      </p:sp>
      <p:pic>
        <p:nvPicPr>
          <p:cNvPr id="10" name="图片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38295" y="559435"/>
            <a:ext cx="3911600" cy="1085850"/>
          </a:xfrm>
          <a:prstGeom prst="rect">
            <a:avLst/>
          </a:prstGeom>
          <a:effectLst>
            <a:outerShdw blurRad="635000" dist="25400" dir="5400000" algn="tl" rotWithShape="0">
              <a:prstClr val="black">
                <a:alpha val="50000"/>
              </a:prstClr>
            </a:outerShdw>
          </a:effectLst>
        </p:spPr>
      </p:pic>
      <p:sp>
        <p:nvSpPr>
          <p:cNvPr id="8" name="文本框 7"/>
          <p:cNvSpPr txBox="1"/>
          <p:nvPr/>
        </p:nvSpPr>
        <p:spPr>
          <a:xfrm>
            <a:off x="5283200" y="717550"/>
            <a:ext cx="1622425" cy="768985"/>
          </a:xfrm>
          <a:prstGeom prst="rect">
            <a:avLst/>
          </a:prstGeom>
          <a:noFill/>
        </p:spPr>
        <p:txBody>
          <a:bodyPr vert="horz" wrap="square" lIns="91440" tIns="45720" rIns="91440" bIns="45720" numCol="1" anchor="t">
            <a:spAutoFit/>
          </a:bodyPr>
          <a:lstStyle/>
          <a:p>
            <a:pPr marL="0" indent="0" algn="ctr" defTabSz="457200" eaLnBrk="1" latinLnBrk="0" hangingPunct="1">
              <a:lnSpc>
                <a:spcPct val="100000"/>
              </a:lnSpc>
              <a:spcBef>
                <a:spcPts val="0"/>
              </a:spcBef>
              <a:spcAft>
                <a:spcPts val="0"/>
              </a:spcAft>
              <a:buFontTx/>
              <a:buNone/>
            </a:pPr>
            <a:r>
              <a:rPr sz="4400" b="1" spc="600">
                <a:solidFill>
                  <a:srgbClr val="000000"/>
                </a:solidFill>
                <a:latin typeface="HYShuSongErF" charset="0"/>
                <a:ea typeface="HYShuSongErF" charset="0"/>
              </a:rPr>
              <a:t>目录</a:t>
            </a:r>
            <a:endParaRPr lang="ko-KR" altLang="en-US" sz="4400" b="1">
              <a:solidFill>
                <a:srgbClr val="000000"/>
              </a:solidFill>
              <a:latin typeface="HYShuSongErF" charset="0"/>
              <a:ea typeface="HYShuSongErF" charset="0"/>
            </a:endParaRPr>
          </a:p>
        </p:txBody>
      </p:sp>
      <p:sp>
        <p:nvSpPr>
          <p:cNvPr id="3" name="内容占位符 2"/>
          <p:cNvSpPr>
            <a:spLocks noGrp="1"/>
          </p:cNvSpPr>
          <p:nvPr>
            <p:ph idx="1"/>
          </p:nvPr>
        </p:nvSpPr>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31570" y="1075055"/>
            <a:ext cx="10179685" cy="4273550"/>
          </a:xfrm>
          <a:prstGeom prst="rect">
            <a:avLst/>
          </a:prstGeom>
          <a:noFill/>
          <a:ln w="9525">
            <a:noFill/>
          </a:ln>
        </p:spPr>
        <p:txBody>
          <a:bodyPr vert="horz" wrap="square" lIns="91440" tIns="45720" rIns="91440" bIns="45720" numCol="1" anchor="t">
            <a:spAutoFit/>
          </a:bodyPr>
          <a:lstStyle/>
          <a:p>
            <a:pPr marL="0" indent="0" algn="l" defTabSz="457200" eaLnBrk="1" latinLnBrk="0" hangingPunct="1">
              <a:lnSpc>
                <a:spcPct val="100000"/>
              </a:lnSpc>
              <a:spcBef>
                <a:spcPts val="0"/>
              </a:spcBef>
              <a:spcAft>
                <a:spcPts val="0"/>
              </a:spcAft>
              <a:buFontTx/>
              <a:buNone/>
            </a:pPr>
            <a:r>
              <a:rPr sz="3200" b="1" i="1">
                <a:latin typeface="Calibri" charset="0"/>
                <a:ea typeface="宋体" charset="0"/>
              </a:rPr>
              <a:t>课题研究的意义</a:t>
            </a:r>
            <a:r>
              <a:rPr sz="2800" b="1" i="1">
                <a:latin typeface="楷体" charset="0"/>
                <a:ea typeface="宋体" charset="0"/>
                <a:cs typeface="宋体" charset="0"/>
              </a:rPr>
              <a:t>
 </a:t>
            </a:r>
            <a:r>
              <a:rPr lang="en-US" sz="2800" b="0">
                <a:latin typeface="楷体" charset="0"/>
                <a:ea typeface="宋体" charset="0"/>
                <a:cs typeface="Times New Roman" charset="0"/>
              </a:rPr>
              <a:t>  </a:t>
            </a:r>
            <a:r>
              <a:rPr lang="zh-CN" sz="2400" b="0">
                <a:latin typeface="Calibri" charset="0"/>
                <a:ea typeface="宋体" charset="0"/>
              </a:rPr>
              <a:t>通过此次研究，使同学们感受到龟山汉墓历史文化的博大精深，从而对研究家乡历史更加感兴趣，更多地想要了解自己从小生活的家乡，自觉地尊重历史，保护历史遗迹。而同学们在研究中，采取各种方式方法，对自身也是一种提高，通过实地考察，提高了自己的观察能力；通过各种方式的讨论，提高了自己的小组合作能力；还有自己创作的动手能力，向历史学家请教的实践能力。经过一个寒假的不懈努力，也增强了组员与组员之间的默契度。“纸上得来终觉浅，绝知此事要躬行”，我们查找的乡土教材所引用的史料，是前辈们经过长时间的研究而得来的，而且经过了精心地选择，所以一般来说是比较贴切的，我们给予了充分的利用。此后，经过了我们自己的一些研究性学习的内容，更加有利于我们对史料分析能力的提高。</a:t>
            </a:r>
            <a:endParaRPr lang="ko-KR" altLang="en-US" sz="2400" b="0">
              <a:latin typeface="Calibri" charset="0"/>
              <a:ea typeface="宋体"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8135" y="567690"/>
            <a:ext cx="3911600" cy="1085850"/>
          </a:xfrm>
          <a:prstGeom prst="rect">
            <a:avLst/>
          </a:prstGeom>
          <a:effectLst>
            <a:outerShdw blurRad="635000" dist="25400" dir="5400000" algn="tl" rotWithShape="0">
              <a:prstClr val="black">
                <a:alpha val="50000"/>
              </a:prstClr>
            </a:outerShdw>
          </a:effectLst>
        </p:spPr>
      </p:pic>
      <p:sp>
        <p:nvSpPr>
          <p:cNvPr id="2" name="文本框 1"/>
          <p:cNvSpPr txBox="1"/>
          <p:nvPr/>
        </p:nvSpPr>
        <p:spPr>
          <a:xfrm>
            <a:off x="5065395" y="788035"/>
            <a:ext cx="2058670" cy="645795"/>
          </a:xfrm>
          <a:prstGeom prst="rect">
            <a:avLst/>
          </a:prstGeom>
          <a:noFill/>
        </p:spPr>
        <p:txBody>
          <a:bodyPr vert="horz" wrap="square" lIns="91440" tIns="45720" rIns="91440" bIns="45720" numCol="1" anchor="t">
            <a:spAutoFit/>
          </a:bodyPr>
          <a:lstStyle/>
          <a:p>
            <a:pPr marL="0" indent="0" algn="l" defTabSz="457200" eaLnBrk="1" latinLnBrk="0" hangingPunct="1">
              <a:lnSpc>
                <a:spcPct val="100000"/>
              </a:lnSpc>
              <a:spcBef>
                <a:spcPts val="0"/>
              </a:spcBef>
              <a:spcAft>
                <a:spcPts val="0"/>
              </a:spcAft>
              <a:buFontTx/>
              <a:buNone/>
            </a:pPr>
            <a:r>
              <a:rPr lang="zh-CN" altLang="en-US" sz="3600">
                <a:latin typeface="黑体" charset="0"/>
                <a:ea typeface="黑体" charset="0"/>
              </a:rPr>
              <a:t>研究背景</a:t>
            </a:r>
            <a:endParaRPr lang="ko-KR" altLang="en-US" sz="3600">
              <a:latin typeface="黑体" charset="0"/>
              <a:ea typeface="黑体" charset="0"/>
            </a:endParaRPr>
          </a:p>
        </p:txBody>
      </p:sp>
      <p:graphicFrame>
        <p:nvGraphicFramePr>
          <p:cNvPr id="5" name="表格 4"/>
          <p:cNvGraphicFramePr>
            <a:graphicFrameLocks noGrp="1"/>
          </p:cNvGraphicFramePr>
          <p:nvPr>
            <p:extLst>
              <p:ext uri="{D42A27DB-BD31-4B8C-83A1-F6EECF244321}">
                <p14:modId xmlns:p14="http://schemas.microsoft.com/office/powerpoint/2010/main" val="2151510082"/>
              </p:ext>
            </p:extLst>
          </p:nvPr>
        </p:nvGraphicFramePr>
        <p:xfrm>
          <a:off x="3074670" y="1944370"/>
          <a:ext cx="5788660" cy="3613785"/>
        </p:xfrm>
        <a:graphic>
          <a:graphicData uri="http://schemas.openxmlformats.org/drawingml/2006/table">
            <a:tbl>
              <a:tblPr firstRow="1" bandRow="1">
                <a:tableStyleId>{5940675A-B579-460E-94D1-54222C63F5DA}</a:tableStyleId>
              </a:tblPr>
              <a:tblGrid>
                <a:gridCol w="527050">
                  <a:extLst>
                    <a:ext uri="{9D8B030D-6E8A-4147-A177-3AD203B41FA5}">
                      <a16:colId xmlns:a16="http://schemas.microsoft.com/office/drawing/2014/main" val="20000"/>
                    </a:ext>
                  </a:extLst>
                </a:gridCol>
                <a:gridCol w="891540">
                  <a:extLst>
                    <a:ext uri="{9D8B030D-6E8A-4147-A177-3AD203B41FA5}">
                      <a16:colId xmlns:a16="http://schemas.microsoft.com/office/drawing/2014/main" val="20001"/>
                    </a:ext>
                  </a:extLst>
                </a:gridCol>
                <a:gridCol w="1304925">
                  <a:extLst>
                    <a:ext uri="{9D8B030D-6E8A-4147-A177-3AD203B41FA5}">
                      <a16:colId xmlns:a16="http://schemas.microsoft.com/office/drawing/2014/main" val="20002"/>
                    </a:ext>
                  </a:extLst>
                </a:gridCol>
                <a:gridCol w="1402080">
                  <a:extLst>
                    <a:ext uri="{9D8B030D-6E8A-4147-A177-3AD203B41FA5}">
                      <a16:colId xmlns:a16="http://schemas.microsoft.com/office/drawing/2014/main" val="20003"/>
                    </a:ext>
                  </a:extLst>
                </a:gridCol>
                <a:gridCol w="1663065">
                  <a:extLst>
                    <a:ext uri="{9D8B030D-6E8A-4147-A177-3AD203B41FA5}">
                      <a16:colId xmlns:a16="http://schemas.microsoft.com/office/drawing/2014/main" val="20004"/>
                    </a:ext>
                  </a:extLst>
                </a:gridCol>
              </a:tblGrid>
              <a:tr h="529590">
                <a:tc gridSpan="5">
                  <a:txBody>
                    <a:bodyPr/>
                    <a:lstStyle/>
                    <a:p>
                      <a:pPr marL="0" indent="0" algn="l" defTabSz="457200" eaLnBrk="1" latinLnBrk="0" hangingPunct="1">
                        <a:lnSpc>
                          <a:spcPct val="100000"/>
                        </a:lnSpc>
                        <a:spcBef>
                          <a:spcPts val="0"/>
                        </a:spcBef>
                        <a:spcAft>
                          <a:spcPts val="0"/>
                        </a:spcAft>
                        <a:buFontTx/>
                        <a:buNone/>
                      </a:pPr>
                      <a:r>
                        <a:rPr lang="en-US" sz="1800" b="0" kern="1200" dirty="0" err="1">
                          <a:solidFill>
                            <a:srgbClr val="7030A0"/>
                          </a:solidFill>
                          <a:latin typeface="Times New Roman" charset="0"/>
                          <a:ea typeface="Times New Roman" charset="0"/>
                          <a:cs typeface="Times New Roman" charset="0"/>
                        </a:rPr>
                        <a:t>一、课</a:t>
                      </a:r>
                      <a:r>
                        <a:rPr lang="en-US" sz="1800" b="0" kern="1200" dirty="0">
                          <a:solidFill>
                            <a:srgbClr val="7030A0"/>
                          </a:solidFill>
                          <a:latin typeface="Times New Roman" charset="0"/>
                          <a:ea typeface="Times New Roman" charset="0"/>
                          <a:cs typeface="Times New Roman" charset="0"/>
                        </a:rPr>
                        <a:t> 题 组 成 </a:t>
                      </a:r>
                      <a:r>
                        <a:rPr lang="en-US" sz="1800" b="0" kern="1200" dirty="0" err="1">
                          <a:solidFill>
                            <a:srgbClr val="7030A0"/>
                          </a:solidFill>
                          <a:latin typeface="Times New Roman" charset="0"/>
                          <a:ea typeface="Times New Roman" charset="0"/>
                          <a:cs typeface="Times New Roman" charset="0"/>
                        </a:rPr>
                        <a:t>员（包括主持人</a:t>
                      </a:r>
                      <a:r>
                        <a:rPr lang="en-US" sz="1800" b="0" kern="1200" dirty="0">
                          <a:solidFill>
                            <a:srgbClr val="7030A0"/>
                          </a:solidFill>
                          <a:latin typeface="Times New Roman" charset="0"/>
                          <a:ea typeface="Times New Roman" charset="0"/>
                          <a:cs typeface="Times New Roman" charset="0"/>
                        </a:rPr>
                        <a:t>）</a:t>
                      </a:r>
                      <a:endParaRPr lang="ko-KR" altLang="en-US" sz="1800" b="0" kern="1200" dirty="0">
                        <a:solidFill>
                          <a:srgbClr val="7030A0"/>
                        </a:solidFill>
                        <a:latin typeface="Times New Roman" charset="0"/>
                        <a:ea typeface="Times New Roman" charset="0"/>
                        <a:cs typeface="Times New Roman" charset="0"/>
                      </a:endParaRPr>
                    </a:p>
                  </a:txBody>
                  <a:tcPr marL="68580" marR="68580" marT="0" marB="0" anchor="ctr">
                    <a:lnL w="12700" cap="flat" cmpd="sng" algn="ctr">
                      <a:solidFill>
                        <a:srgbClr val="080000">
                          <a:alpha val="100000"/>
                        </a:srgbClr>
                      </a:solidFill>
                      <a:prstDash val="solid"/>
                      <a:round/>
                      <a:headEnd type="none" w="med" len="med"/>
                      <a:tailEnd type="none" w="med" len="med"/>
                    </a:lnL>
                    <a:lnR w="12700" cap="flat" cmpd="sng" algn="ctr">
                      <a:solidFill>
                        <a:srgbClr val="080000">
                          <a:alpha val="100000"/>
                        </a:srgbClr>
                      </a:solidFill>
                      <a:prstDash val="solid"/>
                      <a:round/>
                      <a:headEnd type="none" w="med" len="med"/>
                      <a:tailEnd type="none" w="med" len="med"/>
                    </a:lnR>
                    <a:lnT w="12700" cap="flat" cmpd="sng" algn="ctr">
                      <a:solidFill>
                        <a:srgbClr val="080000">
                          <a:alpha val="100000"/>
                        </a:srgbClr>
                      </a:solidFill>
                      <a:prstDash val="solid"/>
                      <a:round/>
                      <a:headEnd type="none" w="med" len="med"/>
                      <a:tailEnd type="none" w="med" len="med"/>
                    </a:lnT>
                    <a:lnB w="12700" cap="flat" cmpd="sng" algn="ctr">
                      <a:solidFill>
                        <a:srgbClr val="080000">
                          <a:alpha val="100000"/>
                        </a:srgbClr>
                      </a:solidFill>
                      <a:prstDash val="solid"/>
                      <a:round/>
                      <a:headEnd type="none" w="med" len="med"/>
                      <a:tailEnd type="none" w="med" len="med"/>
                    </a:lnB>
                    <a:lnTlToBr w="0" cap="flat" cmpd="sng" algn="ctr">
                      <a:noFill/>
                      <a:prstDash/>
                      <a:round/>
                      <a:headEnd type="none" w="med" len="med"/>
                      <a:tailEnd type="none" w="med" len="med"/>
                    </a:lnTlToBr>
                    <a:lnBlToTr w="0" cap="flat" cmpd="sng" algn="ctr">
                      <a:noFill/>
                      <a:prstDash/>
                      <a:round/>
                      <a:headEnd type="none" w="med" len="med"/>
                      <a:tailEnd type="none" w="med" len="med"/>
                    </a:lnBlToTr>
                    <a:noFill/>
                  </a:tcPr>
                </a:tc>
                <a:tc hMerge="1">
                  <a:txBody>
                    <a:bodyPr/>
                    <a:lstStyle/>
                    <a:p>
                      <a:endParaRPr lang="ko-KR" altLang="en-US" kern="1200"/>
                    </a:p>
                  </a:txBody>
                  <a:tcPr/>
                </a:tc>
                <a:tc hMerge="1">
                  <a:txBody>
                    <a:bodyPr/>
                    <a:lstStyle/>
                    <a:p>
                      <a:endParaRPr lang="ko-KR" altLang="en-US" kern="1200"/>
                    </a:p>
                  </a:txBody>
                  <a:tcPr/>
                </a:tc>
                <a:tc hMerge="1">
                  <a:txBody>
                    <a:bodyPr/>
                    <a:lstStyle/>
                    <a:p>
                      <a:endParaRPr lang="ko-KR" altLang="en-US" kern="1200"/>
                    </a:p>
                  </a:txBody>
                  <a:tcPr/>
                </a:tc>
                <a:tc hMerge="1">
                  <a:txBody>
                    <a:bodyPr/>
                    <a:lstStyle/>
                    <a:p>
                      <a:endParaRPr lang="ko-KR" altLang="en-US" kern="1200"/>
                    </a:p>
                  </a:txBody>
                  <a:tcPr/>
                </a:tc>
                <a:extLst>
                  <a:ext uri="{0D108BD9-81ED-4DB2-BD59-A6C34878D82A}">
                    <a16:rowId xmlns:a16="http://schemas.microsoft.com/office/drawing/2014/main" val="10000"/>
                  </a:ext>
                </a:extLst>
              </a:tr>
              <a:tr h="505460">
                <a:tc>
                  <a:txBody>
                    <a:bodyPr/>
                    <a:lstStyle/>
                    <a:p>
                      <a:pPr marL="0" indent="0" algn="ctr" defTabSz="457200" eaLnBrk="1" latinLnBrk="0" hangingPunct="1">
                        <a:lnSpc>
                          <a:spcPct val="100000"/>
                        </a:lnSpc>
                        <a:spcBef>
                          <a:spcPts val="0"/>
                        </a:spcBef>
                        <a:spcAft>
                          <a:spcPts val="0"/>
                        </a:spcAft>
                        <a:buFontTx/>
                        <a:buNone/>
                      </a:pPr>
                      <a:r>
                        <a:rPr lang="en-US" sz="1600" b="0" kern="1200">
                          <a:solidFill>
                            <a:srgbClr val="7030A0"/>
                          </a:solidFill>
                          <a:latin typeface="Times New Roman" charset="0"/>
                          <a:ea typeface="Times New Roman" charset="0"/>
                          <a:cs typeface="Times New Roman" charset="0"/>
                        </a:rPr>
                        <a:t>序 号</a:t>
                      </a:r>
                      <a:endParaRPr lang="ko-KR" altLang="en-US" sz="1600" b="0" kern="1200">
                        <a:solidFill>
                          <a:srgbClr val="7030A0"/>
                        </a:solidFill>
                        <a:latin typeface="Times New Roman" charset="0"/>
                        <a:ea typeface="Times New Roman" charset="0"/>
                        <a:cs typeface="Times New Roman" charset="0"/>
                      </a:endParaRPr>
                    </a:p>
                  </a:txBody>
                  <a:tcPr marL="68580" marR="68580" marT="0" marB="0" anchor="ctr">
                    <a:lnL w="12700" cap="flat" cmpd="sng" algn="ctr">
                      <a:solidFill>
                        <a:srgbClr val="080000">
                          <a:alpha val="100000"/>
                        </a:srgbClr>
                      </a:solidFill>
                      <a:prstDash val="solid"/>
                      <a:round/>
                      <a:headEnd type="none" w="med" len="med"/>
                      <a:tailEnd type="none" w="med" len="med"/>
                    </a:lnL>
                    <a:lnR w="12700" cap="flat" cmpd="sng" algn="ctr">
                      <a:solidFill>
                        <a:srgbClr val="080000">
                          <a:alpha val="100000"/>
                        </a:srgbClr>
                      </a:solidFill>
                      <a:prstDash val="solid"/>
                      <a:round/>
                      <a:headEnd type="none" w="med" len="med"/>
                      <a:tailEnd type="none" w="med" len="med"/>
                    </a:lnR>
                    <a:lnT w="12700" cap="flat" cmpd="sng" algn="ctr">
                      <a:solidFill>
                        <a:srgbClr val="080000">
                          <a:alpha val="100000"/>
                        </a:srgbClr>
                      </a:solidFill>
                      <a:prstDash val="solid"/>
                      <a:round/>
                      <a:headEnd type="none" w="med" len="med"/>
                      <a:tailEnd type="none" w="med" len="med"/>
                    </a:lnT>
                    <a:lnB w="12700" cap="flat" cmpd="sng" algn="ctr">
                      <a:solidFill>
                        <a:srgbClr val="080000">
                          <a:alpha val="100000"/>
                        </a:srgbClr>
                      </a:solidFill>
                      <a:prstDash val="solid"/>
                      <a:round/>
                      <a:headEnd type="none" w="med" len="med"/>
                      <a:tailEnd type="none" w="med" len="med"/>
                    </a:lnB>
                    <a:lnTlToBr w="0" cap="flat" cmpd="sng" algn="ctr">
                      <a:noFill/>
                      <a:prstDash/>
                      <a:round/>
                      <a:headEnd type="none" w="med" len="med"/>
                      <a:tailEnd type="none" w="med" len="med"/>
                    </a:lnTlToBr>
                    <a:lnBlToTr w="0" cap="flat" cmpd="sng" algn="ctr">
                      <a:noFill/>
                      <a:prstDash/>
                      <a:round/>
                      <a:headEnd type="none" w="med" len="med"/>
                      <a:tailEnd type="none" w="med" len="med"/>
                    </a:lnBlToTr>
                    <a:noFill/>
                  </a:tcPr>
                </a:tc>
                <a:tc>
                  <a:txBody>
                    <a:bodyPr/>
                    <a:lstStyle/>
                    <a:p>
                      <a:pPr marL="0" indent="0" algn="ctr" defTabSz="457200" eaLnBrk="1" latinLnBrk="0" hangingPunct="1">
                        <a:lnSpc>
                          <a:spcPct val="100000"/>
                        </a:lnSpc>
                        <a:spcBef>
                          <a:spcPts val="0"/>
                        </a:spcBef>
                        <a:spcAft>
                          <a:spcPts val="0"/>
                        </a:spcAft>
                        <a:buFontTx/>
                        <a:buNone/>
                      </a:pPr>
                      <a:r>
                        <a:rPr lang="en-US" sz="1600" b="0" kern="1200">
                          <a:solidFill>
                            <a:srgbClr val="7030A0"/>
                          </a:solidFill>
                          <a:latin typeface="Times New Roman" charset="0"/>
                          <a:ea typeface="Times New Roman" charset="0"/>
                          <a:cs typeface="Times New Roman" charset="0"/>
                        </a:rPr>
                        <a:t>姓 名</a:t>
                      </a:r>
                      <a:endParaRPr lang="ko-KR" altLang="en-US" sz="1600" b="0" kern="1200">
                        <a:solidFill>
                          <a:srgbClr val="7030A0"/>
                        </a:solidFill>
                        <a:latin typeface="Times New Roman" charset="0"/>
                        <a:ea typeface="Times New Roman" charset="0"/>
                        <a:cs typeface="Times New Roman" charset="0"/>
                      </a:endParaRPr>
                    </a:p>
                  </a:txBody>
                  <a:tcPr marL="68580" marR="68580" marT="0" marB="0" anchor="ctr">
                    <a:lnL w="12700" cap="flat" cmpd="sng" algn="ctr">
                      <a:solidFill>
                        <a:srgbClr val="080000">
                          <a:alpha val="100000"/>
                        </a:srgbClr>
                      </a:solidFill>
                      <a:prstDash val="solid"/>
                      <a:round/>
                      <a:headEnd type="none" w="med" len="med"/>
                      <a:tailEnd type="none" w="med" len="med"/>
                    </a:lnL>
                    <a:lnR w="12700" cap="flat" cmpd="sng" algn="ctr">
                      <a:solidFill>
                        <a:srgbClr val="080000">
                          <a:alpha val="100000"/>
                        </a:srgbClr>
                      </a:solidFill>
                      <a:prstDash val="solid"/>
                      <a:round/>
                      <a:headEnd type="none" w="med" len="med"/>
                      <a:tailEnd type="none" w="med" len="med"/>
                    </a:lnR>
                    <a:lnT w="12700" cap="flat" cmpd="sng" algn="ctr">
                      <a:solidFill>
                        <a:srgbClr val="080000">
                          <a:alpha val="100000"/>
                        </a:srgbClr>
                      </a:solidFill>
                      <a:prstDash val="solid"/>
                      <a:round/>
                      <a:headEnd type="none" w="med" len="med"/>
                      <a:tailEnd type="none" w="med" len="med"/>
                    </a:lnT>
                    <a:lnB w="12700" cap="flat" cmpd="sng" algn="ctr">
                      <a:solidFill>
                        <a:srgbClr val="080000">
                          <a:alpha val="100000"/>
                        </a:srgbClr>
                      </a:solidFill>
                      <a:prstDash val="solid"/>
                      <a:round/>
                      <a:headEnd type="none" w="med" len="med"/>
                      <a:tailEnd type="none" w="med" len="med"/>
                    </a:lnB>
                    <a:lnTlToBr w="0" cap="flat" cmpd="sng" algn="ctr">
                      <a:noFill/>
                      <a:prstDash/>
                      <a:round/>
                      <a:headEnd type="none" w="med" len="med"/>
                      <a:tailEnd type="none" w="med" len="med"/>
                    </a:lnTlToBr>
                    <a:lnBlToTr w="0" cap="flat" cmpd="sng" algn="ctr">
                      <a:noFill/>
                      <a:prstDash/>
                      <a:round/>
                      <a:headEnd type="none" w="med" len="med"/>
                      <a:tailEnd type="none" w="med" len="med"/>
                    </a:lnBlToTr>
                    <a:noFill/>
                  </a:tcPr>
                </a:tc>
                <a:tc>
                  <a:txBody>
                    <a:bodyPr/>
                    <a:lstStyle/>
                    <a:p>
                      <a:pPr marL="0" indent="0" algn="ctr" defTabSz="457200" eaLnBrk="1" latinLnBrk="0" hangingPunct="1">
                        <a:lnSpc>
                          <a:spcPct val="100000"/>
                        </a:lnSpc>
                        <a:spcBef>
                          <a:spcPts val="0"/>
                        </a:spcBef>
                        <a:spcAft>
                          <a:spcPts val="0"/>
                        </a:spcAft>
                        <a:buFontTx/>
                        <a:buNone/>
                      </a:pPr>
                      <a:r>
                        <a:rPr lang="en-US" sz="1600" b="0" kern="1200">
                          <a:solidFill>
                            <a:srgbClr val="7030A0"/>
                          </a:solidFill>
                          <a:latin typeface="Times New Roman" charset="0"/>
                          <a:ea typeface="Times New Roman" charset="0"/>
                          <a:cs typeface="Times New Roman" charset="0"/>
                        </a:rPr>
                        <a:t>班级职务</a:t>
                      </a:r>
                      <a:endParaRPr lang="ko-KR" altLang="en-US" sz="1600" b="0" kern="1200">
                        <a:solidFill>
                          <a:srgbClr val="7030A0"/>
                        </a:solidFill>
                        <a:latin typeface="Times New Roman" charset="0"/>
                        <a:ea typeface="Times New Roman" charset="0"/>
                        <a:cs typeface="Times New Roman" charset="0"/>
                      </a:endParaRPr>
                    </a:p>
                  </a:txBody>
                  <a:tcPr marL="68580" marR="68580" marT="0" marB="0" anchor="ctr">
                    <a:lnL w="12700" cap="flat" cmpd="sng" algn="ctr">
                      <a:solidFill>
                        <a:srgbClr val="080000">
                          <a:alpha val="100000"/>
                        </a:srgbClr>
                      </a:solidFill>
                      <a:prstDash val="solid"/>
                      <a:round/>
                      <a:headEnd type="none" w="med" len="med"/>
                      <a:tailEnd type="none" w="med" len="med"/>
                    </a:lnL>
                    <a:lnR w="12700" cap="flat" cmpd="sng" algn="ctr">
                      <a:solidFill>
                        <a:srgbClr val="080000">
                          <a:alpha val="100000"/>
                        </a:srgbClr>
                      </a:solidFill>
                      <a:prstDash val="solid"/>
                      <a:round/>
                      <a:headEnd type="none" w="med" len="med"/>
                      <a:tailEnd type="none" w="med" len="med"/>
                    </a:lnR>
                    <a:lnT w="12700" cap="flat" cmpd="sng" algn="ctr">
                      <a:solidFill>
                        <a:srgbClr val="080000">
                          <a:alpha val="100000"/>
                        </a:srgbClr>
                      </a:solidFill>
                      <a:prstDash val="solid"/>
                      <a:round/>
                      <a:headEnd type="none" w="med" len="med"/>
                      <a:tailEnd type="none" w="med" len="med"/>
                    </a:lnT>
                    <a:lnB w="12700" cap="flat" cmpd="sng" algn="ctr">
                      <a:solidFill>
                        <a:srgbClr val="080000">
                          <a:alpha val="100000"/>
                        </a:srgbClr>
                      </a:solidFill>
                      <a:prstDash val="solid"/>
                      <a:round/>
                      <a:headEnd type="none" w="med" len="med"/>
                      <a:tailEnd type="none" w="med" len="med"/>
                    </a:lnB>
                    <a:lnTlToBr w="0" cap="flat" cmpd="sng" algn="ctr">
                      <a:noFill/>
                      <a:prstDash/>
                      <a:round/>
                      <a:headEnd type="none" w="med" len="med"/>
                      <a:tailEnd type="none" w="med" len="med"/>
                    </a:lnTlToBr>
                    <a:lnBlToTr w="0" cap="flat" cmpd="sng" algn="ctr">
                      <a:noFill/>
                      <a:prstDash/>
                      <a:round/>
                      <a:headEnd type="none" w="med" len="med"/>
                      <a:tailEnd type="none" w="med" len="med"/>
                    </a:lnBlToTr>
                    <a:noFill/>
                  </a:tcPr>
                </a:tc>
                <a:tc>
                  <a:txBody>
                    <a:bodyPr/>
                    <a:lstStyle/>
                    <a:p>
                      <a:pPr marL="0" indent="0" algn="ctr" defTabSz="457200" eaLnBrk="1" latinLnBrk="0" hangingPunct="1">
                        <a:lnSpc>
                          <a:spcPct val="100000"/>
                        </a:lnSpc>
                        <a:spcBef>
                          <a:spcPts val="0"/>
                        </a:spcBef>
                        <a:spcAft>
                          <a:spcPts val="0"/>
                        </a:spcAft>
                        <a:buFontTx/>
                        <a:buNone/>
                      </a:pPr>
                      <a:r>
                        <a:rPr lang="en-US" sz="1600" b="0" kern="1200">
                          <a:solidFill>
                            <a:srgbClr val="7030A0"/>
                          </a:solidFill>
                          <a:latin typeface="Times New Roman" charset="0"/>
                          <a:ea typeface="Times New Roman" charset="0"/>
                          <a:cs typeface="Times New Roman" charset="0"/>
                        </a:rPr>
                        <a:t>班级</a:t>
                      </a:r>
                      <a:endParaRPr lang="ko-KR" altLang="en-US" sz="1600" b="0" kern="1200">
                        <a:solidFill>
                          <a:srgbClr val="7030A0"/>
                        </a:solidFill>
                        <a:latin typeface="Times New Roman" charset="0"/>
                        <a:ea typeface="Times New Roman" charset="0"/>
                        <a:cs typeface="Times New Roman" charset="0"/>
                      </a:endParaRPr>
                    </a:p>
                  </a:txBody>
                  <a:tcPr marL="68580" marR="68580" marT="0" marB="0" anchor="ctr">
                    <a:lnL w="12700" cap="flat" cmpd="sng" algn="ctr">
                      <a:solidFill>
                        <a:srgbClr val="080000">
                          <a:alpha val="100000"/>
                        </a:srgbClr>
                      </a:solidFill>
                      <a:prstDash val="solid"/>
                      <a:round/>
                      <a:headEnd type="none" w="med" len="med"/>
                      <a:tailEnd type="none" w="med" len="med"/>
                    </a:lnL>
                    <a:lnR w="12700" cap="flat" cmpd="sng" algn="ctr">
                      <a:solidFill>
                        <a:srgbClr val="080000">
                          <a:alpha val="100000"/>
                        </a:srgbClr>
                      </a:solidFill>
                      <a:prstDash val="solid"/>
                      <a:round/>
                      <a:headEnd type="none" w="med" len="med"/>
                      <a:tailEnd type="none" w="med" len="med"/>
                    </a:lnR>
                    <a:lnT w="12700" cap="flat" cmpd="sng" algn="ctr">
                      <a:solidFill>
                        <a:srgbClr val="080000">
                          <a:alpha val="100000"/>
                        </a:srgbClr>
                      </a:solidFill>
                      <a:prstDash val="solid"/>
                      <a:round/>
                      <a:headEnd type="none" w="med" len="med"/>
                      <a:tailEnd type="none" w="med" len="med"/>
                    </a:lnT>
                    <a:lnB w="12700" cap="flat" cmpd="sng" algn="ctr">
                      <a:solidFill>
                        <a:srgbClr val="080000">
                          <a:alpha val="100000"/>
                        </a:srgbClr>
                      </a:solidFill>
                      <a:prstDash val="solid"/>
                      <a:round/>
                      <a:headEnd type="none" w="med" len="med"/>
                      <a:tailEnd type="none" w="med" len="med"/>
                    </a:lnB>
                    <a:lnTlToBr w="0" cap="flat" cmpd="sng" algn="ctr">
                      <a:noFill/>
                      <a:prstDash/>
                      <a:round/>
                      <a:headEnd type="none" w="med" len="med"/>
                      <a:tailEnd type="none" w="med" len="med"/>
                    </a:lnTlToBr>
                    <a:lnBlToTr w="0" cap="flat" cmpd="sng" algn="ctr">
                      <a:noFill/>
                      <a:prstDash/>
                      <a:round/>
                      <a:headEnd type="none" w="med" len="med"/>
                      <a:tailEnd type="none" w="med" len="med"/>
                    </a:lnBlToTr>
                    <a:noFill/>
                  </a:tcPr>
                </a:tc>
                <a:tc>
                  <a:txBody>
                    <a:bodyPr/>
                    <a:lstStyle/>
                    <a:p>
                      <a:pPr marL="0" indent="0" algn="ctr" defTabSz="457200" eaLnBrk="1" latinLnBrk="0" hangingPunct="1">
                        <a:lnSpc>
                          <a:spcPct val="100000"/>
                        </a:lnSpc>
                        <a:spcBef>
                          <a:spcPts val="0"/>
                        </a:spcBef>
                        <a:spcAft>
                          <a:spcPts val="0"/>
                        </a:spcAft>
                        <a:buFontTx/>
                        <a:buNone/>
                      </a:pPr>
                      <a:r>
                        <a:rPr lang="en-US" sz="1600" b="0" kern="1200">
                          <a:solidFill>
                            <a:srgbClr val="7030A0"/>
                          </a:solidFill>
                          <a:latin typeface="Times New Roman" charset="0"/>
                          <a:ea typeface="Times New Roman" charset="0"/>
                          <a:cs typeface="Times New Roman" charset="0"/>
                        </a:rPr>
                        <a:t>课题研究任务分工</a:t>
                      </a:r>
                      <a:endParaRPr lang="ko-KR" altLang="en-US" sz="1600" b="0" kern="1200">
                        <a:solidFill>
                          <a:srgbClr val="7030A0"/>
                        </a:solidFill>
                        <a:latin typeface="Times New Roman" charset="0"/>
                        <a:ea typeface="Times New Roman" charset="0"/>
                        <a:cs typeface="Times New Roman" charset="0"/>
                      </a:endParaRPr>
                    </a:p>
                  </a:txBody>
                  <a:tcPr marL="68580" marR="68580" marT="0" marB="0" anchor="ctr">
                    <a:lnL w="12700" cap="flat" cmpd="sng" algn="ctr">
                      <a:solidFill>
                        <a:srgbClr val="080000">
                          <a:alpha val="100000"/>
                        </a:srgbClr>
                      </a:solidFill>
                      <a:prstDash val="solid"/>
                      <a:round/>
                      <a:headEnd type="none" w="med" len="med"/>
                      <a:tailEnd type="none" w="med" len="med"/>
                    </a:lnL>
                    <a:lnR w="12700" cap="flat" cmpd="sng" algn="ctr">
                      <a:solidFill>
                        <a:srgbClr val="080000">
                          <a:alpha val="100000"/>
                        </a:srgbClr>
                      </a:solidFill>
                      <a:prstDash val="solid"/>
                      <a:round/>
                      <a:headEnd type="none" w="med" len="med"/>
                      <a:tailEnd type="none" w="med" len="med"/>
                    </a:lnR>
                    <a:lnT w="12700" cap="flat" cmpd="sng" algn="ctr">
                      <a:solidFill>
                        <a:srgbClr val="080000">
                          <a:alpha val="100000"/>
                        </a:srgbClr>
                      </a:solidFill>
                      <a:prstDash val="solid"/>
                      <a:round/>
                      <a:headEnd type="none" w="med" len="med"/>
                      <a:tailEnd type="none" w="med" len="med"/>
                    </a:lnT>
                    <a:lnB w="12700" cap="flat" cmpd="sng" algn="ctr">
                      <a:solidFill>
                        <a:srgbClr val="080000">
                          <a:alpha val="100000"/>
                        </a:srgbClr>
                      </a:solidFill>
                      <a:prstDash val="solid"/>
                      <a:round/>
                      <a:headEnd type="none" w="med" len="med"/>
                      <a:tailEnd type="none" w="med" len="med"/>
                    </a:lnB>
                    <a:lnTlToBr w="0" cap="flat" cmpd="sng" algn="ctr">
                      <a:noFill/>
                      <a:prstDash/>
                      <a:round/>
                      <a:headEnd type="none" w="med" len="med"/>
                      <a:tailEnd type="none" w="med" len="med"/>
                    </a:lnTlToBr>
                    <a:lnBlToTr w="0" cap="flat" cmpd="sng" algn="ctr">
                      <a:noFill/>
                      <a:prstDash/>
                      <a:round/>
                      <a:headEnd type="none" w="med" len="med"/>
                      <a:tailEnd type="none" w="med" len="med"/>
                    </a:lnBlToTr>
                    <a:noFill/>
                  </a:tcPr>
                </a:tc>
                <a:extLst>
                  <a:ext uri="{0D108BD9-81ED-4DB2-BD59-A6C34878D82A}">
                    <a16:rowId xmlns:a16="http://schemas.microsoft.com/office/drawing/2014/main" val="10001"/>
                  </a:ext>
                </a:extLst>
              </a:tr>
              <a:tr h="312420">
                <a:tc>
                  <a:txBody>
                    <a:bodyPr/>
                    <a:lstStyle/>
                    <a:p>
                      <a:pPr marL="0" indent="0" algn="l" defTabSz="457200" eaLnBrk="1" latinLnBrk="0" hangingPunct="1">
                        <a:lnSpc>
                          <a:spcPct val="100000"/>
                        </a:lnSpc>
                        <a:spcBef>
                          <a:spcPts val="0"/>
                        </a:spcBef>
                        <a:spcAft>
                          <a:spcPts val="0"/>
                        </a:spcAft>
                        <a:buFontTx/>
                        <a:buNone/>
                      </a:pPr>
                      <a:r>
                        <a:rPr lang="en-US" sz="1800" b="0" kern="1200">
                          <a:solidFill>
                            <a:srgbClr val="7030A0"/>
                          </a:solidFill>
                          <a:latin typeface="Times New Roman" charset="0"/>
                          <a:ea typeface="Times New Roman" charset="0"/>
                          <a:cs typeface="Times New Roman" charset="0"/>
                        </a:rPr>
                        <a:t>01</a:t>
                      </a:r>
                      <a:endParaRPr lang="ko-KR" altLang="en-US" sz="1800" b="0" kern="1200">
                        <a:solidFill>
                          <a:srgbClr val="7030A0"/>
                        </a:solidFill>
                        <a:latin typeface="Times New Roman" charset="0"/>
                        <a:ea typeface="Times New Roman" charset="0"/>
                        <a:cs typeface="Times New Roman" charset="0"/>
                      </a:endParaRPr>
                    </a:p>
                  </a:txBody>
                  <a:tcPr marL="68580" marR="68580" marT="0" marB="0">
                    <a:lnL w="12700" cap="flat" cmpd="sng" algn="ctr">
                      <a:solidFill>
                        <a:srgbClr val="080000">
                          <a:alpha val="100000"/>
                        </a:srgbClr>
                      </a:solidFill>
                      <a:prstDash val="solid"/>
                      <a:round/>
                      <a:headEnd type="none" w="med" len="med"/>
                      <a:tailEnd type="none" w="med" len="med"/>
                    </a:lnL>
                    <a:lnR w="12700" cap="flat" cmpd="sng" algn="ctr">
                      <a:solidFill>
                        <a:srgbClr val="080000">
                          <a:alpha val="100000"/>
                        </a:srgbClr>
                      </a:solidFill>
                      <a:prstDash val="solid"/>
                      <a:round/>
                      <a:headEnd type="none" w="med" len="med"/>
                      <a:tailEnd type="none" w="med" len="med"/>
                    </a:lnR>
                    <a:lnT w="12700" cap="flat" cmpd="sng" algn="ctr">
                      <a:solidFill>
                        <a:srgbClr val="080000">
                          <a:alpha val="100000"/>
                        </a:srgbClr>
                      </a:solidFill>
                      <a:prstDash val="solid"/>
                      <a:round/>
                      <a:headEnd type="none" w="med" len="med"/>
                      <a:tailEnd type="none" w="med" len="med"/>
                    </a:lnT>
                    <a:lnB w="12700" cap="flat" cmpd="sng" algn="ctr">
                      <a:solidFill>
                        <a:srgbClr val="080000">
                          <a:alpha val="100000"/>
                        </a:srgbClr>
                      </a:solidFill>
                      <a:prstDash val="solid"/>
                      <a:round/>
                      <a:headEnd type="none" w="med" len="med"/>
                      <a:tailEnd type="none" w="med" len="med"/>
                    </a:lnB>
                    <a:lnTlToBr w="0" cap="flat" cmpd="sng" algn="ctr">
                      <a:noFill/>
                      <a:prstDash/>
                      <a:round/>
                      <a:headEnd type="none" w="med" len="med"/>
                      <a:tailEnd type="none" w="med" len="med"/>
                    </a:lnTlToBr>
                    <a:lnBlToTr w="0" cap="flat" cmpd="sng" algn="ctr">
                      <a:noFill/>
                      <a:prstDash/>
                      <a:round/>
                      <a:headEnd type="none" w="med" len="med"/>
                      <a:tailEnd type="none" w="med" len="med"/>
                    </a:lnBlToTr>
                    <a:noFill/>
                  </a:tcPr>
                </a:tc>
                <a:tc>
                  <a:txBody>
                    <a:bodyPr/>
                    <a:lstStyle/>
                    <a:p>
                      <a:pPr marL="0" indent="0" algn="l" defTabSz="457200" eaLnBrk="1" latinLnBrk="0" hangingPunct="1">
                        <a:lnSpc>
                          <a:spcPct val="100000"/>
                        </a:lnSpc>
                        <a:spcBef>
                          <a:spcPts val="0"/>
                        </a:spcBef>
                        <a:spcAft>
                          <a:spcPts val="0"/>
                        </a:spcAft>
                        <a:buFontTx/>
                        <a:buNone/>
                      </a:pPr>
                      <a:r>
                        <a:rPr lang="en-US" sz="1800" b="0" kern="1200">
                          <a:solidFill>
                            <a:srgbClr val="7030A0"/>
                          </a:solidFill>
                          <a:latin typeface="Times New Roman" charset="0"/>
                          <a:ea typeface="Times New Roman" charset="0"/>
                          <a:cs typeface="Times New Roman" charset="0"/>
                        </a:rPr>
                        <a:t>曹楚晗</a:t>
                      </a:r>
                      <a:endParaRPr lang="ko-KR" altLang="en-US" sz="1800" b="0" kern="1200">
                        <a:solidFill>
                          <a:srgbClr val="7030A0"/>
                        </a:solidFill>
                        <a:latin typeface="Times New Roman" charset="0"/>
                        <a:ea typeface="Times New Roman" charset="0"/>
                        <a:cs typeface="Times New Roman" charset="0"/>
                      </a:endParaRPr>
                    </a:p>
                  </a:txBody>
                  <a:tcPr marL="68580" marR="68580" marT="0" marB="0">
                    <a:lnL w="12700" cap="flat" cmpd="sng" algn="ctr">
                      <a:solidFill>
                        <a:srgbClr val="080000">
                          <a:alpha val="100000"/>
                        </a:srgbClr>
                      </a:solidFill>
                      <a:prstDash val="solid"/>
                      <a:round/>
                      <a:headEnd type="none" w="med" len="med"/>
                      <a:tailEnd type="none" w="med" len="med"/>
                    </a:lnL>
                    <a:lnR w="12700" cap="flat" cmpd="sng" algn="ctr">
                      <a:solidFill>
                        <a:srgbClr val="080000">
                          <a:alpha val="100000"/>
                        </a:srgbClr>
                      </a:solidFill>
                      <a:prstDash val="solid"/>
                      <a:round/>
                      <a:headEnd type="none" w="med" len="med"/>
                      <a:tailEnd type="none" w="med" len="med"/>
                    </a:lnR>
                    <a:lnT w="12700" cap="flat" cmpd="sng" algn="ctr">
                      <a:solidFill>
                        <a:srgbClr val="080000">
                          <a:alpha val="100000"/>
                        </a:srgbClr>
                      </a:solidFill>
                      <a:prstDash val="solid"/>
                      <a:round/>
                      <a:headEnd type="none" w="med" len="med"/>
                      <a:tailEnd type="none" w="med" len="med"/>
                    </a:lnT>
                    <a:lnB w="12700" cap="flat" cmpd="sng" algn="ctr">
                      <a:solidFill>
                        <a:srgbClr val="080000">
                          <a:alpha val="100000"/>
                        </a:srgbClr>
                      </a:solidFill>
                      <a:prstDash val="solid"/>
                      <a:round/>
                      <a:headEnd type="none" w="med" len="med"/>
                      <a:tailEnd type="none" w="med" len="med"/>
                    </a:lnB>
                    <a:lnTlToBr w="0" cap="flat" cmpd="sng" algn="ctr">
                      <a:noFill/>
                      <a:prstDash/>
                      <a:round/>
                      <a:headEnd type="none" w="med" len="med"/>
                      <a:tailEnd type="none" w="med" len="med"/>
                    </a:lnTlToBr>
                    <a:lnBlToTr w="0" cap="flat" cmpd="sng" algn="ctr">
                      <a:noFill/>
                      <a:prstDash/>
                      <a:round/>
                      <a:headEnd type="none" w="med" len="med"/>
                      <a:tailEnd type="none" w="med" len="med"/>
                    </a:lnBlToTr>
                    <a:noFill/>
                  </a:tcPr>
                </a:tc>
                <a:tc>
                  <a:txBody>
                    <a:bodyPr/>
                    <a:lstStyle/>
                    <a:p>
                      <a:pPr marL="0" indent="0" algn="l" defTabSz="457200" eaLnBrk="1" latinLnBrk="0" hangingPunct="1">
                        <a:lnSpc>
                          <a:spcPct val="100000"/>
                        </a:lnSpc>
                        <a:spcBef>
                          <a:spcPts val="0"/>
                        </a:spcBef>
                        <a:spcAft>
                          <a:spcPts val="0"/>
                        </a:spcAft>
                        <a:buFontTx/>
                        <a:buNone/>
                      </a:pPr>
                      <a:r>
                        <a:rPr lang="en-US" sz="1800" b="0" kern="1200">
                          <a:solidFill>
                            <a:srgbClr val="7030A0"/>
                          </a:solidFill>
                          <a:latin typeface="Times New Roman" charset="0"/>
                          <a:ea typeface="Times New Roman" charset="0"/>
                          <a:cs typeface="Times New Roman" charset="0"/>
                        </a:rPr>
                        <a:t>   班长</a:t>
                      </a:r>
                      <a:endParaRPr lang="ko-KR" altLang="en-US" sz="1800" b="0" kern="1200">
                        <a:solidFill>
                          <a:srgbClr val="7030A0"/>
                        </a:solidFill>
                        <a:latin typeface="Times New Roman" charset="0"/>
                        <a:ea typeface="Times New Roman" charset="0"/>
                        <a:cs typeface="Times New Roman" charset="0"/>
                      </a:endParaRPr>
                    </a:p>
                  </a:txBody>
                  <a:tcPr marL="68580" marR="68580" marT="0" marB="0">
                    <a:lnL w="12700" cap="flat" cmpd="sng" algn="ctr">
                      <a:solidFill>
                        <a:srgbClr val="080000">
                          <a:alpha val="100000"/>
                        </a:srgbClr>
                      </a:solidFill>
                      <a:prstDash val="solid"/>
                      <a:round/>
                      <a:headEnd type="none" w="med" len="med"/>
                      <a:tailEnd type="none" w="med" len="med"/>
                    </a:lnL>
                    <a:lnR w="12700" cap="flat" cmpd="sng" algn="ctr">
                      <a:solidFill>
                        <a:srgbClr val="080000">
                          <a:alpha val="100000"/>
                        </a:srgbClr>
                      </a:solidFill>
                      <a:prstDash val="solid"/>
                      <a:round/>
                      <a:headEnd type="none" w="med" len="med"/>
                      <a:tailEnd type="none" w="med" len="med"/>
                    </a:lnR>
                    <a:lnT w="12700" cap="flat" cmpd="sng" algn="ctr">
                      <a:solidFill>
                        <a:srgbClr val="080000">
                          <a:alpha val="100000"/>
                        </a:srgbClr>
                      </a:solidFill>
                      <a:prstDash val="solid"/>
                      <a:round/>
                      <a:headEnd type="none" w="med" len="med"/>
                      <a:tailEnd type="none" w="med" len="med"/>
                    </a:lnT>
                    <a:lnB w="12700" cap="flat" cmpd="sng" algn="ctr">
                      <a:solidFill>
                        <a:srgbClr val="080000">
                          <a:alpha val="100000"/>
                        </a:srgbClr>
                      </a:solidFill>
                      <a:prstDash val="solid"/>
                      <a:round/>
                      <a:headEnd type="none" w="med" len="med"/>
                      <a:tailEnd type="none" w="med" len="med"/>
                    </a:lnB>
                    <a:lnTlToBr w="0" cap="flat" cmpd="sng" algn="ctr">
                      <a:noFill/>
                      <a:prstDash/>
                      <a:round/>
                      <a:headEnd type="none" w="med" len="med"/>
                      <a:tailEnd type="none" w="med" len="med"/>
                    </a:lnTlToBr>
                    <a:lnBlToTr w="0" cap="flat" cmpd="sng" algn="ctr">
                      <a:noFill/>
                      <a:prstDash/>
                      <a:round/>
                      <a:headEnd type="none" w="med" len="med"/>
                      <a:tailEnd type="none" w="med" len="med"/>
                    </a:lnBlToTr>
                    <a:noFill/>
                  </a:tcPr>
                </a:tc>
                <a:tc>
                  <a:txBody>
                    <a:bodyPr/>
                    <a:lstStyle/>
                    <a:p>
                      <a:pPr marL="0" indent="0" algn="l" defTabSz="457200" eaLnBrk="1" latinLnBrk="0" hangingPunct="1">
                        <a:lnSpc>
                          <a:spcPct val="100000"/>
                        </a:lnSpc>
                        <a:spcBef>
                          <a:spcPts val="0"/>
                        </a:spcBef>
                        <a:spcAft>
                          <a:spcPts val="0"/>
                        </a:spcAft>
                        <a:buFontTx/>
                        <a:buNone/>
                      </a:pPr>
                      <a:r>
                        <a:rPr lang="en-US" sz="1800" b="0" kern="1200">
                          <a:solidFill>
                            <a:srgbClr val="7030A0"/>
                          </a:solidFill>
                          <a:latin typeface="Times New Roman" charset="0"/>
                          <a:ea typeface="Times New Roman" charset="0"/>
                          <a:cs typeface="Times New Roman" charset="0"/>
                        </a:rPr>
                        <a:t>高一（2）班</a:t>
                      </a:r>
                      <a:endParaRPr lang="ko-KR" altLang="en-US" sz="1800" b="0" kern="1200">
                        <a:solidFill>
                          <a:srgbClr val="7030A0"/>
                        </a:solidFill>
                        <a:latin typeface="Times New Roman" charset="0"/>
                        <a:ea typeface="Times New Roman" charset="0"/>
                        <a:cs typeface="Times New Roman" charset="0"/>
                      </a:endParaRPr>
                    </a:p>
                  </a:txBody>
                  <a:tcPr marL="68580" marR="68580" marT="0" marB="0">
                    <a:lnL w="12700" cap="flat" cmpd="sng" algn="ctr">
                      <a:solidFill>
                        <a:srgbClr val="080000">
                          <a:alpha val="100000"/>
                        </a:srgbClr>
                      </a:solidFill>
                      <a:prstDash val="solid"/>
                      <a:round/>
                      <a:headEnd type="none" w="med" len="med"/>
                      <a:tailEnd type="none" w="med" len="med"/>
                    </a:lnL>
                    <a:lnR w="12700" cap="flat" cmpd="sng" algn="ctr">
                      <a:solidFill>
                        <a:srgbClr val="080000">
                          <a:alpha val="100000"/>
                        </a:srgbClr>
                      </a:solidFill>
                      <a:prstDash val="solid"/>
                      <a:round/>
                      <a:headEnd type="none" w="med" len="med"/>
                      <a:tailEnd type="none" w="med" len="med"/>
                    </a:lnR>
                    <a:lnT w="12700" cap="flat" cmpd="sng" algn="ctr">
                      <a:solidFill>
                        <a:srgbClr val="080000">
                          <a:alpha val="100000"/>
                        </a:srgbClr>
                      </a:solidFill>
                      <a:prstDash val="solid"/>
                      <a:round/>
                      <a:headEnd type="none" w="med" len="med"/>
                      <a:tailEnd type="none" w="med" len="med"/>
                    </a:lnT>
                    <a:lnB w="12700" cap="flat" cmpd="sng" algn="ctr">
                      <a:solidFill>
                        <a:srgbClr val="080000">
                          <a:alpha val="100000"/>
                        </a:srgbClr>
                      </a:solidFill>
                      <a:prstDash val="solid"/>
                      <a:round/>
                      <a:headEnd type="none" w="med" len="med"/>
                      <a:tailEnd type="none" w="med" len="med"/>
                    </a:lnB>
                    <a:lnTlToBr w="0" cap="flat" cmpd="sng" algn="ctr">
                      <a:noFill/>
                      <a:prstDash/>
                      <a:round/>
                      <a:headEnd type="none" w="med" len="med"/>
                      <a:tailEnd type="none" w="med" len="med"/>
                    </a:lnTlToBr>
                    <a:lnBlToTr w="0" cap="flat" cmpd="sng" algn="ctr">
                      <a:noFill/>
                      <a:prstDash/>
                      <a:round/>
                      <a:headEnd type="none" w="med" len="med"/>
                      <a:tailEnd type="none" w="med" len="med"/>
                    </a:lnBlToTr>
                    <a:noFill/>
                  </a:tcPr>
                </a:tc>
                <a:tc>
                  <a:txBody>
                    <a:bodyPr/>
                    <a:lstStyle/>
                    <a:p>
                      <a:pPr marL="0" indent="0" algn="l" defTabSz="457200" eaLnBrk="1" latinLnBrk="0" hangingPunct="1">
                        <a:lnSpc>
                          <a:spcPct val="100000"/>
                        </a:lnSpc>
                        <a:spcBef>
                          <a:spcPts val="0"/>
                        </a:spcBef>
                        <a:spcAft>
                          <a:spcPts val="0"/>
                        </a:spcAft>
                        <a:buFontTx/>
                        <a:buNone/>
                      </a:pPr>
                      <a:r>
                        <a:rPr lang="en-US" sz="1800" b="0" kern="1200">
                          <a:solidFill>
                            <a:srgbClr val="7030A0"/>
                          </a:solidFill>
                          <a:latin typeface="Times New Roman" charset="0"/>
                          <a:ea typeface="Times New Roman" charset="0"/>
                          <a:cs typeface="Times New Roman" charset="0"/>
                        </a:rPr>
                        <a:t>课题管理</a:t>
                      </a:r>
                      <a:endParaRPr lang="ko-KR" altLang="en-US" sz="1800" b="0" kern="1200">
                        <a:solidFill>
                          <a:srgbClr val="7030A0"/>
                        </a:solidFill>
                        <a:latin typeface="Times New Roman" charset="0"/>
                        <a:ea typeface="Times New Roman" charset="0"/>
                        <a:cs typeface="Times New Roman" charset="0"/>
                      </a:endParaRPr>
                    </a:p>
                  </a:txBody>
                  <a:tcPr marL="68580" marR="68580" marT="0" marB="0">
                    <a:lnL w="12700" cap="flat" cmpd="sng" algn="ctr">
                      <a:solidFill>
                        <a:srgbClr val="080000">
                          <a:alpha val="100000"/>
                        </a:srgbClr>
                      </a:solidFill>
                      <a:prstDash val="solid"/>
                      <a:round/>
                      <a:headEnd type="none" w="med" len="med"/>
                      <a:tailEnd type="none" w="med" len="med"/>
                    </a:lnL>
                    <a:lnR w="12700" cap="flat" cmpd="sng" algn="ctr">
                      <a:solidFill>
                        <a:srgbClr val="080000">
                          <a:alpha val="100000"/>
                        </a:srgbClr>
                      </a:solidFill>
                      <a:prstDash val="solid"/>
                      <a:round/>
                      <a:headEnd type="none" w="med" len="med"/>
                      <a:tailEnd type="none" w="med" len="med"/>
                    </a:lnR>
                    <a:lnT w="12700" cap="flat" cmpd="sng" algn="ctr">
                      <a:solidFill>
                        <a:srgbClr val="080000">
                          <a:alpha val="100000"/>
                        </a:srgbClr>
                      </a:solidFill>
                      <a:prstDash val="solid"/>
                      <a:round/>
                      <a:headEnd type="none" w="med" len="med"/>
                      <a:tailEnd type="none" w="med" len="med"/>
                    </a:lnT>
                    <a:lnB w="12700" cap="flat" cmpd="sng" algn="ctr">
                      <a:solidFill>
                        <a:srgbClr val="080000">
                          <a:alpha val="100000"/>
                        </a:srgbClr>
                      </a:solidFill>
                      <a:prstDash val="solid"/>
                      <a:round/>
                      <a:headEnd type="none" w="med" len="med"/>
                      <a:tailEnd type="none" w="med" len="med"/>
                    </a:lnB>
                    <a:lnTlToBr w="0" cap="flat" cmpd="sng" algn="ctr">
                      <a:noFill/>
                      <a:prstDash/>
                      <a:round/>
                      <a:headEnd type="none" w="med" len="med"/>
                      <a:tailEnd type="none" w="med" len="med"/>
                    </a:lnTlToBr>
                    <a:lnBlToTr w="0" cap="flat" cmpd="sng" algn="ctr">
                      <a:noFill/>
                      <a:prstDash/>
                      <a:round/>
                      <a:headEnd type="none" w="med" len="med"/>
                      <a:tailEnd type="none" w="med" len="med"/>
                    </a:lnBlToTr>
                    <a:noFill/>
                  </a:tcPr>
                </a:tc>
                <a:extLst>
                  <a:ext uri="{0D108BD9-81ED-4DB2-BD59-A6C34878D82A}">
                    <a16:rowId xmlns:a16="http://schemas.microsoft.com/office/drawing/2014/main" val="10002"/>
                  </a:ext>
                </a:extLst>
              </a:tr>
              <a:tr h="369570">
                <a:tc>
                  <a:txBody>
                    <a:bodyPr/>
                    <a:lstStyle/>
                    <a:p>
                      <a:pPr marL="0" indent="0" algn="l" defTabSz="457200" eaLnBrk="1" latinLnBrk="0" hangingPunct="1">
                        <a:lnSpc>
                          <a:spcPct val="100000"/>
                        </a:lnSpc>
                        <a:spcBef>
                          <a:spcPts val="0"/>
                        </a:spcBef>
                        <a:spcAft>
                          <a:spcPts val="0"/>
                        </a:spcAft>
                        <a:buFontTx/>
                        <a:buNone/>
                      </a:pPr>
                      <a:r>
                        <a:rPr lang="en-US" sz="1800" b="0" kern="1200">
                          <a:solidFill>
                            <a:srgbClr val="7030A0"/>
                          </a:solidFill>
                          <a:latin typeface="Times New Roman" charset="0"/>
                          <a:ea typeface="Times New Roman" charset="0"/>
                          <a:cs typeface="Times New Roman" charset="0"/>
                        </a:rPr>
                        <a:t>02</a:t>
                      </a:r>
                      <a:endParaRPr lang="ko-KR" altLang="en-US" sz="1800" b="0" kern="1200">
                        <a:solidFill>
                          <a:srgbClr val="7030A0"/>
                        </a:solidFill>
                        <a:latin typeface="Times New Roman" charset="0"/>
                        <a:ea typeface="Times New Roman" charset="0"/>
                        <a:cs typeface="Times New Roman" charset="0"/>
                      </a:endParaRPr>
                    </a:p>
                  </a:txBody>
                  <a:tcPr marL="68580" marR="68580" marT="0" marB="0">
                    <a:lnL w="12700" cap="flat" cmpd="sng" algn="ctr">
                      <a:solidFill>
                        <a:srgbClr val="080000">
                          <a:alpha val="100000"/>
                        </a:srgbClr>
                      </a:solidFill>
                      <a:prstDash val="solid"/>
                      <a:round/>
                      <a:headEnd type="none" w="med" len="med"/>
                      <a:tailEnd type="none" w="med" len="med"/>
                    </a:lnL>
                    <a:lnR w="12700" cap="flat" cmpd="sng" algn="ctr">
                      <a:solidFill>
                        <a:srgbClr val="080000">
                          <a:alpha val="100000"/>
                        </a:srgbClr>
                      </a:solidFill>
                      <a:prstDash val="solid"/>
                      <a:round/>
                      <a:headEnd type="none" w="med" len="med"/>
                      <a:tailEnd type="none" w="med" len="med"/>
                    </a:lnR>
                    <a:lnT w="12700" cap="flat" cmpd="sng" algn="ctr">
                      <a:solidFill>
                        <a:srgbClr val="080000">
                          <a:alpha val="100000"/>
                        </a:srgbClr>
                      </a:solidFill>
                      <a:prstDash val="solid"/>
                      <a:round/>
                      <a:headEnd type="none" w="med" len="med"/>
                      <a:tailEnd type="none" w="med" len="med"/>
                    </a:lnT>
                    <a:lnB w="12700" cap="flat" cmpd="sng" algn="ctr">
                      <a:solidFill>
                        <a:srgbClr val="080000">
                          <a:alpha val="100000"/>
                        </a:srgbClr>
                      </a:solidFill>
                      <a:prstDash val="solid"/>
                      <a:round/>
                      <a:headEnd type="none" w="med" len="med"/>
                      <a:tailEnd type="none" w="med" len="med"/>
                    </a:lnB>
                    <a:lnTlToBr w="0" cap="flat" cmpd="sng" algn="ctr">
                      <a:noFill/>
                      <a:prstDash/>
                      <a:round/>
                      <a:headEnd type="none" w="med" len="med"/>
                      <a:tailEnd type="none" w="med" len="med"/>
                    </a:lnTlToBr>
                    <a:lnBlToTr w="0" cap="flat" cmpd="sng" algn="ctr">
                      <a:noFill/>
                      <a:prstDash/>
                      <a:round/>
                      <a:headEnd type="none" w="med" len="med"/>
                      <a:tailEnd type="none" w="med" len="med"/>
                    </a:lnBlToTr>
                    <a:noFill/>
                  </a:tcPr>
                </a:tc>
                <a:tc>
                  <a:txBody>
                    <a:bodyPr/>
                    <a:lstStyle/>
                    <a:p>
                      <a:pPr marL="0" indent="0" algn="l" defTabSz="457200" eaLnBrk="1" latinLnBrk="0" hangingPunct="1">
                        <a:lnSpc>
                          <a:spcPct val="100000"/>
                        </a:lnSpc>
                        <a:spcBef>
                          <a:spcPts val="0"/>
                        </a:spcBef>
                        <a:spcAft>
                          <a:spcPts val="0"/>
                        </a:spcAft>
                        <a:buFontTx/>
                        <a:buNone/>
                      </a:pPr>
                      <a:r>
                        <a:rPr lang="en-US" sz="1800" b="0" kern="1200">
                          <a:solidFill>
                            <a:srgbClr val="7030A0"/>
                          </a:solidFill>
                          <a:latin typeface="Times New Roman" charset="0"/>
                          <a:ea typeface="Times New Roman" charset="0"/>
                          <a:cs typeface="Times New Roman" charset="0"/>
                        </a:rPr>
                        <a:t>陈秋奕</a:t>
                      </a:r>
                      <a:endParaRPr lang="ko-KR" altLang="en-US" sz="1800" b="0" kern="1200">
                        <a:solidFill>
                          <a:srgbClr val="7030A0"/>
                        </a:solidFill>
                        <a:latin typeface="Times New Roman" charset="0"/>
                        <a:ea typeface="Times New Roman" charset="0"/>
                        <a:cs typeface="Times New Roman" charset="0"/>
                      </a:endParaRPr>
                    </a:p>
                  </a:txBody>
                  <a:tcPr marL="68580" marR="68580" marT="0" marB="0">
                    <a:lnL w="12700" cap="flat" cmpd="sng" algn="ctr">
                      <a:solidFill>
                        <a:srgbClr val="080000">
                          <a:alpha val="100000"/>
                        </a:srgbClr>
                      </a:solidFill>
                      <a:prstDash val="solid"/>
                      <a:round/>
                      <a:headEnd type="none" w="med" len="med"/>
                      <a:tailEnd type="none" w="med" len="med"/>
                    </a:lnL>
                    <a:lnR w="12700" cap="flat" cmpd="sng" algn="ctr">
                      <a:solidFill>
                        <a:srgbClr val="080000">
                          <a:alpha val="100000"/>
                        </a:srgbClr>
                      </a:solidFill>
                      <a:prstDash val="solid"/>
                      <a:round/>
                      <a:headEnd type="none" w="med" len="med"/>
                      <a:tailEnd type="none" w="med" len="med"/>
                    </a:lnR>
                    <a:lnT w="12700" cap="flat" cmpd="sng" algn="ctr">
                      <a:solidFill>
                        <a:srgbClr val="080000">
                          <a:alpha val="100000"/>
                        </a:srgbClr>
                      </a:solidFill>
                      <a:prstDash val="solid"/>
                      <a:round/>
                      <a:headEnd type="none" w="med" len="med"/>
                      <a:tailEnd type="none" w="med" len="med"/>
                    </a:lnT>
                    <a:lnB w="12700" cap="flat" cmpd="sng" algn="ctr">
                      <a:solidFill>
                        <a:srgbClr val="080000">
                          <a:alpha val="100000"/>
                        </a:srgbClr>
                      </a:solidFill>
                      <a:prstDash val="solid"/>
                      <a:round/>
                      <a:headEnd type="none" w="med" len="med"/>
                      <a:tailEnd type="none" w="med" len="med"/>
                    </a:lnB>
                    <a:lnTlToBr w="0" cap="flat" cmpd="sng" algn="ctr">
                      <a:noFill/>
                      <a:prstDash/>
                      <a:round/>
                      <a:headEnd type="none" w="med" len="med"/>
                      <a:tailEnd type="none" w="med" len="med"/>
                    </a:lnTlToBr>
                    <a:lnBlToTr w="0" cap="flat" cmpd="sng" algn="ctr">
                      <a:noFill/>
                      <a:prstDash/>
                      <a:round/>
                      <a:headEnd type="none" w="med" len="med"/>
                      <a:tailEnd type="none" w="med" len="med"/>
                    </a:lnBlToTr>
                    <a:noFill/>
                  </a:tcPr>
                </a:tc>
                <a:tc>
                  <a:txBody>
                    <a:bodyPr/>
                    <a:lstStyle/>
                    <a:p>
                      <a:pPr marL="0" indent="0" algn="l" defTabSz="457200" eaLnBrk="1" latinLnBrk="0" hangingPunct="1">
                        <a:lnSpc>
                          <a:spcPct val="100000"/>
                        </a:lnSpc>
                        <a:spcBef>
                          <a:spcPts val="0"/>
                        </a:spcBef>
                        <a:spcAft>
                          <a:spcPts val="0"/>
                        </a:spcAft>
                        <a:buFontTx/>
                        <a:buNone/>
                      </a:pPr>
                      <a:r>
                        <a:rPr lang="en-US" sz="1200" b="0" kern="1200">
                          <a:solidFill>
                            <a:srgbClr val="7030A0"/>
                          </a:solidFill>
                          <a:latin typeface="Times New Roman" charset="0"/>
                          <a:ea typeface="Times New Roman" charset="0"/>
                          <a:cs typeface="Times New Roman" charset="0"/>
                        </a:rPr>
                        <a:t> </a:t>
                      </a:r>
                      <a:endParaRPr lang="ko-KR" altLang="en-US" sz="1200" b="0" kern="1200">
                        <a:solidFill>
                          <a:srgbClr val="7030A0"/>
                        </a:solidFill>
                        <a:latin typeface="Times New Roman" charset="0"/>
                        <a:ea typeface="Times New Roman" charset="0"/>
                        <a:cs typeface="Times New Roman" charset="0"/>
                      </a:endParaRPr>
                    </a:p>
                  </a:txBody>
                  <a:tcPr marL="68580" marR="68580" marT="0" marB="0">
                    <a:lnL w="12700" cap="flat" cmpd="sng" algn="ctr">
                      <a:solidFill>
                        <a:srgbClr val="080000">
                          <a:alpha val="100000"/>
                        </a:srgbClr>
                      </a:solidFill>
                      <a:prstDash val="solid"/>
                      <a:round/>
                      <a:headEnd type="none" w="med" len="med"/>
                      <a:tailEnd type="none" w="med" len="med"/>
                    </a:lnL>
                    <a:lnR w="12700" cap="flat" cmpd="sng" algn="ctr">
                      <a:solidFill>
                        <a:srgbClr val="080000">
                          <a:alpha val="100000"/>
                        </a:srgbClr>
                      </a:solidFill>
                      <a:prstDash val="solid"/>
                      <a:round/>
                      <a:headEnd type="none" w="med" len="med"/>
                      <a:tailEnd type="none" w="med" len="med"/>
                    </a:lnR>
                    <a:lnT w="12700" cap="flat" cmpd="sng" algn="ctr">
                      <a:solidFill>
                        <a:srgbClr val="080000">
                          <a:alpha val="100000"/>
                        </a:srgbClr>
                      </a:solidFill>
                      <a:prstDash val="solid"/>
                      <a:round/>
                      <a:headEnd type="none" w="med" len="med"/>
                      <a:tailEnd type="none" w="med" len="med"/>
                    </a:lnT>
                    <a:lnB w="12700" cap="flat" cmpd="sng" algn="ctr">
                      <a:solidFill>
                        <a:srgbClr val="080000">
                          <a:alpha val="100000"/>
                        </a:srgbClr>
                      </a:solidFill>
                      <a:prstDash val="solid"/>
                      <a:round/>
                      <a:headEnd type="none" w="med" len="med"/>
                      <a:tailEnd type="none" w="med" len="med"/>
                    </a:lnB>
                    <a:lnTlToBr w="0" cap="flat" cmpd="sng" algn="ctr">
                      <a:noFill/>
                      <a:prstDash/>
                      <a:round/>
                      <a:headEnd type="none" w="med" len="med"/>
                      <a:tailEnd type="none" w="med" len="med"/>
                    </a:lnTlToBr>
                    <a:lnBlToTr w="0" cap="flat" cmpd="sng" algn="ctr">
                      <a:noFill/>
                      <a:prstDash/>
                      <a:round/>
                      <a:headEnd type="none" w="med" len="med"/>
                      <a:tailEnd type="none" w="med" len="med"/>
                    </a:lnBlToTr>
                    <a:noFill/>
                  </a:tcPr>
                </a:tc>
                <a:tc>
                  <a:txBody>
                    <a:bodyPr/>
                    <a:lstStyle/>
                    <a:p>
                      <a:pPr marL="0" indent="0" algn="l" defTabSz="457200" eaLnBrk="1" latinLnBrk="0" hangingPunct="1">
                        <a:lnSpc>
                          <a:spcPct val="100000"/>
                        </a:lnSpc>
                        <a:spcBef>
                          <a:spcPts val="0"/>
                        </a:spcBef>
                        <a:spcAft>
                          <a:spcPts val="0"/>
                        </a:spcAft>
                        <a:buFontTx/>
                        <a:buNone/>
                      </a:pPr>
                      <a:r>
                        <a:rPr lang="en-US" sz="1800" b="0" kern="1200">
                          <a:solidFill>
                            <a:srgbClr val="7030A0"/>
                          </a:solidFill>
                          <a:latin typeface="Times New Roman" charset="0"/>
                          <a:ea typeface="Times New Roman" charset="0"/>
                          <a:cs typeface="Times New Roman" charset="0"/>
                        </a:rPr>
                        <a:t>高一（3）班</a:t>
                      </a:r>
                      <a:endParaRPr lang="ko-KR" altLang="en-US" sz="1800" b="0" kern="1200">
                        <a:solidFill>
                          <a:srgbClr val="7030A0"/>
                        </a:solidFill>
                        <a:latin typeface="Times New Roman" charset="0"/>
                        <a:ea typeface="Times New Roman" charset="0"/>
                        <a:cs typeface="Times New Roman" charset="0"/>
                      </a:endParaRPr>
                    </a:p>
                  </a:txBody>
                  <a:tcPr marL="68580" marR="68580" marT="0" marB="0">
                    <a:lnL w="12700" cap="flat" cmpd="sng" algn="ctr">
                      <a:solidFill>
                        <a:srgbClr val="080000">
                          <a:alpha val="100000"/>
                        </a:srgbClr>
                      </a:solidFill>
                      <a:prstDash val="solid"/>
                      <a:round/>
                      <a:headEnd type="none" w="med" len="med"/>
                      <a:tailEnd type="none" w="med" len="med"/>
                    </a:lnL>
                    <a:lnR w="12700" cap="flat" cmpd="sng" algn="ctr">
                      <a:solidFill>
                        <a:srgbClr val="080000">
                          <a:alpha val="100000"/>
                        </a:srgbClr>
                      </a:solidFill>
                      <a:prstDash val="solid"/>
                      <a:round/>
                      <a:headEnd type="none" w="med" len="med"/>
                      <a:tailEnd type="none" w="med" len="med"/>
                    </a:lnR>
                    <a:lnT w="12700" cap="flat" cmpd="sng" algn="ctr">
                      <a:solidFill>
                        <a:srgbClr val="080000">
                          <a:alpha val="100000"/>
                        </a:srgbClr>
                      </a:solidFill>
                      <a:prstDash val="solid"/>
                      <a:round/>
                      <a:headEnd type="none" w="med" len="med"/>
                      <a:tailEnd type="none" w="med" len="med"/>
                    </a:lnT>
                    <a:lnB w="12700" cap="flat" cmpd="sng" algn="ctr">
                      <a:solidFill>
                        <a:srgbClr val="080000">
                          <a:alpha val="100000"/>
                        </a:srgbClr>
                      </a:solidFill>
                      <a:prstDash val="solid"/>
                      <a:round/>
                      <a:headEnd type="none" w="med" len="med"/>
                      <a:tailEnd type="none" w="med" len="med"/>
                    </a:lnB>
                    <a:lnTlToBr w="0" cap="flat" cmpd="sng" algn="ctr">
                      <a:noFill/>
                      <a:prstDash/>
                      <a:round/>
                      <a:headEnd type="none" w="med" len="med"/>
                      <a:tailEnd type="none" w="med" len="med"/>
                    </a:lnTlToBr>
                    <a:lnBlToTr w="0" cap="flat" cmpd="sng" algn="ctr">
                      <a:noFill/>
                      <a:prstDash/>
                      <a:round/>
                      <a:headEnd type="none" w="med" len="med"/>
                      <a:tailEnd type="none" w="med" len="med"/>
                    </a:lnBlToTr>
                    <a:noFill/>
                  </a:tcPr>
                </a:tc>
                <a:tc>
                  <a:txBody>
                    <a:bodyPr/>
                    <a:lstStyle/>
                    <a:p>
                      <a:pPr marL="0" indent="0" algn="l" defTabSz="457200" eaLnBrk="1" latinLnBrk="0" hangingPunct="1">
                        <a:lnSpc>
                          <a:spcPct val="100000"/>
                        </a:lnSpc>
                        <a:spcBef>
                          <a:spcPts val="0"/>
                        </a:spcBef>
                        <a:spcAft>
                          <a:spcPts val="0"/>
                        </a:spcAft>
                        <a:buFontTx/>
                        <a:buNone/>
                      </a:pPr>
                      <a:r>
                        <a:rPr lang="en-US" sz="1800" b="0" kern="1200">
                          <a:solidFill>
                            <a:srgbClr val="7030A0"/>
                          </a:solidFill>
                          <a:latin typeface="Times New Roman" charset="0"/>
                          <a:ea typeface="Times New Roman" charset="0"/>
                          <a:cs typeface="Times New Roman" charset="0"/>
                        </a:rPr>
                        <a:t>资料搜集分析</a:t>
                      </a:r>
                      <a:endParaRPr lang="ko-KR" altLang="en-US" sz="1800" b="0" kern="1200">
                        <a:solidFill>
                          <a:srgbClr val="7030A0"/>
                        </a:solidFill>
                        <a:latin typeface="Times New Roman" charset="0"/>
                        <a:ea typeface="Times New Roman" charset="0"/>
                        <a:cs typeface="Times New Roman" charset="0"/>
                      </a:endParaRPr>
                    </a:p>
                  </a:txBody>
                  <a:tcPr marL="68580" marR="68580" marT="0" marB="0">
                    <a:lnL w="12700" cap="flat" cmpd="sng" algn="ctr">
                      <a:solidFill>
                        <a:srgbClr val="080000">
                          <a:alpha val="100000"/>
                        </a:srgbClr>
                      </a:solidFill>
                      <a:prstDash val="solid"/>
                      <a:round/>
                      <a:headEnd type="none" w="med" len="med"/>
                      <a:tailEnd type="none" w="med" len="med"/>
                    </a:lnL>
                    <a:lnR w="12700" cap="flat" cmpd="sng" algn="ctr">
                      <a:solidFill>
                        <a:srgbClr val="080000">
                          <a:alpha val="100000"/>
                        </a:srgbClr>
                      </a:solidFill>
                      <a:prstDash val="solid"/>
                      <a:round/>
                      <a:headEnd type="none" w="med" len="med"/>
                      <a:tailEnd type="none" w="med" len="med"/>
                    </a:lnR>
                    <a:lnT w="12700" cap="flat" cmpd="sng" algn="ctr">
                      <a:solidFill>
                        <a:srgbClr val="080000">
                          <a:alpha val="100000"/>
                        </a:srgbClr>
                      </a:solidFill>
                      <a:prstDash val="solid"/>
                      <a:round/>
                      <a:headEnd type="none" w="med" len="med"/>
                      <a:tailEnd type="none" w="med" len="med"/>
                    </a:lnT>
                    <a:lnB w="12700" cap="flat" cmpd="sng" algn="ctr">
                      <a:solidFill>
                        <a:srgbClr val="080000">
                          <a:alpha val="100000"/>
                        </a:srgbClr>
                      </a:solidFill>
                      <a:prstDash val="solid"/>
                      <a:round/>
                      <a:headEnd type="none" w="med" len="med"/>
                      <a:tailEnd type="none" w="med" len="med"/>
                    </a:lnB>
                    <a:lnTlToBr w="0" cap="flat" cmpd="sng" algn="ctr">
                      <a:noFill/>
                      <a:prstDash/>
                      <a:round/>
                      <a:headEnd type="none" w="med" len="med"/>
                      <a:tailEnd type="none" w="med" len="med"/>
                    </a:lnTlToBr>
                    <a:lnBlToTr w="0" cap="flat" cmpd="sng" algn="ctr">
                      <a:noFill/>
                      <a:prstDash/>
                      <a:round/>
                      <a:headEnd type="none" w="med" len="med"/>
                      <a:tailEnd type="none" w="med" len="med"/>
                    </a:lnBlToTr>
                    <a:noFill/>
                  </a:tcPr>
                </a:tc>
                <a:extLst>
                  <a:ext uri="{0D108BD9-81ED-4DB2-BD59-A6C34878D82A}">
                    <a16:rowId xmlns:a16="http://schemas.microsoft.com/office/drawing/2014/main" val="10003"/>
                  </a:ext>
                </a:extLst>
              </a:tr>
              <a:tr h="421640">
                <a:tc>
                  <a:txBody>
                    <a:bodyPr/>
                    <a:lstStyle/>
                    <a:p>
                      <a:pPr marL="0" indent="0" algn="l" defTabSz="457200" eaLnBrk="1" latinLnBrk="0" hangingPunct="1">
                        <a:lnSpc>
                          <a:spcPct val="100000"/>
                        </a:lnSpc>
                        <a:spcBef>
                          <a:spcPts val="0"/>
                        </a:spcBef>
                        <a:spcAft>
                          <a:spcPts val="0"/>
                        </a:spcAft>
                        <a:buFontTx/>
                        <a:buNone/>
                      </a:pPr>
                      <a:r>
                        <a:rPr lang="en-US" sz="1800" b="0" kern="1200">
                          <a:solidFill>
                            <a:srgbClr val="7030A0"/>
                          </a:solidFill>
                          <a:latin typeface="Times New Roman" charset="0"/>
                          <a:ea typeface="Times New Roman" charset="0"/>
                          <a:cs typeface="Times New Roman" charset="0"/>
                        </a:rPr>
                        <a:t>03</a:t>
                      </a:r>
                      <a:endParaRPr lang="ko-KR" altLang="en-US" sz="1800" b="0" kern="1200">
                        <a:solidFill>
                          <a:srgbClr val="7030A0"/>
                        </a:solidFill>
                        <a:latin typeface="Times New Roman" charset="0"/>
                        <a:ea typeface="Times New Roman" charset="0"/>
                        <a:cs typeface="Times New Roman" charset="0"/>
                      </a:endParaRPr>
                    </a:p>
                  </a:txBody>
                  <a:tcPr marL="68580" marR="68580" marT="0" marB="0">
                    <a:lnL w="12700" cap="flat" cmpd="sng" algn="ctr">
                      <a:solidFill>
                        <a:srgbClr val="080000">
                          <a:alpha val="100000"/>
                        </a:srgbClr>
                      </a:solidFill>
                      <a:prstDash val="solid"/>
                      <a:round/>
                      <a:headEnd type="none" w="med" len="med"/>
                      <a:tailEnd type="none" w="med" len="med"/>
                    </a:lnL>
                    <a:lnR w="12700" cap="flat" cmpd="sng" algn="ctr">
                      <a:solidFill>
                        <a:srgbClr val="080000">
                          <a:alpha val="100000"/>
                        </a:srgbClr>
                      </a:solidFill>
                      <a:prstDash val="solid"/>
                      <a:round/>
                      <a:headEnd type="none" w="med" len="med"/>
                      <a:tailEnd type="none" w="med" len="med"/>
                    </a:lnR>
                    <a:lnT w="12700" cap="flat" cmpd="sng" algn="ctr">
                      <a:solidFill>
                        <a:srgbClr val="080000">
                          <a:alpha val="100000"/>
                        </a:srgbClr>
                      </a:solidFill>
                      <a:prstDash val="solid"/>
                      <a:round/>
                      <a:headEnd type="none" w="med" len="med"/>
                      <a:tailEnd type="none" w="med" len="med"/>
                    </a:lnT>
                    <a:lnB w="12700" cap="flat" cmpd="sng" algn="ctr">
                      <a:solidFill>
                        <a:srgbClr val="080000">
                          <a:alpha val="100000"/>
                        </a:srgbClr>
                      </a:solidFill>
                      <a:prstDash val="solid"/>
                      <a:round/>
                      <a:headEnd type="none" w="med" len="med"/>
                      <a:tailEnd type="none" w="med" len="med"/>
                    </a:lnB>
                    <a:lnTlToBr w="0" cap="flat" cmpd="sng" algn="ctr">
                      <a:noFill/>
                      <a:prstDash/>
                      <a:round/>
                      <a:headEnd type="none" w="med" len="med"/>
                      <a:tailEnd type="none" w="med" len="med"/>
                    </a:lnTlToBr>
                    <a:lnBlToTr w="0" cap="flat" cmpd="sng" algn="ctr">
                      <a:noFill/>
                      <a:prstDash/>
                      <a:round/>
                      <a:headEnd type="none" w="med" len="med"/>
                      <a:tailEnd type="none" w="med" len="med"/>
                    </a:lnBlToTr>
                    <a:noFill/>
                  </a:tcPr>
                </a:tc>
                <a:tc>
                  <a:txBody>
                    <a:bodyPr/>
                    <a:lstStyle/>
                    <a:p>
                      <a:pPr marL="0" indent="0" algn="l" defTabSz="457200" eaLnBrk="1" latinLnBrk="0" hangingPunct="1">
                        <a:lnSpc>
                          <a:spcPct val="100000"/>
                        </a:lnSpc>
                        <a:spcBef>
                          <a:spcPts val="0"/>
                        </a:spcBef>
                        <a:spcAft>
                          <a:spcPts val="0"/>
                        </a:spcAft>
                        <a:buFontTx/>
                        <a:buNone/>
                      </a:pPr>
                      <a:r>
                        <a:rPr lang="en-US" sz="1800" b="0" kern="1200">
                          <a:solidFill>
                            <a:srgbClr val="7030A0"/>
                          </a:solidFill>
                          <a:latin typeface="Times New Roman" charset="0"/>
                          <a:ea typeface="Times New Roman" charset="0"/>
                          <a:cs typeface="Times New Roman" charset="0"/>
                        </a:rPr>
                        <a:t>金诗雅</a:t>
                      </a:r>
                      <a:endParaRPr lang="ko-KR" altLang="en-US" sz="1800" b="0" kern="1200">
                        <a:solidFill>
                          <a:srgbClr val="7030A0"/>
                        </a:solidFill>
                        <a:latin typeface="Times New Roman" charset="0"/>
                        <a:ea typeface="Times New Roman" charset="0"/>
                        <a:cs typeface="Times New Roman" charset="0"/>
                      </a:endParaRPr>
                    </a:p>
                  </a:txBody>
                  <a:tcPr marL="68580" marR="68580" marT="0" marB="0">
                    <a:lnL w="12700" cap="flat" cmpd="sng" algn="ctr">
                      <a:solidFill>
                        <a:srgbClr val="080000">
                          <a:alpha val="100000"/>
                        </a:srgbClr>
                      </a:solidFill>
                      <a:prstDash val="solid"/>
                      <a:round/>
                      <a:headEnd type="none" w="med" len="med"/>
                      <a:tailEnd type="none" w="med" len="med"/>
                    </a:lnL>
                    <a:lnR w="12700" cap="flat" cmpd="sng" algn="ctr">
                      <a:solidFill>
                        <a:srgbClr val="080000">
                          <a:alpha val="100000"/>
                        </a:srgbClr>
                      </a:solidFill>
                      <a:prstDash val="solid"/>
                      <a:round/>
                      <a:headEnd type="none" w="med" len="med"/>
                      <a:tailEnd type="none" w="med" len="med"/>
                    </a:lnR>
                    <a:lnT w="12700" cap="flat" cmpd="sng" algn="ctr">
                      <a:solidFill>
                        <a:srgbClr val="080000">
                          <a:alpha val="100000"/>
                        </a:srgbClr>
                      </a:solidFill>
                      <a:prstDash val="solid"/>
                      <a:round/>
                      <a:headEnd type="none" w="med" len="med"/>
                      <a:tailEnd type="none" w="med" len="med"/>
                    </a:lnT>
                    <a:lnB w="12700" cap="flat" cmpd="sng" algn="ctr">
                      <a:solidFill>
                        <a:srgbClr val="080000">
                          <a:alpha val="100000"/>
                        </a:srgbClr>
                      </a:solidFill>
                      <a:prstDash val="solid"/>
                      <a:round/>
                      <a:headEnd type="none" w="med" len="med"/>
                      <a:tailEnd type="none" w="med" len="med"/>
                    </a:lnB>
                    <a:lnTlToBr w="0" cap="flat" cmpd="sng" algn="ctr">
                      <a:noFill/>
                      <a:prstDash/>
                      <a:round/>
                      <a:headEnd type="none" w="med" len="med"/>
                      <a:tailEnd type="none" w="med" len="med"/>
                    </a:lnTlToBr>
                    <a:lnBlToTr w="0" cap="flat" cmpd="sng" algn="ctr">
                      <a:noFill/>
                      <a:prstDash/>
                      <a:round/>
                      <a:headEnd type="none" w="med" len="med"/>
                      <a:tailEnd type="none" w="med" len="med"/>
                    </a:lnBlToTr>
                    <a:noFill/>
                  </a:tcPr>
                </a:tc>
                <a:tc>
                  <a:txBody>
                    <a:bodyPr/>
                    <a:lstStyle/>
                    <a:p>
                      <a:pPr marL="0" indent="0" algn="l" defTabSz="457200" eaLnBrk="1" latinLnBrk="0" hangingPunct="1">
                        <a:lnSpc>
                          <a:spcPct val="100000"/>
                        </a:lnSpc>
                        <a:spcBef>
                          <a:spcPts val="0"/>
                        </a:spcBef>
                        <a:spcAft>
                          <a:spcPts val="0"/>
                        </a:spcAft>
                        <a:buFontTx/>
                        <a:buNone/>
                      </a:pPr>
                      <a:r>
                        <a:rPr lang="en-US" sz="1800" b="0" kern="1200">
                          <a:solidFill>
                            <a:srgbClr val="7030A0"/>
                          </a:solidFill>
                          <a:latin typeface="Times New Roman" charset="0"/>
                          <a:ea typeface="Times New Roman" charset="0"/>
                          <a:cs typeface="Times New Roman" charset="0"/>
                        </a:rPr>
                        <a:t>语文课代表</a:t>
                      </a:r>
                      <a:endParaRPr lang="ko-KR" altLang="en-US" sz="1800" b="0" kern="1200">
                        <a:solidFill>
                          <a:srgbClr val="7030A0"/>
                        </a:solidFill>
                        <a:latin typeface="Times New Roman" charset="0"/>
                        <a:ea typeface="Times New Roman" charset="0"/>
                        <a:cs typeface="Times New Roman" charset="0"/>
                      </a:endParaRPr>
                    </a:p>
                  </a:txBody>
                  <a:tcPr marL="68580" marR="68580" marT="0" marB="0">
                    <a:lnL w="12700" cap="flat" cmpd="sng" algn="ctr">
                      <a:solidFill>
                        <a:srgbClr val="080000">
                          <a:alpha val="100000"/>
                        </a:srgbClr>
                      </a:solidFill>
                      <a:prstDash val="solid"/>
                      <a:round/>
                      <a:headEnd type="none" w="med" len="med"/>
                      <a:tailEnd type="none" w="med" len="med"/>
                    </a:lnL>
                    <a:lnR w="12700" cap="flat" cmpd="sng" algn="ctr">
                      <a:solidFill>
                        <a:srgbClr val="080000">
                          <a:alpha val="100000"/>
                        </a:srgbClr>
                      </a:solidFill>
                      <a:prstDash val="solid"/>
                      <a:round/>
                      <a:headEnd type="none" w="med" len="med"/>
                      <a:tailEnd type="none" w="med" len="med"/>
                    </a:lnR>
                    <a:lnT w="12700" cap="flat" cmpd="sng" algn="ctr">
                      <a:solidFill>
                        <a:srgbClr val="080000">
                          <a:alpha val="100000"/>
                        </a:srgbClr>
                      </a:solidFill>
                      <a:prstDash val="solid"/>
                      <a:round/>
                      <a:headEnd type="none" w="med" len="med"/>
                      <a:tailEnd type="none" w="med" len="med"/>
                    </a:lnT>
                    <a:lnB w="12700" cap="flat" cmpd="sng" algn="ctr">
                      <a:solidFill>
                        <a:srgbClr val="080000">
                          <a:alpha val="100000"/>
                        </a:srgbClr>
                      </a:solidFill>
                      <a:prstDash val="solid"/>
                      <a:round/>
                      <a:headEnd type="none" w="med" len="med"/>
                      <a:tailEnd type="none" w="med" len="med"/>
                    </a:lnB>
                    <a:lnTlToBr w="0" cap="flat" cmpd="sng" algn="ctr">
                      <a:noFill/>
                      <a:prstDash/>
                      <a:round/>
                      <a:headEnd type="none" w="med" len="med"/>
                      <a:tailEnd type="none" w="med" len="med"/>
                    </a:lnTlToBr>
                    <a:lnBlToTr w="0" cap="flat" cmpd="sng" algn="ctr">
                      <a:noFill/>
                      <a:prstDash/>
                      <a:round/>
                      <a:headEnd type="none" w="med" len="med"/>
                      <a:tailEnd type="none" w="med" len="med"/>
                    </a:lnBlToTr>
                    <a:noFill/>
                  </a:tcPr>
                </a:tc>
                <a:tc>
                  <a:txBody>
                    <a:bodyPr/>
                    <a:lstStyle/>
                    <a:p>
                      <a:pPr marL="0" indent="0" algn="l" defTabSz="457200" eaLnBrk="1" latinLnBrk="0" hangingPunct="1">
                        <a:lnSpc>
                          <a:spcPct val="100000"/>
                        </a:lnSpc>
                        <a:spcBef>
                          <a:spcPts val="0"/>
                        </a:spcBef>
                        <a:spcAft>
                          <a:spcPts val="0"/>
                        </a:spcAft>
                        <a:buFontTx/>
                        <a:buNone/>
                      </a:pPr>
                      <a:r>
                        <a:rPr lang="en-US" sz="1800" b="0" kern="1200">
                          <a:solidFill>
                            <a:srgbClr val="7030A0"/>
                          </a:solidFill>
                          <a:latin typeface="Times New Roman" charset="0"/>
                          <a:ea typeface="Times New Roman" charset="0"/>
                          <a:cs typeface="Times New Roman" charset="0"/>
                        </a:rPr>
                        <a:t>高一（1）班</a:t>
                      </a:r>
                      <a:endParaRPr lang="ko-KR" altLang="en-US" sz="1800" b="0" kern="1200">
                        <a:solidFill>
                          <a:srgbClr val="7030A0"/>
                        </a:solidFill>
                        <a:latin typeface="Times New Roman" charset="0"/>
                        <a:ea typeface="Times New Roman" charset="0"/>
                        <a:cs typeface="Times New Roman" charset="0"/>
                      </a:endParaRPr>
                    </a:p>
                  </a:txBody>
                  <a:tcPr marL="68580" marR="68580" marT="0" marB="0">
                    <a:lnL w="12700" cap="flat" cmpd="sng" algn="ctr">
                      <a:solidFill>
                        <a:srgbClr val="080000">
                          <a:alpha val="100000"/>
                        </a:srgbClr>
                      </a:solidFill>
                      <a:prstDash val="solid"/>
                      <a:round/>
                      <a:headEnd type="none" w="med" len="med"/>
                      <a:tailEnd type="none" w="med" len="med"/>
                    </a:lnL>
                    <a:lnR w="12700" cap="flat" cmpd="sng" algn="ctr">
                      <a:solidFill>
                        <a:srgbClr val="080000">
                          <a:alpha val="100000"/>
                        </a:srgbClr>
                      </a:solidFill>
                      <a:prstDash val="solid"/>
                      <a:round/>
                      <a:headEnd type="none" w="med" len="med"/>
                      <a:tailEnd type="none" w="med" len="med"/>
                    </a:lnR>
                    <a:lnT w="12700" cap="flat" cmpd="sng" algn="ctr">
                      <a:solidFill>
                        <a:srgbClr val="080000">
                          <a:alpha val="100000"/>
                        </a:srgbClr>
                      </a:solidFill>
                      <a:prstDash val="solid"/>
                      <a:round/>
                      <a:headEnd type="none" w="med" len="med"/>
                      <a:tailEnd type="none" w="med" len="med"/>
                    </a:lnT>
                    <a:lnB w="12700" cap="flat" cmpd="sng" algn="ctr">
                      <a:solidFill>
                        <a:srgbClr val="080000">
                          <a:alpha val="100000"/>
                        </a:srgbClr>
                      </a:solidFill>
                      <a:prstDash val="solid"/>
                      <a:round/>
                      <a:headEnd type="none" w="med" len="med"/>
                      <a:tailEnd type="none" w="med" len="med"/>
                    </a:lnB>
                    <a:lnTlToBr w="0" cap="flat" cmpd="sng" algn="ctr">
                      <a:noFill/>
                      <a:prstDash/>
                      <a:round/>
                      <a:headEnd type="none" w="med" len="med"/>
                      <a:tailEnd type="none" w="med" len="med"/>
                    </a:lnTlToBr>
                    <a:lnBlToTr w="0" cap="flat" cmpd="sng" algn="ctr">
                      <a:noFill/>
                      <a:prstDash/>
                      <a:round/>
                      <a:headEnd type="none" w="med" len="med"/>
                      <a:tailEnd type="none" w="med" len="med"/>
                    </a:lnBlToTr>
                    <a:noFill/>
                  </a:tcPr>
                </a:tc>
                <a:tc>
                  <a:txBody>
                    <a:bodyPr/>
                    <a:lstStyle/>
                    <a:p>
                      <a:pPr marL="0" indent="0" algn="l" defTabSz="457200" eaLnBrk="1" latinLnBrk="0" hangingPunct="1">
                        <a:lnSpc>
                          <a:spcPct val="100000"/>
                        </a:lnSpc>
                        <a:spcBef>
                          <a:spcPts val="0"/>
                        </a:spcBef>
                        <a:spcAft>
                          <a:spcPts val="0"/>
                        </a:spcAft>
                        <a:buFontTx/>
                        <a:buNone/>
                      </a:pPr>
                      <a:r>
                        <a:rPr lang="en-US" sz="1800" b="0" kern="1200">
                          <a:solidFill>
                            <a:srgbClr val="7030A0"/>
                          </a:solidFill>
                          <a:latin typeface="Times New Roman" charset="0"/>
                          <a:ea typeface="Times New Roman" charset="0"/>
                          <a:cs typeface="Times New Roman" charset="0"/>
                        </a:rPr>
                        <a:t>开题报告</a:t>
                      </a:r>
                      <a:endParaRPr lang="ko-KR" altLang="en-US" sz="1800" b="0" kern="1200">
                        <a:solidFill>
                          <a:srgbClr val="7030A0"/>
                        </a:solidFill>
                        <a:latin typeface="Times New Roman" charset="0"/>
                        <a:ea typeface="Times New Roman" charset="0"/>
                        <a:cs typeface="Times New Roman" charset="0"/>
                      </a:endParaRPr>
                    </a:p>
                  </a:txBody>
                  <a:tcPr marL="68580" marR="68580" marT="0" marB="0">
                    <a:lnL w="12700" cap="flat" cmpd="sng" algn="ctr">
                      <a:solidFill>
                        <a:srgbClr val="080000">
                          <a:alpha val="100000"/>
                        </a:srgbClr>
                      </a:solidFill>
                      <a:prstDash val="solid"/>
                      <a:round/>
                      <a:headEnd type="none" w="med" len="med"/>
                      <a:tailEnd type="none" w="med" len="med"/>
                    </a:lnL>
                    <a:lnR w="12700" cap="flat" cmpd="sng" algn="ctr">
                      <a:solidFill>
                        <a:srgbClr val="080000">
                          <a:alpha val="100000"/>
                        </a:srgbClr>
                      </a:solidFill>
                      <a:prstDash val="solid"/>
                      <a:round/>
                      <a:headEnd type="none" w="med" len="med"/>
                      <a:tailEnd type="none" w="med" len="med"/>
                    </a:lnR>
                    <a:lnT w="12700" cap="flat" cmpd="sng" algn="ctr">
                      <a:solidFill>
                        <a:srgbClr val="080000">
                          <a:alpha val="100000"/>
                        </a:srgbClr>
                      </a:solidFill>
                      <a:prstDash val="solid"/>
                      <a:round/>
                      <a:headEnd type="none" w="med" len="med"/>
                      <a:tailEnd type="none" w="med" len="med"/>
                    </a:lnT>
                    <a:lnB w="12700" cap="flat" cmpd="sng" algn="ctr">
                      <a:solidFill>
                        <a:srgbClr val="080000">
                          <a:alpha val="100000"/>
                        </a:srgbClr>
                      </a:solidFill>
                      <a:prstDash val="solid"/>
                      <a:round/>
                      <a:headEnd type="none" w="med" len="med"/>
                      <a:tailEnd type="none" w="med" len="med"/>
                    </a:lnB>
                    <a:lnTlToBr w="0" cap="flat" cmpd="sng" algn="ctr">
                      <a:noFill/>
                      <a:prstDash/>
                      <a:round/>
                      <a:headEnd type="none" w="med" len="med"/>
                      <a:tailEnd type="none" w="med" len="med"/>
                    </a:lnTlToBr>
                    <a:lnBlToTr w="0" cap="flat" cmpd="sng" algn="ctr">
                      <a:noFill/>
                      <a:prstDash/>
                      <a:round/>
                      <a:headEnd type="none" w="med" len="med"/>
                      <a:tailEnd type="none" w="med" len="med"/>
                    </a:lnBlToTr>
                    <a:noFill/>
                  </a:tcPr>
                </a:tc>
                <a:extLst>
                  <a:ext uri="{0D108BD9-81ED-4DB2-BD59-A6C34878D82A}">
                    <a16:rowId xmlns:a16="http://schemas.microsoft.com/office/drawing/2014/main" val="10004"/>
                  </a:ext>
                </a:extLst>
              </a:tr>
              <a:tr h="360045">
                <a:tc>
                  <a:txBody>
                    <a:bodyPr/>
                    <a:lstStyle/>
                    <a:p>
                      <a:pPr marL="0" indent="0" algn="l" defTabSz="457200" eaLnBrk="1" latinLnBrk="0" hangingPunct="1">
                        <a:lnSpc>
                          <a:spcPct val="100000"/>
                        </a:lnSpc>
                        <a:spcBef>
                          <a:spcPts val="0"/>
                        </a:spcBef>
                        <a:spcAft>
                          <a:spcPts val="0"/>
                        </a:spcAft>
                        <a:buFontTx/>
                        <a:buNone/>
                      </a:pPr>
                      <a:r>
                        <a:rPr lang="en-US" sz="1800" b="0" kern="1200">
                          <a:solidFill>
                            <a:srgbClr val="7030A0"/>
                          </a:solidFill>
                          <a:latin typeface="Times New Roman" charset="0"/>
                          <a:ea typeface="Times New Roman" charset="0"/>
                          <a:cs typeface="Times New Roman" charset="0"/>
                        </a:rPr>
                        <a:t>04</a:t>
                      </a:r>
                      <a:endParaRPr lang="ko-KR" altLang="en-US" sz="1800" b="0" kern="1200">
                        <a:solidFill>
                          <a:srgbClr val="7030A0"/>
                        </a:solidFill>
                        <a:latin typeface="Times New Roman" charset="0"/>
                        <a:ea typeface="Times New Roman" charset="0"/>
                        <a:cs typeface="Times New Roman" charset="0"/>
                      </a:endParaRPr>
                    </a:p>
                  </a:txBody>
                  <a:tcPr marL="68580" marR="68580" marT="0" marB="0">
                    <a:lnL w="12700" cap="flat" cmpd="sng" algn="ctr">
                      <a:solidFill>
                        <a:srgbClr val="080000">
                          <a:alpha val="100000"/>
                        </a:srgbClr>
                      </a:solidFill>
                      <a:prstDash val="solid"/>
                      <a:round/>
                      <a:headEnd type="none" w="med" len="med"/>
                      <a:tailEnd type="none" w="med" len="med"/>
                    </a:lnL>
                    <a:lnR w="12700" cap="flat" cmpd="sng" algn="ctr">
                      <a:solidFill>
                        <a:srgbClr val="080000">
                          <a:alpha val="100000"/>
                        </a:srgbClr>
                      </a:solidFill>
                      <a:prstDash val="solid"/>
                      <a:round/>
                      <a:headEnd type="none" w="med" len="med"/>
                      <a:tailEnd type="none" w="med" len="med"/>
                    </a:lnR>
                    <a:lnT w="12700" cap="flat" cmpd="sng" algn="ctr">
                      <a:solidFill>
                        <a:srgbClr val="080000">
                          <a:alpha val="100000"/>
                        </a:srgbClr>
                      </a:solidFill>
                      <a:prstDash val="solid"/>
                      <a:round/>
                      <a:headEnd type="none" w="med" len="med"/>
                      <a:tailEnd type="none" w="med" len="med"/>
                    </a:lnT>
                    <a:lnB w="12700" cap="flat" cmpd="sng" algn="ctr">
                      <a:solidFill>
                        <a:srgbClr val="080000">
                          <a:alpha val="100000"/>
                        </a:srgbClr>
                      </a:solidFill>
                      <a:prstDash val="solid"/>
                      <a:round/>
                      <a:headEnd type="none" w="med" len="med"/>
                      <a:tailEnd type="none" w="med" len="med"/>
                    </a:lnB>
                    <a:lnTlToBr w="0" cap="flat" cmpd="sng" algn="ctr">
                      <a:noFill/>
                      <a:prstDash/>
                      <a:round/>
                      <a:headEnd type="none" w="med" len="med"/>
                      <a:tailEnd type="none" w="med" len="med"/>
                    </a:lnTlToBr>
                    <a:lnBlToTr w="0" cap="flat" cmpd="sng" algn="ctr">
                      <a:noFill/>
                      <a:prstDash/>
                      <a:round/>
                      <a:headEnd type="none" w="med" len="med"/>
                      <a:tailEnd type="none" w="med" len="med"/>
                    </a:lnBlToTr>
                    <a:noFill/>
                  </a:tcPr>
                </a:tc>
                <a:tc>
                  <a:txBody>
                    <a:bodyPr/>
                    <a:lstStyle/>
                    <a:p>
                      <a:pPr marL="0" indent="0" algn="l" defTabSz="457200" eaLnBrk="1" latinLnBrk="0" hangingPunct="1">
                        <a:lnSpc>
                          <a:spcPct val="100000"/>
                        </a:lnSpc>
                        <a:spcBef>
                          <a:spcPts val="0"/>
                        </a:spcBef>
                        <a:spcAft>
                          <a:spcPts val="0"/>
                        </a:spcAft>
                        <a:buFontTx/>
                        <a:buNone/>
                      </a:pPr>
                      <a:r>
                        <a:rPr lang="en-US" sz="1800" b="0" kern="1200">
                          <a:solidFill>
                            <a:srgbClr val="7030A0"/>
                          </a:solidFill>
                          <a:latin typeface="Times New Roman" charset="0"/>
                          <a:ea typeface="Times New Roman" charset="0"/>
                          <a:cs typeface="Times New Roman" charset="0"/>
                        </a:rPr>
                        <a:t>李思睿</a:t>
                      </a:r>
                      <a:endParaRPr lang="ko-KR" altLang="en-US" sz="1800" b="0" kern="1200">
                        <a:solidFill>
                          <a:srgbClr val="7030A0"/>
                        </a:solidFill>
                        <a:latin typeface="Times New Roman" charset="0"/>
                        <a:ea typeface="Times New Roman" charset="0"/>
                        <a:cs typeface="Times New Roman" charset="0"/>
                      </a:endParaRPr>
                    </a:p>
                  </a:txBody>
                  <a:tcPr marL="68580" marR="68580" marT="0" marB="0">
                    <a:lnL w="12700" cap="flat" cmpd="sng" algn="ctr">
                      <a:solidFill>
                        <a:srgbClr val="080000">
                          <a:alpha val="100000"/>
                        </a:srgbClr>
                      </a:solidFill>
                      <a:prstDash val="solid"/>
                      <a:round/>
                      <a:headEnd type="none" w="med" len="med"/>
                      <a:tailEnd type="none" w="med" len="med"/>
                    </a:lnL>
                    <a:lnR w="12700" cap="flat" cmpd="sng" algn="ctr">
                      <a:solidFill>
                        <a:srgbClr val="080000">
                          <a:alpha val="100000"/>
                        </a:srgbClr>
                      </a:solidFill>
                      <a:prstDash val="solid"/>
                      <a:round/>
                      <a:headEnd type="none" w="med" len="med"/>
                      <a:tailEnd type="none" w="med" len="med"/>
                    </a:lnR>
                    <a:lnT w="12700" cap="flat" cmpd="sng" algn="ctr">
                      <a:solidFill>
                        <a:srgbClr val="080000">
                          <a:alpha val="100000"/>
                        </a:srgbClr>
                      </a:solidFill>
                      <a:prstDash val="solid"/>
                      <a:round/>
                      <a:headEnd type="none" w="med" len="med"/>
                      <a:tailEnd type="none" w="med" len="med"/>
                    </a:lnT>
                    <a:lnB w="12700" cap="flat" cmpd="sng" algn="ctr">
                      <a:solidFill>
                        <a:srgbClr val="080000">
                          <a:alpha val="100000"/>
                        </a:srgbClr>
                      </a:solidFill>
                      <a:prstDash val="solid"/>
                      <a:round/>
                      <a:headEnd type="none" w="med" len="med"/>
                      <a:tailEnd type="none" w="med" len="med"/>
                    </a:lnB>
                    <a:lnTlToBr w="0" cap="flat" cmpd="sng" algn="ctr">
                      <a:noFill/>
                      <a:prstDash/>
                      <a:round/>
                      <a:headEnd type="none" w="med" len="med"/>
                      <a:tailEnd type="none" w="med" len="med"/>
                    </a:lnTlToBr>
                    <a:lnBlToTr w="0" cap="flat" cmpd="sng" algn="ctr">
                      <a:noFill/>
                      <a:prstDash/>
                      <a:round/>
                      <a:headEnd type="none" w="med" len="med"/>
                      <a:tailEnd type="none" w="med" len="med"/>
                    </a:lnBlToTr>
                    <a:noFill/>
                  </a:tcPr>
                </a:tc>
                <a:tc>
                  <a:txBody>
                    <a:bodyPr/>
                    <a:lstStyle/>
                    <a:p>
                      <a:pPr marL="0" indent="0" algn="l" defTabSz="457200" eaLnBrk="1" latinLnBrk="0" hangingPunct="1">
                        <a:lnSpc>
                          <a:spcPct val="100000"/>
                        </a:lnSpc>
                        <a:spcBef>
                          <a:spcPts val="0"/>
                        </a:spcBef>
                        <a:spcAft>
                          <a:spcPts val="0"/>
                        </a:spcAft>
                        <a:buFontTx/>
                        <a:buNone/>
                      </a:pPr>
                      <a:r>
                        <a:rPr lang="en-US" sz="1800" b="0" kern="1200">
                          <a:solidFill>
                            <a:srgbClr val="7030A0"/>
                          </a:solidFill>
                          <a:latin typeface="Times New Roman" charset="0"/>
                          <a:ea typeface="Times New Roman" charset="0"/>
                          <a:cs typeface="Times New Roman" charset="0"/>
                        </a:rPr>
                        <a:t>语文课代表</a:t>
                      </a:r>
                      <a:endParaRPr lang="ko-KR" altLang="en-US" sz="1800" b="0" kern="1200">
                        <a:solidFill>
                          <a:srgbClr val="7030A0"/>
                        </a:solidFill>
                        <a:latin typeface="Times New Roman" charset="0"/>
                        <a:ea typeface="Times New Roman" charset="0"/>
                        <a:cs typeface="Times New Roman" charset="0"/>
                      </a:endParaRPr>
                    </a:p>
                  </a:txBody>
                  <a:tcPr marL="68580" marR="68580" marT="0" marB="0">
                    <a:lnL w="12700" cap="flat" cmpd="sng" algn="ctr">
                      <a:solidFill>
                        <a:srgbClr val="080000">
                          <a:alpha val="100000"/>
                        </a:srgbClr>
                      </a:solidFill>
                      <a:prstDash val="solid"/>
                      <a:round/>
                      <a:headEnd type="none" w="med" len="med"/>
                      <a:tailEnd type="none" w="med" len="med"/>
                    </a:lnL>
                    <a:lnR w="12700" cap="flat" cmpd="sng" algn="ctr">
                      <a:solidFill>
                        <a:srgbClr val="080000">
                          <a:alpha val="100000"/>
                        </a:srgbClr>
                      </a:solidFill>
                      <a:prstDash val="solid"/>
                      <a:round/>
                      <a:headEnd type="none" w="med" len="med"/>
                      <a:tailEnd type="none" w="med" len="med"/>
                    </a:lnR>
                    <a:lnT w="12700" cap="flat" cmpd="sng" algn="ctr">
                      <a:solidFill>
                        <a:srgbClr val="080000">
                          <a:alpha val="100000"/>
                        </a:srgbClr>
                      </a:solidFill>
                      <a:prstDash val="solid"/>
                      <a:round/>
                      <a:headEnd type="none" w="med" len="med"/>
                      <a:tailEnd type="none" w="med" len="med"/>
                    </a:lnT>
                    <a:lnB w="12700" cap="flat" cmpd="sng" algn="ctr">
                      <a:solidFill>
                        <a:srgbClr val="080000">
                          <a:alpha val="100000"/>
                        </a:srgbClr>
                      </a:solidFill>
                      <a:prstDash val="solid"/>
                      <a:round/>
                      <a:headEnd type="none" w="med" len="med"/>
                      <a:tailEnd type="none" w="med" len="med"/>
                    </a:lnB>
                    <a:lnTlToBr w="0" cap="flat" cmpd="sng" algn="ctr">
                      <a:noFill/>
                      <a:prstDash/>
                      <a:round/>
                      <a:headEnd type="none" w="med" len="med"/>
                      <a:tailEnd type="none" w="med" len="med"/>
                    </a:lnTlToBr>
                    <a:lnBlToTr w="0" cap="flat" cmpd="sng" algn="ctr">
                      <a:noFill/>
                      <a:prstDash/>
                      <a:round/>
                      <a:headEnd type="none" w="med" len="med"/>
                      <a:tailEnd type="none" w="med" len="med"/>
                    </a:lnBlToTr>
                    <a:noFill/>
                  </a:tcPr>
                </a:tc>
                <a:tc>
                  <a:txBody>
                    <a:bodyPr/>
                    <a:lstStyle/>
                    <a:p>
                      <a:pPr marL="0" indent="0" algn="l" defTabSz="457200" eaLnBrk="1" latinLnBrk="0" hangingPunct="1">
                        <a:lnSpc>
                          <a:spcPct val="100000"/>
                        </a:lnSpc>
                        <a:spcBef>
                          <a:spcPts val="0"/>
                        </a:spcBef>
                        <a:spcAft>
                          <a:spcPts val="0"/>
                        </a:spcAft>
                        <a:buFontTx/>
                        <a:buNone/>
                      </a:pPr>
                      <a:r>
                        <a:rPr lang="en-US" sz="1800" b="0" kern="1200">
                          <a:solidFill>
                            <a:srgbClr val="7030A0"/>
                          </a:solidFill>
                          <a:latin typeface="Times New Roman" charset="0"/>
                          <a:ea typeface="Times New Roman" charset="0"/>
                          <a:cs typeface="Times New Roman" charset="0"/>
                        </a:rPr>
                        <a:t>高一（5）班</a:t>
                      </a:r>
                      <a:endParaRPr lang="ko-KR" altLang="en-US" sz="1800" b="0" kern="1200">
                        <a:solidFill>
                          <a:srgbClr val="7030A0"/>
                        </a:solidFill>
                        <a:latin typeface="Times New Roman" charset="0"/>
                        <a:ea typeface="Times New Roman" charset="0"/>
                        <a:cs typeface="Times New Roman" charset="0"/>
                      </a:endParaRPr>
                    </a:p>
                  </a:txBody>
                  <a:tcPr marL="68580" marR="68580" marT="0" marB="0">
                    <a:lnL w="12700" cap="flat" cmpd="sng" algn="ctr">
                      <a:solidFill>
                        <a:srgbClr val="080000">
                          <a:alpha val="100000"/>
                        </a:srgbClr>
                      </a:solidFill>
                      <a:prstDash val="solid"/>
                      <a:round/>
                      <a:headEnd type="none" w="med" len="med"/>
                      <a:tailEnd type="none" w="med" len="med"/>
                    </a:lnL>
                    <a:lnR w="12700" cap="flat" cmpd="sng" algn="ctr">
                      <a:solidFill>
                        <a:srgbClr val="080000">
                          <a:alpha val="100000"/>
                        </a:srgbClr>
                      </a:solidFill>
                      <a:prstDash val="solid"/>
                      <a:round/>
                      <a:headEnd type="none" w="med" len="med"/>
                      <a:tailEnd type="none" w="med" len="med"/>
                    </a:lnR>
                    <a:lnT w="12700" cap="flat" cmpd="sng" algn="ctr">
                      <a:solidFill>
                        <a:srgbClr val="080000">
                          <a:alpha val="100000"/>
                        </a:srgbClr>
                      </a:solidFill>
                      <a:prstDash val="solid"/>
                      <a:round/>
                      <a:headEnd type="none" w="med" len="med"/>
                      <a:tailEnd type="none" w="med" len="med"/>
                    </a:lnT>
                    <a:lnB w="12700" cap="flat" cmpd="sng" algn="ctr">
                      <a:solidFill>
                        <a:srgbClr val="080000">
                          <a:alpha val="100000"/>
                        </a:srgbClr>
                      </a:solidFill>
                      <a:prstDash val="solid"/>
                      <a:round/>
                      <a:headEnd type="none" w="med" len="med"/>
                      <a:tailEnd type="none" w="med" len="med"/>
                    </a:lnB>
                    <a:lnTlToBr w="0" cap="flat" cmpd="sng" algn="ctr">
                      <a:noFill/>
                      <a:prstDash/>
                      <a:round/>
                      <a:headEnd type="none" w="med" len="med"/>
                      <a:tailEnd type="none" w="med" len="med"/>
                    </a:lnTlToBr>
                    <a:lnBlToTr w="0" cap="flat" cmpd="sng" algn="ctr">
                      <a:noFill/>
                      <a:prstDash/>
                      <a:round/>
                      <a:headEnd type="none" w="med" len="med"/>
                      <a:tailEnd type="none" w="med" len="med"/>
                    </a:lnBlToTr>
                    <a:noFill/>
                  </a:tcPr>
                </a:tc>
                <a:tc>
                  <a:txBody>
                    <a:bodyPr/>
                    <a:lstStyle/>
                    <a:p>
                      <a:pPr marL="0" indent="0" algn="l" defTabSz="457200" eaLnBrk="1" latinLnBrk="0" hangingPunct="1">
                        <a:lnSpc>
                          <a:spcPct val="100000"/>
                        </a:lnSpc>
                        <a:spcBef>
                          <a:spcPts val="0"/>
                        </a:spcBef>
                        <a:spcAft>
                          <a:spcPts val="0"/>
                        </a:spcAft>
                        <a:buFontTx/>
                        <a:buNone/>
                      </a:pPr>
                      <a:r>
                        <a:rPr lang="en-US" sz="1800" b="0" kern="1200">
                          <a:solidFill>
                            <a:srgbClr val="7030A0"/>
                          </a:solidFill>
                          <a:latin typeface="Times New Roman" charset="0"/>
                          <a:ea typeface="Times New Roman" charset="0"/>
                          <a:cs typeface="Times New Roman" charset="0"/>
                        </a:rPr>
                        <a:t>PPT制作</a:t>
                      </a:r>
                      <a:endParaRPr lang="ko-KR" altLang="en-US" sz="1800" b="0" kern="1200">
                        <a:solidFill>
                          <a:srgbClr val="7030A0"/>
                        </a:solidFill>
                        <a:latin typeface="Times New Roman" charset="0"/>
                        <a:ea typeface="Times New Roman" charset="0"/>
                        <a:cs typeface="Times New Roman" charset="0"/>
                      </a:endParaRPr>
                    </a:p>
                  </a:txBody>
                  <a:tcPr marL="68580" marR="68580" marT="0" marB="0">
                    <a:lnL w="12700" cap="flat" cmpd="sng" algn="ctr">
                      <a:solidFill>
                        <a:srgbClr val="080000">
                          <a:alpha val="100000"/>
                        </a:srgbClr>
                      </a:solidFill>
                      <a:prstDash val="solid"/>
                      <a:round/>
                      <a:headEnd type="none" w="med" len="med"/>
                      <a:tailEnd type="none" w="med" len="med"/>
                    </a:lnL>
                    <a:lnR w="12700" cap="flat" cmpd="sng" algn="ctr">
                      <a:solidFill>
                        <a:srgbClr val="080000">
                          <a:alpha val="100000"/>
                        </a:srgbClr>
                      </a:solidFill>
                      <a:prstDash val="solid"/>
                      <a:round/>
                      <a:headEnd type="none" w="med" len="med"/>
                      <a:tailEnd type="none" w="med" len="med"/>
                    </a:lnR>
                    <a:lnT w="12700" cap="flat" cmpd="sng" algn="ctr">
                      <a:solidFill>
                        <a:srgbClr val="080000">
                          <a:alpha val="100000"/>
                        </a:srgbClr>
                      </a:solidFill>
                      <a:prstDash val="solid"/>
                      <a:round/>
                      <a:headEnd type="none" w="med" len="med"/>
                      <a:tailEnd type="none" w="med" len="med"/>
                    </a:lnT>
                    <a:lnB w="12700" cap="flat" cmpd="sng" algn="ctr">
                      <a:solidFill>
                        <a:srgbClr val="080000">
                          <a:alpha val="100000"/>
                        </a:srgbClr>
                      </a:solidFill>
                      <a:prstDash val="solid"/>
                      <a:round/>
                      <a:headEnd type="none" w="med" len="med"/>
                      <a:tailEnd type="none" w="med" len="med"/>
                    </a:lnB>
                    <a:lnTlToBr w="0" cap="flat" cmpd="sng" algn="ctr">
                      <a:noFill/>
                      <a:prstDash/>
                      <a:round/>
                      <a:headEnd type="none" w="med" len="med"/>
                      <a:tailEnd type="none" w="med" len="med"/>
                    </a:lnTlToBr>
                    <a:lnBlToTr w="0" cap="flat" cmpd="sng" algn="ctr">
                      <a:noFill/>
                      <a:prstDash/>
                      <a:round/>
                      <a:headEnd type="none" w="med" len="med"/>
                      <a:tailEnd type="none" w="med" len="med"/>
                    </a:lnBlToTr>
                    <a:noFill/>
                  </a:tcPr>
                </a:tc>
                <a:extLst>
                  <a:ext uri="{0D108BD9-81ED-4DB2-BD59-A6C34878D82A}">
                    <a16:rowId xmlns:a16="http://schemas.microsoft.com/office/drawing/2014/main" val="10005"/>
                  </a:ext>
                </a:extLst>
              </a:tr>
              <a:tr h="380365">
                <a:tc>
                  <a:txBody>
                    <a:bodyPr/>
                    <a:lstStyle/>
                    <a:p>
                      <a:pPr marL="0" indent="0" algn="l" defTabSz="457200" eaLnBrk="1" latinLnBrk="0" hangingPunct="1">
                        <a:lnSpc>
                          <a:spcPct val="100000"/>
                        </a:lnSpc>
                        <a:spcBef>
                          <a:spcPts val="0"/>
                        </a:spcBef>
                        <a:spcAft>
                          <a:spcPts val="0"/>
                        </a:spcAft>
                        <a:buFontTx/>
                        <a:buNone/>
                      </a:pPr>
                      <a:r>
                        <a:rPr lang="en-US" sz="1800" b="0" kern="1200">
                          <a:solidFill>
                            <a:srgbClr val="7030A0"/>
                          </a:solidFill>
                          <a:latin typeface="Times New Roman" charset="0"/>
                          <a:ea typeface="Times New Roman" charset="0"/>
                          <a:cs typeface="Times New Roman" charset="0"/>
                        </a:rPr>
                        <a:t>05</a:t>
                      </a:r>
                      <a:endParaRPr lang="ko-KR" altLang="en-US" sz="1800" b="0" kern="1200">
                        <a:solidFill>
                          <a:srgbClr val="7030A0"/>
                        </a:solidFill>
                        <a:latin typeface="Times New Roman" charset="0"/>
                        <a:ea typeface="Times New Roman" charset="0"/>
                        <a:cs typeface="Times New Roman" charset="0"/>
                      </a:endParaRPr>
                    </a:p>
                  </a:txBody>
                  <a:tcPr marL="68580" marR="68580" marT="0" marB="0">
                    <a:lnL w="12700" cap="flat" cmpd="sng" algn="ctr">
                      <a:solidFill>
                        <a:srgbClr val="080000">
                          <a:alpha val="100000"/>
                        </a:srgbClr>
                      </a:solidFill>
                      <a:prstDash val="solid"/>
                      <a:round/>
                      <a:headEnd type="none" w="med" len="med"/>
                      <a:tailEnd type="none" w="med" len="med"/>
                    </a:lnL>
                    <a:lnR w="12700" cap="flat" cmpd="sng" algn="ctr">
                      <a:solidFill>
                        <a:srgbClr val="080000">
                          <a:alpha val="100000"/>
                        </a:srgbClr>
                      </a:solidFill>
                      <a:prstDash val="solid"/>
                      <a:round/>
                      <a:headEnd type="none" w="med" len="med"/>
                      <a:tailEnd type="none" w="med" len="med"/>
                    </a:lnR>
                    <a:lnT w="12700" cap="flat" cmpd="sng" algn="ctr">
                      <a:solidFill>
                        <a:srgbClr val="080000">
                          <a:alpha val="100000"/>
                        </a:srgbClr>
                      </a:solidFill>
                      <a:prstDash val="solid"/>
                      <a:round/>
                      <a:headEnd type="none" w="med" len="med"/>
                      <a:tailEnd type="none" w="med" len="med"/>
                    </a:lnT>
                    <a:lnB w="12700" cap="flat" cmpd="sng" algn="ctr">
                      <a:solidFill>
                        <a:srgbClr val="080000">
                          <a:alpha val="100000"/>
                        </a:srgbClr>
                      </a:solidFill>
                      <a:prstDash val="solid"/>
                      <a:round/>
                      <a:headEnd type="none" w="med" len="med"/>
                      <a:tailEnd type="none" w="med" len="med"/>
                    </a:lnB>
                    <a:lnTlToBr w="0" cap="flat" cmpd="sng" algn="ctr">
                      <a:noFill/>
                      <a:prstDash/>
                      <a:round/>
                      <a:headEnd type="none" w="med" len="med"/>
                      <a:tailEnd type="none" w="med" len="med"/>
                    </a:lnTlToBr>
                    <a:lnBlToTr w="0" cap="flat" cmpd="sng" algn="ctr">
                      <a:noFill/>
                      <a:prstDash/>
                      <a:round/>
                      <a:headEnd type="none" w="med" len="med"/>
                      <a:tailEnd type="none" w="med" len="med"/>
                    </a:lnBlToTr>
                    <a:noFill/>
                  </a:tcPr>
                </a:tc>
                <a:tc>
                  <a:txBody>
                    <a:bodyPr/>
                    <a:lstStyle/>
                    <a:p>
                      <a:pPr marL="0" indent="0" algn="l" defTabSz="457200" eaLnBrk="1" latinLnBrk="0" hangingPunct="1">
                        <a:lnSpc>
                          <a:spcPct val="100000"/>
                        </a:lnSpc>
                        <a:spcBef>
                          <a:spcPts val="0"/>
                        </a:spcBef>
                        <a:spcAft>
                          <a:spcPts val="0"/>
                        </a:spcAft>
                        <a:buFontTx/>
                        <a:buNone/>
                      </a:pPr>
                      <a:r>
                        <a:rPr lang="en-US" sz="1800" b="0" kern="1200">
                          <a:solidFill>
                            <a:srgbClr val="7030A0"/>
                          </a:solidFill>
                          <a:latin typeface="Times New Roman" charset="0"/>
                          <a:ea typeface="Times New Roman" charset="0"/>
                          <a:cs typeface="Times New Roman" charset="0"/>
                        </a:rPr>
                        <a:t>刘可欣</a:t>
                      </a:r>
                      <a:endParaRPr lang="ko-KR" altLang="en-US" sz="1800" b="0" kern="1200">
                        <a:solidFill>
                          <a:srgbClr val="7030A0"/>
                        </a:solidFill>
                        <a:latin typeface="Times New Roman" charset="0"/>
                        <a:ea typeface="Times New Roman" charset="0"/>
                        <a:cs typeface="Times New Roman" charset="0"/>
                      </a:endParaRPr>
                    </a:p>
                  </a:txBody>
                  <a:tcPr marL="68580" marR="68580" marT="0" marB="0">
                    <a:lnL w="12700" cap="flat" cmpd="sng" algn="ctr">
                      <a:solidFill>
                        <a:srgbClr val="080000">
                          <a:alpha val="100000"/>
                        </a:srgbClr>
                      </a:solidFill>
                      <a:prstDash val="solid"/>
                      <a:round/>
                      <a:headEnd type="none" w="med" len="med"/>
                      <a:tailEnd type="none" w="med" len="med"/>
                    </a:lnL>
                    <a:lnR w="12700" cap="flat" cmpd="sng" algn="ctr">
                      <a:solidFill>
                        <a:srgbClr val="080000">
                          <a:alpha val="100000"/>
                        </a:srgbClr>
                      </a:solidFill>
                      <a:prstDash val="solid"/>
                      <a:round/>
                      <a:headEnd type="none" w="med" len="med"/>
                      <a:tailEnd type="none" w="med" len="med"/>
                    </a:lnR>
                    <a:lnT w="12700" cap="flat" cmpd="sng" algn="ctr">
                      <a:solidFill>
                        <a:srgbClr val="080000">
                          <a:alpha val="100000"/>
                        </a:srgbClr>
                      </a:solidFill>
                      <a:prstDash val="solid"/>
                      <a:round/>
                      <a:headEnd type="none" w="med" len="med"/>
                      <a:tailEnd type="none" w="med" len="med"/>
                    </a:lnT>
                    <a:lnB w="12700" cap="flat" cmpd="sng" algn="ctr">
                      <a:solidFill>
                        <a:srgbClr val="080000">
                          <a:alpha val="100000"/>
                        </a:srgbClr>
                      </a:solidFill>
                      <a:prstDash val="solid"/>
                      <a:round/>
                      <a:headEnd type="none" w="med" len="med"/>
                      <a:tailEnd type="none" w="med" len="med"/>
                    </a:lnB>
                    <a:lnTlToBr w="0" cap="flat" cmpd="sng" algn="ctr">
                      <a:noFill/>
                      <a:prstDash/>
                      <a:round/>
                      <a:headEnd type="none" w="med" len="med"/>
                      <a:tailEnd type="none" w="med" len="med"/>
                    </a:lnTlToBr>
                    <a:lnBlToTr w="0" cap="flat" cmpd="sng" algn="ctr">
                      <a:noFill/>
                      <a:prstDash/>
                      <a:round/>
                      <a:headEnd type="none" w="med" len="med"/>
                      <a:tailEnd type="none" w="med" len="med"/>
                    </a:lnBlToTr>
                    <a:noFill/>
                  </a:tcPr>
                </a:tc>
                <a:tc>
                  <a:txBody>
                    <a:bodyPr/>
                    <a:lstStyle/>
                    <a:p>
                      <a:pPr marL="0" indent="0" algn="l" defTabSz="457200" eaLnBrk="1" latinLnBrk="0" hangingPunct="1">
                        <a:lnSpc>
                          <a:spcPct val="100000"/>
                        </a:lnSpc>
                        <a:spcBef>
                          <a:spcPts val="0"/>
                        </a:spcBef>
                        <a:spcAft>
                          <a:spcPts val="0"/>
                        </a:spcAft>
                        <a:buFontTx/>
                        <a:buNone/>
                      </a:pPr>
                      <a:r>
                        <a:rPr lang="en-US" sz="1200" b="0" kern="1200">
                          <a:solidFill>
                            <a:srgbClr val="7030A0"/>
                          </a:solidFill>
                          <a:latin typeface="Times New Roman" charset="0"/>
                          <a:ea typeface="Times New Roman" charset="0"/>
                          <a:cs typeface="Times New Roman" charset="0"/>
                        </a:rPr>
                        <a:t> </a:t>
                      </a:r>
                      <a:endParaRPr lang="ko-KR" altLang="en-US" sz="1200" b="0" kern="1200">
                        <a:solidFill>
                          <a:srgbClr val="7030A0"/>
                        </a:solidFill>
                        <a:latin typeface="Times New Roman" charset="0"/>
                        <a:ea typeface="Times New Roman" charset="0"/>
                        <a:cs typeface="Times New Roman" charset="0"/>
                      </a:endParaRPr>
                    </a:p>
                  </a:txBody>
                  <a:tcPr marL="68580" marR="68580" marT="0" marB="0">
                    <a:lnL w="12700" cap="flat" cmpd="sng" algn="ctr">
                      <a:solidFill>
                        <a:srgbClr val="080000">
                          <a:alpha val="100000"/>
                        </a:srgbClr>
                      </a:solidFill>
                      <a:prstDash val="solid"/>
                      <a:round/>
                      <a:headEnd type="none" w="med" len="med"/>
                      <a:tailEnd type="none" w="med" len="med"/>
                    </a:lnL>
                    <a:lnR w="12700" cap="flat" cmpd="sng" algn="ctr">
                      <a:solidFill>
                        <a:srgbClr val="080000">
                          <a:alpha val="100000"/>
                        </a:srgbClr>
                      </a:solidFill>
                      <a:prstDash val="solid"/>
                      <a:round/>
                      <a:headEnd type="none" w="med" len="med"/>
                      <a:tailEnd type="none" w="med" len="med"/>
                    </a:lnR>
                    <a:lnT w="12700" cap="flat" cmpd="sng" algn="ctr">
                      <a:solidFill>
                        <a:srgbClr val="080000">
                          <a:alpha val="100000"/>
                        </a:srgbClr>
                      </a:solidFill>
                      <a:prstDash val="solid"/>
                      <a:round/>
                      <a:headEnd type="none" w="med" len="med"/>
                      <a:tailEnd type="none" w="med" len="med"/>
                    </a:lnT>
                    <a:lnB w="12700" cap="flat" cmpd="sng" algn="ctr">
                      <a:solidFill>
                        <a:srgbClr val="080000">
                          <a:alpha val="100000"/>
                        </a:srgbClr>
                      </a:solidFill>
                      <a:prstDash val="solid"/>
                      <a:round/>
                      <a:headEnd type="none" w="med" len="med"/>
                      <a:tailEnd type="none" w="med" len="med"/>
                    </a:lnB>
                    <a:lnTlToBr w="0" cap="flat" cmpd="sng" algn="ctr">
                      <a:noFill/>
                      <a:prstDash/>
                      <a:round/>
                      <a:headEnd type="none" w="med" len="med"/>
                      <a:tailEnd type="none" w="med" len="med"/>
                    </a:lnTlToBr>
                    <a:lnBlToTr w="0" cap="flat" cmpd="sng" algn="ctr">
                      <a:noFill/>
                      <a:prstDash/>
                      <a:round/>
                      <a:headEnd type="none" w="med" len="med"/>
                      <a:tailEnd type="none" w="med" len="med"/>
                    </a:lnBlToTr>
                    <a:noFill/>
                  </a:tcPr>
                </a:tc>
                <a:tc>
                  <a:txBody>
                    <a:bodyPr/>
                    <a:lstStyle/>
                    <a:p>
                      <a:pPr marL="0" indent="0" algn="l" defTabSz="457200" eaLnBrk="1" latinLnBrk="0" hangingPunct="1">
                        <a:lnSpc>
                          <a:spcPct val="100000"/>
                        </a:lnSpc>
                        <a:spcBef>
                          <a:spcPts val="0"/>
                        </a:spcBef>
                        <a:spcAft>
                          <a:spcPts val="0"/>
                        </a:spcAft>
                        <a:buFontTx/>
                        <a:buNone/>
                      </a:pPr>
                      <a:r>
                        <a:rPr lang="en-US" sz="1800" b="0" kern="1200">
                          <a:solidFill>
                            <a:srgbClr val="7030A0"/>
                          </a:solidFill>
                          <a:latin typeface="Times New Roman" charset="0"/>
                          <a:ea typeface="Times New Roman" charset="0"/>
                          <a:cs typeface="Times New Roman" charset="0"/>
                        </a:rPr>
                        <a:t>高一（1）班</a:t>
                      </a:r>
                      <a:endParaRPr lang="ko-KR" altLang="en-US" sz="1800" b="0" kern="1200">
                        <a:solidFill>
                          <a:srgbClr val="7030A0"/>
                        </a:solidFill>
                        <a:latin typeface="Times New Roman" charset="0"/>
                        <a:ea typeface="Times New Roman" charset="0"/>
                        <a:cs typeface="Times New Roman" charset="0"/>
                      </a:endParaRPr>
                    </a:p>
                  </a:txBody>
                  <a:tcPr marL="68580" marR="68580" marT="0" marB="0">
                    <a:lnL w="12700" cap="flat" cmpd="sng" algn="ctr">
                      <a:solidFill>
                        <a:srgbClr val="080000">
                          <a:alpha val="100000"/>
                        </a:srgbClr>
                      </a:solidFill>
                      <a:prstDash val="solid"/>
                      <a:round/>
                      <a:headEnd type="none" w="med" len="med"/>
                      <a:tailEnd type="none" w="med" len="med"/>
                    </a:lnL>
                    <a:lnR w="12700" cap="flat" cmpd="sng" algn="ctr">
                      <a:solidFill>
                        <a:srgbClr val="080000">
                          <a:alpha val="100000"/>
                        </a:srgbClr>
                      </a:solidFill>
                      <a:prstDash val="solid"/>
                      <a:round/>
                      <a:headEnd type="none" w="med" len="med"/>
                      <a:tailEnd type="none" w="med" len="med"/>
                    </a:lnR>
                    <a:lnT w="12700" cap="flat" cmpd="sng" algn="ctr">
                      <a:solidFill>
                        <a:srgbClr val="080000">
                          <a:alpha val="100000"/>
                        </a:srgbClr>
                      </a:solidFill>
                      <a:prstDash val="solid"/>
                      <a:round/>
                      <a:headEnd type="none" w="med" len="med"/>
                      <a:tailEnd type="none" w="med" len="med"/>
                    </a:lnT>
                    <a:lnB w="12700" cap="flat" cmpd="sng" algn="ctr">
                      <a:solidFill>
                        <a:srgbClr val="080000">
                          <a:alpha val="100000"/>
                        </a:srgbClr>
                      </a:solidFill>
                      <a:prstDash val="solid"/>
                      <a:round/>
                      <a:headEnd type="none" w="med" len="med"/>
                      <a:tailEnd type="none" w="med" len="med"/>
                    </a:lnB>
                    <a:lnTlToBr w="0" cap="flat" cmpd="sng" algn="ctr">
                      <a:noFill/>
                      <a:prstDash/>
                      <a:round/>
                      <a:headEnd type="none" w="med" len="med"/>
                      <a:tailEnd type="none" w="med" len="med"/>
                    </a:lnTlToBr>
                    <a:lnBlToTr w="0" cap="flat" cmpd="sng" algn="ctr">
                      <a:noFill/>
                      <a:prstDash/>
                      <a:round/>
                      <a:headEnd type="none" w="med" len="med"/>
                      <a:tailEnd type="none" w="med" len="med"/>
                    </a:lnBlToTr>
                    <a:noFill/>
                  </a:tcPr>
                </a:tc>
                <a:tc>
                  <a:txBody>
                    <a:bodyPr/>
                    <a:lstStyle/>
                    <a:p>
                      <a:pPr marL="0" indent="0" algn="l" defTabSz="457200" eaLnBrk="1" latinLnBrk="0" hangingPunct="1">
                        <a:lnSpc>
                          <a:spcPct val="100000"/>
                        </a:lnSpc>
                        <a:spcBef>
                          <a:spcPts val="0"/>
                        </a:spcBef>
                        <a:spcAft>
                          <a:spcPts val="0"/>
                        </a:spcAft>
                        <a:buFontTx/>
                        <a:buNone/>
                      </a:pPr>
                      <a:r>
                        <a:rPr lang="en-US" sz="1800" b="0" kern="1200">
                          <a:solidFill>
                            <a:srgbClr val="7030A0"/>
                          </a:solidFill>
                          <a:latin typeface="Times New Roman" charset="0"/>
                          <a:ea typeface="Times New Roman" charset="0"/>
                          <a:cs typeface="Times New Roman" charset="0"/>
                        </a:rPr>
                        <a:t>资料搜集分析</a:t>
                      </a:r>
                      <a:endParaRPr lang="ko-KR" altLang="en-US" sz="1800" b="0" kern="1200">
                        <a:solidFill>
                          <a:srgbClr val="7030A0"/>
                        </a:solidFill>
                        <a:latin typeface="Times New Roman" charset="0"/>
                        <a:ea typeface="Times New Roman" charset="0"/>
                        <a:cs typeface="Times New Roman" charset="0"/>
                      </a:endParaRPr>
                    </a:p>
                  </a:txBody>
                  <a:tcPr marL="68580" marR="68580" marT="0" marB="0">
                    <a:lnL w="12700" cap="flat" cmpd="sng" algn="ctr">
                      <a:solidFill>
                        <a:srgbClr val="080000">
                          <a:alpha val="100000"/>
                        </a:srgbClr>
                      </a:solidFill>
                      <a:prstDash val="solid"/>
                      <a:round/>
                      <a:headEnd type="none" w="med" len="med"/>
                      <a:tailEnd type="none" w="med" len="med"/>
                    </a:lnL>
                    <a:lnR w="12700" cap="flat" cmpd="sng" algn="ctr">
                      <a:solidFill>
                        <a:srgbClr val="080000">
                          <a:alpha val="100000"/>
                        </a:srgbClr>
                      </a:solidFill>
                      <a:prstDash val="solid"/>
                      <a:round/>
                      <a:headEnd type="none" w="med" len="med"/>
                      <a:tailEnd type="none" w="med" len="med"/>
                    </a:lnR>
                    <a:lnT w="12700" cap="flat" cmpd="sng" algn="ctr">
                      <a:solidFill>
                        <a:srgbClr val="080000">
                          <a:alpha val="100000"/>
                        </a:srgbClr>
                      </a:solidFill>
                      <a:prstDash val="solid"/>
                      <a:round/>
                      <a:headEnd type="none" w="med" len="med"/>
                      <a:tailEnd type="none" w="med" len="med"/>
                    </a:lnT>
                    <a:lnB w="12700" cap="flat" cmpd="sng" algn="ctr">
                      <a:solidFill>
                        <a:srgbClr val="080000">
                          <a:alpha val="100000"/>
                        </a:srgbClr>
                      </a:solidFill>
                      <a:prstDash val="solid"/>
                      <a:round/>
                      <a:headEnd type="none" w="med" len="med"/>
                      <a:tailEnd type="none" w="med" len="med"/>
                    </a:lnB>
                    <a:lnTlToBr w="0" cap="flat" cmpd="sng" algn="ctr">
                      <a:noFill/>
                      <a:prstDash/>
                      <a:round/>
                      <a:headEnd type="none" w="med" len="med"/>
                      <a:tailEnd type="none" w="med" len="med"/>
                    </a:lnTlToBr>
                    <a:lnBlToTr w="0" cap="flat" cmpd="sng" algn="ctr">
                      <a:noFill/>
                      <a:prstDash/>
                      <a:round/>
                      <a:headEnd type="none" w="med" len="med"/>
                      <a:tailEnd type="none" w="med" len="med"/>
                    </a:lnBlToTr>
                    <a:noFill/>
                  </a:tcPr>
                </a:tc>
                <a:extLst>
                  <a:ext uri="{0D108BD9-81ED-4DB2-BD59-A6C34878D82A}">
                    <a16:rowId xmlns:a16="http://schemas.microsoft.com/office/drawing/2014/main" val="10006"/>
                  </a:ext>
                </a:extLst>
              </a:tr>
              <a:tr h="734695">
                <a:tc>
                  <a:txBody>
                    <a:bodyPr/>
                    <a:lstStyle/>
                    <a:p>
                      <a:pPr marL="0" indent="0" algn="l" defTabSz="457200" eaLnBrk="1" latinLnBrk="0" hangingPunct="1">
                        <a:lnSpc>
                          <a:spcPct val="100000"/>
                        </a:lnSpc>
                        <a:spcBef>
                          <a:spcPts val="0"/>
                        </a:spcBef>
                        <a:spcAft>
                          <a:spcPts val="0"/>
                        </a:spcAft>
                        <a:buFontTx/>
                        <a:buNone/>
                      </a:pPr>
                      <a:r>
                        <a:rPr lang="en-US" sz="1800" b="0" kern="1200">
                          <a:solidFill>
                            <a:srgbClr val="7030A0"/>
                          </a:solidFill>
                          <a:latin typeface="Times New Roman" charset="0"/>
                          <a:ea typeface="Times New Roman" charset="0"/>
                          <a:cs typeface="Times New Roman" charset="0"/>
                        </a:rPr>
                        <a:t>06</a:t>
                      </a:r>
                      <a:endParaRPr lang="ko-KR" altLang="en-US" sz="1800" b="0" kern="1200">
                        <a:solidFill>
                          <a:srgbClr val="7030A0"/>
                        </a:solidFill>
                        <a:latin typeface="Times New Roman" charset="0"/>
                        <a:ea typeface="Times New Roman" charset="0"/>
                        <a:cs typeface="Times New Roman" charset="0"/>
                      </a:endParaRPr>
                    </a:p>
                  </a:txBody>
                  <a:tcPr marL="68580" marR="68580" marT="0" marB="0">
                    <a:lnL w="12700" cap="flat" cmpd="sng" algn="ctr">
                      <a:solidFill>
                        <a:srgbClr val="080000">
                          <a:alpha val="100000"/>
                        </a:srgbClr>
                      </a:solidFill>
                      <a:prstDash val="solid"/>
                      <a:round/>
                      <a:headEnd type="none" w="med" len="med"/>
                      <a:tailEnd type="none" w="med" len="med"/>
                    </a:lnL>
                    <a:lnR w="12700" cap="flat" cmpd="sng" algn="ctr">
                      <a:solidFill>
                        <a:srgbClr val="080000">
                          <a:alpha val="100000"/>
                        </a:srgbClr>
                      </a:solidFill>
                      <a:prstDash val="solid"/>
                      <a:round/>
                      <a:headEnd type="none" w="med" len="med"/>
                      <a:tailEnd type="none" w="med" len="med"/>
                    </a:lnR>
                    <a:lnT w="12700" cap="flat" cmpd="sng" algn="ctr">
                      <a:solidFill>
                        <a:srgbClr val="080000">
                          <a:alpha val="100000"/>
                        </a:srgbClr>
                      </a:solidFill>
                      <a:prstDash val="solid"/>
                      <a:round/>
                      <a:headEnd type="none" w="med" len="med"/>
                      <a:tailEnd type="none" w="med" len="med"/>
                    </a:lnT>
                    <a:lnB w="12700" cap="flat" cmpd="sng" algn="ctr">
                      <a:solidFill>
                        <a:srgbClr val="080000">
                          <a:alpha val="100000"/>
                        </a:srgbClr>
                      </a:solidFill>
                      <a:prstDash val="solid"/>
                      <a:round/>
                      <a:headEnd type="none" w="med" len="med"/>
                      <a:tailEnd type="none" w="med" len="med"/>
                    </a:lnB>
                    <a:lnTlToBr w="0" cap="flat" cmpd="sng" algn="ctr">
                      <a:noFill/>
                      <a:prstDash/>
                      <a:round/>
                      <a:headEnd type="none" w="med" len="med"/>
                      <a:tailEnd type="none" w="med" len="med"/>
                    </a:lnTlToBr>
                    <a:lnBlToTr w="0" cap="flat" cmpd="sng" algn="ctr">
                      <a:noFill/>
                      <a:prstDash/>
                      <a:round/>
                      <a:headEnd type="none" w="med" len="med"/>
                      <a:tailEnd type="none" w="med" len="med"/>
                    </a:lnBlToTr>
                    <a:noFill/>
                  </a:tcPr>
                </a:tc>
                <a:tc>
                  <a:txBody>
                    <a:bodyPr/>
                    <a:lstStyle/>
                    <a:p>
                      <a:pPr marL="0" indent="0" algn="l" defTabSz="457200" eaLnBrk="1" latinLnBrk="0" hangingPunct="1">
                        <a:lnSpc>
                          <a:spcPct val="100000"/>
                        </a:lnSpc>
                        <a:spcBef>
                          <a:spcPts val="0"/>
                        </a:spcBef>
                        <a:spcAft>
                          <a:spcPts val="0"/>
                        </a:spcAft>
                        <a:buFontTx/>
                        <a:buNone/>
                      </a:pPr>
                      <a:r>
                        <a:rPr lang="en-US" sz="1800" b="0" kern="1200">
                          <a:solidFill>
                            <a:srgbClr val="7030A0"/>
                          </a:solidFill>
                          <a:latin typeface="Times New Roman" charset="0"/>
                          <a:ea typeface="Times New Roman" charset="0"/>
                          <a:cs typeface="Times New Roman" charset="0"/>
                        </a:rPr>
                        <a:t>尹珂馨</a:t>
                      </a:r>
                      <a:endParaRPr lang="ko-KR" altLang="en-US" sz="1800" b="0" kern="1200">
                        <a:solidFill>
                          <a:srgbClr val="7030A0"/>
                        </a:solidFill>
                        <a:latin typeface="Times New Roman" charset="0"/>
                        <a:ea typeface="Times New Roman" charset="0"/>
                        <a:cs typeface="Times New Roman" charset="0"/>
                      </a:endParaRPr>
                    </a:p>
                  </a:txBody>
                  <a:tcPr marL="68580" marR="68580" marT="0" marB="0">
                    <a:lnL w="12700" cap="flat" cmpd="sng" algn="ctr">
                      <a:solidFill>
                        <a:srgbClr val="080000">
                          <a:alpha val="100000"/>
                        </a:srgbClr>
                      </a:solidFill>
                      <a:prstDash val="solid"/>
                      <a:round/>
                      <a:headEnd type="none" w="med" len="med"/>
                      <a:tailEnd type="none" w="med" len="med"/>
                    </a:lnL>
                    <a:lnR w="12700" cap="flat" cmpd="sng" algn="ctr">
                      <a:solidFill>
                        <a:srgbClr val="080000">
                          <a:alpha val="100000"/>
                        </a:srgbClr>
                      </a:solidFill>
                      <a:prstDash val="solid"/>
                      <a:round/>
                      <a:headEnd type="none" w="med" len="med"/>
                      <a:tailEnd type="none" w="med" len="med"/>
                    </a:lnR>
                    <a:lnT w="12700" cap="flat" cmpd="sng" algn="ctr">
                      <a:solidFill>
                        <a:srgbClr val="080000">
                          <a:alpha val="100000"/>
                        </a:srgbClr>
                      </a:solidFill>
                      <a:prstDash val="solid"/>
                      <a:round/>
                      <a:headEnd type="none" w="med" len="med"/>
                      <a:tailEnd type="none" w="med" len="med"/>
                    </a:lnT>
                    <a:lnB w="12700" cap="flat" cmpd="sng" algn="ctr">
                      <a:solidFill>
                        <a:srgbClr val="080000">
                          <a:alpha val="100000"/>
                        </a:srgbClr>
                      </a:solidFill>
                      <a:prstDash val="solid"/>
                      <a:round/>
                      <a:headEnd type="none" w="med" len="med"/>
                      <a:tailEnd type="none" w="med" len="med"/>
                    </a:lnB>
                    <a:lnTlToBr w="0" cap="flat" cmpd="sng" algn="ctr">
                      <a:noFill/>
                      <a:prstDash/>
                      <a:round/>
                      <a:headEnd type="none" w="med" len="med"/>
                      <a:tailEnd type="none" w="med" len="med"/>
                    </a:lnTlToBr>
                    <a:lnBlToTr w="0" cap="flat" cmpd="sng" algn="ctr">
                      <a:noFill/>
                      <a:prstDash/>
                      <a:round/>
                      <a:headEnd type="none" w="med" len="med"/>
                      <a:tailEnd type="none" w="med" len="med"/>
                    </a:lnBlToTr>
                    <a:noFill/>
                  </a:tcPr>
                </a:tc>
                <a:tc>
                  <a:txBody>
                    <a:bodyPr/>
                    <a:lstStyle/>
                    <a:p>
                      <a:pPr marL="0" indent="0" algn="l" defTabSz="457200" eaLnBrk="1" latinLnBrk="0" hangingPunct="1">
                        <a:lnSpc>
                          <a:spcPct val="100000"/>
                        </a:lnSpc>
                        <a:spcBef>
                          <a:spcPts val="0"/>
                        </a:spcBef>
                        <a:spcAft>
                          <a:spcPts val="0"/>
                        </a:spcAft>
                        <a:buFontTx/>
                        <a:buNone/>
                      </a:pPr>
                      <a:r>
                        <a:rPr lang="en-US" sz="1800" b="0" kern="1200">
                          <a:solidFill>
                            <a:srgbClr val="7030A0"/>
                          </a:solidFill>
                          <a:latin typeface="Times New Roman" charset="0"/>
                          <a:ea typeface="Times New Roman" charset="0"/>
                          <a:cs typeface="Times New Roman" charset="0"/>
                        </a:rPr>
                        <a:t>语文课代表</a:t>
                      </a:r>
                      <a:endParaRPr lang="ko-KR" altLang="en-US" sz="1800" b="0" kern="1200">
                        <a:solidFill>
                          <a:srgbClr val="7030A0"/>
                        </a:solidFill>
                        <a:latin typeface="Times New Roman" charset="0"/>
                        <a:ea typeface="Times New Roman" charset="0"/>
                        <a:cs typeface="Times New Roman" charset="0"/>
                      </a:endParaRPr>
                    </a:p>
                  </a:txBody>
                  <a:tcPr marL="68580" marR="68580" marT="0" marB="0">
                    <a:lnL w="12700" cap="flat" cmpd="sng" algn="ctr">
                      <a:solidFill>
                        <a:srgbClr val="080000">
                          <a:alpha val="100000"/>
                        </a:srgbClr>
                      </a:solidFill>
                      <a:prstDash val="solid"/>
                      <a:round/>
                      <a:headEnd type="none" w="med" len="med"/>
                      <a:tailEnd type="none" w="med" len="med"/>
                    </a:lnL>
                    <a:lnR w="12700" cap="flat" cmpd="sng" algn="ctr">
                      <a:solidFill>
                        <a:srgbClr val="080000">
                          <a:alpha val="100000"/>
                        </a:srgbClr>
                      </a:solidFill>
                      <a:prstDash val="solid"/>
                      <a:round/>
                      <a:headEnd type="none" w="med" len="med"/>
                      <a:tailEnd type="none" w="med" len="med"/>
                    </a:lnR>
                    <a:lnT w="12700" cap="flat" cmpd="sng" algn="ctr">
                      <a:solidFill>
                        <a:srgbClr val="080000">
                          <a:alpha val="100000"/>
                        </a:srgbClr>
                      </a:solidFill>
                      <a:prstDash val="solid"/>
                      <a:round/>
                      <a:headEnd type="none" w="med" len="med"/>
                      <a:tailEnd type="none" w="med" len="med"/>
                    </a:lnT>
                    <a:lnB w="12700" cap="flat" cmpd="sng" algn="ctr">
                      <a:solidFill>
                        <a:srgbClr val="080000">
                          <a:alpha val="100000"/>
                        </a:srgbClr>
                      </a:solidFill>
                      <a:prstDash val="solid"/>
                      <a:round/>
                      <a:headEnd type="none" w="med" len="med"/>
                      <a:tailEnd type="none" w="med" len="med"/>
                    </a:lnB>
                    <a:lnTlToBr w="0" cap="flat" cmpd="sng" algn="ctr">
                      <a:noFill/>
                      <a:prstDash/>
                      <a:round/>
                      <a:headEnd type="none" w="med" len="med"/>
                      <a:tailEnd type="none" w="med" len="med"/>
                    </a:lnTlToBr>
                    <a:lnBlToTr w="0" cap="flat" cmpd="sng" algn="ctr">
                      <a:noFill/>
                      <a:prstDash/>
                      <a:round/>
                      <a:headEnd type="none" w="med" len="med"/>
                      <a:tailEnd type="none" w="med" len="med"/>
                    </a:lnBlToTr>
                    <a:noFill/>
                  </a:tcPr>
                </a:tc>
                <a:tc>
                  <a:txBody>
                    <a:bodyPr/>
                    <a:lstStyle/>
                    <a:p>
                      <a:pPr marL="0" indent="0" algn="l" defTabSz="457200" eaLnBrk="1" latinLnBrk="0" hangingPunct="1">
                        <a:lnSpc>
                          <a:spcPct val="100000"/>
                        </a:lnSpc>
                        <a:spcBef>
                          <a:spcPts val="0"/>
                        </a:spcBef>
                        <a:spcAft>
                          <a:spcPts val="0"/>
                        </a:spcAft>
                        <a:buFontTx/>
                        <a:buNone/>
                      </a:pPr>
                      <a:r>
                        <a:rPr lang="en-US" sz="1800" b="0" kern="1200">
                          <a:solidFill>
                            <a:srgbClr val="7030A0"/>
                          </a:solidFill>
                          <a:latin typeface="Times New Roman" charset="0"/>
                          <a:ea typeface="Times New Roman" charset="0"/>
                          <a:cs typeface="Times New Roman" charset="0"/>
                        </a:rPr>
                        <a:t>高一（6）班</a:t>
                      </a:r>
                      <a:endParaRPr lang="ko-KR" altLang="en-US" sz="1800" b="0" kern="1200">
                        <a:solidFill>
                          <a:srgbClr val="7030A0"/>
                        </a:solidFill>
                        <a:latin typeface="Times New Roman" charset="0"/>
                        <a:ea typeface="Times New Roman" charset="0"/>
                        <a:cs typeface="Times New Roman" charset="0"/>
                      </a:endParaRPr>
                    </a:p>
                  </a:txBody>
                  <a:tcPr marL="68580" marR="68580" marT="0" marB="0">
                    <a:lnL w="12700" cap="flat" cmpd="sng" algn="ctr">
                      <a:solidFill>
                        <a:srgbClr val="080000">
                          <a:alpha val="100000"/>
                        </a:srgbClr>
                      </a:solidFill>
                      <a:prstDash val="solid"/>
                      <a:round/>
                      <a:headEnd type="none" w="med" len="med"/>
                      <a:tailEnd type="none" w="med" len="med"/>
                    </a:lnL>
                    <a:lnR w="12700" cap="flat" cmpd="sng" algn="ctr">
                      <a:solidFill>
                        <a:srgbClr val="080000">
                          <a:alpha val="100000"/>
                        </a:srgbClr>
                      </a:solidFill>
                      <a:prstDash val="solid"/>
                      <a:round/>
                      <a:headEnd type="none" w="med" len="med"/>
                      <a:tailEnd type="none" w="med" len="med"/>
                    </a:lnR>
                    <a:lnT w="12700" cap="flat" cmpd="sng" algn="ctr">
                      <a:solidFill>
                        <a:srgbClr val="080000">
                          <a:alpha val="100000"/>
                        </a:srgbClr>
                      </a:solidFill>
                      <a:prstDash val="solid"/>
                      <a:round/>
                      <a:headEnd type="none" w="med" len="med"/>
                      <a:tailEnd type="none" w="med" len="med"/>
                    </a:lnT>
                    <a:lnB w="12700" cap="flat" cmpd="sng" algn="ctr">
                      <a:solidFill>
                        <a:srgbClr val="080000">
                          <a:alpha val="100000"/>
                        </a:srgbClr>
                      </a:solidFill>
                      <a:prstDash val="solid"/>
                      <a:round/>
                      <a:headEnd type="none" w="med" len="med"/>
                      <a:tailEnd type="none" w="med" len="med"/>
                    </a:lnB>
                    <a:lnTlToBr w="0" cap="flat" cmpd="sng" algn="ctr">
                      <a:noFill/>
                      <a:prstDash/>
                      <a:round/>
                      <a:headEnd type="none" w="med" len="med"/>
                      <a:tailEnd type="none" w="med" len="med"/>
                    </a:lnTlToBr>
                    <a:lnBlToTr w="0" cap="flat" cmpd="sng" algn="ctr">
                      <a:noFill/>
                      <a:prstDash/>
                      <a:round/>
                      <a:headEnd type="none" w="med" len="med"/>
                      <a:tailEnd type="none" w="med" len="med"/>
                    </a:lnBlToTr>
                    <a:noFill/>
                  </a:tcPr>
                </a:tc>
                <a:tc>
                  <a:txBody>
                    <a:bodyPr/>
                    <a:lstStyle/>
                    <a:p>
                      <a:pPr marL="0" indent="0" algn="l" defTabSz="457200" eaLnBrk="1" latinLnBrk="0" hangingPunct="1">
                        <a:lnSpc>
                          <a:spcPct val="100000"/>
                        </a:lnSpc>
                        <a:spcBef>
                          <a:spcPts val="0"/>
                        </a:spcBef>
                        <a:spcAft>
                          <a:spcPts val="0"/>
                        </a:spcAft>
                        <a:buFontTx/>
                        <a:buNone/>
                      </a:pPr>
                      <a:r>
                        <a:rPr lang="en-US" sz="1800" b="0" kern="1200" dirty="0" err="1">
                          <a:solidFill>
                            <a:srgbClr val="7030A0"/>
                          </a:solidFill>
                          <a:latin typeface="Times New Roman" charset="0"/>
                          <a:ea typeface="Times New Roman" charset="0"/>
                          <a:cs typeface="Times New Roman" charset="0"/>
                        </a:rPr>
                        <a:t>资料搜集分析兼结题报告</a:t>
                      </a:r>
                      <a:endParaRPr lang="ko-KR" altLang="en-US" sz="1800" b="0" kern="1200" dirty="0">
                        <a:solidFill>
                          <a:srgbClr val="7030A0"/>
                        </a:solidFill>
                        <a:latin typeface="Times New Roman" charset="0"/>
                        <a:ea typeface="Times New Roman" charset="0"/>
                        <a:cs typeface="Times New Roman" charset="0"/>
                      </a:endParaRPr>
                    </a:p>
                  </a:txBody>
                  <a:tcPr marL="68580" marR="68580" marT="0" marB="0">
                    <a:lnL w="12700" cap="flat" cmpd="sng" algn="ctr">
                      <a:solidFill>
                        <a:srgbClr val="080000">
                          <a:alpha val="100000"/>
                        </a:srgbClr>
                      </a:solidFill>
                      <a:prstDash val="solid"/>
                      <a:round/>
                      <a:headEnd type="none" w="med" len="med"/>
                      <a:tailEnd type="none" w="med" len="med"/>
                    </a:lnL>
                    <a:lnR w="12700" cap="flat" cmpd="sng" algn="ctr">
                      <a:solidFill>
                        <a:srgbClr val="080000">
                          <a:alpha val="100000"/>
                        </a:srgbClr>
                      </a:solidFill>
                      <a:prstDash val="solid"/>
                      <a:round/>
                      <a:headEnd type="none" w="med" len="med"/>
                      <a:tailEnd type="none" w="med" len="med"/>
                    </a:lnR>
                    <a:lnT w="12700" cap="flat" cmpd="sng" algn="ctr">
                      <a:solidFill>
                        <a:srgbClr val="080000">
                          <a:alpha val="100000"/>
                        </a:srgbClr>
                      </a:solidFill>
                      <a:prstDash val="solid"/>
                      <a:round/>
                      <a:headEnd type="none" w="med" len="med"/>
                      <a:tailEnd type="none" w="med" len="med"/>
                    </a:lnT>
                    <a:lnB w="12700" cap="flat" cmpd="sng" algn="ctr">
                      <a:solidFill>
                        <a:srgbClr val="080000">
                          <a:alpha val="100000"/>
                        </a:srgbClr>
                      </a:solidFill>
                      <a:prstDash val="solid"/>
                      <a:round/>
                      <a:headEnd type="none" w="med" len="med"/>
                      <a:tailEnd type="none" w="med" len="med"/>
                    </a:lnB>
                    <a:lnTlToBr w="0" cap="flat" cmpd="sng" algn="ctr">
                      <a:noFill/>
                      <a:prstDash/>
                      <a:round/>
                      <a:headEnd type="none" w="med" len="med"/>
                      <a:tailEnd type="none" w="med" len="med"/>
                    </a:lnTlToBr>
                    <a:lnBlToTr w="0" cap="flat" cmpd="sng" algn="ctr">
                      <a:noFill/>
                      <a:prstDash/>
                      <a:round/>
                      <a:headEnd type="none" w="med" len="med"/>
                      <a:tailEnd type="none" w="med" len="med"/>
                    </a:lnBlToTr>
                    <a:noFill/>
                  </a:tcPr>
                </a:tc>
                <a:extLst>
                  <a:ext uri="{0D108BD9-81ED-4DB2-BD59-A6C34878D82A}">
                    <a16:rowId xmlns:a16="http://schemas.microsoft.com/office/drawing/2014/main" val="10007"/>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10" name="图片 9" descr="标题框.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39063" y="916071"/>
            <a:ext cx="3911307" cy="1086135"/>
          </a:xfrm>
          <a:prstGeom prst="rect">
            <a:avLst/>
          </a:prstGeom>
          <a:effectLst>
            <a:outerShdw blurRad="635000" dist="25400" dir="5400000" algn="tl" rotWithShape="0">
              <a:prstClr val="black">
                <a:alpha val="50000"/>
              </a:prstClr>
            </a:outerShdw>
          </a:effectLst>
        </p:spPr>
      </p:pic>
      <p:sp>
        <p:nvSpPr>
          <p:cNvPr id="100" name="文本框 99"/>
          <p:cNvSpPr txBox="1"/>
          <p:nvPr/>
        </p:nvSpPr>
        <p:spPr>
          <a:xfrm>
            <a:off x="4862830" y="1096010"/>
            <a:ext cx="3187700" cy="583565"/>
          </a:xfrm>
          <a:prstGeom prst="rect">
            <a:avLst/>
          </a:prstGeom>
          <a:noFill/>
          <a:ln w="9525">
            <a:noFill/>
          </a:ln>
        </p:spPr>
        <p:txBody>
          <a:bodyPr wrap="square">
            <a:spAutoFit/>
          </a:bodyPr>
          <a:lstStyle/>
          <a:p>
            <a:pPr indent="0"/>
            <a:r>
              <a:rPr lang="zh-CN" sz="3200" b="0">
                <a:latin typeface="黑体" panose="02010609060101010101" charset="-122"/>
                <a:ea typeface="黑体" panose="02010609060101010101" charset="-122"/>
              </a:rPr>
              <a:t>课题研究背景</a:t>
            </a:r>
            <a:endParaRPr lang="zh-CN" altLang="en-US" sz="3200" b="0">
              <a:latin typeface="黑体" panose="02010609060101010101" charset="-122"/>
              <a:ea typeface="黑体" panose="02010609060101010101" charset="-122"/>
            </a:endParaRPr>
          </a:p>
        </p:txBody>
      </p:sp>
      <p:sp>
        <p:nvSpPr>
          <p:cNvPr id="4" name="文本框 3"/>
          <p:cNvSpPr txBox="1"/>
          <p:nvPr/>
        </p:nvSpPr>
        <p:spPr>
          <a:xfrm>
            <a:off x="2324100" y="2585085"/>
            <a:ext cx="8105140" cy="3046095"/>
          </a:xfrm>
          <a:prstGeom prst="rect">
            <a:avLst/>
          </a:prstGeom>
          <a:noFill/>
          <a:ln w="9525">
            <a:noFill/>
          </a:ln>
        </p:spPr>
        <p:txBody>
          <a:bodyPr wrap="square">
            <a:spAutoFit/>
          </a:bodyPr>
          <a:lstStyle/>
          <a:p>
            <a:pPr indent="0"/>
            <a:r>
              <a:rPr lang="en-US" altLang="zh-CN" sz="2400" b="0" dirty="0">
                <a:solidFill>
                  <a:srgbClr val="FF0000"/>
                </a:solidFill>
                <a:ea typeface="宋体" panose="02010600030101010101" pitchFamily="2" charset="-122"/>
              </a:rPr>
              <a:t>         </a:t>
            </a:r>
            <a:r>
              <a:rPr lang="zh-CN" sz="2400" b="0" dirty="0">
                <a:solidFill>
                  <a:srgbClr val="FF0000"/>
                </a:solidFill>
                <a:ea typeface="宋体" panose="02010600030101010101" pitchFamily="2" charset="-122"/>
              </a:rPr>
              <a:t>为积极响应市里举行的历史研究性学习的评比，中国矿业大学附属中学高一年级的</a:t>
            </a:r>
            <a:r>
              <a:rPr lang="en-US" sz="2400" b="0" dirty="0">
                <a:solidFill>
                  <a:srgbClr val="FF0000"/>
                </a:solidFill>
                <a:latin typeface="宋体" panose="02010600030101010101" pitchFamily="2" charset="-122"/>
                <a:ea typeface="宋体" panose="02010600030101010101" pitchFamily="2" charset="-122"/>
              </a:rPr>
              <a:t>6</a:t>
            </a:r>
            <a:r>
              <a:rPr lang="zh-CN" sz="2400" b="0" dirty="0">
                <a:solidFill>
                  <a:srgbClr val="FF0000"/>
                </a:solidFill>
                <a:ea typeface="宋体" panose="02010600030101010101" pitchFamily="2" charset="-122"/>
              </a:rPr>
              <a:t>位同学，在历史老师的指导与帮助下，确立了寒假期间的研究课题：龟山汉墓历史建筑以及有关科举制的具体研究方向。我们小组在寒假期间对龟山汉墓这一历史遗迹展开实地考察与探究。最后，拟定了具体研究课题——关于“观龟山汉墓，品彭汉之韵”的分析研究。课题组成员分工协作，拟定在5月20日之前完成研究报告。</a:t>
            </a:r>
            <a:endParaRPr lang="zh-CN" altLang="en-US" sz="2400" b="0" dirty="0">
              <a:solidFill>
                <a:srgbClr val="FF0000"/>
              </a:solidFill>
              <a:ea typeface="宋体" panose="02010600030101010101" pitchFamily="2" charset="-122"/>
            </a:endParaRPr>
          </a:p>
        </p:txBody>
      </p:sp>
      <p:sp>
        <p:nvSpPr>
          <p:cNvPr id="3" name="内容占位符 2"/>
          <p:cNvSpPr>
            <a:spLocks noGrp="1"/>
          </p:cNvSpPr>
          <p:nvPr>
            <p:ph idx="1"/>
          </p:nvPr>
        </p:nvSpPr>
        <p:spPr/>
        <p:txBody>
          <a:bodyPr/>
          <a:lstStyle/>
          <a:p>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标题框.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39063" y="1230396"/>
            <a:ext cx="3911307" cy="1086135"/>
          </a:xfrm>
          <a:prstGeom prst="rect">
            <a:avLst/>
          </a:prstGeom>
          <a:effectLst>
            <a:outerShdw blurRad="635000" dist="25400" dir="5400000" algn="tl" rotWithShape="0">
              <a:prstClr val="black">
                <a:alpha val="50000"/>
              </a:prstClr>
            </a:outerShdw>
          </a:effectLst>
        </p:spPr>
      </p:pic>
      <p:sp>
        <p:nvSpPr>
          <p:cNvPr id="100" name="文本框 99"/>
          <p:cNvSpPr txBox="1"/>
          <p:nvPr/>
        </p:nvSpPr>
        <p:spPr>
          <a:xfrm>
            <a:off x="5267960" y="1482090"/>
            <a:ext cx="1985010" cy="583565"/>
          </a:xfrm>
          <a:prstGeom prst="rect">
            <a:avLst/>
          </a:prstGeom>
          <a:noFill/>
          <a:ln w="9525">
            <a:noFill/>
          </a:ln>
        </p:spPr>
        <p:txBody>
          <a:bodyPr wrap="square">
            <a:spAutoFit/>
          </a:bodyPr>
          <a:lstStyle/>
          <a:p>
            <a:pPr indent="0"/>
            <a:r>
              <a:rPr lang="zh-CN" sz="3200" b="0">
                <a:latin typeface="黑体" panose="02010609060101010101" charset="-122"/>
                <a:ea typeface="黑体" panose="02010609060101010101" charset="-122"/>
              </a:rPr>
              <a:t>课题简介</a:t>
            </a:r>
            <a:endParaRPr lang="zh-CN" altLang="en-US" sz="3200" b="0">
              <a:latin typeface="黑体" panose="02010609060101010101" charset="-122"/>
              <a:ea typeface="黑体" panose="02010609060101010101" charset="-122"/>
            </a:endParaRPr>
          </a:p>
        </p:txBody>
      </p:sp>
      <p:sp>
        <p:nvSpPr>
          <p:cNvPr id="3" name="文本框 2"/>
          <p:cNvSpPr txBox="1"/>
          <p:nvPr/>
        </p:nvSpPr>
        <p:spPr>
          <a:xfrm>
            <a:off x="2783205" y="2928620"/>
            <a:ext cx="6953885" cy="2676525"/>
          </a:xfrm>
          <a:prstGeom prst="rect">
            <a:avLst/>
          </a:prstGeom>
          <a:noFill/>
          <a:ln w="9525">
            <a:noFill/>
          </a:ln>
        </p:spPr>
        <p:txBody>
          <a:bodyPr wrap="square">
            <a:spAutoFit/>
          </a:bodyPr>
          <a:lstStyle/>
          <a:p>
            <a:pPr indent="0"/>
            <a:r>
              <a:rPr lang="en-US" altLang="zh-CN" sz="2400" b="0" dirty="0">
                <a:solidFill>
                  <a:srgbClr val="FF0000"/>
                </a:solidFill>
                <a:ea typeface="宋体" panose="02010600030101010101" pitchFamily="2" charset="-122"/>
              </a:rPr>
              <a:t>         </a:t>
            </a:r>
            <a:r>
              <a:rPr lang="zh-CN" sz="2400" b="0" dirty="0">
                <a:solidFill>
                  <a:srgbClr val="FF0000"/>
                </a:solidFill>
                <a:ea typeface="宋体" panose="02010600030101010101" pitchFamily="2" charset="-122"/>
              </a:rPr>
              <a:t>我们组拟定</a:t>
            </a:r>
            <a:r>
              <a:rPr lang="en-US" sz="2400" b="0" dirty="0">
                <a:solidFill>
                  <a:srgbClr val="FF0000"/>
                </a:solidFill>
                <a:latin typeface="宋体" panose="02010600030101010101" pitchFamily="2" charset="-122"/>
                <a:ea typeface="宋体" panose="02010600030101010101" pitchFamily="2" charset="-122"/>
              </a:rPr>
              <a:t>“</a:t>
            </a:r>
            <a:r>
              <a:rPr lang="zh-CN" sz="2400" b="0" dirty="0">
                <a:solidFill>
                  <a:srgbClr val="FF0000"/>
                </a:solidFill>
                <a:ea typeface="宋体" panose="02010600030101010101" pitchFamily="2" charset="-122"/>
              </a:rPr>
              <a:t>观龟山汉墓，品彭汉之韵</a:t>
            </a:r>
            <a:r>
              <a:rPr lang="en-US" sz="2400" b="0" dirty="0">
                <a:solidFill>
                  <a:srgbClr val="FF0000"/>
                </a:solidFill>
                <a:latin typeface="宋体" panose="02010600030101010101" pitchFamily="2" charset="-122"/>
                <a:ea typeface="宋体" panose="02010600030101010101" pitchFamily="2" charset="-122"/>
              </a:rPr>
              <a:t>”</a:t>
            </a:r>
            <a:r>
              <a:rPr lang="zh-CN" sz="2400" b="0" dirty="0">
                <a:solidFill>
                  <a:srgbClr val="FF0000"/>
                </a:solidFill>
                <a:ea typeface="宋体" panose="02010600030101010101" pitchFamily="2" charset="-122"/>
              </a:rPr>
              <a:t>这个课题，是经过了细致繁复的讨论与思考的。整个汉墓雕凿细致入微，气势雄伟，既有着汉王朝的雄浑厚重，又有着楚文化的浪漫恣肆，是汉朝工匠们智慧与心血的结晶，也是楚汉文化融合的产物。我们怀着无比崇敬的心情来考察龟山汉墓，为了了解历史，以史为鉴，赋予了徐州历史文化新的意义。</a:t>
            </a:r>
            <a:endParaRPr lang="zh-CN" altLang="en-US" sz="2400" b="0" dirty="0">
              <a:solidFill>
                <a:srgbClr val="FF0000"/>
              </a:solidFill>
              <a:ea typeface="宋体" panose="02010600030101010101" pitchFamily="2"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标题框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8200" y="784822"/>
            <a:ext cx="5200394" cy="1077615"/>
          </a:xfrm>
          <a:prstGeom prst="rect">
            <a:avLst/>
          </a:prstGeom>
          <a:effectLst>
            <a:outerShdw blurRad="82550" dist="50800" dir="5700000" algn="tl" rotWithShape="0">
              <a:srgbClr val="615239">
                <a:alpha val="54000"/>
              </a:srgbClr>
            </a:outerShdw>
          </a:effectLst>
        </p:spPr>
      </p:pic>
      <p:sp>
        <p:nvSpPr>
          <p:cNvPr id="2" name="文本框 1"/>
          <p:cNvSpPr txBox="1"/>
          <p:nvPr/>
        </p:nvSpPr>
        <p:spPr>
          <a:xfrm>
            <a:off x="4878705" y="1062990"/>
            <a:ext cx="2319020" cy="521970"/>
          </a:xfrm>
          <a:prstGeom prst="rect">
            <a:avLst/>
          </a:prstGeom>
          <a:noFill/>
        </p:spPr>
        <p:txBody>
          <a:bodyPr wrap="square" rtlCol="0">
            <a:spAutoFit/>
          </a:bodyPr>
          <a:lstStyle/>
          <a:p>
            <a:r>
              <a:rPr lang="zh-CN" altLang="en-US" sz="2800">
                <a:solidFill>
                  <a:schemeClr val="bg1"/>
                </a:solidFill>
                <a:latin typeface="黑体" panose="02010609060101010101" charset="-122"/>
                <a:ea typeface="黑体" panose="02010609060101010101" charset="-122"/>
              </a:rPr>
              <a:t>龟山汉墓简介</a:t>
            </a:r>
          </a:p>
        </p:txBody>
      </p:sp>
      <p:sp>
        <p:nvSpPr>
          <p:cNvPr id="3" name="文本框 2"/>
          <p:cNvSpPr txBox="1"/>
          <p:nvPr/>
        </p:nvSpPr>
        <p:spPr>
          <a:xfrm>
            <a:off x="1418590" y="2251075"/>
            <a:ext cx="9222740" cy="3784600"/>
          </a:xfrm>
          <a:prstGeom prst="rect">
            <a:avLst/>
          </a:prstGeom>
          <a:noFill/>
        </p:spPr>
        <p:txBody>
          <a:bodyPr wrap="square" rtlCol="0">
            <a:spAutoFit/>
          </a:bodyPr>
          <a:lstStyle/>
          <a:p>
            <a:r>
              <a:rPr lang="en-US" altLang="zh-CN" sz="2400"/>
              <a:t>	  </a:t>
            </a:r>
            <a:r>
              <a:rPr lang="zh-CN" altLang="en-US" sz="2400"/>
              <a:t>龟山汉墓，是徐州龟山景区的主要景点之一，位于江苏徐州市鼓楼区龟山西麓，为西汉第六代楚王襄王刘注（即位于公元前128年－－前116年）的夫妻合葬墓。</a:t>
            </a:r>
          </a:p>
          <a:p>
            <a:r>
              <a:rPr lang="en-US" altLang="zh-CN" sz="2400"/>
              <a:t>	  </a:t>
            </a:r>
            <a:r>
              <a:rPr lang="zh-CN" altLang="en-US" sz="2400"/>
              <a:t>龟山汉墓为西汉第六代楚王刘注的夫妻合葬墓。墓葬东西长83米，南北最宽处达33米，总面积达700余平方米，几乎将整个山体掏空。共有15间大小配套、主次分明的墓室，卧室、客厅、马厩、厨房一应俱全，井然有序，是一座地下宫殿。南北两条平行的甬道各长56米，沿中线开凿最大偏差仅有5毫米，精度达到1/10000，南北甬道之间相距19米，夹角为20秒，误差仅为1/16000，每条甬道有26块重达6-7吨的塞石封堵。</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标题框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88200" y="784822"/>
            <a:ext cx="5200394" cy="1077615"/>
          </a:xfrm>
          <a:prstGeom prst="rect">
            <a:avLst/>
          </a:prstGeom>
          <a:effectLst>
            <a:outerShdw blurRad="82550" dist="50800" dir="5700000" algn="tl" rotWithShape="0">
              <a:srgbClr val="615239">
                <a:alpha val="54000"/>
              </a:srgbClr>
            </a:outerShdw>
          </a:effectLst>
        </p:spPr>
      </p:pic>
      <p:sp>
        <p:nvSpPr>
          <p:cNvPr id="3" name="文本框 2"/>
          <p:cNvSpPr txBox="1"/>
          <p:nvPr/>
        </p:nvSpPr>
        <p:spPr>
          <a:xfrm>
            <a:off x="4859020" y="1062355"/>
            <a:ext cx="2503805" cy="521970"/>
          </a:xfrm>
          <a:prstGeom prst="rect">
            <a:avLst/>
          </a:prstGeom>
          <a:noFill/>
        </p:spPr>
        <p:txBody>
          <a:bodyPr wrap="square" rtlCol="0">
            <a:spAutoFit/>
          </a:bodyPr>
          <a:lstStyle/>
          <a:p>
            <a:r>
              <a:rPr lang="zh-CN" altLang="en-US" sz="2800">
                <a:solidFill>
                  <a:schemeClr val="bg1"/>
                </a:solidFill>
                <a:latin typeface="黑体" panose="02010609060101010101" charset="-122"/>
                <a:ea typeface="黑体" panose="02010609060101010101" charset="-122"/>
              </a:rPr>
              <a:t>龟山汉墓历史</a:t>
            </a:r>
          </a:p>
        </p:txBody>
      </p:sp>
      <p:sp>
        <p:nvSpPr>
          <p:cNvPr id="5" name="文本框 4"/>
          <p:cNvSpPr txBox="1"/>
          <p:nvPr/>
        </p:nvSpPr>
        <p:spPr>
          <a:xfrm>
            <a:off x="1930400" y="2366010"/>
            <a:ext cx="8622030" cy="3046095"/>
          </a:xfrm>
          <a:prstGeom prst="rect">
            <a:avLst/>
          </a:prstGeom>
          <a:noFill/>
        </p:spPr>
        <p:txBody>
          <a:bodyPr wrap="square" rtlCol="0">
            <a:spAutoFit/>
          </a:bodyPr>
          <a:lstStyle/>
          <a:p>
            <a:r>
              <a:rPr lang="en-US" altLang="zh-CN" sz="2400"/>
              <a:t>	   1</a:t>
            </a:r>
            <a:r>
              <a:rPr lang="zh-CN" altLang="en-US" sz="2400"/>
              <a:t>981年被当地群众开山采石时发现。</a:t>
            </a:r>
          </a:p>
          <a:p>
            <a:r>
              <a:rPr lang="en-US" altLang="zh-CN" sz="2400"/>
              <a:t>	   </a:t>
            </a:r>
            <a:r>
              <a:rPr lang="zh-CN" altLang="en-US" sz="2400"/>
              <a:t>1985年，文物普查中征集到该墓出土的刘注龟钮铜印，从而揭开了墓主人的身份之谜。龟山汉墓是徐州汉墓中唯一确定了主人的墓葬。</a:t>
            </a:r>
          </a:p>
          <a:p>
            <a:r>
              <a:rPr lang="en-US" altLang="zh-CN" sz="2400"/>
              <a:t>	   </a:t>
            </a:r>
            <a:r>
              <a:rPr lang="zh-CN" altLang="en-US" sz="2400"/>
              <a:t>1992年7月筹建，龟山汉墓第一期保护工程已于1993年6月竣工。</a:t>
            </a:r>
          </a:p>
          <a:p>
            <a:r>
              <a:rPr lang="en-US" altLang="zh-CN" sz="2400"/>
              <a:t>	   </a:t>
            </a:r>
            <a:r>
              <a:rPr lang="zh-CN" altLang="en-US" sz="2400"/>
              <a:t>1981年11月和1992年11月，南京博物院会同徐州市文化局先后对北墓道及整个墓葬进行发掘清理。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descr="标题框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75830" y="661632"/>
            <a:ext cx="5200394" cy="1077615"/>
          </a:xfrm>
          <a:prstGeom prst="rect">
            <a:avLst/>
          </a:prstGeom>
          <a:effectLst>
            <a:outerShdw blurRad="82550" dist="50800" dir="5700000" algn="tl" rotWithShape="0">
              <a:srgbClr val="615239">
                <a:alpha val="54000"/>
              </a:srgbClr>
            </a:outerShdw>
          </a:effectLst>
        </p:spPr>
      </p:pic>
      <p:sp>
        <p:nvSpPr>
          <p:cNvPr id="9" name="文本框 8"/>
          <p:cNvSpPr txBox="1"/>
          <p:nvPr/>
        </p:nvSpPr>
        <p:spPr>
          <a:xfrm flipH="1">
            <a:off x="4650079" y="939211"/>
            <a:ext cx="2943281" cy="521970"/>
          </a:xfrm>
          <a:prstGeom prst="rect">
            <a:avLst/>
          </a:prstGeom>
          <a:noFill/>
        </p:spPr>
        <p:txBody>
          <a:bodyPr wrap="square" rtlCol="0">
            <a:spAutoFit/>
          </a:bodyPr>
          <a:lstStyle/>
          <a:p>
            <a:pPr algn="ctr"/>
            <a:r>
              <a:rPr kumimoji="1" lang="zh-CN" altLang="en-US" sz="2800" spc="600" dirty="0">
                <a:solidFill>
                  <a:schemeClr val="bg1"/>
                </a:solidFill>
                <a:latin typeface="黑体" panose="02010609060101010101" charset="-122"/>
                <a:ea typeface="黑体" panose="02010609060101010101" charset="-122"/>
              </a:rPr>
              <a:t>龟山汉墓结构</a:t>
            </a:r>
          </a:p>
        </p:txBody>
      </p:sp>
      <p:sp>
        <p:nvSpPr>
          <p:cNvPr id="2" name="文本框 1"/>
          <p:cNvSpPr txBox="1"/>
          <p:nvPr/>
        </p:nvSpPr>
        <p:spPr>
          <a:xfrm>
            <a:off x="1614170" y="1998345"/>
            <a:ext cx="9363710" cy="4092575"/>
          </a:xfrm>
          <a:prstGeom prst="rect">
            <a:avLst/>
          </a:prstGeom>
          <a:noFill/>
        </p:spPr>
        <p:txBody>
          <a:bodyPr wrap="square" rtlCol="0">
            <a:spAutoFit/>
          </a:bodyPr>
          <a:lstStyle/>
          <a:p>
            <a:r>
              <a:rPr lang="en-US" altLang="zh-CN" sz="2000"/>
              <a:t>	</a:t>
            </a:r>
            <a:r>
              <a:rPr lang="zh-CN" altLang="en-US" sz="2000"/>
              <a:t>龟山汉墓为两座并列相通的夫妻合葬墓，其中南为楚王襄王刘注墓，北为其夫人墓，两墓均为横穴崖洞式，墓葬开口处于龟山西麓，呈喇叭形状，有南北两墓道，墓室由人工</a:t>
            </a:r>
          </a:p>
          <a:p>
            <a:r>
              <a:rPr lang="zh-CN" altLang="en-US" sz="2000"/>
              <a:t>开凿而成。</a:t>
            </a:r>
          </a:p>
          <a:p>
            <a:r>
              <a:rPr lang="en-US" altLang="zh-CN" sz="2000"/>
              <a:t>	</a:t>
            </a:r>
            <a:r>
              <a:rPr lang="zh-CN" altLang="en-US" sz="2000"/>
              <a:t>每条通道长56米，高1.78米，宽1.06米，沿中线开凿最大偏差仅为5毫米，精度达到1/10000， 南北通道相距19米，夹角为20秒，误差是1/16000， 通道地平面，内外高低相差527毫米，呈10/1000的自然坡度，是迄今世界上打凿精度最高的通道。</a:t>
            </a:r>
          </a:p>
          <a:p>
            <a:r>
              <a:rPr lang="zh-CN" altLang="en-US" sz="2000"/>
              <a:t>每条通道由26块塞石分上下两层堵塞，每层13块，每块塞石重达6-7吨。 墓室十五间，室室相通，大小配套，主次分明，墓葬东西全长83米，南北最宽处达33米，总面积达700余平方米， 容积达到2600多立方。其中南为楚襄王刘注墓，北为其夫人之墓。两墓均为横穴崖洞式，有南北二甬道，甬道沿中心线开凿误差仅5mm； 二甬道水平误差仅8mm，夹角仅20″。15间墓室，室室相通，大小配套、 主次分明，总面积700余平方米。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descr="标题框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51088" y="2653348"/>
            <a:ext cx="7486650" cy="1551305"/>
          </a:xfrm>
          <a:prstGeom prst="rect">
            <a:avLst/>
          </a:prstGeom>
          <a:effectLst>
            <a:outerShdw blurRad="82550" dist="50800" dir="5700000" algn="tl" rotWithShape="0">
              <a:srgbClr val="615239">
                <a:alpha val="54000"/>
              </a:srgbClr>
            </a:outerShdw>
          </a:effectLst>
        </p:spPr>
      </p:pic>
      <p:sp>
        <p:nvSpPr>
          <p:cNvPr id="2" name="文本框 1"/>
          <p:cNvSpPr txBox="1"/>
          <p:nvPr/>
        </p:nvSpPr>
        <p:spPr>
          <a:xfrm>
            <a:off x="1614170" y="1998345"/>
            <a:ext cx="9363710" cy="398780"/>
          </a:xfrm>
          <a:prstGeom prst="rect">
            <a:avLst/>
          </a:prstGeom>
          <a:noFill/>
        </p:spPr>
        <p:txBody>
          <a:bodyPr wrap="square" rtlCol="0">
            <a:spAutoFit/>
          </a:bodyPr>
          <a:lstStyle/>
          <a:p>
            <a:r>
              <a:rPr lang="en-US" altLang="zh-CN" sz="2000"/>
              <a:t>	</a:t>
            </a:r>
            <a:endParaRPr lang="zh-CN" altLang="en-US" sz="2000"/>
          </a:p>
        </p:txBody>
      </p:sp>
      <p:sp>
        <p:nvSpPr>
          <p:cNvPr id="3" name="文本框 2"/>
          <p:cNvSpPr txBox="1"/>
          <p:nvPr/>
        </p:nvSpPr>
        <p:spPr>
          <a:xfrm>
            <a:off x="4119245" y="3013393"/>
            <a:ext cx="4131945" cy="829945"/>
          </a:xfrm>
          <a:prstGeom prst="rect">
            <a:avLst/>
          </a:prstGeom>
          <a:noFill/>
        </p:spPr>
        <p:txBody>
          <a:bodyPr wrap="square" rtlCol="0" anchor="ctr" anchorCtr="0">
            <a:spAutoFit/>
          </a:bodyPr>
          <a:lstStyle/>
          <a:p>
            <a:r>
              <a:rPr lang="zh-CN" altLang="en-US" sz="4800">
                <a:solidFill>
                  <a:schemeClr val="bg1"/>
                </a:solidFill>
              </a:rPr>
              <a:t>七大未解之谜</a:t>
            </a:r>
          </a:p>
        </p:txBody>
      </p:sp>
    </p:spTree>
  </p:cSld>
  <p:clrMapOvr>
    <a:masterClrMapping/>
  </p:clrMapOvr>
</p:sld>
</file>

<file path=ppt/theme/theme1.xml><?xml version="1.0" encoding="utf-8"?>
<a:theme xmlns:a="http://schemas.openxmlformats.org/drawingml/2006/main" name="回顾">
  <a:themeElements>
    <a:clrScheme name="回顾">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回顾">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回顾">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主题">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7</TotalTime>
  <Pages>24</Pages>
  <Words>579</Words>
  <Characters>0</Characters>
  <Application>Microsoft Office PowerPoint</Application>
  <DocSecurity>0</DocSecurity>
  <PresentationFormat>自定义</PresentationFormat>
  <Lines>0</Lines>
  <Paragraphs>109</Paragraphs>
  <Slides>20</Slides>
  <Notes>6</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20</vt:i4>
      </vt:variant>
    </vt:vector>
  </HeadingPairs>
  <TitlesOfParts>
    <vt:vector size="30" baseType="lpstr">
      <vt:lpstr>HYShuSongErF</vt:lpstr>
      <vt:lpstr>黑体</vt:lpstr>
      <vt:lpstr>华文楷体</vt:lpstr>
      <vt:lpstr>楷体</vt:lpstr>
      <vt:lpstr>宋体</vt:lpstr>
      <vt:lpstr>Arial</vt:lpstr>
      <vt:lpstr>Calibri</vt:lpstr>
      <vt:lpstr>Calibri Light</vt:lpstr>
      <vt:lpstr>Times New Roman</vt:lpstr>
      <vt:lpstr>回顾</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ss ss</dc:creator>
  <cp:lastModifiedBy>Sangfor</cp:lastModifiedBy>
  <cp:revision>8</cp:revision>
  <dcterms:modified xsi:type="dcterms:W3CDTF">2021-06-16T06:49:57Z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2052-11.1.0.10495</vt:lpwstr>
  </property>
  <property fmtid="{D5CDD505-2E9C-101B-9397-08002B2CF9AE}" pid="3" name="KSOTemplateUUID">
    <vt:lpwstr>v1.0_mb_V38ZpWvf5HESQJ5u3VrGKw==</vt:lpwstr>
  </property>
  <property fmtid="{D5CDD505-2E9C-101B-9397-08002B2CF9AE}" pid="4" name="ICV">
    <vt:lpwstr>58C18657B53A43FFB40BFE9947FAC6D8</vt:lpwstr>
  </property>
</Properties>
</file>