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olors1.xml" ContentType="application/vnd.ms-office.chartcolorstyle+xml"/>
  <Override PartName="/ppt/charts/colors2.xml" ContentType="application/vnd.ms-office.chartcolorstyle+xml"/>
  <Override PartName="/ppt/charts/colors3.xml" ContentType="application/vnd.ms-office.chartcolorstyle+xml"/>
  <Override PartName="/ppt/charts/style1.xml" ContentType="application/vnd.ms-office.chartstyle+xml"/>
  <Override PartName="/ppt/charts/style2.xml" ContentType="application/vnd.ms-office.chartstyle+xml"/>
  <Override PartName="/ppt/charts/style3.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24"/>
  </p:notesMasterIdLst>
  <p:sldIdLst>
    <p:sldId id="256" r:id="rId4"/>
    <p:sldId id="266" r:id="rId5"/>
    <p:sldId id="305" r:id="rId6"/>
    <p:sldId id="269" r:id="rId7"/>
    <p:sldId id="270" r:id="rId8"/>
    <p:sldId id="271" r:id="rId9"/>
    <p:sldId id="310" r:id="rId10"/>
    <p:sldId id="317" r:id="rId11"/>
    <p:sldId id="311" r:id="rId12"/>
    <p:sldId id="318" r:id="rId13"/>
    <p:sldId id="312" r:id="rId14"/>
    <p:sldId id="313" r:id="rId15"/>
    <p:sldId id="272" r:id="rId16"/>
    <p:sldId id="334" r:id="rId17"/>
    <p:sldId id="342" r:id="rId18"/>
    <p:sldId id="314" r:id="rId19"/>
    <p:sldId id="274" r:id="rId20"/>
    <p:sldId id="315" r:id="rId21"/>
    <p:sldId id="278" r:id="rId22"/>
    <p:sldId id="279" r:id="rId23"/>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8" Type="http://schemas.openxmlformats.org/officeDocument/2006/relationships/tags" Target="tags/tag265.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notesMaster" Target="notesMasters/notesMaster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4" Type="http://schemas.microsoft.com/office/2011/relationships/chartColorStyle" Target="colors1.xml"/><Relationship Id="rId3" Type="http://schemas.microsoft.com/office/2011/relationships/chartStyle" Target="style1.xml"/><Relationship Id="rId2" Type="http://schemas.openxmlformats.org/officeDocument/2006/relationships/themeOverride" Target="../theme/themeOverride1.xml"/><Relationship Id="rId1" Type="http://schemas.openxmlformats.org/officeDocument/2006/relationships/oleObject" Target="file:///D:\&#23567;&#35910;&#35838;&#39064;&#25991;&#29486;\&#32508;&#21512;&#23454;&#36341;\&#35843;&#26597;&#34920;1.xlsx" TargetMode="External"/></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oleObject" Target="&#24037;&#20316;&#31807;1" TargetMode="External"/></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oleObject" Target="&#24037;&#20316;&#31807;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0" vertOverflow="ellipsis" vert="horz" wrap="square" anchor="ctr" anchorCtr="1"/>
          <a:lstStyle/>
          <a:p>
            <a:pPr defTabSz="914400">
              <a:defRPr lang="zh-CN" sz="1080" b="1" i="0" u="none" strike="noStrike" kern="1200" baseline="0">
                <a:solidFill>
                  <a:sysClr val="windowText" lastClr="000000">
                    <a:lumMod val="75000"/>
                    <a:lumOff val="25000"/>
                  </a:sysClr>
                </a:solidFill>
                <a:latin typeface="+mn-lt"/>
                <a:ea typeface="+mn-ea"/>
                <a:cs typeface="+mn-cs"/>
              </a:defRPr>
            </a:pPr>
            <a:r>
              <a:rPr lang="zh-CN" altLang="en-US" sz="1080"/>
              <a:t>文化作品类型</a:t>
            </a:r>
            <a:endParaRPr lang="zh-CN" altLang="en-US" sz="1080"/>
          </a:p>
        </c:rich>
      </c:tx>
      <c:layout/>
      <c:overlay val="0"/>
      <c:spPr>
        <a:noFill/>
        <a:ln>
          <a:noFill/>
        </a:ln>
        <a:effectLst/>
      </c:spPr>
    </c:title>
    <c:autoTitleDeleted val="0"/>
    <c:plotArea>
      <c:layout/>
      <c:barChart>
        <c:barDir val="col"/>
        <c:grouping val="clustered"/>
        <c:varyColors val="0"/>
        <c:ser>
          <c:idx val="0"/>
          <c:order val="0"/>
          <c:tx>
            <c:strRef>
              <c:f>[调查表1.xlsx]Sheet1!$A$2</c:f>
              <c:strCache>
                <c:ptCount val="1"/>
                <c:pt idx="0">
                  <c:v>10-25</c:v>
                </c:pt>
              </c:strCache>
            </c:strRef>
          </c:tx>
          <c:spPr>
            <a:solidFill>
              <a:srgbClr val="4874CB"/>
            </a:solidFill>
            <a:ln>
              <a:noFill/>
            </a:ln>
            <a:effectLst/>
          </c:spPr>
          <c:invertIfNegative val="0"/>
          <c:dLbls>
            <c:delete val="1"/>
          </c:dLbls>
          <c:cat>
            <c:strRef>
              <c:f>[调查表1.xlsx]Sheet1!$B$1:$L$1</c:f>
              <c:strCache>
                <c:ptCount val="11"/>
                <c:pt idx="0">
                  <c:v>科幻</c:v>
                </c:pt>
                <c:pt idx="1">
                  <c:v>言情</c:v>
                </c:pt>
                <c:pt idx="2">
                  <c:v>悬疑</c:v>
                </c:pt>
                <c:pt idx="3">
                  <c:v>艺术</c:v>
                </c:pt>
                <c:pt idx="4">
                  <c:v>诗歌</c:v>
                </c:pt>
                <c:pt idx="5">
                  <c:v>时事</c:v>
                </c:pt>
                <c:pt idx="6">
                  <c:v>二次元</c:v>
                </c:pt>
                <c:pt idx="7">
                  <c:v>专业</c:v>
                </c:pt>
                <c:pt idx="8">
                  <c:v>耽美</c:v>
                </c:pt>
                <c:pt idx="9">
                  <c:v>娱乐</c:v>
                </c:pt>
                <c:pt idx="10">
                  <c:v>其他</c:v>
                </c:pt>
              </c:strCache>
            </c:strRef>
          </c:cat>
          <c:val>
            <c:numRef>
              <c:f>[调查表1.xlsx]Sheet1!$B$2:$L$2</c:f>
              <c:numCache>
                <c:formatCode>0.00_ </c:formatCode>
                <c:ptCount val="11"/>
                <c:pt idx="0">
                  <c:v>90</c:v>
                </c:pt>
                <c:pt idx="1" c:formatCode="General">
                  <c:v>70</c:v>
                </c:pt>
                <c:pt idx="2" c:formatCode="General">
                  <c:v>50</c:v>
                </c:pt>
                <c:pt idx="3" c:formatCode="General">
                  <c:v>40</c:v>
                </c:pt>
                <c:pt idx="4" c:formatCode="General">
                  <c:v>30</c:v>
                </c:pt>
                <c:pt idx="5" c:formatCode="General">
                  <c:v>20</c:v>
                </c:pt>
                <c:pt idx="6" c:formatCode="General">
                  <c:v>90</c:v>
                </c:pt>
                <c:pt idx="7" c:formatCode="General">
                  <c:v>40</c:v>
                </c:pt>
                <c:pt idx="8" c:formatCode="General">
                  <c:v>20</c:v>
                </c:pt>
                <c:pt idx="9" c:formatCode="General">
                  <c:v>90</c:v>
                </c:pt>
                <c:pt idx="10" c:formatCode="General">
                  <c:v>10</c:v>
                </c:pt>
              </c:numCache>
            </c:numRef>
          </c:val>
        </c:ser>
        <c:ser>
          <c:idx val="1"/>
          <c:order val="1"/>
          <c:tx>
            <c:strRef>
              <c:f>[调查表1.xlsx]Sheet1!$A$3</c:f>
              <c:strCache>
                <c:ptCount val="1"/>
                <c:pt idx="0">
                  <c:v>25-40</c:v>
                </c:pt>
              </c:strCache>
            </c:strRef>
          </c:tx>
          <c:spPr>
            <a:solidFill>
              <a:srgbClr val="EE822F"/>
            </a:solidFill>
            <a:ln>
              <a:noFill/>
            </a:ln>
            <a:effectLst/>
          </c:spPr>
          <c:invertIfNegative val="0"/>
          <c:dLbls>
            <c:delete val="1"/>
          </c:dLbls>
          <c:cat>
            <c:strRef>
              <c:f>[调查表1.xlsx]Sheet1!$B$1:$L$1</c:f>
              <c:strCache>
                <c:ptCount val="11"/>
                <c:pt idx="0">
                  <c:v>科幻</c:v>
                </c:pt>
                <c:pt idx="1">
                  <c:v>言情</c:v>
                </c:pt>
                <c:pt idx="2">
                  <c:v>悬疑</c:v>
                </c:pt>
                <c:pt idx="3">
                  <c:v>艺术</c:v>
                </c:pt>
                <c:pt idx="4">
                  <c:v>诗歌</c:v>
                </c:pt>
                <c:pt idx="5">
                  <c:v>时事</c:v>
                </c:pt>
                <c:pt idx="6">
                  <c:v>二次元</c:v>
                </c:pt>
                <c:pt idx="7">
                  <c:v>专业</c:v>
                </c:pt>
                <c:pt idx="8">
                  <c:v>耽美</c:v>
                </c:pt>
                <c:pt idx="9">
                  <c:v>娱乐</c:v>
                </c:pt>
                <c:pt idx="10">
                  <c:v>其他</c:v>
                </c:pt>
              </c:strCache>
            </c:strRef>
          </c:cat>
          <c:val>
            <c:numRef>
              <c:f>[调查表1.xlsx]Sheet1!$B$3:$L$3</c:f>
              <c:numCache>
                <c:formatCode>0.00_ </c:formatCode>
                <c:ptCount val="11"/>
                <c:pt idx="0">
                  <c:v>30</c:v>
                </c:pt>
                <c:pt idx="1" c:formatCode="General">
                  <c:v>20</c:v>
                </c:pt>
                <c:pt idx="2" c:formatCode="General">
                  <c:v>30</c:v>
                </c:pt>
                <c:pt idx="3" c:formatCode="General">
                  <c:v>0</c:v>
                </c:pt>
                <c:pt idx="4" c:formatCode="General">
                  <c:v>10</c:v>
                </c:pt>
                <c:pt idx="5" c:formatCode="General">
                  <c:v>10</c:v>
                </c:pt>
                <c:pt idx="6" c:formatCode="General">
                  <c:v>10</c:v>
                </c:pt>
                <c:pt idx="7" c:formatCode="General">
                  <c:v>0</c:v>
                </c:pt>
                <c:pt idx="8" c:formatCode="General">
                  <c:v>10</c:v>
                </c:pt>
                <c:pt idx="9" c:formatCode="General">
                  <c:v>30</c:v>
                </c:pt>
                <c:pt idx="10" c:formatCode="General">
                  <c:v>0</c:v>
                </c:pt>
              </c:numCache>
            </c:numRef>
          </c:val>
        </c:ser>
        <c:ser>
          <c:idx val="2"/>
          <c:order val="2"/>
          <c:tx>
            <c:strRef>
              <c:f>[调查表1.xlsx]Sheet1!$A$4</c:f>
              <c:strCache>
                <c:ptCount val="1"/>
                <c:pt idx="0">
                  <c:v>40-55</c:v>
                </c:pt>
              </c:strCache>
            </c:strRef>
          </c:tx>
          <c:spPr>
            <a:solidFill>
              <a:srgbClr val="F2BA02"/>
            </a:solidFill>
            <a:ln>
              <a:noFill/>
            </a:ln>
            <a:effectLst/>
          </c:spPr>
          <c:invertIfNegative val="0"/>
          <c:dLbls>
            <c:delete val="1"/>
          </c:dLbls>
          <c:cat>
            <c:strRef>
              <c:f>[调查表1.xlsx]Sheet1!$B$1:$L$1</c:f>
              <c:strCache>
                <c:ptCount val="11"/>
                <c:pt idx="0">
                  <c:v>科幻</c:v>
                </c:pt>
                <c:pt idx="1">
                  <c:v>言情</c:v>
                </c:pt>
                <c:pt idx="2">
                  <c:v>悬疑</c:v>
                </c:pt>
                <c:pt idx="3">
                  <c:v>艺术</c:v>
                </c:pt>
                <c:pt idx="4">
                  <c:v>诗歌</c:v>
                </c:pt>
                <c:pt idx="5">
                  <c:v>时事</c:v>
                </c:pt>
                <c:pt idx="6">
                  <c:v>二次元</c:v>
                </c:pt>
                <c:pt idx="7">
                  <c:v>专业</c:v>
                </c:pt>
                <c:pt idx="8">
                  <c:v>耽美</c:v>
                </c:pt>
                <c:pt idx="9">
                  <c:v>娱乐</c:v>
                </c:pt>
                <c:pt idx="10">
                  <c:v>其他</c:v>
                </c:pt>
              </c:strCache>
            </c:strRef>
          </c:cat>
          <c:val>
            <c:numRef>
              <c:f>[调查表1.xlsx]Sheet1!$B$4:$L$4</c:f>
              <c:numCache>
                <c:formatCode>0.00_ </c:formatCode>
                <c:ptCount val="11"/>
                <c:pt idx="0">
                  <c:v>30</c:v>
                </c:pt>
                <c:pt idx="1" c:formatCode="General">
                  <c:v>30</c:v>
                </c:pt>
                <c:pt idx="2" c:formatCode="General">
                  <c:v>20</c:v>
                </c:pt>
                <c:pt idx="3" c:formatCode="General">
                  <c:v>20</c:v>
                </c:pt>
                <c:pt idx="4" c:formatCode="General">
                  <c:v>20</c:v>
                </c:pt>
                <c:pt idx="5" c:formatCode="General">
                  <c:v>20</c:v>
                </c:pt>
                <c:pt idx="6" c:formatCode="General">
                  <c:v>0</c:v>
                </c:pt>
                <c:pt idx="7" c:formatCode="General">
                  <c:v>20</c:v>
                </c:pt>
                <c:pt idx="8" c:formatCode="General">
                  <c:v>0</c:v>
                </c:pt>
                <c:pt idx="9" c:formatCode="General">
                  <c:v>30</c:v>
                </c:pt>
                <c:pt idx="10" c:formatCode="General">
                  <c:v>0</c:v>
                </c:pt>
              </c:numCache>
            </c:numRef>
          </c:val>
        </c:ser>
        <c:ser>
          <c:idx val="3"/>
          <c:order val="3"/>
          <c:tx>
            <c:strRef>
              <c:f>[调查表1.xlsx]Sheet1!$A$5</c:f>
              <c:strCache>
                <c:ptCount val="1"/>
                <c:pt idx="0">
                  <c:v>55以上</c:v>
                </c:pt>
              </c:strCache>
            </c:strRef>
          </c:tx>
          <c:spPr>
            <a:solidFill>
              <a:srgbClr val="75BD42"/>
            </a:solidFill>
            <a:ln>
              <a:noFill/>
            </a:ln>
            <a:effectLst/>
          </c:spPr>
          <c:invertIfNegative val="0"/>
          <c:dLbls>
            <c:delete val="1"/>
          </c:dLbls>
          <c:cat>
            <c:strRef>
              <c:f>[调查表1.xlsx]Sheet1!$B$1:$L$1</c:f>
              <c:strCache>
                <c:ptCount val="11"/>
                <c:pt idx="0">
                  <c:v>科幻</c:v>
                </c:pt>
                <c:pt idx="1">
                  <c:v>言情</c:v>
                </c:pt>
                <c:pt idx="2">
                  <c:v>悬疑</c:v>
                </c:pt>
                <c:pt idx="3">
                  <c:v>艺术</c:v>
                </c:pt>
                <c:pt idx="4">
                  <c:v>诗歌</c:v>
                </c:pt>
                <c:pt idx="5">
                  <c:v>时事</c:v>
                </c:pt>
                <c:pt idx="6">
                  <c:v>二次元</c:v>
                </c:pt>
                <c:pt idx="7">
                  <c:v>专业</c:v>
                </c:pt>
                <c:pt idx="8">
                  <c:v>耽美</c:v>
                </c:pt>
                <c:pt idx="9">
                  <c:v>娱乐</c:v>
                </c:pt>
                <c:pt idx="10">
                  <c:v>其他</c:v>
                </c:pt>
              </c:strCache>
            </c:strRef>
          </c:cat>
          <c:val>
            <c:numRef>
              <c:f>[调查表1.xlsx]Sheet1!$B$5:$L$5</c:f>
              <c:numCache>
                <c:formatCode>0.00_ </c:formatCode>
                <c:ptCount val="11"/>
                <c:pt idx="0">
                  <c:v>0</c:v>
                </c:pt>
                <c:pt idx="1" c:formatCode="General">
                  <c:v>20</c:v>
                </c:pt>
                <c:pt idx="2" c:formatCode="General">
                  <c:v>0</c:v>
                </c:pt>
                <c:pt idx="3" c:formatCode="General">
                  <c:v>20</c:v>
                </c:pt>
                <c:pt idx="4" c:formatCode="General">
                  <c:v>10</c:v>
                </c:pt>
                <c:pt idx="5" c:formatCode="General">
                  <c:v>10</c:v>
                </c:pt>
                <c:pt idx="6" c:formatCode="General">
                  <c:v>0</c:v>
                </c:pt>
                <c:pt idx="7" c:formatCode="General">
                  <c:v>0</c:v>
                </c:pt>
                <c:pt idx="8" c:formatCode="General">
                  <c:v>0</c:v>
                </c:pt>
                <c:pt idx="9" c:formatCode="General">
                  <c:v>20</c:v>
                </c:pt>
                <c:pt idx="10" c:formatCode="General">
                  <c:v>10</c:v>
                </c:pt>
              </c:numCache>
            </c:numRef>
          </c:val>
        </c:ser>
        <c:dLbls>
          <c:showLegendKey val="0"/>
          <c:showVal val="0"/>
          <c:showCatName val="0"/>
          <c:showSerName val="0"/>
          <c:showPercent val="0"/>
          <c:showBubbleSize val="0"/>
        </c:dLbls>
        <c:gapWidth val="246"/>
        <c:overlap val="-28"/>
        <c:axId val="553900327"/>
        <c:axId val="584432342"/>
      </c:barChart>
      <c:catAx>
        <c:axId val="553900327"/>
        <c:scaling>
          <c:orientation val="minMax"/>
        </c:scaling>
        <c:delete val="0"/>
        <c:axPos val="b"/>
        <c:numFmt formatCode="General" sourceLinked="0"/>
        <c:majorTickMark val="none"/>
        <c:minorTickMark val="none"/>
        <c:tickLblPos val="nextTo"/>
        <c:spPr>
          <a:noFill/>
          <a:ln w="9525" cap="flat" cmpd="sng" algn="ctr">
            <a:solidFill>
              <a:sysClr val="windowText" lastClr="000000">
                <a:lumMod val="15000"/>
                <a:lumOff val="85000"/>
              </a:sysClr>
            </a:solidFill>
            <a:round/>
          </a:ln>
          <a:effectLst/>
        </c:spPr>
        <c:txPr>
          <a:bodyPr rot="-60000000" spcFirstLastPara="0" vertOverflow="ellipsis" vert="horz" wrap="square" anchor="ctr" anchorCtr="1"/>
          <a:lstStyle/>
          <a:p>
            <a:pPr>
              <a:defRPr lang="zh-CN" sz="900" b="0" i="0" u="none" strike="noStrike" kern="1200" baseline="0">
                <a:solidFill>
                  <a:sysClr val="windowText" lastClr="000000">
                    <a:lumMod val="65000"/>
                    <a:lumOff val="35000"/>
                  </a:sysClr>
                </a:solidFill>
                <a:latin typeface="+mn-lt"/>
                <a:ea typeface="+mn-ea"/>
                <a:cs typeface="+mn-cs"/>
              </a:defRPr>
            </a:pPr>
          </a:p>
        </c:txPr>
        <c:crossAx val="584432342"/>
        <c:crosses val="autoZero"/>
        <c:auto val="1"/>
        <c:lblAlgn val="ctr"/>
        <c:lblOffset val="100"/>
        <c:noMultiLvlLbl val="0"/>
      </c:catAx>
      <c:valAx>
        <c:axId val="584432342"/>
        <c:scaling>
          <c:orientation val="minMax"/>
        </c:scaling>
        <c:delete val="0"/>
        <c:axPos val="l"/>
        <c:majorGridlines>
          <c:spPr>
            <a:ln w="9525" cap="flat" cmpd="sng" algn="ctr">
              <a:solidFill>
                <a:sysClr val="window" lastClr="FFFFFF">
                  <a:lumMod val="90200"/>
                </a:sysClr>
              </a:solidFill>
              <a:round/>
            </a:ln>
            <a:effectLst/>
          </c:spPr>
        </c:majorGridlines>
        <c:numFmt formatCode="0.00_ " sourceLinked="1"/>
        <c:majorTickMark val="none"/>
        <c:minorTickMark val="none"/>
        <c:tickLblPos val="nextTo"/>
        <c:spPr>
          <a:noFill/>
          <a:ln>
            <a:noFill/>
          </a:ln>
          <a:effectLst/>
        </c:spPr>
        <c:txPr>
          <a:bodyPr rot="-60000000" spcFirstLastPara="0" vertOverflow="ellipsis" vert="horz" wrap="square" anchor="ctr" anchorCtr="1"/>
          <a:lstStyle/>
          <a:p>
            <a:pPr>
              <a:defRPr lang="zh-CN" sz="900" b="0" i="0" u="none" strike="noStrike" kern="1200" baseline="0">
                <a:solidFill>
                  <a:sysClr val="windowText" lastClr="000000">
                    <a:lumMod val="65000"/>
                    <a:lumOff val="35000"/>
                  </a:sysClr>
                </a:solidFill>
                <a:latin typeface="+mn-lt"/>
                <a:ea typeface="+mn-ea"/>
                <a:cs typeface="+mn-cs"/>
              </a:defRPr>
            </a:pPr>
          </a:p>
        </c:txPr>
        <c:crossAx val="553900327"/>
        <c:crosses val="autoZero"/>
        <c:crossBetween val="between"/>
      </c:valAx>
      <c:spPr>
        <a:noFill/>
        <a:ln>
          <a:noFill/>
        </a:ln>
        <a:effectLst/>
      </c:spPr>
    </c:plotArea>
    <c:legend>
      <c:legendPos val="b"/>
      <c:legendEntry>
        <c:idx val="0"/>
        <c:txPr>
          <a:bodyPr rot="0" spcFirstLastPara="0" vertOverflow="ellipsis" vert="horz" wrap="square" anchor="ctr" anchorCtr="1"/>
          <a:lstStyle/>
          <a:p>
            <a:pPr>
              <a:defRPr lang="zh-CN" sz="900" b="0" i="0" u="none" strike="noStrike" kern="1200" baseline="0">
                <a:solidFill>
                  <a:sysClr val="windowText" lastClr="000000">
                    <a:lumMod val="65000"/>
                    <a:lumOff val="35000"/>
                  </a:sysClr>
                </a:solidFill>
                <a:latin typeface="+mn-lt"/>
                <a:ea typeface="+mn-ea"/>
                <a:cs typeface="+mn-cs"/>
              </a:defRPr>
            </a:pPr>
          </a:p>
        </c:txPr>
      </c:legendEntry>
      <c:legendEntry>
        <c:idx val="1"/>
        <c:txPr>
          <a:bodyPr rot="0" spcFirstLastPara="0" vertOverflow="ellipsis" vert="horz" wrap="square" anchor="ctr" anchorCtr="1"/>
          <a:lstStyle/>
          <a:p>
            <a:pPr>
              <a:defRPr lang="zh-CN" sz="900" b="0" i="0" u="none" strike="noStrike" kern="1200" baseline="0">
                <a:solidFill>
                  <a:sysClr val="windowText" lastClr="000000">
                    <a:lumMod val="65000"/>
                    <a:lumOff val="35000"/>
                  </a:sysClr>
                </a:solidFill>
                <a:latin typeface="+mn-lt"/>
                <a:ea typeface="+mn-ea"/>
                <a:cs typeface="+mn-cs"/>
              </a:defRPr>
            </a:pPr>
          </a:p>
        </c:txPr>
      </c:legendEntry>
      <c:legendEntry>
        <c:idx val="2"/>
        <c:txPr>
          <a:bodyPr rot="0" spcFirstLastPara="0" vertOverflow="ellipsis" vert="horz" wrap="square" anchor="ctr" anchorCtr="1"/>
          <a:lstStyle/>
          <a:p>
            <a:pPr>
              <a:defRPr lang="zh-CN" sz="900" b="0" i="0" u="none" strike="noStrike" kern="1200" baseline="0">
                <a:solidFill>
                  <a:sysClr val="windowText" lastClr="000000">
                    <a:lumMod val="65000"/>
                    <a:lumOff val="35000"/>
                  </a:sysClr>
                </a:solidFill>
                <a:latin typeface="+mn-lt"/>
                <a:ea typeface="+mn-ea"/>
                <a:cs typeface="+mn-cs"/>
              </a:defRPr>
            </a:pPr>
          </a:p>
        </c:txPr>
      </c:legendEntry>
      <c:legendEntry>
        <c:idx val="3"/>
        <c:txPr>
          <a:bodyPr rot="0" spcFirstLastPara="0" vertOverflow="ellipsis" vert="horz" wrap="square" anchor="ctr" anchorCtr="1"/>
          <a:lstStyle/>
          <a:p>
            <a:pPr>
              <a:defRPr lang="zh-CN" sz="900" b="0" i="0" u="none" strike="noStrike" kern="1200" baseline="0">
                <a:solidFill>
                  <a:sysClr val="windowText" lastClr="000000">
                    <a:lumMod val="65000"/>
                    <a:lumOff val="35000"/>
                  </a:sysClr>
                </a:solidFill>
                <a:latin typeface="+mn-lt"/>
                <a:ea typeface="+mn-ea"/>
                <a:cs typeface="+mn-cs"/>
              </a:defRPr>
            </a:pPr>
          </a:p>
        </c:txPr>
      </c:legendEntry>
      <c:layout/>
      <c:overlay val="0"/>
      <c:spPr>
        <a:noFill/>
        <a:ln>
          <a:noFill/>
        </a:ln>
        <a:effectLst/>
      </c:spPr>
      <c:txPr>
        <a:bodyPr rot="0" spcFirstLastPara="0" vertOverflow="ellipsis" vert="horz" wrap="square" anchor="ctr" anchorCtr="1"/>
        <a:lstStyle/>
        <a:p>
          <a:pPr>
            <a:defRPr lang="zh-CN" sz="900" b="0" i="0" u="none" strike="noStrike" kern="1200" baseline="0">
              <a:solidFill>
                <a:sysClr val="windowText" lastClr="000000">
                  <a:lumMod val="65000"/>
                  <a:lumOff val="35000"/>
                </a:sysClr>
              </a:solidFill>
              <a:latin typeface="+mn-lt"/>
              <a:ea typeface="+mn-ea"/>
              <a:cs typeface="+mn-cs"/>
            </a:defRPr>
          </a:pPr>
        </a:p>
      </c:txPr>
    </c:legend>
    <c:plotVisOnly val="1"/>
    <c:dispBlanksAs val="gap"/>
    <c:showDLblsOverMax val="0"/>
  </c:chart>
  <c:spPr>
    <a:solidFill>
      <a:sysClr val="window" lastClr="FFFFFF"/>
    </a:solidFill>
    <a:ln w="9525" cap="flat" cmpd="sng" algn="ctr">
      <a:solidFill>
        <a:sysClr val="windowText" lastClr="000000">
          <a:lumMod val="15000"/>
          <a:lumOff val="85000"/>
        </a:sysClr>
      </a:solidFill>
      <a:round/>
    </a:ln>
    <a:effectLst/>
  </c:spPr>
  <c:txPr>
    <a:bodyPr/>
    <a:lstStyle/>
    <a:p>
      <a:pPr>
        <a:defRPr lang="zh-CN" sz="900"/>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defTabSz="914400">
              <a:defRPr lang="zh-CN" sz="1400" b="1" i="0" u="none" strike="noStrike" kern="1200" baseline="0">
                <a:solidFill>
                  <a:schemeClr val="tx1">
                    <a:lumMod val="75000"/>
                    <a:lumOff val="25000"/>
                  </a:schemeClr>
                </a:solidFill>
                <a:latin typeface="+mn-lt"/>
                <a:ea typeface="+mn-ea"/>
                <a:cs typeface="+mn-cs"/>
              </a:defRPr>
            </a:pPr>
            <a:r>
              <a:t>当代中学生对双休的态度</a:t>
            </a:r>
          </a:p>
        </c:rich>
      </c:tx>
      <c:layout/>
      <c:overlay val="0"/>
      <c:spPr>
        <a:noFill/>
        <a:ln>
          <a:noFill/>
        </a:ln>
        <a:effectLst/>
      </c:spPr>
    </c:title>
    <c:autoTitleDeleted val="0"/>
    <c:view3D>
      <c:rotX val="30"/>
      <c:rotY val="0"/>
      <c:depthPercent val="100"/>
      <c:rAngAx val="0"/>
    </c:view3D>
    <c:floor>
      <c:thickness val="0"/>
      <c:spPr>
        <a:noFill/>
        <a:effectLst/>
      </c:spPr>
    </c:floor>
    <c:sideWall>
      <c:thickness val="0"/>
      <c:spPr>
        <a:noFill/>
        <a:effectLst/>
      </c:spPr>
    </c:sideWall>
    <c:backWall>
      <c:thickness val="0"/>
      <c:spPr>
        <a:noFill/>
        <a:effectLst/>
      </c:spPr>
    </c:backWall>
    <c:plotArea>
      <c:layout/>
      <c:pie3DChart>
        <c:varyColors val="1"/>
        <c:ser>
          <c:idx val="0"/>
          <c:order val="0"/>
          <c:tx>
            <c:strRef>
              <c:f>[工作簿1]Sheet1!$B$1</c:f>
              <c:strCache>
                <c:ptCount val="1"/>
                <c:pt idx="0">
                  <c:v>人数</c:v>
                </c:pt>
              </c:strCache>
            </c:strRef>
          </c:tx>
          <c:spPr>
            <a:scene3d>
              <a:camera prst="orthographicFront"/>
              <a:lightRig rig="threePt" dir="t"/>
            </a:scene3d>
            <a:sp3d contourW="9525"/>
          </c:spPr>
          <c:explosion val="0"/>
          <c:dPt>
            <c:idx val="0"/>
            <c:bubble3D val="0"/>
            <c:spPr>
              <a:solidFill>
                <a:schemeClr val="accent1"/>
              </a:solidFill>
              <a:ln>
                <a:solidFill>
                  <a:schemeClr val="bg1"/>
                </a:solidFill>
              </a:ln>
              <a:effectLst/>
              <a:scene3d>
                <a:camera prst="orthographicFront"/>
                <a:lightRig rig="threePt" dir="t"/>
              </a:scene3d>
              <a:sp3d contourW="9525"/>
            </c:spPr>
          </c:dPt>
          <c:dPt>
            <c:idx val="1"/>
            <c:bubble3D val="0"/>
            <c:spPr>
              <a:solidFill>
                <a:schemeClr val="accent2"/>
              </a:solidFill>
              <a:ln>
                <a:solidFill>
                  <a:schemeClr val="bg1"/>
                </a:solidFill>
              </a:ln>
              <a:effectLst/>
              <a:scene3d>
                <a:camera prst="orthographicFront"/>
                <a:lightRig rig="threePt" dir="t"/>
              </a:scene3d>
              <a:sp3d contourW="9525"/>
            </c:spPr>
          </c:dPt>
          <c:dPt>
            <c:idx val="2"/>
            <c:bubble3D val="0"/>
            <c:spPr>
              <a:solidFill>
                <a:schemeClr val="accent3"/>
              </a:solidFill>
              <a:ln>
                <a:solidFill>
                  <a:schemeClr val="bg1"/>
                </a:solidFill>
              </a:ln>
              <a:effectLst/>
              <a:scene3d>
                <a:camera prst="orthographicFront"/>
                <a:lightRig rig="threePt" dir="t"/>
              </a:scene3d>
              <a:sp3d contourW="9525"/>
            </c:spPr>
          </c:dPt>
          <c:dLbls>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p>
            </c:txPr>
            <c:dLblPos val="inEnd"/>
            <c:showLegendKey val="0"/>
            <c:showVal val="0"/>
            <c:showCatName val="0"/>
            <c:showSerName val="0"/>
            <c:showPercent val="1"/>
            <c:showBubbleSize val="0"/>
            <c:showLeaderLines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[工作簿1]Sheet1!$A$2:$A$4</c:f>
              <c:strCache>
                <c:ptCount val="3"/>
                <c:pt idx="0">
                  <c:v>支持双休</c:v>
                </c:pt>
                <c:pt idx="1">
                  <c:v>反对双休</c:v>
                </c:pt>
                <c:pt idx="2">
                  <c:v>其它</c:v>
                </c:pt>
              </c:strCache>
            </c:strRef>
          </c:cat>
          <c:val>
            <c:numRef>
              <c:f>[工作簿1]Sheet1!$B$2:$B$4</c:f>
              <c:numCache>
                <c:formatCode>General</c:formatCode>
                <c:ptCount val="3"/>
                <c:pt idx="0">
                  <c:v>268</c:v>
                </c:pt>
                <c:pt idx="1">
                  <c:v>10</c:v>
                </c:pt>
                <c:pt idx="2">
                  <c:v>20</c:v>
                </c:pt>
              </c:numCache>
            </c:numRef>
          </c:val>
        </c:ser>
        <c:dLbls>
          <c:showLegendKey val="0"/>
          <c:showVal val="0"/>
          <c:showCatName val="0"/>
          <c:showSerName val="0"/>
          <c:showPercent val="1"/>
          <c:showBubbleSize val="0"/>
        </c:dLbls>
      </c:pie3DChart>
      <c:spPr>
        <a:noFill/>
        <a:ln>
          <a:noFill/>
        </a:ln>
        <a:effectLst/>
      </c:spPr>
    </c:plotArea>
    <c:legend>
      <c:legendPos val="b"/>
      <c:layout/>
      <c:overlay val="0"/>
      <c:spPr>
        <a:noFill/>
        <a:ln>
          <a:noFill/>
        </a:ln>
        <a:effectLst/>
      </c:spPr>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lang="zh-CN"/>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defTabSz="914400">
              <a:defRPr lang="zh-CN" sz="1400" b="1" i="0" u="none" strike="noStrike" kern="1200" baseline="0">
                <a:solidFill>
                  <a:schemeClr val="tx1">
                    <a:lumMod val="75000"/>
                    <a:lumOff val="25000"/>
                  </a:schemeClr>
                </a:solidFill>
                <a:latin typeface="+mn-lt"/>
                <a:ea typeface="+mn-ea"/>
                <a:cs typeface="+mn-cs"/>
              </a:defRPr>
            </a:pPr>
            <a:r>
              <a:t>双休之后高中生进行的活动</a:t>
            </a:r>
          </a:p>
        </c:rich>
      </c:tx>
      <c:layout/>
      <c:overlay val="0"/>
      <c:spPr>
        <a:noFill/>
        <a:ln>
          <a:noFill/>
        </a:ln>
        <a:effectLst/>
      </c:spPr>
    </c:title>
    <c:autoTitleDeleted val="0"/>
    <c:plotArea>
      <c:layout/>
      <c:doughnutChart>
        <c:varyColors val="1"/>
        <c:ser>
          <c:idx val="0"/>
          <c:order val="0"/>
          <c:tx>
            <c:strRef>
              <c:f>[工作簿1]Sheet1!$B$1</c:f>
              <c:strCache>
                <c:ptCount val="1"/>
                <c:pt idx="0">
                  <c:v>人数</c:v>
                </c:pt>
              </c:strCache>
            </c:strRef>
          </c:tx>
          <c:spPr/>
          <c:explosion val="0"/>
          <c:dPt>
            <c:idx val="0"/>
            <c:bubble3D val="0"/>
            <c:spPr>
              <a:solidFill>
                <a:schemeClr val="accent1"/>
              </a:solidFill>
              <a:ln>
                <a:solidFill>
                  <a:schemeClr val="bg1"/>
                </a:solidFill>
              </a:ln>
              <a:effectLst/>
            </c:spPr>
          </c:dPt>
          <c:dPt>
            <c:idx val="1"/>
            <c:bubble3D val="0"/>
            <c:spPr>
              <a:solidFill>
                <a:schemeClr val="accent2"/>
              </a:solidFill>
              <a:ln>
                <a:solidFill>
                  <a:schemeClr val="bg1"/>
                </a:solidFill>
              </a:ln>
              <a:effectLst/>
            </c:spPr>
          </c:dPt>
          <c:dPt>
            <c:idx val="2"/>
            <c:bubble3D val="0"/>
            <c:spPr>
              <a:solidFill>
                <a:schemeClr val="accent3"/>
              </a:solidFill>
              <a:ln>
                <a:solidFill>
                  <a:schemeClr val="bg1"/>
                </a:solidFill>
              </a:ln>
              <a:effectLst/>
            </c:spPr>
          </c:dPt>
          <c:dPt>
            <c:idx val="3"/>
            <c:bubble3D val="0"/>
            <c:spPr>
              <a:solidFill>
                <a:schemeClr val="accent4"/>
              </a:solidFill>
              <a:ln>
                <a:solidFill>
                  <a:schemeClr val="bg1"/>
                </a:solidFill>
              </a:ln>
              <a:effectLst/>
            </c:spPr>
          </c:dPt>
          <c:dPt>
            <c:idx val="4"/>
            <c:bubble3D val="0"/>
            <c:spPr>
              <a:solidFill>
                <a:schemeClr val="accent5"/>
              </a:solidFill>
              <a:ln>
                <a:solidFill>
                  <a:schemeClr val="bg1"/>
                </a:solidFill>
              </a:ln>
              <a:effectLst/>
            </c:spPr>
          </c:dPt>
          <c:dPt>
            <c:idx val="5"/>
            <c:bubble3D val="0"/>
            <c:spPr>
              <a:solidFill>
                <a:schemeClr val="accent6"/>
              </a:solidFill>
              <a:ln>
                <a:solidFill>
                  <a:schemeClr val="bg1"/>
                </a:solidFill>
              </a:ln>
              <a:effectLst/>
            </c:spPr>
          </c:dPt>
          <c:dPt>
            <c:idx val="6"/>
            <c:bubble3D val="0"/>
            <c:spPr>
              <a:solidFill>
                <a:schemeClr val="accent1">
                  <a:lumMod val="60000"/>
                </a:schemeClr>
              </a:solidFill>
              <a:ln>
                <a:solidFill>
                  <a:schemeClr val="bg1"/>
                </a:solidFill>
              </a:ln>
              <a:effectLst/>
            </c:spPr>
          </c:dPt>
          <c:dLbls>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p>
            </c:txPr>
            <c:showLegendKey val="0"/>
            <c:showVal val="0"/>
            <c:showCatName val="0"/>
            <c:showSerName val="0"/>
            <c:showPercent val="1"/>
            <c:showBubbleSize val="0"/>
            <c:showLeaderLines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[工作簿1]Sheet1!$A$2:$A$8</c:f>
              <c:strCache>
                <c:ptCount val="7"/>
                <c:pt idx="0">
                  <c:v>体育运动</c:v>
                </c:pt>
                <c:pt idx="1">
                  <c:v>在家玩手机</c:v>
                </c:pt>
                <c:pt idx="2">
                  <c:v>参与实践活动</c:v>
                </c:pt>
                <c:pt idx="3">
                  <c:v>和同学出去玩</c:v>
                </c:pt>
                <c:pt idx="4">
                  <c:v>补课</c:v>
                </c:pt>
                <c:pt idx="5">
                  <c:v>阅读或欣赏艺术作品</c:v>
                </c:pt>
                <c:pt idx="6">
                  <c:v>其它</c:v>
                </c:pt>
              </c:strCache>
            </c:strRef>
          </c:cat>
          <c:val>
            <c:numRef>
              <c:f>[工作簿1]Sheet1!$B$2:$B$8</c:f>
              <c:numCache>
                <c:formatCode>General</c:formatCode>
                <c:ptCount val="7"/>
                <c:pt idx="0">
                  <c:v>50</c:v>
                </c:pt>
                <c:pt idx="1">
                  <c:v>100</c:v>
                </c:pt>
                <c:pt idx="2">
                  <c:v>47</c:v>
                </c:pt>
                <c:pt idx="3">
                  <c:v>84</c:v>
                </c:pt>
                <c:pt idx="4">
                  <c:v>179</c:v>
                </c:pt>
                <c:pt idx="5">
                  <c:v>16</c:v>
                </c:pt>
                <c:pt idx="6">
                  <c:v>37</c:v>
                </c:pt>
              </c:numCache>
            </c:numRef>
          </c:val>
        </c:ser>
        <c:dLbls>
          <c:showLegendKey val="0"/>
          <c:showVal val="0"/>
          <c:showCatName val="0"/>
          <c:showSerName val="0"/>
          <c:showPercent val="1"/>
          <c:showBubbleSize val="0"/>
          <c:showLeaderLines val="1"/>
        </c:dLbls>
        <c:firstSliceAng val="0"/>
        <c:holeSize val="50"/>
      </c:doughnutChart>
      <c:spPr>
        <a:noFill/>
        <a:ln>
          <a:noFill/>
        </a:ln>
        <a:effectLst/>
      </c:spPr>
    </c:plotArea>
    <c:legend>
      <c:legendPos val="r"/>
      <c:layout/>
      <c:overlay val="0"/>
      <c:spPr>
        <a:noFill/>
        <a:ln>
          <a:noFill/>
        </a:ln>
        <a:effectLst/>
      </c:spPr>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001">
  <cs:axisTitle>
    <cs:lnRef idx="0"/>
    <cs:fillRef idx="0"/>
    <cs:effectRef idx="0"/>
    <cs:fontRef idx="minor">
      <a:sysClr val="windowText" lastClr="000000">
        <a:lumMod val="65000"/>
        <a:lumOff val="35000"/>
      </a:sysClr>
    </cs:fontRef>
    <cs:defRPr sz="1000" kern="1200"/>
  </cs:axisTitle>
  <cs:categoryAxis>
    <cs:lnRef idx="0"/>
    <cs:fillRef idx="0"/>
    <cs:effectRef idx="0"/>
    <cs:fontRef idx="minor">
      <a:sysClr val="windowText" lastClr="000000">
        <a:lumMod val="65000"/>
        <a:lumOff val="35000"/>
      </a:sysClr>
    </cs:fontRef>
    <cs:spPr>
      <a:ln w="9525" cap="flat" cmpd="sng" algn="ctr">
        <a:solidFill>
          <a:sysClr val="windowText" lastClr="000000">
            <a:lumMod val="15000"/>
            <a:lumOff val="85000"/>
          </a:sysClr>
        </a:solidFill>
        <a:round/>
      </a:ln>
    </cs:spPr>
    <cs:defRPr sz="900" kern="1200"/>
  </cs:categoryAxis>
  <cs:chartArea mods="allowNoFillOverride allowNoLineOverride">
    <cs:lnRef idx="0"/>
    <cs:fillRef idx="0"/>
    <cs:effectRef idx="0"/>
    <cs:fontRef idx="minor">
      <a:sysClr val="windowText" lastClr="000000"/>
    </cs:fontRef>
    <cs:spPr>
      <a:solidFill>
        <a:sysClr val="window" lastClr="FFFFFF"/>
      </a:solidFill>
      <a:ln w="9525" cap="flat" cmpd="sng" algn="ctr">
        <a:solidFill>
          <a:sysClr val="windowText" lastClr="000000">
            <a:lumMod val="15000"/>
            <a:lumOff val="85000"/>
          </a:sysClr>
        </a:solidFill>
        <a:round/>
      </a:ln>
    </cs:spPr>
    <cs:defRPr sz="1000" kern="1200"/>
  </cs:chartArea>
  <cs:dataLabel>
    <cs:lnRef idx="0"/>
    <cs:fillRef idx="0"/>
    <cs:effectRef idx="0"/>
    <cs:fontRef idx="minor">
      <a:sysClr val="windowText" lastClr="000000">
        <a:lumMod val="75000"/>
        <a:lumOff val="25000"/>
      </a:sysClr>
    </cs:fontRef>
    <cs:defRPr sz="1000" kern="1200"/>
  </cs:dataLabel>
  <cs:dataLabelCallout>
    <cs:lnRef idx="0"/>
    <cs:fillRef idx="0"/>
    <cs:effectRef idx="0"/>
    <cs:fontRef idx="minor">
      <a:sysClr val="windowText" lastClr="000000">
        <a:lumMod val="65000"/>
        <a:lumOff val="35000"/>
      </a:sysClr>
    </cs:fontRef>
    <cs:spPr>
      <a:solidFill>
        <a:sysClr val="window" lastClr="FFFFFF"/>
      </a:solidFill>
      <a:ln>
        <a:solidFill>
          <a:sysClr val="windowText" lastClr="000000">
            <a:lumMod val="25000"/>
            <a:lumOff val="75000"/>
          </a:sysClr>
        </a:solidFill>
      </a:ln>
    </cs:spPr>
    <cs:defRPr sz="1000" kern="1200"/>
    <cs:bodyPr rot="0" spcFirstLastPara="1" vertOverflow="clip" horzOverflow="clip" vert="horz" wrap="square" lIns="36576" tIns="18288" rIns="36576" bIns="18288" anchor="ctr" anchorCtr="1">
      <a:spAutoFit/>
    </cs:bodyPr>
  </cs:dataLabelCallout>
  <cs:dataPoint>
    <cs:lnRef idx="0">
      <cs:styleClr val="auto"/>
    </cs:lnRef>
    <cs:fillRef idx="1">
      <cs:styleClr val="auto"/>
    </cs:fillRef>
    <cs:effectRef idx="0"/>
    <cs:fontRef idx="minor">
      <a:sysClr val="windowText" lastClr="000000"/>
    </cs:fontRef>
    <cs:spPr>
      <a:ln>
        <a:noFill/>
      </a:ln>
      <a:effectLst/>
    </cs:spPr>
  </cs:dataPoint>
  <cs:dataPoint3D>
    <cs:lnRef idx="0"/>
    <cs:fillRef idx="1">
      <cs:styleClr val="auto"/>
    </cs:fillRef>
    <cs:effectRef idx="0"/>
    <cs:fontRef idx="minor">
      <a:sysClr val="windowText" lastClr="000000"/>
    </cs:fontRef>
  </cs:dataPoint3D>
  <cs:dataPointLine>
    <cs:lnRef idx="0">
      <cs:styleClr val="auto"/>
    </cs:lnRef>
    <cs:fillRef idx="1"/>
    <cs:effectRef idx="0"/>
    <cs:fontRef idx="minor">
      <a:sysClr val="windowText" lastClr="000000"/>
    </cs:fontRef>
    <cs:spPr>
      <a:ln w="28575" cap="rnd">
        <a:solidFill>
          <a:schemeClr val="phClr"/>
        </a:solidFill>
        <a:round/>
      </a:ln>
    </cs:spPr>
  </cs:dataPointLine>
  <cs:dataPointMarker>
    <cs:lnRef idx="0">
      <cs:styleClr val="auto"/>
    </cs:lnRef>
    <cs:fillRef idx="1">
      <cs:styleClr val="auto"/>
    </cs:fillRef>
    <cs:effectRef idx="0"/>
    <cs:fontRef idx="minor">
      <a:sysClr val="windowText" lastClr="000000"/>
    </cs:fontRef>
    <cs:spPr>
      <a:ln w="9525">
        <a:solidFill>
          <a:schemeClr val="phClr"/>
        </a:solidFill>
      </a:ln>
    </cs:spPr>
  </cs:dataPointMarker>
  <cs:dataPointMarkerLayout symbol="circle" size="5"/>
  <cs:dataPointWireframe>
    <cs:lnRef idx="0">
      <cs:styleClr val="auto"/>
    </cs:lnRef>
    <cs:fillRef idx="1"/>
    <cs:effectRef idx="0"/>
    <cs:fontRef idx="minor">
      <a:sysClr val="windowText" lastClr="000000"/>
    </cs:fontRef>
    <cs:spPr>
      <a:ln w="9525" cap="rnd">
        <a:solidFill>
          <a:schemeClr val="phClr"/>
        </a:solidFill>
        <a:round/>
      </a:ln>
    </cs:spPr>
  </cs:dataPointWireframe>
  <cs:dataTable>
    <cs:lnRef idx="0"/>
    <cs:fillRef idx="0"/>
    <cs:effectRef idx="0"/>
    <cs:fontRef idx="minor">
      <a:sysClr val="windowText" lastClr="000000">
        <a:lumMod val="65000"/>
        <a:lumOff val="35000"/>
      </a:sysClr>
    </cs:fontRef>
    <cs:spPr>
      <a:noFill/>
      <a:ln w="9525" cap="flat" cmpd="sng" algn="ctr">
        <a:solidFill>
          <a:sysClr val="windowText" lastClr="000000">
            <a:lumMod val="15000"/>
            <a:lumOff val="85000"/>
          </a:sysClr>
        </a:solidFill>
        <a:round/>
      </a:ln>
    </cs:spPr>
    <cs:defRPr sz="900" kern="1200"/>
  </cs:dataTable>
  <cs:downBar>
    <cs:lnRef idx="0"/>
    <cs:fillRef idx="0"/>
    <cs:effectRef idx="0"/>
    <cs:fontRef idx="minor">
      <a:sysClr val="windowText" lastClr="000000"/>
    </cs:fontRef>
    <cs:spPr>
      <a:solidFill>
        <a:sysClr val="windowText" lastClr="000000">
          <a:lumMod val="65000"/>
          <a:lumOff val="35000"/>
        </a:sysClr>
      </a:solidFill>
      <a:ln w="9525">
        <a:solidFill>
          <a:sysClr val="windowText" lastClr="000000">
            <a:lumMod val="65000"/>
            <a:lumOff val="35000"/>
          </a:sysClr>
        </a:solidFill>
      </a:ln>
    </cs:spPr>
  </cs:downBar>
  <cs:dropLine>
    <cs:lnRef idx="0"/>
    <cs:fillRef idx="0"/>
    <cs:effectRef idx="0"/>
    <cs:fontRef idx="minor">
      <a:sysClr val="windowText" lastClr="000000"/>
    </cs:fontRef>
    <cs:spPr>
      <a:ln w="9525" cap="flat" cmpd="sng" algn="ctr">
        <a:solidFill>
          <a:sysClr val="windowText" lastClr="000000">
            <a:lumMod val="35000"/>
            <a:lumOff val="65000"/>
          </a:sysClr>
        </a:solidFill>
        <a:round/>
      </a:ln>
    </cs:spPr>
  </cs:dropLine>
  <cs:errorBar>
    <cs:lnRef idx="0"/>
    <cs:fillRef idx="0"/>
    <cs:effectRef idx="0"/>
    <cs:fontRef idx="minor">
      <a:sysClr val="windowText" lastClr="000000"/>
    </cs:fontRef>
    <cs:spPr>
      <a:ln w="9525" cap="flat" cmpd="sng" algn="ctr">
        <a:solidFill>
          <a:sysClr val="windowText" lastClr="000000">
            <a:lumMod val="65000"/>
            <a:lumOff val="35000"/>
          </a:sysClr>
        </a:solidFill>
        <a:round/>
      </a:ln>
    </cs:spPr>
  </cs:errorBar>
  <cs:floor>
    <cs:lnRef idx="0"/>
    <cs:fillRef idx="0"/>
    <cs:effectRef idx="0"/>
    <cs:fontRef idx="minor">
      <a:sysClr val="windowText" lastClr="000000"/>
    </cs:fontRef>
    <cs:spPr>
      <a:noFill/>
      <a:ln>
        <a:noFill/>
      </a:ln>
    </cs:spPr>
  </cs:floor>
  <cs:gridlineMajor>
    <cs:lnRef idx="0"/>
    <cs:fillRef idx="0"/>
    <cs:effectRef idx="0"/>
    <cs:fontRef idx="minor">
      <a:sysClr val="windowText" lastClr="000000"/>
    </cs:fontRef>
    <cs:spPr>
      <a:ln w="9525" cap="flat" cmpd="sng" algn="ctr">
        <a:solidFill>
          <a:sysClr val="window" lastClr="FFFFFF">
            <a:lumMod val="90200"/>
          </a:sysClr>
        </a:solidFill>
        <a:round/>
      </a:ln>
    </cs:spPr>
  </cs:gridlineMajor>
  <cs:gridlineMinor>
    <cs:lnRef idx="0"/>
    <cs:fillRef idx="0"/>
    <cs:effectRef idx="0"/>
    <cs:fontRef idx="minor">
      <a:sysClr val="windowText" lastClr="000000"/>
    </cs:fontRef>
    <cs:spPr>
      <a:ln w="9525" cap="flat" cmpd="sng" algn="ctr">
        <a:solidFill>
          <a:sysClr val="windowText" lastClr="000000">
            <a:lumMod val="5000"/>
            <a:lumOff val="95000"/>
          </a:sysClr>
        </a:solidFill>
        <a:round/>
      </a:ln>
    </cs:spPr>
  </cs:gridlineMinor>
  <cs:hiLoLine>
    <cs:lnRef idx="0"/>
    <cs:fillRef idx="0"/>
    <cs:effectRef idx="0"/>
    <cs:fontRef idx="minor">
      <a:sysClr val="windowText" lastClr="000000"/>
    </cs:fontRef>
    <cs:spPr>
      <a:ln w="9525" cap="flat" cmpd="sng" algn="ctr">
        <a:solidFill>
          <a:sysClr val="windowText" lastClr="000000">
            <a:lumMod val="75000"/>
            <a:lumOff val="25000"/>
          </a:sysClr>
        </a:solidFill>
        <a:round/>
      </a:ln>
    </cs:spPr>
  </cs:hiLoLine>
  <cs:leaderLine>
    <cs:lnRef idx="0"/>
    <cs:fillRef idx="0"/>
    <cs:effectRef idx="0"/>
    <cs:fontRef idx="minor">
      <a:sysClr val="windowText" lastClr="000000"/>
    </cs:fontRef>
    <cs:spPr>
      <a:ln w="9525" cap="flat" cmpd="sng" algn="ctr">
        <a:solidFill>
          <a:sysClr val="windowText" lastClr="000000">
            <a:lumMod val="35000"/>
            <a:lumOff val="65000"/>
          </a:sysClr>
        </a:solidFill>
        <a:round/>
      </a:ln>
    </cs:spPr>
  </cs:leaderLine>
  <cs:legend>
    <cs:lnRef idx="0"/>
    <cs:fillRef idx="0"/>
    <cs:effectRef idx="0"/>
    <cs:fontRef idx="minor">
      <a:sysClr val="windowText" lastClr="000000">
        <a:lumMod val="65000"/>
        <a:lumOff val="35000"/>
      </a:sysClr>
    </cs:fontRef>
    <cs:defRPr sz="900" kern="1200"/>
  </cs:legend>
  <cs:plotArea mods="allowNoFillOverride allowNoLineOverride">
    <cs:lnRef idx="0"/>
    <cs:fillRef idx="0"/>
    <cs:effectRef idx="0"/>
    <cs:fontRef idx="minor">
      <a:sysClr val="windowText" lastClr="000000"/>
    </cs:fontRef>
  </cs:plotArea>
  <cs:plotArea3D mods="allowNoFillOverride allowNoLineOverride">
    <cs:lnRef idx="0"/>
    <cs:fillRef idx="0"/>
    <cs:effectRef idx="0"/>
    <cs:fontRef idx="minor">
      <a:sysClr val="windowText" lastClr="000000"/>
    </cs:fontRef>
  </cs:plotArea3D>
  <cs:seriesAxis>
    <cs:lnRef idx="0"/>
    <cs:fillRef idx="0"/>
    <cs:effectRef idx="0"/>
    <cs:fontRef idx="minor">
      <a:sysClr val="windowText" lastClr="000000">
        <a:lumMod val="65000"/>
        <a:lumOff val="35000"/>
      </a:sysClr>
    </cs:fontRef>
    <cs:defRPr sz="900" kern="1200"/>
  </cs:seriesAxis>
  <cs:seriesLine>
    <cs:lnRef idx="0"/>
    <cs:fillRef idx="0"/>
    <cs:effectRef idx="0"/>
    <cs:fontRef idx="minor">
      <a:sysClr val="windowText" lastClr="000000"/>
    </cs:fontRef>
    <cs:spPr>
      <a:ln w="9525" cap="flat" cmpd="sng" algn="ctr">
        <a:solidFill>
          <a:sysClr val="windowText" lastClr="000000">
            <a:lumMod val="35000"/>
            <a:lumOff val="65000"/>
          </a:sysClr>
        </a:solidFill>
        <a:round/>
      </a:ln>
    </cs:spPr>
  </cs:seriesLine>
  <cs:title>
    <cs:lnRef idx="0"/>
    <cs:fillRef idx="0"/>
    <cs:effectRef idx="0"/>
    <cs:fontRef idx="minor">
      <a:sysClr val="windowText" lastClr="000000">
        <a:lumMod val="75000"/>
        <a:lumOff val="25000"/>
      </a:sysClr>
    </cs:fontRef>
    <cs:defRPr sz="1400" b="1" kern="1200" baseline="0"/>
  </cs:title>
  <cs:trendline>
    <cs:lnRef idx="0">
      <cs:styleClr val="auto"/>
    </cs:lnRef>
    <cs:fillRef idx="0"/>
    <cs:effectRef idx="0"/>
    <cs:fontRef idx="minor">
      <a:sysClr val="windowText" lastClr="000000"/>
    </cs:fontRef>
    <cs:spPr>
      <a:ln w="19050" cap="rnd">
        <a:solidFill>
          <a:schemeClr val="phClr"/>
        </a:solidFill>
        <a:prstDash val="sysDot"/>
      </a:ln>
    </cs:spPr>
  </cs:trendline>
  <cs:trendlineLabel>
    <cs:lnRef idx="0"/>
    <cs:fillRef idx="0"/>
    <cs:effectRef idx="0"/>
    <cs:fontRef idx="minor">
      <a:sysClr val="windowText" lastClr="000000">
        <a:lumMod val="65000"/>
        <a:lumOff val="35000"/>
      </a:sysClr>
    </cs:fontRef>
    <cs:defRPr sz="900" kern="1200"/>
  </cs:trendlineLabel>
  <cs:upBar>
    <cs:lnRef idx="0"/>
    <cs:fillRef idx="0"/>
    <cs:effectRef idx="0"/>
    <cs:fontRef idx="minor">
      <a:sysClr val="windowText" lastClr="000000"/>
    </cs:fontRef>
    <cs:spPr>
      <a:solidFill>
        <a:sysClr val="window" lastClr="FFFFFF"/>
      </a:solidFill>
      <a:ln w="9525">
        <a:solidFill>
          <a:sysClr val="windowText" lastClr="000000">
            <a:lumMod val="15000"/>
            <a:lumOff val="85000"/>
          </a:sysClr>
        </a:solidFill>
      </a:ln>
    </cs:spPr>
  </cs:upBar>
  <cs:valueAxis>
    <cs:lnRef idx="0"/>
    <cs:fillRef idx="0"/>
    <cs:effectRef idx="0"/>
    <cs:fontRef idx="minor">
      <a:sysClr val="windowText" lastClr="000000">
        <a:lumMod val="65000"/>
        <a:lumOff val="35000"/>
      </a:sysClr>
    </cs:fontRef>
    <cs:defRPr sz="900" kern="1200"/>
  </cs:valueAxis>
  <cs:wall>
    <cs:lnRef idx="0"/>
    <cs:fillRef idx="0"/>
    <cs:effectRef idx="0"/>
    <cs:fontRef idx="minor">
      <a:sysClr val="windowText" lastClr="000000"/>
    </cs:fontRef>
    <cs:spPr>
      <a:noFill/>
      <a:ln>
        <a:noFill/>
      </a:ln>
    </cs:spPr>
  </cs:wall>
</cs:chartStyle>
</file>

<file path=ppt/charts/style2.xml><?xml version="1.0" encoding="utf-8"?>
<cs:chartStyle xmlns:cs="http://schemas.microsoft.com/office/drawing/2012/chartStyle" xmlns:a="http://schemas.openxmlformats.org/drawingml/2006/main" id="1009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styleClr val="auto"/>
    </cs:lnRef>
    <cs:fillRef idx="1">
      <cs:styleClr val="auto"/>
    </cs:fillRef>
    <cs:effectRef idx="0"/>
    <cs:fontRef idx="minor">
      <a:schemeClr val="dk1"/>
    </cs:fontRef>
    <cs:spPr>
      <a:ln>
        <a:solidFill>
          <a:schemeClr val="bg1"/>
        </a:solidFill>
      </a:ln>
      <a:effectLst/>
      <a:scene3d>
        <a:camera prst="orthographicFront"/>
        <a:lightRig rig="threePt" dir="t"/>
      </a:scene3d>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lt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1008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styleClr val="auto"/>
    </cs:lnRef>
    <cs:fillRef idx="1">
      <cs:styleClr val="auto"/>
    </cs:fillRef>
    <cs:effectRef idx="0"/>
    <cs:fontRef idx="minor">
      <a:schemeClr val="dk1"/>
    </cs:fontRef>
    <cs:spPr>
      <a:ln>
        <a:solidFill>
          <a:schemeClr val="bg1"/>
        </a:solidFill>
      </a:ln>
      <a:effectLst/>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lt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849F42C-2DAE-424C-A4B8-3140182C3E9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jpeg"/><Relationship Id="rId2" Type="http://schemas.openxmlformats.org/officeDocument/2006/relationships/tags" Target="../tags/tag1.xml"/><Relationship Id="rId16" Type="http://schemas.openxmlformats.org/officeDocument/2006/relationships/tags" Target="../tags/tag14.xml"/><Relationship Id="rId15" Type="http://schemas.openxmlformats.org/officeDocument/2006/relationships/tags" Target="../tags/tag13.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20.xml"/><Relationship Id="rId7" Type="http://schemas.openxmlformats.org/officeDocument/2006/relationships/tags" Target="../tags/tag19.xml"/><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image" Target="../media/image2.png"/><Relationship Id="rId2" Type="http://schemas.openxmlformats.org/officeDocument/2006/relationships/tags" Target="../tags/tag15.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image" Target="../media/image4.jpeg"/><Relationship Id="rId5" Type="http://schemas.openxmlformats.org/officeDocument/2006/relationships/tags" Target="../tags/tag23.xml"/><Relationship Id="rId4" Type="http://schemas.openxmlformats.org/officeDocument/2006/relationships/tags" Target="../tags/tag22.xml"/><Relationship Id="rId3" Type="http://schemas.openxmlformats.org/officeDocument/2006/relationships/image" Target="../media/image3.jpeg"/><Relationship Id="rId2" Type="http://schemas.openxmlformats.org/officeDocument/2006/relationships/tags" Target="../tags/tag21.xml"/><Relationship Id="rId16" Type="http://schemas.openxmlformats.org/officeDocument/2006/relationships/tags" Target="../tags/tag33.xml"/><Relationship Id="rId15" Type="http://schemas.openxmlformats.org/officeDocument/2006/relationships/tags" Target="../tags/tag32.xml"/><Relationship Id="rId14" Type="http://schemas.openxmlformats.org/officeDocument/2006/relationships/tags" Target="../tags/tag31.xml"/><Relationship Id="rId13" Type="http://schemas.openxmlformats.org/officeDocument/2006/relationships/tags" Target="../tags/tag30.xml"/><Relationship Id="rId12" Type="http://schemas.openxmlformats.org/officeDocument/2006/relationships/tags" Target="../tags/tag29.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image" Target="../media/image2.png"/><Relationship Id="rId2" Type="http://schemas.openxmlformats.org/officeDocument/2006/relationships/tags" Target="../tags/tag34.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image" Target="../media/image2.png"/><Relationship Id="rId2" Type="http://schemas.openxmlformats.org/officeDocument/2006/relationships/tags" Target="../tags/tag41.xml"/><Relationship Id="rId11" Type="http://schemas.openxmlformats.org/officeDocument/2006/relationships/tags" Target="../tags/tag49.xml"/><Relationship Id="rId10" Type="http://schemas.openxmlformats.org/officeDocument/2006/relationships/tags" Target="../tags/tag48.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8" Type="http://schemas.openxmlformats.org/officeDocument/2006/relationships/tags" Target="../tags/tag55.xml"/><Relationship Id="rId7" Type="http://schemas.openxmlformats.org/officeDocument/2006/relationships/tags" Target="../tags/tag54.xml"/><Relationship Id="rId6" Type="http://schemas.openxmlformats.org/officeDocument/2006/relationships/tags" Target="../tags/tag53.xml"/><Relationship Id="rId5" Type="http://schemas.openxmlformats.org/officeDocument/2006/relationships/tags" Target="../tags/tag52.xml"/><Relationship Id="rId4" Type="http://schemas.openxmlformats.org/officeDocument/2006/relationships/tags" Target="../tags/tag51.xml"/><Relationship Id="rId3" Type="http://schemas.openxmlformats.org/officeDocument/2006/relationships/image" Target="../media/image5.jpeg"/><Relationship Id="rId2" Type="http://schemas.openxmlformats.org/officeDocument/2006/relationships/tags" Target="../tags/tag50.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65.xml"/><Relationship Id="rId8" Type="http://schemas.openxmlformats.org/officeDocument/2006/relationships/tags" Target="../tags/tag64.xml"/><Relationship Id="rId7" Type="http://schemas.openxmlformats.org/officeDocument/2006/relationships/tags" Target="../tags/tag63.xml"/><Relationship Id="rId6" Type="http://schemas.openxmlformats.org/officeDocument/2006/relationships/tags" Target="../tags/tag62.xml"/><Relationship Id="rId5" Type="http://schemas.openxmlformats.org/officeDocument/2006/relationships/tags" Target="../tags/tag61.xml"/><Relationship Id="rId4" Type="http://schemas.openxmlformats.org/officeDocument/2006/relationships/tags" Target="../tags/tag60.xml"/><Relationship Id="rId3" Type="http://schemas.openxmlformats.org/officeDocument/2006/relationships/image" Target="../media/image2.png"/><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tags" Target="../tags/tag71.xml"/><Relationship Id="rId7" Type="http://schemas.openxmlformats.org/officeDocument/2006/relationships/tags" Target="../tags/tag70.xml"/><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image" Target="../media/image2.png"/><Relationship Id="rId2" Type="http://schemas.openxmlformats.org/officeDocument/2006/relationships/tags" Target="../tags/tag66.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7" Type="http://schemas.openxmlformats.org/officeDocument/2006/relationships/tags" Target="../tags/tag76.xml"/><Relationship Id="rId6" Type="http://schemas.openxmlformats.org/officeDocument/2006/relationships/tags" Target="../tags/tag75.xml"/><Relationship Id="rId5" Type="http://schemas.openxmlformats.org/officeDocument/2006/relationships/tags" Target="../tags/tag74.xml"/><Relationship Id="rId4" Type="http://schemas.openxmlformats.org/officeDocument/2006/relationships/tags" Target="../tags/tag73.xml"/><Relationship Id="rId3" Type="http://schemas.openxmlformats.org/officeDocument/2006/relationships/image" Target="../media/image2.png"/><Relationship Id="rId2" Type="http://schemas.openxmlformats.org/officeDocument/2006/relationships/tags" Target="../tags/tag72.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83.xml"/><Relationship Id="rId8" Type="http://schemas.openxmlformats.org/officeDocument/2006/relationships/tags" Target="../tags/tag82.xml"/><Relationship Id="rId7" Type="http://schemas.openxmlformats.org/officeDocument/2006/relationships/tags" Target="../tags/tag81.xml"/><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image" Target="../media/image6.jpeg"/><Relationship Id="rId3" Type="http://schemas.openxmlformats.org/officeDocument/2006/relationships/tags" Target="../tags/tag78.xml"/><Relationship Id="rId2" Type="http://schemas.openxmlformats.org/officeDocument/2006/relationships/tags" Target="../tags/tag77.xml"/><Relationship Id="rId15" Type="http://schemas.openxmlformats.org/officeDocument/2006/relationships/tags" Target="../tags/tag89.xml"/><Relationship Id="rId14" Type="http://schemas.openxmlformats.org/officeDocument/2006/relationships/tags" Target="../tags/tag88.xml"/><Relationship Id="rId13" Type="http://schemas.openxmlformats.org/officeDocument/2006/relationships/tags" Target="../tags/tag87.xml"/><Relationship Id="rId12" Type="http://schemas.openxmlformats.org/officeDocument/2006/relationships/tags" Target="../tags/tag86.xml"/><Relationship Id="rId11" Type="http://schemas.openxmlformats.org/officeDocument/2006/relationships/tags" Target="../tags/tag85.xml"/><Relationship Id="rId10" Type="http://schemas.openxmlformats.org/officeDocument/2006/relationships/tags" Target="../tags/tag84.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5.xml"/><Relationship Id="rId8" Type="http://schemas.openxmlformats.org/officeDocument/2006/relationships/tags" Target="../tags/tag94.xml"/><Relationship Id="rId7" Type="http://schemas.openxmlformats.org/officeDocument/2006/relationships/tags" Target="../tags/tag93.xml"/><Relationship Id="rId6" Type="http://schemas.openxmlformats.org/officeDocument/2006/relationships/tags" Target="../tags/tag92.xml"/><Relationship Id="rId5" Type="http://schemas.openxmlformats.org/officeDocument/2006/relationships/image" Target="../media/image2.png"/><Relationship Id="rId4" Type="http://schemas.openxmlformats.org/officeDocument/2006/relationships/tags" Target="../tags/tag91.xml"/><Relationship Id="rId3" Type="http://schemas.openxmlformats.org/officeDocument/2006/relationships/image" Target="../media/image7.png"/><Relationship Id="rId2" Type="http://schemas.openxmlformats.org/officeDocument/2006/relationships/tags" Target="../tags/tag90.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2.xml"/><Relationship Id="rId8" Type="http://schemas.openxmlformats.org/officeDocument/2006/relationships/tags" Target="../tags/tag101.xml"/><Relationship Id="rId7" Type="http://schemas.openxmlformats.org/officeDocument/2006/relationships/tags" Target="../tags/tag100.xml"/><Relationship Id="rId6" Type="http://schemas.openxmlformats.org/officeDocument/2006/relationships/tags" Target="../tags/tag99.xml"/><Relationship Id="rId5" Type="http://schemas.openxmlformats.org/officeDocument/2006/relationships/tags" Target="../tags/tag98.xml"/><Relationship Id="rId4" Type="http://schemas.openxmlformats.org/officeDocument/2006/relationships/image" Target="../media/image2.png"/><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09.xml"/><Relationship Id="rId8" Type="http://schemas.openxmlformats.org/officeDocument/2006/relationships/tags" Target="../tags/tag108.xml"/><Relationship Id="rId7" Type="http://schemas.openxmlformats.org/officeDocument/2006/relationships/tags" Target="../tags/tag107.xml"/><Relationship Id="rId6" Type="http://schemas.openxmlformats.org/officeDocument/2006/relationships/tags" Target="../tags/tag106.xml"/><Relationship Id="rId5" Type="http://schemas.openxmlformats.org/officeDocument/2006/relationships/tags" Target="../tags/tag105.xml"/><Relationship Id="rId4" Type="http://schemas.openxmlformats.org/officeDocument/2006/relationships/image" Target="../media/image7.png"/><Relationship Id="rId3" Type="http://schemas.openxmlformats.org/officeDocument/2006/relationships/tags" Target="../tags/tag104.xml"/><Relationship Id="rId2" Type="http://schemas.openxmlformats.org/officeDocument/2006/relationships/tags" Target="../tags/tag103.xml"/><Relationship Id="rId10" Type="http://schemas.openxmlformats.org/officeDocument/2006/relationships/tags" Target="../tags/tag110.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image" Target="../media/image2.png"/><Relationship Id="rId5" Type="http://schemas.openxmlformats.org/officeDocument/2006/relationships/tags" Target="../tags/tag113.xml"/><Relationship Id="rId4" Type="http://schemas.openxmlformats.org/officeDocument/2006/relationships/image" Target="../media/image7.png"/><Relationship Id="rId3" Type="http://schemas.openxmlformats.org/officeDocument/2006/relationships/tags" Target="../tags/tag112.xml"/><Relationship Id="rId2" Type="http://schemas.openxmlformats.org/officeDocument/2006/relationships/tags" Target="../tags/tag111.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25.xml"/><Relationship Id="rId8" Type="http://schemas.openxmlformats.org/officeDocument/2006/relationships/tags" Target="../tags/tag124.xml"/><Relationship Id="rId7" Type="http://schemas.openxmlformats.org/officeDocument/2006/relationships/tags" Target="../tags/tag123.xml"/><Relationship Id="rId6" Type="http://schemas.openxmlformats.org/officeDocument/2006/relationships/image" Target="../media/image2.png"/><Relationship Id="rId5" Type="http://schemas.openxmlformats.org/officeDocument/2006/relationships/tags" Target="../tags/tag122.xml"/><Relationship Id="rId4" Type="http://schemas.openxmlformats.org/officeDocument/2006/relationships/image" Target="../media/image7.png"/><Relationship Id="rId3" Type="http://schemas.openxmlformats.org/officeDocument/2006/relationships/tags" Target="../tags/tag121.xml"/><Relationship Id="rId2" Type="http://schemas.openxmlformats.org/officeDocument/2006/relationships/tags" Target="../tags/tag120.xml"/><Relationship Id="rId12" Type="http://schemas.openxmlformats.org/officeDocument/2006/relationships/tags" Target="../tags/tag128.xml"/><Relationship Id="rId11" Type="http://schemas.openxmlformats.org/officeDocument/2006/relationships/tags" Target="../tags/tag127.xml"/><Relationship Id="rId10" Type="http://schemas.openxmlformats.org/officeDocument/2006/relationships/tags" Target="../tags/tag126.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34.xml"/><Relationship Id="rId8" Type="http://schemas.openxmlformats.org/officeDocument/2006/relationships/tags" Target="../tags/tag133.xml"/><Relationship Id="rId7" Type="http://schemas.openxmlformats.org/officeDocument/2006/relationships/tags" Target="../tags/tag132.xml"/><Relationship Id="rId6" Type="http://schemas.openxmlformats.org/officeDocument/2006/relationships/image" Target="../media/image2.png"/><Relationship Id="rId5" Type="http://schemas.openxmlformats.org/officeDocument/2006/relationships/tags" Target="../tags/tag131.xml"/><Relationship Id="rId4" Type="http://schemas.openxmlformats.org/officeDocument/2006/relationships/image" Target="../media/image7.png"/><Relationship Id="rId3" Type="http://schemas.openxmlformats.org/officeDocument/2006/relationships/tags" Target="../tags/tag130.xml"/><Relationship Id="rId2" Type="http://schemas.openxmlformats.org/officeDocument/2006/relationships/tags" Target="../tags/tag129.xml"/><Relationship Id="rId14" Type="http://schemas.openxmlformats.org/officeDocument/2006/relationships/tags" Target="../tags/tag139.xml"/><Relationship Id="rId13" Type="http://schemas.openxmlformats.org/officeDocument/2006/relationships/tags" Target="../tags/tag138.xml"/><Relationship Id="rId12" Type="http://schemas.openxmlformats.org/officeDocument/2006/relationships/tags" Target="../tags/tag137.xml"/><Relationship Id="rId11" Type="http://schemas.openxmlformats.org/officeDocument/2006/relationships/tags" Target="../tags/tag136.xml"/><Relationship Id="rId10" Type="http://schemas.openxmlformats.org/officeDocument/2006/relationships/tags" Target="../tags/tag135.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145.xml"/><Relationship Id="rId8" Type="http://schemas.openxmlformats.org/officeDocument/2006/relationships/tags" Target="../tags/tag144.xml"/><Relationship Id="rId7" Type="http://schemas.openxmlformats.org/officeDocument/2006/relationships/tags" Target="../tags/tag143.xml"/><Relationship Id="rId6" Type="http://schemas.openxmlformats.org/officeDocument/2006/relationships/image" Target="../media/image9.png"/><Relationship Id="rId5" Type="http://schemas.openxmlformats.org/officeDocument/2006/relationships/tags" Target="../tags/tag142.xml"/><Relationship Id="rId4" Type="http://schemas.openxmlformats.org/officeDocument/2006/relationships/image" Target="../media/image8.png"/><Relationship Id="rId3" Type="http://schemas.openxmlformats.org/officeDocument/2006/relationships/tags" Target="../tags/tag141.xml"/><Relationship Id="rId2" Type="http://schemas.openxmlformats.org/officeDocument/2006/relationships/tags" Target="../tags/tag140.xml"/><Relationship Id="rId11" Type="http://schemas.openxmlformats.org/officeDocument/2006/relationships/tags" Target="../tags/tag147.xml"/><Relationship Id="rId10" Type="http://schemas.openxmlformats.org/officeDocument/2006/relationships/tags" Target="../tags/tag146.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5" name="图片 4"/>
          <p:cNvPicPr>
            <a:picLocks noChangeAspect="1"/>
          </p:cNvPicPr>
          <p:nvPr userDrawn="1">
            <p:custDataLst>
              <p:tags r:id="rId2"/>
            </p:custDataLst>
          </p:nvPr>
        </p:nvPicPr>
        <p:blipFill rotWithShape="1">
          <a:blip r:embed="rId3" cstate="email"/>
          <a:srcRect/>
          <a:stretch>
            <a:fillRect/>
          </a:stretch>
        </p:blipFill>
        <p:spPr>
          <a:xfrm>
            <a:off x="1902428" y="1128713"/>
            <a:ext cx="10289572" cy="4104322"/>
          </a:xfrm>
          <a:prstGeom prst="rect">
            <a:avLst/>
          </a:prstGeom>
        </p:spPr>
      </p:pic>
      <p:sp>
        <p:nvSpPr>
          <p:cNvPr id="8" name="任意多边形 2"/>
          <p:cNvSpPr/>
          <p:nvPr userDrawn="1">
            <p:custDataLst>
              <p:tags r:id="rId4"/>
            </p:custDataLst>
          </p:nvPr>
        </p:nvSpPr>
        <p:spPr>
          <a:xfrm>
            <a:off x="0" y="915035"/>
            <a:ext cx="7302500" cy="4318000"/>
          </a:xfrm>
          <a:custGeom>
            <a:avLst/>
            <a:gdLst>
              <a:gd name="adj" fmla="val 0"/>
              <a:gd name="maxAdj" fmla="*/ 50000 w ss"/>
              <a:gd name="a" fmla="pin 0 adj maxAdj"/>
              <a:gd name="x1" fmla="*/ ss a 200000"/>
              <a:gd name="x2" fmla="*/ ss a 100000"/>
              <a:gd name="x3" fmla="+- r 0 x2"/>
              <a:gd name="x4" fmla="+- r 0 x1"/>
              <a:gd name="il" fmla="*/ wd3 a maxAdj"/>
              <a:gd name="it" fmla="*/ hd3 a maxAdj"/>
              <a:gd name="ir" fmla="+- r 0 il"/>
            </a:gdLst>
            <a:ahLst/>
            <a:cxnLst>
              <a:cxn ang="3">
                <a:pos x="hc" y="t"/>
              </a:cxn>
              <a:cxn ang="cd2">
                <a:pos x="x1" y="vc"/>
              </a:cxn>
              <a:cxn ang="cd4">
                <a:pos x="hc" y="b"/>
              </a:cxn>
              <a:cxn ang="0">
                <a:pos x="x4" y="vc"/>
              </a:cxn>
            </a:cxnLst>
            <a:rect l="l" t="t" r="r" b="b"/>
            <a:pathLst>
              <a:path w="9580" h="7069">
                <a:moveTo>
                  <a:pt x="0" y="0"/>
                </a:moveTo>
                <a:lnTo>
                  <a:pt x="6432" y="0"/>
                </a:lnTo>
                <a:lnTo>
                  <a:pt x="9580" y="7069"/>
                </a:lnTo>
                <a:lnTo>
                  <a:pt x="0" y="7069"/>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9" name="矩形 8"/>
          <p:cNvSpPr/>
          <p:nvPr userDrawn="1">
            <p:custDataLst>
              <p:tags r:id="rId5"/>
            </p:custDataLst>
          </p:nvPr>
        </p:nvSpPr>
        <p:spPr>
          <a:xfrm>
            <a:off x="0" y="5019040"/>
            <a:ext cx="5448300" cy="755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userDrawn="1">
            <p:custDataLst>
              <p:tags r:id="rId6"/>
            </p:custDataLst>
          </p:nvPr>
        </p:nvGrpSpPr>
        <p:grpSpPr>
          <a:xfrm>
            <a:off x="0" y="5783580"/>
            <a:ext cx="3361690" cy="1074420"/>
            <a:chOff x="0" y="9108"/>
            <a:chExt cx="5294" cy="1692"/>
          </a:xfrm>
          <a:solidFill>
            <a:schemeClr val="accent1"/>
          </a:solidFill>
        </p:grpSpPr>
        <p:sp>
          <p:nvSpPr>
            <p:cNvPr id="11" name="任意多边形 10"/>
            <p:cNvSpPr/>
            <p:nvPr>
              <p:custDataLst>
                <p:tags r:id="rId7"/>
              </p:custDataLst>
            </p:nvPr>
          </p:nvSpPr>
          <p:spPr>
            <a:xfrm rot="5400000">
              <a:off x="321" y="8787"/>
              <a:ext cx="1692" cy="2334"/>
            </a:xfrm>
            <a:custGeom>
              <a:avLst/>
              <a:gdLst>
                <a:gd name="adj1" fmla="val 3289"/>
                <a:gd name="adj2" fmla="val 3289"/>
                <a:gd name="maxAdj2" fmla="*/ 100000 w ss"/>
                <a:gd name="a2" fmla="pin 0 adj2 maxAdj2"/>
                <a:gd name="x1" fmla="*/ ss a2 100000"/>
                <a:gd name="g1" fmla="*/ h x1 w"/>
                <a:gd name="g2" fmla="+- h 0 g1"/>
                <a:gd name="maxAdj1" fmla="*/ 100000 g2 ss"/>
                <a:gd name="a1" fmla="pin 0 adj1 maxAdj1"/>
                <a:gd name="y1" fmla="*/ ss a1 100000"/>
                <a:gd name="dx2" fmla="*/ y1 w h"/>
                <a:gd name="x2" fmla="+- r 0 dx2"/>
                <a:gd name="dy2" fmla="*/ x1 h w"/>
                <a:gd name="y2" fmla="+- b 0 dy2"/>
                <a:gd name="cx1" fmla="*/ x1 1 2"/>
                <a:gd name="cy1" fmla="+/ y2 b 2"/>
                <a:gd name="cx2" fmla="+/ x2 r 2"/>
                <a:gd name="cy2" fmla="*/ y1 1 2"/>
              </a:gdLst>
              <a:ahLst/>
              <a:cxnLst>
                <a:cxn ang="0">
                  <a:pos x="cx2" y="cy2"/>
                </a:cxn>
                <a:cxn ang="cd4">
                  <a:pos x="cx1" y="cy1"/>
                </a:cxn>
                <a:cxn ang="cd2">
                  <a:pos x="l" y="vc"/>
                </a:cxn>
                <a:cxn ang="3">
                  <a:pos x="hc" y="t"/>
                </a:cxn>
              </a:cxnLst>
              <a:rect l="l" t="t" r="r" b="b"/>
              <a:pathLst>
                <a:path w="1692" h="2334">
                  <a:moveTo>
                    <a:pt x="0" y="0"/>
                  </a:moveTo>
                  <a:lnTo>
                    <a:pt x="1692" y="0"/>
                  </a:lnTo>
                  <a:lnTo>
                    <a:pt x="1692" y="138"/>
                  </a:lnTo>
                  <a:lnTo>
                    <a:pt x="138" y="138"/>
                  </a:lnTo>
                  <a:lnTo>
                    <a:pt x="138" y="2334"/>
                  </a:lnTo>
                  <a:lnTo>
                    <a:pt x="0" y="233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12" name="任意多边形 13"/>
            <p:cNvSpPr/>
            <p:nvPr>
              <p:custDataLst>
                <p:tags r:id="rId8"/>
              </p:custDataLst>
            </p:nvPr>
          </p:nvSpPr>
          <p:spPr>
            <a:xfrm rot="16200000" flipH="1">
              <a:off x="2757" y="8263"/>
              <a:ext cx="880" cy="4195"/>
            </a:xfrm>
            <a:custGeom>
              <a:avLst/>
              <a:gdLst>
                <a:gd name="adj1" fmla="val 3289"/>
                <a:gd name="adj2" fmla="val 3289"/>
                <a:gd name="maxAdj2" fmla="*/ 100000 w ss"/>
                <a:gd name="a2" fmla="pin 0 adj2 maxAdj2"/>
                <a:gd name="x1" fmla="*/ ss a2 100000"/>
                <a:gd name="g1" fmla="*/ h x1 w"/>
                <a:gd name="g2" fmla="+- h 0 g1"/>
                <a:gd name="maxAdj1" fmla="*/ 100000 g2 ss"/>
                <a:gd name="a1" fmla="pin 0 adj1 maxAdj1"/>
                <a:gd name="y1" fmla="*/ ss a1 100000"/>
                <a:gd name="dx2" fmla="*/ y1 w h"/>
                <a:gd name="x2" fmla="+- r 0 dx2"/>
                <a:gd name="dy2" fmla="*/ x1 h w"/>
                <a:gd name="y2" fmla="+- b 0 dy2"/>
                <a:gd name="cx1" fmla="*/ x1 1 2"/>
                <a:gd name="cy1" fmla="+/ y2 b 2"/>
                <a:gd name="cx2" fmla="+/ x2 r 2"/>
                <a:gd name="cy2" fmla="*/ y1 1 2"/>
              </a:gdLst>
              <a:ahLst/>
              <a:cxnLst>
                <a:cxn ang="0">
                  <a:pos x="cx2" y="cy2"/>
                </a:cxn>
                <a:cxn ang="cd4">
                  <a:pos x="cx1" y="cy1"/>
                </a:cxn>
                <a:cxn ang="cd2">
                  <a:pos x="l" y="vc"/>
                </a:cxn>
                <a:cxn ang="3">
                  <a:pos x="hc" y="t"/>
                </a:cxn>
              </a:cxnLst>
              <a:rect l="l" t="t" r="r" b="b"/>
              <a:pathLst>
                <a:path w="880" h="4195">
                  <a:moveTo>
                    <a:pt x="0" y="0"/>
                  </a:moveTo>
                  <a:lnTo>
                    <a:pt x="880" y="0"/>
                  </a:lnTo>
                  <a:lnTo>
                    <a:pt x="880" y="138"/>
                  </a:lnTo>
                  <a:lnTo>
                    <a:pt x="138" y="138"/>
                  </a:lnTo>
                  <a:lnTo>
                    <a:pt x="138" y="4068"/>
                  </a:lnTo>
                  <a:lnTo>
                    <a:pt x="0" y="4195"/>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grpSp>
      <p:grpSp>
        <p:nvGrpSpPr>
          <p:cNvPr id="13" name="组合 12"/>
          <p:cNvGrpSpPr/>
          <p:nvPr userDrawn="1">
            <p:custDataLst>
              <p:tags r:id="rId9"/>
            </p:custDataLst>
          </p:nvPr>
        </p:nvGrpSpPr>
        <p:grpSpPr>
          <a:xfrm>
            <a:off x="9937115" y="0"/>
            <a:ext cx="2254885" cy="914400"/>
            <a:chOff x="15649" y="0"/>
            <a:chExt cx="3551" cy="1440"/>
          </a:xfrm>
          <a:solidFill>
            <a:schemeClr val="accent1"/>
          </a:solidFill>
        </p:grpSpPr>
        <p:sp>
          <p:nvSpPr>
            <p:cNvPr id="14" name="任意多边形 18"/>
            <p:cNvSpPr/>
            <p:nvPr>
              <p:custDataLst>
                <p:tags r:id="rId10"/>
              </p:custDataLst>
            </p:nvPr>
          </p:nvSpPr>
          <p:spPr>
            <a:xfrm rot="5400000" flipH="1">
              <a:off x="16159" y="-510"/>
              <a:ext cx="1441" cy="2460"/>
            </a:xfrm>
            <a:custGeom>
              <a:avLst/>
              <a:gdLst>
                <a:gd name="adj1" fmla="val 3289"/>
                <a:gd name="adj2" fmla="val 3289"/>
                <a:gd name="maxAdj2" fmla="*/ 100000 w ss"/>
                <a:gd name="a2" fmla="pin 0 adj2 maxAdj2"/>
                <a:gd name="x1" fmla="*/ ss a2 100000"/>
                <a:gd name="g1" fmla="*/ h x1 w"/>
                <a:gd name="g2" fmla="+- h 0 g1"/>
                <a:gd name="maxAdj1" fmla="*/ 100000 g2 ss"/>
                <a:gd name="a1" fmla="pin 0 adj1 maxAdj1"/>
                <a:gd name="y1" fmla="*/ ss a1 100000"/>
                <a:gd name="dx2" fmla="*/ y1 w h"/>
                <a:gd name="x2" fmla="+- r 0 dx2"/>
                <a:gd name="dy2" fmla="*/ x1 h w"/>
                <a:gd name="y2" fmla="+- b 0 dy2"/>
                <a:gd name="cx1" fmla="*/ x1 1 2"/>
                <a:gd name="cy1" fmla="+/ y2 b 2"/>
                <a:gd name="cx2" fmla="+/ x2 r 2"/>
                <a:gd name="cy2" fmla="*/ y1 1 2"/>
              </a:gdLst>
              <a:ahLst/>
              <a:cxnLst>
                <a:cxn ang="0">
                  <a:pos x="cx2" y="cy2"/>
                </a:cxn>
                <a:cxn ang="cd4">
                  <a:pos x="cx1" y="cy1"/>
                </a:cxn>
                <a:cxn ang="cd2">
                  <a:pos x="l" y="vc"/>
                </a:cxn>
                <a:cxn ang="3">
                  <a:pos x="hc" y="t"/>
                </a:cxn>
              </a:cxnLst>
              <a:rect l="l" t="t" r="r" b="b"/>
              <a:pathLst>
                <a:path w="1441" h="2460">
                  <a:moveTo>
                    <a:pt x="0" y="0"/>
                  </a:moveTo>
                  <a:lnTo>
                    <a:pt x="1441" y="0"/>
                  </a:lnTo>
                  <a:lnTo>
                    <a:pt x="1441" y="81"/>
                  </a:lnTo>
                  <a:lnTo>
                    <a:pt x="81" y="81"/>
                  </a:lnTo>
                  <a:lnTo>
                    <a:pt x="81" y="2386"/>
                  </a:lnTo>
                  <a:lnTo>
                    <a:pt x="0" y="246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15" name="任意多边形 19"/>
            <p:cNvSpPr/>
            <p:nvPr>
              <p:custDataLst>
                <p:tags r:id="rId11"/>
              </p:custDataLst>
            </p:nvPr>
          </p:nvSpPr>
          <p:spPr>
            <a:xfrm rot="16200000">
              <a:off x="17750" y="-454"/>
              <a:ext cx="996" cy="1905"/>
            </a:xfrm>
            <a:custGeom>
              <a:avLst/>
              <a:gdLst>
                <a:gd name="adj1" fmla="val 3289"/>
                <a:gd name="adj2" fmla="val 3289"/>
                <a:gd name="maxAdj2" fmla="*/ 100000 w ss"/>
                <a:gd name="a2" fmla="pin 0 adj2 maxAdj2"/>
                <a:gd name="x1" fmla="*/ ss a2 100000"/>
                <a:gd name="g1" fmla="*/ h x1 w"/>
                <a:gd name="g2" fmla="+- h 0 g1"/>
                <a:gd name="maxAdj1" fmla="*/ 100000 g2 ss"/>
                <a:gd name="a1" fmla="pin 0 adj1 maxAdj1"/>
                <a:gd name="y1" fmla="*/ ss a1 100000"/>
                <a:gd name="dx2" fmla="*/ y1 w h"/>
                <a:gd name="x2" fmla="+- r 0 dx2"/>
                <a:gd name="dy2" fmla="*/ x1 h w"/>
                <a:gd name="y2" fmla="+- b 0 dy2"/>
                <a:gd name="cx1" fmla="*/ x1 1 2"/>
                <a:gd name="cy1" fmla="+/ y2 b 2"/>
                <a:gd name="cx2" fmla="+/ x2 r 2"/>
                <a:gd name="cy2" fmla="*/ y1 1 2"/>
              </a:gdLst>
              <a:ahLst/>
              <a:cxnLst>
                <a:cxn ang="0">
                  <a:pos x="cx2" y="cy2"/>
                </a:cxn>
                <a:cxn ang="cd4">
                  <a:pos x="cx1" y="cy1"/>
                </a:cxn>
                <a:cxn ang="cd2">
                  <a:pos x="l" y="vc"/>
                </a:cxn>
                <a:cxn ang="3">
                  <a:pos x="hc" y="t"/>
                </a:cxn>
              </a:cxnLst>
              <a:rect l="l" t="t" r="r" b="b"/>
              <a:pathLst>
                <a:path w="996" h="1905">
                  <a:moveTo>
                    <a:pt x="0" y="0"/>
                  </a:moveTo>
                  <a:lnTo>
                    <a:pt x="996" y="0"/>
                  </a:lnTo>
                  <a:lnTo>
                    <a:pt x="996" y="81"/>
                  </a:lnTo>
                  <a:lnTo>
                    <a:pt x="81" y="81"/>
                  </a:lnTo>
                  <a:lnTo>
                    <a:pt x="81" y="1905"/>
                  </a:lnTo>
                  <a:lnTo>
                    <a:pt x="0" y="1905"/>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grpSp>
      <p:sp>
        <p:nvSpPr>
          <p:cNvPr id="2" name="标题 1"/>
          <p:cNvSpPr>
            <a:spLocks noGrp="1"/>
          </p:cNvSpPr>
          <p:nvPr>
            <p:ph type="ctrTitle" hasCustomPrompt="1"/>
            <p:custDataLst>
              <p:tags r:id="rId12"/>
            </p:custDataLst>
          </p:nvPr>
        </p:nvSpPr>
        <p:spPr>
          <a:xfrm>
            <a:off x="374651" y="2781000"/>
            <a:ext cx="5471160" cy="845166"/>
          </a:xfrm>
        </p:spPr>
        <p:txBody>
          <a:bodyPr lIns="90000" tIns="46800" rIns="90000" bIns="46800" anchor="ctr" anchorCtr="0">
            <a:normAutofit/>
          </a:bodyPr>
          <a:lstStyle>
            <a:lvl1pPr algn="l">
              <a:defRPr sz="4400" b="0" spc="600" baseline="0">
                <a:solidFill>
                  <a:schemeClr val="bg1"/>
                </a:solidFill>
                <a:ea typeface="汉仪旗黑-85S" panose="00020600040101010101" pitchFamily="18" charset="-122"/>
              </a:defRPr>
            </a:lvl1pPr>
          </a:lstStyle>
          <a:p>
            <a:r>
              <a:rPr lang="zh-CN" altLang="en-US" dirty="0"/>
              <a:t>编辑标题</a:t>
            </a:r>
            <a:endParaRPr lang="zh-CN" altLang="en-US" dirty="0"/>
          </a:p>
        </p:txBody>
      </p:sp>
      <p:sp>
        <p:nvSpPr>
          <p:cNvPr id="3" name="副标题 2"/>
          <p:cNvSpPr>
            <a:spLocks noGrp="1"/>
          </p:cNvSpPr>
          <p:nvPr>
            <p:ph type="subTitle" idx="1" hasCustomPrompt="1"/>
            <p:custDataLst>
              <p:tags r:id="rId13"/>
            </p:custDataLst>
          </p:nvPr>
        </p:nvSpPr>
        <p:spPr>
          <a:xfrm>
            <a:off x="374651" y="3712526"/>
            <a:ext cx="5471160" cy="722631"/>
          </a:xfrm>
        </p:spPr>
        <p:txBody>
          <a:bodyPr lIns="90000" tIns="0" rIns="90000" bIns="46800">
            <a:normAutofit/>
          </a:bodyPr>
          <a:lstStyle>
            <a:lvl1pPr marL="0" indent="0" algn="l" eaLnBrk="1" fontAlgn="auto" latinLnBrk="0" hangingPunct="1">
              <a:lnSpc>
                <a:spcPct val="100000"/>
              </a:lnSpc>
              <a:buNone/>
              <a:defRPr sz="2000" u="none" strike="noStrike" kern="1200" cap="none" spc="200" normalizeH="0" baseline="0">
                <a:solidFill>
                  <a:schemeClr val="bg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1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5"/>
            </p:custDataLst>
          </p:nvPr>
        </p:nvSpPr>
        <p:spPr/>
        <p:txBody>
          <a:bodyPr/>
          <a:lstStyle/>
          <a:p>
            <a:endParaRPr lang="zh-CN" altLang="en-US" dirty="0"/>
          </a:p>
        </p:txBody>
      </p:sp>
      <p:sp>
        <p:nvSpPr>
          <p:cNvPr id="18" name="灯片编号占位符 17"/>
          <p:cNvSpPr>
            <a:spLocks noGrp="1"/>
          </p:cNvSpPr>
          <p:nvPr>
            <p:ph type="sldNum" sz="quarter" idx="12"/>
            <p:custDataLst>
              <p:tags r:id="rId16"/>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图片 6"/>
          <p:cNvPicPr>
            <a:picLocks noChangeAspect="1"/>
          </p:cNvPicPr>
          <p:nvPr userDrawn="1">
            <p:custDataLst>
              <p:tags r:id="rId2"/>
            </p:custDataLst>
          </p:nvPr>
        </p:nvPicPr>
        <p:blipFill>
          <a:blip r:embed="rId3" cstate="email"/>
          <a:stretch>
            <a:fillRect/>
          </a:stretch>
        </p:blipFill>
        <p:spPr>
          <a:xfrm>
            <a:off x="11255182" y="5608800"/>
            <a:ext cx="759841" cy="980195"/>
          </a:xfrm>
          <a:prstGeom prst="rect">
            <a:avLst/>
          </a:prstGeom>
        </p:spPr>
      </p:pic>
      <p:sp>
        <p:nvSpPr>
          <p:cNvPr id="2" name="标题 1"/>
          <p:cNvSpPr>
            <a:spLocks noGrp="1"/>
          </p:cNvSpPr>
          <p:nvPr>
            <p:ph type="title"/>
            <p:custDataLst>
              <p:tags r:id="rId4"/>
            </p:custDataLst>
          </p:nvPr>
        </p:nvSpPr>
        <p:spPr>
          <a:xfrm>
            <a:off x="669882" y="443234"/>
            <a:ext cx="10852237" cy="441964"/>
          </a:xfrm>
        </p:spPr>
        <p:txBody>
          <a:bodyPr vert="horz" lIns="90000" tIns="46800" rIns="90000" bIns="46800" rtlCol="0" anchor="t"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5"/>
            </p:custDataLst>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6"/>
            </p:custDataLst>
          </p:nvPr>
        </p:nvSpPr>
        <p:spPr/>
        <p:txBody>
          <a:bodyPr/>
          <a:lstStyle>
            <a:lvl1pPr>
              <a:defRPr>
                <a:solidFill>
                  <a:schemeClr val="tx1">
                    <a:lumMod val="85000"/>
                    <a:lumOff val="1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a:solidFill>
                  <a:schemeClr val="tx1">
                    <a:lumMod val="85000"/>
                    <a:lumOff val="15000"/>
                  </a:schemeClr>
                </a:solidFill>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a:solidFill>
                  <a:schemeClr val="tx1">
                    <a:lumMod val="85000"/>
                    <a:lumOff val="15000"/>
                  </a:schemeClr>
                </a:solidFill>
              </a:defRPr>
            </a:lvl1p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21" name="图片 20"/>
          <p:cNvPicPr>
            <a:picLocks noChangeAspect="1"/>
          </p:cNvPicPr>
          <p:nvPr userDrawn="1">
            <p:custDataLst>
              <p:tags r:id="rId2"/>
            </p:custDataLst>
          </p:nvPr>
        </p:nvPicPr>
        <p:blipFill>
          <a:blip r:embed="rId3"/>
          <a:srcRect/>
          <a:stretch>
            <a:fillRect/>
          </a:stretch>
        </p:blipFill>
        <p:spPr>
          <a:xfrm>
            <a:off x="4972685" y="372110"/>
            <a:ext cx="1998346" cy="1937386"/>
          </a:xfrm>
          <a:custGeom>
            <a:avLst/>
            <a:gdLst>
              <a:gd name="connsiteX0" fmla="*/ 999173 w 1998346"/>
              <a:gd name="connsiteY0" fmla="*/ 0 h 1937386"/>
              <a:gd name="connsiteX1" fmla="*/ 1998346 w 1998346"/>
              <a:gd name="connsiteY1" fmla="*/ 968693 h 1937386"/>
              <a:gd name="connsiteX2" fmla="*/ 999173 w 1998346"/>
              <a:gd name="connsiteY2" fmla="*/ 1937386 h 1937386"/>
              <a:gd name="connsiteX3" fmla="*/ 0 w 1998346"/>
              <a:gd name="connsiteY3" fmla="*/ 968693 h 1937386"/>
              <a:gd name="connsiteX4" fmla="*/ 999173 w 1998346"/>
              <a:gd name="connsiteY4" fmla="*/ 0 h 1937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8346" h="1937386">
                <a:moveTo>
                  <a:pt x="999173" y="0"/>
                </a:moveTo>
                <a:cubicBezTo>
                  <a:pt x="1551001" y="0"/>
                  <a:pt x="1998346" y="433699"/>
                  <a:pt x="1998346" y="968693"/>
                </a:cubicBezTo>
                <a:cubicBezTo>
                  <a:pt x="1998346" y="1503687"/>
                  <a:pt x="1551001" y="1937386"/>
                  <a:pt x="999173" y="1937386"/>
                </a:cubicBezTo>
                <a:cubicBezTo>
                  <a:pt x="447345" y="1937386"/>
                  <a:pt x="0" y="1503687"/>
                  <a:pt x="0" y="968693"/>
                </a:cubicBezTo>
                <a:cubicBezTo>
                  <a:pt x="0" y="433699"/>
                  <a:pt x="447345" y="0"/>
                  <a:pt x="999173" y="0"/>
                </a:cubicBezTo>
                <a:close/>
              </a:path>
            </a:pathLst>
          </a:custGeom>
        </p:spPr>
      </p:pic>
      <p:sp>
        <p:nvSpPr>
          <p:cNvPr id="8" name="任意多边形 35"/>
          <p:cNvSpPr/>
          <p:nvPr userDrawn="1">
            <p:custDataLst>
              <p:tags r:id="rId4"/>
            </p:custDataLst>
          </p:nvPr>
        </p:nvSpPr>
        <p:spPr>
          <a:xfrm>
            <a:off x="0" y="2827655"/>
            <a:ext cx="8481060" cy="2138680"/>
          </a:xfrm>
          <a:custGeom>
            <a:avLst/>
            <a:gdLst>
              <a:gd name="adj" fmla="val 25000"/>
              <a:gd name="maxAdj" fmla="*/ 50000 w ss"/>
              <a:gd name="a" fmla="pin 0 adj maxAdj"/>
              <a:gd name="x1" fmla="*/ ss a 200000"/>
              <a:gd name="x2" fmla="*/ ss a 100000"/>
              <a:gd name="x3" fmla="+- r 0 x2"/>
              <a:gd name="x4" fmla="+- r 0 x1"/>
              <a:gd name="il" fmla="*/ wd3 a maxAdj"/>
              <a:gd name="it" fmla="*/ hd3 a maxAdj"/>
              <a:gd name="ir" fmla="+- r 0 il"/>
            </a:gdLst>
            <a:ahLst/>
            <a:cxnLst>
              <a:cxn ang="3">
                <a:pos x="hc" y="t"/>
              </a:cxn>
              <a:cxn ang="cd2">
                <a:pos x="x1" y="vc"/>
              </a:cxn>
              <a:cxn ang="cd4">
                <a:pos x="hc" y="b"/>
              </a:cxn>
              <a:cxn ang="0">
                <a:pos x="x4" y="vc"/>
              </a:cxn>
            </a:cxnLst>
            <a:rect l="l" t="t" r="r" b="b"/>
            <a:pathLst>
              <a:path w="13655" h="3368">
                <a:moveTo>
                  <a:pt x="0" y="0"/>
                </a:moveTo>
                <a:lnTo>
                  <a:pt x="11296" y="0"/>
                </a:lnTo>
                <a:lnTo>
                  <a:pt x="13655" y="3368"/>
                </a:lnTo>
                <a:lnTo>
                  <a:pt x="0" y="3368"/>
                </a:lnTo>
                <a:lnTo>
                  <a:pt x="0" y="0"/>
                </a:lnTo>
                <a:close/>
              </a:path>
            </a:pathLst>
          </a:custGeom>
          <a:solidFill>
            <a:schemeClr val="accent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pic>
        <p:nvPicPr>
          <p:cNvPr id="9" name="图片 8" descr="C:\Users\Administrator.USER-20190207SV\Desktop\法学\photo-of-books-on-shelves-3747576.jpgphoto-of-books-on-shelves-3747576"/>
          <p:cNvPicPr>
            <a:picLocks noChangeAspect="1"/>
          </p:cNvPicPr>
          <p:nvPr userDrawn="1">
            <p:custDataLst>
              <p:tags r:id="rId5"/>
            </p:custDataLst>
          </p:nvPr>
        </p:nvPicPr>
        <p:blipFill>
          <a:blip r:embed="rId6" cstate="email"/>
          <a:srcRect/>
          <a:stretch>
            <a:fillRect/>
          </a:stretch>
        </p:blipFill>
        <p:spPr>
          <a:xfrm flipH="1">
            <a:off x="7238365" y="2827655"/>
            <a:ext cx="4953635" cy="2138045"/>
          </a:xfrm>
          <a:custGeom>
            <a:avLst/>
            <a:gdLst/>
            <a:ahLst/>
            <a:cxnLst>
              <a:cxn ang="3">
                <a:pos x="hc" y="t"/>
              </a:cxn>
              <a:cxn ang="cd2">
                <a:pos x="l" y="vc"/>
              </a:cxn>
              <a:cxn ang="cd4">
                <a:pos x="hc" y="b"/>
              </a:cxn>
              <a:cxn ang="0">
                <a:pos x="r" y="vc"/>
              </a:cxn>
            </a:cxnLst>
            <a:rect l="l" t="t" r="r" b="b"/>
            <a:pathLst>
              <a:path w="7801" h="3367">
                <a:moveTo>
                  <a:pt x="0" y="0"/>
                </a:moveTo>
                <a:lnTo>
                  <a:pt x="7801" y="0"/>
                </a:lnTo>
                <a:lnTo>
                  <a:pt x="7801" y="84"/>
                </a:lnTo>
                <a:lnTo>
                  <a:pt x="5502" y="3367"/>
                </a:lnTo>
                <a:lnTo>
                  <a:pt x="0" y="3367"/>
                </a:lnTo>
                <a:lnTo>
                  <a:pt x="0" y="0"/>
                </a:lnTo>
                <a:close/>
              </a:path>
            </a:pathLst>
          </a:custGeom>
        </p:spPr>
      </p:pic>
      <p:grpSp>
        <p:nvGrpSpPr>
          <p:cNvPr id="10" name="组合 9"/>
          <p:cNvGrpSpPr/>
          <p:nvPr userDrawn="1">
            <p:custDataLst>
              <p:tags r:id="rId7"/>
            </p:custDataLst>
          </p:nvPr>
        </p:nvGrpSpPr>
        <p:grpSpPr>
          <a:xfrm>
            <a:off x="0" y="5783580"/>
            <a:ext cx="3361690" cy="1074420"/>
            <a:chOff x="0" y="9108"/>
            <a:chExt cx="5294" cy="1692"/>
          </a:xfrm>
          <a:solidFill>
            <a:schemeClr val="accent1"/>
          </a:solidFill>
        </p:grpSpPr>
        <p:sp>
          <p:nvSpPr>
            <p:cNvPr id="11" name="任意多边形 11"/>
            <p:cNvSpPr/>
            <p:nvPr>
              <p:custDataLst>
                <p:tags r:id="rId8"/>
              </p:custDataLst>
            </p:nvPr>
          </p:nvSpPr>
          <p:spPr>
            <a:xfrm rot="5400000">
              <a:off x="321" y="8787"/>
              <a:ext cx="1692" cy="2334"/>
            </a:xfrm>
            <a:custGeom>
              <a:avLst/>
              <a:gdLst>
                <a:gd name="adj1" fmla="val 3289"/>
                <a:gd name="adj2" fmla="val 3289"/>
                <a:gd name="maxAdj2" fmla="*/ 100000 w ss"/>
                <a:gd name="a2" fmla="pin 0 adj2 maxAdj2"/>
                <a:gd name="x1" fmla="*/ ss a2 100000"/>
                <a:gd name="g1" fmla="*/ h x1 w"/>
                <a:gd name="g2" fmla="+- h 0 g1"/>
                <a:gd name="maxAdj1" fmla="*/ 100000 g2 ss"/>
                <a:gd name="a1" fmla="pin 0 adj1 maxAdj1"/>
                <a:gd name="y1" fmla="*/ ss a1 100000"/>
                <a:gd name="dx2" fmla="*/ y1 w h"/>
                <a:gd name="x2" fmla="+- r 0 dx2"/>
                <a:gd name="dy2" fmla="*/ x1 h w"/>
                <a:gd name="y2" fmla="+- b 0 dy2"/>
                <a:gd name="cx1" fmla="*/ x1 1 2"/>
                <a:gd name="cy1" fmla="+/ y2 b 2"/>
                <a:gd name="cx2" fmla="+/ x2 r 2"/>
                <a:gd name="cy2" fmla="*/ y1 1 2"/>
              </a:gdLst>
              <a:ahLst/>
              <a:cxnLst>
                <a:cxn ang="0">
                  <a:pos x="cx2" y="cy2"/>
                </a:cxn>
                <a:cxn ang="cd4">
                  <a:pos x="cx1" y="cy1"/>
                </a:cxn>
                <a:cxn ang="cd2">
                  <a:pos x="l" y="vc"/>
                </a:cxn>
                <a:cxn ang="3">
                  <a:pos x="hc" y="t"/>
                </a:cxn>
              </a:cxnLst>
              <a:rect l="l" t="t" r="r" b="b"/>
              <a:pathLst>
                <a:path w="1692" h="2334">
                  <a:moveTo>
                    <a:pt x="0" y="0"/>
                  </a:moveTo>
                  <a:lnTo>
                    <a:pt x="1692" y="0"/>
                  </a:lnTo>
                  <a:lnTo>
                    <a:pt x="1692" y="138"/>
                  </a:lnTo>
                  <a:lnTo>
                    <a:pt x="138" y="138"/>
                  </a:lnTo>
                  <a:lnTo>
                    <a:pt x="138" y="2334"/>
                  </a:lnTo>
                  <a:lnTo>
                    <a:pt x="0" y="233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12" name="任意多边形 12"/>
            <p:cNvSpPr/>
            <p:nvPr>
              <p:custDataLst>
                <p:tags r:id="rId9"/>
              </p:custDataLst>
            </p:nvPr>
          </p:nvSpPr>
          <p:spPr>
            <a:xfrm rot="16200000" flipH="1">
              <a:off x="2757" y="8263"/>
              <a:ext cx="880" cy="4195"/>
            </a:xfrm>
            <a:custGeom>
              <a:avLst/>
              <a:gdLst>
                <a:gd name="adj1" fmla="val 3289"/>
                <a:gd name="adj2" fmla="val 3289"/>
                <a:gd name="maxAdj2" fmla="*/ 100000 w ss"/>
                <a:gd name="a2" fmla="pin 0 adj2 maxAdj2"/>
                <a:gd name="x1" fmla="*/ ss a2 100000"/>
                <a:gd name="g1" fmla="*/ h x1 w"/>
                <a:gd name="g2" fmla="+- h 0 g1"/>
                <a:gd name="maxAdj1" fmla="*/ 100000 g2 ss"/>
                <a:gd name="a1" fmla="pin 0 adj1 maxAdj1"/>
                <a:gd name="y1" fmla="*/ ss a1 100000"/>
                <a:gd name="dx2" fmla="*/ y1 w h"/>
                <a:gd name="x2" fmla="+- r 0 dx2"/>
                <a:gd name="dy2" fmla="*/ x1 h w"/>
                <a:gd name="y2" fmla="+- b 0 dy2"/>
                <a:gd name="cx1" fmla="*/ x1 1 2"/>
                <a:gd name="cy1" fmla="+/ y2 b 2"/>
                <a:gd name="cx2" fmla="+/ x2 r 2"/>
                <a:gd name="cy2" fmla="*/ y1 1 2"/>
              </a:gdLst>
              <a:ahLst/>
              <a:cxnLst>
                <a:cxn ang="0">
                  <a:pos x="cx2" y="cy2"/>
                </a:cxn>
                <a:cxn ang="cd4">
                  <a:pos x="cx1" y="cy1"/>
                </a:cxn>
                <a:cxn ang="cd2">
                  <a:pos x="l" y="vc"/>
                </a:cxn>
                <a:cxn ang="3">
                  <a:pos x="hc" y="t"/>
                </a:cxn>
              </a:cxnLst>
              <a:rect l="l" t="t" r="r" b="b"/>
              <a:pathLst>
                <a:path w="880" h="4195">
                  <a:moveTo>
                    <a:pt x="0" y="0"/>
                  </a:moveTo>
                  <a:lnTo>
                    <a:pt x="880" y="0"/>
                  </a:lnTo>
                  <a:lnTo>
                    <a:pt x="880" y="138"/>
                  </a:lnTo>
                  <a:lnTo>
                    <a:pt x="138" y="138"/>
                  </a:lnTo>
                  <a:lnTo>
                    <a:pt x="138" y="4068"/>
                  </a:lnTo>
                  <a:lnTo>
                    <a:pt x="0" y="4195"/>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grpSp>
      <p:grpSp>
        <p:nvGrpSpPr>
          <p:cNvPr id="13" name="组合 12"/>
          <p:cNvGrpSpPr/>
          <p:nvPr userDrawn="1">
            <p:custDataLst>
              <p:tags r:id="rId10"/>
            </p:custDataLst>
          </p:nvPr>
        </p:nvGrpSpPr>
        <p:grpSpPr>
          <a:xfrm>
            <a:off x="9062720" y="0"/>
            <a:ext cx="3129280" cy="1476375"/>
            <a:chOff x="15649" y="0"/>
            <a:chExt cx="3551" cy="1440"/>
          </a:xfrm>
          <a:solidFill>
            <a:schemeClr val="accent1"/>
          </a:solidFill>
        </p:grpSpPr>
        <p:sp>
          <p:nvSpPr>
            <p:cNvPr id="14" name="任意多边形 15"/>
            <p:cNvSpPr/>
            <p:nvPr>
              <p:custDataLst>
                <p:tags r:id="rId11"/>
              </p:custDataLst>
            </p:nvPr>
          </p:nvSpPr>
          <p:spPr>
            <a:xfrm rot="5400000" flipH="1">
              <a:off x="16159" y="-510"/>
              <a:ext cx="1441" cy="2460"/>
            </a:xfrm>
            <a:custGeom>
              <a:avLst/>
              <a:gdLst>
                <a:gd name="adj1" fmla="val 3289"/>
                <a:gd name="adj2" fmla="val 3289"/>
                <a:gd name="maxAdj2" fmla="*/ 100000 w ss"/>
                <a:gd name="a2" fmla="pin 0 adj2 maxAdj2"/>
                <a:gd name="x1" fmla="*/ ss a2 100000"/>
                <a:gd name="g1" fmla="*/ h x1 w"/>
                <a:gd name="g2" fmla="+- h 0 g1"/>
                <a:gd name="maxAdj1" fmla="*/ 100000 g2 ss"/>
                <a:gd name="a1" fmla="pin 0 adj1 maxAdj1"/>
                <a:gd name="y1" fmla="*/ ss a1 100000"/>
                <a:gd name="dx2" fmla="*/ y1 w h"/>
                <a:gd name="x2" fmla="+- r 0 dx2"/>
                <a:gd name="dy2" fmla="*/ x1 h w"/>
                <a:gd name="y2" fmla="+- b 0 dy2"/>
                <a:gd name="cx1" fmla="*/ x1 1 2"/>
                <a:gd name="cy1" fmla="+/ y2 b 2"/>
                <a:gd name="cx2" fmla="+/ x2 r 2"/>
                <a:gd name="cy2" fmla="*/ y1 1 2"/>
              </a:gdLst>
              <a:ahLst/>
              <a:cxnLst>
                <a:cxn ang="0">
                  <a:pos x="cx2" y="cy2"/>
                </a:cxn>
                <a:cxn ang="cd4">
                  <a:pos x="cx1" y="cy1"/>
                </a:cxn>
                <a:cxn ang="cd2">
                  <a:pos x="l" y="vc"/>
                </a:cxn>
                <a:cxn ang="3">
                  <a:pos x="hc" y="t"/>
                </a:cxn>
              </a:cxnLst>
              <a:rect l="l" t="t" r="r" b="b"/>
              <a:pathLst>
                <a:path w="1441" h="2460">
                  <a:moveTo>
                    <a:pt x="0" y="0"/>
                  </a:moveTo>
                  <a:lnTo>
                    <a:pt x="1441" y="0"/>
                  </a:lnTo>
                  <a:lnTo>
                    <a:pt x="1441" y="81"/>
                  </a:lnTo>
                  <a:lnTo>
                    <a:pt x="81" y="81"/>
                  </a:lnTo>
                  <a:lnTo>
                    <a:pt x="81" y="2386"/>
                  </a:lnTo>
                  <a:lnTo>
                    <a:pt x="0" y="246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15" name="任意多边形 16"/>
            <p:cNvSpPr/>
            <p:nvPr>
              <p:custDataLst>
                <p:tags r:id="rId12"/>
              </p:custDataLst>
            </p:nvPr>
          </p:nvSpPr>
          <p:spPr>
            <a:xfrm rot="16200000">
              <a:off x="17750" y="-454"/>
              <a:ext cx="996" cy="1905"/>
            </a:xfrm>
            <a:custGeom>
              <a:avLst/>
              <a:gdLst>
                <a:gd name="adj1" fmla="val 3289"/>
                <a:gd name="adj2" fmla="val 3289"/>
                <a:gd name="maxAdj2" fmla="*/ 100000 w ss"/>
                <a:gd name="a2" fmla="pin 0 adj2 maxAdj2"/>
                <a:gd name="x1" fmla="*/ ss a2 100000"/>
                <a:gd name="g1" fmla="*/ h x1 w"/>
                <a:gd name="g2" fmla="+- h 0 g1"/>
                <a:gd name="maxAdj1" fmla="*/ 100000 g2 ss"/>
                <a:gd name="a1" fmla="pin 0 adj1 maxAdj1"/>
                <a:gd name="y1" fmla="*/ ss a1 100000"/>
                <a:gd name="dx2" fmla="*/ y1 w h"/>
                <a:gd name="x2" fmla="+- r 0 dx2"/>
                <a:gd name="dy2" fmla="*/ x1 h w"/>
                <a:gd name="y2" fmla="+- b 0 dy2"/>
                <a:gd name="cx1" fmla="*/ x1 1 2"/>
                <a:gd name="cy1" fmla="+/ y2 b 2"/>
                <a:gd name="cx2" fmla="+/ x2 r 2"/>
                <a:gd name="cy2" fmla="*/ y1 1 2"/>
              </a:gdLst>
              <a:ahLst/>
              <a:cxnLst>
                <a:cxn ang="0">
                  <a:pos x="cx2" y="cy2"/>
                </a:cxn>
                <a:cxn ang="cd4">
                  <a:pos x="cx1" y="cy1"/>
                </a:cxn>
                <a:cxn ang="cd2">
                  <a:pos x="l" y="vc"/>
                </a:cxn>
                <a:cxn ang="3">
                  <a:pos x="hc" y="t"/>
                </a:cxn>
              </a:cxnLst>
              <a:rect l="l" t="t" r="r" b="b"/>
              <a:pathLst>
                <a:path w="996" h="1905">
                  <a:moveTo>
                    <a:pt x="0" y="0"/>
                  </a:moveTo>
                  <a:lnTo>
                    <a:pt x="996" y="0"/>
                  </a:lnTo>
                  <a:lnTo>
                    <a:pt x="996" y="81"/>
                  </a:lnTo>
                  <a:lnTo>
                    <a:pt x="81" y="81"/>
                  </a:lnTo>
                  <a:lnTo>
                    <a:pt x="81" y="1905"/>
                  </a:lnTo>
                  <a:lnTo>
                    <a:pt x="0" y="1905"/>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grpSp>
      <p:sp>
        <p:nvSpPr>
          <p:cNvPr id="2" name="标题 1"/>
          <p:cNvSpPr>
            <a:spLocks noGrp="1"/>
          </p:cNvSpPr>
          <p:nvPr>
            <p:ph type="title" hasCustomPrompt="1"/>
            <p:custDataLst>
              <p:tags r:id="rId13"/>
            </p:custDataLst>
          </p:nvPr>
        </p:nvSpPr>
        <p:spPr>
          <a:xfrm>
            <a:off x="589916" y="3126740"/>
            <a:ext cx="6496049" cy="1526259"/>
          </a:xfrm>
        </p:spPr>
        <p:txBody>
          <a:bodyPr lIns="90000" tIns="46800" rIns="90000" bIns="46800" anchor="ctr" anchorCtr="0">
            <a:normAutofit/>
          </a:bodyPr>
          <a:lstStyle>
            <a:lvl1pPr>
              <a:defRPr sz="2000" b="0" u="none" strike="noStrike" kern="1200" cap="none" spc="300" normalizeH="0" baseline="0">
                <a:solidFill>
                  <a:schemeClr val="bg1"/>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4" name="日期占位符 3"/>
          <p:cNvSpPr>
            <a:spLocks noGrp="1"/>
          </p:cNvSpPr>
          <p:nvPr>
            <p:ph type="dt" sz="half" idx="10"/>
            <p:custDataLst>
              <p:tags r:id="rId1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5"/>
            </p:custDataLst>
          </p:nvPr>
        </p:nvSpPr>
        <p:spPr/>
        <p:txBody>
          <a:bodyPr/>
          <a:lstStyle/>
          <a:p>
            <a:endParaRPr lang="zh-CN" altLang="en-US"/>
          </a:p>
        </p:txBody>
      </p:sp>
      <p:sp>
        <p:nvSpPr>
          <p:cNvPr id="6" name="灯片编号占位符 5"/>
          <p:cNvSpPr>
            <a:spLocks noGrp="1"/>
          </p:cNvSpPr>
          <p:nvPr>
            <p:ph type="sldNum" sz="quarter" idx="12"/>
            <p:custDataLst>
              <p:tags r:id="rId1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8" name="图片 7"/>
          <p:cNvPicPr>
            <a:picLocks noChangeAspect="1"/>
          </p:cNvPicPr>
          <p:nvPr userDrawn="1">
            <p:custDataLst>
              <p:tags r:id="rId2"/>
            </p:custDataLst>
          </p:nvPr>
        </p:nvPicPr>
        <p:blipFill>
          <a:blip r:embed="rId3" cstate="email"/>
          <a:stretch>
            <a:fillRect/>
          </a:stretch>
        </p:blipFill>
        <p:spPr>
          <a:xfrm>
            <a:off x="11255182" y="5608800"/>
            <a:ext cx="759841" cy="980195"/>
          </a:xfrm>
          <a:prstGeom prst="rect">
            <a:avLst/>
          </a:prstGeom>
        </p:spPr>
      </p:pic>
      <p:sp>
        <p:nvSpPr>
          <p:cNvPr id="2" name="标题 1"/>
          <p:cNvSpPr>
            <a:spLocks noGrp="1"/>
          </p:cNvSpPr>
          <p:nvPr>
            <p:ph type="title"/>
            <p:custDataLst>
              <p:tags r:id="rId4"/>
            </p:custDataLst>
          </p:nvPr>
        </p:nvSpPr>
        <p:spPr>
          <a:xfrm>
            <a:off x="669882" y="443234"/>
            <a:ext cx="10852237" cy="441964"/>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5"/>
            </p:custDataLst>
          </p:nvPr>
        </p:nvSpPr>
        <p:spPr>
          <a:xfrm>
            <a:off x="669930" y="952508"/>
            <a:ext cx="5283242"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6"/>
            </p:custDataLst>
          </p:nvPr>
        </p:nvSpPr>
        <p:spPr>
          <a:xfrm>
            <a:off x="6238877" y="952508"/>
            <a:ext cx="5283242" cy="5388907"/>
          </a:xfrm>
        </p:spPr>
        <p:txBody>
          <a:bodyPr lIns="90000" tIns="46800" rIns="90000" bIns="46800">
            <a:norm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7"/>
            </p:custDataLst>
          </p:nvPr>
        </p:nvSpPr>
        <p:spPr/>
        <p:txBody>
          <a:bodyPr/>
          <a:lstStyle>
            <a:lvl1pPr>
              <a:defRPr>
                <a:solidFill>
                  <a:schemeClr val="tx1">
                    <a:lumMod val="85000"/>
                    <a:lumOff val="15000"/>
                  </a:schemeClr>
                </a:solidFill>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8"/>
            </p:custDataLst>
          </p:nvPr>
        </p:nvSpPr>
        <p:spPr/>
        <p:txBody>
          <a:bodyPr/>
          <a:lstStyle>
            <a:lvl1pPr>
              <a:defRPr>
                <a:solidFill>
                  <a:schemeClr val="tx1">
                    <a:lumMod val="85000"/>
                    <a:lumOff val="15000"/>
                  </a:schemeClr>
                </a:solidFill>
              </a:defRPr>
            </a:lvl1pPr>
          </a:lstStyle>
          <a:p>
            <a:endParaRPr lang="zh-CN" altLang="en-US"/>
          </a:p>
        </p:txBody>
      </p:sp>
      <p:sp>
        <p:nvSpPr>
          <p:cNvPr id="7" name="灯片编号占位符 6"/>
          <p:cNvSpPr>
            <a:spLocks noGrp="1"/>
          </p:cNvSpPr>
          <p:nvPr>
            <p:ph type="sldNum" sz="quarter" idx="12"/>
            <p:custDataLst>
              <p:tags r:id="rId9"/>
            </p:custDataLst>
          </p:nvPr>
        </p:nvSpPr>
        <p:spPr/>
        <p:txBody>
          <a:bodyPr/>
          <a:lstStyle>
            <a:lvl1pPr>
              <a:defRPr>
                <a:solidFill>
                  <a:schemeClr val="tx1">
                    <a:lumMod val="85000"/>
                    <a:lumOff val="15000"/>
                  </a:schemeClr>
                </a:solidFill>
              </a:defRPr>
            </a:lvl1p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0" name="图片 9"/>
          <p:cNvPicPr>
            <a:picLocks noChangeAspect="1"/>
          </p:cNvPicPr>
          <p:nvPr userDrawn="1">
            <p:custDataLst>
              <p:tags r:id="rId2"/>
            </p:custDataLst>
          </p:nvPr>
        </p:nvPicPr>
        <p:blipFill>
          <a:blip r:embed="rId3" cstate="email"/>
          <a:stretch>
            <a:fillRect/>
          </a:stretch>
        </p:blipFill>
        <p:spPr>
          <a:xfrm>
            <a:off x="11255182" y="5608800"/>
            <a:ext cx="759841" cy="980195"/>
          </a:xfrm>
          <a:prstGeom prst="rect">
            <a:avLst/>
          </a:prstGeom>
        </p:spPr>
      </p:pic>
      <p:sp>
        <p:nvSpPr>
          <p:cNvPr id="2" name="标题 1"/>
          <p:cNvSpPr>
            <a:spLocks noGrp="1"/>
          </p:cNvSpPr>
          <p:nvPr>
            <p:ph type="title"/>
            <p:custDataLst>
              <p:tags r:id="rId4"/>
            </p:custDataLst>
          </p:nvPr>
        </p:nvSpPr>
        <p:spPr>
          <a:xfrm>
            <a:off x="669882" y="443234"/>
            <a:ext cx="10852237" cy="441964"/>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5"/>
            </p:custDataLst>
          </p:nvPr>
        </p:nvSpPr>
        <p:spPr>
          <a:xfrm>
            <a:off x="669930" y="952508"/>
            <a:ext cx="5283242" cy="381003"/>
          </a:xfrm>
        </p:spPr>
        <p:txBody>
          <a:bodyPr lIns="90000" tIns="46800" rIns="90000" bIns="46800" anchor="t" anchorCtr="0">
            <a:norm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6"/>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7"/>
            </p:custDataLst>
          </p:nvPr>
        </p:nvSpPr>
        <p:spPr>
          <a:xfrm>
            <a:off x="6235750" y="952508"/>
            <a:ext cx="5283242" cy="381003"/>
          </a:xfrm>
        </p:spPr>
        <p:txBody>
          <a:bodyPr vert="horz" lIns="90000" tIns="46800" rIns="90000" bIns="468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8"/>
            </p:custDataLst>
          </p:nvPr>
        </p:nvSpPr>
        <p:spPr>
          <a:xfrm>
            <a:off x="6235750" y="1406525"/>
            <a:ext cx="5283242" cy="4934752"/>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9"/>
            </p:custDataLst>
          </p:nvPr>
        </p:nvSpPr>
        <p:spPr/>
        <p:txBody>
          <a:bodyPr/>
          <a:lstStyle>
            <a:lvl1pPr>
              <a:defRPr>
                <a:solidFill>
                  <a:schemeClr val="tx1">
                    <a:lumMod val="85000"/>
                    <a:lumOff val="15000"/>
                  </a:schemeClr>
                </a:solidFill>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0"/>
            </p:custDataLst>
          </p:nvPr>
        </p:nvSpPr>
        <p:spPr/>
        <p:txBody>
          <a:bodyPr/>
          <a:lstStyle>
            <a:lvl1pPr>
              <a:defRPr>
                <a:solidFill>
                  <a:schemeClr val="tx1">
                    <a:lumMod val="85000"/>
                    <a:lumOff val="15000"/>
                  </a:schemeClr>
                </a:solidFill>
              </a:defRPr>
            </a:lvl1pPr>
          </a:lstStyle>
          <a:p>
            <a:endParaRPr lang="zh-CN" altLang="en-US"/>
          </a:p>
        </p:txBody>
      </p:sp>
      <p:sp>
        <p:nvSpPr>
          <p:cNvPr id="9" name="灯片编号占位符 8"/>
          <p:cNvSpPr>
            <a:spLocks noGrp="1"/>
          </p:cNvSpPr>
          <p:nvPr>
            <p:ph type="sldNum" sz="quarter" idx="12"/>
            <p:custDataLst>
              <p:tags r:id="rId11"/>
            </p:custDataLst>
          </p:nvPr>
        </p:nvSpPr>
        <p:spPr/>
        <p:txBody>
          <a:bodyPr/>
          <a:lstStyle>
            <a:lvl1pPr>
              <a:defRPr>
                <a:solidFill>
                  <a:schemeClr val="tx1">
                    <a:lumMod val="85000"/>
                    <a:lumOff val="15000"/>
                  </a:schemeClr>
                </a:solidFill>
              </a:defRPr>
            </a:lvl1p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6" name="图片 5" descr="C:\Users\Administrator.USER-20190207SV\Desktop\法学\books-beside-jar-and-eyeglsses-3698600.jpgbooks-beside-jar-and-eyeglsses-3698600"/>
          <p:cNvPicPr>
            <a:picLocks noChangeAspect="1"/>
          </p:cNvPicPr>
          <p:nvPr userDrawn="1">
            <p:custDataLst>
              <p:tags r:id="rId2"/>
            </p:custDataLst>
          </p:nvPr>
        </p:nvPicPr>
        <p:blipFill>
          <a:blip r:embed="rId3"/>
          <a:srcRect r="-197"/>
          <a:stretch>
            <a:fillRect/>
          </a:stretch>
        </p:blipFill>
        <p:spPr>
          <a:xfrm flipH="1">
            <a:off x="0" y="0"/>
            <a:ext cx="12214860" cy="2122170"/>
          </a:xfrm>
          <a:prstGeom prst="rect">
            <a:avLst/>
          </a:prstGeom>
        </p:spPr>
      </p:pic>
      <p:sp>
        <p:nvSpPr>
          <p:cNvPr id="7" name="任意多边形 35"/>
          <p:cNvSpPr/>
          <p:nvPr userDrawn="1">
            <p:custDataLst>
              <p:tags r:id="rId4"/>
            </p:custDataLst>
          </p:nvPr>
        </p:nvSpPr>
        <p:spPr>
          <a:xfrm>
            <a:off x="0" y="-15875"/>
            <a:ext cx="6985635" cy="2138680"/>
          </a:xfrm>
          <a:custGeom>
            <a:avLst/>
            <a:gdLst>
              <a:gd name="adj" fmla="val 25000"/>
              <a:gd name="maxAdj" fmla="*/ 50000 w ss"/>
              <a:gd name="a" fmla="pin 0 adj maxAdj"/>
              <a:gd name="x1" fmla="*/ ss a 200000"/>
              <a:gd name="x2" fmla="*/ ss a 100000"/>
              <a:gd name="x3" fmla="+- r 0 x2"/>
              <a:gd name="x4" fmla="+- r 0 x1"/>
              <a:gd name="il" fmla="*/ wd3 a maxAdj"/>
              <a:gd name="it" fmla="*/ hd3 a maxAdj"/>
              <a:gd name="ir" fmla="+- r 0 il"/>
            </a:gdLst>
            <a:ahLst/>
            <a:cxnLst>
              <a:cxn ang="3">
                <a:pos x="hc" y="t"/>
              </a:cxn>
              <a:cxn ang="cd2">
                <a:pos x="x1" y="vc"/>
              </a:cxn>
              <a:cxn ang="cd4">
                <a:pos x="hc" y="b"/>
              </a:cxn>
              <a:cxn ang="0">
                <a:pos x="x4" y="vc"/>
              </a:cxn>
            </a:cxnLst>
            <a:rect l="l" t="t" r="r" b="b"/>
            <a:pathLst>
              <a:path w="11001" h="3367">
                <a:moveTo>
                  <a:pt x="0" y="0"/>
                </a:moveTo>
                <a:lnTo>
                  <a:pt x="10159" y="0"/>
                </a:lnTo>
                <a:lnTo>
                  <a:pt x="11001" y="3367"/>
                </a:lnTo>
                <a:lnTo>
                  <a:pt x="0" y="3367"/>
                </a:lnTo>
                <a:lnTo>
                  <a:pt x="0" y="0"/>
                </a:lnTo>
                <a:close/>
              </a:path>
            </a:pathLst>
          </a:custGeom>
          <a:solidFill>
            <a:schemeClr val="accent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endParaRPr>
          </a:p>
        </p:txBody>
      </p:sp>
      <p:sp>
        <p:nvSpPr>
          <p:cNvPr id="2" name="标题 1"/>
          <p:cNvSpPr>
            <a:spLocks noGrp="1"/>
          </p:cNvSpPr>
          <p:nvPr>
            <p:ph type="title"/>
            <p:custDataLst>
              <p:tags r:id="rId5"/>
            </p:custDataLst>
          </p:nvPr>
        </p:nvSpPr>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6"/>
            </p:custDataLst>
          </p:nvPr>
        </p:nvSpPr>
        <p:spPr/>
        <p:txBody>
          <a:bodyPr/>
          <a:lstStyle>
            <a:lvl1pPr>
              <a:defRPr>
                <a:solidFill>
                  <a:schemeClr val="tx1">
                    <a:lumMod val="85000"/>
                    <a:lumOff val="15000"/>
                  </a:schemeClr>
                </a:solidFill>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solidFill>
                  <a:schemeClr val="tx1">
                    <a:lumMod val="85000"/>
                    <a:lumOff val="15000"/>
                  </a:schemeClr>
                </a:solidFill>
              </a:defRPr>
            </a:lvl1pPr>
          </a:lstStyle>
          <a:p>
            <a:endParaRPr lang="zh-CN" altLang="en-US"/>
          </a:p>
        </p:txBody>
      </p:sp>
      <p:sp>
        <p:nvSpPr>
          <p:cNvPr id="5" name="灯片编号占位符 4"/>
          <p:cNvSpPr>
            <a:spLocks noGrp="1"/>
          </p:cNvSpPr>
          <p:nvPr>
            <p:ph type="sldNum" sz="quarter" idx="12"/>
            <p:custDataLst>
              <p:tags r:id="rId8"/>
            </p:custDataLst>
          </p:nvPr>
        </p:nvSpPr>
        <p:spPr/>
        <p:txBody>
          <a:bodyPr/>
          <a:lstStyle>
            <a:lvl1pPr>
              <a:defRPr>
                <a:solidFill>
                  <a:schemeClr val="tx1">
                    <a:lumMod val="85000"/>
                    <a:lumOff val="15000"/>
                  </a:schemeClr>
                </a:solidFill>
              </a:defRPr>
            </a:lvl1p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8" name="图片 7"/>
          <p:cNvPicPr>
            <a:picLocks noChangeAspect="1"/>
          </p:cNvPicPr>
          <p:nvPr userDrawn="1">
            <p:custDataLst>
              <p:tags r:id="rId2"/>
            </p:custDataLst>
          </p:nvPr>
        </p:nvPicPr>
        <p:blipFill>
          <a:blip r:embed="rId3" cstate="email"/>
          <a:stretch>
            <a:fillRect/>
          </a:stretch>
        </p:blipFill>
        <p:spPr>
          <a:xfrm>
            <a:off x="11255182" y="5608800"/>
            <a:ext cx="759841" cy="980195"/>
          </a:xfrm>
          <a:prstGeom prst="rect">
            <a:avLst/>
          </a:prstGeom>
        </p:spPr>
      </p:pic>
      <p:sp>
        <p:nvSpPr>
          <p:cNvPr id="2" name="标题 1"/>
          <p:cNvSpPr>
            <a:spLocks noGrp="1"/>
          </p:cNvSpPr>
          <p:nvPr>
            <p:ph type="title"/>
            <p:custDataLst>
              <p:tags r:id="rId4"/>
            </p:custDataLst>
          </p:nvPr>
        </p:nvSpPr>
        <p:spPr>
          <a:xfrm>
            <a:off x="669930" y="443234"/>
            <a:ext cx="10852237" cy="441964"/>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5"/>
            </p:custDataLst>
          </p:nvPr>
        </p:nvSpPr>
        <p:spPr>
          <a:xfrm>
            <a:off x="669930" y="952508"/>
            <a:ext cx="5283242" cy="5388907"/>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6"/>
            </p:custDataLst>
          </p:nvPr>
        </p:nvSpPr>
        <p:spPr>
          <a:xfrm>
            <a:off x="6238925" y="952508"/>
            <a:ext cx="5283242"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7"/>
            </p:custDataLst>
          </p:nvPr>
        </p:nvSpPr>
        <p:spPr/>
        <p:txBody>
          <a:bodyPr/>
          <a:lstStyle>
            <a:lvl1pPr>
              <a:defRPr>
                <a:solidFill>
                  <a:schemeClr val="tx1">
                    <a:lumMod val="85000"/>
                    <a:lumOff val="15000"/>
                  </a:schemeClr>
                </a:solidFill>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8"/>
            </p:custDataLst>
          </p:nvPr>
        </p:nvSpPr>
        <p:spPr/>
        <p:txBody>
          <a:bodyPr/>
          <a:lstStyle>
            <a:lvl1pPr>
              <a:defRPr>
                <a:solidFill>
                  <a:schemeClr val="tx1">
                    <a:lumMod val="85000"/>
                    <a:lumOff val="15000"/>
                  </a:schemeClr>
                </a:solidFill>
              </a:defRPr>
            </a:lvl1pPr>
          </a:lstStyle>
          <a:p>
            <a:endParaRPr lang="zh-CN" altLang="en-US" dirty="0"/>
          </a:p>
        </p:txBody>
      </p:sp>
      <p:sp>
        <p:nvSpPr>
          <p:cNvPr id="7" name="灯片编号占位符 6"/>
          <p:cNvSpPr>
            <a:spLocks noGrp="1"/>
          </p:cNvSpPr>
          <p:nvPr>
            <p:ph type="sldNum" sz="quarter" idx="12"/>
            <p:custDataLst>
              <p:tags r:id="rId9"/>
            </p:custDataLst>
          </p:nvPr>
        </p:nvSpPr>
        <p:spPr/>
        <p:txBody>
          <a:bodyPr/>
          <a:lstStyle>
            <a:lvl1pPr>
              <a:defRPr>
                <a:solidFill>
                  <a:schemeClr val="tx1">
                    <a:lumMod val="85000"/>
                    <a:lumOff val="15000"/>
                  </a:schemeClr>
                </a:solidFill>
              </a:defRPr>
            </a:lvl1pPr>
          </a:lstStyle>
          <a:p>
            <a:fld id="{FABC47A4-756D-490B-A52F-7D9E2C9FC05F}"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7" name="图片 6"/>
          <p:cNvPicPr>
            <a:picLocks noChangeAspect="1"/>
          </p:cNvPicPr>
          <p:nvPr userDrawn="1">
            <p:custDataLst>
              <p:tags r:id="rId2"/>
            </p:custDataLst>
          </p:nvPr>
        </p:nvPicPr>
        <p:blipFill>
          <a:blip r:embed="rId3" cstate="email"/>
          <a:stretch>
            <a:fillRect/>
          </a:stretch>
        </p:blipFill>
        <p:spPr>
          <a:xfrm>
            <a:off x="11255182" y="5608800"/>
            <a:ext cx="759841" cy="980195"/>
          </a:xfrm>
          <a:prstGeom prst="rect">
            <a:avLst/>
          </a:prstGeom>
        </p:spPr>
      </p:pic>
      <p:sp>
        <p:nvSpPr>
          <p:cNvPr id="2" name="竖排标题 1"/>
          <p:cNvSpPr>
            <a:spLocks noGrp="1"/>
          </p:cNvSpPr>
          <p:nvPr>
            <p:ph type="title" orient="vert"/>
            <p:custDataLst>
              <p:tags r:id="rId4"/>
            </p:custDataLst>
          </p:nvPr>
        </p:nvSpPr>
        <p:spPr>
          <a:xfrm>
            <a:off x="10571135" y="952508"/>
            <a:ext cx="950984" cy="5388907"/>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5"/>
            </p:custDataLst>
          </p:nvPr>
        </p:nvSpPr>
        <p:spPr>
          <a:xfrm>
            <a:off x="669925" y="952500"/>
            <a:ext cx="9828101" cy="5388907"/>
          </a:xfrm>
        </p:spPr>
        <p:txBody>
          <a:bodyPr vert="eaVert" lIns="90000" tIns="46800" rIns="90000" bIns="46800">
            <a:normAutofit/>
          </a:bodyPr>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6"/>
            </p:custDataLst>
          </p:nvPr>
        </p:nvSpPr>
        <p:spPr/>
        <p:txBody>
          <a:bodyPr/>
          <a:lstStyle>
            <a:lvl1pPr>
              <a:defRPr>
                <a:solidFill>
                  <a:schemeClr val="tx1">
                    <a:lumMod val="85000"/>
                    <a:lumOff val="1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a:solidFill>
                  <a:schemeClr val="tx1">
                    <a:lumMod val="85000"/>
                    <a:lumOff val="15000"/>
                  </a:schemeClr>
                </a:solidFill>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a:solidFill>
                  <a:schemeClr val="tx1">
                    <a:lumMod val="85000"/>
                    <a:lumOff val="15000"/>
                  </a:schemeClr>
                </a:solidFill>
              </a:defRPr>
            </a:lvl1p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6" name="图片 5"/>
          <p:cNvPicPr>
            <a:picLocks noChangeAspect="1"/>
          </p:cNvPicPr>
          <p:nvPr userDrawn="1">
            <p:custDataLst>
              <p:tags r:id="rId2"/>
            </p:custDataLst>
          </p:nvPr>
        </p:nvPicPr>
        <p:blipFill>
          <a:blip r:embed="rId3" cstate="email"/>
          <a:stretch>
            <a:fillRect/>
          </a:stretch>
        </p:blipFill>
        <p:spPr>
          <a:xfrm>
            <a:off x="11255182" y="5608800"/>
            <a:ext cx="759841" cy="980195"/>
          </a:xfrm>
          <a:prstGeom prst="rect">
            <a:avLst/>
          </a:prstGeom>
        </p:spPr>
      </p:pic>
      <p:sp>
        <p:nvSpPr>
          <p:cNvPr id="3" name="日期占位符 2"/>
          <p:cNvSpPr>
            <a:spLocks noGrp="1"/>
          </p:cNvSpPr>
          <p:nvPr>
            <p:ph type="dt" sz="half" idx="10"/>
            <p:custDataLst>
              <p:tags r:id="rId4"/>
            </p:custDataLst>
          </p:nvPr>
        </p:nvSpPr>
        <p:spPr/>
        <p:txBody>
          <a:bodyPr/>
          <a:lstStyle>
            <a:lvl1pPr>
              <a:defRPr>
                <a:solidFill>
                  <a:schemeClr val="tx1">
                    <a:lumMod val="85000"/>
                    <a:lumOff val="15000"/>
                  </a:schemeClr>
                </a:solidFill>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a:solidFill>
                  <a:schemeClr val="tx1">
                    <a:lumMod val="85000"/>
                    <a:lumOff val="15000"/>
                  </a:schemeClr>
                </a:solidFill>
              </a:defRPr>
            </a:lvl1pPr>
          </a:lstStyle>
          <a:p>
            <a:endParaRPr lang="zh-CN" altLang="en-US"/>
          </a:p>
        </p:txBody>
      </p:sp>
      <p:sp>
        <p:nvSpPr>
          <p:cNvPr id="5" name="灯片编号占位符 4"/>
          <p:cNvSpPr>
            <a:spLocks noGrp="1"/>
          </p:cNvSpPr>
          <p:nvPr>
            <p:ph type="sldNum" sz="quarter" idx="12"/>
            <p:custDataLst>
              <p:tags r:id="rId6"/>
            </p:custDataLst>
          </p:nvPr>
        </p:nvSpPr>
        <p:spPr/>
        <p:txBody>
          <a:bodyPr/>
          <a:lstStyle>
            <a:lvl1pPr>
              <a:defRPr>
                <a:solidFill>
                  <a:schemeClr val="tx1">
                    <a:lumMod val="85000"/>
                    <a:lumOff val="15000"/>
                  </a:schemeClr>
                </a:solidFill>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669930" y="952508"/>
            <a:ext cx="10852237" cy="5388907"/>
          </a:xfrm>
        </p:spPr>
        <p:txBody>
          <a:bodyPr lIns="90000" tIns="46800" rIns="90000" bIns="46800"/>
          <a:lstStyle>
            <a:lvl1pPr>
              <a:defRPr baseline="0">
                <a:solidFill>
                  <a:schemeClr val="tx1">
                    <a:lumMod val="85000"/>
                    <a:lumOff val="15000"/>
                  </a:schemeClr>
                </a:solidFill>
              </a:defRPr>
            </a:lvl1pPr>
            <a:lvl2pPr>
              <a:defRPr baseline="0">
                <a:solidFill>
                  <a:schemeClr val="tx1">
                    <a:lumMod val="85000"/>
                    <a:lumOff val="15000"/>
                  </a:schemeClr>
                </a:solidFill>
              </a:defRPr>
            </a:lvl2pPr>
            <a:lvl3pPr>
              <a:defRPr baseline="0">
                <a:solidFill>
                  <a:schemeClr val="tx1">
                    <a:lumMod val="85000"/>
                    <a:lumOff val="15000"/>
                  </a:schemeClr>
                </a:solidFill>
              </a:defRPr>
            </a:lvl3pPr>
            <a:lvl4pPr>
              <a:defRPr baseline="0">
                <a:solidFill>
                  <a:schemeClr val="tx1">
                    <a:lumMod val="85000"/>
                    <a:lumOff val="15000"/>
                  </a:schemeClr>
                </a:solidFill>
              </a:defRPr>
            </a:lvl4pPr>
            <a:lvl5pPr>
              <a:defRPr baseline="0">
                <a:solidFill>
                  <a:schemeClr val="tx1">
                    <a:lumMod val="85000"/>
                    <a:lumOff val="1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3"/>
          <p:cNvSpPr/>
          <p:nvPr userDrawn="1">
            <p:custDataLst>
              <p:tags r:id="rId2"/>
            </p:custDataLst>
          </p:nvPr>
        </p:nvSpPr>
        <p:spPr>
          <a:xfrm>
            <a:off x="0" y="4445"/>
            <a:ext cx="6997700" cy="6860540"/>
          </a:xfrm>
          <a:custGeom>
            <a:avLst/>
            <a:gdLst>
              <a:gd name="adj" fmla="val 0"/>
              <a:gd name="maxAdj" fmla="*/ 50000 w ss"/>
              <a:gd name="a" fmla="pin 0 adj maxAdj"/>
              <a:gd name="x1" fmla="*/ ss a 200000"/>
              <a:gd name="x2" fmla="*/ ss a 100000"/>
              <a:gd name="x3" fmla="+- r 0 x2"/>
              <a:gd name="x4" fmla="+- r 0 x1"/>
              <a:gd name="il" fmla="*/ wd3 a maxAdj"/>
              <a:gd name="it" fmla="*/ hd3 a maxAdj"/>
              <a:gd name="ir" fmla="+- r 0 il"/>
            </a:gdLst>
            <a:ahLst/>
            <a:cxnLst>
              <a:cxn ang="3">
                <a:pos x="hc" y="t"/>
              </a:cxn>
              <a:cxn ang="cd2">
                <a:pos x="x1" y="vc"/>
              </a:cxn>
              <a:cxn ang="cd4">
                <a:pos x="hc" y="b"/>
              </a:cxn>
              <a:cxn ang="0">
                <a:pos x="x4" y="vc"/>
              </a:cxn>
            </a:cxnLst>
            <a:rect l="l" t="t" r="r" b="b"/>
            <a:pathLst>
              <a:path w="9580" h="7069">
                <a:moveTo>
                  <a:pt x="0" y="0"/>
                </a:moveTo>
                <a:lnTo>
                  <a:pt x="6432" y="0"/>
                </a:lnTo>
                <a:lnTo>
                  <a:pt x="9580" y="7069"/>
                </a:lnTo>
                <a:lnTo>
                  <a:pt x="0" y="7069"/>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pic>
        <p:nvPicPr>
          <p:cNvPr id="7" name="图片 6" descr="C:\Users\Administrator.USER-20190207SV\Desktop\法学\books-beside-jar-and-eyeglsses-3698600.jpgbooks-beside-jar-and-eyeglsses-3698600"/>
          <p:cNvPicPr>
            <a:picLocks noChangeAspect="1"/>
          </p:cNvPicPr>
          <p:nvPr userDrawn="1">
            <p:custDataLst>
              <p:tags r:id="rId3"/>
            </p:custDataLst>
          </p:nvPr>
        </p:nvPicPr>
        <p:blipFill>
          <a:blip r:embed="rId4" cstate="email"/>
          <a:srcRect/>
          <a:stretch>
            <a:fillRect/>
          </a:stretch>
        </p:blipFill>
        <p:spPr>
          <a:xfrm>
            <a:off x="4483100" y="4445"/>
            <a:ext cx="7708900" cy="6864985"/>
          </a:xfrm>
          <a:custGeom>
            <a:avLst/>
            <a:gdLst/>
            <a:ahLst/>
            <a:cxnLst>
              <a:cxn ang="3">
                <a:pos x="hc" y="t"/>
              </a:cxn>
              <a:cxn ang="cd2">
                <a:pos x="l" y="vc"/>
              </a:cxn>
              <a:cxn ang="cd4">
                <a:pos x="hc" y="b"/>
              </a:cxn>
              <a:cxn ang="0">
                <a:pos x="r" y="vc"/>
              </a:cxn>
            </a:cxnLst>
            <a:rect l="l" t="t" r="r" b="b"/>
            <a:pathLst>
              <a:path w="12113" h="10811">
                <a:moveTo>
                  <a:pt x="338" y="0"/>
                </a:moveTo>
                <a:lnTo>
                  <a:pt x="12113" y="0"/>
                </a:lnTo>
                <a:lnTo>
                  <a:pt x="12113" y="10811"/>
                </a:lnTo>
                <a:lnTo>
                  <a:pt x="0" y="10811"/>
                </a:lnTo>
                <a:lnTo>
                  <a:pt x="0" y="10804"/>
                </a:lnTo>
                <a:lnTo>
                  <a:pt x="3959" y="10804"/>
                </a:lnTo>
                <a:lnTo>
                  <a:pt x="338" y="0"/>
                </a:lnTo>
                <a:close/>
              </a:path>
            </a:pathLst>
          </a:custGeom>
        </p:spPr>
      </p:pic>
      <p:grpSp>
        <p:nvGrpSpPr>
          <p:cNvPr id="8" name="组合 7"/>
          <p:cNvGrpSpPr/>
          <p:nvPr userDrawn="1">
            <p:custDataLst>
              <p:tags r:id="rId5"/>
            </p:custDataLst>
          </p:nvPr>
        </p:nvGrpSpPr>
        <p:grpSpPr>
          <a:xfrm flipH="1">
            <a:off x="0" y="3810"/>
            <a:ext cx="2254885" cy="914400"/>
            <a:chOff x="15649" y="0"/>
            <a:chExt cx="3551" cy="1440"/>
          </a:xfrm>
          <a:solidFill>
            <a:schemeClr val="bg1"/>
          </a:solidFill>
        </p:grpSpPr>
        <p:sp>
          <p:nvSpPr>
            <p:cNvPr id="9" name="任意多边形 29"/>
            <p:cNvSpPr/>
            <p:nvPr>
              <p:custDataLst>
                <p:tags r:id="rId6"/>
              </p:custDataLst>
            </p:nvPr>
          </p:nvSpPr>
          <p:spPr>
            <a:xfrm rot="5400000" flipH="1">
              <a:off x="16159" y="-510"/>
              <a:ext cx="1441" cy="2460"/>
            </a:xfrm>
            <a:custGeom>
              <a:avLst/>
              <a:gdLst>
                <a:gd name="adj1" fmla="val 3289"/>
                <a:gd name="adj2" fmla="val 3289"/>
                <a:gd name="maxAdj2" fmla="*/ 100000 w ss"/>
                <a:gd name="a2" fmla="pin 0 adj2 maxAdj2"/>
                <a:gd name="x1" fmla="*/ ss a2 100000"/>
                <a:gd name="g1" fmla="*/ h x1 w"/>
                <a:gd name="g2" fmla="+- h 0 g1"/>
                <a:gd name="maxAdj1" fmla="*/ 100000 g2 ss"/>
                <a:gd name="a1" fmla="pin 0 adj1 maxAdj1"/>
                <a:gd name="y1" fmla="*/ ss a1 100000"/>
                <a:gd name="dx2" fmla="*/ y1 w h"/>
                <a:gd name="x2" fmla="+- r 0 dx2"/>
                <a:gd name="dy2" fmla="*/ x1 h w"/>
                <a:gd name="y2" fmla="+- b 0 dy2"/>
                <a:gd name="cx1" fmla="*/ x1 1 2"/>
                <a:gd name="cy1" fmla="+/ y2 b 2"/>
                <a:gd name="cx2" fmla="+/ x2 r 2"/>
                <a:gd name="cy2" fmla="*/ y1 1 2"/>
              </a:gdLst>
              <a:ahLst/>
              <a:cxnLst>
                <a:cxn ang="0">
                  <a:pos x="cx2" y="cy2"/>
                </a:cxn>
                <a:cxn ang="cd4">
                  <a:pos x="cx1" y="cy1"/>
                </a:cxn>
                <a:cxn ang="cd2">
                  <a:pos x="l" y="vc"/>
                </a:cxn>
                <a:cxn ang="3">
                  <a:pos x="hc" y="t"/>
                </a:cxn>
              </a:cxnLst>
              <a:rect l="l" t="t" r="r" b="b"/>
              <a:pathLst>
                <a:path w="1441" h="2460">
                  <a:moveTo>
                    <a:pt x="0" y="0"/>
                  </a:moveTo>
                  <a:lnTo>
                    <a:pt x="1441" y="0"/>
                  </a:lnTo>
                  <a:lnTo>
                    <a:pt x="1441" y="81"/>
                  </a:lnTo>
                  <a:lnTo>
                    <a:pt x="81" y="81"/>
                  </a:lnTo>
                  <a:lnTo>
                    <a:pt x="81" y="2386"/>
                  </a:lnTo>
                  <a:lnTo>
                    <a:pt x="0" y="246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10" name="任意多边形 30"/>
            <p:cNvSpPr/>
            <p:nvPr>
              <p:custDataLst>
                <p:tags r:id="rId7"/>
              </p:custDataLst>
            </p:nvPr>
          </p:nvSpPr>
          <p:spPr>
            <a:xfrm rot="16200000">
              <a:off x="17750" y="-454"/>
              <a:ext cx="996" cy="1905"/>
            </a:xfrm>
            <a:custGeom>
              <a:avLst/>
              <a:gdLst>
                <a:gd name="adj1" fmla="val 3289"/>
                <a:gd name="adj2" fmla="val 3289"/>
                <a:gd name="maxAdj2" fmla="*/ 100000 w ss"/>
                <a:gd name="a2" fmla="pin 0 adj2 maxAdj2"/>
                <a:gd name="x1" fmla="*/ ss a2 100000"/>
                <a:gd name="g1" fmla="*/ h x1 w"/>
                <a:gd name="g2" fmla="+- h 0 g1"/>
                <a:gd name="maxAdj1" fmla="*/ 100000 g2 ss"/>
                <a:gd name="a1" fmla="pin 0 adj1 maxAdj1"/>
                <a:gd name="y1" fmla="*/ ss a1 100000"/>
                <a:gd name="dx2" fmla="*/ y1 w h"/>
                <a:gd name="x2" fmla="+- r 0 dx2"/>
                <a:gd name="dy2" fmla="*/ x1 h w"/>
                <a:gd name="y2" fmla="+- b 0 dy2"/>
                <a:gd name="cx1" fmla="*/ x1 1 2"/>
                <a:gd name="cy1" fmla="+/ y2 b 2"/>
                <a:gd name="cx2" fmla="+/ x2 r 2"/>
                <a:gd name="cy2" fmla="*/ y1 1 2"/>
              </a:gdLst>
              <a:ahLst/>
              <a:cxnLst>
                <a:cxn ang="0">
                  <a:pos x="cx2" y="cy2"/>
                </a:cxn>
                <a:cxn ang="cd4">
                  <a:pos x="cx1" y="cy1"/>
                </a:cxn>
                <a:cxn ang="cd2">
                  <a:pos x="l" y="vc"/>
                </a:cxn>
                <a:cxn ang="3">
                  <a:pos x="hc" y="t"/>
                </a:cxn>
              </a:cxnLst>
              <a:rect l="l" t="t" r="r" b="b"/>
              <a:pathLst>
                <a:path w="996" h="1905">
                  <a:moveTo>
                    <a:pt x="0" y="0"/>
                  </a:moveTo>
                  <a:lnTo>
                    <a:pt x="996" y="0"/>
                  </a:lnTo>
                  <a:lnTo>
                    <a:pt x="996" y="81"/>
                  </a:lnTo>
                  <a:lnTo>
                    <a:pt x="81" y="81"/>
                  </a:lnTo>
                  <a:lnTo>
                    <a:pt x="81" y="1905"/>
                  </a:lnTo>
                  <a:lnTo>
                    <a:pt x="0" y="1905"/>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grpSp>
      <p:grpSp>
        <p:nvGrpSpPr>
          <p:cNvPr id="11" name="组合 10"/>
          <p:cNvGrpSpPr/>
          <p:nvPr userDrawn="1">
            <p:custDataLst>
              <p:tags r:id="rId8"/>
            </p:custDataLst>
          </p:nvPr>
        </p:nvGrpSpPr>
        <p:grpSpPr>
          <a:xfrm>
            <a:off x="6196330" y="4810760"/>
            <a:ext cx="182245" cy="2117090"/>
            <a:chOff x="9758" y="7576"/>
            <a:chExt cx="287" cy="3334"/>
          </a:xfrm>
        </p:grpSpPr>
        <p:sp>
          <p:nvSpPr>
            <p:cNvPr id="12" name="任意多边形 9"/>
            <p:cNvSpPr/>
            <p:nvPr>
              <p:custDataLst>
                <p:tags r:id="rId9"/>
              </p:custDataLst>
            </p:nvPr>
          </p:nvSpPr>
          <p:spPr>
            <a:xfrm rot="4260000">
              <a:off x="8319" y="9184"/>
              <a:ext cx="3334" cy="119"/>
            </a:xfrm>
            <a:custGeom>
              <a:avLst/>
              <a:gdLst/>
              <a:ahLst/>
              <a:cxnLst>
                <a:cxn ang="3">
                  <a:pos x="hc" y="t"/>
                </a:cxn>
                <a:cxn ang="cd2">
                  <a:pos x="l" y="vc"/>
                </a:cxn>
                <a:cxn ang="cd4">
                  <a:pos x="hc" y="b"/>
                </a:cxn>
                <a:cxn ang="0">
                  <a:pos x="r" y="vc"/>
                </a:cxn>
              </a:cxnLst>
              <a:rect l="l" t="t" r="r" b="b"/>
              <a:pathLst>
                <a:path w="3334" h="119">
                  <a:moveTo>
                    <a:pt x="0" y="0"/>
                  </a:moveTo>
                  <a:lnTo>
                    <a:pt x="3334" y="0"/>
                  </a:lnTo>
                  <a:lnTo>
                    <a:pt x="3293" y="119"/>
                  </a:lnTo>
                  <a:lnTo>
                    <a:pt x="0" y="119"/>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3" name="任意多边形 15"/>
            <p:cNvSpPr/>
            <p:nvPr>
              <p:custDataLst>
                <p:tags r:id="rId10"/>
              </p:custDataLst>
            </p:nvPr>
          </p:nvSpPr>
          <p:spPr>
            <a:xfrm rot="4260000">
              <a:off x="8669" y="9674"/>
              <a:ext cx="2297" cy="119"/>
            </a:xfrm>
            <a:custGeom>
              <a:avLst/>
              <a:gdLst/>
              <a:ahLst/>
              <a:cxnLst>
                <a:cxn ang="3">
                  <a:pos x="hc" y="t"/>
                </a:cxn>
                <a:cxn ang="cd2">
                  <a:pos x="l" y="vc"/>
                </a:cxn>
                <a:cxn ang="cd4">
                  <a:pos x="hc" y="b"/>
                </a:cxn>
                <a:cxn ang="0">
                  <a:pos x="r" y="vc"/>
                </a:cxn>
              </a:cxnLst>
              <a:rect l="l" t="t" r="r" b="b"/>
              <a:pathLst>
                <a:path w="2297" h="119">
                  <a:moveTo>
                    <a:pt x="0" y="0"/>
                  </a:moveTo>
                  <a:lnTo>
                    <a:pt x="2297" y="0"/>
                  </a:lnTo>
                  <a:lnTo>
                    <a:pt x="2256" y="119"/>
                  </a:lnTo>
                  <a:lnTo>
                    <a:pt x="0" y="119"/>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 name="标题 1"/>
          <p:cNvSpPr>
            <a:spLocks noGrp="1"/>
          </p:cNvSpPr>
          <p:nvPr>
            <p:ph type="title" hasCustomPrompt="1"/>
            <p:custDataLst>
              <p:tags r:id="rId11"/>
            </p:custDataLst>
          </p:nvPr>
        </p:nvSpPr>
        <p:spPr>
          <a:xfrm>
            <a:off x="345441" y="2411914"/>
            <a:ext cx="4956810" cy="1291405"/>
          </a:xfrm>
        </p:spPr>
        <p:txBody>
          <a:bodyPr vert="horz" lIns="90000" tIns="46800" rIns="90000" bIns="0" rtlCol="0" anchor="b" anchorCtr="0">
            <a:normAutofit/>
          </a:bodyPr>
          <a:lstStyle>
            <a:lvl1pPr marL="0" marR="0" algn="l" defTabSz="914400" rtl="0" eaLnBrk="1" fontAlgn="auto" latinLnBrk="0" hangingPunct="1">
              <a:lnSpc>
                <a:spcPct val="100000"/>
              </a:lnSpc>
              <a:buNone/>
              <a:defRPr kumimoji="0" lang="zh-CN" altLang="en-US" sz="6600" b="0" i="0" u="none" strike="noStrike" kern="1200" cap="none" spc="600" normalizeH="0" baseline="0" noProof="1" dirty="0">
                <a:solidFill>
                  <a:schemeClr val="bg1"/>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1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3"/>
            </p:custDataLst>
          </p:nvPr>
        </p:nvSpPr>
        <p:spPr/>
        <p:txBody>
          <a:bodyPr/>
          <a:lstStyle/>
          <a:p>
            <a:endParaRPr lang="zh-CN" altLang="en-US"/>
          </a:p>
        </p:txBody>
      </p:sp>
      <p:sp>
        <p:nvSpPr>
          <p:cNvPr id="5" name="灯片编号占位符 4"/>
          <p:cNvSpPr>
            <a:spLocks noGrp="1"/>
          </p:cNvSpPr>
          <p:nvPr>
            <p:ph type="sldNum" sz="quarter" idx="12"/>
            <p:custDataLst>
              <p:tags r:id="rId14"/>
            </p:custDataLst>
          </p:nvPr>
        </p:nvSpPr>
        <p:spPr/>
        <p:txBody>
          <a:bodyPr/>
          <a:lstStyle/>
          <a:p>
            <a:fld id="{49AE70B2-8BF9-45C0-BB95-33D1B9D3A854}" type="slidenum">
              <a:rPr lang="zh-CN" altLang="en-US" smtClean="0"/>
            </a:fld>
            <a:endParaRPr lang="zh-CN" altLang="en-US"/>
          </a:p>
        </p:txBody>
      </p:sp>
      <p:sp>
        <p:nvSpPr>
          <p:cNvPr id="17" name="文本占位符 16"/>
          <p:cNvSpPr>
            <a:spLocks noGrp="1"/>
          </p:cNvSpPr>
          <p:nvPr>
            <p:ph type="body" sz="quarter" idx="13" hasCustomPrompt="1"/>
            <p:custDataLst>
              <p:tags r:id="rId15"/>
            </p:custDataLst>
          </p:nvPr>
        </p:nvSpPr>
        <p:spPr>
          <a:xfrm>
            <a:off x="326540" y="3786370"/>
            <a:ext cx="4956810" cy="691015"/>
          </a:xfrm>
        </p:spPr>
        <p:txBody>
          <a:bodyPr lIns="90000" rIns="90000" bIns="46800">
            <a:normAutofit/>
          </a:bodyPr>
          <a:lstStyle>
            <a:lvl1pPr marL="0" indent="0">
              <a:buNone/>
              <a:defRPr sz="2000" baseline="0">
                <a:solidFill>
                  <a:schemeClr val="bg1"/>
                </a:solidFill>
              </a:defRPr>
            </a:lvl1pPr>
          </a:lstStyle>
          <a:p>
            <a:pPr lvl="0"/>
            <a:r>
              <a:rPr lang="zh-CN" altLang="en-US" dirty="0"/>
              <a:t>单击此处编辑文本</a:t>
            </a:r>
            <a:endParaRPr lang="zh-CN" altLang="en-US"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88" name="图片 87"/>
          <p:cNvPicPr>
            <a:picLocks noChangeAspect="1"/>
          </p:cNvPicPr>
          <p:nvPr userDrawn="1">
            <p:custDataLst>
              <p:tags r:id="rId2"/>
            </p:custDataLst>
          </p:nvPr>
        </p:nvPicPr>
        <p:blipFill>
          <a:blip r:embed="rId3" cstate="email"/>
          <a:stretch>
            <a:fillRect/>
          </a:stretch>
        </p:blipFill>
        <p:spPr>
          <a:xfrm>
            <a:off x="52070" y="5816600"/>
            <a:ext cx="747395" cy="980440"/>
          </a:xfrm>
          <a:prstGeom prst="rect">
            <a:avLst/>
          </a:prstGeom>
        </p:spPr>
      </p:pic>
      <p:pic>
        <p:nvPicPr>
          <p:cNvPr id="89" name="图片 88"/>
          <p:cNvPicPr>
            <a:picLocks noChangeAspect="1"/>
          </p:cNvPicPr>
          <p:nvPr userDrawn="1">
            <p:custDataLst>
              <p:tags r:id="rId4"/>
            </p:custDataLst>
          </p:nvPr>
        </p:nvPicPr>
        <p:blipFill>
          <a:blip r:embed="rId5" cstate="email"/>
          <a:stretch>
            <a:fillRect/>
          </a:stretch>
        </p:blipFill>
        <p:spPr>
          <a:xfrm>
            <a:off x="11350625" y="5816600"/>
            <a:ext cx="760095" cy="980440"/>
          </a:xfrm>
          <a:prstGeom prst="rect">
            <a:avLst/>
          </a:prstGeom>
        </p:spPr>
      </p:pic>
      <p:sp>
        <p:nvSpPr>
          <p:cNvPr id="2" name="标题 1"/>
          <p:cNvSpPr>
            <a:spLocks noGrp="1"/>
          </p:cNvSpPr>
          <p:nvPr>
            <p:ph type="title"/>
            <p:custDataLst>
              <p:tags r:id="rId6"/>
            </p:custDataLst>
          </p:nvPr>
        </p:nvSpPr>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7"/>
            </p:custDataLst>
          </p:nvPr>
        </p:nvSpPr>
        <p:spPr/>
        <p:txBody>
          <a:bodyPr/>
          <a:lstStyle>
            <a:lvl1pPr>
              <a:defRPr>
                <a:solidFill>
                  <a:schemeClr val="tx1">
                    <a:lumMod val="85000"/>
                    <a:lumOff val="15000"/>
                  </a:schemeClr>
                </a:solidFill>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a:solidFill>
                  <a:schemeClr val="tx1">
                    <a:lumMod val="85000"/>
                    <a:lumOff val="15000"/>
                  </a:schemeClr>
                </a:solidFill>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a:solidFill>
                  <a:schemeClr val="tx1">
                    <a:lumMod val="85000"/>
                    <a:lumOff val="15000"/>
                  </a:schemeClr>
                </a:solidFill>
              </a:defRPr>
            </a:lvl1p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800" y="304200"/>
            <a:ext cx="11606400" cy="624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pic>
        <p:nvPicPr>
          <p:cNvPr id="47" name="图片 46"/>
          <p:cNvPicPr>
            <a:picLocks noChangeAspect="1"/>
          </p:cNvPicPr>
          <p:nvPr userDrawn="1">
            <p:custDataLst>
              <p:tags r:id="rId3"/>
            </p:custDataLst>
          </p:nvPr>
        </p:nvPicPr>
        <p:blipFill>
          <a:blip r:embed="rId4" cstate="email"/>
          <a:stretch>
            <a:fillRect/>
          </a:stretch>
        </p:blipFill>
        <p:spPr>
          <a:xfrm>
            <a:off x="11255182" y="5608800"/>
            <a:ext cx="759841" cy="980195"/>
          </a:xfrm>
          <a:prstGeom prst="rect">
            <a:avLst/>
          </a:prstGeom>
        </p:spPr>
      </p:pic>
      <p:sp>
        <p:nvSpPr>
          <p:cNvPr id="2" name="标题 1"/>
          <p:cNvSpPr>
            <a:spLocks noGrp="1"/>
          </p:cNvSpPr>
          <p:nvPr>
            <p:ph type="title" hasCustomPrompt="1"/>
            <p:custDataLst>
              <p:tags r:id="rId5"/>
            </p:custDataLst>
          </p:nvPr>
        </p:nvSpPr>
        <p:spPr>
          <a:xfrm>
            <a:off x="1281600" y="1249200"/>
            <a:ext cx="9626400" cy="723600"/>
          </a:xfrm>
        </p:spPr>
        <p:txBody>
          <a:bodyPr lIns="90000" tIns="46800" rIns="90000" bIns="46800" anchor="ctr">
            <a:normAutofit/>
          </a:bodyPr>
          <a:lstStyle>
            <a:lvl1pPr>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1281113" y="2163600"/>
            <a:ext cx="9626600" cy="3445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a:solidFill>
                  <a:schemeClr val="tx1">
                    <a:lumMod val="85000"/>
                    <a:lumOff val="15000"/>
                  </a:schemeClr>
                </a:solidFill>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a:solidFill>
                  <a:schemeClr val="tx1">
                    <a:lumMod val="85000"/>
                    <a:lumOff val="15000"/>
                  </a:schemeClr>
                </a:solidFill>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a:solidFill>
                  <a:schemeClr val="tx1">
                    <a:lumMod val="85000"/>
                    <a:lumOff val="15000"/>
                  </a:schemeClr>
                </a:solidFill>
              </a:defRPr>
            </a:lvl1p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olidFill>
                <a:schemeClr val="tx1">
                  <a:lumMod val="85000"/>
                  <a:lumOff val="15000"/>
                </a:schemeClr>
              </a:solidFill>
              <a:sym typeface="+mn-ea"/>
            </a:endParaRPr>
          </a:p>
        </p:txBody>
      </p:sp>
      <p:pic>
        <p:nvPicPr>
          <p:cNvPr id="53" name="图片 52"/>
          <p:cNvPicPr>
            <a:picLocks noChangeAspect="1"/>
          </p:cNvPicPr>
          <p:nvPr userDrawn="1">
            <p:custDataLst>
              <p:tags r:id="rId3"/>
            </p:custDataLst>
          </p:nvPr>
        </p:nvPicPr>
        <p:blipFill>
          <a:blip r:embed="rId4" cstate="email"/>
          <a:stretch>
            <a:fillRect/>
          </a:stretch>
        </p:blipFill>
        <p:spPr>
          <a:xfrm>
            <a:off x="132200" y="5490719"/>
            <a:ext cx="747542" cy="980195"/>
          </a:xfrm>
          <a:prstGeom prst="rect">
            <a:avLst/>
          </a:prstGeom>
        </p:spPr>
      </p:pic>
      <p:sp>
        <p:nvSpPr>
          <p:cNvPr id="2" name="标题 1"/>
          <p:cNvSpPr>
            <a:spLocks noGrp="1"/>
          </p:cNvSpPr>
          <p:nvPr>
            <p:ph type="title" hasCustomPrompt="1"/>
            <p:custDataLst>
              <p:tags r:id="rId5"/>
            </p:custDataLst>
          </p:nvPr>
        </p:nvSpPr>
        <p:spPr>
          <a:xfrm>
            <a:off x="583200" y="770400"/>
            <a:ext cx="3960000" cy="882000"/>
          </a:xfrm>
        </p:spPr>
        <p:txBody>
          <a:bodyPr lIns="90000" tIns="90000" rIns="90000" bIns="90000" anchor="ctr">
            <a:normAutofit/>
          </a:bodyPr>
          <a:lstStyle>
            <a:lvl1pPr>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编辑标题</a:t>
            </a:r>
            <a:endParaRPr lang="zh-CN" altLang="en-US" dirty="0"/>
          </a:p>
        </p:txBody>
      </p:sp>
      <p:sp>
        <p:nvSpPr>
          <p:cNvPr id="3" name="日期占位符 2"/>
          <p:cNvSpPr>
            <a:spLocks noGrp="1"/>
          </p:cNvSpPr>
          <p:nvPr>
            <p:ph type="dt" sz="half" idx="10"/>
            <p:custDataLst>
              <p:tags r:id="rId6"/>
            </p:custDataLst>
          </p:nvPr>
        </p:nvSpPr>
        <p:spPr/>
        <p:txBody>
          <a:bodyPr/>
          <a:lstStyle>
            <a:lvl1pPr>
              <a:defRPr>
                <a:solidFill>
                  <a:schemeClr val="tx1">
                    <a:lumMod val="85000"/>
                    <a:lumOff val="15000"/>
                  </a:schemeClr>
                </a:solidFill>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solidFill>
                  <a:schemeClr val="tx1">
                    <a:lumMod val="85000"/>
                    <a:lumOff val="15000"/>
                  </a:schemeClr>
                </a:solidFill>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solidFill>
                  <a:schemeClr val="tx1">
                    <a:lumMod val="85000"/>
                    <a:lumOff val="15000"/>
                  </a:schemeClr>
                </a:solidFill>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lIns="90000" tIns="90000" rIns="90000" bIns="900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lIns="90000" tIns="90000" rIns="90000" bIns="900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olidFill>
                <a:schemeClr val="tx1">
                  <a:lumMod val="85000"/>
                  <a:lumOff val="15000"/>
                </a:schemeClr>
              </a:solidFill>
              <a:sym typeface="+mn-ea"/>
            </a:endParaRPr>
          </a:p>
        </p:txBody>
      </p:sp>
      <p:pic>
        <p:nvPicPr>
          <p:cNvPr id="93" name="图片 92"/>
          <p:cNvPicPr>
            <a:picLocks noChangeAspect="1"/>
          </p:cNvPicPr>
          <p:nvPr userDrawn="1">
            <p:custDataLst>
              <p:tags r:id="rId3"/>
            </p:custDataLst>
          </p:nvPr>
        </p:nvPicPr>
        <p:blipFill>
          <a:blip r:embed="rId4" cstate="email"/>
          <a:stretch>
            <a:fillRect/>
          </a:stretch>
        </p:blipFill>
        <p:spPr>
          <a:xfrm>
            <a:off x="52070" y="191135"/>
            <a:ext cx="747395" cy="980440"/>
          </a:xfrm>
          <a:prstGeom prst="rect">
            <a:avLst/>
          </a:prstGeom>
        </p:spPr>
      </p:pic>
      <p:pic>
        <p:nvPicPr>
          <p:cNvPr id="94" name="图片 93"/>
          <p:cNvPicPr>
            <a:picLocks noChangeAspect="1"/>
          </p:cNvPicPr>
          <p:nvPr userDrawn="1">
            <p:custDataLst>
              <p:tags r:id="rId5"/>
            </p:custDataLst>
          </p:nvPr>
        </p:nvPicPr>
        <p:blipFill>
          <a:blip r:embed="rId6" cstate="email"/>
          <a:stretch>
            <a:fillRect/>
          </a:stretch>
        </p:blipFill>
        <p:spPr>
          <a:xfrm>
            <a:off x="11350625" y="191135"/>
            <a:ext cx="760095" cy="980440"/>
          </a:xfrm>
          <a:prstGeom prst="rect">
            <a:avLst/>
          </a:prstGeom>
        </p:spPr>
      </p:pic>
      <p:sp>
        <p:nvSpPr>
          <p:cNvPr id="2" name="标题 1"/>
          <p:cNvSpPr>
            <a:spLocks noGrp="1"/>
          </p:cNvSpPr>
          <p:nvPr>
            <p:ph type="title"/>
            <p:custDataLst>
              <p:tags r:id="rId7"/>
            </p:custDataLst>
          </p:nvPr>
        </p:nvSpPr>
        <p:spPr>
          <a:xfrm>
            <a:off x="612000" y="781200"/>
            <a:ext cx="10976400" cy="626400"/>
          </a:xfrm>
        </p:spPr>
        <p:txBody>
          <a:bodyPr lIns="90000" tIns="46800" rIns="90000" bIns="46800" anchor="ctr">
            <a:normAutofit/>
          </a:bodyPr>
          <a:lstStyle>
            <a:lvl1pPr algn="ctr">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solidFill>
                  <a:schemeClr val="tx1">
                    <a:lumMod val="85000"/>
                    <a:lumOff val="15000"/>
                  </a:schemeClr>
                </a:solidFill>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solidFill>
                  <a:schemeClr val="tx1">
                    <a:lumMod val="85000"/>
                    <a:lumOff val="15000"/>
                  </a:schemeClr>
                </a:solidFill>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solidFill>
                  <a:schemeClr val="tx1">
                    <a:lumMod val="85000"/>
                    <a:lumOff val="15000"/>
                  </a:schemeClr>
                </a:solidFill>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612000" y="1659600"/>
            <a:ext cx="10975975" cy="828000"/>
          </a:xfrm>
        </p:spPr>
        <p:txBody>
          <a:bodyPr lIns="90000" tIns="46800" rIns="90000" bIns="46800">
            <a:normAutofit/>
          </a:bodyPr>
          <a:lstStyle>
            <a:lvl1pPr algn="ct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2"/>
            </p:custDataLst>
          </p:nvPr>
        </p:nvSpPr>
        <p:spPr>
          <a:xfrm>
            <a:off x="612775" y="2808000"/>
            <a:ext cx="10965600" cy="34308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olidFill>
                <a:schemeClr val="tx1">
                  <a:lumMod val="85000"/>
                  <a:lumOff val="15000"/>
                </a:schemeClr>
              </a:solidFill>
              <a:sym typeface="+mn-ea"/>
            </a:endParaRPr>
          </a:p>
        </p:txBody>
      </p:sp>
      <p:pic>
        <p:nvPicPr>
          <p:cNvPr id="92" name="图片 91"/>
          <p:cNvPicPr>
            <a:picLocks noChangeAspect="1"/>
          </p:cNvPicPr>
          <p:nvPr userDrawn="1">
            <p:custDataLst>
              <p:tags r:id="rId3"/>
            </p:custDataLst>
          </p:nvPr>
        </p:nvPicPr>
        <p:blipFill>
          <a:blip r:embed="rId4" cstate="email"/>
          <a:stretch>
            <a:fillRect/>
          </a:stretch>
        </p:blipFill>
        <p:spPr>
          <a:xfrm>
            <a:off x="52070" y="191135"/>
            <a:ext cx="747395" cy="980440"/>
          </a:xfrm>
          <a:prstGeom prst="rect">
            <a:avLst/>
          </a:prstGeom>
        </p:spPr>
      </p:pic>
      <p:pic>
        <p:nvPicPr>
          <p:cNvPr id="93" name="图片 92"/>
          <p:cNvPicPr>
            <a:picLocks noChangeAspect="1"/>
          </p:cNvPicPr>
          <p:nvPr userDrawn="1">
            <p:custDataLst>
              <p:tags r:id="rId5"/>
            </p:custDataLst>
          </p:nvPr>
        </p:nvPicPr>
        <p:blipFill>
          <a:blip r:embed="rId6" cstate="email"/>
          <a:stretch>
            <a:fillRect/>
          </a:stretch>
        </p:blipFill>
        <p:spPr>
          <a:xfrm>
            <a:off x="11350625" y="191135"/>
            <a:ext cx="760095" cy="980440"/>
          </a:xfrm>
          <a:prstGeom prst="rect">
            <a:avLst/>
          </a:prstGeom>
        </p:spPr>
      </p:pic>
      <p:sp>
        <p:nvSpPr>
          <p:cNvPr id="2" name="标题 1"/>
          <p:cNvSpPr>
            <a:spLocks noGrp="1"/>
          </p:cNvSpPr>
          <p:nvPr>
            <p:ph type="title"/>
            <p:custDataLst>
              <p:tags r:id="rId7"/>
            </p:custDataLst>
          </p:nvPr>
        </p:nvSpPr>
        <p:spPr>
          <a:xfrm>
            <a:off x="604800" y="669600"/>
            <a:ext cx="10976400" cy="565200"/>
          </a:xfrm>
        </p:spPr>
        <p:txBody>
          <a:bodyPr lIns="90000" tIns="46800" rIns="90000" bIns="46800" anchor="ctr">
            <a:normAutofit/>
          </a:bodyPr>
          <a:lstStyle>
            <a:lvl1pPr algn="ctr">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solidFill>
                  <a:schemeClr val="tx1">
                    <a:lumMod val="85000"/>
                    <a:lumOff val="15000"/>
                  </a:schemeClr>
                </a:solidFill>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solidFill>
                  <a:schemeClr val="tx1">
                    <a:lumMod val="85000"/>
                    <a:lumOff val="15000"/>
                  </a:schemeClr>
                </a:solidFill>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solidFill>
                  <a:schemeClr val="tx1">
                    <a:lumMod val="85000"/>
                    <a:lumOff val="15000"/>
                  </a:schemeClr>
                </a:solidFill>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604837" y="1681200"/>
            <a:ext cx="10990800" cy="3211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2"/>
            </p:custDataLst>
          </p:nvPr>
        </p:nvSpPr>
        <p:spPr>
          <a:xfrm>
            <a:off x="594000" y="5180400"/>
            <a:ext cx="11001600" cy="10116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olidFill>
                <a:schemeClr val="tx1">
                  <a:lumMod val="85000"/>
                  <a:lumOff val="15000"/>
                </a:schemeClr>
              </a:solidFill>
              <a:sym typeface="+mn-ea"/>
            </a:endParaRPr>
          </a:p>
        </p:txBody>
      </p:sp>
      <p:pic>
        <p:nvPicPr>
          <p:cNvPr id="94" name="图片 93"/>
          <p:cNvPicPr>
            <a:picLocks noChangeAspect="1"/>
          </p:cNvPicPr>
          <p:nvPr userDrawn="1">
            <p:custDataLst>
              <p:tags r:id="rId3"/>
            </p:custDataLst>
          </p:nvPr>
        </p:nvPicPr>
        <p:blipFill>
          <a:blip r:embed="rId4" cstate="email"/>
          <a:stretch>
            <a:fillRect/>
          </a:stretch>
        </p:blipFill>
        <p:spPr>
          <a:xfrm>
            <a:off x="52070" y="5816600"/>
            <a:ext cx="747395" cy="980440"/>
          </a:xfrm>
          <a:prstGeom prst="rect">
            <a:avLst/>
          </a:prstGeom>
        </p:spPr>
      </p:pic>
      <p:pic>
        <p:nvPicPr>
          <p:cNvPr id="95" name="图片 94"/>
          <p:cNvPicPr>
            <a:picLocks noChangeAspect="1"/>
          </p:cNvPicPr>
          <p:nvPr userDrawn="1">
            <p:custDataLst>
              <p:tags r:id="rId5"/>
            </p:custDataLst>
          </p:nvPr>
        </p:nvPicPr>
        <p:blipFill>
          <a:blip r:embed="rId6" cstate="email"/>
          <a:stretch>
            <a:fillRect/>
          </a:stretch>
        </p:blipFill>
        <p:spPr>
          <a:xfrm>
            <a:off x="11350625" y="5816600"/>
            <a:ext cx="760095" cy="980440"/>
          </a:xfrm>
          <a:prstGeom prst="rect">
            <a:avLst/>
          </a:prstGeom>
        </p:spPr>
      </p:pic>
      <p:sp>
        <p:nvSpPr>
          <p:cNvPr id="2" name="标题 1"/>
          <p:cNvSpPr>
            <a:spLocks noGrp="1"/>
          </p:cNvSpPr>
          <p:nvPr>
            <p:ph type="title"/>
            <p:custDataLst>
              <p:tags r:id="rId7"/>
            </p:custDataLst>
          </p:nvPr>
        </p:nvSpPr>
        <p:spPr>
          <a:xfrm>
            <a:off x="579600" y="237600"/>
            <a:ext cx="11037600" cy="441964"/>
          </a:xfrm>
        </p:spPr>
        <p:txBody>
          <a:bodyPr lIns="90000" tIns="46800" rIns="90000" bIns="46800">
            <a:normAutofit/>
          </a:bodyPr>
          <a:lstStyle>
            <a:lvl1pPr>
              <a:defRPr sz="2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solidFill>
                  <a:schemeClr val="tx1">
                    <a:lumMod val="85000"/>
                    <a:lumOff val="15000"/>
                  </a:schemeClr>
                </a:solidFill>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solidFill>
                  <a:schemeClr val="tx1">
                    <a:lumMod val="85000"/>
                    <a:lumOff val="15000"/>
                  </a:schemeClr>
                </a:solidFill>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solidFill>
                  <a:schemeClr val="tx1">
                    <a:lumMod val="85000"/>
                    <a:lumOff val="15000"/>
                  </a:schemeClr>
                </a:solidFill>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579600" y="1663200"/>
            <a:ext cx="5342400" cy="28944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6242400" y="1663200"/>
            <a:ext cx="5367600" cy="28944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3"/>
            </p:custDataLst>
          </p:nvPr>
        </p:nvSpPr>
        <p:spPr>
          <a:xfrm>
            <a:off x="572400" y="4816800"/>
            <a:ext cx="5342400" cy="781200"/>
          </a:xfrm>
        </p:spPr>
        <p:txBody>
          <a:bodyPr lIns="90000" tIns="46800" rIns="90000" bIns="46800">
            <a:normAutofit/>
          </a:bodyPr>
          <a:lstStyle>
            <a:lvl1pPr>
              <a:defRPr sz="1450"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4"/>
            </p:custDataLst>
          </p:nvPr>
        </p:nvSpPr>
        <p:spPr>
          <a:xfrm>
            <a:off x="6253200" y="4813200"/>
            <a:ext cx="5367600" cy="781200"/>
          </a:xfrm>
        </p:spPr>
        <p:txBody>
          <a:bodyPr lIns="90000" tIns="46800" rIns="90000" bIns="46800">
            <a:normAutofit/>
          </a:bodyPr>
          <a:lstStyle>
            <a:lvl1pPr>
              <a:defRPr sz="1450"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olidFill>
                <a:schemeClr val="tx1">
                  <a:lumMod val="85000"/>
                  <a:lumOff val="15000"/>
                </a:schemeClr>
              </a:solidFill>
              <a:sym typeface="+mn-ea"/>
            </a:endParaRPr>
          </a:p>
        </p:txBody>
      </p:sp>
      <p:pic>
        <p:nvPicPr>
          <p:cNvPr id="90" name="图片 89"/>
          <p:cNvPicPr>
            <a:picLocks noChangeAspect="1"/>
          </p:cNvPicPr>
          <p:nvPr userDrawn="1">
            <p:custDataLst>
              <p:tags r:id="rId3"/>
            </p:custDataLst>
          </p:nvPr>
        </p:nvPicPr>
        <p:blipFill>
          <a:blip r:embed="rId4" cstate="email"/>
          <a:stretch>
            <a:fillRect/>
          </a:stretch>
        </p:blipFill>
        <p:spPr>
          <a:xfrm>
            <a:off x="10914380" y="126365"/>
            <a:ext cx="1219200" cy="1572895"/>
          </a:xfrm>
          <a:prstGeom prst="rect">
            <a:avLst/>
          </a:prstGeom>
        </p:spPr>
      </p:pic>
      <p:pic>
        <p:nvPicPr>
          <p:cNvPr id="92" name="图片 91"/>
          <p:cNvPicPr>
            <a:picLocks noChangeAspect="1"/>
          </p:cNvPicPr>
          <p:nvPr userDrawn="1">
            <p:custDataLst>
              <p:tags r:id="rId5"/>
            </p:custDataLst>
          </p:nvPr>
        </p:nvPicPr>
        <p:blipFill>
          <a:blip r:embed="rId6" cstate="email"/>
          <a:stretch>
            <a:fillRect/>
          </a:stretch>
        </p:blipFill>
        <p:spPr>
          <a:xfrm>
            <a:off x="52070" y="5229860"/>
            <a:ext cx="1195070" cy="1566545"/>
          </a:xfrm>
          <a:prstGeom prst="rect">
            <a:avLst/>
          </a:prstGeom>
        </p:spPr>
      </p:pic>
      <p:sp>
        <p:nvSpPr>
          <p:cNvPr id="2" name="标题 1"/>
          <p:cNvSpPr>
            <a:spLocks noGrp="1"/>
          </p:cNvSpPr>
          <p:nvPr>
            <p:ph type="title" hasCustomPrompt="1"/>
            <p:custDataLst>
              <p:tags r:id="rId7"/>
            </p:custDataLst>
          </p:nvPr>
        </p:nvSpPr>
        <p:spPr>
          <a:xfrm>
            <a:off x="1522800" y="1339200"/>
            <a:ext cx="9144000" cy="2386800"/>
          </a:xfrm>
        </p:spPr>
        <p:txBody>
          <a:bodyPr lIns="90000" tIns="46800" rIns="90000" bIns="46800" anchor="b">
            <a:normAutofit/>
          </a:bodyPr>
          <a:lstStyle>
            <a:lvl1pPr algn="ctr">
              <a:defRPr sz="6000" baseline="0">
                <a:solidFill>
                  <a:schemeClr val="tx1">
                    <a:lumMod val="85000"/>
                    <a:lumOff val="15000"/>
                  </a:schemeClr>
                </a:solidFill>
                <a:latin typeface="微软雅黑" panose="020B0503020204020204" charset="-122"/>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8"/>
            </p:custDataLst>
          </p:nvPr>
        </p:nvSpPr>
        <p:spPr/>
        <p:txBody>
          <a:bodyPr/>
          <a:lstStyle>
            <a:lvl1pPr>
              <a:defRPr>
                <a:solidFill>
                  <a:schemeClr val="tx1">
                    <a:lumMod val="85000"/>
                    <a:lumOff val="15000"/>
                  </a:schemeClr>
                </a:solidFill>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solidFill>
                  <a:schemeClr val="tx1">
                    <a:lumMod val="85000"/>
                    <a:lumOff val="15000"/>
                  </a:schemeClr>
                </a:solidFill>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solidFill>
                  <a:schemeClr val="tx1">
                    <a:lumMod val="85000"/>
                    <a:lumOff val="15000"/>
                  </a:schemeClr>
                </a:solidFill>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1522413" y="3862800"/>
            <a:ext cx="9144000" cy="1656000"/>
          </a:xfrm>
        </p:spPr>
        <p:txBody>
          <a:bodyPr lIns="90000" tIns="46800" rIns="90000" bIns="46800">
            <a:normAutofit/>
          </a:bodyPr>
          <a:lstStyle>
            <a:lvl1pPr algn="ctr">
              <a:defRPr baseline="0">
                <a:solidFill>
                  <a:schemeClr val="tx1">
                    <a:lumMod val="85000"/>
                    <a:lumOff val="15000"/>
                  </a:schemeClr>
                </a:solidFill>
                <a:latin typeface="微软雅黑" panose="020B0503020204020204" charset="-122"/>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53.xml"/><Relationship Id="rId23" Type="http://schemas.openxmlformats.org/officeDocument/2006/relationships/tags" Target="../tags/tag152.xml"/><Relationship Id="rId22" Type="http://schemas.openxmlformats.org/officeDocument/2006/relationships/tags" Target="../tags/tag151.xml"/><Relationship Id="rId21" Type="http://schemas.openxmlformats.org/officeDocument/2006/relationships/tags" Target="../tags/tag150.xml"/><Relationship Id="rId20" Type="http://schemas.openxmlformats.org/officeDocument/2006/relationships/tags" Target="../tags/tag149.xml"/><Relationship Id="rId2" Type="http://schemas.openxmlformats.org/officeDocument/2006/relationships/slideLayout" Target="../slideLayouts/slideLayout13.xml"/><Relationship Id="rId19" Type="http://schemas.openxmlformats.org/officeDocument/2006/relationships/tags" Target="../tags/tag148.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90000" tIns="46800" rIns="90000" bIns="468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157.xml"/><Relationship Id="rId3" Type="http://schemas.openxmlformats.org/officeDocument/2006/relationships/tags" Target="../tags/tag156.xml"/><Relationship Id="rId2" Type="http://schemas.openxmlformats.org/officeDocument/2006/relationships/tags" Target="../tags/tag155.xml"/><Relationship Id="rId1" Type="http://schemas.openxmlformats.org/officeDocument/2006/relationships/tags" Target="../tags/tag154.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34.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tags" Target="../tags/tag237.xml"/><Relationship Id="rId2" Type="http://schemas.openxmlformats.org/officeDocument/2006/relationships/tags" Target="../tags/tag236.xml"/><Relationship Id="rId1" Type="http://schemas.openxmlformats.org/officeDocument/2006/relationships/tags" Target="../tags/tag235.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tags" Target="../tags/tag240.xml"/><Relationship Id="rId2" Type="http://schemas.openxmlformats.org/officeDocument/2006/relationships/tags" Target="../tags/tag239.xml"/><Relationship Id="rId1" Type="http://schemas.openxmlformats.org/officeDocument/2006/relationships/tags" Target="../tags/tag238.xml"/></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23.xml"/><Relationship Id="rId5" Type="http://schemas.openxmlformats.org/officeDocument/2006/relationships/tags" Target="../tags/tag244.xml"/><Relationship Id="rId4" Type="http://schemas.openxmlformats.org/officeDocument/2006/relationships/tags" Target="../tags/tag243.xml"/><Relationship Id="rId3" Type="http://schemas.openxmlformats.org/officeDocument/2006/relationships/tags" Target="../tags/tag242.xml"/><Relationship Id="rId2" Type="http://schemas.openxmlformats.org/officeDocument/2006/relationships/image" Target="../media/image11.jpeg"/><Relationship Id="rId1" Type="http://schemas.openxmlformats.org/officeDocument/2006/relationships/tags" Target="../tags/tag241.xml"/></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23.xml"/><Relationship Id="rId5" Type="http://schemas.openxmlformats.org/officeDocument/2006/relationships/tags" Target="../tags/tag246.xml"/><Relationship Id="rId4" Type="http://schemas.openxmlformats.org/officeDocument/2006/relationships/tags" Target="../tags/tag245.xml"/><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chart" Target="../charts/chart1.xml"/></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23.xml"/><Relationship Id="rId3" Type="http://schemas.openxmlformats.org/officeDocument/2006/relationships/tags" Target="../tags/tag249.xml"/><Relationship Id="rId2" Type="http://schemas.openxmlformats.org/officeDocument/2006/relationships/tags" Target="../tags/tag248.xml"/><Relationship Id="rId1" Type="http://schemas.openxmlformats.org/officeDocument/2006/relationships/tags" Target="../tags/tag247.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tags" Target="../tags/tag252.xml"/><Relationship Id="rId2" Type="http://schemas.openxmlformats.org/officeDocument/2006/relationships/tags" Target="../tags/tag251.xml"/><Relationship Id="rId1" Type="http://schemas.openxmlformats.org/officeDocument/2006/relationships/tags" Target="../tags/tag250.xml"/></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25.xml"/><Relationship Id="rId3" Type="http://schemas.openxmlformats.org/officeDocument/2006/relationships/tags" Target="../tags/tag255.xml"/><Relationship Id="rId2" Type="http://schemas.openxmlformats.org/officeDocument/2006/relationships/tags" Target="../tags/tag254.xml"/><Relationship Id="rId1" Type="http://schemas.openxmlformats.org/officeDocument/2006/relationships/tags" Target="../tags/tag253.xml"/></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tags" Target="../tags/tag258.xml"/><Relationship Id="rId2" Type="http://schemas.openxmlformats.org/officeDocument/2006/relationships/tags" Target="../tags/tag257.xml"/><Relationship Id="rId1" Type="http://schemas.openxmlformats.org/officeDocument/2006/relationships/tags" Target="../tags/tag256.xml"/></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29.xml"/><Relationship Id="rId3" Type="http://schemas.openxmlformats.org/officeDocument/2006/relationships/tags" Target="../tags/tag261.xml"/><Relationship Id="rId2" Type="http://schemas.openxmlformats.org/officeDocument/2006/relationships/tags" Target="../tags/tag260.xml"/><Relationship Id="rId1" Type="http://schemas.openxmlformats.org/officeDocument/2006/relationships/tags" Target="../tags/tag259.xml"/></Relationships>
</file>

<file path=ppt/slides/_rels/slide2.xml.rels><?xml version="1.0" encoding="UTF-8" standalone="yes"?>
<Relationships xmlns="http://schemas.openxmlformats.org/package/2006/relationships"><Relationship Id="rId9" Type="http://schemas.openxmlformats.org/officeDocument/2006/relationships/tags" Target="../tags/tag166.xml"/><Relationship Id="rId8" Type="http://schemas.openxmlformats.org/officeDocument/2006/relationships/tags" Target="../tags/tag165.xml"/><Relationship Id="rId7" Type="http://schemas.openxmlformats.org/officeDocument/2006/relationships/tags" Target="../tags/tag164.xml"/><Relationship Id="rId6" Type="http://schemas.openxmlformats.org/officeDocument/2006/relationships/tags" Target="../tags/tag163.xml"/><Relationship Id="rId5" Type="http://schemas.openxmlformats.org/officeDocument/2006/relationships/tags" Target="../tags/tag162.xml"/><Relationship Id="rId4" Type="http://schemas.openxmlformats.org/officeDocument/2006/relationships/tags" Target="../tags/tag161.xml"/><Relationship Id="rId30" Type="http://schemas.openxmlformats.org/officeDocument/2006/relationships/slideLayout" Target="../slideLayouts/slideLayout18.xml"/><Relationship Id="rId3" Type="http://schemas.openxmlformats.org/officeDocument/2006/relationships/tags" Target="../tags/tag160.xml"/><Relationship Id="rId29" Type="http://schemas.openxmlformats.org/officeDocument/2006/relationships/tags" Target="../tags/tag185.xml"/><Relationship Id="rId28" Type="http://schemas.openxmlformats.org/officeDocument/2006/relationships/image" Target="../media/image2.png"/><Relationship Id="rId27" Type="http://schemas.openxmlformats.org/officeDocument/2006/relationships/tags" Target="../tags/tag184.xml"/><Relationship Id="rId26" Type="http://schemas.openxmlformats.org/officeDocument/2006/relationships/tags" Target="../tags/tag183.xml"/><Relationship Id="rId25" Type="http://schemas.openxmlformats.org/officeDocument/2006/relationships/tags" Target="../tags/tag182.xml"/><Relationship Id="rId24" Type="http://schemas.openxmlformats.org/officeDocument/2006/relationships/tags" Target="../tags/tag181.xml"/><Relationship Id="rId23" Type="http://schemas.openxmlformats.org/officeDocument/2006/relationships/tags" Target="../tags/tag180.xml"/><Relationship Id="rId22" Type="http://schemas.openxmlformats.org/officeDocument/2006/relationships/tags" Target="../tags/tag179.xml"/><Relationship Id="rId21" Type="http://schemas.openxmlformats.org/officeDocument/2006/relationships/tags" Target="../tags/tag178.xml"/><Relationship Id="rId20" Type="http://schemas.openxmlformats.org/officeDocument/2006/relationships/tags" Target="../tags/tag177.xml"/><Relationship Id="rId2" Type="http://schemas.openxmlformats.org/officeDocument/2006/relationships/tags" Target="../tags/tag159.xml"/><Relationship Id="rId19" Type="http://schemas.openxmlformats.org/officeDocument/2006/relationships/tags" Target="../tags/tag176.xml"/><Relationship Id="rId18" Type="http://schemas.openxmlformats.org/officeDocument/2006/relationships/tags" Target="../tags/tag175.xml"/><Relationship Id="rId17" Type="http://schemas.openxmlformats.org/officeDocument/2006/relationships/tags" Target="../tags/tag174.xml"/><Relationship Id="rId16" Type="http://schemas.openxmlformats.org/officeDocument/2006/relationships/tags" Target="../tags/tag173.xml"/><Relationship Id="rId15" Type="http://schemas.openxmlformats.org/officeDocument/2006/relationships/tags" Target="../tags/tag172.xml"/><Relationship Id="rId14" Type="http://schemas.openxmlformats.org/officeDocument/2006/relationships/tags" Target="../tags/tag171.xml"/><Relationship Id="rId13" Type="http://schemas.openxmlformats.org/officeDocument/2006/relationships/tags" Target="../tags/tag170.xml"/><Relationship Id="rId12" Type="http://schemas.openxmlformats.org/officeDocument/2006/relationships/tags" Target="../tags/tag169.xml"/><Relationship Id="rId11" Type="http://schemas.openxmlformats.org/officeDocument/2006/relationships/tags" Target="../tags/tag168.xml"/><Relationship Id="rId10" Type="http://schemas.openxmlformats.org/officeDocument/2006/relationships/tags" Target="../tags/tag167.xml"/><Relationship Id="rId1" Type="http://schemas.openxmlformats.org/officeDocument/2006/relationships/tags" Target="../tags/tag158.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22.xml"/><Relationship Id="rId3" Type="http://schemas.openxmlformats.org/officeDocument/2006/relationships/tags" Target="../tags/tag264.xml"/><Relationship Id="rId2" Type="http://schemas.openxmlformats.org/officeDocument/2006/relationships/tags" Target="../tags/tag263.xml"/><Relationship Id="rId1" Type="http://schemas.openxmlformats.org/officeDocument/2006/relationships/tags" Target="../tags/tag262.xml"/></Relationships>
</file>

<file path=ppt/slides/_rels/slide3.xml.rels><?xml version="1.0" encoding="UTF-8" standalone="yes"?>
<Relationships xmlns="http://schemas.openxmlformats.org/package/2006/relationships"><Relationship Id="rId9" Type="http://schemas.openxmlformats.org/officeDocument/2006/relationships/tags" Target="../tags/tag194.xml"/><Relationship Id="rId8" Type="http://schemas.openxmlformats.org/officeDocument/2006/relationships/tags" Target="../tags/tag193.xml"/><Relationship Id="rId7" Type="http://schemas.openxmlformats.org/officeDocument/2006/relationships/tags" Target="../tags/tag192.xml"/><Relationship Id="rId6" Type="http://schemas.openxmlformats.org/officeDocument/2006/relationships/tags" Target="../tags/tag191.xml"/><Relationship Id="rId5" Type="http://schemas.openxmlformats.org/officeDocument/2006/relationships/tags" Target="../tags/tag190.xml"/><Relationship Id="rId4" Type="http://schemas.openxmlformats.org/officeDocument/2006/relationships/tags" Target="../tags/tag189.xml"/><Relationship Id="rId30" Type="http://schemas.openxmlformats.org/officeDocument/2006/relationships/slideLayout" Target="../slideLayouts/slideLayout18.xml"/><Relationship Id="rId3" Type="http://schemas.openxmlformats.org/officeDocument/2006/relationships/tags" Target="../tags/tag188.xml"/><Relationship Id="rId29" Type="http://schemas.openxmlformats.org/officeDocument/2006/relationships/tags" Target="../tags/tag213.xml"/><Relationship Id="rId28" Type="http://schemas.openxmlformats.org/officeDocument/2006/relationships/image" Target="../media/image2.png"/><Relationship Id="rId27" Type="http://schemas.openxmlformats.org/officeDocument/2006/relationships/tags" Target="../tags/tag212.xml"/><Relationship Id="rId26" Type="http://schemas.openxmlformats.org/officeDocument/2006/relationships/tags" Target="../tags/tag211.xml"/><Relationship Id="rId25" Type="http://schemas.openxmlformats.org/officeDocument/2006/relationships/tags" Target="../tags/tag210.xml"/><Relationship Id="rId24" Type="http://schemas.openxmlformats.org/officeDocument/2006/relationships/tags" Target="../tags/tag209.xml"/><Relationship Id="rId23" Type="http://schemas.openxmlformats.org/officeDocument/2006/relationships/tags" Target="../tags/tag208.xml"/><Relationship Id="rId22" Type="http://schemas.openxmlformats.org/officeDocument/2006/relationships/tags" Target="../tags/tag207.xml"/><Relationship Id="rId21" Type="http://schemas.openxmlformats.org/officeDocument/2006/relationships/tags" Target="../tags/tag206.xml"/><Relationship Id="rId20" Type="http://schemas.openxmlformats.org/officeDocument/2006/relationships/tags" Target="../tags/tag205.xml"/><Relationship Id="rId2" Type="http://schemas.openxmlformats.org/officeDocument/2006/relationships/tags" Target="../tags/tag187.xml"/><Relationship Id="rId19" Type="http://schemas.openxmlformats.org/officeDocument/2006/relationships/tags" Target="../tags/tag204.xml"/><Relationship Id="rId18" Type="http://schemas.openxmlformats.org/officeDocument/2006/relationships/tags" Target="../tags/tag203.xml"/><Relationship Id="rId17" Type="http://schemas.openxmlformats.org/officeDocument/2006/relationships/tags" Target="../tags/tag202.xml"/><Relationship Id="rId16" Type="http://schemas.openxmlformats.org/officeDocument/2006/relationships/tags" Target="../tags/tag201.xml"/><Relationship Id="rId15" Type="http://schemas.openxmlformats.org/officeDocument/2006/relationships/tags" Target="../tags/tag200.xml"/><Relationship Id="rId14" Type="http://schemas.openxmlformats.org/officeDocument/2006/relationships/tags" Target="../tags/tag199.xml"/><Relationship Id="rId13" Type="http://schemas.openxmlformats.org/officeDocument/2006/relationships/tags" Target="../tags/tag198.xml"/><Relationship Id="rId12" Type="http://schemas.openxmlformats.org/officeDocument/2006/relationships/tags" Target="../tags/tag197.xml"/><Relationship Id="rId11" Type="http://schemas.openxmlformats.org/officeDocument/2006/relationships/tags" Target="../tags/tag196.xml"/><Relationship Id="rId10" Type="http://schemas.openxmlformats.org/officeDocument/2006/relationships/tags" Target="../tags/tag195.xml"/><Relationship Id="rId1" Type="http://schemas.openxmlformats.org/officeDocument/2006/relationships/tags" Target="../tags/tag186.xml"/></Relationships>
</file>

<file path=ppt/slides/_rels/slide4.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217.xml"/><Relationship Id="rId4" Type="http://schemas.openxmlformats.org/officeDocument/2006/relationships/image" Target="../media/image2.png"/><Relationship Id="rId3" Type="http://schemas.openxmlformats.org/officeDocument/2006/relationships/tags" Target="../tags/tag216.xml"/><Relationship Id="rId2" Type="http://schemas.openxmlformats.org/officeDocument/2006/relationships/tags" Target="../tags/tag215.xml"/><Relationship Id="rId1" Type="http://schemas.openxmlformats.org/officeDocument/2006/relationships/tags" Target="../tags/tag214.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tags" Target="../tags/tag222.xml"/><Relationship Id="rId6" Type="http://schemas.openxmlformats.org/officeDocument/2006/relationships/image" Target="../media/image2.png"/><Relationship Id="rId5" Type="http://schemas.openxmlformats.org/officeDocument/2006/relationships/tags" Target="../tags/tag221.xml"/><Relationship Id="rId4" Type="http://schemas.openxmlformats.org/officeDocument/2006/relationships/tags" Target="../tags/tag220.xml"/><Relationship Id="rId3" Type="http://schemas.openxmlformats.org/officeDocument/2006/relationships/tags" Target="../tags/tag219.xml"/><Relationship Id="rId2" Type="http://schemas.openxmlformats.org/officeDocument/2006/relationships/image" Target="../media/image10.jpeg"/><Relationship Id="rId1" Type="http://schemas.openxmlformats.org/officeDocument/2006/relationships/tags" Target="../tags/tag218.xml"/></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226.xml"/><Relationship Id="rId4" Type="http://schemas.openxmlformats.org/officeDocument/2006/relationships/image" Target="../media/image2.png"/><Relationship Id="rId3" Type="http://schemas.openxmlformats.org/officeDocument/2006/relationships/tags" Target="../tags/tag225.xml"/><Relationship Id="rId2" Type="http://schemas.openxmlformats.org/officeDocument/2006/relationships/tags" Target="../tags/tag224.xml"/><Relationship Id="rId1" Type="http://schemas.openxmlformats.org/officeDocument/2006/relationships/tags" Target="../tags/tag223.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tags" Target="../tags/tag229.xml"/><Relationship Id="rId2" Type="http://schemas.openxmlformats.org/officeDocument/2006/relationships/tags" Target="../tags/tag228.xml"/><Relationship Id="rId1" Type="http://schemas.openxmlformats.org/officeDocument/2006/relationships/tags" Target="../tags/tag22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30.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tags" Target="../tags/tag233.xml"/><Relationship Id="rId2" Type="http://schemas.openxmlformats.org/officeDocument/2006/relationships/tags" Target="../tags/tag232.xml"/><Relationship Id="rId1" Type="http://schemas.openxmlformats.org/officeDocument/2006/relationships/tags" Target="../tags/tag2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标题 6"/>
          <p:cNvSpPr>
            <a:spLocks noGrp="1"/>
          </p:cNvSpPr>
          <p:nvPr>
            <p:custDataLst>
              <p:tags r:id="rId1"/>
            </p:custDataLst>
          </p:nvPr>
        </p:nvSpPr>
        <p:spPr>
          <a:xfrm>
            <a:off x="374650" y="1397635"/>
            <a:ext cx="3727450" cy="687705"/>
          </a:xfrm>
          <a:prstGeom prst="rect">
            <a:avLst/>
          </a:prstGeom>
        </p:spPr>
        <p:txBody>
          <a:bodyPr vert="horz" lIns="90000" tIns="46800" rIns="90000" bIns="0" rtlCol="0" anchor="b" anchorCtr="0">
            <a:normAutofit fontScale="70000"/>
          </a:bodyPr>
          <a:lstStyle>
            <a:lvl1pPr algn="ctr" defTabSz="914400" rtl="0" eaLnBrk="1" fontAlgn="auto" latinLnBrk="0" hangingPunct="1">
              <a:lnSpc>
                <a:spcPct val="100000"/>
              </a:lnSpc>
              <a:spcBef>
                <a:spcPct val="0"/>
              </a:spcBef>
              <a:buNone/>
              <a:defRPr sz="6000" b="0" u="none" strike="noStrike" kern="1200" cap="none" spc="600" normalizeH="0" baseline="0">
                <a:solidFill>
                  <a:schemeClr val="tx1">
                    <a:lumMod val="85000"/>
                    <a:lumOff val="15000"/>
                  </a:schemeClr>
                </a:solidFill>
                <a:uFillTx/>
                <a:latin typeface="Arial" panose="020B0604020202020204" pitchFamily="34" charset="0"/>
                <a:ea typeface="汉仪旗黑-85S" panose="00020600040101010101" pitchFamily="18" charset="-122"/>
                <a:cs typeface="+mj-cs"/>
              </a:defRPr>
            </a:lvl1pPr>
          </a:lstStyle>
          <a:p>
            <a:pPr algn="l"/>
            <a:r>
              <a:rPr lang="zh-CN" altLang="en-US" sz="4000" b="1" dirty="0">
                <a:solidFill>
                  <a:schemeClr val="bg1"/>
                </a:solidFill>
                <a:ea typeface="微软雅黑" panose="020B0503020204020204" charset="-122"/>
              </a:rPr>
              <a:t>徐州矿大实验学校</a:t>
            </a:r>
            <a:endParaRPr lang="zh-CN" altLang="en-US" sz="4000" b="1" dirty="0">
              <a:solidFill>
                <a:schemeClr val="bg1"/>
              </a:solidFill>
              <a:ea typeface="微软雅黑" panose="020B0503020204020204" charset="-122"/>
            </a:endParaRPr>
          </a:p>
        </p:txBody>
      </p:sp>
      <p:sp>
        <p:nvSpPr>
          <p:cNvPr id="2" name="标题 1"/>
          <p:cNvSpPr>
            <a:spLocks noGrp="1"/>
          </p:cNvSpPr>
          <p:nvPr>
            <p:ph type="ctrTitle"/>
            <p:custDataLst>
              <p:tags r:id="rId2"/>
            </p:custDataLst>
          </p:nvPr>
        </p:nvSpPr>
        <p:spPr>
          <a:xfrm>
            <a:off x="374651" y="2401270"/>
            <a:ext cx="5471160" cy="845166"/>
          </a:xfrm>
        </p:spPr>
        <p:txBody>
          <a:bodyPr>
            <a:normAutofit fontScale="90000"/>
          </a:bodyPr>
          <a:lstStyle/>
          <a:p>
            <a:r>
              <a:rPr lang="zh-CN" altLang="en-US" sz="3110" dirty="0"/>
              <a:t>当代中学生</a:t>
            </a:r>
            <a:br>
              <a:rPr lang="zh-CN" altLang="en-US" sz="3110" dirty="0"/>
            </a:br>
            <a:r>
              <a:rPr lang="zh-CN" altLang="en-US" sz="3110" dirty="0"/>
              <a:t>在学校实行双休后的活动</a:t>
            </a:r>
            <a:br>
              <a:rPr lang="zh-CN" altLang="en-US" sz="3110" dirty="0"/>
            </a:br>
            <a:r>
              <a:rPr lang="zh-CN" altLang="en-US" sz="3110" dirty="0"/>
              <a:t>统计及分析</a:t>
            </a:r>
            <a:endParaRPr lang="zh-CN" altLang="en-US" sz="3110" dirty="0"/>
          </a:p>
        </p:txBody>
      </p:sp>
      <p:sp>
        <p:nvSpPr>
          <p:cNvPr id="4" name="副标题 3"/>
          <p:cNvSpPr>
            <a:spLocks noGrp="1"/>
          </p:cNvSpPr>
          <p:nvPr>
            <p:ph type="subTitle" idx="1"/>
            <p:custDataLst>
              <p:tags r:id="rId3"/>
            </p:custDataLst>
          </p:nvPr>
        </p:nvSpPr>
        <p:spPr/>
        <p:txBody>
          <a:bodyPr>
            <a:noAutofit/>
          </a:bodyPr>
          <a:lstStyle/>
          <a:p>
            <a:r>
              <a:rPr lang="zh-CN" altLang="en-US" sz="1100" dirty="0"/>
              <a:t>主 持 人：谢晓慧</a:t>
            </a:r>
            <a:endParaRPr lang="zh-CN" altLang="en-US" sz="1100" dirty="0"/>
          </a:p>
          <a:p>
            <a:r>
              <a:rPr lang="zh-CN" altLang="en-US" sz="1100" dirty="0"/>
              <a:t>指导老师：韩宇</a:t>
            </a:r>
            <a:endParaRPr lang="zh-CN" altLang="en-US" sz="1100" dirty="0"/>
          </a:p>
        </p:txBody>
      </p:sp>
    </p:spTree>
    <p:custDataLst>
      <p:tags r:id="rId4"/>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r>
              <a:rPr lang="zh-CN" altLang="en-US" sz="2000"/>
              <a:t>1、整群调查法。从研究对象分为若干个群体，对每个群体进行调查。</a:t>
            </a:r>
            <a:endParaRPr lang="zh-CN" altLang="en-US" sz="2000"/>
          </a:p>
          <a:p>
            <a:r>
              <a:rPr lang="zh-CN" altLang="en-US" sz="2000"/>
              <a:t>2、问卷调查法。通过实际问卷表格，向被调查者提出问题以收集数据。</a:t>
            </a:r>
            <a:endParaRPr lang="zh-CN" altLang="en-US" sz="2000"/>
          </a:p>
        </p:txBody>
      </p:sp>
    </p:spTree>
    <p:custDataLst>
      <p:tags r:id="rId1"/>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custDataLst>
              <p:tags r:id="rId1"/>
            </p:custDataLst>
          </p:nvPr>
        </p:nvSpPr>
        <p:spPr>
          <a:xfrm>
            <a:off x="4944000" y="837000"/>
            <a:ext cx="2016000" cy="991170"/>
          </a:xfrm>
          <a:prstGeom prst="rect">
            <a:avLst/>
          </a:prstGeom>
          <a:noFill/>
          <a:ln>
            <a:noFill/>
          </a:ln>
        </p:spPr>
        <p:txBody>
          <a:bodyPr wrap="square" rtlCol="0" anchor="ctr" anchorCtr="0">
            <a:normAutofit fontScale="82500"/>
          </a:bodyPr>
          <a:lstStyle/>
          <a:p>
            <a:pPr algn="ctr"/>
            <a:r>
              <a:rPr lang="zh-CN" altLang="en-US" sz="6600" b="1" dirty="0">
                <a:solidFill>
                  <a:schemeClr val="bg1"/>
                </a:solidFill>
                <a:latin typeface="Arial" panose="020B0604020202020204" pitchFamily="34" charset="0"/>
                <a:ea typeface="微软雅黑" panose="020B0503020204020204" charset="-122"/>
              </a:rPr>
              <a:t>柒</a:t>
            </a:r>
            <a:endParaRPr lang="zh-CN" altLang="en-US" sz="6600" b="1" dirty="0">
              <a:solidFill>
                <a:schemeClr val="bg1"/>
              </a:solidFill>
              <a:latin typeface="Arial" panose="020B0604020202020204" pitchFamily="34" charset="0"/>
              <a:ea typeface="微软雅黑" panose="020B0503020204020204" charset="-122"/>
            </a:endParaRPr>
          </a:p>
        </p:txBody>
      </p:sp>
      <p:sp>
        <p:nvSpPr>
          <p:cNvPr id="14" name="标题 13"/>
          <p:cNvSpPr>
            <a:spLocks noGrp="1"/>
          </p:cNvSpPr>
          <p:nvPr>
            <p:ph type="title"/>
            <p:custDataLst>
              <p:tags r:id="rId2"/>
            </p:custDataLst>
          </p:nvPr>
        </p:nvSpPr>
        <p:spPr/>
        <p:txBody>
          <a:bodyPr>
            <a:normAutofit/>
          </a:bodyPr>
          <a:lstStyle/>
          <a:p>
            <a:r>
              <a:rPr lang="zh-CN" altLang="en-US" sz="4000" dirty="0"/>
              <a:t>调查问卷</a:t>
            </a:r>
            <a:endParaRPr lang="zh-CN" altLang="en-US" sz="4000" dirty="0"/>
          </a:p>
        </p:txBody>
      </p:sp>
    </p:spTree>
    <p:custDataLst>
      <p:tags r:id="rId3"/>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custDataLst>
              <p:tags r:id="rId1"/>
            </p:custDataLst>
          </p:nvPr>
        </p:nvSpPr>
        <p:spPr>
          <a:xfrm>
            <a:off x="4944000" y="837000"/>
            <a:ext cx="2016000" cy="991170"/>
          </a:xfrm>
          <a:prstGeom prst="rect">
            <a:avLst/>
          </a:prstGeom>
          <a:noFill/>
          <a:ln>
            <a:noFill/>
          </a:ln>
        </p:spPr>
        <p:txBody>
          <a:bodyPr wrap="square" rtlCol="0" anchor="ctr" anchorCtr="0">
            <a:normAutofit fontScale="82500"/>
          </a:bodyPr>
          <a:lstStyle/>
          <a:p>
            <a:pPr algn="ctr"/>
            <a:r>
              <a:rPr lang="zh-CN" altLang="en-US" sz="6600" b="1" dirty="0">
                <a:solidFill>
                  <a:schemeClr val="bg1"/>
                </a:solidFill>
                <a:latin typeface="Arial" panose="020B0604020202020204" pitchFamily="34" charset="0"/>
                <a:ea typeface="微软雅黑" panose="020B0503020204020204" charset="-122"/>
              </a:rPr>
              <a:t>捌</a:t>
            </a:r>
            <a:endParaRPr lang="zh-CN" altLang="en-US" sz="6600" b="1" dirty="0">
              <a:solidFill>
                <a:schemeClr val="bg1"/>
              </a:solidFill>
              <a:latin typeface="Arial" panose="020B0604020202020204" pitchFamily="34" charset="0"/>
              <a:ea typeface="微软雅黑" panose="020B0503020204020204" charset="-122"/>
            </a:endParaRPr>
          </a:p>
        </p:txBody>
      </p:sp>
      <p:sp>
        <p:nvSpPr>
          <p:cNvPr id="14" name="标题 13"/>
          <p:cNvSpPr>
            <a:spLocks noGrp="1"/>
          </p:cNvSpPr>
          <p:nvPr>
            <p:ph type="title"/>
            <p:custDataLst>
              <p:tags r:id="rId2"/>
            </p:custDataLst>
          </p:nvPr>
        </p:nvSpPr>
        <p:spPr/>
        <p:txBody>
          <a:bodyPr>
            <a:normAutofit/>
          </a:bodyPr>
          <a:lstStyle/>
          <a:p>
            <a:r>
              <a:rPr lang="zh-CN" altLang="en-US" sz="4000" dirty="0"/>
              <a:t>数据分析</a:t>
            </a:r>
            <a:endParaRPr lang="zh-CN" altLang="en-US" sz="4000" dirty="0"/>
          </a:p>
        </p:txBody>
      </p:sp>
    </p:spTree>
    <p:custDataLst>
      <p:tags r:id="rId3"/>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C:\Users\Administrator.USER-20190207SV\Desktop\法学\pile-of-books-159866.jpgpile-of-books-159866"/>
          <p:cNvPicPr/>
          <p:nvPr>
            <p:custDataLst>
              <p:tags r:id="rId1"/>
            </p:custDataLst>
          </p:nvPr>
        </p:nvPicPr>
        <p:blipFill>
          <a:blip r:embed="rId2" cstate="email">
            <a:lum bright="12000"/>
          </a:blip>
          <a:srcRect l="-93"/>
          <a:stretch>
            <a:fillRect/>
          </a:stretch>
        </p:blipFill>
        <p:spPr>
          <a:xfrm>
            <a:off x="614011" y="443231"/>
            <a:ext cx="10969200" cy="3643200"/>
          </a:xfrm>
          <a:prstGeom prst="rect">
            <a:avLst/>
          </a:prstGeom>
        </p:spPr>
      </p:pic>
      <p:sp>
        <p:nvSpPr>
          <p:cNvPr id="4" name="Title 6"/>
          <p:cNvSpPr txBox="1"/>
          <p:nvPr>
            <p:custDataLst>
              <p:tags r:id="rId3"/>
            </p:custDataLst>
          </p:nvPr>
        </p:nvSpPr>
        <p:spPr>
          <a:xfrm>
            <a:off x="613744" y="4086105"/>
            <a:ext cx="10973399" cy="1043940"/>
          </a:xfrm>
          <a:prstGeom prst="rect">
            <a:avLst/>
          </a:prstGeom>
          <a:noFill/>
          <a:ln w="3175">
            <a:noFill/>
            <a:prstDash val="dash"/>
          </a:ln>
        </p:spPr>
        <p:txBody>
          <a:bodyPr wrap="square" lIns="72000" tIns="0" rIns="72000" bIns="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ysClr val="windowText" lastClr="000000"/>
                </a:solidFill>
                <a:effectLst/>
                <a:latin typeface="+mj-lt"/>
                <a:ea typeface="+mn-ea"/>
                <a:cs typeface="Segoe UI" panose="020B0502040204020203" pitchFamily="34" charset="0"/>
              </a:defRPr>
            </a:lvl1pPr>
          </a:lstStyle>
          <a:p>
            <a:pPr algn="just">
              <a:lnSpc>
                <a:spcPct val="130000"/>
              </a:lnSpc>
              <a:spcAft>
                <a:spcPts val="800"/>
              </a:spcAft>
            </a:pPr>
            <a:r>
              <a:rPr lang="zh-CN" altLang="en-US" sz="1800" spc="50">
                <a:ln w="3175">
                  <a:noFill/>
                  <a:prstDash val="dash"/>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本次研究共发出300份，收回300分，有效300份。（如图一）从图中可以看出，持“支持双休”的人数占90%，持“反对双休”的人数占3%，持“其它”的人数占7%。总之，从现在的状况下分析，大部分人支持初高中进行双休。</a:t>
            </a:r>
            <a:endParaRPr lang="zh-CN" altLang="en-US" sz="1800" spc="50">
              <a:ln w="3175">
                <a:noFill/>
                <a:prstDash val="dash"/>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endParaRPr>
          </a:p>
        </p:txBody>
      </p:sp>
      <p:sp>
        <p:nvSpPr>
          <p:cNvPr id="5" name="Title 6"/>
          <p:cNvSpPr txBox="1"/>
          <p:nvPr>
            <p:custDataLst>
              <p:tags r:id="rId4"/>
            </p:custDataLst>
          </p:nvPr>
        </p:nvSpPr>
        <p:spPr>
          <a:xfrm>
            <a:off x="609299" y="4486088"/>
            <a:ext cx="10973399" cy="565147"/>
          </a:xfrm>
          <a:prstGeom prst="rect">
            <a:avLst/>
          </a:prstGeom>
          <a:noFill/>
          <a:ln w="3175">
            <a:noFill/>
            <a:prstDash val="dash"/>
          </a:ln>
        </p:spPr>
        <p:txBody>
          <a:bodyPr wrap="square" lIns="72000" tIns="36000" rIns="72000" bIns="360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ysClr val="windowText" lastClr="000000"/>
                </a:solidFill>
                <a:effectLst/>
                <a:latin typeface="+mj-lt"/>
                <a:ea typeface="+mn-ea"/>
                <a:cs typeface="Segoe UI" panose="020B0502040204020203" pitchFamily="34" charset="0"/>
              </a:defRPr>
            </a:lvl1pPr>
          </a:lstStyle>
          <a:p>
            <a:pPr>
              <a:lnSpc>
                <a:spcPct val="100000"/>
              </a:lnSpc>
              <a:spcAft>
                <a:spcPts val="800"/>
              </a:spcAft>
            </a:pPr>
            <a:r>
              <a:rPr altLang="zh-CN" sz="3200" b="1" spc="300" dirty="0">
                <a:ln w="3175">
                  <a:noFill/>
                  <a:prstDash val="dash"/>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 </a:t>
            </a:r>
            <a:endParaRPr altLang="zh-CN" sz="3200" b="1" spc="300" dirty="0">
              <a:ln w="3175">
                <a:noFill/>
                <a:prstDash val="dash"/>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endParaRPr>
          </a:p>
        </p:txBody>
      </p:sp>
    </p:spTree>
    <p:custDataLst>
      <p:tags r:id="rId5"/>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fontScale="90000"/>
          </a:bodyPr>
          <a:p>
            <a:endParaRPr lang="zh-CN" altLang="en-US"/>
          </a:p>
        </p:txBody>
      </p:sp>
      <p:graphicFrame>
        <p:nvGraphicFramePr>
          <p:cNvPr id="7" name="图表 4"/>
          <p:cNvGraphicFramePr/>
          <p:nvPr>
            <p:custDataLst>
              <p:tags r:id="rId4"/>
            </p:custDataLst>
          </p:nvPr>
        </p:nvGraphicFramePr>
        <p:xfrm>
          <a:off x="1145099945" y="521995400"/>
          <a:ext cx="2147011200" cy="1374190800"/>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5" name="图表 4"/>
          <p:cNvGraphicFramePr/>
          <p:nvPr/>
        </p:nvGraphicFramePr>
        <p:xfrm>
          <a:off x="510540" y="1213803"/>
          <a:ext cx="4826000" cy="286194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8" name="图表 2"/>
          <p:cNvGraphicFramePr/>
          <p:nvPr/>
        </p:nvGraphicFramePr>
        <p:xfrm>
          <a:off x="6628765" y="1634173"/>
          <a:ext cx="4521200" cy="2689225"/>
        </p:xfrm>
        <a:graphic>
          <a:graphicData uri="http://schemas.openxmlformats.org/drawingml/2006/chart">
            <c:chart xmlns:c="http://schemas.openxmlformats.org/drawingml/2006/chart" xmlns:r="http://schemas.openxmlformats.org/officeDocument/2006/relationships" r:id="rId3"/>
          </a:graphicData>
        </a:graphic>
      </p:graphicFrame>
    </p:spTree>
    <p:custDataLst>
      <p:tags r:id="rId5"/>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6"/>
          <p:cNvSpPr txBox="1"/>
          <p:nvPr>
            <p:custDataLst>
              <p:tags r:id="rId1"/>
            </p:custDataLst>
          </p:nvPr>
        </p:nvSpPr>
        <p:spPr>
          <a:xfrm>
            <a:off x="119714" y="705365"/>
            <a:ext cx="10973399" cy="1043940"/>
          </a:xfrm>
          <a:prstGeom prst="rect">
            <a:avLst/>
          </a:prstGeom>
          <a:noFill/>
          <a:ln w="3175">
            <a:noFill/>
            <a:prstDash val="dash"/>
          </a:ln>
        </p:spPr>
        <p:txBody>
          <a:bodyPr wrap="square" lIns="72000" tIns="0" rIns="72000" bIns="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ysClr val="windowText" lastClr="000000"/>
                </a:solidFill>
                <a:effectLst/>
                <a:latin typeface="+mj-lt"/>
                <a:ea typeface="+mn-ea"/>
                <a:cs typeface="Segoe UI" panose="020B0502040204020203" pitchFamily="34" charset="0"/>
              </a:defRPr>
            </a:lvl1pPr>
          </a:lstStyle>
          <a:p>
            <a:pPr algn="just">
              <a:lnSpc>
                <a:spcPct val="130000"/>
              </a:lnSpc>
              <a:spcAft>
                <a:spcPts val="800"/>
              </a:spcAft>
            </a:pPr>
            <a:r>
              <a:rPr lang="zh-CN" altLang="en-US" sz="2000" spc="50">
                <a:ln w="3175">
                  <a:noFill/>
                  <a:prstDash val="dash"/>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根据表格可以得出占20%的同学双休在家的活动是玩手机，而进行阅读或欣赏艺术作品的人数却仅占3%，可见，双休的弊病已经显现，双休的本意是为学生提供更多的课余时间休息或者是发挥自己的特长爱好，减轻学习的的压力，促进身心健康的发展。学生也因为自控能力的不足，沉迷于网络，这是问题的根源。所以无论是父母还是学校的都应该有责任去帮助学生形成正确的价值观和人格，避免这种现象的发生。另外一项占比很大的就是补课，补课的占比高达35%，由调查问卷分析，选择“补课”这一选项的同学反映是父母要求自己在外上补习班，而并非本意。也有同学觉得是因为可以利用双休的时间进行弯道超车，也就是当下流行的“内卷”。无论是哪种原因，我认为学生家长应该把健康放在首位，尊重孩子的选择，如果有能力的话，可以适当的上课。透过图表也反映出当代高中生应该加强锻炼，不仅是体育锻炼，还有社会锻炼。提高和发展社会能力，能够更好的适应社会、走进社会。</a:t>
            </a:r>
            <a:endParaRPr lang="zh-CN" altLang="en-US" sz="2000" spc="50">
              <a:ln w="3175">
                <a:noFill/>
                <a:prstDash val="dash"/>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endParaRPr>
          </a:p>
        </p:txBody>
      </p:sp>
      <p:sp>
        <p:nvSpPr>
          <p:cNvPr id="5" name="Title 6"/>
          <p:cNvSpPr txBox="1"/>
          <p:nvPr>
            <p:custDataLst>
              <p:tags r:id="rId2"/>
            </p:custDataLst>
          </p:nvPr>
        </p:nvSpPr>
        <p:spPr>
          <a:xfrm>
            <a:off x="609299" y="4486088"/>
            <a:ext cx="10973399" cy="565147"/>
          </a:xfrm>
          <a:prstGeom prst="rect">
            <a:avLst/>
          </a:prstGeom>
          <a:noFill/>
          <a:ln w="3175">
            <a:noFill/>
            <a:prstDash val="dash"/>
          </a:ln>
        </p:spPr>
        <p:txBody>
          <a:bodyPr wrap="square" lIns="72000" tIns="36000" rIns="72000" bIns="360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ysClr val="windowText" lastClr="000000"/>
                </a:solidFill>
                <a:effectLst/>
                <a:latin typeface="+mj-lt"/>
                <a:ea typeface="+mn-ea"/>
                <a:cs typeface="Segoe UI" panose="020B0502040204020203" pitchFamily="34" charset="0"/>
              </a:defRPr>
            </a:lvl1pPr>
          </a:lstStyle>
          <a:p>
            <a:pPr>
              <a:lnSpc>
                <a:spcPct val="100000"/>
              </a:lnSpc>
              <a:spcAft>
                <a:spcPts val="800"/>
              </a:spcAft>
            </a:pPr>
            <a:r>
              <a:rPr altLang="zh-CN" sz="3200" b="1" spc="300" dirty="0">
                <a:ln w="3175">
                  <a:noFill/>
                  <a:prstDash val="dash"/>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 </a:t>
            </a:r>
            <a:endParaRPr altLang="zh-CN" sz="3200" b="1" spc="300" dirty="0">
              <a:ln w="3175">
                <a:noFill/>
                <a:prstDash val="dash"/>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endParaRPr>
          </a:p>
        </p:txBody>
      </p:sp>
    </p:spTree>
    <p:custDataLst>
      <p:tags r:id="rId3"/>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custDataLst>
              <p:tags r:id="rId1"/>
            </p:custDataLst>
          </p:nvPr>
        </p:nvSpPr>
        <p:spPr>
          <a:xfrm>
            <a:off x="4944000" y="837000"/>
            <a:ext cx="2016000" cy="991170"/>
          </a:xfrm>
          <a:prstGeom prst="rect">
            <a:avLst/>
          </a:prstGeom>
          <a:noFill/>
          <a:ln>
            <a:noFill/>
          </a:ln>
        </p:spPr>
        <p:txBody>
          <a:bodyPr wrap="square" rtlCol="0" anchor="ctr" anchorCtr="0">
            <a:normAutofit fontScale="82500"/>
          </a:bodyPr>
          <a:lstStyle/>
          <a:p>
            <a:pPr algn="ctr"/>
            <a:r>
              <a:rPr lang="zh-CN" altLang="en-US" sz="6600" b="1" dirty="0">
                <a:solidFill>
                  <a:schemeClr val="bg1"/>
                </a:solidFill>
                <a:latin typeface="Arial" panose="020B0604020202020204" pitchFamily="34" charset="0"/>
                <a:ea typeface="微软雅黑" panose="020B0503020204020204" charset="-122"/>
              </a:rPr>
              <a:t>玖</a:t>
            </a:r>
            <a:endParaRPr lang="zh-CN" altLang="en-US" sz="6600" b="1" dirty="0">
              <a:solidFill>
                <a:schemeClr val="bg1"/>
              </a:solidFill>
              <a:latin typeface="Arial" panose="020B0604020202020204" pitchFamily="34" charset="0"/>
              <a:ea typeface="微软雅黑" panose="020B0503020204020204" charset="-122"/>
            </a:endParaRPr>
          </a:p>
        </p:txBody>
      </p:sp>
      <p:sp>
        <p:nvSpPr>
          <p:cNvPr id="14" name="标题 13"/>
          <p:cNvSpPr>
            <a:spLocks noGrp="1"/>
          </p:cNvSpPr>
          <p:nvPr>
            <p:ph type="title"/>
            <p:custDataLst>
              <p:tags r:id="rId2"/>
            </p:custDataLst>
          </p:nvPr>
        </p:nvSpPr>
        <p:spPr/>
        <p:txBody>
          <a:bodyPr>
            <a:normAutofit/>
          </a:bodyPr>
          <a:lstStyle/>
          <a:p>
            <a:r>
              <a:rPr lang="zh-CN" altLang="en-US" dirty="0"/>
              <a:t>结论与对策</a:t>
            </a:r>
            <a:endParaRPr lang="zh-CN" altLang="en-US" dirty="0"/>
          </a:p>
        </p:txBody>
      </p:sp>
    </p:spTree>
    <p:custDataLst>
      <p:tags r:id="rId3"/>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custDataLst>
              <p:tags r:id="rId1"/>
            </p:custDataLst>
          </p:nvPr>
        </p:nvSpPr>
        <p:spPr>
          <a:xfrm>
            <a:off x="5675900" y="2491250"/>
            <a:ext cx="3960000" cy="882000"/>
          </a:xfrm>
        </p:spPr>
        <p:txBody>
          <a:bodyPr/>
          <a:lstStyle/>
          <a:p>
            <a:r>
              <a:rPr lang="zh-CN" altLang="en-US" dirty="0"/>
              <a:t>小结</a:t>
            </a:r>
            <a:endParaRPr lang="zh-CN" altLang="en-US" dirty="0"/>
          </a:p>
        </p:txBody>
      </p:sp>
      <p:sp>
        <p:nvSpPr>
          <p:cNvPr id="5" name="文本占位符 4"/>
          <p:cNvSpPr>
            <a:spLocks noGrp="1"/>
          </p:cNvSpPr>
          <p:nvPr>
            <p:ph type="body" sz="quarter" idx="13"/>
            <p:custDataLst>
              <p:tags r:id="rId2"/>
            </p:custDataLst>
          </p:nvPr>
        </p:nvSpPr>
        <p:spPr>
          <a:xfrm>
            <a:off x="534095" y="201900"/>
            <a:ext cx="3956400" cy="4093200"/>
          </a:xfrm>
        </p:spPr>
        <p:txBody>
          <a:bodyPr>
            <a:noAutofit/>
          </a:bodyPr>
          <a:lstStyle/>
          <a:p>
            <a:pPr marL="0" indent="0">
              <a:buNone/>
            </a:pPr>
            <a:r>
              <a:rPr lang="zh-CN" altLang="en-US" sz="1200" b="1"/>
              <a:t>1、改进措施</a:t>
            </a:r>
            <a:endParaRPr lang="zh-CN" altLang="en-US" sz="1200" b="1"/>
          </a:p>
          <a:p>
            <a:pPr marL="0" indent="0">
              <a:buNone/>
            </a:pPr>
            <a:r>
              <a:rPr lang="zh-CN" altLang="en-US" sz="1200" b="1"/>
              <a:t>（一）学生方面。作为高中生，我们应以学业为重，理解他人的良苦用心。可以用网络疏解心里的压力，但不能过度沉迷网路。同时也要多参与社会活动，增强社交能力，积累经验。</a:t>
            </a:r>
            <a:endParaRPr lang="zh-CN" altLang="en-US" sz="1200" b="1"/>
          </a:p>
          <a:p>
            <a:pPr marL="0" indent="0">
              <a:buNone/>
            </a:pPr>
            <a:r>
              <a:rPr lang="zh-CN" altLang="en-US" sz="1200" b="1"/>
              <a:t>（二）学校方面。蔡元培先生曾言：“美育者，应用美学之理论于教育，以陶养感情为目的者也。”学生在校期间，有责任为学生提供心理服务和正确的价值观引导。营造良好的学习氛围，提高学生的学习兴趣。</a:t>
            </a:r>
            <a:endParaRPr lang="zh-CN" altLang="en-US" sz="1200" b="1"/>
          </a:p>
          <a:p>
            <a:pPr marL="0" indent="0">
              <a:buNone/>
            </a:pPr>
            <a:r>
              <a:rPr lang="zh-CN" altLang="en-US" sz="1200" b="1"/>
              <a:t>（三）老师方面。“教育者，养成人格之事业也。”老师应该提升自身的教学素养与能力，提高课堂的效率，在班内组织学生参与各种形式的活动。</a:t>
            </a:r>
            <a:endParaRPr lang="zh-CN" altLang="en-US" sz="1200" b="1"/>
          </a:p>
          <a:p>
            <a:pPr marL="0" indent="0">
              <a:buNone/>
            </a:pPr>
            <a:r>
              <a:rPr lang="zh-CN" altLang="en-US" sz="1200" b="1"/>
              <a:t>（四）家长方面。家长要理解孩子的需求，不该给孩子施加过大的压力，成为“压死骆驼的最后一根稻草”，给予孩子正确价值引导。</a:t>
            </a:r>
            <a:endParaRPr lang="zh-CN" altLang="en-US" sz="1200" b="1"/>
          </a:p>
          <a:p>
            <a:pPr marL="0" indent="0">
              <a:buNone/>
            </a:pPr>
            <a:r>
              <a:rPr lang="zh-CN" altLang="en-US" sz="1200" b="1"/>
              <a:t>（五）社会方面。应限制各类无营业执照的辅导机构，还学习一片净土；应为中学生提供更丰富的假期活动，如一些科普类活动，公益类活动，参观大学等活动，让中学生走进生活，走进社会；为中学生提供合适的自习学习环境，如开放图书馆，公益性自习室等。</a:t>
            </a:r>
            <a:endParaRPr lang="zh-CN" altLang="en-US" sz="1200" b="1"/>
          </a:p>
        </p:txBody>
      </p:sp>
    </p:spTree>
    <p:custDataLst>
      <p:tags r:id="rId3"/>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custDataLst>
              <p:tags r:id="rId1"/>
            </p:custDataLst>
          </p:nvPr>
        </p:nvSpPr>
        <p:spPr>
          <a:xfrm>
            <a:off x="4944000" y="837000"/>
            <a:ext cx="2016000" cy="991170"/>
          </a:xfrm>
          <a:prstGeom prst="rect">
            <a:avLst/>
          </a:prstGeom>
          <a:noFill/>
          <a:ln>
            <a:noFill/>
          </a:ln>
        </p:spPr>
        <p:txBody>
          <a:bodyPr wrap="square" rtlCol="0" anchor="ctr" anchorCtr="0">
            <a:normAutofit fontScale="82500"/>
          </a:bodyPr>
          <a:lstStyle/>
          <a:p>
            <a:pPr algn="ctr"/>
            <a:r>
              <a:rPr lang="zh-CN" altLang="en-US" sz="6600" b="1" dirty="0">
                <a:solidFill>
                  <a:schemeClr val="bg1"/>
                </a:solidFill>
                <a:latin typeface="Arial" panose="020B0604020202020204" pitchFamily="34" charset="0"/>
                <a:ea typeface="微软雅黑" panose="020B0503020204020204" charset="-122"/>
              </a:rPr>
              <a:t>拾</a:t>
            </a:r>
            <a:endParaRPr lang="zh-CN" altLang="en-US" sz="6600" b="1" dirty="0">
              <a:solidFill>
                <a:schemeClr val="bg1"/>
              </a:solidFill>
              <a:latin typeface="Arial" panose="020B0604020202020204" pitchFamily="34" charset="0"/>
              <a:ea typeface="微软雅黑" panose="020B0503020204020204" charset="-122"/>
            </a:endParaRPr>
          </a:p>
        </p:txBody>
      </p:sp>
      <p:sp>
        <p:nvSpPr>
          <p:cNvPr id="14" name="标题 13"/>
          <p:cNvSpPr>
            <a:spLocks noGrp="1"/>
          </p:cNvSpPr>
          <p:nvPr>
            <p:ph type="title"/>
            <p:custDataLst>
              <p:tags r:id="rId2"/>
            </p:custDataLst>
          </p:nvPr>
        </p:nvSpPr>
        <p:spPr/>
        <p:txBody>
          <a:bodyPr>
            <a:normAutofit/>
          </a:bodyPr>
          <a:lstStyle/>
          <a:p>
            <a:r>
              <a:rPr lang="zh-CN" altLang="en-US" sz="4000" dirty="0"/>
              <a:t>未来展望</a:t>
            </a:r>
            <a:endParaRPr lang="zh-CN" altLang="en-US" sz="4000" dirty="0"/>
          </a:p>
        </p:txBody>
      </p:sp>
    </p:spTree>
    <p:custDataLst>
      <p:tags r:id="rId3"/>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custDataLst>
              <p:tags r:id="rId1"/>
            </p:custDataLst>
          </p:nvPr>
        </p:nvSpPr>
        <p:spPr>
          <a:xfrm>
            <a:off x="1248410" y="1311275"/>
            <a:ext cx="10055860" cy="4572635"/>
          </a:xfrm>
        </p:spPr>
        <p:txBody>
          <a:bodyPr>
            <a:normAutofit fontScale="90000"/>
          </a:bodyPr>
          <a:lstStyle/>
          <a:p>
            <a:pPr algn="l"/>
            <a:r>
              <a:rPr lang="zh-CN" altLang="en-US" sz="2000" dirty="0"/>
              <a:t>双休得以施行，是因为社会上更多的人看到了现代社会中考高考的竞争压力，去考虑学生们的感受和心理健康，想要推动教育的进步与发展。不论是益是弊，都应因人而议，不应该“一棒子打死”。</a:t>
            </a:r>
            <a:br>
              <a:rPr lang="zh-CN" altLang="en-US" sz="2000" dirty="0"/>
            </a:br>
            <a:r>
              <a:rPr lang="zh-CN" altLang="en-US" sz="2000" dirty="0"/>
              <a:t>首先，恢复双休政策的实施具有深远的意义。学生的身心健康是教育的首要任务， 长时间的连续学习会使学生身心疲惫，恢复双休能够让学生有更多的休息时间，有利于缓解学习压力，提高学习效率。 </a:t>
            </a:r>
            <a:br>
              <a:rPr lang="zh-CN" altLang="en-US" sz="2000" dirty="0"/>
            </a:br>
            <a:r>
              <a:rPr lang="zh-CN" altLang="en-US" sz="2000" dirty="0"/>
              <a:t>此外，恢复双休有助于促进家庭教育和亲子关系的和谐，学生有更多的时间和家长在一起，可以增强家庭互动，增进亲子关系。同时，恢复双休也有利于学生的全面发展，他们有更多的自由时间和空间，可以参加各种兴趣爱好和社团活动，培养自己的综合素质和能力。 </a:t>
            </a:r>
            <a:br>
              <a:rPr lang="zh-CN" altLang="en-US" sz="2000" dirty="0"/>
            </a:br>
            <a:r>
              <a:rPr lang="zh-CN" altLang="en-US" sz="2000" dirty="0"/>
              <a:t>然而，恢复双休政策的实施也需要解决一些关键问题。首先是学生的安全问题，学校需要加强安全管理，确保学生在离途中的安全。同时，学校还需要加强校园安全防范措施，确保学生在校园内的安全。 </a:t>
            </a:r>
            <a:br>
              <a:rPr lang="zh-CN" altLang="en-US" sz="2000" dirty="0"/>
            </a:br>
            <a:r>
              <a:rPr lang="zh-CN" altLang="en-US" sz="2000" dirty="0"/>
              <a:t>其次是学生的学习问题，恢复双休可能会影响学生的学习进度和成绩，因此学该需要制定合理的教学计划和安排，保证学生的学习质量和进度不受影。</a:t>
            </a:r>
            <a:br>
              <a:rPr lang="zh-CN" altLang="en-US" sz="2000" dirty="0"/>
            </a:br>
            <a:r>
              <a:rPr lang="zh-CN" altLang="en-US" sz="2000" dirty="0"/>
              <a:t>最后，希望社会能够为中学生群体提供更多的适合学生群体的公益性活动、科普性活动，让中学生走进生活、融入社会，独立自主。中学生能力的培养应该是全方面的，而不应只限制在学习上。</a:t>
            </a:r>
            <a:endParaRPr lang="zh-CN" altLang="en-US" sz="2000" dirty="0"/>
          </a:p>
        </p:txBody>
      </p:sp>
      <p:sp>
        <p:nvSpPr>
          <p:cNvPr id="8" name="文本占位符 7"/>
          <p:cNvSpPr>
            <a:spLocks noGrp="1"/>
          </p:cNvSpPr>
          <p:nvPr>
            <p:ph type="body" sz="quarter" idx="13"/>
            <p:custDataLst>
              <p:tags r:id="rId2"/>
            </p:custDataLst>
          </p:nvPr>
        </p:nvSpPr>
        <p:spPr/>
        <p:txBody>
          <a:bodyPr/>
          <a:lstStyle/>
          <a:p>
            <a:pPr marL="0" indent="0">
              <a:buNone/>
            </a:pPr>
            <a:r>
              <a:rPr lang="en-US" altLang="zh-CN" dirty="0"/>
              <a:t> </a:t>
            </a:r>
            <a:endParaRPr lang="en-US" altLang="zh-CN" dirty="0"/>
          </a:p>
        </p:txBody>
      </p:sp>
    </p:spTree>
    <p:custDataLst>
      <p:tags r:id="rId3"/>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custDataLst>
              <p:tags r:id="rId1"/>
            </p:custDataLst>
          </p:nvPr>
        </p:nvSpPr>
        <p:spPr>
          <a:xfrm rot="18900000">
            <a:off x="2004043" y="2774950"/>
            <a:ext cx="1101090" cy="11010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7" name="矩形 6"/>
          <p:cNvSpPr/>
          <p:nvPr>
            <p:custDataLst>
              <p:tags r:id="rId2"/>
            </p:custDataLst>
          </p:nvPr>
        </p:nvSpPr>
        <p:spPr>
          <a:xfrm rot="18900000">
            <a:off x="2004043" y="2601595"/>
            <a:ext cx="1101090" cy="1101090"/>
          </a:xfrm>
          <a:prstGeom prst="rect">
            <a:avLst/>
          </a:prstGeom>
          <a:solidFill>
            <a:schemeClr val="bg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12" name="任意多边形 11"/>
          <p:cNvSpPr/>
          <p:nvPr>
            <p:custDataLst>
              <p:tags r:id="rId3"/>
            </p:custDataLst>
          </p:nvPr>
        </p:nvSpPr>
        <p:spPr bwMode="auto">
          <a:xfrm>
            <a:off x="2324718" y="2954655"/>
            <a:ext cx="459105" cy="395605"/>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accent1"/>
          </a:solidFill>
          <a:ln w="9525">
            <a:noFill/>
            <a:round/>
          </a:ln>
        </p:spPr>
        <p:txBody>
          <a:bodyPr wrap="square" anchor="ctr">
            <a:normAutofit lnSpcReduction="10000"/>
          </a:bodyPr>
          <a:lstStyle/>
          <a:p>
            <a:pPr algn="ctr">
              <a:lnSpc>
                <a:spcPct val="13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25" name="文本框 24"/>
          <p:cNvSpPr txBox="1"/>
          <p:nvPr>
            <p:custDataLst>
              <p:tags r:id="rId4"/>
            </p:custDataLst>
          </p:nvPr>
        </p:nvSpPr>
        <p:spPr>
          <a:xfrm>
            <a:off x="1776078" y="4070350"/>
            <a:ext cx="1557020" cy="462280"/>
          </a:xfrm>
          <a:prstGeom prst="rect">
            <a:avLst/>
          </a:prstGeom>
        </p:spPr>
        <p:txBody>
          <a:bodyPr wrap="square" lIns="90000" tIns="46800" rIns="90000" bIns="46800" anchor="ctr" anchorCtr="0">
            <a:normAutofit lnSpcReduction="20000"/>
          </a:bodyPr>
          <a:lstStyle/>
          <a:p>
            <a:pPr algn="ctr" defTabSz="1218565">
              <a:lnSpc>
                <a:spcPct val="130000"/>
              </a:lnSpc>
              <a:spcBef>
                <a:spcPct val="0"/>
              </a:spcBef>
            </a:pPr>
            <a:r>
              <a:rPr lang="zh-CN" altLang="en-US" sz="20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rPr>
              <a:t>壹</a:t>
            </a:r>
            <a:endParaRPr lang="zh-CN" altLang="en-US" sz="20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endParaRPr>
          </a:p>
        </p:txBody>
      </p:sp>
      <p:sp>
        <p:nvSpPr>
          <p:cNvPr id="26" name="文本框 25"/>
          <p:cNvSpPr txBox="1"/>
          <p:nvPr>
            <p:custDataLst>
              <p:tags r:id="rId5"/>
            </p:custDataLst>
          </p:nvPr>
        </p:nvSpPr>
        <p:spPr>
          <a:xfrm>
            <a:off x="1776078" y="4544060"/>
            <a:ext cx="1557020" cy="1491615"/>
          </a:xfrm>
          <a:prstGeom prst="rect">
            <a:avLst/>
          </a:prstGeom>
        </p:spPr>
        <p:txBody>
          <a:bodyPr wrap="square" lIns="90000" tIns="46800" rIns="90000" bIns="46800" anchor="ctr" anchorCtr="0">
            <a:normAutofit/>
          </a:bodyPr>
          <a:lstStyle/>
          <a:p>
            <a:pPr algn="ctr" defTabSz="1218565">
              <a:lnSpc>
                <a:spcPct val="130000"/>
              </a:lnSpc>
              <a:spcBef>
                <a:spcPct val="0"/>
              </a:spcBef>
            </a:pPr>
            <a:r>
              <a:rPr lang="zh-CN" altLang="en-US" sz="16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rPr>
              <a:t>研究背景</a:t>
            </a:r>
            <a:endParaRPr lang="zh-CN" altLang="en-US" sz="1600" spc="150">
              <a:solidFill>
                <a:schemeClr val="tx1">
                  <a:lumMod val="85000"/>
                  <a:lumOff val="15000"/>
                </a:schemeClr>
              </a:solidFill>
              <a:latin typeface="Arial" panose="020B0604020202020204" pitchFamily="34" charset="0"/>
              <a:ea typeface="微软雅黑" panose="020B0503020204020204" charset="-122"/>
              <a:sym typeface="Arial" panose="020B0604020202020204" pitchFamily="34" charset="0"/>
            </a:endParaRPr>
          </a:p>
        </p:txBody>
      </p:sp>
      <p:sp>
        <p:nvSpPr>
          <p:cNvPr id="5" name="矩形 4"/>
          <p:cNvSpPr/>
          <p:nvPr>
            <p:custDataLst>
              <p:tags r:id="rId6"/>
            </p:custDataLst>
          </p:nvPr>
        </p:nvSpPr>
        <p:spPr>
          <a:xfrm rot="18900000">
            <a:off x="3859513" y="2453640"/>
            <a:ext cx="1101090" cy="11010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8" name="矩形 7"/>
          <p:cNvSpPr/>
          <p:nvPr>
            <p:custDataLst>
              <p:tags r:id="rId7"/>
            </p:custDataLst>
          </p:nvPr>
        </p:nvSpPr>
        <p:spPr>
          <a:xfrm rot="18900000">
            <a:off x="3859513" y="2601595"/>
            <a:ext cx="1101090" cy="1101090"/>
          </a:xfrm>
          <a:prstGeom prst="rect">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14" name="任意多边形 13"/>
          <p:cNvSpPr/>
          <p:nvPr>
            <p:custDataLst>
              <p:tags r:id="rId8"/>
            </p:custDataLst>
          </p:nvPr>
        </p:nvSpPr>
        <p:spPr bwMode="auto">
          <a:xfrm>
            <a:off x="4252578" y="2887345"/>
            <a:ext cx="314325" cy="529590"/>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accent2"/>
          </a:solidFill>
          <a:ln w="9525">
            <a:noFill/>
            <a:round/>
          </a:ln>
        </p:spPr>
        <p:txBody>
          <a:bodyPr wrap="square" anchor="ctr">
            <a:normAutofit/>
          </a:bodyPr>
          <a:lstStyle/>
          <a:p>
            <a:pPr algn="ctr">
              <a:lnSpc>
                <a:spcPct val="12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23" name="文本框 22"/>
          <p:cNvSpPr txBox="1"/>
          <p:nvPr>
            <p:custDataLst>
              <p:tags r:id="rId9"/>
            </p:custDataLst>
          </p:nvPr>
        </p:nvSpPr>
        <p:spPr>
          <a:xfrm>
            <a:off x="3631548" y="4070350"/>
            <a:ext cx="1557020" cy="462280"/>
          </a:xfrm>
          <a:prstGeom prst="rect">
            <a:avLst/>
          </a:prstGeom>
        </p:spPr>
        <p:txBody>
          <a:bodyPr wrap="square" lIns="90000" tIns="46800" rIns="90000" bIns="46800" anchor="ctr" anchorCtr="0">
            <a:normAutofit lnSpcReduction="10000"/>
          </a:bodyPr>
          <a:lstStyle/>
          <a:p>
            <a:pPr algn="ctr" defTabSz="1218565">
              <a:lnSpc>
                <a:spcPct val="130000"/>
              </a:lnSpc>
              <a:spcBef>
                <a:spcPct val="0"/>
              </a:spcBef>
            </a:pPr>
            <a:r>
              <a:rPr lang="zh-CN" altLang="en-US" sz="20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rPr>
              <a:t>贰</a:t>
            </a:r>
            <a:endParaRPr lang="zh-CN" altLang="en-US" sz="20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endParaRPr>
          </a:p>
        </p:txBody>
      </p:sp>
      <p:sp>
        <p:nvSpPr>
          <p:cNvPr id="24" name="文本框 23"/>
          <p:cNvSpPr txBox="1"/>
          <p:nvPr>
            <p:custDataLst>
              <p:tags r:id="rId10"/>
            </p:custDataLst>
          </p:nvPr>
        </p:nvSpPr>
        <p:spPr>
          <a:xfrm>
            <a:off x="3631548" y="4544060"/>
            <a:ext cx="1557020" cy="1491615"/>
          </a:xfrm>
          <a:prstGeom prst="rect">
            <a:avLst/>
          </a:prstGeom>
        </p:spPr>
        <p:txBody>
          <a:bodyPr wrap="square" lIns="90000" tIns="46800" rIns="90000" bIns="46800" anchor="ctr" anchorCtr="0">
            <a:normAutofit/>
          </a:bodyPr>
          <a:lstStyle/>
          <a:p>
            <a:pPr algn="ctr">
              <a:lnSpc>
                <a:spcPct val="120000"/>
              </a:lnSpc>
            </a:pPr>
            <a:r>
              <a:rPr lang="zh-CN" altLang="en-US" sz="16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rPr>
              <a:t>研究目的</a:t>
            </a:r>
            <a:endParaRPr lang="zh-CN" altLang="en-US" sz="1600" spc="150">
              <a:solidFill>
                <a:schemeClr val="tx1">
                  <a:lumMod val="85000"/>
                  <a:lumOff val="15000"/>
                </a:schemeClr>
              </a:solidFill>
              <a:latin typeface="Arial" panose="020B0604020202020204" pitchFamily="34" charset="0"/>
              <a:ea typeface="微软雅黑" panose="020B0503020204020204" charset="-122"/>
              <a:sym typeface="Arial" panose="020B0604020202020204" pitchFamily="34" charset="0"/>
            </a:endParaRPr>
          </a:p>
        </p:txBody>
      </p:sp>
      <p:sp>
        <p:nvSpPr>
          <p:cNvPr id="4" name="矩形 3"/>
          <p:cNvSpPr/>
          <p:nvPr>
            <p:custDataLst>
              <p:tags r:id="rId11"/>
            </p:custDataLst>
          </p:nvPr>
        </p:nvSpPr>
        <p:spPr>
          <a:xfrm rot="18900000">
            <a:off x="5714983" y="2774950"/>
            <a:ext cx="1101090" cy="11010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custDataLst>
              <p:tags r:id="rId12"/>
            </p:custDataLst>
          </p:nvPr>
        </p:nvSpPr>
        <p:spPr>
          <a:xfrm rot="18900000">
            <a:off x="5714983" y="2601595"/>
            <a:ext cx="1101090" cy="1101090"/>
          </a:xfrm>
          <a:prstGeom prst="rect">
            <a:avLst/>
          </a:prstGeom>
          <a:solidFill>
            <a:schemeClr val="bg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13" name="任意多边形 12"/>
          <p:cNvSpPr/>
          <p:nvPr>
            <p:custDataLst>
              <p:tags r:id="rId13"/>
            </p:custDataLst>
          </p:nvPr>
        </p:nvSpPr>
        <p:spPr bwMode="auto">
          <a:xfrm>
            <a:off x="6036293" y="2979420"/>
            <a:ext cx="459105" cy="346075"/>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accent1"/>
          </a:solidFill>
          <a:ln w="9525">
            <a:noFill/>
            <a:round/>
          </a:ln>
        </p:spPr>
        <p:txBody>
          <a:bodyPr wrap="square" anchor="ctr">
            <a:normAutofit fontScale="82500" lnSpcReduction="20000"/>
          </a:bodyPr>
          <a:lstStyle/>
          <a:p>
            <a:pPr algn="ctr">
              <a:lnSpc>
                <a:spcPct val="14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21" name="文本框 20"/>
          <p:cNvSpPr txBox="1"/>
          <p:nvPr>
            <p:custDataLst>
              <p:tags r:id="rId14"/>
            </p:custDataLst>
          </p:nvPr>
        </p:nvSpPr>
        <p:spPr>
          <a:xfrm>
            <a:off x="5196840" y="4069715"/>
            <a:ext cx="2062480" cy="462280"/>
          </a:xfrm>
          <a:prstGeom prst="rect">
            <a:avLst/>
          </a:prstGeom>
        </p:spPr>
        <p:txBody>
          <a:bodyPr wrap="square" lIns="90000" tIns="46800" rIns="90000" bIns="46800" anchor="ctr" anchorCtr="0">
            <a:noAutofit/>
          </a:bodyPr>
          <a:lstStyle/>
          <a:p>
            <a:pPr algn="ctr" defTabSz="1218565">
              <a:lnSpc>
                <a:spcPct val="130000"/>
              </a:lnSpc>
              <a:spcBef>
                <a:spcPct val="0"/>
              </a:spcBef>
            </a:pPr>
            <a:r>
              <a:rPr lang="zh-CN" altLang="en-US" sz="17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rPr>
              <a:t>叁</a:t>
            </a:r>
            <a:endParaRPr lang="zh-CN" altLang="en-US" sz="17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endParaRPr>
          </a:p>
        </p:txBody>
      </p:sp>
      <p:sp>
        <p:nvSpPr>
          <p:cNvPr id="22" name="文本框 21"/>
          <p:cNvSpPr txBox="1"/>
          <p:nvPr>
            <p:custDataLst>
              <p:tags r:id="rId15"/>
            </p:custDataLst>
          </p:nvPr>
        </p:nvSpPr>
        <p:spPr>
          <a:xfrm>
            <a:off x="5157470" y="4544060"/>
            <a:ext cx="1886585" cy="1491615"/>
          </a:xfrm>
          <a:prstGeom prst="rect">
            <a:avLst/>
          </a:prstGeom>
        </p:spPr>
        <p:txBody>
          <a:bodyPr wrap="square" lIns="90000" tIns="46800" rIns="90000" bIns="46800" anchor="ctr" anchorCtr="0">
            <a:normAutofit/>
          </a:bodyPr>
          <a:lstStyle/>
          <a:p>
            <a:pPr algn="ctr">
              <a:lnSpc>
                <a:spcPct val="120000"/>
              </a:lnSpc>
            </a:pPr>
            <a:r>
              <a:rPr lang="zh-CN" altLang="en-US" sz="16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rPr>
              <a:t>研究意义及价值</a:t>
            </a:r>
            <a:endParaRPr lang="zh-CN" altLang="en-US" sz="1600" spc="150">
              <a:solidFill>
                <a:schemeClr val="tx1">
                  <a:lumMod val="85000"/>
                  <a:lumOff val="15000"/>
                </a:schemeClr>
              </a:solidFill>
              <a:latin typeface="Arial" panose="020B0604020202020204" pitchFamily="34" charset="0"/>
              <a:ea typeface="微软雅黑" panose="020B0503020204020204" charset="-122"/>
              <a:sym typeface="Arial" panose="020B0604020202020204" pitchFamily="34" charset="0"/>
            </a:endParaRPr>
          </a:p>
        </p:txBody>
      </p:sp>
      <p:sp>
        <p:nvSpPr>
          <p:cNvPr id="3" name="矩形 2"/>
          <p:cNvSpPr/>
          <p:nvPr>
            <p:custDataLst>
              <p:tags r:id="rId16"/>
            </p:custDataLst>
          </p:nvPr>
        </p:nvSpPr>
        <p:spPr>
          <a:xfrm rot="18900000">
            <a:off x="7571088" y="2453640"/>
            <a:ext cx="1101090" cy="11010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10" name="矩形 9"/>
          <p:cNvSpPr/>
          <p:nvPr>
            <p:custDataLst>
              <p:tags r:id="rId17"/>
            </p:custDataLst>
          </p:nvPr>
        </p:nvSpPr>
        <p:spPr>
          <a:xfrm rot="18900000">
            <a:off x="7571088" y="2601595"/>
            <a:ext cx="1101090" cy="1101090"/>
          </a:xfrm>
          <a:prstGeom prst="rect">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11" name="任意多边形 10"/>
          <p:cNvSpPr/>
          <p:nvPr>
            <p:custDataLst>
              <p:tags r:id="rId18"/>
            </p:custDataLst>
          </p:nvPr>
        </p:nvSpPr>
        <p:spPr bwMode="auto">
          <a:xfrm>
            <a:off x="7910813" y="2925445"/>
            <a:ext cx="421640" cy="453390"/>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accent2"/>
          </a:solidFill>
          <a:ln w="9525">
            <a:noFill/>
            <a:round/>
          </a:ln>
        </p:spPr>
        <p:txBody>
          <a:bodyPr wrap="square" anchor="ctr">
            <a:normAutofit/>
          </a:bodyPr>
          <a:lstStyle/>
          <a:p>
            <a:pPr algn="ctr">
              <a:lnSpc>
                <a:spcPct val="12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19" name="文本框 18"/>
          <p:cNvSpPr txBox="1"/>
          <p:nvPr>
            <p:custDataLst>
              <p:tags r:id="rId19"/>
            </p:custDataLst>
          </p:nvPr>
        </p:nvSpPr>
        <p:spPr>
          <a:xfrm>
            <a:off x="7343123" y="4070350"/>
            <a:ext cx="1557020" cy="462280"/>
          </a:xfrm>
          <a:prstGeom prst="rect">
            <a:avLst/>
          </a:prstGeom>
        </p:spPr>
        <p:txBody>
          <a:bodyPr wrap="square" lIns="90000" tIns="46800" rIns="90000" bIns="46800" anchor="ctr" anchorCtr="0">
            <a:normAutofit fontScale="90000"/>
          </a:bodyPr>
          <a:lstStyle/>
          <a:p>
            <a:pPr algn="ctr" defTabSz="1218565">
              <a:lnSpc>
                <a:spcPct val="130000"/>
              </a:lnSpc>
              <a:spcBef>
                <a:spcPct val="0"/>
              </a:spcBef>
            </a:pPr>
            <a:r>
              <a:rPr lang="zh-CN" altLang="en-US" sz="20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rPr>
              <a:t>肆</a:t>
            </a:r>
            <a:endParaRPr lang="zh-CN" altLang="en-US" sz="20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endParaRPr>
          </a:p>
        </p:txBody>
      </p:sp>
      <p:sp>
        <p:nvSpPr>
          <p:cNvPr id="20" name="文本框 19"/>
          <p:cNvSpPr txBox="1"/>
          <p:nvPr>
            <p:custDataLst>
              <p:tags r:id="rId20"/>
            </p:custDataLst>
          </p:nvPr>
        </p:nvSpPr>
        <p:spPr>
          <a:xfrm>
            <a:off x="7342488" y="4544060"/>
            <a:ext cx="1557020" cy="1491615"/>
          </a:xfrm>
          <a:prstGeom prst="rect">
            <a:avLst/>
          </a:prstGeom>
        </p:spPr>
        <p:txBody>
          <a:bodyPr wrap="square" lIns="90000" tIns="46800" rIns="90000" bIns="46800" anchor="ctr" anchorCtr="0">
            <a:normAutofit/>
          </a:bodyPr>
          <a:lstStyle/>
          <a:p>
            <a:pPr algn="ctr" defTabSz="1218565">
              <a:lnSpc>
                <a:spcPct val="130000"/>
              </a:lnSpc>
              <a:spcBef>
                <a:spcPct val="0"/>
              </a:spcBef>
            </a:pPr>
            <a:r>
              <a:rPr lang="zh-CN" altLang="en-US" sz="16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rPr>
              <a:t>人员分工</a:t>
            </a:r>
            <a:endParaRPr lang="zh-CN" altLang="en-US" sz="1600" spc="150">
              <a:solidFill>
                <a:schemeClr val="tx1">
                  <a:lumMod val="85000"/>
                  <a:lumOff val="15000"/>
                </a:schemeClr>
              </a:solidFill>
              <a:latin typeface="Arial" panose="020B0604020202020204" pitchFamily="34" charset="0"/>
              <a:ea typeface="微软雅黑" panose="020B0503020204020204" charset="-122"/>
              <a:sym typeface="Arial" panose="020B0604020202020204" pitchFamily="34" charset="0"/>
            </a:endParaRPr>
          </a:p>
        </p:txBody>
      </p:sp>
      <p:sp>
        <p:nvSpPr>
          <p:cNvPr id="2" name="矩形 1"/>
          <p:cNvSpPr/>
          <p:nvPr>
            <p:custDataLst>
              <p:tags r:id="rId21"/>
            </p:custDataLst>
          </p:nvPr>
        </p:nvSpPr>
        <p:spPr>
          <a:xfrm rot="18900000">
            <a:off x="9426558" y="2773680"/>
            <a:ext cx="1101090" cy="11010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15" name="矩形 14"/>
          <p:cNvSpPr/>
          <p:nvPr>
            <p:custDataLst>
              <p:tags r:id="rId22"/>
            </p:custDataLst>
          </p:nvPr>
        </p:nvSpPr>
        <p:spPr>
          <a:xfrm rot="18900000">
            <a:off x="9426558" y="2600960"/>
            <a:ext cx="1101090" cy="1101090"/>
          </a:xfrm>
          <a:prstGeom prst="rect">
            <a:avLst/>
          </a:prstGeom>
          <a:solidFill>
            <a:schemeClr val="bg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16" name="文本框 15"/>
          <p:cNvSpPr txBox="1"/>
          <p:nvPr>
            <p:custDataLst>
              <p:tags r:id="rId23"/>
            </p:custDataLst>
          </p:nvPr>
        </p:nvSpPr>
        <p:spPr>
          <a:xfrm>
            <a:off x="9198593" y="4069715"/>
            <a:ext cx="1557020" cy="462280"/>
          </a:xfrm>
          <a:prstGeom prst="rect">
            <a:avLst/>
          </a:prstGeom>
        </p:spPr>
        <p:txBody>
          <a:bodyPr wrap="square" lIns="90000" tIns="46800" rIns="90000" bIns="46800" anchor="ctr" anchorCtr="0">
            <a:normAutofit lnSpcReduction="10000"/>
          </a:bodyPr>
          <a:lstStyle/>
          <a:p>
            <a:pPr algn="ctr" defTabSz="1218565">
              <a:lnSpc>
                <a:spcPct val="130000"/>
              </a:lnSpc>
              <a:spcBef>
                <a:spcPct val="0"/>
              </a:spcBef>
            </a:pPr>
            <a:r>
              <a:rPr lang="zh-CN" altLang="en-US" sz="20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rPr>
              <a:t>伍</a:t>
            </a:r>
            <a:endParaRPr lang="zh-CN" altLang="en-US" sz="20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endParaRPr>
          </a:p>
        </p:txBody>
      </p:sp>
      <p:sp>
        <p:nvSpPr>
          <p:cNvPr id="17" name="文本框 16"/>
          <p:cNvSpPr txBox="1"/>
          <p:nvPr>
            <p:custDataLst>
              <p:tags r:id="rId24"/>
            </p:custDataLst>
          </p:nvPr>
        </p:nvSpPr>
        <p:spPr>
          <a:xfrm>
            <a:off x="9197958" y="4543425"/>
            <a:ext cx="1557020" cy="1491615"/>
          </a:xfrm>
          <a:prstGeom prst="rect">
            <a:avLst/>
          </a:prstGeom>
        </p:spPr>
        <p:txBody>
          <a:bodyPr wrap="square" lIns="90000" tIns="46800" rIns="90000" bIns="46800" anchor="ctr" anchorCtr="0">
            <a:normAutofit/>
          </a:bodyPr>
          <a:lstStyle/>
          <a:p>
            <a:pPr algn="ctr">
              <a:lnSpc>
                <a:spcPct val="120000"/>
              </a:lnSpc>
            </a:pPr>
            <a:r>
              <a:rPr lang="zh-CN" altLang="en-US" sz="16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rPr>
              <a:t>研究计划</a:t>
            </a:r>
            <a:endParaRPr lang="zh-CN" altLang="en-US" sz="1600" spc="150">
              <a:solidFill>
                <a:schemeClr val="tx1">
                  <a:lumMod val="85000"/>
                  <a:lumOff val="15000"/>
                </a:schemeClr>
              </a:solidFill>
              <a:latin typeface="Arial" panose="020B0604020202020204" pitchFamily="34" charset="0"/>
              <a:ea typeface="微软雅黑" panose="020B0503020204020204" charset="-122"/>
              <a:sym typeface="Arial" panose="020B0604020202020204" pitchFamily="34" charset="0"/>
            </a:endParaRPr>
          </a:p>
        </p:txBody>
      </p:sp>
      <p:sp>
        <p:nvSpPr>
          <p:cNvPr id="50" name="arrows-in-dart-boards_16065"/>
          <p:cNvSpPr>
            <a:spLocks noChangeAspect="1"/>
          </p:cNvSpPr>
          <p:nvPr>
            <p:custDataLst>
              <p:tags r:id="rId25"/>
            </p:custDataLst>
          </p:nvPr>
        </p:nvSpPr>
        <p:spPr bwMode="auto">
          <a:xfrm>
            <a:off x="9749773" y="2924810"/>
            <a:ext cx="454660" cy="453390"/>
          </a:xfrm>
          <a:custGeom>
            <a:avLst/>
            <a:gdLst>
              <a:gd name="connsiteX0" fmla="*/ 278663 w 601358"/>
              <a:gd name="connsiteY0" fmla="*/ 227291 h 600230"/>
              <a:gd name="connsiteX1" fmla="*/ 321097 w 601358"/>
              <a:gd name="connsiteY1" fmla="*/ 237836 h 600230"/>
              <a:gd name="connsiteX2" fmla="*/ 278077 w 601358"/>
              <a:gd name="connsiteY2" fmla="*/ 280600 h 600230"/>
              <a:gd name="connsiteX3" fmla="*/ 237207 w 601358"/>
              <a:gd name="connsiteY3" fmla="*/ 321998 h 600230"/>
              <a:gd name="connsiteX4" fmla="*/ 278663 w 601358"/>
              <a:gd name="connsiteY4" fmla="*/ 363591 h 600230"/>
              <a:gd name="connsiteX5" fmla="*/ 320119 w 601358"/>
              <a:gd name="connsiteY5" fmla="*/ 322779 h 600230"/>
              <a:gd name="connsiteX6" fmla="*/ 363139 w 601358"/>
              <a:gd name="connsiteY6" fmla="*/ 279819 h 600230"/>
              <a:gd name="connsiteX7" fmla="*/ 373503 w 601358"/>
              <a:gd name="connsiteY7" fmla="*/ 321998 h 600230"/>
              <a:gd name="connsiteX8" fmla="*/ 278663 w 601358"/>
              <a:gd name="connsiteY8" fmla="*/ 416900 h 600230"/>
              <a:gd name="connsiteX9" fmla="*/ 183823 w 601358"/>
              <a:gd name="connsiteY9" fmla="*/ 321998 h 600230"/>
              <a:gd name="connsiteX10" fmla="*/ 278663 w 601358"/>
              <a:gd name="connsiteY10" fmla="*/ 227291 h 600230"/>
              <a:gd name="connsiteX11" fmla="*/ 278663 w 601358"/>
              <a:gd name="connsiteY11" fmla="*/ 135486 h 600230"/>
              <a:gd name="connsiteX12" fmla="*/ 387996 w 601358"/>
              <a:gd name="connsiteY12" fmla="*/ 171031 h 600230"/>
              <a:gd name="connsiteX13" fmla="*/ 349466 w 601358"/>
              <a:gd name="connsiteY13" fmla="*/ 209310 h 600230"/>
              <a:gd name="connsiteX14" fmla="*/ 278663 w 601358"/>
              <a:gd name="connsiteY14" fmla="*/ 188803 h 600230"/>
              <a:gd name="connsiteX15" fmla="*/ 145271 w 601358"/>
              <a:gd name="connsiteY15" fmla="*/ 321999 h 600230"/>
              <a:gd name="connsiteX16" fmla="*/ 278663 w 601358"/>
              <a:gd name="connsiteY16" fmla="*/ 455390 h 600230"/>
              <a:gd name="connsiteX17" fmla="*/ 412249 w 601358"/>
              <a:gd name="connsiteY17" fmla="*/ 321999 h 600230"/>
              <a:gd name="connsiteX18" fmla="*/ 391517 w 601358"/>
              <a:gd name="connsiteY18" fmla="*/ 251300 h 600230"/>
              <a:gd name="connsiteX19" fmla="*/ 430048 w 601358"/>
              <a:gd name="connsiteY19" fmla="*/ 213021 h 600230"/>
              <a:gd name="connsiteX20" fmla="*/ 465449 w 601358"/>
              <a:gd name="connsiteY20" fmla="*/ 321999 h 600230"/>
              <a:gd name="connsiteX21" fmla="*/ 278663 w 601358"/>
              <a:gd name="connsiteY21" fmla="*/ 508707 h 600230"/>
              <a:gd name="connsiteX22" fmla="*/ 91876 w 601358"/>
              <a:gd name="connsiteY22" fmla="*/ 321999 h 600230"/>
              <a:gd name="connsiteX23" fmla="*/ 278663 w 601358"/>
              <a:gd name="connsiteY23" fmla="*/ 135486 h 600230"/>
              <a:gd name="connsiteX24" fmla="*/ 278671 w 601358"/>
              <a:gd name="connsiteY24" fmla="*/ 43751 h 600230"/>
              <a:gd name="connsiteX25" fmla="*/ 453500 w 601358"/>
              <a:gd name="connsiteY25" fmla="*/ 105647 h 600230"/>
              <a:gd name="connsiteX26" fmla="*/ 415366 w 601358"/>
              <a:gd name="connsiteY26" fmla="*/ 143527 h 600230"/>
              <a:gd name="connsiteX27" fmla="*/ 278671 w 601358"/>
              <a:gd name="connsiteY27" fmla="*/ 97056 h 600230"/>
              <a:gd name="connsiteX28" fmla="*/ 53387 w 601358"/>
              <a:gd name="connsiteY28" fmla="*/ 321991 h 600230"/>
              <a:gd name="connsiteX29" fmla="*/ 278671 w 601358"/>
              <a:gd name="connsiteY29" fmla="*/ 547120 h 600230"/>
              <a:gd name="connsiteX30" fmla="*/ 504150 w 601358"/>
              <a:gd name="connsiteY30" fmla="*/ 321991 h 600230"/>
              <a:gd name="connsiteX31" fmla="*/ 457411 w 601358"/>
              <a:gd name="connsiteY31" fmla="*/ 185507 h 600230"/>
              <a:gd name="connsiteX32" fmla="*/ 495545 w 601358"/>
              <a:gd name="connsiteY32" fmla="*/ 147627 h 600230"/>
              <a:gd name="connsiteX33" fmla="*/ 557537 w 601358"/>
              <a:gd name="connsiteY33" fmla="*/ 321991 h 600230"/>
              <a:gd name="connsiteX34" fmla="*/ 278671 w 601358"/>
              <a:gd name="connsiteY34" fmla="*/ 600230 h 600230"/>
              <a:gd name="connsiteX35" fmla="*/ 0 w 601358"/>
              <a:gd name="connsiteY35" fmla="*/ 321991 h 600230"/>
              <a:gd name="connsiteX36" fmla="*/ 278671 w 601358"/>
              <a:gd name="connsiteY36" fmla="*/ 43751 h 600230"/>
              <a:gd name="connsiteX37" fmla="*/ 531345 w 601358"/>
              <a:gd name="connsiteY37" fmla="*/ 0 h 600230"/>
              <a:gd name="connsiteX38" fmla="*/ 549142 w 601358"/>
              <a:gd name="connsiteY38" fmla="*/ 17770 h 600230"/>
              <a:gd name="connsiteX39" fmla="*/ 549142 w 601358"/>
              <a:gd name="connsiteY39" fmla="*/ 52138 h 600230"/>
              <a:gd name="connsiteX40" fmla="*/ 583562 w 601358"/>
              <a:gd name="connsiteY40" fmla="*/ 52138 h 600230"/>
              <a:gd name="connsiteX41" fmla="*/ 601358 w 601358"/>
              <a:gd name="connsiteY41" fmla="*/ 69907 h 600230"/>
              <a:gd name="connsiteX42" fmla="*/ 583562 w 601358"/>
              <a:gd name="connsiteY42" fmla="*/ 87677 h 600230"/>
              <a:gd name="connsiteX43" fmla="*/ 538777 w 601358"/>
              <a:gd name="connsiteY43" fmla="*/ 87677 h 600230"/>
              <a:gd name="connsiteX44" fmla="*/ 522936 w 601358"/>
              <a:gd name="connsiteY44" fmla="*/ 103299 h 600230"/>
              <a:gd name="connsiteX45" fmla="*/ 531150 w 601358"/>
              <a:gd name="connsiteY45" fmla="*/ 103299 h 600230"/>
              <a:gd name="connsiteX46" fmla="*/ 548946 w 601358"/>
              <a:gd name="connsiteY46" fmla="*/ 121069 h 600230"/>
              <a:gd name="connsiteX47" fmla="*/ 531150 w 601358"/>
              <a:gd name="connsiteY47" fmla="*/ 138838 h 600230"/>
              <a:gd name="connsiteX48" fmla="*/ 487343 w 601358"/>
              <a:gd name="connsiteY48" fmla="*/ 138838 h 600230"/>
              <a:gd name="connsiteX49" fmla="*/ 291385 w 601358"/>
              <a:gd name="connsiteY49" fmla="*/ 334696 h 600230"/>
              <a:gd name="connsiteX50" fmla="*/ 278673 w 601358"/>
              <a:gd name="connsiteY50" fmla="*/ 339773 h 600230"/>
              <a:gd name="connsiteX51" fmla="*/ 266157 w 601358"/>
              <a:gd name="connsiteY51" fmla="*/ 334696 h 600230"/>
              <a:gd name="connsiteX52" fmla="*/ 266157 w 601358"/>
              <a:gd name="connsiteY52" fmla="*/ 309506 h 600230"/>
              <a:gd name="connsiteX53" fmla="*/ 461332 w 601358"/>
              <a:gd name="connsiteY53" fmla="*/ 114625 h 600230"/>
              <a:gd name="connsiteX54" fmla="*/ 461332 w 601358"/>
              <a:gd name="connsiteY54" fmla="*/ 69126 h 600230"/>
              <a:gd name="connsiteX55" fmla="*/ 479129 w 601358"/>
              <a:gd name="connsiteY55" fmla="*/ 51356 h 600230"/>
              <a:gd name="connsiteX56" fmla="*/ 496926 w 601358"/>
              <a:gd name="connsiteY56" fmla="*/ 69126 h 600230"/>
              <a:gd name="connsiteX57" fmla="*/ 496926 w 601358"/>
              <a:gd name="connsiteY57" fmla="*/ 79085 h 600230"/>
              <a:gd name="connsiteX58" fmla="*/ 513549 w 601358"/>
              <a:gd name="connsiteY58" fmla="*/ 62487 h 600230"/>
              <a:gd name="connsiteX59" fmla="*/ 513549 w 601358"/>
              <a:gd name="connsiteY59" fmla="*/ 17770 h 600230"/>
              <a:gd name="connsiteX60" fmla="*/ 531345 w 601358"/>
              <a:gd name="connsiteY60" fmla="*/ 0 h 600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1358" h="600230">
                <a:moveTo>
                  <a:pt x="278663" y="227291"/>
                </a:moveTo>
                <a:cubicBezTo>
                  <a:pt x="293916" y="227291"/>
                  <a:pt x="308191" y="231392"/>
                  <a:pt x="321097" y="237836"/>
                </a:cubicBezTo>
                <a:lnTo>
                  <a:pt x="278077" y="280600"/>
                </a:lnTo>
                <a:cubicBezTo>
                  <a:pt x="255393" y="280991"/>
                  <a:pt x="237207" y="299346"/>
                  <a:pt x="237207" y="321998"/>
                </a:cubicBezTo>
                <a:cubicBezTo>
                  <a:pt x="237207" y="344845"/>
                  <a:pt x="255784" y="363591"/>
                  <a:pt x="278663" y="363591"/>
                </a:cubicBezTo>
                <a:cubicBezTo>
                  <a:pt x="301347" y="363591"/>
                  <a:pt x="319728" y="345235"/>
                  <a:pt x="320119" y="322779"/>
                </a:cubicBezTo>
                <a:lnTo>
                  <a:pt x="363139" y="279819"/>
                </a:lnTo>
                <a:cubicBezTo>
                  <a:pt x="369592" y="292512"/>
                  <a:pt x="373503" y="306767"/>
                  <a:pt x="373503" y="321998"/>
                </a:cubicBezTo>
                <a:cubicBezTo>
                  <a:pt x="373503" y="374331"/>
                  <a:pt x="331070" y="416900"/>
                  <a:pt x="278663" y="416900"/>
                </a:cubicBezTo>
                <a:cubicBezTo>
                  <a:pt x="226452" y="416900"/>
                  <a:pt x="183823" y="374331"/>
                  <a:pt x="183823" y="321998"/>
                </a:cubicBezTo>
                <a:cubicBezTo>
                  <a:pt x="183823" y="269860"/>
                  <a:pt x="226452" y="227291"/>
                  <a:pt x="278663" y="227291"/>
                </a:cubicBezTo>
                <a:close/>
                <a:moveTo>
                  <a:pt x="278663" y="135486"/>
                </a:moveTo>
                <a:cubicBezTo>
                  <a:pt x="319541" y="135486"/>
                  <a:pt x="357094" y="148766"/>
                  <a:pt x="387996" y="171031"/>
                </a:cubicBezTo>
                <a:lnTo>
                  <a:pt x="349466" y="209310"/>
                </a:lnTo>
                <a:cubicBezTo>
                  <a:pt x="328929" y="196420"/>
                  <a:pt x="304676" y="188803"/>
                  <a:pt x="278663" y="188803"/>
                </a:cubicBezTo>
                <a:cubicBezTo>
                  <a:pt x="205121" y="188803"/>
                  <a:pt x="145271" y="248566"/>
                  <a:pt x="145271" y="321999"/>
                </a:cubicBezTo>
                <a:cubicBezTo>
                  <a:pt x="145271" y="395432"/>
                  <a:pt x="205121" y="455390"/>
                  <a:pt x="278663" y="455390"/>
                </a:cubicBezTo>
                <a:cubicBezTo>
                  <a:pt x="352204" y="455390"/>
                  <a:pt x="412249" y="395627"/>
                  <a:pt x="412249" y="321999"/>
                </a:cubicBezTo>
                <a:cubicBezTo>
                  <a:pt x="412249" y="296024"/>
                  <a:pt x="404621" y="271806"/>
                  <a:pt x="391517" y="251300"/>
                </a:cubicBezTo>
                <a:lnTo>
                  <a:pt x="430048" y="213021"/>
                </a:lnTo>
                <a:cubicBezTo>
                  <a:pt x="452345" y="243683"/>
                  <a:pt x="465449" y="281376"/>
                  <a:pt x="465449" y="321999"/>
                </a:cubicBezTo>
                <a:cubicBezTo>
                  <a:pt x="465449" y="424923"/>
                  <a:pt x="381738" y="508707"/>
                  <a:pt x="278663" y="508707"/>
                </a:cubicBezTo>
                <a:cubicBezTo>
                  <a:pt x="175587" y="508707"/>
                  <a:pt x="91876" y="424923"/>
                  <a:pt x="91876" y="321999"/>
                </a:cubicBezTo>
                <a:cubicBezTo>
                  <a:pt x="91876" y="219270"/>
                  <a:pt x="175587" y="135486"/>
                  <a:pt x="278663" y="135486"/>
                </a:cubicBezTo>
                <a:close/>
                <a:moveTo>
                  <a:pt x="278671" y="43751"/>
                </a:moveTo>
                <a:cubicBezTo>
                  <a:pt x="344770" y="43751"/>
                  <a:pt x="405588" y="66986"/>
                  <a:pt x="453500" y="105647"/>
                </a:cubicBezTo>
                <a:lnTo>
                  <a:pt x="415366" y="143527"/>
                </a:lnTo>
                <a:cubicBezTo>
                  <a:pt x="377428" y="114629"/>
                  <a:pt x="330103" y="97056"/>
                  <a:pt x="278671" y="97056"/>
                </a:cubicBezTo>
                <a:cubicBezTo>
                  <a:pt x="154491" y="97056"/>
                  <a:pt x="53387" y="198003"/>
                  <a:pt x="53387" y="321991"/>
                </a:cubicBezTo>
                <a:cubicBezTo>
                  <a:pt x="53387" y="446173"/>
                  <a:pt x="154491" y="547120"/>
                  <a:pt x="278671" y="547120"/>
                </a:cubicBezTo>
                <a:cubicBezTo>
                  <a:pt x="403046" y="547120"/>
                  <a:pt x="504150" y="446173"/>
                  <a:pt x="504150" y="321991"/>
                </a:cubicBezTo>
                <a:cubicBezTo>
                  <a:pt x="504150" y="270638"/>
                  <a:pt x="486550" y="223582"/>
                  <a:pt x="457411" y="185507"/>
                </a:cubicBezTo>
                <a:lnTo>
                  <a:pt x="495545" y="147627"/>
                </a:lnTo>
                <a:cubicBezTo>
                  <a:pt x="534070" y="195269"/>
                  <a:pt x="557537" y="255994"/>
                  <a:pt x="557537" y="321991"/>
                </a:cubicBezTo>
                <a:cubicBezTo>
                  <a:pt x="557537" y="475462"/>
                  <a:pt x="432380" y="600230"/>
                  <a:pt x="278671" y="600230"/>
                </a:cubicBezTo>
                <a:cubicBezTo>
                  <a:pt x="124962" y="600230"/>
                  <a:pt x="0" y="475462"/>
                  <a:pt x="0" y="321991"/>
                </a:cubicBezTo>
                <a:cubicBezTo>
                  <a:pt x="0" y="168519"/>
                  <a:pt x="124962" y="43751"/>
                  <a:pt x="278671" y="43751"/>
                </a:cubicBezTo>
                <a:close/>
                <a:moveTo>
                  <a:pt x="531345" y="0"/>
                </a:moveTo>
                <a:cubicBezTo>
                  <a:pt x="541124" y="0"/>
                  <a:pt x="549142" y="8006"/>
                  <a:pt x="549142" y="17770"/>
                </a:cubicBezTo>
                <a:lnTo>
                  <a:pt x="549142" y="52138"/>
                </a:lnTo>
                <a:lnTo>
                  <a:pt x="583562" y="52138"/>
                </a:lnTo>
                <a:cubicBezTo>
                  <a:pt x="593340" y="52138"/>
                  <a:pt x="601358" y="59948"/>
                  <a:pt x="601358" y="69907"/>
                </a:cubicBezTo>
                <a:cubicBezTo>
                  <a:pt x="601358" y="79671"/>
                  <a:pt x="593340" y="87677"/>
                  <a:pt x="583562" y="87677"/>
                </a:cubicBezTo>
                <a:lnTo>
                  <a:pt x="538777" y="87677"/>
                </a:lnTo>
                <a:lnTo>
                  <a:pt x="522936" y="103299"/>
                </a:lnTo>
                <a:lnTo>
                  <a:pt x="531150" y="103299"/>
                </a:lnTo>
                <a:cubicBezTo>
                  <a:pt x="541124" y="103299"/>
                  <a:pt x="548946" y="111305"/>
                  <a:pt x="548946" y="121069"/>
                </a:cubicBezTo>
                <a:cubicBezTo>
                  <a:pt x="548946" y="130832"/>
                  <a:pt x="541124" y="138838"/>
                  <a:pt x="531150" y="138838"/>
                </a:cubicBezTo>
                <a:lnTo>
                  <a:pt x="487343" y="138838"/>
                </a:lnTo>
                <a:lnTo>
                  <a:pt x="291385" y="334696"/>
                </a:lnTo>
                <a:cubicBezTo>
                  <a:pt x="287865" y="338016"/>
                  <a:pt x="283367" y="339773"/>
                  <a:pt x="278673" y="339773"/>
                </a:cubicBezTo>
                <a:cubicBezTo>
                  <a:pt x="274175" y="339773"/>
                  <a:pt x="269677" y="338016"/>
                  <a:pt x="266157" y="334696"/>
                </a:cubicBezTo>
                <a:cubicBezTo>
                  <a:pt x="259116" y="327666"/>
                  <a:pt x="259116" y="316536"/>
                  <a:pt x="266157" y="309506"/>
                </a:cubicBezTo>
                <a:lnTo>
                  <a:pt x="461332" y="114625"/>
                </a:lnTo>
                <a:lnTo>
                  <a:pt x="461332" y="69126"/>
                </a:lnTo>
                <a:cubicBezTo>
                  <a:pt x="461332" y="59167"/>
                  <a:pt x="469155" y="51356"/>
                  <a:pt x="479129" y="51356"/>
                </a:cubicBezTo>
                <a:cubicBezTo>
                  <a:pt x="488907" y="51356"/>
                  <a:pt x="496926" y="59167"/>
                  <a:pt x="496926" y="69126"/>
                </a:cubicBezTo>
                <a:lnTo>
                  <a:pt x="496926" y="79085"/>
                </a:lnTo>
                <a:lnTo>
                  <a:pt x="513549" y="62487"/>
                </a:lnTo>
                <a:lnTo>
                  <a:pt x="513549" y="17770"/>
                </a:lnTo>
                <a:cubicBezTo>
                  <a:pt x="513549" y="8006"/>
                  <a:pt x="521567" y="0"/>
                  <a:pt x="531345" y="0"/>
                </a:cubicBezTo>
                <a:close/>
              </a:path>
            </a:pathLst>
          </a:custGeom>
          <a:solidFill>
            <a:schemeClr val="accent1"/>
          </a:solidFill>
          <a:ln>
            <a:noFill/>
          </a:ln>
        </p:spPr>
        <p:txBody>
          <a:bodyPr/>
          <a:lstStyle/>
          <a:p>
            <a:endParaRPr lang="zh-CN" altLang="en-US"/>
          </a:p>
        </p:txBody>
      </p:sp>
      <p:sp>
        <p:nvSpPr>
          <p:cNvPr id="27" name="Title 6"/>
          <p:cNvSpPr txBox="1"/>
          <p:nvPr>
            <p:custDataLst>
              <p:tags r:id="rId26"/>
            </p:custDataLst>
          </p:nvPr>
        </p:nvSpPr>
        <p:spPr>
          <a:xfrm>
            <a:off x="605155" y="534035"/>
            <a:ext cx="10976610" cy="695960"/>
          </a:xfrm>
          <a:prstGeom prst="rect">
            <a:avLst/>
          </a:prstGeom>
          <a:noFill/>
          <a:ln w="3175">
            <a:noFill/>
            <a:prstDash val="dash"/>
          </a:ln>
        </p:spPr>
        <p:txBody>
          <a:bodyPr wrap="square" lIns="90000" tIns="46800" rIns="90000" bIns="468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ysClr val="windowText" lastClr="000000"/>
                </a:solidFill>
                <a:effectLst/>
                <a:latin typeface="+mj-lt"/>
                <a:ea typeface="+mn-ea"/>
                <a:cs typeface="Segoe UI" panose="020B0502040204020203" pitchFamily="34" charset="0"/>
              </a:defRPr>
            </a:lvl1pPr>
          </a:lstStyle>
          <a:p>
            <a:pPr>
              <a:lnSpc>
                <a:spcPct val="100000"/>
              </a:lnSpc>
              <a:spcAft>
                <a:spcPts val="800"/>
              </a:spcAft>
            </a:pPr>
            <a:r>
              <a:rPr lang="zh-CN" altLang="en-US" sz="3600" b="1" spc="300" dirty="0">
                <a:ln w="3175">
                  <a:noFill/>
                  <a:prstDash val="dash"/>
                </a:ln>
                <a:solidFill>
                  <a:schemeClr val="tx1">
                    <a:lumMod val="85000"/>
                    <a:lumOff val="15000"/>
                  </a:schemeClr>
                </a:solidFill>
                <a:uFillTx/>
                <a:latin typeface="Arial" panose="020B0604020202020204" pitchFamily="34" charset="0"/>
                <a:ea typeface="微软雅黑" panose="020B0503020204020204" charset="-122"/>
                <a:cs typeface="微软雅黑" panose="020B0503020204020204" charset="-122"/>
              </a:rPr>
              <a:t>单击此处输入大标题</a:t>
            </a:r>
            <a:endParaRPr lang="zh-CN" altLang="en-US" sz="3600" b="1" spc="300" dirty="0">
              <a:ln w="3175">
                <a:noFill/>
                <a:prstDash val="dash"/>
              </a:ln>
              <a:solidFill>
                <a:schemeClr val="tx1">
                  <a:lumMod val="85000"/>
                  <a:lumOff val="15000"/>
                </a:schemeClr>
              </a:solidFill>
              <a:uFillTx/>
              <a:latin typeface="Arial" panose="020B0604020202020204" pitchFamily="34" charset="0"/>
              <a:ea typeface="微软雅黑" panose="020B0503020204020204" charset="-122"/>
              <a:cs typeface="微软雅黑" panose="020B0503020204020204" charset="-122"/>
            </a:endParaRPr>
          </a:p>
        </p:txBody>
      </p:sp>
      <p:pic>
        <p:nvPicPr>
          <p:cNvPr id="71" name="图片 70"/>
          <p:cNvPicPr>
            <a:picLocks noChangeAspect="1"/>
          </p:cNvPicPr>
          <p:nvPr userDrawn="1">
            <p:custDataLst>
              <p:tags r:id="rId27"/>
            </p:custDataLst>
          </p:nvPr>
        </p:nvPicPr>
        <p:blipFill>
          <a:blip r:embed="rId28" cstate="email"/>
          <a:stretch>
            <a:fillRect/>
          </a:stretch>
        </p:blipFill>
        <p:spPr>
          <a:xfrm>
            <a:off x="11255182" y="90015"/>
            <a:ext cx="759841" cy="980195"/>
          </a:xfrm>
          <a:prstGeom prst="rect">
            <a:avLst/>
          </a:prstGeom>
        </p:spPr>
      </p:pic>
    </p:spTree>
    <p:custDataLst>
      <p:tags r:id="rId29"/>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p:txBody>
          <a:bodyPr/>
          <a:lstStyle/>
          <a:p>
            <a:r>
              <a:rPr lang="zh-CN" altLang="en-US" dirty="0"/>
              <a:t>谢谢聆听</a:t>
            </a:r>
            <a:endParaRPr lang="zh-CN" altLang="en-US" dirty="0"/>
          </a:p>
        </p:txBody>
      </p:sp>
      <p:sp>
        <p:nvSpPr>
          <p:cNvPr id="5" name="文本占位符 4"/>
          <p:cNvSpPr>
            <a:spLocks noGrp="1"/>
          </p:cNvSpPr>
          <p:nvPr>
            <p:ph type="body" sz="quarter" idx="13"/>
            <p:custDataLst>
              <p:tags r:id="rId2"/>
            </p:custDataLst>
          </p:nvPr>
        </p:nvSpPr>
        <p:spPr/>
        <p:txBody>
          <a:bodyPr/>
          <a:lstStyle/>
          <a:p>
            <a:r>
              <a:rPr lang="en-US" altLang="zh-CN" dirty="0"/>
              <a:t> </a:t>
            </a:r>
            <a:endParaRPr lang="en-US" altLang="zh-CN" dirty="0"/>
          </a:p>
        </p:txBody>
      </p:sp>
    </p:spTree>
    <p:custDataLst>
      <p:tags r:id="rId3"/>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custDataLst>
              <p:tags r:id="rId1"/>
            </p:custDataLst>
          </p:nvPr>
        </p:nvSpPr>
        <p:spPr>
          <a:xfrm rot="18900000">
            <a:off x="2004043" y="2774950"/>
            <a:ext cx="1101090" cy="11010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7" name="矩形 6"/>
          <p:cNvSpPr/>
          <p:nvPr>
            <p:custDataLst>
              <p:tags r:id="rId2"/>
            </p:custDataLst>
          </p:nvPr>
        </p:nvSpPr>
        <p:spPr>
          <a:xfrm rot="18900000">
            <a:off x="2004043" y="2601595"/>
            <a:ext cx="1101090" cy="1101090"/>
          </a:xfrm>
          <a:prstGeom prst="rect">
            <a:avLst/>
          </a:prstGeom>
          <a:solidFill>
            <a:schemeClr val="bg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12" name="任意多边形 11"/>
          <p:cNvSpPr/>
          <p:nvPr>
            <p:custDataLst>
              <p:tags r:id="rId3"/>
            </p:custDataLst>
          </p:nvPr>
        </p:nvSpPr>
        <p:spPr bwMode="auto">
          <a:xfrm>
            <a:off x="2324718" y="2954655"/>
            <a:ext cx="459105" cy="395605"/>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accent1"/>
          </a:solidFill>
          <a:ln w="9525">
            <a:noFill/>
            <a:round/>
          </a:ln>
        </p:spPr>
        <p:txBody>
          <a:bodyPr wrap="square" anchor="ctr">
            <a:normAutofit lnSpcReduction="10000"/>
          </a:bodyPr>
          <a:lstStyle/>
          <a:p>
            <a:pPr algn="ctr">
              <a:lnSpc>
                <a:spcPct val="13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25" name="文本框 24"/>
          <p:cNvSpPr txBox="1"/>
          <p:nvPr>
            <p:custDataLst>
              <p:tags r:id="rId4"/>
            </p:custDataLst>
          </p:nvPr>
        </p:nvSpPr>
        <p:spPr>
          <a:xfrm>
            <a:off x="1776078" y="4070350"/>
            <a:ext cx="1557020" cy="462280"/>
          </a:xfrm>
          <a:prstGeom prst="rect">
            <a:avLst/>
          </a:prstGeom>
        </p:spPr>
        <p:txBody>
          <a:bodyPr wrap="square" lIns="90000" tIns="46800" rIns="90000" bIns="46800" anchor="ctr" anchorCtr="0">
            <a:normAutofit lnSpcReduction="10000"/>
          </a:bodyPr>
          <a:lstStyle/>
          <a:p>
            <a:pPr algn="ctr" defTabSz="1218565">
              <a:lnSpc>
                <a:spcPct val="130000"/>
              </a:lnSpc>
              <a:spcBef>
                <a:spcPct val="0"/>
              </a:spcBef>
            </a:pPr>
            <a:r>
              <a:rPr lang="zh-CN" altLang="en-US" sz="20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rPr>
              <a:t>陆</a:t>
            </a:r>
            <a:endParaRPr lang="zh-CN" altLang="en-US" sz="20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endParaRPr>
          </a:p>
        </p:txBody>
      </p:sp>
      <p:sp>
        <p:nvSpPr>
          <p:cNvPr id="26" name="文本框 25"/>
          <p:cNvSpPr txBox="1"/>
          <p:nvPr>
            <p:custDataLst>
              <p:tags r:id="rId5"/>
            </p:custDataLst>
          </p:nvPr>
        </p:nvSpPr>
        <p:spPr>
          <a:xfrm>
            <a:off x="1776078" y="4544060"/>
            <a:ext cx="1557020" cy="1491615"/>
          </a:xfrm>
          <a:prstGeom prst="rect">
            <a:avLst/>
          </a:prstGeom>
        </p:spPr>
        <p:txBody>
          <a:bodyPr wrap="square" lIns="90000" tIns="46800" rIns="90000" bIns="46800" anchor="ctr" anchorCtr="0">
            <a:normAutofit/>
          </a:bodyPr>
          <a:lstStyle/>
          <a:p>
            <a:pPr algn="ctr" defTabSz="1218565">
              <a:lnSpc>
                <a:spcPct val="130000"/>
              </a:lnSpc>
              <a:spcBef>
                <a:spcPct val="0"/>
              </a:spcBef>
            </a:pPr>
            <a:r>
              <a:rPr lang="zh-CN" altLang="en-US" sz="16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rPr>
              <a:t>研究方法</a:t>
            </a:r>
            <a:endParaRPr lang="zh-CN" altLang="en-US" sz="1600" spc="150">
              <a:solidFill>
                <a:schemeClr val="tx1">
                  <a:lumMod val="85000"/>
                  <a:lumOff val="15000"/>
                </a:schemeClr>
              </a:solidFill>
              <a:latin typeface="Arial" panose="020B0604020202020204" pitchFamily="34" charset="0"/>
              <a:ea typeface="微软雅黑" panose="020B0503020204020204" charset="-122"/>
              <a:sym typeface="Arial" panose="020B0604020202020204" pitchFamily="34" charset="0"/>
            </a:endParaRPr>
          </a:p>
        </p:txBody>
      </p:sp>
      <p:sp>
        <p:nvSpPr>
          <p:cNvPr id="5" name="矩形 4"/>
          <p:cNvSpPr/>
          <p:nvPr>
            <p:custDataLst>
              <p:tags r:id="rId6"/>
            </p:custDataLst>
          </p:nvPr>
        </p:nvSpPr>
        <p:spPr>
          <a:xfrm rot="18900000">
            <a:off x="3859513" y="2453640"/>
            <a:ext cx="1101090" cy="11010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8" name="矩形 7"/>
          <p:cNvSpPr/>
          <p:nvPr>
            <p:custDataLst>
              <p:tags r:id="rId7"/>
            </p:custDataLst>
          </p:nvPr>
        </p:nvSpPr>
        <p:spPr>
          <a:xfrm rot="18900000">
            <a:off x="3859513" y="2601595"/>
            <a:ext cx="1101090" cy="1101090"/>
          </a:xfrm>
          <a:prstGeom prst="rect">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14" name="任意多边形 13"/>
          <p:cNvSpPr/>
          <p:nvPr>
            <p:custDataLst>
              <p:tags r:id="rId8"/>
            </p:custDataLst>
          </p:nvPr>
        </p:nvSpPr>
        <p:spPr bwMode="auto">
          <a:xfrm>
            <a:off x="4252578" y="2887345"/>
            <a:ext cx="314325" cy="529590"/>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accent2"/>
          </a:solidFill>
          <a:ln w="9525">
            <a:noFill/>
            <a:round/>
          </a:ln>
        </p:spPr>
        <p:txBody>
          <a:bodyPr wrap="square" anchor="ctr">
            <a:normAutofit/>
          </a:bodyPr>
          <a:lstStyle/>
          <a:p>
            <a:pPr algn="ctr">
              <a:lnSpc>
                <a:spcPct val="12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23" name="文本框 22"/>
          <p:cNvSpPr txBox="1"/>
          <p:nvPr>
            <p:custDataLst>
              <p:tags r:id="rId9"/>
            </p:custDataLst>
          </p:nvPr>
        </p:nvSpPr>
        <p:spPr>
          <a:xfrm>
            <a:off x="3631548" y="4070350"/>
            <a:ext cx="1557020" cy="462280"/>
          </a:xfrm>
          <a:prstGeom prst="rect">
            <a:avLst/>
          </a:prstGeom>
        </p:spPr>
        <p:txBody>
          <a:bodyPr wrap="square" lIns="90000" tIns="46800" rIns="90000" bIns="46800" anchor="ctr" anchorCtr="0">
            <a:normAutofit lnSpcReduction="10000"/>
          </a:bodyPr>
          <a:lstStyle/>
          <a:p>
            <a:pPr algn="ctr" defTabSz="1218565">
              <a:lnSpc>
                <a:spcPct val="130000"/>
              </a:lnSpc>
              <a:spcBef>
                <a:spcPct val="0"/>
              </a:spcBef>
            </a:pPr>
            <a:r>
              <a:rPr lang="zh-CN" altLang="en-US" sz="20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rPr>
              <a:t>柒</a:t>
            </a:r>
            <a:endParaRPr lang="zh-CN" altLang="en-US" sz="20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endParaRPr>
          </a:p>
        </p:txBody>
      </p:sp>
      <p:sp>
        <p:nvSpPr>
          <p:cNvPr id="24" name="文本框 23"/>
          <p:cNvSpPr txBox="1"/>
          <p:nvPr>
            <p:custDataLst>
              <p:tags r:id="rId10"/>
            </p:custDataLst>
          </p:nvPr>
        </p:nvSpPr>
        <p:spPr>
          <a:xfrm>
            <a:off x="3631548" y="4716780"/>
            <a:ext cx="1557020" cy="1491615"/>
          </a:xfrm>
          <a:prstGeom prst="rect">
            <a:avLst/>
          </a:prstGeom>
        </p:spPr>
        <p:txBody>
          <a:bodyPr wrap="square" lIns="90000" tIns="46800" rIns="90000" bIns="46800" anchor="ctr" anchorCtr="0">
            <a:normAutofit/>
          </a:bodyPr>
          <a:lstStyle/>
          <a:p>
            <a:pPr algn="ctr">
              <a:lnSpc>
                <a:spcPct val="120000"/>
              </a:lnSpc>
            </a:pPr>
            <a:r>
              <a:rPr lang="zh-CN" altLang="en-US" sz="16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rPr>
              <a:t>调查问卷</a:t>
            </a:r>
            <a:endParaRPr lang="zh-CN" altLang="en-US" sz="16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endParaRPr>
          </a:p>
          <a:p>
            <a:pPr algn="ctr">
              <a:lnSpc>
                <a:spcPct val="120000"/>
              </a:lnSpc>
            </a:pPr>
            <a:endParaRPr lang="zh-CN" altLang="en-US" sz="1600" spc="150">
              <a:solidFill>
                <a:schemeClr val="tx1">
                  <a:lumMod val="85000"/>
                  <a:lumOff val="15000"/>
                </a:schemeClr>
              </a:solidFill>
              <a:latin typeface="Arial" panose="020B0604020202020204" pitchFamily="34" charset="0"/>
              <a:ea typeface="微软雅黑" panose="020B0503020204020204" charset="-122"/>
              <a:sym typeface="Arial" panose="020B0604020202020204" pitchFamily="34" charset="0"/>
            </a:endParaRPr>
          </a:p>
        </p:txBody>
      </p:sp>
      <p:sp>
        <p:nvSpPr>
          <p:cNvPr id="4" name="矩形 3"/>
          <p:cNvSpPr/>
          <p:nvPr>
            <p:custDataLst>
              <p:tags r:id="rId11"/>
            </p:custDataLst>
          </p:nvPr>
        </p:nvSpPr>
        <p:spPr>
          <a:xfrm rot="18900000">
            <a:off x="5714983" y="2774950"/>
            <a:ext cx="1101090" cy="11010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custDataLst>
              <p:tags r:id="rId12"/>
            </p:custDataLst>
          </p:nvPr>
        </p:nvSpPr>
        <p:spPr>
          <a:xfrm rot="18900000">
            <a:off x="5714983" y="2601595"/>
            <a:ext cx="1101090" cy="1101090"/>
          </a:xfrm>
          <a:prstGeom prst="rect">
            <a:avLst/>
          </a:prstGeom>
          <a:solidFill>
            <a:schemeClr val="bg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13" name="任意多边形 12"/>
          <p:cNvSpPr/>
          <p:nvPr>
            <p:custDataLst>
              <p:tags r:id="rId13"/>
            </p:custDataLst>
          </p:nvPr>
        </p:nvSpPr>
        <p:spPr bwMode="auto">
          <a:xfrm>
            <a:off x="6036293" y="2979420"/>
            <a:ext cx="459105" cy="346075"/>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accent1"/>
          </a:solidFill>
          <a:ln w="9525">
            <a:noFill/>
            <a:round/>
          </a:ln>
        </p:spPr>
        <p:txBody>
          <a:bodyPr wrap="square" anchor="ctr">
            <a:normAutofit fontScale="82500" lnSpcReduction="20000"/>
          </a:bodyPr>
          <a:lstStyle/>
          <a:p>
            <a:pPr algn="ctr">
              <a:lnSpc>
                <a:spcPct val="14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21" name="文本框 20"/>
          <p:cNvSpPr txBox="1"/>
          <p:nvPr>
            <p:custDataLst>
              <p:tags r:id="rId14"/>
            </p:custDataLst>
          </p:nvPr>
        </p:nvSpPr>
        <p:spPr>
          <a:xfrm>
            <a:off x="5487653" y="4081780"/>
            <a:ext cx="1557020" cy="462280"/>
          </a:xfrm>
          <a:prstGeom prst="rect">
            <a:avLst/>
          </a:prstGeom>
        </p:spPr>
        <p:txBody>
          <a:bodyPr wrap="square" lIns="90000" tIns="46800" rIns="90000" bIns="46800" anchor="ctr" anchorCtr="0">
            <a:normAutofit lnSpcReduction="10000"/>
          </a:bodyPr>
          <a:lstStyle/>
          <a:p>
            <a:pPr algn="ctr" defTabSz="1218565">
              <a:lnSpc>
                <a:spcPct val="130000"/>
              </a:lnSpc>
              <a:spcBef>
                <a:spcPct val="0"/>
              </a:spcBef>
            </a:pPr>
            <a:r>
              <a:rPr lang="zh-CN" altLang="en-US" sz="20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rPr>
              <a:t>捌</a:t>
            </a:r>
            <a:endParaRPr lang="zh-CN" altLang="en-US" sz="20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endParaRPr>
          </a:p>
        </p:txBody>
      </p:sp>
      <p:sp>
        <p:nvSpPr>
          <p:cNvPr id="22" name="文本框 21"/>
          <p:cNvSpPr txBox="1"/>
          <p:nvPr>
            <p:custDataLst>
              <p:tags r:id="rId15"/>
            </p:custDataLst>
          </p:nvPr>
        </p:nvSpPr>
        <p:spPr>
          <a:xfrm>
            <a:off x="5487018" y="4544060"/>
            <a:ext cx="1557020" cy="1491615"/>
          </a:xfrm>
          <a:prstGeom prst="rect">
            <a:avLst/>
          </a:prstGeom>
        </p:spPr>
        <p:txBody>
          <a:bodyPr wrap="square" lIns="90000" tIns="46800" rIns="90000" bIns="46800" anchor="ctr" anchorCtr="0">
            <a:normAutofit/>
          </a:bodyPr>
          <a:lstStyle/>
          <a:p>
            <a:pPr algn="ctr">
              <a:lnSpc>
                <a:spcPct val="120000"/>
              </a:lnSpc>
            </a:pPr>
            <a:r>
              <a:rPr lang="zh-CN" altLang="en-US" sz="16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rPr>
              <a:t>数据分析</a:t>
            </a:r>
            <a:endParaRPr lang="zh-CN" altLang="en-US" sz="1600" spc="150">
              <a:solidFill>
                <a:schemeClr val="tx1">
                  <a:lumMod val="85000"/>
                  <a:lumOff val="15000"/>
                </a:schemeClr>
              </a:solidFill>
              <a:latin typeface="Arial" panose="020B0604020202020204" pitchFamily="34" charset="0"/>
              <a:ea typeface="微软雅黑" panose="020B0503020204020204" charset="-122"/>
              <a:sym typeface="Arial" panose="020B0604020202020204" pitchFamily="34" charset="0"/>
            </a:endParaRPr>
          </a:p>
        </p:txBody>
      </p:sp>
      <p:sp>
        <p:nvSpPr>
          <p:cNvPr id="3" name="矩形 2"/>
          <p:cNvSpPr/>
          <p:nvPr>
            <p:custDataLst>
              <p:tags r:id="rId16"/>
            </p:custDataLst>
          </p:nvPr>
        </p:nvSpPr>
        <p:spPr>
          <a:xfrm rot="18900000">
            <a:off x="7571088" y="2453640"/>
            <a:ext cx="1101090" cy="11010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10" name="矩形 9"/>
          <p:cNvSpPr/>
          <p:nvPr>
            <p:custDataLst>
              <p:tags r:id="rId17"/>
            </p:custDataLst>
          </p:nvPr>
        </p:nvSpPr>
        <p:spPr>
          <a:xfrm rot="18900000">
            <a:off x="7571088" y="2601595"/>
            <a:ext cx="1101090" cy="1101090"/>
          </a:xfrm>
          <a:prstGeom prst="rect">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11" name="任意多边形 10"/>
          <p:cNvSpPr/>
          <p:nvPr>
            <p:custDataLst>
              <p:tags r:id="rId18"/>
            </p:custDataLst>
          </p:nvPr>
        </p:nvSpPr>
        <p:spPr bwMode="auto">
          <a:xfrm>
            <a:off x="7910813" y="2925445"/>
            <a:ext cx="421640" cy="453390"/>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accent2"/>
          </a:solidFill>
          <a:ln w="9525">
            <a:noFill/>
            <a:round/>
          </a:ln>
        </p:spPr>
        <p:txBody>
          <a:bodyPr wrap="square" anchor="ctr">
            <a:normAutofit/>
          </a:bodyPr>
          <a:lstStyle/>
          <a:p>
            <a:pPr algn="ctr">
              <a:lnSpc>
                <a:spcPct val="12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19" name="文本框 18"/>
          <p:cNvSpPr txBox="1"/>
          <p:nvPr>
            <p:custDataLst>
              <p:tags r:id="rId19"/>
            </p:custDataLst>
          </p:nvPr>
        </p:nvSpPr>
        <p:spPr>
          <a:xfrm>
            <a:off x="7343123" y="4070350"/>
            <a:ext cx="1557020" cy="462280"/>
          </a:xfrm>
          <a:prstGeom prst="rect">
            <a:avLst/>
          </a:prstGeom>
        </p:spPr>
        <p:txBody>
          <a:bodyPr wrap="square" lIns="90000" tIns="46800" rIns="90000" bIns="46800" anchor="ctr" anchorCtr="0">
            <a:normAutofit fontScale="90000"/>
          </a:bodyPr>
          <a:lstStyle/>
          <a:p>
            <a:pPr algn="ctr" defTabSz="1218565">
              <a:lnSpc>
                <a:spcPct val="130000"/>
              </a:lnSpc>
              <a:spcBef>
                <a:spcPct val="0"/>
              </a:spcBef>
            </a:pPr>
            <a:r>
              <a:rPr lang="zh-CN" altLang="en-US" sz="20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rPr>
              <a:t>玖</a:t>
            </a:r>
            <a:endParaRPr lang="zh-CN" altLang="en-US" sz="20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endParaRPr>
          </a:p>
        </p:txBody>
      </p:sp>
      <p:sp>
        <p:nvSpPr>
          <p:cNvPr id="20" name="文本框 19"/>
          <p:cNvSpPr txBox="1"/>
          <p:nvPr>
            <p:custDataLst>
              <p:tags r:id="rId20"/>
            </p:custDataLst>
          </p:nvPr>
        </p:nvSpPr>
        <p:spPr>
          <a:xfrm>
            <a:off x="7342488" y="4544060"/>
            <a:ext cx="1557020" cy="1491615"/>
          </a:xfrm>
          <a:prstGeom prst="rect">
            <a:avLst/>
          </a:prstGeom>
        </p:spPr>
        <p:txBody>
          <a:bodyPr wrap="square" lIns="90000" tIns="46800" rIns="90000" bIns="46800" anchor="ctr" anchorCtr="0">
            <a:normAutofit/>
          </a:bodyPr>
          <a:lstStyle/>
          <a:p>
            <a:pPr algn="ctr">
              <a:lnSpc>
                <a:spcPct val="120000"/>
              </a:lnSpc>
            </a:pPr>
            <a:r>
              <a:rPr lang="zh-CN" altLang="en-US" sz="16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rPr>
              <a:t>结论与对策</a:t>
            </a:r>
            <a:endParaRPr lang="zh-CN" altLang="en-US" sz="1600" spc="150">
              <a:solidFill>
                <a:schemeClr val="tx1">
                  <a:lumMod val="85000"/>
                  <a:lumOff val="15000"/>
                </a:schemeClr>
              </a:solidFill>
              <a:latin typeface="Arial" panose="020B0604020202020204" pitchFamily="34" charset="0"/>
              <a:ea typeface="微软雅黑" panose="020B0503020204020204" charset="-122"/>
              <a:sym typeface="Arial" panose="020B0604020202020204" pitchFamily="34" charset="0"/>
            </a:endParaRPr>
          </a:p>
        </p:txBody>
      </p:sp>
      <p:sp>
        <p:nvSpPr>
          <p:cNvPr id="2" name="矩形 1"/>
          <p:cNvSpPr/>
          <p:nvPr>
            <p:custDataLst>
              <p:tags r:id="rId21"/>
            </p:custDataLst>
          </p:nvPr>
        </p:nvSpPr>
        <p:spPr>
          <a:xfrm rot="18900000">
            <a:off x="9426558" y="2773680"/>
            <a:ext cx="1101090" cy="11010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15" name="矩形 14"/>
          <p:cNvSpPr/>
          <p:nvPr>
            <p:custDataLst>
              <p:tags r:id="rId22"/>
            </p:custDataLst>
          </p:nvPr>
        </p:nvSpPr>
        <p:spPr>
          <a:xfrm rot="18900000">
            <a:off x="9426558" y="2600960"/>
            <a:ext cx="1101090" cy="1101090"/>
          </a:xfrm>
          <a:prstGeom prst="rect">
            <a:avLst/>
          </a:prstGeom>
          <a:solidFill>
            <a:schemeClr val="bg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dirty="0">
              <a:latin typeface="Arial" panose="020B0604020202020204" pitchFamily="34" charset="0"/>
              <a:ea typeface="微软雅黑" panose="020B0503020204020204" charset="-122"/>
              <a:sym typeface="Arial" panose="020B0604020202020204" pitchFamily="34" charset="0"/>
            </a:endParaRPr>
          </a:p>
        </p:txBody>
      </p:sp>
      <p:sp>
        <p:nvSpPr>
          <p:cNvPr id="16" name="文本框 15"/>
          <p:cNvSpPr txBox="1"/>
          <p:nvPr>
            <p:custDataLst>
              <p:tags r:id="rId23"/>
            </p:custDataLst>
          </p:nvPr>
        </p:nvSpPr>
        <p:spPr>
          <a:xfrm>
            <a:off x="9198593" y="4069715"/>
            <a:ext cx="1557020" cy="462280"/>
          </a:xfrm>
          <a:prstGeom prst="rect">
            <a:avLst/>
          </a:prstGeom>
        </p:spPr>
        <p:txBody>
          <a:bodyPr wrap="square" lIns="90000" tIns="46800" rIns="90000" bIns="46800" anchor="ctr" anchorCtr="0">
            <a:normAutofit lnSpcReduction="10000"/>
          </a:bodyPr>
          <a:lstStyle/>
          <a:p>
            <a:pPr algn="ctr" defTabSz="1218565">
              <a:lnSpc>
                <a:spcPct val="130000"/>
              </a:lnSpc>
              <a:spcBef>
                <a:spcPct val="0"/>
              </a:spcBef>
            </a:pPr>
            <a:r>
              <a:rPr lang="zh-CN" altLang="en-US" sz="20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rPr>
              <a:t>拾</a:t>
            </a:r>
            <a:endParaRPr lang="zh-CN" altLang="en-US" sz="20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endParaRPr>
          </a:p>
        </p:txBody>
      </p:sp>
      <p:sp>
        <p:nvSpPr>
          <p:cNvPr id="17" name="文本框 16"/>
          <p:cNvSpPr txBox="1"/>
          <p:nvPr>
            <p:custDataLst>
              <p:tags r:id="rId24"/>
            </p:custDataLst>
          </p:nvPr>
        </p:nvSpPr>
        <p:spPr>
          <a:xfrm>
            <a:off x="9197958" y="4543425"/>
            <a:ext cx="1557020" cy="1491615"/>
          </a:xfrm>
          <a:prstGeom prst="rect">
            <a:avLst/>
          </a:prstGeom>
        </p:spPr>
        <p:txBody>
          <a:bodyPr wrap="square" lIns="90000" tIns="46800" rIns="90000" bIns="46800" anchor="ctr" anchorCtr="0">
            <a:normAutofit/>
          </a:bodyPr>
          <a:lstStyle/>
          <a:p>
            <a:pPr algn="ctr">
              <a:lnSpc>
                <a:spcPct val="120000"/>
              </a:lnSpc>
            </a:pPr>
            <a:r>
              <a:rPr lang="zh-CN" altLang="en-US" sz="16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rPr>
              <a:t>未来展望</a:t>
            </a:r>
            <a:endParaRPr lang="zh-CN" altLang="en-US" sz="1600" spc="150">
              <a:solidFill>
                <a:schemeClr val="tx1">
                  <a:lumMod val="85000"/>
                  <a:lumOff val="15000"/>
                </a:schemeClr>
              </a:solidFill>
              <a:latin typeface="Arial" panose="020B0604020202020204" pitchFamily="34" charset="0"/>
              <a:ea typeface="微软雅黑" panose="020B0503020204020204" charset="-122"/>
              <a:sym typeface="Arial" panose="020B0604020202020204" pitchFamily="34" charset="0"/>
            </a:endParaRPr>
          </a:p>
        </p:txBody>
      </p:sp>
      <p:sp>
        <p:nvSpPr>
          <p:cNvPr id="50" name="arrows-in-dart-boards_16065"/>
          <p:cNvSpPr>
            <a:spLocks noChangeAspect="1"/>
          </p:cNvSpPr>
          <p:nvPr>
            <p:custDataLst>
              <p:tags r:id="rId25"/>
            </p:custDataLst>
          </p:nvPr>
        </p:nvSpPr>
        <p:spPr bwMode="auto">
          <a:xfrm>
            <a:off x="9749773" y="2924810"/>
            <a:ext cx="454660" cy="453390"/>
          </a:xfrm>
          <a:custGeom>
            <a:avLst/>
            <a:gdLst>
              <a:gd name="connsiteX0" fmla="*/ 278663 w 601358"/>
              <a:gd name="connsiteY0" fmla="*/ 227291 h 600230"/>
              <a:gd name="connsiteX1" fmla="*/ 321097 w 601358"/>
              <a:gd name="connsiteY1" fmla="*/ 237836 h 600230"/>
              <a:gd name="connsiteX2" fmla="*/ 278077 w 601358"/>
              <a:gd name="connsiteY2" fmla="*/ 280600 h 600230"/>
              <a:gd name="connsiteX3" fmla="*/ 237207 w 601358"/>
              <a:gd name="connsiteY3" fmla="*/ 321998 h 600230"/>
              <a:gd name="connsiteX4" fmla="*/ 278663 w 601358"/>
              <a:gd name="connsiteY4" fmla="*/ 363591 h 600230"/>
              <a:gd name="connsiteX5" fmla="*/ 320119 w 601358"/>
              <a:gd name="connsiteY5" fmla="*/ 322779 h 600230"/>
              <a:gd name="connsiteX6" fmla="*/ 363139 w 601358"/>
              <a:gd name="connsiteY6" fmla="*/ 279819 h 600230"/>
              <a:gd name="connsiteX7" fmla="*/ 373503 w 601358"/>
              <a:gd name="connsiteY7" fmla="*/ 321998 h 600230"/>
              <a:gd name="connsiteX8" fmla="*/ 278663 w 601358"/>
              <a:gd name="connsiteY8" fmla="*/ 416900 h 600230"/>
              <a:gd name="connsiteX9" fmla="*/ 183823 w 601358"/>
              <a:gd name="connsiteY9" fmla="*/ 321998 h 600230"/>
              <a:gd name="connsiteX10" fmla="*/ 278663 w 601358"/>
              <a:gd name="connsiteY10" fmla="*/ 227291 h 600230"/>
              <a:gd name="connsiteX11" fmla="*/ 278663 w 601358"/>
              <a:gd name="connsiteY11" fmla="*/ 135486 h 600230"/>
              <a:gd name="connsiteX12" fmla="*/ 387996 w 601358"/>
              <a:gd name="connsiteY12" fmla="*/ 171031 h 600230"/>
              <a:gd name="connsiteX13" fmla="*/ 349466 w 601358"/>
              <a:gd name="connsiteY13" fmla="*/ 209310 h 600230"/>
              <a:gd name="connsiteX14" fmla="*/ 278663 w 601358"/>
              <a:gd name="connsiteY14" fmla="*/ 188803 h 600230"/>
              <a:gd name="connsiteX15" fmla="*/ 145271 w 601358"/>
              <a:gd name="connsiteY15" fmla="*/ 321999 h 600230"/>
              <a:gd name="connsiteX16" fmla="*/ 278663 w 601358"/>
              <a:gd name="connsiteY16" fmla="*/ 455390 h 600230"/>
              <a:gd name="connsiteX17" fmla="*/ 412249 w 601358"/>
              <a:gd name="connsiteY17" fmla="*/ 321999 h 600230"/>
              <a:gd name="connsiteX18" fmla="*/ 391517 w 601358"/>
              <a:gd name="connsiteY18" fmla="*/ 251300 h 600230"/>
              <a:gd name="connsiteX19" fmla="*/ 430048 w 601358"/>
              <a:gd name="connsiteY19" fmla="*/ 213021 h 600230"/>
              <a:gd name="connsiteX20" fmla="*/ 465449 w 601358"/>
              <a:gd name="connsiteY20" fmla="*/ 321999 h 600230"/>
              <a:gd name="connsiteX21" fmla="*/ 278663 w 601358"/>
              <a:gd name="connsiteY21" fmla="*/ 508707 h 600230"/>
              <a:gd name="connsiteX22" fmla="*/ 91876 w 601358"/>
              <a:gd name="connsiteY22" fmla="*/ 321999 h 600230"/>
              <a:gd name="connsiteX23" fmla="*/ 278663 w 601358"/>
              <a:gd name="connsiteY23" fmla="*/ 135486 h 600230"/>
              <a:gd name="connsiteX24" fmla="*/ 278671 w 601358"/>
              <a:gd name="connsiteY24" fmla="*/ 43751 h 600230"/>
              <a:gd name="connsiteX25" fmla="*/ 453500 w 601358"/>
              <a:gd name="connsiteY25" fmla="*/ 105647 h 600230"/>
              <a:gd name="connsiteX26" fmla="*/ 415366 w 601358"/>
              <a:gd name="connsiteY26" fmla="*/ 143527 h 600230"/>
              <a:gd name="connsiteX27" fmla="*/ 278671 w 601358"/>
              <a:gd name="connsiteY27" fmla="*/ 97056 h 600230"/>
              <a:gd name="connsiteX28" fmla="*/ 53387 w 601358"/>
              <a:gd name="connsiteY28" fmla="*/ 321991 h 600230"/>
              <a:gd name="connsiteX29" fmla="*/ 278671 w 601358"/>
              <a:gd name="connsiteY29" fmla="*/ 547120 h 600230"/>
              <a:gd name="connsiteX30" fmla="*/ 504150 w 601358"/>
              <a:gd name="connsiteY30" fmla="*/ 321991 h 600230"/>
              <a:gd name="connsiteX31" fmla="*/ 457411 w 601358"/>
              <a:gd name="connsiteY31" fmla="*/ 185507 h 600230"/>
              <a:gd name="connsiteX32" fmla="*/ 495545 w 601358"/>
              <a:gd name="connsiteY32" fmla="*/ 147627 h 600230"/>
              <a:gd name="connsiteX33" fmla="*/ 557537 w 601358"/>
              <a:gd name="connsiteY33" fmla="*/ 321991 h 600230"/>
              <a:gd name="connsiteX34" fmla="*/ 278671 w 601358"/>
              <a:gd name="connsiteY34" fmla="*/ 600230 h 600230"/>
              <a:gd name="connsiteX35" fmla="*/ 0 w 601358"/>
              <a:gd name="connsiteY35" fmla="*/ 321991 h 600230"/>
              <a:gd name="connsiteX36" fmla="*/ 278671 w 601358"/>
              <a:gd name="connsiteY36" fmla="*/ 43751 h 600230"/>
              <a:gd name="connsiteX37" fmla="*/ 531345 w 601358"/>
              <a:gd name="connsiteY37" fmla="*/ 0 h 600230"/>
              <a:gd name="connsiteX38" fmla="*/ 549142 w 601358"/>
              <a:gd name="connsiteY38" fmla="*/ 17770 h 600230"/>
              <a:gd name="connsiteX39" fmla="*/ 549142 w 601358"/>
              <a:gd name="connsiteY39" fmla="*/ 52138 h 600230"/>
              <a:gd name="connsiteX40" fmla="*/ 583562 w 601358"/>
              <a:gd name="connsiteY40" fmla="*/ 52138 h 600230"/>
              <a:gd name="connsiteX41" fmla="*/ 601358 w 601358"/>
              <a:gd name="connsiteY41" fmla="*/ 69907 h 600230"/>
              <a:gd name="connsiteX42" fmla="*/ 583562 w 601358"/>
              <a:gd name="connsiteY42" fmla="*/ 87677 h 600230"/>
              <a:gd name="connsiteX43" fmla="*/ 538777 w 601358"/>
              <a:gd name="connsiteY43" fmla="*/ 87677 h 600230"/>
              <a:gd name="connsiteX44" fmla="*/ 522936 w 601358"/>
              <a:gd name="connsiteY44" fmla="*/ 103299 h 600230"/>
              <a:gd name="connsiteX45" fmla="*/ 531150 w 601358"/>
              <a:gd name="connsiteY45" fmla="*/ 103299 h 600230"/>
              <a:gd name="connsiteX46" fmla="*/ 548946 w 601358"/>
              <a:gd name="connsiteY46" fmla="*/ 121069 h 600230"/>
              <a:gd name="connsiteX47" fmla="*/ 531150 w 601358"/>
              <a:gd name="connsiteY47" fmla="*/ 138838 h 600230"/>
              <a:gd name="connsiteX48" fmla="*/ 487343 w 601358"/>
              <a:gd name="connsiteY48" fmla="*/ 138838 h 600230"/>
              <a:gd name="connsiteX49" fmla="*/ 291385 w 601358"/>
              <a:gd name="connsiteY49" fmla="*/ 334696 h 600230"/>
              <a:gd name="connsiteX50" fmla="*/ 278673 w 601358"/>
              <a:gd name="connsiteY50" fmla="*/ 339773 h 600230"/>
              <a:gd name="connsiteX51" fmla="*/ 266157 w 601358"/>
              <a:gd name="connsiteY51" fmla="*/ 334696 h 600230"/>
              <a:gd name="connsiteX52" fmla="*/ 266157 w 601358"/>
              <a:gd name="connsiteY52" fmla="*/ 309506 h 600230"/>
              <a:gd name="connsiteX53" fmla="*/ 461332 w 601358"/>
              <a:gd name="connsiteY53" fmla="*/ 114625 h 600230"/>
              <a:gd name="connsiteX54" fmla="*/ 461332 w 601358"/>
              <a:gd name="connsiteY54" fmla="*/ 69126 h 600230"/>
              <a:gd name="connsiteX55" fmla="*/ 479129 w 601358"/>
              <a:gd name="connsiteY55" fmla="*/ 51356 h 600230"/>
              <a:gd name="connsiteX56" fmla="*/ 496926 w 601358"/>
              <a:gd name="connsiteY56" fmla="*/ 69126 h 600230"/>
              <a:gd name="connsiteX57" fmla="*/ 496926 w 601358"/>
              <a:gd name="connsiteY57" fmla="*/ 79085 h 600230"/>
              <a:gd name="connsiteX58" fmla="*/ 513549 w 601358"/>
              <a:gd name="connsiteY58" fmla="*/ 62487 h 600230"/>
              <a:gd name="connsiteX59" fmla="*/ 513549 w 601358"/>
              <a:gd name="connsiteY59" fmla="*/ 17770 h 600230"/>
              <a:gd name="connsiteX60" fmla="*/ 531345 w 601358"/>
              <a:gd name="connsiteY60" fmla="*/ 0 h 600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1358" h="600230">
                <a:moveTo>
                  <a:pt x="278663" y="227291"/>
                </a:moveTo>
                <a:cubicBezTo>
                  <a:pt x="293916" y="227291"/>
                  <a:pt x="308191" y="231392"/>
                  <a:pt x="321097" y="237836"/>
                </a:cubicBezTo>
                <a:lnTo>
                  <a:pt x="278077" y="280600"/>
                </a:lnTo>
                <a:cubicBezTo>
                  <a:pt x="255393" y="280991"/>
                  <a:pt x="237207" y="299346"/>
                  <a:pt x="237207" y="321998"/>
                </a:cubicBezTo>
                <a:cubicBezTo>
                  <a:pt x="237207" y="344845"/>
                  <a:pt x="255784" y="363591"/>
                  <a:pt x="278663" y="363591"/>
                </a:cubicBezTo>
                <a:cubicBezTo>
                  <a:pt x="301347" y="363591"/>
                  <a:pt x="319728" y="345235"/>
                  <a:pt x="320119" y="322779"/>
                </a:cubicBezTo>
                <a:lnTo>
                  <a:pt x="363139" y="279819"/>
                </a:lnTo>
                <a:cubicBezTo>
                  <a:pt x="369592" y="292512"/>
                  <a:pt x="373503" y="306767"/>
                  <a:pt x="373503" y="321998"/>
                </a:cubicBezTo>
                <a:cubicBezTo>
                  <a:pt x="373503" y="374331"/>
                  <a:pt x="331070" y="416900"/>
                  <a:pt x="278663" y="416900"/>
                </a:cubicBezTo>
                <a:cubicBezTo>
                  <a:pt x="226452" y="416900"/>
                  <a:pt x="183823" y="374331"/>
                  <a:pt x="183823" y="321998"/>
                </a:cubicBezTo>
                <a:cubicBezTo>
                  <a:pt x="183823" y="269860"/>
                  <a:pt x="226452" y="227291"/>
                  <a:pt x="278663" y="227291"/>
                </a:cubicBezTo>
                <a:close/>
                <a:moveTo>
                  <a:pt x="278663" y="135486"/>
                </a:moveTo>
                <a:cubicBezTo>
                  <a:pt x="319541" y="135486"/>
                  <a:pt x="357094" y="148766"/>
                  <a:pt x="387996" y="171031"/>
                </a:cubicBezTo>
                <a:lnTo>
                  <a:pt x="349466" y="209310"/>
                </a:lnTo>
                <a:cubicBezTo>
                  <a:pt x="328929" y="196420"/>
                  <a:pt x="304676" y="188803"/>
                  <a:pt x="278663" y="188803"/>
                </a:cubicBezTo>
                <a:cubicBezTo>
                  <a:pt x="205121" y="188803"/>
                  <a:pt x="145271" y="248566"/>
                  <a:pt x="145271" y="321999"/>
                </a:cubicBezTo>
                <a:cubicBezTo>
                  <a:pt x="145271" y="395432"/>
                  <a:pt x="205121" y="455390"/>
                  <a:pt x="278663" y="455390"/>
                </a:cubicBezTo>
                <a:cubicBezTo>
                  <a:pt x="352204" y="455390"/>
                  <a:pt x="412249" y="395627"/>
                  <a:pt x="412249" y="321999"/>
                </a:cubicBezTo>
                <a:cubicBezTo>
                  <a:pt x="412249" y="296024"/>
                  <a:pt x="404621" y="271806"/>
                  <a:pt x="391517" y="251300"/>
                </a:cubicBezTo>
                <a:lnTo>
                  <a:pt x="430048" y="213021"/>
                </a:lnTo>
                <a:cubicBezTo>
                  <a:pt x="452345" y="243683"/>
                  <a:pt x="465449" y="281376"/>
                  <a:pt x="465449" y="321999"/>
                </a:cubicBezTo>
                <a:cubicBezTo>
                  <a:pt x="465449" y="424923"/>
                  <a:pt x="381738" y="508707"/>
                  <a:pt x="278663" y="508707"/>
                </a:cubicBezTo>
                <a:cubicBezTo>
                  <a:pt x="175587" y="508707"/>
                  <a:pt x="91876" y="424923"/>
                  <a:pt x="91876" y="321999"/>
                </a:cubicBezTo>
                <a:cubicBezTo>
                  <a:pt x="91876" y="219270"/>
                  <a:pt x="175587" y="135486"/>
                  <a:pt x="278663" y="135486"/>
                </a:cubicBezTo>
                <a:close/>
                <a:moveTo>
                  <a:pt x="278671" y="43751"/>
                </a:moveTo>
                <a:cubicBezTo>
                  <a:pt x="344770" y="43751"/>
                  <a:pt x="405588" y="66986"/>
                  <a:pt x="453500" y="105647"/>
                </a:cubicBezTo>
                <a:lnTo>
                  <a:pt x="415366" y="143527"/>
                </a:lnTo>
                <a:cubicBezTo>
                  <a:pt x="377428" y="114629"/>
                  <a:pt x="330103" y="97056"/>
                  <a:pt x="278671" y="97056"/>
                </a:cubicBezTo>
                <a:cubicBezTo>
                  <a:pt x="154491" y="97056"/>
                  <a:pt x="53387" y="198003"/>
                  <a:pt x="53387" y="321991"/>
                </a:cubicBezTo>
                <a:cubicBezTo>
                  <a:pt x="53387" y="446173"/>
                  <a:pt x="154491" y="547120"/>
                  <a:pt x="278671" y="547120"/>
                </a:cubicBezTo>
                <a:cubicBezTo>
                  <a:pt x="403046" y="547120"/>
                  <a:pt x="504150" y="446173"/>
                  <a:pt x="504150" y="321991"/>
                </a:cubicBezTo>
                <a:cubicBezTo>
                  <a:pt x="504150" y="270638"/>
                  <a:pt x="486550" y="223582"/>
                  <a:pt x="457411" y="185507"/>
                </a:cubicBezTo>
                <a:lnTo>
                  <a:pt x="495545" y="147627"/>
                </a:lnTo>
                <a:cubicBezTo>
                  <a:pt x="534070" y="195269"/>
                  <a:pt x="557537" y="255994"/>
                  <a:pt x="557537" y="321991"/>
                </a:cubicBezTo>
                <a:cubicBezTo>
                  <a:pt x="557537" y="475462"/>
                  <a:pt x="432380" y="600230"/>
                  <a:pt x="278671" y="600230"/>
                </a:cubicBezTo>
                <a:cubicBezTo>
                  <a:pt x="124962" y="600230"/>
                  <a:pt x="0" y="475462"/>
                  <a:pt x="0" y="321991"/>
                </a:cubicBezTo>
                <a:cubicBezTo>
                  <a:pt x="0" y="168519"/>
                  <a:pt x="124962" y="43751"/>
                  <a:pt x="278671" y="43751"/>
                </a:cubicBezTo>
                <a:close/>
                <a:moveTo>
                  <a:pt x="531345" y="0"/>
                </a:moveTo>
                <a:cubicBezTo>
                  <a:pt x="541124" y="0"/>
                  <a:pt x="549142" y="8006"/>
                  <a:pt x="549142" y="17770"/>
                </a:cubicBezTo>
                <a:lnTo>
                  <a:pt x="549142" y="52138"/>
                </a:lnTo>
                <a:lnTo>
                  <a:pt x="583562" y="52138"/>
                </a:lnTo>
                <a:cubicBezTo>
                  <a:pt x="593340" y="52138"/>
                  <a:pt x="601358" y="59948"/>
                  <a:pt x="601358" y="69907"/>
                </a:cubicBezTo>
                <a:cubicBezTo>
                  <a:pt x="601358" y="79671"/>
                  <a:pt x="593340" y="87677"/>
                  <a:pt x="583562" y="87677"/>
                </a:cubicBezTo>
                <a:lnTo>
                  <a:pt x="538777" y="87677"/>
                </a:lnTo>
                <a:lnTo>
                  <a:pt x="522936" y="103299"/>
                </a:lnTo>
                <a:lnTo>
                  <a:pt x="531150" y="103299"/>
                </a:lnTo>
                <a:cubicBezTo>
                  <a:pt x="541124" y="103299"/>
                  <a:pt x="548946" y="111305"/>
                  <a:pt x="548946" y="121069"/>
                </a:cubicBezTo>
                <a:cubicBezTo>
                  <a:pt x="548946" y="130832"/>
                  <a:pt x="541124" y="138838"/>
                  <a:pt x="531150" y="138838"/>
                </a:cubicBezTo>
                <a:lnTo>
                  <a:pt x="487343" y="138838"/>
                </a:lnTo>
                <a:lnTo>
                  <a:pt x="291385" y="334696"/>
                </a:lnTo>
                <a:cubicBezTo>
                  <a:pt x="287865" y="338016"/>
                  <a:pt x="283367" y="339773"/>
                  <a:pt x="278673" y="339773"/>
                </a:cubicBezTo>
                <a:cubicBezTo>
                  <a:pt x="274175" y="339773"/>
                  <a:pt x="269677" y="338016"/>
                  <a:pt x="266157" y="334696"/>
                </a:cubicBezTo>
                <a:cubicBezTo>
                  <a:pt x="259116" y="327666"/>
                  <a:pt x="259116" y="316536"/>
                  <a:pt x="266157" y="309506"/>
                </a:cubicBezTo>
                <a:lnTo>
                  <a:pt x="461332" y="114625"/>
                </a:lnTo>
                <a:lnTo>
                  <a:pt x="461332" y="69126"/>
                </a:lnTo>
                <a:cubicBezTo>
                  <a:pt x="461332" y="59167"/>
                  <a:pt x="469155" y="51356"/>
                  <a:pt x="479129" y="51356"/>
                </a:cubicBezTo>
                <a:cubicBezTo>
                  <a:pt x="488907" y="51356"/>
                  <a:pt x="496926" y="59167"/>
                  <a:pt x="496926" y="69126"/>
                </a:cubicBezTo>
                <a:lnTo>
                  <a:pt x="496926" y="79085"/>
                </a:lnTo>
                <a:lnTo>
                  <a:pt x="513549" y="62487"/>
                </a:lnTo>
                <a:lnTo>
                  <a:pt x="513549" y="17770"/>
                </a:lnTo>
                <a:cubicBezTo>
                  <a:pt x="513549" y="8006"/>
                  <a:pt x="521567" y="0"/>
                  <a:pt x="531345" y="0"/>
                </a:cubicBezTo>
                <a:close/>
              </a:path>
            </a:pathLst>
          </a:custGeom>
          <a:solidFill>
            <a:schemeClr val="accent1"/>
          </a:solidFill>
          <a:ln>
            <a:noFill/>
          </a:ln>
        </p:spPr>
        <p:txBody>
          <a:bodyPr/>
          <a:lstStyle/>
          <a:p>
            <a:endParaRPr lang="zh-CN" altLang="en-US"/>
          </a:p>
        </p:txBody>
      </p:sp>
      <p:sp>
        <p:nvSpPr>
          <p:cNvPr id="27" name="Title 6"/>
          <p:cNvSpPr txBox="1"/>
          <p:nvPr>
            <p:custDataLst>
              <p:tags r:id="rId26"/>
            </p:custDataLst>
          </p:nvPr>
        </p:nvSpPr>
        <p:spPr>
          <a:xfrm>
            <a:off x="605155" y="534035"/>
            <a:ext cx="10976610" cy="695960"/>
          </a:xfrm>
          <a:prstGeom prst="rect">
            <a:avLst/>
          </a:prstGeom>
          <a:noFill/>
          <a:ln w="3175">
            <a:noFill/>
            <a:prstDash val="dash"/>
          </a:ln>
        </p:spPr>
        <p:txBody>
          <a:bodyPr wrap="square" lIns="90000" tIns="46800" rIns="90000" bIns="468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ysClr val="windowText" lastClr="000000"/>
                </a:solidFill>
                <a:effectLst/>
                <a:latin typeface="+mj-lt"/>
                <a:ea typeface="+mn-ea"/>
                <a:cs typeface="Segoe UI" panose="020B0502040204020203" pitchFamily="34" charset="0"/>
              </a:defRPr>
            </a:lvl1pPr>
          </a:lstStyle>
          <a:p>
            <a:pPr>
              <a:lnSpc>
                <a:spcPct val="100000"/>
              </a:lnSpc>
              <a:spcAft>
                <a:spcPts val="800"/>
              </a:spcAft>
            </a:pPr>
            <a:r>
              <a:rPr lang="zh-CN" altLang="en-US" sz="3600" b="1" spc="300" dirty="0">
                <a:ln w="3175">
                  <a:noFill/>
                  <a:prstDash val="dash"/>
                </a:ln>
                <a:solidFill>
                  <a:schemeClr val="tx1">
                    <a:lumMod val="85000"/>
                    <a:lumOff val="15000"/>
                  </a:schemeClr>
                </a:solidFill>
                <a:uFillTx/>
                <a:latin typeface="Arial" panose="020B0604020202020204" pitchFamily="34" charset="0"/>
                <a:ea typeface="微软雅黑" panose="020B0503020204020204" charset="-122"/>
                <a:cs typeface="微软雅黑" panose="020B0503020204020204" charset="-122"/>
              </a:rPr>
              <a:t>单击此处输入大标题</a:t>
            </a:r>
            <a:endParaRPr lang="zh-CN" altLang="en-US" sz="3600" b="1" spc="300" dirty="0">
              <a:ln w="3175">
                <a:noFill/>
                <a:prstDash val="dash"/>
              </a:ln>
              <a:solidFill>
                <a:schemeClr val="tx1">
                  <a:lumMod val="85000"/>
                  <a:lumOff val="15000"/>
                </a:schemeClr>
              </a:solidFill>
              <a:uFillTx/>
              <a:latin typeface="Arial" panose="020B0604020202020204" pitchFamily="34" charset="0"/>
              <a:ea typeface="微软雅黑" panose="020B0503020204020204" charset="-122"/>
              <a:cs typeface="微软雅黑" panose="020B0503020204020204" charset="-122"/>
            </a:endParaRPr>
          </a:p>
        </p:txBody>
      </p:sp>
      <p:pic>
        <p:nvPicPr>
          <p:cNvPr id="71" name="图片 70"/>
          <p:cNvPicPr>
            <a:picLocks noChangeAspect="1"/>
          </p:cNvPicPr>
          <p:nvPr userDrawn="1">
            <p:custDataLst>
              <p:tags r:id="rId27"/>
            </p:custDataLst>
          </p:nvPr>
        </p:nvPicPr>
        <p:blipFill>
          <a:blip r:embed="rId28" cstate="email"/>
          <a:stretch>
            <a:fillRect/>
          </a:stretch>
        </p:blipFill>
        <p:spPr>
          <a:xfrm>
            <a:off x="11255182" y="90015"/>
            <a:ext cx="759841" cy="980195"/>
          </a:xfrm>
          <a:prstGeom prst="rect">
            <a:avLst/>
          </a:prstGeom>
        </p:spPr>
      </p:pic>
    </p:spTree>
    <p:custDataLst>
      <p:tags r:id="rId29"/>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6"/>
          <p:cNvSpPr txBox="1"/>
          <p:nvPr>
            <p:custDataLst>
              <p:tags r:id="rId1"/>
            </p:custDataLst>
          </p:nvPr>
        </p:nvSpPr>
        <p:spPr>
          <a:xfrm>
            <a:off x="675640" y="1633855"/>
            <a:ext cx="10976400" cy="793750"/>
          </a:xfrm>
          <a:prstGeom prst="rect">
            <a:avLst/>
          </a:prstGeom>
          <a:noFill/>
          <a:ln w="3175">
            <a:noFill/>
            <a:prstDash val="dash"/>
          </a:ln>
        </p:spPr>
        <p:txBody>
          <a:bodyPr wrap="square" lIns="90000" tIns="46800" rIns="90000" bIns="468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rgbClr val="3C3C41"/>
                </a:solidFill>
                <a:effectLst/>
                <a:latin typeface="+mj-lt"/>
                <a:ea typeface="+mn-ea"/>
                <a:cs typeface="Segoe UI" panose="020B0502040204020203" pitchFamily="34" charset="0"/>
              </a:defRPr>
            </a:lvl1pPr>
          </a:lstStyle>
          <a:p>
            <a:pPr algn="just">
              <a:lnSpc>
                <a:spcPct val="120000"/>
              </a:lnSpc>
              <a:spcAft>
                <a:spcPts val="800"/>
              </a:spcAft>
            </a:pPr>
            <a:r>
              <a:rPr lang="zh-CN" altLang="en-US" sz="2000" spc="150">
                <a:ln w="3175">
                  <a:noFill/>
                  <a:prstDash val="dash"/>
                </a:ln>
                <a:solidFill>
                  <a:schemeClr val="tx1">
                    <a:lumMod val="85000"/>
                    <a:lumOff val="1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近几个月，社会上关于初高中学校是否应该实行双休的讨论方兴艾伦，有许多家长和学生表示支持，认为初高中学习压力大，学校应该进行双休还孩子们一片自由的天地。</a:t>
            </a:r>
            <a:endParaRPr lang="zh-CN" altLang="en-US" sz="2000" spc="150">
              <a:ln w="3175">
                <a:noFill/>
                <a:prstDash val="dash"/>
              </a:ln>
              <a:solidFill>
                <a:schemeClr val="tx1">
                  <a:lumMod val="85000"/>
                  <a:lumOff val="1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a:p>
            <a:pPr algn="just">
              <a:lnSpc>
                <a:spcPct val="120000"/>
              </a:lnSpc>
              <a:spcAft>
                <a:spcPts val="800"/>
              </a:spcAft>
            </a:pPr>
            <a:r>
              <a:rPr lang="zh-CN" altLang="en-US" sz="2000" spc="150">
                <a:ln w="3175">
                  <a:noFill/>
                  <a:prstDash val="dash"/>
                </a:ln>
                <a:solidFill>
                  <a:schemeClr val="tx1">
                    <a:lumMod val="85000"/>
                    <a:lumOff val="1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但也有许多人提出反对的意见，他们指出如果学生进行双休，由于年龄还不够成熟，学生会沉迷在网络世界里无法自拔，双休反而有了负面的影响。并且实行双休许多家长无法对工作进行调整，担心孩子不自律需要报课外补习班，还要对学生补课支付高额费用。</a:t>
            </a:r>
            <a:endParaRPr lang="zh-CN" altLang="en-US" sz="2000" spc="150">
              <a:ln w="3175">
                <a:noFill/>
                <a:prstDash val="dash"/>
              </a:ln>
              <a:solidFill>
                <a:schemeClr val="tx1">
                  <a:lumMod val="85000"/>
                  <a:lumOff val="1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a:p>
            <a:pPr algn="just">
              <a:lnSpc>
                <a:spcPct val="120000"/>
              </a:lnSpc>
              <a:spcAft>
                <a:spcPts val="800"/>
              </a:spcAft>
            </a:pPr>
            <a:r>
              <a:rPr lang="zh-CN" altLang="en-US" sz="2000" spc="150">
                <a:ln w="3175">
                  <a:noFill/>
                  <a:prstDash val="dash"/>
                </a:ln>
                <a:solidFill>
                  <a:schemeClr val="tx1">
                    <a:lumMod val="85000"/>
                    <a:lumOff val="1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那么对于这些益处和问题，我们高中应如何规划双休，才能达到想要的目的呢？鉴于此，我进行了这次的课题研究，来获取相关数据，了解学生们课外活动，帮助初高中生正确规划双休。</a:t>
            </a:r>
            <a:endParaRPr lang="zh-CN" altLang="en-US" sz="2000" spc="150">
              <a:ln w="3175">
                <a:noFill/>
                <a:prstDash val="dash"/>
              </a:ln>
              <a:solidFill>
                <a:schemeClr val="tx1">
                  <a:lumMod val="85000"/>
                  <a:lumOff val="1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a:p>
            <a:pPr algn="just">
              <a:lnSpc>
                <a:spcPct val="120000"/>
              </a:lnSpc>
              <a:spcAft>
                <a:spcPts val="800"/>
              </a:spcAft>
            </a:pPr>
            <a:endParaRPr lang="zh-CN" altLang="en-US" sz="2000" spc="150">
              <a:ln w="3175">
                <a:noFill/>
                <a:prstDash val="dash"/>
              </a:ln>
              <a:solidFill>
                <a:schemeClr val="tx1">
                  <a:lumMod val="85000"/>
                  <a:lumOff val="1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p:txBody>
      </p:sp>
      <p:sp>
        <p:nvSpPr>
          <p:cNvPr id="4" name="Title 6"/>
          <p:cNvSpPr txBox="1"/>
          <p:nvPr>
            <p:custDataLst>
              <p:tags r:id="rId2"/>
            </p:custDataLst>
          </p:nvPr>
        </p:nvSpPr>
        <p:spPr>
          <a:xfrm>
            <a:off x="605155" y="534035"/>
            <a:ext cx="10976610" cy="695960"/>
          </a:xfrm>
          <a:prstGeom prst="rect">
            <a:avLst/>
          </a:prstGeom>
          <a:noFill/>
          <a:ln w="3175">
            <a:noFill/>
            <a:prstDash val="dash"/>
          </a:ln>
        </p:spPr>
        <p:txBody>
          <a:bodyPr wrap="square" lIns="90000" tIns="46800" rIns="90000" bIns="468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ysClr val="windowText" lastClr="000000"/>
                </a:solidFill>
                <a:effectLst/>
                <a:latin typeface="+mj-lt"/>
                <a:ea typeface="+mn-ea"/>
                <a:cs typeface="Segoe UI" panose="020B0502040204020203" pitchFamily="34" charset="0"/>
              </a:defRPr>
            </a:lvl1pPr>
          </a:lstStyle>
          <a:p>
            <a:pPr algn="ctr" defTabSz="1218565">
              <a:lnSpc>
                <a:spcPct val="130000"/>
              </a:lnSpc>
              <a:spcBef>
                <a:spcPct val="0"/>
              </a:spcBef>
            </a:pPr>
            <a:r>
              <a:rPr lang="zh-CN" altLang="en-US" sz="36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rPr>
              <a:t>一、研究背景</a:t>
            </a:r>
            <a:endParaRPr lang="zh-CN" altLang="en-US" sz="3600" b="1" spc="300">
              <a:solidFill>
                <a:schemeClr val="tx1">
                  <a:lumMod val="85000"/>
                  <a:lumOff val="15000"/>
                </a:schemeClr>
              </a:solidFill>
              <a:latin typeface="Arial" panose="020B0604020202020204" pitchFamily="34" charset="0"/>
              <a:ea typeface="微软雅黑" panose="020B0503020204020204" charset="-122"/>
              <a:cs typeface="+mj-cs"/>
              <a:sym typeface="Arial" panose="020B0604020202020204" pitchFamily="34" charset="0"/>
            </a:endParaRPr>
          </a:p>
        </p:txBody>
      </p:sp>
      <p:pic>
        <p:nvPicPr>
          <p:cNvPr id="94" name="图片 93"/>
          <p:cNvPicPr>
            <a:picLocks noChangeAspect="1"/>
          </p:cNvPicPr>
          <p:nvPr userDrawn="1">
            <p:custDataLst>
              <p:tags r:id="rId3"/>
            </p:custDataLst>
          </p:nvPr>
        </p:nvPicPr>
        <p:blipFill>
          <a:blip r:embed="rId4" cstate="email"/>
          <a:stretch>
            <a:fillRect/>
          </a:stretch>
        </p:blipFill>
        <p:spPr>
          <a:xfrm>
            <a:off x="11255182" y="90015"/>
            <a:ext cx="759841" cy="980195"/>
          </a:xfrm>
          <a:prstGeom prst="rect">
            <a:avLst/>
          </a:prstGeom>
        </p:spPr>
      </p:pic>
    </p:spTree>
    <p:custDataLst>
      <p:tags r:id="rId5"/>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E:\资源\图片汇总(1)\复杂背景\深色\书\book-bindings-books-bookstore-1122865.jpgbook-bindings-books-bookstore-1122865"/>
          <p:cNvPicPr>
            <a:picLocks noChangeAspect="1"/>
          </p:cNvPicPr>
          <p:nvPr>
            <p:custDataLst>
              <p:tags r:id="rId1"/>
            </p:custDataLst>
          </p:nvPr>
        </p:nvPicPr>
        <p:blipFill rotWithShape="1">
          <a:blip r:embed="rId2"/>
          <a:srcRect/>
          <a:stretch>
            <a:fillRect/>
          </a:stretch>
        </p:blipFill>
        <p:spPr>
          <a:xfrm>
            <a:off x="605369" y="1681506"/>
            <a:ext cx="7316675" cy="4562672"/>
          </a:xfrm>
          <a:prstGeom prst="rect">
            <a:avLst/>
          </a:prstGeom>
        </p:spPr>
      </p:pic>
      <p:sp>
        <p:nvSpPr>
          <p:cNvPr id="7" name="Title 6"/>
          <p:cNvSpPr txBox="1"/>
          <p:nvPr>
            <p:custDataLst>
              <p:tags r:id="rId3"/>
            </p:custDataLst>
          </p:nvPr>
        </p:nvSpPr>
        <p:spPr>
          <a:xfrm>
            <a:off x="8187690" y="1659255"/>
            <a:ext cx="3270250" cy="4584700"/>
          </a:xfrm>
          <a:prstGeom prst="rect">
            <a:avLst/>
          </a:prstGeom>
          <a:noFill/>
          <a:ln w="3175">
            <a:noFill/>
            <a:prstDash val="dash"/>
          </a:ln>
        </p:spPr>
        <p:txBody>
          <a:bodyPr wrap="square" lIns="90000" tIns="46800" rIns="90000" bIns="468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ysClr val="windowText" lastClr="000000"/>
                </a:solidFill>
                <a:effectLst/>
                <a:latin typeface="+mj-lt"/>
                <a:ea typeface="+mn-ea"/>
                <a:cs typeface="Segoe UI" panose="020B0502040204020203" pitchFamily="34" charset="0"/>
              </a:defRPr>
            </a:lvl1pPr>
          </a:lstStyle>
          <a:p>
            <a:pPr algn="just">
              <a:lnSpc>
                <a:spcPct val="130000"/>
              </a:lnSpc>
              <a:spcAft>
                <a:spcPts val="800"/>
              </a:spcAft>
            </a:pPr>
            <a:r>
              <a:rPr lang="zh-CN" altLang="en-US" sz="2000" spc="150">
                <a:ln w="3175">
                  <a:noFill/>
                  <a:prstDash val="dash"/>
                </a:ln>
                <a:solidFill>
                  <a:schemeClr val="tx1">
                    <a:lumMod val="85000"/>
                    <a:lumOff val="1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1、探究高中生对双休的态度和对自身的影响</a:t>
            </a:r>
            <a:endParaRPr lang="zh-CN" altLang="en-US" sz="2000" spc="150">
              <a:ln w="3175">
                <a:noFill/>
                <a:prstDash val="dash"/>
              </a:ln>
              <a:solidFill>
                <a:schemeClr val="tx1">
                  <a:lumMod val="85000"/>
                  <a:lumOff val="1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a:p>
            <a:pPr algn="just">
              <a:lnSpc>
                <a:spcPct val="130000"/>
              </a:lnSpc>
              <a:spcAft>
                <a:spcPts val="800"/>
              </a:spcAft>
            </a:pPr>
            <a:r>
              <a:rPr lang="zh-CN" altLang="en-US" sz="2000" spc="150">
                <a:ln w="3175">
                  <a:noFill/>
                  <a:prstDash val="dash"/>
                </a:ln>
                <a:solidFill>
                  <a:schemeClr val="tx1">
                    <a:lumMod val="85000"/>
                    <a:lumOff val="1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2、探究高中生对双休的规划</a:t>
            </a:r>
            <a:endParaRPr lang="zh-CN" altLang="en-US" sz="2000" spc="150">
              <a:ln w="3175">
                <a:noFill/>
                <a:prstDash val="dash"/>
              </a:ln>
              <a:solidFill>
                <a:schemeClr val="tx1">
                  <a:lumMod val="85000"/>
                  <a:lumOff val="1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a:p>
            <a:pPr algn="just">
              <a:lnSpc>
                <a:spcPct val="130000"/>
              </a:lnSpc>
              <a:spcAft>
                <a:spcPts val="800"/>
              </a:spcAft>
            </a:pPr>
            <a:r>
              <a:rPr lang="zh-CN" altLang="en-US" sz="2000" spc="150">
                <a:ln w="3175">
                  <a:noFill/>
                  <a:prstDash val="dash"/>
                </a:ln>
                <a:solidFill>
                  <a:schemeClr val="tx1">
                    <a:lumMod val="85000"/>
                    <a:lumOff val="1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3、探究高中生参与这些活动的的原因</a:t>
            </a:r>
            <a:endParaRPr lang="zh-CN" altLang="en-US" sz="2000" spc="150">
              <a:ln w="3175">
                <a:noFill/>
                <a:prstDash val="dash"/>
              </a:ln>
              <a:solidFill>
                <a:schemeClr val="tx1">
                  <a:lumMod val="85000"/>
                  <a:lumOff val="1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a:p>
            <a:pPr algn="just">
              <a:lnSpc>
                <a:spcPct val="130000"/>
              </a:lnSpc>
              <a:spcAft>
                <a:spcPts val="800"/>
              </a:spcAft>
            </a:pPr>
            <a:r>
              <a:rPr lang="zh-CN" altLang="en-US" sz="2000" spc="150">
                <a:ln w="3175">
                  <a:noFill/>
                  <a:prstDash val="dash"/>
                </a:ln>
                <a:solidFill>
                  <a:schemeClr val="tx1">
                    <a:lumMod val="85000"/>
                    <a:lumOff val="1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4、向没有头绪的高中生提供好方案</a:t>
            </a:r>
            <a:endParaRPr lang="zh-CN" altLang="en-US" sz="2000" spc="150">
              <a:ln w="3175">
                <a:noFill/>
                <a:prstDash val="dash"/>
              </a:ln>
              <a:solidFill>
                <a:schemeClr val="tx1">
                  <a:lumMod val="85000"/>
                  <a:lumOff val="1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p:txBody>
      </p:sp>
      <p:sp>
        <p:nvSpPr>
          <p:cNvPr id="4" name="Title 6"/>
          <p:cNvSpPr txBox="1"/>
          <p:nvPr>
            <p:custDataLst>
              <p:tags r:id="rId4"/>
            </p:custDataLst>
          </p:nvPr>
        </p:nvSpPr>
        <p:spPr>
          <a:xfrm>
            <a:off x="605155" y="534035"/>
            <a:ext cx="10976610" cy="695960"/>
          </a:xfrm>
          <a:prstGeom prst="rect">
            <a:avLst/>
          </a:prstGeom>
          <a:noFill/>
          <a:ln w="3175">
            <a:noFill/>
            <a:prstDash val="dash"/>
          </a:ln>
        </p:spPr>
        <p:txBody>
          <a:bodyPr wrap="square" lIns="90000" tIns="46800" rIns="90000" bIns="468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ysClr val="windowText" lastClr="000000"/>
                </a:solidFill>
                <a:effectLst/>
                <a:latin typeface="+mj-lt"/>
                <a:ea typeface="+mn-ea"/>
                <a:cs typeface="Segoe UI" panose="020B0502040204020203" pitchFamily="34" charset="0"/>
              </a:defRPr>
            </a:lvl1pPr>
          </a:lstStyle>
          <a:p>
            <a:pPr>
              <a:lnSpc>
                <a:spcPct val="100000"/>
              </a:lnSpc>
              <a:spcAft>
                <a:spcPts val="800"/>
              </a:spcAft>
            </a:pPr>
            <a:r>
              <a:rPr lang="zh-CN" altLang="en-US" sz="3600" b="1" spc="300" dirty="0">
                <a:ln w="3175">
                  <a:noFill/>
                  <a:prstDash val="dash"/>
                </a:ln>
                <a:solidFill>
                  <a:schemeClr val="tx1">
                    <a:lumMod val="85000"/>
                    <a:lumOff val="15000"/>
                  </a:schemeClr>
                </a:solidFill>
                <a:uFillTx/>
                <a:latin typeface="Arial" panose="020B0604020202020204" pitchFamily="34" charset="0"/>
                <a:ea typeface="微软雅黑" panose="020B0503020204020204" charset="-122"/>
                <a:cs typeface="微软雅黑" panose="020B0503020204020204" charset="-122"/>
              </a:rPr>
              <a:t>二、研究目的</a:t>
            </a:r>
            <a:endParaRPr lang="zh-CN" altLang="en-US" sz="3600" b="1" spc="300" dirty="0">
              <a:ln w="3175">
                <a:noFill/>
                <a:prstDash val="dash"/>
              </a:ln>
              <a:solidFill>
                <a:schemeClr val="tx1">
                  <a:lumMod val="85000"/>
                  <a:lumOff val="15000"/>
                </a:schemeClr>
              </a:solidFill>
              <a:uFillTx/>
              <a:latin typeface="Arial" panose="020B0604020202020204" pitchFamily="34" charset="0"/>
              <a:ea typeface="微软雅黑" panose="020B0503020204020204" charset="-122"/>
              <a:cs typeface="微软雅黑" panose="020B0503020204020204" charset="-122"/>
            </a:endParaRPr>
          </a:p>
        </p:txBody>
      </p:sp>
      <p:pic>
        <p:nvPicPr>
          <p:cNvPr id="94" name="图片 93"/>
          <p:cNvPicPr>
            <a:picLocks noChangeAspect="1"/>
          </p:cNvPicPr>
          <p:nvPr userDrawn="1">
            <p:custDataLst>
              <p:tags r:id="rId5"/>
            </p:custDataLst>
          </p:nvPr>
        </p:nvPicPr>
        <p:blipFill>
          <a:blip r:embed="rId6" cstate="email"/>
          <a:stretch>
            <a:fillRect/>
          </a:stretch>
        </p:blipFill>
        <p:spPr>
          <a:xfrm>
            <a:off x="11255182" y="90015"/>
            <a:ext cx="759841" cy="980195"/>
          </a:xfrm>
          <a:prstGeom prst="rect">
            <a:avLst/>
          </a:prstGeom>
        </p:spPr>
      </p:pic>
    </p:spTree>
    <p:custDataLst>
      <p:tags r:id="rId7"/>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6"/>
          <p:cNvSpPr txBox="1"/>
          <p:nvPr>
            <p:custDataLst>
              <p:tags r:id="rId1"/>
            </p:custDataLst>
          </p:nvPr>
        </p:nvSpPr>
        <p:spPr>
          <a:xfrm>
            <a:off x="605155" y="1520825"/>
            <a:ext cx="10976610" cy="1608455"/>
          </a:xfrm>
          <a:prstGeom prst="rect">
            <a:avLst/>
          </a:prstGeom>
          <a:noFill/>
          <a:ln w="3175">
            <a:noFill/>
            <a:prstDash val="dash"/>
          </a:ln>
        </p:spPr>
        <p:txBody>
          <a:bodyPr wrap="square" lIns="90000" tIns="46800" rIns="90000" bIns="468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ysClr val="windowText" lastClr="000000"/>
                </a:solidFill>
                <a:effectLst/>
                <a:latin typeface="+mj-lt"/>
                <a:ea typeface="+mn-ea"/>
                <a:cs typeface="Segoe UI" panose="020B0502040204020203" pitchFamily="34" charset="0"/>
              </a:defRPr>
            </a:lvl1pPr>
          </a:lstStyle>
          <a:p>
            <a:pPr algn="just">
              <a:lnSpc>
                <a:spcPct val="130000"/>
              </a:lnSpc>
              <a:spcAft>
                <a:spcPts val="800"/>
              </a:spcAft>
            </a:pPr>
            <a:r>
              <a:rPr lang="zh-CN" altLang="en-US" sz="2800" spc="150">
                <a:ln w="3175">
                  <a:noFill/>
                  <a:prstDash val="dash"/>
                </a:ln>
                <a:solidFill>
                  <a:schemeClr val="tx1">
                    <a:lumMod val="85000"/>
                    <a:lumOff val="1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1、课题为现今社会的热点话题，针对现象，了解看法，提出切实可行的方案。</a:t>
            </a:r>
            <a:endParaRPr lang="zh-CN" altLang="en-US" sz="2800" spc="150">
              <a:ln w="3175">
                <a:noFill/>
                <a:prstDash val="dash"/>
              </a:ln>
              <a:solidFill>
                <a:schemeClr val="tx1">
                  <a:lumMod val="85000"/>
                  <a:lumOff val="1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a:p>
            <a:pPr algn="just">
              <a:lnSpc>
                <a:spcPct val="130000"/>
              </a:lnSpc>
              <a:spcAft>
                <a:spcPts val="800"/>
              </a:spcAft>
            </a:pPr>
            <a:r>
              <a:rPr lang="zh-CN" altLang="en-US" sz="2800" spc="150">
                <a:ln w="3175">
                  <a:noFill/>
                  <a:prstDash val="dash"/>
                </a:ln>
                <a:solidFill>
                  <a:schemeClr val="tx1">
                    <a:lumMod val="85000"/>
                    <a:lumOff val="1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2、指导老师经验丰富，帮助改进研究的方案，帮助我进行全面的分析。</a:t>
            </a:r>
            <a:endParaRPr lang="zh-CN" altLang="en-US" sz="2800" spc="150">
              <a:ln w="3175">
                <a:noFill/>
                <a:prstDash val="dash"/>
              </a:ln>
              <a:solidFill>
                <a:schemeClr val="tx1">
                  <a:lumMod val="85000"/>
                  <a:lumOff val="1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a:p>
            <a:pPr algn="just">
              <a:lnSpc>
                <a:spcPct val="130000"/>
              </a:lnSpc>
              <a:spcAft>
                <a:spcPts val="800"/>
              </a:spcAft>
            </a:pPr>
            <a:endParaRPr lang="zh-CN" altLang="en-US" sz="2800" spc="150">
              <a:ln w="3175">
                <a:noFill/>
                <a:prstDash val="dash"/>
              </a:ln>
              <a:solidFill>
                <a:schemeClr val="tx1">
                  <a:lumMod val="85000"/>
                  <a:lumOff val="1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a:p>
            <a:pPr algn="just">
              <a:lnSpc>
                <a:spcPct val="130000"/>
              </a:lnSpc>
              <a:spcAft>
                <a:spcPts val="800"/>
              </a:spcAft>
            </a:pPr>
            <a:r>
              <a:rPr lang="zh-CN" altLang="en-US" sz="2800" spc="150">
                <a:ln w="3175">
                  <a:noFill/>
                  <a:prstDash val="dash"/>
                </a:ln>
                <a:solidFill>
                  <a:schemeClr val="tx1">
                    <a:lumMod val="85000"/>
                    <a:lumOff val="1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希望通过对当中学生的调查，提出恰当的建议帮助高中生更快适应变化的的形式，减轻家长的担忧，减缓社会的矛盾，推动教育的高质量发展。</a:t>
            </a:r>
            <a:endParaRPr lang="zh-CN" altLang="en-US" sz="2800" spc="150">
              <a:ln w="3175">
                <a:noFill/>
                <a:prstDash val="dash"/>
              </a:ln>
              <a:solidFill>
                <a:schemeClr val="tx1">
                  <a:lumMod val="85000"/>
                  <a:lumOff val="1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p:txBody>
      </p:sp>
      <p:sp>
        <p:nvSpPr>
          <p:cNvPr id="15" name="Title 6"/>
          <p:cNvSpPr txBox="1"/>
          <p:nvPr>
            <p:custDataLst>
              <p:tags r:id="rId2"/>
            </p:custDataLst>
          </p:nvPr>
        </p:nvSpPr>
        <p:spPr>
          <a:xfrm>
            <a:off x="605155" y="534035"/>
            <a:ext cx="10976610" cy="695960"/>
          </a:xfrm>
          <a:prstGeom prst="rect">
            <a:avLst/>
          </a:prstGeom>
          <a:noFill/>
          <a:ln w="3175">
            <a:noFill/>
            <a:prstDash val="dash"/>
          </a:ln>
        </p:spPr>
        <p:txBody>
          <a:bodyPr wrap="square" lIns="90000" tIns="46800" rIns="90000" bIns="468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ysClr val="windowText" lastClr="000000"/>
                </a:solidFill>
                <a:effectLst/>
                <a:latin typeface="+mj-lt"/>
                <a:ea typeface="+mn-ea"/>
                <a:cs typeface="Segoe UI" panose="020B0502040204020203" pitchFamily="34" charset="0"/>
              </a:defRPr>
            </a:lvl1pPr>
          </a:lstStyle>
          <a:p>
            <a:pPr algn="just">
              <a:lnSpc>
                <a:spcPct val="130000"/>
              </a:lnSpc>
              <a:spcAft>
                <a:spcPts val="800"/>
              </a:spcAft>
            </a:pPr>
            <a:r>
              <a:rPr lang="zh-CN" altLang="en-US" sz="3600" b="1" spc="300" dirty="0">
                <a:ln w="3175">
                  <a:noFill/>
                  <a:prstDash val="dash"/>
                </a:ln>
                <a:solidFill>
                  <a:schemeClr val="tx1">
                    <a:lumMod val="85000"/>
                    <a:lumOff val="15000"/>
                  </a:schemeClr>
                </a:solidFill>
                <a:uFillTx/>
                <a:latin typeface="Arial" panose="020B0604020202020204" pitchFamily="34" charset="0"/>
                <a:ea typeface="微软雅黑" panose="020B0503020204020204" charset="-122"/>
                <a:cs typeface="微软雅黑" panose="020B0503020204020204" charset="-122"/>
              </a:rPr>
              <a:t>三、</a:t>
            </a:r>
            <a:r>
              <a:rPr lang="zh-CN" altLang="en-US" sz="3600" spc="150">
                <a:ln w="3175">
                  <a:noFill/>
                  <a:prstDash val="dash"/>
                </a:ln>
                <a:solidFill>
                  <a:schemeClr val="tx1">
                    <a:lumMod val="85000"/>
                    <a:lumOff val="1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课题研究可行性</a:t>
            </a:r>
            <a:endParaRPr lang="zh-CN" altLang="en-US" sz="3600" b="1" spc="300" dirty="0">
              <a:ln w="3175">
                <a:noFill/>
                <a:prstDash val="dash"/>
              </a:ln>
              <a:solidFill>
                <a:schemeClr val="tx1">
                  <a:lumMod val="85000"/>
                  <a:lumOff val="15000"/>
                </a:schemeClr>
              </a:solidFill>
              <a:uFillTx/>
              <a:latin typeface="Arial" panose="020B0604020202020204" pitchFamily="34" charset="0"/>
              <a:ea typeface="微软雅黑" panose="020B0503020204020204" charset="-122"/>
              <a:cs typeface="微软雅黑" panose="020B0503020204020204" charset="-122"/>
            </a:endParaRPr>
          </a:p>
        </p:txBody>
      </p:sp>
      <p:pic>
        <p:nvPicPr>
          <p:cNvPr id="94" name="图片 93"/>
          <p:cNvPicPr>
            <a:picLocks noChangeAspect="1"/>
          </p:cNvPicPr>
          <p:nvPr userDrawn="1">
            <p:custDataLst>
              <p:tags r:id="rId3"/>
            </p:custDataLst>
          </p:nvPr>
        </p:nvPicPr>
        <p:blipFill>
          <a:blip r:embed="rId4" cstate="email"/>
          <a:stretch>
            <a:fillRect/>
          </a:stretch>
        </p:blipFill>
        <p:spPr>
          <a:xfrm>
            <a:off x="11255182" y="5660235"/>
            <a:ext cx="759841" cy="980195"/>
          </a:xfrm>
          <a:prstGeom prst="rect">
            <a:avLst/>
          </a:prstGeom>
        </p:spPr>
      </p:pic>
    </p:spTree>
    <p:custDataLst>
      <p:tags r:id="rId5"/>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custDataLst>
              <p:tags r:id="rId1"/>
            </p:custDataLst>
          </p:nvPr>
        </p:nvSpPr>
        <p:spPr>
          <a:xfrm>
            <a:off x="4944000" y="837000"/>
            <a:ext cx="2016000" cy="991170"/>
          </a:xfrm>
          <a:prstGeom prst="rect">
            <a:avLst/>
          </a:prstGeom>
          <a:noFill/>
          <a:ln>
            <a:noFill/>
          </a:ln>
        </p:spPr>
        <p:txBody>
          <a:bodyPr wrap="square" rtlCol="0" anchor="ctr" anchorCtr="0">
            <a:normAutofit fontScale="82500"/>
          </a:bodyPr>
          <a:lstStyle/>
          <a:p>
            <a:pPr algn="ctr"/>
            <a:r>
              <a:rPr lang="zh-CN" altLang="en-US" sz="6600" b="1" dirty="0">
                <a:solidFill>
                  <a:schemeClr val="bg1"/>
                </a:solidFill>
                <a:latin typeface="Arial" panose="020B0604020202020204" pitchFamily="34" charset="0"/>
                <a:ea typeface="微软雅黑" panose="020B0503020204020204" charset="-122"/>
              </a:rPr>
              <a:t>伍</a:t>
            </a:r>
            <a:endParaRPr lang="zh-CN" altLang="en-US" sz="6600" b="1" dirty="0">
              <a:solidFill>
                <a:schemeClr val="bg1"/>
              </a:solidFill>
              <a:latin typeface="Arial" panose="020B0604020202020204" pitchFamily="34" charset="0"/>
              <a:ea typeface="微软雅黑" panose="020B0503020204020204" charset="-122"/>
            </a:endParaRPr>
          </a:p>
        </p:txBody>
      </p:sp>
      <p:sp>
        <p:nvSpPr>
          <p:cNvPr id="14" name="标题 13"/>
          <p:cNvSpPr>
            <a:spLocks noGrp="1"/>
          </p:cNvSpPr>
          <p:nvPr>
            <p:ph type="title"/>
            <p:custDataLst>
              <p:tags r:id="rId2"/>
            </p:custDataLst>
          </p:nvPr>
        </p:nvSpPr>
        <p:spPr/>
        <p:txBody>
          <a:bodyPr>
            <a:normAutofit/>
          </a:bodyPr>
          <a:lstStyle/>
          <a:p>
            <a:r>
              <a:rPr lang="zh-CN" altLang="en-US" sz="4000" dirty="0"/>
              <a:t>研究计划</a:t>
            </a:r>
            <a:endParaRPr lang="zh-CN" altLang="en-US" sz="4000" dirty="0"/>
          </a:p>
        </p:txBody>
      </p:sp>
    </p:spTree>
    <p:custDataLst>
      <p:tags r:id="rId3"/>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r>
              <a:rPr lang="zh-CN" altLang="en-US" sz="2400"/>
              <a:t>2024.3.18 确定课题及研究目的</a:t>
            </a:r>
            <a:endParaRPr lang="zh-CN" altLang="en-US" sz="2400"/>
          </a:p>
          <a:p>
            <a:r>
              <a:rPr lang="zh-CN" altLang="en-US" sz="2400"/>
              <a:t>2024.3.19 制作相关的调查问卷</a:t>
            </a:r>
            <a:endParaRPr lang="zh-CN" altLang="en-US" sz="2400"/>
          </a:p>
          <a:p>
            <a:r>
              <a:rPr lang="zh-CN" altLang="en-US" sz="2400"/>
              <a:t>2024.3.20 分发的调查问卷，回收后进行统计分析</a:t>
            </a:r>
            <a:endParaRPr lang="zh-CN" altLang="en-US" sz="2400"/>
          </a:p>
          <a:p>
            <a:r>
              <a:rPr lang="zh-CN" altLang="en-US" sz="2400"/>
              <a:t>2024.3.24 撰写研究报告</a:t>
            </a:r>
            <a:endParaRPr lang="zh-CN" altLang="en-US" sz="2400"/>
          </a:p>
        </p:txBody>
      </p:sp>
    </p:spTree>
    <p:custDataLst>
      <p:tags r:id="rId1"/>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custDataLst>
              <p:tags r:id="rId1"/>
            </p:custDataLst>
          </p:nvPr>
        </p:nvSpPr>
        <p:spPr>
          <a:xfrm>
            <a:off x="4944000" y="837000"/>
            <a:ext cx="2016000" cy="991170"/>
          </a:xfrm>
          <a:prstGeom prst="rect">
            <a:avLst/>
          </a:prstGeom>
          <a:noFill/>
          <a:ln>
            <a:noFill/>
          </a:ln>
        </p:spPr>
        <p:txBody>
          <a:bodyPr wrap="square" rtlCol="0" anchor="ctr" anchorCtr="0">
            <a:normAutofit fontScale="82500"/>
          </a:bodyPr>
          <a:lstStyle/>
          <a:p>
            <a:pPr algn="ctr"/>
            <a:r>
              <a:rPr lang="zh-CN" altLang="en-US" sz="6600" b="1" dirty="0">
                <a:solidFill>
                  <a:schemeClr val="bg1"/>
                </a:solidFill>
                <a:latin typeface="Arial" panose="020B0604020202020204" pitchFamily="34" charset="0"/>
                <a:ea typeface="微软雅黑" panose="020B0503020204020204" charset="-122"/>
              </a:rPr>
              <a:t>陆</a:t>
            </a:r>
            <a:endParaRPr lang="zh-CN" altLang="en-US" sz="6600" b="1" dirty="0">
              <a:solidFill>
                <a:schemeClr val="bg1"/>
              </a:solidFill>
              <a:latin typeface="Arial" panose="020B0604020202020204" pitchFamily="34" charset="0"/>
              <a:ea typeface="微软雅黑" panose="020B0503020204020204" charset="-122"/>
            </a:endParaRPr>
          </a:p>
        </p:txBody>
      </p:sp>
      <p:sp>
        <p:nvSpPr>
          <p:cNvPr id="14" name="标题 13"/>
          <p:cNvSpPr>
            <a:spLocks noGrp="1"/>
          </p:cNvSpPr>
          <p:nvPr>
            <p:ph type="title"/>
            <p:custDataLst>
              <p:tags r:id="rId2"/>
            </p:custDataLst>
          </p:nvPr>
        </p:nvSpPr>
        <p:spPr/>
        <p:txBody>
          <a:bodyPr>
            <a:normAutofit/>
          </a:bodyPr>
          <a:lstStyle/>
          <a:p>
            <a:r>
              <a:rPr lang="zh-CN" altLang="en-US" sz="4000" dirty="0"/>
              <a:t>研究方法</a:t>
            </a:r>
            <a:endParaRPr lang="zh-CN" altLang="en-US" sz="4000" dirty="0"/>
          </a:p>
        </p:txBody>
      </p:sp>
    </p:spTree>
    <p:custDataLst>
      <p:tags r:id="rId3"/>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SLIDE_BACKGROUND_MASK_FLAG" val="1"/>
  <p:tag name="KSO_WM_UNIT_SUBTYPE" val="q"/>
  <p:tag name="KSO_WM_UNIT_TYPE" val="i"/>
  <p:tag name="KSO_WM_UNIT_INDEX"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104.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112.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113.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21.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22.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131.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14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142.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318"/>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318"/>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3.xml><?xml version="1.0" encoding="utf-8"?>
<p:tagLst xmlns:p="http://schemas.openxmlformats.org/presentationml/2006/main">
  <p:tag name="KSO_WM_BEAUTIFY_FLAG" val="#wm#"/>
  <p:tag name="KSO_WM_TEMPLATE_CATEGORY" val="custom"/>
  <p:tag name="KSO_WM_TEMPLATE_INDEX" val="20205318"/>
  <p:tag name="KSO_WM_TEMPLATE_SUBCATEGORY" val="0"/>
  <p:tag name="KSO_WM_TEMPLATE_MASTER_TYPE" val="1"/>
  <p:tag name="KSO_WM_TEMPLATE_COLOR_TYPE" val="1"/>
  <p:tag name="KSO_WM_TEMPLATE_MASTER_THUMB_INDEX" val="12"/>
  <p:tag name="KSO_WM_TAG_VERSION" val="1.0"/>
  <p:tag name="KSO_WM_TEMPLATE_THUMBS_INDEX" val="1、4、6、9、13、16、17、18、19、20、21、23"/>
</p:tagLst>
</file>

<file path=ppt/tags/tag154.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UNIT_TYPE" val="i"/>
  <p:tag name="KSO_WM_UNIT_INDEX" val="1"/>
  <p:tag name="KSO_WM_UNIT_ID" val="custom20205318_1*i*1"/>
  <p:tag name="KSO_WM_TEMPLATE_CATEGORY" val="custom"/>
  <p:tag name="KSO_WM_TEMPLATE_INDEX" val="20205318"/>
  <p:tag name="KSO_WM_UNIT_LAYERLEVEL" val="1"/>
  <p:tag name="KSO_WM_TAG_VERSION" val="1.0"/>
  <p:tag name="KSO_WM_BEAUTIFY_FLAG" val="#wm#"/>
</p:tagLst>
</file>

<file path=ppt/tags/tag155.xml><?xml version="1.0" encoding="utf-8"?>
<p:tagLst xmlns:p="http://schemas.openxmlformats.org/presentationml/2006/main">
  <p:tag name="KSO_WM_UNIT_ISCONTENTSTITLE" val="0"/>
  <p:tag name="KSO_WM_UNIT_ISNUMDGMTITLE" val="0"/>
  <p:tag name="KSO_WM_UNIT_PRESET_TEXT" val="法学毕业论文答辩"/>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05318_1*a*1"/>
  <p:tag name="KSO_WM_TEMPLATE_CATEGORY" val="custom"/>
  <p:tag name="KSO_WM_TEMPLATE_INDEX" val="20205318"/>
  <p:tag name="KSO_WM_UNIT_LAYERLEVEL" val="1"/>
  <p:tag name="KSO_WM_TAG_VERSION" val="1.0"/>
  <p:tag name="KSO_WM_BEAUTIFY_FLAG" val="#wm#"/>
</p:tagLst>
</file>

<file path=ppt/tags/tag156.xml><?xml version="1.0" encoding="utf-8"?>
<p:tagLst xmlns:p="http://schemas.openxmlformats.org/presentationml/2006/main">
  <p:tag name="KSO_WM_UNIT_ISCONTENTSTITLE" val="0"/>
  <p:tag name="KSO_WM_UNIT_ISNUMDGMTITLE" val="0"/>
  <p:tag name="KSO_WM_UNIT_PRESET_TEXT" val="单/击/此/处/添/加/副/标/题/内/容"/>
  <p:tag name="KSO_WM_UNIT_NOCLEAR" val="0"/>
  <p:tag name="KSO_WM_UNIT_VALUE" val="46"/>
  <p:tag name="KSO_WM_UNIT_HIGHLIGHT" val="0"/>
  <p:tag name="KSO_WM_UNIT_COMPATIBLE" val="0"/>
  <p:tag name="KSO_WM_UNIT_DIAGRAM_ISNUMVISUAL" val="0"/>
  <p:tag name="KSO_WM_UNIT_DIAGRAM_ISREFERUNIT" val="0"/>
  <p:tag name="KSO_WM_UNIT_TYPE" val="b"/>
  <p:tag name="KSO_WM_UNIT_INDEX" val="1"/>
  <p:tag name="KSO_WM_UNIT_ID" val="custom20205318_1*b*1"/>
  <p:tag name="KSO_WM_TEMPLATE_CATEGORY" val="custom"/>
  <p:tag name="KSO_WM_TEMPLATE_INDEX" val="20205318"/>
  <p:tag name="KSO_WM_UNIT_LAYERLEVEL" val="1"/>
  <p:tag name="KSO_WM_TAG_VERSION" val="1.0"/>
  <p:tag name="KSO_WM_BEAUTIFY_FLAG" val="#wm#"/>
</p:tagLst>
</file>

<file path=ppt/tags/tag157.xml><?xml version="1.0" encoding="utf-8"?>
<p:tagLst xmlns:p="http://schemas.openxmlformats.org/presentationml/2006/main">
  <p:tag name="KSO_WM_BEAUTIFY_FLAG" val="#wm#"/>
  <p:tag name="KSO_WM_TEMPLATE_CATEGORY" val="custom"/>
  <p:tag name="KSO_WM_TEMPLATE_INDEX" val="20205318"/>
  <p:tag name="KSO_WM_SLIDE_ID" val="custom20205318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SLIDE_LAYOUT" val="a_b"/>
  <p:tag name="KSO_WM_SLIDE_LAYOUT_CNT" val="1_1"/>
  <p:tag name="KSO_WM_TEMPLATE_THUMBS_INDEX" val="1、4、6、9、13、16、17、18、19、20、21、23、24"/>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2"/>
  <p:tag name="KSO_WM_UNIT_TYPE" val="l_h_i"/>
  <p:tag name="KSO_WM_UNIT_INDEX" val="1_1_1"/>
  <p:tag name="KSO_WM_UNIT_ID" val="custom20205318_11*l_h_i*1_1_1"/>
  <p:tag name="KSO_WM_TEMPLATE_CATEGORY" val="custom"/>
  <p:tag name="KSO_WM_TEMPLATE_INDEX" val="2020531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2"/>
  <p:tag name="KSO_WM_UNIT_TYPE" val="l_h_i"/>
  <p:tag name="KSO_WM_UNIT_INDEX" val="1_1_2"/>
  <p:tag name="KSO_WM_UNIT_ID" val="custom20205318_11*l_h_i*1_1_2"/>
  <p:tag name="KSO_WM_TEMPLATE_CATEGORY" val="custom"/>
  <p:tag name="KSO_WM_TEMPLATE_INDEX" val="20205318"/>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VALUE" val="110*128"/>
  <p:tag name="KSO_WM_UNIT_HIGHLIGHT" val="0"/>
  <p:tag name="KSO_WM_UNIT_COMPATIBLE" val="0"/>
  <p:tag name="KSO_WM_UNIT_DIAGRAM_ISNUMVISUAL" val="0"/>
  <p:tag name="KSO_WM_UNIT_DIAGRAM_ISREFERUNIT" val="0"/>
  <p:tag name="KSO_WM_DIAGRAM_GROUP_CODE" val="l1-2"/>
  <p:tag name="KSO_WM_UNIT_TYPE" val="l_h_x"/>
  <p:tag name="KSO_WM_UNIT_INDEX" val="1_1_1"/>
  <p:tag name="KSO_WM_UNIT_ID" val="custom20205318_11*l_h_x*1_1_1"/>
  <p:tag name="KSO_WM_TEMPLATE_CATEGORY" val="custom"/>
  <p:tag name="KSO_WM_TEMPLATE_INDEX" val="20205318"/>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 name="KSO_WM_UNIT_USESOURCEFORMAT_APPLY" val="1"/>
</p:tagLst>
</file>

<file path=ppt/tags/tag161.xml><?xml version="1.0" encoding="utf-8"?>
<p:tagLst xmlns:p="http://schemas.openxmlformats.org/presentationml/2006/main">
  <p:tag name="KSO_WM_UNIT_ISCONTENTS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l1-2"/>
  <p:tag name="KSO_WM_UNIT_TYPE" val="l_h_a"/>
  <p:tag name="KSO_WM_UNIT_INDEX" val="1_1_1"/>
  <p:tag name="KSO_WM_UNIT_ID" val="custom20205318_11*l_h_a*1_1_1"/>
  <p:tag name="KSO_WM_TEMPLATE_CATEGORY" val="custom"/>
  <p:tag name="KSO_WM_TEMPLATE_INDEX" val="20205318"/>
  <p:tag name="KSO_WM_UNIT_LAYERLEVEL" val="1_1_1"/>
  <p:tag name="KSO_WM_TAG_VERSION" val="1.0"/>
  <p:tag name="KSO_WM_BEAUTIFY_FLAG" val="#wm#"/>
  <p:tag name="KSO_WM_UNIT_PRESET_TEXT" val="添加标题"/>
  <p:tag name="KSO_WM_UNIT_TEXT_FILL_FORE_SCHEMECOLOR_INDEX" val="15"/>
  <p:tag name="KSO_WM_UNIT_TEXT_FILL_TYPE" val="1"/>
  <p:tag name="KSO_WM_UNIT_USESOURCEFORMAT_APPLY" val="1"/>
  <p:tag name="KSO_WM_UNIT_ISNUMDGMTITLE" val="0"/>
</p:tagLst>
</file>

<file path=ppt/tags/tag162.xml><?xml version="1.0" encoding="utf-8"?>
<p:tagLst xmlns:p="http://schemas.openxmlformats.org/presentationml/2006/main">
  <p:tag name="KSO_WM_UNIT_NOCLEAR" val="0"/>
  <p:tag name="KSO_WM_UNIT_VALUE" val="48"/>
  <p:tag name="KSO_WM_UNIT_HIGHLIGHT" val="0"/>
  <p:tag name="KSO_WM_UNIT_COMPATIBLE" val="0"/>
  <p:tag name="KSO_WM_UNIT_DIAGRAM_ISNUMVISUAL" val="0"/>
  <p:tag name="KSO_WM_UNIT_DIAGRAM_ISREFERUNIT" val="0"/>
  <p:tag name="KSO_WM_DIAGRAM_GROUP_CODE" val="l1-2"/>
  <p:tag name="KSO_WM_UNIT_TYPE" val="l_h_f"/>
  <p:tag name="KSO_WM_UNIT_INDEX" val="1_1_1"/>
  <p:tag name="KSO_WM_UNIT_ID" val="custom20205318_11*l_h_f*1_1_1"/>
  <p:tag name="KSO_WM_TEMPLATE_CATEGORY" val="custom"/>
  <p:tag name="KSO_WM_TEMPLATE_INDEX" val="20205318"/>
  <p:tag name="KSO_WM_UNIT_LAYERLEVEL" val="1_1_1"/>
  <p:tag name="KSO_WM_TAG_VERSION" val="1.0"/>
  <p:tag name="KSO_WM_BEAUTIFY_FLAG" val="#wm#"/>
  <p:tag name="KSO_WM_UNIT_PRESET_TEXT" val="点击此处添加正文，文字是您思想的提炼。"/>
  <p:tag name="KSO_WM_UNIT_TEXT_FILL_FORE_SCHEMECOLOR_INDEX" val="1"/>
  <p:tag name="KSO_WM_UNIT_TEXT_FILL_TYPE" val="1"/>
  <p:tag name="KSO_WM_UNIT_USESOURCEFORMAT_APPLY" val="1"/>
  <p:tag name="KSO_WM_UNIT_SUBTYPE" val="a"/>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2"/>
  <p:tag name="KSO_WM_UNIT_TYPE" val="l_h_i"/>
  <p:tag name="KSO_WM_UNIT_INDEX" val="1_2_1"/>
  <p:tag name="KSO_WM_UNIT_ID" val="custom20205318_11*l_h_i*1_2_1"/>
  <p:tag name="KSO_WM_TEMPLATE_CATEGORY" val="custom"/>
  <p:tag name="KSO_WM_TEMPLATE_INDEX" val="2020531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2"/>
  <p:tag name="KSO_WM_UNIT_TYPE" val="l_h_i"/>
  <p:tag name="KSO_WM_UNIT_INDEX" val="1_2_2"/>
  <p:tag name="KSO_WM_UNIT_ID" val="custom20205318_11*l_h_i*1_2_2"/>
  <p:tag name="KSO_WM_TEMPLATE_CATEGORY" val="custom"/>
  <p:tag name="KSO_WM_TEMPLATE_INDEX" val="20205318"/>
  <p:tag name="KSO_WM_UNIT_LAYERLEVEL" val="1_1_1"/>
  <p:tag name="KSO_WM_TAG_VERSION" val="1.0"/>
  <p:tag name="KSO_WM_BEAUTIFY_FLAG" val="#wm#"/>
  <p:tag name="KSO_WM_UNIT_FILL_FORE_SCHEMECOLOR_INDEX" val="14"/>
  <p:tag name="KSO_WM_UNIT_FILL_TYPE" val="1"/>
  <p:tag name="KSO_WM_UNIT_LINE_FORE_SCHEMECOLOR_INDEX" val="6"/>
  <p:tag name="KSO_WM_UNIT_LINE_FILL_TYPE" val="2"/>
  <p:tag name="KSO_WM_UNIT_TEXT_FILL_FORE_SCHEMECOLOR_INDEX" val="2"/>
  <p:tag name="KSO_WM_UNIT_TEXT_FILL_TYPE" val="1"/>
  <p:tag name="KSO_WM_UNIT_USESOURCEFORMAT_APPLY" val="1"/>
</p:tagLst>
</file>

<file path=ppt/tags/tag165.xml><?xml version="1.0" encoding="utf-8"?>
<p:tagLst xmlns:p="http://schemas.openxmlformats.org/presentationml/2006/main">
  <p:tag name="KSO_WM_UNIT_VALUE" val="147*87"/>
  <p:tag name="KSO_WM_UNIT_HIGHLIGHT" val="0"/>
  <p:tag name="KSO_WM_UNIT_COMPATIBLE" val="0"/>
  <p:tag name="KSO_WM_UNIT_DIAGRAM_ISNUMVISUAL" val="0"/>
  <p:tag name="KSO_WM_UNIT_DIAGRAM_ISREFERUNIT" val="0"/>
  <p:tag name="KSO_WM_DIAGRAM_GROUP_CODE" val="l1-2"/>
  <p:tag name="KSO_WM_UNIT_TYPE" val="l_h_x"/>
  <p:tag name="KSO_WM_UNIT_INDEX" val="1_2_1"/>
  <p:tag name="KSO_WM_UNIT_ID" val="custom20205318_11*l_h_x*1_2_1"/>
  <p:tag name="KSO_WM_TEMPLATE_CATEGORY" val="custom"/>
  <p:tag name="KSO_WM_TEMPLATE_INDEX" val="20205318"/>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 name="KSO_WM_UNIT_USESOURCEFORMAT_APPLY" val="1"/>
</p:tagLst>
</file>

<file path=ppt/tags/tag166.xml><?xml version="1.0" encoding="utf-8"?>
<p:tagLst xmlns:p="http://schemas.openxmlformats.org/presentationml/2006/main">
  <p:tag name="KSO_WM_UNIT_ISCONTENTS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l1-2"/>
  <p:tag name="KSO_WM_UNIT_TYPE" val="l_h_a"/>
  <p:tag name="KSO_WM_UNIT_INDEX" val="1_2_1"/>
  <p:tag name="KSO_WM_UNIT_ID" val="custom20205318_11*l_h_a*1_2_1"/>
  <p:tag name="KSO_WM_TEMPLATE_CATEGORY" val="custom"/>
  <p:tag name="KSO_WM_TEMPLATE_INDEX" val="20205318"/>
  <p:tag name="KSO_WM_UNIT_LAYERLEVEL" val="1_1_1"/>
  <p:tag name="KSO_WM_TAG_VERSION" val="1.0"/>
  <p:tag name="KSO_WM_BEAUTIFY_FLAG" val="#wm#"/>
  <p:tag name="KSO_WM_UNIT_PRESET_TEXT" val="添加标题"/>
  <p:tag name="KSO_WM_UNIT_TEXT_FILL_FORE_SCHEMECOLOR_INDEX" val="15"/>
  <p:tag name="KSO_WM_UNIT_TEXT_FILL_TYPE" val="1"/>
  <p:tag name="KSO_WM_UNIT_USESOURCEFORMAT_APPLY" val="1"/>
  <p:tag name="KSO_WM_UNIT_ISNUMDGMTITLE" val="0"/>
</p:tagLst>
</file>

<file path=ppt/tags/tag167.xml><?xml version="1.0" encoding="utf-8"?>
<p:tagLst xmlns:p="http://schemas.openxmlformats.org/presentationml/2006/main">
  <p:tag name="KSO_WM_UNIT_NOCLEAR" val="0"/>
  <p:tag name="KSO_WM_UNIT_VALUE" val="48"/>
  <p:tag name="KSO_WM_UNIT_HIGHLIGHT" val="0"/>
  <p:tag name="KSO_WM_UNIT_COMPATIBLE" val="0"/>
  <p:tag name="KSO_WM_UNIT_DIAGRAM_ISNUMVISUAL" val="0"/>
  <p:tag name="KSO_WM_UNIT_DIAGRAM_ISREFERUNIT" val="0"/>
  <p:tag name="KSO_WM_DIAGRAM_GROUP_CODE" val="l1-2"/>
  <p:tag name="KSO_WM_UNIT_TYPE" val="l_h_f"/>
  <p:tag name="KSO_WM_UNIT_INDEX" val="1_2_1"/>
  <p:tag name="KSO_WM_UNIT_ID" val="custom20205318_11*l_h_f*1_2_1"/>
  <p:tag name="KSO_WM_TEMPLATE_CATEGORY" val="custom"/>
  <p:tag name="KSO_WM_TEMPLATE_INDEX" val="20205318"/>
  <p:tag name="KSO_WM_UNIT_LAYERLEVEL" val="1_1_1"/>
  <p:tag name="KSO_WM_TAG_VERSION" val="1.0"/>
  <p:tag name="KSO_WM_BEAUTIFY_FLAG" val="#wm#"/>
  <p:tag name="KSO_WM_UNIT_PRESET_TEXT" val="点击此处添加正文，文字是您思想的提炼。"/>
  <p:tag name="KSO_WM_UNIT_TEXT_FILL_FORE_SCHEMECOLOR_INDEX" val="1"/>
  <p:tag name="KSO_WM_UNIT_TEXT_FILL_TYPE" val="1"/>
  <p:tag name="KSO_WM_UNIT_USESOURCEFORMAT_APPLY" val="1"/>
  <p:tag name="KSO_WM_UNIT_SUBTYPE" val="a"/>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2"/>
  <p:tag name="KSO_WM_UNIT_TYPE" val="l_h_i"/>
  <p:tag name="KSO_WM_UNIT_INDEX" val="1_3_1"/>
  <p:tag name="KSO_WM_UNIT_ID" val="custom20205318_11*l_h_i*1_3_1"/>
  <p:tag name="KSO_WM_TEMPLATE_CATEGORY" val="custom"/>
  <p:tag name="KSO_WM_TEMPLATE_INDEX" val="20205318"/>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2"/>
  <p:tag name="KSO_WM_UNIT_TYPE" val="l_h_i"/>
  <p:tag name="KSO_WM_UNIT_INDEX" val="1_3_2"/>
  <p:tag name="KSO_WM_UNIT_ID" val="custom20205318_11*l_h_i*1_3_2"/>
  <p:tag name="KSO_WM_TEMPLATE_CATEGORY" val="custom"/>
  <p:tag name="KSO_WM_TEMPLATE_INDEX" val="20205318"/>
  <p:tag name="KSO_WM_UNIT_LAYERLEVEL" val="1_1_1"/>
  <p:tag name="KSO_WM_TAG_VERSION" val="1.0"/>
  <p:tag name="KSO_WM_BEAUTIFY_FLAG" val="#wm#"/>
  <p:tag name="KSO_WM_UNIT_FILL_FORE_SCHEMECOLOR_INDEX" val="14"/>
  <p:tag name="KSO_WM_UNIT_FILL_TYPE" val="1"/>
  <p:tag name="KSO_WM_UNIT_LINE_FORE_SCHEMECOLOR_INDEX" val="7"/>
  <p:tag name="KSO_WM_UNIT_LINE_FILL_TYPE" val="2"/>
  <p:tag name="KSO_WM_UNIT_TEXT_FILL_FORE_SCHEMECOLOR_INDEX" val="2"/>
  <p:tag name="KSO_WM_UNIT_TEXT_FILL_TYPE" val="1"/>
  <p:tag name="KSO_WM_UNIT_USESOURCEFORMAT_APPLY"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VALUE" val="96*128"/>
  <p:tag name="KSO_WM_UNIT_HIGHLIGHT" val="0"/>
  <p:tag name="KSO_WM_UNIT_COMPATIBLE" val="0"/>
  <p:tag name="KSO_WM_UNIT_DIAGRAM_ISNUMVISUAL" val="0"/>
  <p:tag name="KSO_WM_UNIT_DIAGRAM_ISREFERUNIT" val="0"/>
  <p:tag name="KSO_WM_DIAGRAM_GROUP_CODE" val="l1-2"/>
  <p:tag name="KSO_WM_UNIT_TYPE" val="l_h_x"/>
  <p:tag name="KSO_WM_UNIT_INDEX" val="1_3_1"/>
  <p:tag name="KSO_WM_UNIT_ID" val="custom20205318_11*l_h_x*1_3_1"/>
  <p:tag name="KSO_WM_TEMPLATE_CATEGORY" val="custom"/>
  <p:tag name="KSO_WM_TEMPLATE_INDEX" val="20205318"/>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 name="KSO_WM_UNIT_USESOURCEFORMAT_APPLY" val="1"/>
</p:tagLst>
</file>

<file path=ppt/tags/tag171.xml><?xml version="1.0" encoding="utf-8"?>
<p:tagLst xmlns:p="http://schemas.openxmlformats.org/presentationml/2006/main">
  <p:tag name="KSO_WM_UNIT_ISCONTENTS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l1-2"/>
  <p:tag name="KSO_WM_UNIT_TYPE" val="l_h_a"/>
  <p:tag name="KSO_WM_UNIT_INDEX" val="1_3_1"/>
  <p:tag name="KSO_WM_UNIT_ID" val="custom20205318_11*l_h_a*1_3_1"/>
  <p:tag name="KSO_WM_TEMPLATE_CATEGORY" val="custom"/>
  <p:tag name="KSO_WM_TEMPLATE_INDEX" val="20205318"/>
  <p:tag name="KSO_WM_UNIT_LAYERLEVEL" val="1_1_1"/>
  <p:tag name="KSO_WM_TAG_VERSION" val="1.0"/>
  <p:tag name="KSO_WM_BEAUTIFY_FLAG" val="#wm#"/>
  <p:tag name="KSO_WM_UNIT_PRESET_TEXT" val="添加标题"/>
  <p:tag name="KSO_WM_UNIT_TEXT_FILL_FORE_SCHEMECOLOR_INDEX" val="15"/>
  <p:tag name="KSO_WM_UNIT_TEXT_FILL_TYPE" val="1"/>
  <p:tag name="KSO_WM_UNIT_USESOURCEFORMAT_APPLY" val="1"/>
  <p:tag name="KSO_WM_UNIT_ISNUMDGMTITLE" val="0"/>
</p:tagLst>
</file>

<file path=ppt/tags/tag172.xml><?xml version="1.0" encoding="utf-8"?>
<p:tagLst xmlns:p="http://schemas.openxmlformats.org/presentationml/2006/main">
  <p:tag name="KSO_WM_UNIT_NOCLEAR" val="0"/>
  <p:tag name="KSO_WM_UNIT_VALUE" val="48"/>
  <p:tag name="KSO_WM_UNIT_HIGHLIGHT" val="0"/>
  <p:tag name="KSO_WM_UNIT_COMPATIBLE" val="0"/>
  <p:tag name="KSO_WM_UNIT_DIAGRAM_ISNUMVISUAL" val="0"/>
  <p:tag name="KSO_WM_UNIT_DIAGRAM_ISREFERUNIT" val="0"/>
  <p:tag name="KSO_WM_DIAGRAM_GROUP_CODE" val="l1-2"/>
  <p:tag name="KSO_WM_UNIT_TYPE" val="l_h_f"/>
  <p:tag name="KSO_WM_UNIT_INDEX" val="1_3_1"/>
  <p:tag name="KSO_WM_UNIT_ID" val="custom20205318_11*l_h_f*1_3_1"/>
  <p:tag name="KSO_WM_TEMPLATE_CATEGORY" val="custom"/>
  <p:tag name="KSO_WM_TEMPLATE_INDEX" val="20205318"/>
  <p:tag name="KSO_WM_UNIT_LAYERLEVEL" val="1_1_1"/>
  <p:tag name="KSO_WM_TAG_VERSION" val="1.0"/>
  <p:tag name="KSO_WM_BEAUTIFY_FLAG" val="#wm#"/>
  <p:tag name="KSO_WM_UNIT_PRESET_TEXT" val="点击此处添加正文，文字是您思想的提炼。"/>
  <p:tag name="KSO_WM_UNIT_TEXT_FILL_FORE_SCHEMECOLOR_INDEX" val="1"/>
  <p:tag name="KSO_WM_UNIT_TEXT_FILL_TYPE" val="1"/>
  <p:tag name="KSO_WM_UNIT_USESOURCEFORMAT_APPLY" val="1"/>
  <p:tag name="KSO_WM_UNIT_SUBTYPE" val="a"/>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2"/>
  <p:tag name="KSO_WM_UNIT_TYPE" val="l_h_i"/>
  <p:tag name="KSO_WM_UNIT_INDEX" val="1_4_1"/>
  <p:tag name="KSO_WM_UNIT_ID" val="custom20205318_11*l_h_i*1_4_1"/>
  <p:tag name="KSO_WM_TEMPLATE_CATEGORY" val="custom"/>
  <p:tag name="KSO_WM_TEMPLATE_INDEX" val="20205318"/>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2"/>
  <p:tag name="KSO_WM_UNIT_TYPE" val="l_h_i"/>
  <p:tag name="KSO_WM_UNIT_INDEX" val="1_4_2"/>
  <p:tag name="KSO_WM_UNIT_ID" val="custom20205318_11*l_h_i*1_4_2"/>
  <p:tag name="KSO_WM_TEMPLATE_CATEGORY" val="custom"/>
  <p:tag name="KSO_WM_TEMPLATE_INDEX" val="20205318"/>
  <p:tag name="KSO_WM_UNIT_LAYERLEVEL" val="1_1_1"/>
  <p:tag name="KSO_WM_TAG_VERSION" val="1.0"/>
  <p:tag name="KSO_WM_BEAUTIFY_FLAG" val="#wm#"/>
  <p:tag name="KSO_WM_UNIT_FILL_FORE_SCHEMECOLOR_INDEX" val="14"/>
  <p:tag name="KSO_WM_UNIT_FILL_TYPE" val="1"/>
  <p:tag name="KSO_WM_UNIT_LINE_FORE_SCHEMECOLOR_INDEX" val="8"/>
  <p:tag name="KSO_WM_UNIT_LINE_FILL_TYPE" val="2"/>
  <p:tag name="KSO_WM_UNIT_TEXT_FILL_FORE_SCHEMECOLOR_INDEX" val="2"/>
  <p:tag name="KSO_WM_UNIT_TEXT_FILL_TYPE" val="1"/>
  <p:tag name="KSO_WM_UNIT_USESOURCEFORMAT_APPLY" val="1"/>
</p:tagLst>
</file>

<file path=ppt/tags/tag175.xml><?xml version="1.0" encoding="utf-8"?>
<p:tagLst xmlns:p="http://schemas.openxmlformats.org/presentationml/2006/main">
  <p:tag name="KSO_WM_UNIT_VALUE" val="126*117"/>
  <p:tag name="KSO_WM_UNIT_HIGHLIGHT" val="0"/>
  <p:tag name="KSO_WM_UNIT_COMPATIBLE" val="0"/>
  <p:tag name="KSO_WM_UNIT_DIAGRAM_ISNUMVISUAL" val="0"/>
  <p:tag name="KSO_WM_UNIT_DIAGRAM_ISREFERUNIT" val="0"/>
  <p:tag name="KSO_WM_DIAGRAM_GROUP_CODE" val="l1-2"/>
  <p:tag name="KSO_WM_UNIT_TYPE" val="l_h_x"/>
  <p:tag name="KSO_WM_UNIT_INDEX" val="1_4_1"/>
  <p:tag name="KSO_WM_UNIT_ID" val="custom20205318_11*l_h_x*1_4_1"/>
  <p:tag name="KSO_WM_TEMPLATE_CATEGORY" val="custom"/>
  <p:tag name="KSO_WM_TEMPLATE_INDEX" val="20205318"/>
  <p:tag name="KSO_WM_UNIT_LAYERLEVEL" val="1_1_1"/>
  <p:tag name="KSO_WM_TAG_VERSION" val="1.0"/>
  <p:tag name="KSO_WM_BEAUTIFY_FLAG" val="#wm#"/>
  <p:tag name="KSO_WM_UNIT_FILL_FORE_SCHEMECOLOR_INDEX" val="8"/>
  <p:tag name="KSO_WM_UNIT_FILL_TYPE" val="1"/>
  <p:tag name="KSO_WM_UNIT_TEXT_FILL_FORE_SCHEMECOLOR_INDEX" val="13"/>
  <p:tag name="KSO_WM_UNIT_TEXT_FILL_TYPE" val="1"/>
  <p:tag name="KSO_WM_UNIT_USESOURCEFORMAT_APPLY" val="1"/>
</p:tagLst>
</file>

<file path=ppt/tags/tag176.xml><?xml version="1.0" encoding="utf-8"?>
<p:tagLst xmlns:p="http://schemas.openxmlformats.org/presentationml/2006/main">
  <p:tag name="KSO_WM_UNIT_ISCONTENTS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l1-2"/>
  <p:tag name="KSO_WM_UNIT_TYPE" val="l_h_a"/>
  <p:tag name="KSO_WM_UNIT_INDEX" val="1_4_1"/>
  <p:tag name="KSO_WM_UNIT_ID" val="custom20205318_11*l_h_a*1_4_1"/>
  <p:tag name="KSO_WM_TEMPLATE_CATEGORY" val="custom"/>
  <p:tag name="KSO_WM_TEMPLATE_INDEX" val="20205318"/>
  <p:tag name="KSO_WM_UNIT_LAYERLEVEL" val="1_1_1"/>
  <p:tag name="KSO_WM_TAG_VERSION" val="1.0"/>
  <p:tag name="KSO_WM_BEAUTIFY_FLAG" val="#wm#"/>
  <p:tag name="KSO_WM_UNIT_PRESET_TEXT" val="添加标题"/>
  <p:tag name="KSO_WM_UNIT_TEXT_FILL_FORE_SCHEMECOLOR_INDEX" val="15"/>
  <p:tag name="KSO_WM_UNIT_TEXT_FILL_TYPE" val="1"/>
  <p:tag name="KSO_WM_UNIT_USESOURCEFORMAT_APPLY" val="1"/>
  <p:tag name="KSO_WM_UNIT_ISNUMDGMTITLE" val="0"/>
</p:tagLst>
</file>

<file path=ppt/tags/tag177.xml><?xml version="1.0" encoding="utf-8"?>
<p:tagLst xmlns:p="http://schemas.openxmlformats.org/presentationml/2006/main">
  <p:tag name="KSO_WM_UNIT_NOCLEAR" val="0"/>
  <p:tag name="KSO_WM_UNIT_VALUE" val="48"/>
  <p:tag name="KSO_WM_UNIT_HIGHLIGHT" val="0"/>
  <p:tag name="KSO_WM_UNIT_COMPATIBLE" val="0"/>
  <p:tag name="KSO_WM_UNIT_DIAGRAM_ISNUMVISUAL" val="0"/>
  <p:tag name="KSO_WM_UNIT_DIAGRAM_ISREFERUNIT" val="0"/>
  <p:tag name="KSO_WM_DIAGRAM_GROUP_CODE" val="l1-2"/>
  <p:tag name="KSO_WM_UNIT_TYPE" val="l_h_f"/>
  <p:tag name="KSO_WM_UNIT_INDEX" val="1_4_1"/>
  <p:tag name="KSO_WM_UNIT_ID" val="custom20205318_11*l_h_f*1_4_1"/>
  <p:tag name="KSO_WM_TEMPLATE_CATEGORY" val="custom"/>
  <p:tag name="KSO_WM_TEMPLATE_INDEX" val="20205318"/>
  <p:tag name="KSO_WM_UNIT_LAYERLEVEL" val="1_1_1"/>
  <p:tag name="KSO_WM_TAG_VERSION" val="1.0"/>
  <p:tag name="KSO_WM_BEAUTIFY_FLAG" val="#wm#"/>
  <p:tag name="KSO_WM_UNIT_PRESET_TEXT" val="点击此处添加正文，文字是您思想的提炼。"/>
  <p:tag name="KSO_WM_UNIT_TEXT_FILL_FORE_SCHEMECOLOR_INDEX" val="1"/>
  <p:tag name="KSO_WM_UNIT_TEXT_FILL_TYPE" val="1"/>
  <p:tag name="KSO_WM_UNIT_USESOURCEFORMAT_APPLY" val="1"/>
  <p:tag name="KSO_WM_UNIT_SUBTYPE" val="a"/>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2"/>
  <p:tag name="KSO_WM_UNIT_TYPE" val="l_h_i"/>
  <p:tag name="KSO_WM_UNIT_INDEX" val="1_5_1"/>
  <p:tag name="KSO_WM_UNIT_ID" val="custom20205318_11*l_h_i*1_5_1"/>
  <p:tag name="KSO_WM_TEMPLATE_CATEGORY" val="custom"/>
  <p:tag name="KSO_WM_TEMPLATE_INDEX" val="20205318"/>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 name="KSO_WM_UNIT_USESOURCEFORMAT_APPLY" val="1"/>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2"/>
  <p:tag name="KSO_WM_UNIT_TYPE" val="l_h_i"/>
  <p:tag name="KSO_WM_UNIT_INDEX" val="1_5_2"/>
  <p:tag name="KSO_WM_UNIT_ID" val="custom20205318_11*l_h_i*1_5_2"/>
  <p:tag name="KSO_WM_TEMPLATE_CATEGORY" val="custom"/>
  <p:tag name="KSO_WM_TEMPLATE_INDEX" val="20205318"/>
  <p:tag name="KSO_WM_UNIT_LAYERLEVEL" val="1_1_1"/>
  <p:tag name="KSO_WM_TAG_VERSION" val="1.0"/>
  <p:tag name="KSO_WM_BEAUTIFY_FLAG" val="#wm#"/>
  <p:tag name="KSO_WM_UNIT_FILL_FORE_SCHEMECOLOR_INDEX" val="14"/>
  <p:tag name="KSO_WM_UNIT_FILL_TYPE" val="1"/>
  <p:tag name="KSO_WM_UNIT_LINE_FORE_SCHEMECOLOR_INDEX" val="9"/>
  <p:tag name="KSO_WM_UNIT_LINE_FILL_TYPE" val="2"/>
  <p:tag name="KSO_WM_UNIT_TEXT_FILL_FORE_SCHEMECOLOR_INDEX" val="2"/>
  <p:tag name="KSO_WM_UNIT_TEXT_FILL_TYPE" val="1"/>
  <p:tag name="KSO_WM_UNIT_USESOURCEFORMAT_APPLY"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UNIT_ISCONTENTS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l1-2"/>
  <p:tag name="KSO_WM_UNIT_TYPE" val="l_h_a"/>
  <p:tag name="KSO_WM_UNIT_INDEX" val="1_5_1"/>
  <p:tag name="KSO_WM_UNIT_ID" val="custom20205318_11*l_h_a*1_5_1"/>
  <p:tag name="KSO_WM_TEMPLATE_CATEGORY" val="custom"/>
  <p:tag name="KSO_WM_TEMPLATE_INDEX" val="20205318"/>
  <p:tag name="KSO_WM_UNIT_LAYERLEVEL" val="1_1_1"/>
  <p:tag name="KSO_WM_TAG_VERSION" val="1.0"/>
  <p:tag name="KSO_WM_BEAUTIFY_FLAG" val="#wm#"/>
  <p:tag name="KSO_WM_UNIT_PRESET_TEXT" val="添加标题"/>
  <p:tag name="KSO_WM_UNIT_TEXT_FILL_FORE_SCHEMECOLOR_INDEX" val="15"/>
  <p:tag name="KSO_WM_UNIT_TEXT_FILL_TYPE" val="1"/>
  <p:tag name="KSO_WM_UNIT_USESOURCEFORMAT_APPLY" val="1"/>
  <p:tag name="KSO_WM_UNIT_ISNUMDGMTITLE" val="0"/>
</p:tagLst>
</file>

<file path=ppt/tags/tag181.xml><?xml version="1.0" encoding="utf-8"?>
<p:tagLst xmlns:p="http://schemas.openxmlformats.org/presentationml/2006/main">
  <p:tag name="KSO_WM_UNIT_NOCLEAR" val="0"/>
  <p:tag name="KSO_WM_UNIT_VALUE" val="48"/>
  <p:tag name="KSO_WM_UNIT_HIGHLIGHT" val="0"/>
  <p:tag name="KSO_WM_UNIT_COMPATIBLE" val="0"/>
  <p:tag name="KSO_WM_UNIT_DIAGRAM_ISNUMVISUAL" val="0"/>
  <p:tag name="KSO_WM_UNIT_DIAGRAM_ISREFERUNIT" val="0"/>
  <p:tag name="KSO_WM_DIAGRAM_GROUP_CODE" val="l1-2"/>
  <p:tag name="KSO_WM_UNIT_TYPE" val="l_h_f"/>
  <p:tag name="KSO_WM_UNIT_INDEX" val="1_5_1"/>
  <p:tag name="KSO_WM_UNIT_ID" val="custom20205318_11*l_h_f*1_5_1"/>
  <p:tag name="KSO_WM_TEMPLATE_CATEGORY" val="custom"/>
  <p:tag name="KSO_WM_TEMPLATE_INDEX" val="20205318"/>
  <p:tag name="KSO_WM_UNIT_LAYERLEVEL" val="1_1_1"/>
  <p:tag name="KSO_WM_TAG_VERSION" val="1.0"/>
  <p:tag name="KSO_WM_BEAUTIFY_FLAG" val="#wm#"/>
  <p:tag name="KSO_WM_UNIT_PRESET_TEXT" val="点击此处添加正文，文字是您思想的提炼。"/>
  <p:tag name="KSO_WM_UNIT_TEXT_FILL_FORE_SCHEMECOLOR_INDEX" val="1"/>
  <p:tag name="KSO_WM_UNIT_TEXT_FILL_TYPE" val="1"/>
  <p:tag name="KSO_WM_UNIT_USESOURCEFORMAT_APPLY" val="1"/>
  <p:tag name="KSO_WM_UNIT_SUBTYPE" val="a"/>
</p:tagLst>
</file>

<file path=ppt/tags/tag182.xml><?xml version="1.0" encoding="utf-8"?>
<p:tagLst xmlns:p="http://schemas.openxmlformats.org/presentationml/2006/main">
  <p:tag name="KSO_WM_UNIT_VALUE" val="126*126"/>
  <p:tag name="KSO_WM_UNIT_HIGHLIGHT" val="0"/>
  <p:tag name="KSO_WM_UNIT_COMPATIBLE" val="0"/>
  <p:tag name="KSO_WM_UNIT_DIAGRAM_ISNUMVISUAL" val="0"/>
  <p:tag name="KSO_WM_UNIT_DIAGRAM_ISREFERUNIT" val="0"/>
  <p:tag name="KSO_WM_DIAGRAM_GROUP_CODE" val="l1-2"/>
  <p:tag name="KSO_WM_UNIT_TYPE" val="l_h_x"/>
  <p:tag name="KSO_WM_UNIT_INDEX" val="1_5_1"/>
  <p:tag name="KSO_WM_UNIT_ID" val="custom20205318_11*l_h_x*1_5_1"/>
  <p:tag name="KSO_WM_TEMPLATE_CATEGORY" val="custom"/>
  <p:tag name="KSO_WM_TEMPLATE_INDEX" val="20205318"/>
  <p:tag name="KSO_WM_UNIT_LAYERLEVEL" val="1_1_1"/>
  <p:tag name="KSO_WM_TAG_VERSION" val="1.0"/>
  <p:tag name="KSO_WM_BEAUTIFY_FLAG" val="#wm#"/>
  <p:tag name="KSO_WM_UNIT_FILL_FORE_SCHEMECOLOR_INDEX" val="9"/>
  <p:tag name="KSO_WM_UNIT_FILL_TYPE" val="1"/>
  <p:tag name="KSO_WM_UNIT_TEXT_FILL_FORE_SCHEMECOLOR_INDEX" val="13"/>
  <p:tag name="KSO_WM_UNIT_TEXT_FILL_TYPE" val="1"/>
  <p:tag name="KSO_WM_UNIT_USESOURCEFORMAT_APPLY" val="1"/>
</p:tagLst>
</file>

<file path=ppt/tags/tag183.xml><?xml version="1.0" encoding="utf-8"?>
<p:tagLst xmlns:p="http://schemas.openxmlformats.org/presentationml/2006/main">
  <p:tag name="KSO_WM_UNIT_ISCONTENTSTITLE" val="0"/>
  <p:tag name="KSO_WM_UNIT_PRESET_TEXT" val="单击此处输入大标题"/>
  <p:tag name="KSO_WM_UNIT_NOCLEAR" val="0"/>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318_11*a*1"/>
  <p:tag name="KSO_WM_TEMPLATE_CATEGORY" val="custom"/>
  <p:tag name="KSO_WM_TEMPLATE_INDEX" val="20205318"/>
  <p:tag name="KSO_WM_UNIT_LAYERLEVEL" val="1"/>
  <p:tag name="KSO_WM_TAG_VERSION" val="1.0"/>
  <p:tag name="KSO_WM_BEAUTIFY_FLAG" val="#wm#"/>
  <p:tag name="KSO_WM_UNIT_DEFAULT_FONT" val="24;44;4"/>
  <p:tag name="KSO_WM_UNIT_BLOCK" val="1"/>
  <p:tag name="KSO_WM_UNIT_ISNUMDGMTITLE" val="0"/>
  <p:tag name="KSO_WM_DIAGRAM_GROUP_CODE" val="l1-2"/>
  <p:tag name="KSO_WM_UNIT_TEXT_FILL_FORE_SCHEMECOLOR_INDEX" val="13"/>
  <p:tag name="KSO_WM_UNIT_TEXT_FILL_TYPE" val="1"/>
  <p:tag name="KSO_WM_UNIT_USESOURCEFORMAT_APPLY" val="1"/>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318_11*i*1"/>
  <p:tag name="KSO_WM_UNIT_LAYERLEVEL" val="1"/>
  <p:tag name="KSO_WM_TAG_VERSION" val="1.0"/>
  <p:tag name="KSO_WM_BEAUTIFY_FLAG" val="#wm#"/>
  <p:tag name="KSO_WM_DIAGRAM_GROUP_CODE" val="l1-2"/>
  <p:tag name="KSO_WM_UNIT_TYPE" val="i"/>
  <p:tag name="KSO_WM_UNIT_INDEX" val="1"/>
  <p:tag name="KSO_WM_TEMPLATE_CATEGORY" val="custom"/>
  <p:tag name="KSO_WM_TEMPLATE_INDEX" val="20205318"/>
  <p:tag name="KSO_WM_UNIT_USESOURCEFORMAT_APPLY" val="1"/>
</p:tagLst>
</file>

<file path=ppt/tags/tag185.xml><?xml version="1.0" encoding="utf-8"?>
<p:tagLst xmlns:p="http://schemas.openxmlformats.org/presentationml/2006/main">
  <p:tag name="KSO_WM_BEAUTIFY_FLAG" val="#wm#"/>
  <p:tag name="KSO_WM_TEMPLATE_CATEGORY" val="custom"/>
  <p:tag name="KSO_WM_TEMPLATE_INDEX" val="20205318"/>
  <p:tag name="KSO_WM_SLIDE_ID" val="custom20205318_11"/>
  <p:tag name="KSO_WM_TEMPLATE_SUBCATEGORY" val="0"/>
  <p:tag name="KSO_WM_TEMPLATE_MASTER_TYPE" val="1"/>
  <p:tag name="KSO_WM_TEMPLATE_COLOR_TYPE" val="1"/>
  <p:tag name="KSO_WM_SLIDE_TYPE" val="text"/>
  <p:tag name="KSO_WM_SLIDE_SUBTYPE" val="diag"/>
  <p:tag name="KSO_WM_SLIDE_ITEM_CNT" val="5"/>
  <p:tag name="KSO_WM_SLIDE_INDEX" val="11"/>
  <p:tag name="KSO_WM_SLIDE_SIZE" val="707*282.05"/>
  <p:tag name="KSO_WM_SLIDE_POSITION" val="139.849*193.2"/>
  <p:tag name="KSO_WM_DIAGRAM_GROUP_CODE" val="l1-2"/>
  <p:tag name="KSO_WM_SLIDE_DIAGTYPE" val="l"/>
  <p:tag name="KSO_WM_TAG_VERSION" val="1.0"/>
  <p:tag name="KSO_WM_SLIDE_LAYOUT" val="a_l"/>
  <p:tag name="KSO_WM_SLIDE_LAYOUT_CNT" val="1_1"/>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2"/>
  <p:tag name="KSO_WM_UNIT_TYPE" val="l_h_i"/>
  <p:tag name="KSO_WM_UNIT_INDEX" val="1_1_1"/>
  <p:tag name="KSO_WM_UNIT_ID" val="custom20205318_11*l_h_i*1_1_1"/>
  <p:tag name="KSO_WM_TEMPLATE_CATEGORY" val="custom"/>
  <p:tag name="KSO_WM_TEMPLATE_INDEX" val="2020531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2"/>
  <p:tag name="KSO_WM_UNIT_TYPE" val="l_h_i"/>
  <p:tag name="KSO_WM_UNIT_INDEX" val="1_1_2"/>
  <p:tag name="KSO_WM_UNIT_ID" val="custom20205318_11*l_h_i*1_1_2"/>
  <p:tag name="KSO_WM_TEMPLATE_CATEGORY" val="custom"/>
  <p:tag name="KSO_WM_TEMPLATE_INDEX" val="20205318"/>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Lst>
</file>

<file path=ppt/tags/tag188.xml><?xml version="1.0" encoding="utf-8"?>
<p:tagLst xmlns:p="http://schemas.openxmlformats.org/presentationml/2006/main">
  <p:tag name="KSO_WM_UNIT_VALUE" val="110*128"/>
  <p:tag name="KSO_WM_UNIT_HIGHLIGHT" val="0"/>
  <p:tag name="KSO_WM_UNIT_COMPATIBLE" val="0"/>
  <p:tag name="KSO_WM_UNIT_DIAGRAM_ISNUMVISUAL" val="0"/>
  <p:tag name="KSO_WM_UNIT_DIAGRAM_ISREFERUNIT" val="0"/>
  <p:tag name="KSO_WM_DIAGRAM_GROUP_CODE" val="l1-2"/>
  <p:tag name="KSO_WM_UNIT_TYPE" val="l_h_x"/>
  <p:tag name="KSO_WM_UNIT_INDEX" val="1_1_1"/>
  <p:tag name="KSO_WM_UNIT_ID" val="custom20205318_11*l_h_x*1_1_1"/>
  <p:tag name="KSO_WM_TEMPLATE_CATEGORY" val="custom"/>
  <p:tag name="KSO_WM_TEMPLATE_INDEX" val="20205318"/>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 name="KSO_WM_UNIT_USESOURCEFORMAT_APPLY" val="1"/>
</p:tagLst>
</file>

<file path=ppt/tags/tag189.xml><?xml version="1.0" encoding="utf-8"?>
<p:tagLst xmlns:p="http://schemas.openxmlformats.org/presentationml/2006/main">
  <p:tag name="KSO_WM_UNIT_ISCONTENTS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l1-2"/>
  <p:tag name="KSO_WM_UNIT_TYPE" val="l_h_a"/>
  <p:tag name="KSO_WM_UNIT_INDEX" val="1_1_1"/>
  <p:tag name="KSO_WM_UNIT_ID" val="custom20205318_11*l_h_a*1_1_1"/>
  <p:tag name="KSO_WM_TEMPLATE_CATEGORY" val="custom"/>
  <p:tag name="KSO_WM_TEMPLATE_INDEX" val="20205318"/>
  <p:tag name="KSO_WM_UNIT_LAYERLEVEL" val="1_1_1"/>
  <p:tag name="KSO_WM_TAG_VERSION" val="1.0"/>
  <p:tag name="KSO_WM_BEAUTIFY_FLAG" val="#wm#"/>
  <p:tag name="KSO_WM_UNIT_PRESET_TEXT" val="添加标题"/>
  <p:tag name="KSO_WM_UNIT_TEXT_FILL_FORE_SCHEMECOLOR_INDEX" val="15"/>
  <p:tag name="KSO_WM_UNIT_TEXT_FILL_TYPE" val="1"/>
  <p:tag name="KSO_WM_UNIT_USESOURCEFORMAT_APPLY" val="1"/>
  <p:tag name="KSO_WM_UNIT_ISNUMDGMTITLE" val="0"/>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0.xml><?xml version="1.0" encoding="utf-8"?>
<p:tagLst xmlns:p="http://schemas.openxmlformats.org/presentationml/2006/main">
  <p:tag name="KSO_WM_UNIT_NOCLEAR" val="0"/>
  <p:tag name="KSO_WM_UNIT_VALUE" val="48"/>
  <p:tag name="KSO_WM_UNIT_HIGHLIGHT" val="0"/>
  <p:tag name="KSO_WM_UNIT_COMPATIBLE" val="0"/>
  <p:tag name="KSO_WM_UNIT_DIAGRAM_ISNUMVISUAL" val="0"/>
  <p:tag name="KSO_WM_UNIT_DIAGRAM_ISREFERUNIT" val="0"/>
  <p:tag name="KSO_WM_DIAGRAM_GROUP_CODE" val="l1-2"/>
  <p:tag name="KSO_WM_UNIT_TYPE" val="l_h_f"/>
  <p:tag name="KSO_WM_UNIT_INDEX" val="1_1_1"/>
  <p:tag name="KSO_WM_UNIT_ID" val="custom20205318_11*l_h_f*1_1_1"/>
  <p:tag name="KSO_WM_TEMPLATE_CATEGORY" val="custom"/>
  <p:tag name="KSO_WM_TEMPLATE_INDEX" val="20205318"/>
  <p:tag name="KSO_WM_UNIT_LAYERLEVEL" val="1_1_1"/>
  <p:tag name="KSO_WM_TAG_VERSION" val="1.0"/>
  <p:tag name="KSO_WM_BEAUTIFY_FLAG" val="#wm#"/>
  <p:tag name="KSO_WM_UNIT_PRESET_TEXT" val="点击此处添加正文，文字是您思想的提炼。"/>
  <p:tag name="KSO_WM_UNIT_TEXT_FILL_FORE_SCHEMECOLOR_INDEX" val="1"/>
  <p:tag name="KSO_WM_UNIT_TEXT_FILL_TYPE" val="1"/>
  <p:tag name="KSO_WM_UNIT_USESOURCEFORMAT_APPLY" val="1"/>
  <p:tag name="KSO_WM_UNIT_SUBTYPE" val="a"/>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2"/>
  <p:tag name="KSO_WM_UNIT_TYPE" val="l_h_i"/>
  <p:tag name="KSO_WM_UNIT_INDEX" val="1_2_1"/>
  <p:tag name="KSO_WM_UNIT_ID" val="custom20205318_11*l_h_i*1_2_1"/>
  <p:tag name="KSO_WM_TEMPLATE_CATEGORY" val="custom"/>
  <p:tag name="KSO_WM_TEMPLATE_INDEX" val="2020531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2"/>
  <p:tag name="KSO_WM_UNIT_TYPE" val="l_h_i"/>
  <p:tag name="KSO_WM_UNIT_INDEX" val="1_2_2"/>
  <p:tag name="KSO_WM_UNIT_ID" val="custom20205318_11*l_h_i*1_2_2"/>
  <p:tag name="KSO_WM_TEMPLATE_CATEGORY" val="custom"/>
  <p:tag name="KSO_WM_TEMPLATE_INDEX" val="20205318"/>
  <p:tag name="KSO_WM_UNIT_LAYERLEVEL" val="1_1_1"/>
  <p:tag name="KSO_WM_TAG_VERSION" val="1.0"/>
  <p:tag name="KSO_WM_BEAUTIFY_FLAG" val="#wm#"/>
  <p:tag name="KSO_WM_UNIT_FILL_FORE_SCHEMECOLOR_INDEX" val="14"/>
  <p:tag name="KSO_WM_UNIT_FILL_TYPE" val="1"/>
  <p:tag name="KSO_WM_UNIT_LINE_FORE_SCHEMECOLOR_INDEX" val="6"/>
  <p:tag name="KSO_WM_UNIT_LINE_FILL_TYPE" val="2"/>
  <p:tag name="KSO_WM_UNIT_TEXT_FILL_FORE_SCHEMECOLOR_INDEX" val="2"/>
  <p:tag name="KSO_WM_UNIT_TEXT_FILL_TYPE" val="1"/>
  <p:tag name="KSO_WM_UNIT_USESOURCEFORMAT_APPLY" val="1"/>
</p:tagLst>
</file>

<file path=ppt/tags/tag193.xml><?xml version="1.0" encoding="utf-8"?>
<p:tagLst xmlns:p="http://schemas.openxmlformats.org/presentationml/2006/main">
  <p:tag name="KSO_WM_UNIT_VALUE" val="147*87"/>
  <p:tag name="KSO_WM_UNIT_HIGHLIGHT" val="0"/>
  <p:tag name="KSO_WM_UNIT_COMPATIBLE" val="0"/>
  <p:tag name="KSO_WM_UNIT_DIAGRAM_ISNUMVISUAL" val="0"/>
  <p:tag name="KSO_WM_UNIT_DIAGRAM_ISREFERUNIT" val="0"/>
  <p:tag name="KSO_WM_DIAGRAM_GROUP_CODE" val="l1-2"/>
  <p:tag name="KSO_WM_UNIT_TYPE" val="l_h_x"/>
  <p:tag name="KSO_WM_UNIT_INDEX" val="1_2_1"/>
  <p:tag name="KSO_WM_UNIT_ID" val="custom20205318_11*l_h_x*1_2_1"/>
  <p:tag name="KSO_WM_TEMPLATE_CATEGORY" val="custom"/>
  <p:tag name="KSO_WM_TEMPLATE_INDEX" val="20205318"/>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 name="KSO_WM_UNIT_USESOURCEFORMAT_APPLY" val="1"/>
</p:tagLst>
</file>

<file path=ppt/tags/tag194.xml><?xml version="1.0" encoding="utf-8"?>
<p:tagLst xmlns:p="http://schemas.openxmlformats.org/presentationml/2006/main">
  <p:tag name="KSO_WM_UNIT_ISCONTENTS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l1-2"/>
  <p:tag name="KSO_WM_UNIT_TYPE" val="l_h_a"/>
  <p:tag name="KSO_WM_UNIT_INDEX" val="1_2_1"/>
  <p:tag name="KSO_WM_UNIT_ID" val="custom20205318_11*l_h_a*1_2_1"/>
  <p:tag name="KSO_WM_TEMPLATE_CATEGORY" val="custom"/>
  <p:tag name="KSO_WM_TEMPLATE_INDEX" val="20205318"/>
  <p:tag name="KSO_WM_UNIT_LAYERLEVEL" val="1_1_1"/>
  <p:tag name="KSO_WM_TAG_VERSION" val="1.0"/>
  <p:tag name="KSO_WM_BEAUTIFY_FLAG" val="#wm#"/>
  <p:tag name="KSO_WM_UNIT_PRESET_TEXT" val="添加标题"/>
  <p:tag name="KSO_WM_UNIT_TEXT_FILL_FORE_SCHEMECOLOR_INDEX" val="15"/>
  <p:tag name="KSO_WM_UNIT_TEXT_FILL_TYPE" val="1"/>
  <p:tag name="KSO_WM_UNIT_USESOURCEFORMAT_APPLY" val="1"/>
  <p:tag name="KSO_WM_UNIT_ISNUMDGMTITLE" val="0"/>
</p:tagLst>
</file>

<file path=ppt/tags/tag195.xml><?xml version="1.0" encoding="utf-8"?>
<p:tagLst xmlns:p="http://schemas.openxmlformats.org/presentationml/2006/main">
  <p:tag name="KSO_WM_UNIT_NOCLEAR" val="0"/>
  <p:tag name="KSO_WM_UNIT_VALUE" val="48"/>
  <p:tag name="KSO_WM_UNIT_HIGHLIGHT" val="0"/>
  <p:tag name="KSO_WM_UNIT_COMPATIBLE" val="0"/>
  <p:tag name="KSO_WM_UNIT_DIAGRAM_ISNUMVISUAL" val="0"/>
  <p:tag name="KSO_WM_UNIT_DIAGRAM_ISREFERUNIT" val="0"/>
  <p:tag name="KSO_WM_DIAGRAM_GROUP_CODE" val="l1-2"/>
  <p:tag name="KSO_WM_UNIT_TYPE" val="l_h_f"/>
  <p:tag name="KSO_WM_UNIT_INDEX" val="1_2_1"/>
  <p:tag name="KSO_WM_UNIT_ID" val="custom20205318_11*l_h_f*1_2_1"/>
  <p:tag name="KSO_WM_TEMPLATE_CATEGORY" val="custom"/>
  <p:tag name="KSO_WM_TEMPLATE_INDEX" val="20205318"/>
  <p:tag name="KSO_WM_UNIT_LAYERLEVEL" val="1_1_1"/>
  <p:tag name="KSO_WM_TAG_VERSION" val="1.0"/>
  <p:tag name="KSO_WM_BEAUTIFY_FLAG" val="#wm#"/>
  <p:tag name="KSO_WM_UNIT_PRESET_TEXT" val="点击此处添加正文，文字是您思想的提炼。"/>
  <p:tag name="KSO_WM_UNIT_TEXT_FILL_FORE_SCHEMECOLOR_INDEX" val="1"/>
  <p:tag name="KSO_WM_UNIT_TEXT_FILL_TYPE" val="1"/>
  <p:tag name="KSO_WM_UNIT_USESOURCEFORMAT_APPLY" val="1"/>
  <p:tag name="KSO_WM_UNIT_SUBTYPE" val="a"/>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2"/>
  <p:tag name="KSO_WM_UNIT_TYPE" val="l_h_i"/>
  <p:tag name="KSO_WM_UNIT_INDEX" val="1_3_1"/>
  <p:tag name="KSO_WM_UNIT_ID" val="custom20205318_11*l_h_i*1_3_1"/>
  <p:tag name="KSO_WM_TEMPLATE_CATEGORY" val="custom"/>
  <p:tag name="KSO_WM_TEMPLATE_INDEX" val="20205318"/>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2"/>
  <p:tag name="KSO_WM_UNIT_TYPE" val="l_h_i"/>
  <p:tag name="KSO_WM_UNIT_INDEX" val="1_3_2"/>
  <p:tag name="KSO_WM_UNIT_ID" val="custom20205318_11*l_h_i*1_3_2"/>
  <p:tag name="KSO_WM_TEMPLATE_CATEGORY" val="custom"/>
  <p:tag name="KSO_WM_TEMPLATE_INDEX" val="20205318"/>
  <p:tag name="KSO_WM_UNIT_LAYERLEVEL" val="1_1_1"/>
  <p:tag name="KSO_WM_TAG_VERSION" val="1.0"/>
  <p:tag name="KSO_WM_BEAUTIFY_FLAG" val="#wm#"/>
  <p:tag name="KSO_WM_UNIT_FILL_FORE_SCHEMECOLOR_INDEX" val="14"/>
  <p:tag name="KSO_WM_UNIT_FILL_TYPE" val="1"/>
  <p:tag name="KSO_WM_UNIT_LINE_FORE_SCHEMECOLOR_INDEX" val="7"/>
  <p:tag name="KSO_WM_UNIT_LINE_FILL_TYPE" val="2"/>
  <p:tag name="KSO_WM_UNIT_TEXT_FILL_FORE_SCHEMECOLOR_INDEX" val="2"/>
  <p:tag name="KSO_WM_UNIT_TEXT_FILL_TYPE" val="1"/>
  <p:tag name="KSO_WM_UNIT_USESOURCEFORMAT_APPLY" val="1"/>
</p:tagLst>
</file>

<file path=ppt/tags/tag198.xml><?xml version="1.0" encoding="utf-8"?>
<p:tagLst xmlns:p="http://schemas.openxmlformats.org/presentationml/2006/main">
  <p:tag name="KSO_WM_UNIT_VALUE" val="96*128"/>
  <p:tag name="KSO_WM_UNIT_HIGHLIGHT" val="0"/>
  <p:tag name="KSO_WM_UNIT_COMPATIBLE" val="0"/>
  <p:tag name="KSO_WM_UNIT_DIAGRAM_ISNUMVISUAL" val="0"/>
  <p:tag name="KSO_WM_UNIT_DIAGRAM_ISREFERUNIT" val="0"/>
  <p:tag name="KSO_WM_DIAGRAM_GROUP_CODE" val="l1-2"/>
  <p:tag name="KSO_WM_UNIT_TYPE" val="l_h_x"/>
  <p:tag name="KSO_WM_UNIT_INDEX" val="1_3_1"/>
  <p:tag name="KSO_WM_UNIT_ID" val="custom20205318_11*l_h_x*1_3_1"/>
  <p:tag name="KSO_WM_TEMPLATE_CATEGORY" val="custom"/>
  <p:tag name="KSO_WM_TEMPLATE_INDEX" val="20205318"/>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 name="KSO_WM_UNIT_USESOURCEFORMAT_APPLY" val="1"/>
</p:tagLst>
</file>

<file path=ppt/tags/tag199.xml><?xml version="1.0" encoding="utf-8"?>
<p:tagLst xmlns:p="http://schemas.openxmlformats.org/presentationml/2006/main">
  <p:tag name="KSO_WM_UNIT_ISCONTENTS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l1-2"/>
  <p:tag name="KSO_WM_UNIT_TYPE" val="l_h_a"/>
  <p:tag name="KSO_WM_UNIT_INDEX" val="1_3_1"/>
  <p:tag name="KSO_WM_UNIT_ID" val="custom20205318_11*l_h_a*1_3_1"/>
  <p:tag name="KSO_WM_TEMPLATE_CATEGORY" val="custom"/>
  <p:tag name="KSO_WM_TEMPLATE_INDEX" val="20205318"/>
  <p:tag name="KSO_WM_UNIT_LAYERLEVEL" val="1_1_1"/>
  <p:tag name="KSO_WM_TAG_VERSION" val="1.0"/>
  <p:tag name="KSO_WM_BEAUTIFY_FLAG" val="#wm#"/>
  <p:tag name="KSO_WM_UNIT_PRESET_TEXT" val="添加标题"/>
  <p:tag name="KSO_WM_UNIT_TEXT_FILL_FORE_SCHEMECOLOR_INDEX" val="15"/>
  <p:tag name="KSO_WM_UNIT_TEXT_FILL_TYPE" val="1"/>
  <p:tag name="KSO_WM_UNIT_USESOURCEFORMAT_APPLY" val="1"/>
  <p:tag name="KSO_WM_UNIT_ISNUMDGMTITLE" val="0"/>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SLIDE_BACKGROUND_MASK_FLAG" val="1"/>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p="http://schemas.openxmlformats.org/presentationml/2006/main">
  <p:tag name="KSO_WM_UNIT_NOCLEAR" val="0"/>
  <p:tag name="KSO_WM_UNIT_VALUE" val="48"/>
  <p:tag name="KSO_WM_UNIT_HIGHLIGHT" val="0"/>
  <p:tag name="KSO_WM_UNIT_COMPATIBLE" val="0"/>
  <p:tag name="KSO_WM_UNIT_DIAGRAM_ISNUMVISUAL" val="0"/>
  <p:tag name="KSO_WM_UNIT_DIAGRAM_ISREFERUNIT" val="0"/>
  <p:tag name="KSO_WM_DIAGRAM_GROUP_CODE" val="l1-2"/>
  <p:tag name="KSO_WM_UNIT_TYPE" val="l_h_f"/>
  <p:tag name="KSO_WM_UNIT_INDEX" val="1_3_1"/>
  <p:tag name="KSO_WM_UNIT_ID" val="custom20205318_11*l_h_f*1_3_1"/>
  <p:tag name="KSO_WM_TEMPLATE_CATEGORY" val="custom"/>
  <p:tag name="KSO_WM_TEMPLATE_INDEX" val="20205318"/>
  <p:tag name="KSO_WM_UNIT_LAYERLEVEL" val="1_1_1"/>
  <p:tag name="KSO_WM_TAG_VERSION" val="1.0"/>
  <p:tag name="KSO_WM_BEAUTIFY_FLAG" val="#wm#"/>
  <p:tag name="KSO_WM_UNIT_PRESET_TEXT" val="点击此处添加正文，文字是您思想的提炼。"/>
  <p:tag name="KSO_WM_UNIT_TEXT_FILL_FORE_SCHEMECOLOR_INDEX" val="1"/>
  <p:tag name="KSO_WM_UNIT_TEXT_FILL_TYPE" val="1"/>
  <p:tag name="KSO_WM_UNIT_USESOURCEFORMAT_APPLY" val="1"/>
  <p:tag name="KSO_WM_UNIT_SUBTYPE" val="a"/>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2"/>
  <p:tag name="KSO_WM_UNIT_TYPE" val="l_h_i"/>
  <p:tag name="KSO_WM_UNIT_INDEX" val="1_4_1"/>
  <p:tag name="KSO_WM_UNIT_ID" val="custom20205318_11*l_h_i*1_4_1"/>
  <p:tag name="KSO_WM_TEMPLATE_CATEGORY" val="custom"/>
  <p:tag name="KSO_WM_TEMPLATE_INDEX" val="20205318"/>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2"/>
  <p:tag name="KSO_WM_UNIT_TYPE" val="l_h_i"/>
  <p:tag name="KSO_WM_UNIT_INDEX" val="1_4_2"/>
  <p:tag name="KSO_WM_UNIT_ID" val="custom20205318_11*l_h_i*1_4_2"/>
  <p:tag name="KSO_WM_TEMPLATE_CATEGORY" val="custom"/>
  <p:tag name="KSO_WM_TEMPLATE_INDEX" val="20205318"/>
  <p:tag name="KSO_WM_UNIT_LAYERLEVEL" val="1_1_1"/>
  <p:tag name="KSO_WM_TAG_VERSION" val="1.0"/>
  <p:tag name="KSO_WM_BEAUTIFY_FLAG" val="#wm#"/>
  <p:tag name="KSO_WM_UNIT_FILL_FORE_SCHEMECOLOR_INDEX" val="14"/>
  <p:tag name="KSO_WM_UNIT_FILL_TYPE" val="1"/>
  <p:tag name="KSO_WM_UNIT_LINE_FORE_SCHEMECOLOR_INDEX" val="8"/>
  <p:tag name="KSO_WM_UNIT_LINE_FILL_TYPE" val="2"/>
  <p:tag name="KSO_WM_UNIT_TEXT_FILL_FORE_SCHEMECOLOR_INDEX" val="2"/>
  <p:tag name="KSO_WM_UNIT_TEXT_FILL_TYPE" val="1"/>
  <p:tag name="KSO_WM_UNIT_USESOURCEFORMAT_APPLY" val="1"/>
</p:tagLst>
</file>

<file path=ppt/tags/tag203.xml><?xml version="1.0" encoding="utf-8"?>
<p:tagLst xmlns:p="http://schemas.openxmlformats.org/presentationml/2006/main">
  <p:tag name="KSO_WM_UNIT_VALUE" val="126*117"/>
  <p:tag name="KSO_WM_UNIT_HIGHLIGHT" val="0"/>
  <p:tag name="KSO_WM_UNIT_COMPATIBLE" val="0"/>
  <p:tag name="KSO_WM_UNIT_DIAGRAM_ISNUMVISUAL" val="0"/>
  <p:tag name="KSO_WM_UNIT_DIAGRAM_ISREFERUNIT" val="0"/>
  <p:tag name="KSO_WM_DIAGRAM_GROUP_CODE" val="l1-2"/>
  <p:tag name="KSO_WM_UNIT_TYPE" val="l_h_x"/>
  <p:tag name="KSO_WM_UNIT_INDEX" val="1_4_1"/>
  <p:tag name="KSO_WM_UNIT_ID" val="custom20205318_11*l_h_x*1_4_1"/>
  <p:tag name="KSO_WM_TEMPLATE_CATEGORY" val="custom"/>
  <p:tag name="KSO_WM_TEMPLATE_INDEX" val="20205318"/>
  <p:tag name="KSO_WM_UNIT_LAYERLEVEL" val="1_1_1"/>
  <p:tag name="KSO_WM_TAG_VERSION" val="1.0"/>
  <p:tag name="KSO_WM_BEAUTIFY_FLAG" val="#wm#"/>
  <p:tag name="KSO_WM_UNIT_FILL_FORE_SCHEMECOLOR_INDEX" val="8"/>
  <p:tag name="KSO_WM_UNIT_FILL_TYPE" val="1"/>
  <p:tag name="KSO_WM_UNIT_TEXT_FILL_FORE_SCHEMECOLOR_INDEX" val="13"/>
  <p:tag name="KSO_WM_UNIT_TEXT_FILL_TYPE" val="1"/>
  <p:tag name="KSO_WM_UNIT_USESOURCEFORMAT_APPLY" val="1"/>
</p:tagLst>
</file>

<file path=ppt/tags/tag204.xml><?xml version="1.0" encoding="utf-8"?>
<p:tagLst xmlns:p="http://schemas.openxmlformats.org/presentationml/2006/main">
  <p:tag name="KSO_WM_UNIT_ISCONTENTS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l1-2"/>
  <p:tag name="KSO_WM_UNIT_TYPE" val="l_h_a"/>
  <p:tag name="KSO_WM_UNIT_INDEX" val="1_4_1"/>
  <p:tag name="KSO_WM_UNIT_ID" val="custom20205318_11*l_h_a*1_4_1"/>
  <p:tag name="KSO_WM_TEMPLATE_CATEGORY" val="custom"/>
  <p:tag name="KSO_WM_TEMPLATE_INDEX" val="20205318"/>
  <p:tag name="KSO_WM_UNIT_LAYERLEVEL" val="1_1_1"/>
  <p:tag name="KSO_WM_TAG_VERSION" val="1.0"/>
  <p:tag name="KSO_WM_BEAUTIFY_FLAG" val="#wm#"/>
  <p:tag name="KSO_WM_UNIT_PRESET_TEXT" val="添加标题"/>
  <p:tag name="KSO_WM_UNIT_TEXT_FILL_FORE_SCHEMECOLOR_INDEX" val="15"/>
  <p:tag name="KSO_WM_UNIT_TEXT_FILL_TYPE" val="1"/>
  <p:tag name="KSO_WM_UNIT_USESOURCEFORMAT_APPLY" val="1"/>
  <p:tag name="KSO_WM_UNIT_ISNUMDGMTITLE" val="0"/>
</p:tagLst>
</file>

<file path=ppt/tags/tag205.xml><?xml version="1.0" encoding="utf-8"?>
<p:tagLst xmlns:p="http://schemas.openxmlformats.org/presentationml/2006/main">
  <p:tag name="KSO_WM_UNIT_NOCLEAR" val="0"/>
  <p:tag name="KSO_WM_UNIT_VALUE" val="48"/>
  <p:tag name="KSO_WM_UNIT_HIGHLIGHT" val="0"/>
  <p:tag name="KSO_WM_UNIT_COMPATIBLE" val="0"/>
  <p:tag name="KSO_WM_UNIT_DIAGRAM_ISNUMVISUAL" val="0"/>
  <p:tag name="KSO_WM_UNIT_DIAGRAM_ISREFERUNIT" val="0"/>
  <p:tag name="KSO_WM_DIAGRAM_GROUP_CODE" val="l1-2"/>
  <p:tag name="KSO_WM_UNIT_TYPE" val="l_h_f"/>
  <p:tag name="KSO_WM_UNIT_INDEX" val="1_4_1"/>
  <p:tag name="KSO_WM_UNIT_ID" val="custom20205318_11*l_h_f*1_4_1"/>
  <p:tag name="KSO_WM_TEMPLATE_CATEGORY" val="custom"/>
  <p:tag name="KSO_WM_TEMPLATE_INDEX" val="20205318"/>
  <p:tag name="KSO_WM_UNIT_LAYERLEVEL" val="1_1_1"/>
  <p:tag name="KSO_WM_TAG_VERSION" val="1.0"/>
  <p:tag name="KSO_WM_BEAUTIFY_FLAG" val="#wm#"/>
  <p:tag name="KSO_WM_UNIT_PRESET_TEXT" val="点击此处添加正文，文字是您思想的提炼。"/>
  <p:tag name="KSO_WM_UNIT_TEXT_FILL_FORE_SCHEMECOLOR_INDEX" val="1"/>
  <p:tag name="KSO_WM_UNIT_TEXT_FILL_TYPE" val="1"/>
  <p:tag name="KSO_WM_UNIT_USESOURCEFORMAT_APPLY" val="1"/>
  <p:tag name="KSO_WM_UNIT_SUBTYPE" val="a"/>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2"/>
  <p:tag name="KSO_WM_UNIT_TYPE" val="l_h_i"/>
  <p:tag name="KSO_WM_UNIT_INDEX" val="1_5_1"/>
  <p:tag name="KSO_WM_UNIT_ID" val="custom20205318_11*l_h_i*1_5_1"/>
  <p:tag name="KSO_WM_TEMPLATE_CATEGORY" val="custom"/>
  <p:tag name="KSO_WM_TEMPLATE_INDEX" val="20205318"/>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 name="KSO_WM_UNIT_USESOURCEFORMAT_APPLY" val="1"/>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2"/>
  <p:tag name="KSO_WM_UNIT_TYPE" val="l_h_i"/>
  <p:tag name="KSO_WM_UNIT_INDEX" val="1_5_2"/>
  <p:tag name="KSO_WM_UNIT_ID" val="custom20205318_11*l_h_i*1_5_2"/>
  <p:tag name="KSO_WM_TEMPLATE_CATEGORY" val="custom"/>
  <p:tag name="KSO_WM_TEMPLATE_INDEX" val="20205318"/>
  <p:tag name="KSO_WM_UNIT_LAYERLEVEL" val="1_1_1"/>
  <p:tag name="KSO_WM_TAG_VERSION" val="1.0"/>
  <p:tag name="KSO_WM_BEAUTIFY_FLAG" val="#wm#"/>
  <p:tag name="KSO_WM_UNIT_FILL_FORE_SCHEMECOLOR_INDEX" val="14"/>
  <p:tag name="KSO_WM_UNIT_FILL_TYPE" val="1"/>
  <p:tag name="KSO_WM_UNIT_LINE_FORE_SCHEMECOLOR_INDEX" val="9"/>
  <p:tag name="KSO_WM_UNIT_LINE_FILL_TYPE" val="2"/>
  <p:tag name="KSO_WM_UNIT_TEXT_FILL_FORE_SCHEMECOLOR_INDEX" val="2"/>
  <p:tag name="KSO_WM_UNIT_TEXT_FILL_TYPE" val="1"/>
  <p:tag name="KSO_WM_UNIT_USESOURCEFORMAT_APPLY" val="1"/>
</p:tagLst>
</file>

<file path=ppt/tags/tag208.xml><?xml version="1.0" encoding="utf-8"?>
<p:tagLst xmlns:p="http://schemas.openxmlformats.org/presentationml/2006/main">
  <p:tag name="KSO_WM_UNIT_ISCONTENTS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l1-2"/>
  <p:tag name="KSO_WM_UNIT_TYPE" val="l_h_a"/>
  <p:tag name="KSO_WM_UNIT_INDEX" val="1_5_1"/>
  <p:tag name="KSO_WM_UNIT_ID" val="custom20205318_11*l_h_a*1_5_1"/>
  <p:tag name="KSO_WM_TEMPLATE_CATEGORY" val="custom"/>
  <p:tag name="KSO_WM_TEMPLATE_INDEX" val="20205318"/>
  <p:tag name="KSO_WM_UNIT_LAYERLEVEL" val="1_1_1"/>
  <p:tag name="KSO_WM_TAG_VERSION" val="1.0"/>
  <p:tag name="KSO_WM_BEAUTIFY_FLAG" val="#wm#"/>
  <p:tag name="KSO_WM_UNIT_PRESET_TEXT" val="添加标题"/>
  <p:tag name="KSO_WM_UNIT_TEXT_FILL_FORE_SCHEMECOLOR_INDEX" val="15"/>
  <p:tag name="KSO_WM_UNIT_TEXT_FILL_TYPE" val="1"/>
  <p:tag name="KSO_WM_UNIT_USESOURCEFORMAT_APPLY" val="1"/>
  <p:tag name="KSO_WM_UNIT_ISNUMDGMTITLE" val="0"/>
</p:tagLst>
</file>

<file path=ppt/tags/tag209.xml><?xml version="1.0" encoding="utf-8"?>
<p:tagLst xmlns:p="http://schemas.openxmlformats.org/presentationml/2006/main">
  <p:tag name="KSO_WM_UNIT_NOCLEAR" val="0"/>
  <p:tag name="KSO_WM_UNIT_VALUE" val="48"/>
  <p:tag name="KSO_WM_UNIT_HIGHLIGHT" val="0"/>
  <p:tag name="KSO_WM_UNIT_COMPATIBLE" val="0"/>
  <p:tag name="KSO_WM_UNIT_DIAGRAM_ISNUMVISUAL" val="0"/>
  <p:tag name="KSO_WM_UNIT_DIAGRAM_ISREFERUNIT" val="0"/>
  <p:tag name="KSO_WM_DIAGRAM_GROUP_CODE" val="l1-2"/>
  <p:tag name="KSO_WM_UNIT_TYPE" val="l_h_f"/>
  <p:tag name="KSO_WM_UNIT_INDEX" val="1_5_1"/>
  <p:tag name="KSO_WM_UNIT_ID" val="custom20205318_11*l_h_f*1_5_1"/>
  <p:tag name="KSO_WM_TEMPLATE_CATEGORY" val="custom"/>
  <p:tag name="KSO_WM_TEMPLATE_INDEX" val="20205318"/>
  <p:tag name="KSO_WM_UNIT_LAYERLEVEL" val="1_1_1"/>
  <p:tag name="KSO_WM_TAG_VERSION" val="1.0"/>
  <p:tag name="KSO_WM_BEAUTIFY_FLAG" val="#wm#"/>
  <p:tag name="KSO_WM_UNIT_PRESET_TEXT" val="点击此处添加正文，文字是您思想的提炼。"/>
  <p:tag name="KSO_WM_UNIT_TEXT_FILL_FORE_SCHEMECOLOR_INDEX" val="1"/>
  <p:tag name="KSO_WM_UNIT_TEXT_FILL_TYPE" val="1"/>
  <p:tag name="KSO_WM_UNIT_USESOURCEFORMAT_APPLY" val="1"/>
  <p:tag name="KSO_WM_UNIT_SUBTYPE" val="a"/>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VALUE" val="126*126"/>
  <p:tag name="KSO_WM_UNIT_HIGHLIGHT" val="0"/>
  <p:tag name="KSO_WM_UNIT_COMPATIBLE" val="0"/>
  <p:tag name="KSO_WM_UNIT_DIAGRAM_ISNUMVISUAL" val="0"/>
  <p:tag name="KSO_WM_UNIT_DIAGRAM_ISREFERUNIT" val="0"/>
  <p:tag name="KSO_WM_DIAGRAM_GROUP_CODE" val="l1-2"/>
  <p:tag name="KSO_WM_UNIT_TYPE" val="l_h_x"/>
  <p:tag name="KSO_WM_UNIT_INDEX" val="1_5_1"/>
  <p:tag name="KSO_WM_UNIT_ID" val="custom20205318_11*l_h_x*1_5_1"/>
  <p:tag name="KSO_WM_TEMPLATE_CATEGORY" val="custom"/>
  <p:tag name="KSO_WM_TEMPLATE_INDEX" val="20205318"/>
  <p:tag name="KSO_WM_UNIT_LAYERLEVEL" val="1_1_1"/>
  <p:tag name="KSO_WM_TAG_VERSION" val="1.0"/>
  <p:tag name="KSO_WM_BEAUTIFY_FLAG" val="#wm#"/>
  <p:tag name="KSO_WM_UNIT_FILL_FORE_SCHEMECOLOR_INDEX" val="9"/>
  <p:tag name="KSO_WM_UNIT_FILL_TYPE" val="1"/>
  <p:tag name="KSO_WM_UNIT_TEXT_FILL_FORE_SCHEMECOLOR_INDEX" val="13"/>
  <p:tag name="KSO_WM_UNIT_TEXT_FILL_TYPE" val="1"/>
  <p:tag name="KSO_WM_UNIT_USESOURCEFORMAT_APPLY" val="1"/>
</p:tagLst>
</file>

<file path=ppt/tags/tag211.xml><?xml version="1.0" encoding="utf-8"?>
<p:tagLst xmlns:p="http://schemas.openxmlformats.org/presentationml/2006/main">
  <p:tag name="KSO_WM_UNIT_ISCONTENTSTITLE" val="0"/>
  <p:tag name="KSO_WM_UNIT_PRESET_TEXT" val="单击此处输入大标题"/>
  <p:tag name="KSO_WM_UNIT_NOCLEAR" val="0"/>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318_11*a*1"/>
  <p:tag name="KSO_WM_TEMPLATE_CATEGORY" val="custom"/>
  <p:tag name="KSO_WM_TEMPLATE_INDEX" val="20205318"/>
  <p:tag name="KSO_WM_UNIT_LAYERLEVEL" val="1"/>
  <p:tag name="KSO_WM_TAG_VERSION" val="1.0"/>
  <p:tag name="KSO_WM_BEAUTIFY_FLAG" val="#wm#"/>
  <p:tag name="KSO_WM_UNIT_DEFAULT_FONT" val="24;44;4"/>
  <p:tag name="KSO_WM_UNIT_BLOCK" val="1"/>
  <p:tag name="KSO_WM_UNIT_ISNUMDGMTITLE" val="0"/>
  <p:tag name="KSO_WM_DIAGRAM_GROUP_CODE" val="l1-2"/>
  <p:tag name="KSO_WM_UNIT_TEXT_FILL_FORE_SCHEMECOLOR_INDEX" val="13"/>
  <p:tag name="KSO_WM_UNIT_TEXT_FILL_TYPE" val="1"/>
  <p:tag name="KSO_WM_UNIT_USESOURCEFORMAT_APPLY" val="1"/>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318_11*i*1"/>
  <p:tag name="KSO_WM_UNIT_LAYERLEVEL" val="1"/>
  <p:tag name="KSO_WM_TAG_VERSION" val="1.0"/>
  <p:tag name="KSO_WM_BEAUTIFY_FLAG" val="#wm#"/>
  <p:tag name="KSO_WM_DIAGRAM_GROUP_CODE" val="l1-2"/>
  <p:tag name="KSO_WM_UNIT_TYPE" val="i"/>
  <p:tag name="KSO_WM_UNIT_INDEX" val="1"/>
  <p:tag name="KSO_WM_TEMPLATE_CATEGORY" val="custom"/>
  <p:tag name="KSO_WM_TEMPLATE_INDEX" val="20205318"/>
  <p:tag name="KSO_WM_UNIT_USESOURCEFORMAT_APPLY" val="1"/>
</p:tagLst>
</file>

<file path=ppt/tags/tag213.xml><?xml version="1.0" encoding="utf-8"?>
<p:tagLst xmlns:p="http://schemas.openxmlformats.org/presentationml/2006/main">
  <p:tag name="KSO_WM_BEAUTIFY_FLAG" val="#wm#"/>
  <p:tag name="KSO_WM_TEMPLATE_CATEGORY" val="custom"/>
  <p:tag name="KSO_WM_TEMPLATE_INDEX" val="20205318"/>
  <p:tag name="KSO_WM_SLIDE_ID" val="custom20205318_11"/>
  <p:tag name="KSO_WM_TEMPLATE_SUBCATEGORY" val="0"/>
  <p:tag name="KSO_WM_TEMPLATE_MASTER_TYPE" val="1"/>
  <p:tag name="KSO_WM_TEMPLATE_COLOR_TYPE" val="1"/>
  <p:tag name="KSO_WM_SLIDE_TYPE" val="text"/>
  <p:tag name="KSO_WM_SLIDE_SUBTYPE" val="diag"/>
  <p:tag name="KSO_WM_SLIDE_ITEM_CNT" val="5"/>
  <p:tag name="KSO_WM_SLIDE_INDEX" val="11"/>
  <p:tag name="KSO_WM_SLIDE_SIZE" val="707*282.05"/>
  <p:tag name="KSO_WM_SLIDE_POSITION" val="139.849*193.2"/>
  <p:tag name="KSO_WM_DIAGRAM_GROUP_CODE" val="l1-2"/>
  <p:tag name="KSO_WM_SLIDE_DIAGTYPE" val="l"/>
  <p:tag name="KSO_WM_TAG_VERSION" val="1.0"/>
  <p:tag name="KSO_WM_SLIDE_LAYOUT" val="a_l"/>
  <p:tag name="KSO_WM_SLIDE_LAYOUT_CNT" val="1_1"/>
</p:tagLst>
</file>

<file path=ppt/tags/tag214.xml><?xml version="1.0" encoding="utf-8"?>
<p:tagLst xmlns:p="http://schemas.openxmlformats.org/presentationml/2006/main">
  <p:tag name="KSO_WM_UNIT_NOCLEAR" val="0"/>
  <p:tag name="KSO_WM_UNIT_VALUE" val="80"/>
  <p:tag name="KSO_WM_UNIT_HIGHLIGHT" val="0"/>
  <p:tag name="KSO_WM_UNIT_COMPATIBLE" val="0"/>
  <p:tag name="KSO_WM_UNIT_DIAGRAM_ISNUMVISUAL" val="0"/>
  <p:tag name="KSO_WM_UNIT_DIAGRAM_ISREFERUNIT" val="0"/>
  <p:tag name="KSO_WM_UNIT_TYPE" val="h_f"/>
  <p:tag name="KSO_WM_UNIT_INDEX" val="1_1"/>
  <p:tag name="KSO_WM_UNIT_ID" val="custom20205318_14*h_f*1_1"/>
  <p:tag name="KSO_WM_TEMPLATE_CATEGORY" val="custom"/>
  <p:tag name="KSO_WM_TEMPLATE_INDEX" val="20205318"/>
  <p:tag name="KSO_WM_UNIT_LAYERLEVEL" val="1_1"/>
  <p:tag name="KSO_WM_TAG_VERSION" val="1.0"/>
  <p:tag name="KSO_WM_BEAUTIFY_FLAG" val="#wm#"/>
  <p:tag name="KSO_WM_UNIT_PRESET_TEXT" val="您的正文已经经简明扼要，字字珠玑，但信息却千丝万缕、错综复杂，需要用更多的文字来表述；但请您尽可能提炼思想的精髓，否则容易造成观者的阅读压力，适得其反。"/>
  <p:tag name="KSO_WM_UNIT_SUBTYPE" val="a"/>
</p:tagLst>
</file>

<file path=ppt/tags/tag215.xml><?xml version="1.0" encoding="utf-8"?>
<p:tagLst xmlns:p="http://schemas.openxmlformats.org/presentationml/2006/main">
  <p:tag name="KSO_WM_UNIT_ISCONTENTSTITLE" val="0"/>
  <p:tag name="KSO_WM_UNIT_PRESET_TEXT" val="单击此处输入大标题"/>
  <p:tag name="KSO_WM_UNIT_NOCLEAR" val="0"/>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318_14*a*1"/>
  <p:tag name="KSO_WM_TEMPLATE_CATEGORY" val="custom"/>
  <p:tag name="KSO_WM_TEMPLATE_INDEX" val="20205318"/>
  <p:tag name="KSO_WM_UNIT_LAYERLEVEL" val="1"/>
  <p:tag name="KSO_WM_TAG_VERSION" val="1.0"/>
  <p:tag name="KSO_WM_BEAUTIFY_FLAG" val="#wm#"/>
  <p:tag name="KSO_WM_UNIT_DEFAULT_FONT" val="24;44;4"/>
  <p:tag name="KSO_WM_UNIT_BLOCK" val="1"/>
  <p:tag name="KSO_WM_UNIT_ISNUMDGMTITLE" val="0"/>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318_14*i*1"/>
  <p:tag name="KSO_WM_UNIT_LAYERLEVEL" val="1"/>
  <p:tag name="KSO_WM_TAG_VERSION" val="1.0"/>
  <p:tag name="KSO_WM_BEAUTIFY_FLAG" val="#wm#"/>
  <p:tag name="KSO_WM_UNIT_TYPE" val="i"/>
  <p:tag name="KSO_WM_UNIT_INDEX" val="1"/>
  <p:tag name="KSO_WM_TEMPLATE_CATEGORY" val="custom"/>
  <p:tag name="KSO_WM_TEMPLATE_INDEX" val="20205318"/>
</p:tagLst>
</file>

<file path=ppt/tags/tag217.xml><?xml version="1.0" encoding="utf-8"?>
<p:tagLst xmlns:p="http://schemas.openxmlformats.org/presentationml/2006/main">
  <p:tag name="KSO_WM_BEAUTIFY_FLAG" val="#wm#"/>
  <p:tag name="KSO_WM_TEMPLATE_CATEGORY" val="custom"/>
  <p:tag name="KSO_WM_TEMPLATE_INDEX" val="20205318"/>
  <p:tag name="KSO_WM_SLIDE_ID" val="custom20205318_14"/>
  <p:tag name="KSO_WM_TEMPLATE_SUBCATEGORY" val="0"/>
  <p:tag name="KSO_WM_TEMPLATE_MASTER_TYPE" val="1"/>
  <p:tag name="KSO_WM_TEMPLATE_COLOR_TYPE" val="1"/>
  <p:tag name="KSO_WM_SLIDE_TYPE" val="text"/>
  <p:tag name="KSO_WM_SLIDE_SUBTYPE" val="diag"/>
  <p:tag name="KSO_WM_SLIDE_ITEM_CNT" val="0"/>
  <p:tag name="KSO_WM_SLIDE_INDEX" val="14"/>
  <p:tag name="KSO_WM_SLIDE_SIZE" val="864.283*240.55"/>
  <p:tag name="KSO_WM_SLIDE_POSITION" val="47.65*223.2"/>
  <p:tag name="KSO_WM_TAG_VERSION" val="1.0"/>
  <p:tag name="KSO_WM_SLIDE_LAYOUT" val="a_h"/>
  <p:tag name="KSO_WM_SLIDE_LAYOUT_CNT" val="1_2"/>
</p:tagLst>
</file>

<file path=ppt/tags/tag218.xml><?xml version="1.0" encoding="utf-8"?>
<p:tagLst xmlns:p="http://schemas.openxmlformats.org/presentationml/2006/main">
  <p:tag name="KSO_WM_UNIT_VALUE" val="1266*2031"/>
  <p:tag name="KSO_WM_UNIT_HIGHLIGHT" val="0"/>
  <p:tag name="KSO_WM_UNIT_COMPATIBLE" val="0"/>
  <p:tag name="KSO_WM_UNIT_DIAGRAM_ISNUMVISUAL" val="0"/>
  <p:tag name="KSO_WM_UNIT_DIAGRAM_ISREFERUNIT" val="0"/>
  <p:tag name="KSO_WM_UNIT_TYPE" val="d"/>
  <p:tag name="KSO_WM_UNIT_INDEX" val="1"/>
  <p:tag name="KSO_WM_UNIT_ID" val="custom20205318_15*d*1"/>
  <p:tag name="KSO_WM_TEMPLATE_CATEGORY" val="custom"/>
  <p:tag name="KSO_WM_TEMPLATE_INDEX" val="20205318"/>
  <p:tag name="KSO_WM_UNIT_LAYERLEVEL" val="1"/>
  <p:tag name="KSO_WM_TAG_VERSION" val="1.0"/>
  <p:tag name="KSO_WM_BEAUTIFY_FLAG" val="#wm#"/>
  <p:tag name="KSO_WM_UNIT_PLACING_PICTURE_INFO" val="{&quot;code&quot;:&quot;[1]&quot;,&quot;full_picture&quot;:false,&quot;last_crop_picture&quot;:&quot;[1]&quot;,&quot;scheme&quot;:&quot;1-1&quot;,&quot;spacing&quot;:6}"/>
  <p:tag name="KSO_WM_UNIT_SUPPORT_UNIT_TYPE" val="[&quot;all&quot;]"/>
  <p:tag name="KSO_WM_UNIT_PLACING_PICTURE_MD4" val="DC94F11F53CBE49AC893F46C43B155F8"/>
  <p:tag name="KSO_WM_UNIT_BLOCK" val="0"/>
  <p:tag name="KSO_WM_UNIT_PLACING_PICTURE" val="43839.6939084144"/>
</p:tagLst>
</file>

<file path=ppt/tags/tag219.xml><?xml version="1.0" encoding="utf-8"?>
<p:tagLst xmlns:p="http://schemas.openxmlformats.org/presentationml/2006/main">
  <p:tag name="KSO_WM_UNIT_PRESET_TEXT" val="您的正文已经经简明扼要，字字珠玑，但信息却千丝万缕、错综复杂，需要用更多的文字来表述；但请您尽可能提炼思想的精髓，否则容易造成观者的阅读压力，适得其反。&#13;您的正文已经经简明扼要，字字珠玑，但信息却千丝万缕、错综复杂，需要用更多的文字来表述；但请您尽可能提炼思想的精髓，否则容易造成观者的阅读压力，适得其反。"/>
  <p:tag name="KSO_WM_UNIT_NOCLEAR" val="0"/>
  <p:tag name="KSO_WM_UNIT_VALUE" val="154"/>
  <p:tag name="KSO_WM_UNIT_HIGHLIGHT" val="0"/>
  <p:tag name="KSO_WM_UNIT_COMPATIBLE" val="0"/>
  <p:tag name="KSO_WM_UNIT_DIAGRAM_ISNUMVISUAL" val="0"/>
  <p:tag name="KSO_WM_UNIT_DIAGRAM_ISREFERUNIT" val="0"/>
  <p:tag name="KSO_WM_UNIT_TYPE" val="f"/>
  <p:tag name="KSO_WM_UNIT_INDEX" val="1"/>
  <p:tag name="KSO_WM_UNIT_ID" val="custom20205318_15*f*1"/>
  <p:tag name="KSO_WM_TEMPLATE_CATEGORY" val="custom"/>
  <p:tag name="KSO_WM_TEMPLATE_INDEX" val="20205318"/>
  <p:tag name="KSO_WM_UNIT_LAYERLEVEL" val="1"/>
  <p:tag name="KSO_WM_TAG_VERSION" val="1.0"/>
  <p:tag name="KSO_WM_BEAUTIFY_FLAG" val="#wm#"/>
  <p:tag name="KSO_WM_UNIT_PLACING_PICTURE_MD4" val="0"/>
  <p:tag name="KSO_WM_UNIT_DEFAULT_FONT" val="14;18;2"/>
  <p:tag name="KSO_WM_UNIT_BLOCK" val="0"/>
  <p:tag name="KSO_WM_UNIT_SUBTYPE" val="a"/>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ISCONTENTSTITLE" val="0"/>
  <p:tag name="KSO_WM_UNIT_PRESET_TEXT" val="单击此处输入大标题"/>
  <p:tag name="KSO_WM_UNIT_NOCLEAR" val="0"/>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318_15*a*1"/>
  <p:tag name="KSO_WM_TEMPLATE_CATEGORY" val="custom"/>
  <p:tag name="KSO_WM_TEMPLATE_INDEX" val="20205318"/>
  <p:tag name="KSO_WM_UNIT_LAYERLEVEL" val="1"/>
  <p:tag name="KSO_WM_TAG_VERSION" val="1.0"/>
  <p:tag name="KSO_WM_BEAUTIFY_FLAG" val="#wm#"/>
  <p:tag name="KSO_WM_UNIT_DEFAULT_FONT" val="24;44;4"/>
  <p:tag name="KSO_WM_UNIT_BLOCK" val="1"/>
  <p:tag name="KSO_WM_UNIT_ISNUMDGMTITLE" val="0"/>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318_15*i*1"/>
  <p:tag name="KSO_WM_UNIT_LAYERLEVEL" val="1"/>
  <p:tag name="KSO_WM_TAG_VERSION" val="1.0"/>
  <p:tag name="KSO_WM_BEAUTIFY_FLAG" val="#wm#"/>
  <p:tag name="KSO_WM_UNIT_TYPE" val="i"/>
  <p:tag name="KSO_WM_UNIT_INDEX" val="1"/>
  <p:tag name="KSO_WM_TEMPLATE_CATEGORY" val="custom"/>
  <p:tag name="KSO_WM_TEMPLATE_INDEX" val="20205318"/>
</p:tagLst>
</file>

<file path=ppt/tags/tag222.xml><?xml version="1.0" encoding="utf-8"?>
<p:tagLst xmlns:p="http://schemas.openxmlformats.org/presentationml/2006/main">
  <p:tag name="KSO_WM_BEAUTIFY_FLAG" val="#wm#"/>
  <p:tag name="KSO_WM_TEMPLATE_CATEGORY" val="custom"/>
  <p:tag name="KSO_WM_TEMPLATE_INDEX" val="20205318"/>
  <p:tag name="KSO_WM_SLIDE_ID" val="custom20205318_15"/>
  <p:tag name="KSO_WM_TEMPLATE_SUBCATEGORY" val="11"/>
  <p:tag name="KSO_WM_SLIDE_ITEM_CNT" val="0"/>
  <p:tag name="KSO_WM_SLIDE_INDEX" val="15"/>
  <p:tag name="KSO_WM_TAG_VERSION" val="1.0"/>
  <p:tag name="KSO_WM_SLIDE_LAYOUT" val="a_d_f"/>
  <p:tag name="KSO_WM_SLIDE_LAYOUT_CNT" val="1_1_1"/>
  <p:tag name="KSO_WM_SLIDE_TYPE" val="text"/>
  <p:tag name="KSO_WM_SLIDE_SUBTYPE" val="picTxt"/>
  <p:tag name="KSO_WM_SLIDE_SIZE" val="898*486"/>
  <p:tag name="KSO_WM_SLIDE_POSITION" val="47*7"/>
  <p:tag name="KSO_WM_TEMPLATE_MASTER_TYPE" val="1"/>
  <p:tag name="KSO_WM_TEMPLATE_COLOR_TYPE" val="1"/>
  <p:tag name="KSO_WM_SLIDE_LAYOUT_INFO" val="{&quot;direction&quot;:0,&quot;horizontalAlign&quot;:-1,&quot;verticalAlign&quot;:-1,&quot;type&quot;:1,&quot;diagramDirection&quot;:0,&quot;canSetOverLayout&quot;:0,&quot;isOverLayout&quot;:0,&quot;normalSize&quot;:{&quot;size1&quot;:24.6},&quot;minSize&quot;:{&quot;size1&quot;:24.6},&quot;maxSize&quot;:{&quot;size1&quot;:32.8},&quot;edge&quot;:{&quot;left&quot;:true,&quot;top&quot;:true,&quot;right&quot;:true,&quot;bottom&quot;:true},&quot;backgroundInfo&quot;:[{&quot;type&quot;:&quot;general&quot;,&quot;left&quot;:0.0,&quot;top&quot;:0.0,&quot;right&quot;:0.0,&quot;bottom&quot;:0.0,&quot;leftAbs&quot;:false,&quot;topAbs&quot;:false,&quot;rightAbs&quot;:false,&quot;bottomAbs&quot;:false},{&quot;type&quot;:&quot;frame&quot;,&quot;left&quot;:0.0,&quot;top&quot;:0.0,&quot;right&quot;:0.0,&quot;bottom&quot;:0.0,&quot;leftAbs&quot;:false,&quot;topAbs&quot;:false,&quot;rightAbs&quot;:false,&quot;bottomAbs&quot;:false}],&quot;subLayout&quot;:[{&quot;direction&quot;:0,&quot;horizontalAlign&quot;:0,&quot;verticalAlign&quot;:1,&quot;type&quot;:0,&quot;diagramDirection&quot;:0,&quot;canSetOverLayout&quot;:0,&quot;isOverLayout&quot;:0,&quot;margin&quot;:{&quot;left&quot;:1.69,&quot;top&quot;:1.69,&quot;right&quot;:1.69,&quot;bottom&quot;:1.244},&quot;edge&quot;:{&quot;left&quot;:true,&quot;top&quot;:true,&quot;right&quot;:true,&quot;bottom&quot;:false}},{&quot;direction&quot;:1,&quot;horizontalAlign&quot;:-1,&quot;verticalAlign&quot;:-1,&quot;type&quot;:0,&quot;diagramDirection&quot;:0,&quot;canSetOverLayout&quot;:0,&quot;isOverLayout&quot;:0,&quot;normalSize&quot;:{&quot;size1&quot;:68.1},&quot;minSize&quot;:{&quot;size1&quot;:36.2},&quot;maxSize&quot;:{&quot;size1&quot;:68.1},&quot;edge&quot;:{&quot;left&quot;:true,&quot;top&quot;:false,&quot;right&quot;:true,&quot;bottom&quot;:true},&quot;backgroundInfo&quot;:[{&quot;type&quot;:&quot;bottomTop&quot;,&quot;left&quot;:0.0,&quot;top&quot;:-0.05835757,&quot;right&quot;:0.0,&quot;bottom&quot;:0.05835757,&quot;leftAbs&quot;:false,&quot;topAbs&quot;:false,&quot;rightAbs&quot;:false,&quot;bottomAbs&quot;:false}],&quot;subLayout&quot;:[{&quot;direction&quot;:0,&quot;horizontalAlign&quot;:0,&quot;verticalAlign&quot;:1,&quot;type&quot;:1,&quot;diagramDirection&quot;:0,&quot;canSetOverLayout&quot;:1,&quot;isOverLayout&quot;:0,&quot;margin&quot;:{&quot;left&quot;:1.703,&quot;top&quot;:0.026,&quot;right&quot;:1.034,&quot;bottom&quot;:1.69},&quot;marginOverLayout&quot;:{&quot;left&quot;:0.0,&quot;top&quot;:0.026,&quot;right&quot;:1.034,&quot;bottom&quot;:1.69},&quot;edge&quot;:{&quot;left&quot;:true,&quot;top&quot;:false,&quot;right&quot;:false,&quot;bottom&quot;:true}},{&quot;direction&quot;:0,&quot;horizontalAlign&quot;:0,&quot;verticalAlign&quot;:1,&quot;type&quot;:0,&quot;diagramDirection&quot;:0,&quot;canSetOverLayout&quot;:0,&quot;isOverLayout&quot;:0,&quot;margin&quot;:{&quot;left&quot;:0.026,&quot;top&quot;:0.026,&quot;right&quot;:1.69,&quot;bottom&quot;:1.69},&quot;edge&quot;:{&quot;left&quot;:false,&quot;top&quot;:false,&quot;right&quot;:true,&quot;bottom&quot;:true}}]}]}"/>
  <p:tag name="KSO_WM_SLIDE_CAN_ADD_NAVIGATION" val="1"/>
  <p:tag name="KSO_WM_SLIDE_BACKGROUND" val="[&quot;general&quot;,&quot;frame&quot;,&quot;bottomTop&quot;]"/>
  <p:tag name="KSO_WM_SLIDE_RATIO" val="1.777778"/>
</p:tagLst>
</file>

<file path=ppt/tags/tag223.xml><?xml version="1.0" encoding="utf-8"?>
<p:tagLst xmlns:p="http://schemas.openxmlformats.org/presentationml/2006/main">
  <p:tag name="KSO_WM_UNIT_PRESET_TEXT" val="您的正文已经经简明扼要，字字珠玑，但信息却千丝万缕、错综复杂，需要用更多的文字来表述；但请您尽可能提炼思想的精髓，否则容易造成观者的阅读压力，适得其反。您的正文已经经简明扼要，字字珠玑，但信息却千丝万缕、错综复杂，需要用更多的文字来表述；但请您尽可能提炼思想的精髓，否则容易造成观者的阅读压力，适得其反。"/>
  <p:tag name="KSO_WM_UNIT_NOCLEAR" val="0"/>
  <p:tag name="KSO_WM_UNIT_VALUE" val="188"/>
  <p:tag name="KSO_WM_UNIT_HIGHLIGHT" val="0"/>
  <p:tag name="KSO_WM_UNIT_COMPATIBLE" val="0"/>
  <p:tag name="KSO_WM_UNIT_DIAGRAM_ISNUMVISUAL" val="0"/>
  <p:tag name="KSO_WM_UNIT_DIAGRAM_ISREFERUNIT" val="0"/>
  <p:tag name="KSO_WM_UNIT_TYPE" val="f"/>
  <p:tag name="KSO_WM_UNIT_INDEX" val="1"/>
  <p:tag name="KSO_WM_UNIT_ID" val="custom20205318_16*f*1"/>
  <p:tag name="KSO_WM_TEMPLATE_CATEGORY" val="custom"/>
  <p:tag name="KSO_WM_TEMPLATE_INDEX" val="20205318"/>
  <p:tag name="KSO_WM_UNIT_LAYERLEVEL" val="1"/>
  <p:tag name="KSO_WM_TAG_VERSION" val="1.0"/>
  <p:tag name="KSO_WM_BEAUTIFY_FLAG" val="#wm#"/>
  <p:tag name="KSO_WM_UNIT_DEFAULT_FONT" val="14;20;2"/>
  <p:tag name="KSO_WM_UNIT_BLOCK" val="0"/>
  <p:tag name="KSO_WM_UNIT_SUBTYPE" val="a"/>
</p:tagLst>
</file>

<file path=ppt/tags/tag224.xml><?xml version="1.0" encoding="utf-8"?>
<p:tagLst xmlns:p="http://schemas.openxmlformats.org/presentationml/2006/main">
  <p:tag name="KSO_WM_UNIT_ISCONTENTSTITLE" val="0"/>
  <p:tag name="KSO_WM_UNIT_PRESET_TEXT" val="单击此处输入大标题"/>
  <p:tag name="KSO_WM_UNIT_NOCLEAR" val="0"/>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318_16*a*1"/>
  <p:tag name="KSO_WM_TEMPLATE_CATEGORY" val="custom"/>
  <p:tag name="KSO_WM_TEMPLATE_INDEX" val="20205318"/>
  <p:tag name="KSO_WM_UNIT_LAYERLEVEL" val="1"/>
  <p:tag name="KSO_WM_TAG_VERSION" val="1.0"/>
  <p:tag name="KSO_WM_BEAUTIFY_FLAG" val="#wm#"/>
  <p:tag name="KSO_WM_UNIT_DEFAULT_FONT" val="24;44;4"/>
  <p:tag name="KSO_WM_UNIT_BLOCK" val="1"/>
  <p:tag name="KSO_WM_UNIT_ISNUMDGMTITLE" val="0"/>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318_16*i*1"/>
  <p:tag name="KSO_WM_UNIT_LAYERLEVEL" val="1"/>
  <p:tag name="KSO_WM_TAG_VERSION" val="1.0"/>
  <p:tag name="KSO_WM_BEAUTIFY_FLAG" val="#wm#"/>
  <p:tag name="KSO_WM_UNIT_TYPE" val="i"/>
  <p:tag name="KSO_WM_UNIT_INDEX" val="1"/>
  <p:tag name="KSO_WM_TEMPLATE_CATEGORY" val="custom"/>
  <p:tag name="KSO_WM_TEMPLATE_INDEX" val="20205318"/>
</p:tagLst>
</file>

<file path=ppt/tags/tag226.xml><?xml version="1.0" encoding="utf-8"?>
<p:tagLst xmlns:p="http://schemas.openxmlformats.org/presentationml/2006/main">
  <p:tag name="KSO_WM_BEAUTIFY_FLAG" val="#wm#"/>
  <p:tag name="KSO_WM_TEMPLATE_CATEGORY" val="custom"/>
  <p:tag name="KSO_WM_TEMPLATE_INDEX" val="20205318"/>
  <p:tag name="KSO_WM_SLIDE_ID" val="custom20205318_16"/>
  <p:tag name="KSO_WM_TEMPLATE_SUBCATEGORY" val="11"/>
  <p:tag name="KSO_WM_SLIDE_TYPE" val="text"/>
  <p:tag name="KSO_WM_SLIDE_SUBTYPE" val="picTxt"/>
  <p:tag name="KSO_WM_SLIDE_ITEM_CNT" val="0"/>
  <p:tag name="KSO_WM_SLIDE_INDEX" val="16"/>
  <p:tag name="KSO_WM_SLIDE_SIZE" val="898*480"/>
  <p:tag name="KSO_WM_SLIDE_POSITION" val="47*42"/>
  <p:tag name="KSO_WM_TAG_VERSION" val="1.0"/>
  <p:tag name="KSO_WM_SLIDE_LAYOUT" val="a_d_f"/>
  <p:tag name="KSO_WM_SLIDE_LAYOUT_CNT" val="1_3_1"/>
  <p:tag name="KSO_WM_SLIDE_LAYOUT_INFO" val="{&quot;direction&quot;:0,&quot;horizontalAlign&quot;:-1,&quot;verticalAlign&quot;:-1,&quot;type&quot;:1,&quot;diagramDirection&quot;:0,&quot;canSetOverLayout&quot;:0,&quot;isOverLayout&quot;:0,&quot;normalSize&quot;:{&quot;size1&quot;:26.8},&quot;minSize&quot;:{&quot;size1&quot;:26.8},&quot;maxSize&quot;:{&quot;size1&quot;:26.8},&quot;edge&quot;:{&quot;left&quot;:true,&quot;top&quot;:true,&quot;right&quot;:true,&quot;bottom&quot;:true},&quot;backgroundInfo&quot;:[{&quot;type&quot;:&quot;general&quot;,&quot;left&quot;:0.0,&quot;top&quot;:0.0,&quot;right&quot;:0.0,&quot;bottom&quot;:0.0}],&quot;subLayout&quot;:[{&quot;direction&quot;:0,&quot;horizontalAlign&quot;:-1,&quot;verticalAlign&quot;:-1,&quot;type&quot;:0,&quot;diagramDirection&quot;:0,&quot;canSetOverLayout&quot;:0,&quot;isOverLayout&quot;:0,&quot;margin&quot;:{&quot;left&quot;:1.681,&quot;top&quot;:1.676,&quot;right&quot;:1.695,&quot;bottom&quot;:1.698},&quot;edge&quot;:{&quot;left&quot;:true,&quot;top&quot;:true,&quot;right&quot;:true,&quot;bottom&quot;:false}},{&quot;direction&quot;:0,&quot;horizontalAlign&quot;:-1,&quot;verticalAlign&quot;:-1,&quot;type&quot;:0,&quot;diagramDirection&quot;:0,&quot;canSetOverLayout&quot;:0,&quot;isOverLayout&quot;:0,&quot;normalSize&quot;:{&quot;size1&quot;:51.0},&quot;minSize&quot;:{&quot;size1&quot;:45.0},&quot;maxSize&quot;:{&quot;size1&quot;:70.8},&quot;edge&quot;:{&quot;left&quot;:true,&quot;top&quot;:false,&quot;right&quot;:true,&quot;bottom&quot;:true},&quot;subLayout&quot;:[{&quot;direction&quot;:0,&quot;horizontalAlign&quot;:0,&quot;verticalAlign&quot;:0,&quot;type&quot;:1,&quot;diagramDirection&quot;:0,&quot;canSetOverLayout&quot;:1,&quot;isOverLayout&quot;:0,&quot;margin&quot;:{&quot;left&quot;:1.703,&quot;top&quot;:0.026,&quot;right&quot;:1.673,&quot;bottom&quot;:0.88},&quot;marginOverLayout&quot;:{&quot;left&quot;:0.0,&quot;top&quot;:0.026,&quot;right&quot;:0.0,&quot;bottom&quot;:0.88},&quot;edge&quot;:{&quot;left&quot;:true,&quot;top&quot;:false,&quot;right&quot;:true,&quot;bottom&quot;:false}},{&quot;direction&quot;:0,&quot;horizontalAlign&quot;:0,&quot;verticalAlign&quot;:0,&quot;type&quot;:0,&quot;diagramDirection&quot;:0,&quot;canSetOverLayout&quot;:0,&quot;isOverLayout&quot;:0,&quot;margin&quot;:{&quot;left&quot;:1.681,&quot;top&quot;:0.026,&quot;right&quot;:1.695,&quot;bottom&quot;:2.887},&quot;edge&quot;:{&quot;left&quot;:true,&quot;top&quot;:false,&quot;right&quot;:true,&quot;bottom&quot;:true}}]}]}"/>
  <p:tag name="KSO_WM_SLIDE_CAN_ADD_NAVIGATION" val="1"/>
  <p:tag name="KSO_WM_SLIDE_BACKGROUND" val="[&quot;general&quot;]"/>
  <p:tag name="KSO_WM_SLIDE_RATIO" val="1.777778"/>
  <p:tag name="KSO_WM_TEMPLATE_MASTER_TYPE" val="1"/>
  <p:tag name="KSO_WM_TEMPLATE_COLOR_TYPE" val="1"/>
</p:tagLst>
</file>

<file path=ppt/tags/tag227.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05318_7*e*1"/>
  <p:tag name="KSO_WM_TEMPLATE_CATEGORY" val="custom"/>
  <p:tag name="KSO_WM_TEMPLATE_INDEX" val="20205318"/>
  <p:tag name="KSO_WM_UNIT_LAYERLEVEL" val="1"/>
  <p:tag name="KSO_WM_TAG_VERSION" val="1.0"/>
  <p:tag name="KSO_WM_BEAUTIFY_FLAG" val="#wm#"/>
  <p:tag name="KSO_WM_UNIT_PRESET_TEXT" val="01"/>
  <p:tag name="KSO_WM_UNIT_NOCLEAR" val="0"/>
  <p:tag name="KSO_WM_UNIT_VALUE" val="2"/>
  <p:tag name="KSO_WM_UNIT_TYPE" val="e"/>
  <p:tag name="KSO_WM_UNIT_INDEX" val="1"/>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318_7*a*1"/>
  <p:tag name="KSO_WM_TEMPLATE_CATEGORY" val="custom"/>
  <p:tag name="KSO_WM_TEMPLATE_INDEX" val="20205318"/>
  <p:tag name="KSO_WM_UNIT_LAYERLEVEL" val="1"/>
  <p:tag name="KSO_WM_TAG_VERSION" val="1.0"/>
  <p:tag name="KSO_WM_BEAUTIFY_FLAG" val="#wm#"/>
  <p:tag name="KSO_WM_UNIT_ISCONTENTSTITLE" val="0"/>
  <p:tag name="KSO_WM_UNIT_ISNUMDGMTITLE" val="0"/>
  <p:tag name="KSO_WM_UNIT_PRESET_TEXT" val="点击此处添加正文，文字是您思想的提炼，为了演示发布的良好效果，请言简意赅的阐述您的观点。"/>
  <p:tag name="KSO_WM_UNIT_NOCLEAR" val="0"/>
  <p:tag name="KSO_WM_UNIT_VALUE" val="135"/>
  <p:tag name="KSO_WM_UNIT_TYPE" val="a"/>
  <p:tag name="KSO_WM_UNIT_INDEX" val="1"/>
</p:tagLst>
</file>

<file path=ppt/tags/tag229.xml><?xml version="1.0" encoding="utf-8"?>
<p:tagLst xmlns:p="http://schemas.openxmlformats.org/presentationml/2006/main">
  <p:tag name="KSO_WM_BEAUTIFY_FLAG" val="#wm#"/>
  <p:tag name="KSO_WM_TEMPLATE_CATEGORY" val="custom"/>
  <p:tag name="KSO_WM_TEMPLATE_INDEX" val="20205318"/>
  <p:tag name="KSO_WM_SLIDE_ID" val="custom20205318_7"/>
  <p:tag name="KSO_WM_TEMPLATE_SUBCATEGORY" val="0"/>
  <p:tag name="KSO_WM_TEMPLATE_MASTER_TYPE" val="1"/>
  <p:tag name="KSO_WM_TEMPLATE_COLOR_TYPE" val="1"/>
  <p:tag name="KSO_WM_SLIDE_ITEM_CNT" val="0"/>
  <p:tag name="KSO_WM_SLIDE_INDEX" val="7"/>
  <p:tag name="KSO_WM_TAG_VERSION" val="1.0"/>
  <p:tag name="KSO_WM_SLIDE_TYPE" val="sectionTitle"/>
  <p:tag name="KSO_WM_SLIDE_SUBTYPE" val="pureTxt"/>
  <p:tag name="KSO_WM_SLIDE_LAYOUT" val="a_e"/>
  <p:tag name="KSO_WM_SLIDE_LAYOUT_CNT" val="1_1"/>
</p:tagLst>
</file>

<file path=ppt/tags/tag23.xml><?xml version="1.0" encoding="utf-8"?>
<p:tagLst xmlns:p="http://schemas.openxmlformats.org/presentationml/2006/main">
  <p:tag name="KSO_WM_UNIT_PLACING_PICTURE_INFO" val="{&quot;code&quot;:&quot;[1]&quot;,&quot;full_picture&quot;:false,&quot;last_crop_picture&quot;:&quot;[1]&quot;,&quot;scheme&quot;:&quot;1-1&quot;,&quot;spacing&quot;:5}"/>
  <p:tag name="KSO_WM_UNIT_PLACING_PICTURE" val="124653.340"/>
  <p:tag name="KSO_WM_BEAUTIFY_FLAG" val="#wm#"/>
  <p:tag name="KSO_WM_UNIT_ID" val="_3**"/>
  <p:tag name="KSO_WM_UNIT_PLACING_PICTURE_USER_VIEWPORT" val="{&quot;height&quot;:3367,&quot;width&quot;:7801}"/>
  <p:tag name="KSO_WM_UNIT_HIGHLIGHT" val="0"/>
  <p:tag name="KSO_WM_UNIT_COMPATIBLE" val="0"/>
  <p:tag name="KSO_WM_UNIT_DIAGRAM_ISNUMVISUAL" val="0"/>
  <p:tag name="KSO_WM_UNIT_DIAGRAM_ISREFERUNIT" val="0"/>
  <p:tag name="KSO_WM_UNIT_LAYERLEVEL" val="1"/>
  <p:tag name="KSO_WM_TAG_VERSION" val="1.0"/>
</p:tagLst>
</file>

<file path=ppt/tags/tag230.xml><?xml version="1.0" encoding="utf-8"?>
<p:tagLst xmlns:p="http://schemas.openxmlformats.org/presentationml/2006/main">
  <p:tag name="KSO_WM_BEAUTIFY_FLAG" val="#wm#"/>
  <p:tag name="KSO_WM_TEMPLATE_CATEGORY" val="custom"/>
  <p:tag name="KSO_WM_TEMPLATE_INDEX" val="20205318"/>
</p:tagLst>
</file>

<file path=ppt/tags/tag231.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05318_7*e*1"/>
  <p:tag name="KSO_WM_TEMPLATE_CATEGORY" val="custom"/>
  <p:tag name="KSO_WM_TEMPLATE_INDEX" val="20205318"/>
  <p:tag name="KSO_WM_UNIT_LAYERLEVEL" val="1"/>
  <p:tag name="KSO_WM_TAG_VERSION" val="1.0"/>
  <p:tag name="KSO_WM_BEAUTIFY_FLAG" val="#wm#"/>
  <p:tag name="KSO_WM_UNIT_PRESET_TEXT" val="01"/>
  <p:tag name="KSO_WM_UNIT_NOCLEAR" val="0"/>
  <p:tag name="KSO_WM_UNIT_VALUE" val="2"/>
  <p:tag name="KSO_WM_UNIT_TYPE" val="e"/>
  <p:tag name="KSO_WM_UNIT_INDEX" val="1"/>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318_7*a*1"/>
  <p:tag name="KSO_WM_TEMPLATE_CATEGORY" val="custom"/>
  <p:tag name="KSO_WM_TEMPLATE_INDEX" val="20205318"/>
  <p:tag name="KSO_WM_UNIT_LAYERLEVEL" val="1"/>
  <p:tag name="KSO_WM_TAG_VERSION" val="1.0"/>
  <p:tag name="KSO_WM_BEAUTIFY_FLAG" val="#wm#"/>
  <p:tag name="KSO_WM_UNIT_ISCONTENTSTITLE" val="0"/>
  <p:tag name="KSO_WM_UNIT_ISNUMDGMTITLE" val="0"/>
  <p:tag name="KSO_WM_UNIT_PRESET_TEXT" val="点击此处添加正文，文字是您思想的提炼，为了演示发布的良好效果，请言简意赅的阐述您的观点。"/>
  <p:tag name="KSO_WM_UNIT_NOCLEAR" val="0"/>
  <p:tag name="KSO_WM_UNIT_VALUE" val="135"/>
  <p:tag name="KSO_WM_UNIT_TYPE" val="a"/>
  <p:tag name="KSO_WM_UNIT_INDEX" val="1"/>
</p:tagLst>
</file>

<file path=ppt/tags/tag233.xml><?xml version="1.0" encoding="utf-8"?>
<p:tagLst xmlns:p="http://schemas.openxmlformats.org/presentationml/2006/main">
  <p:tag name="KSO_WM_BEAUTIFY_FLAG" val="#wm#"/>
  <p:tag name="KSO_WM_TEMPLATE_CATEGORY" val="custom"/>
  <p:tag name="KSO_WM_TEMPLATE_INDEX" val="20205318"/>
  <p:tag name="KSO_WM_SLIDE_ID" val="custom20205318_7"/>
  <p:tag name="KSO_WM_TEMPLATE_SUBCATEGORY" val="0"/>
  <p:tag name="KSO_WM_TEMPLATE_MASTER_TYPE" val="1"/>
  <p:tag name="KSO_WM_TEMPLATE_COLOR_TYPE" val="1"/>
  <p:tag name="KSO_WM_SLIDE_ITEM_CNT" val="0"/>
  <p:tag name="KSO_WM_SLIDE_INDEX" val="7"/>
  <p:tag name="KSO_WM_TAG_VERSION" val="1.0"/>
  <p:tag name="KSO_WM_SLIDE_TYPE" val="sectionTitle"/>
  <p:tag name="KSO_WM_SLIDE_SUBTYPE" val="pureTxt"/>
  <p:tag name="KSO_WM_SLIDE_LAYOUT" val="a_e"/>
  <p:tag name="KSO_WM_SLIDE_LAYOUT_CNT" val="1_1"/>
</p:tagLst>
</file>

<file path=ppt/tags/tag234.xml><?xml version="1.0" encoding="utf-8"?>
<p:tagLst xmlns:p="http://schemas.openxmlformats.org/presentationml/2006/main">
  <p:tag name="KSO_WM_BEAUTIFY_FLAG" val="#wm#"/>
  <p:tag name="KSO_WM_TEMPLATE_CATEGORY" val="custom"/>
  <p:tag name="KSO_WM_TEMPLATE_INDEX" val="20205318"/>
</p:tagLst>
</file>

<file path=ppt/tags/tag235.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05318_7*e*1"/>
  <p:tag name="KSO_WM_TEMPLATE_CATEGORY" val="custom"/>
  <p:tag name="KSO_WM_TEMPLATE_INDEX" val="20205318"/>
  <p:tag name="KSO_WM_UNIT_LAYERLEVEL" val="1"/>
  <p:tag name="KSO_WM_TAG_VERSION" val="1.0"/>
  <p:tag name="KSO_WM_BEAUTIFY_FLAG" val="#wm#"/>
  <p:tag name="KSO_WM_UNIT_PRESET_TEXT" val="01"/>
  <p:tag name="KSO_WM_UNIT_NOCLEAR" val="0"/>
  <p:tag name="KSO_WM_UNIT_VALUE" val="2"/>
  <p:tag name="KSO_WM_UNIT_TYPE" val="e"/>
  <p:tag name="KSO_WM_UNIT_INDEX" val="1"/>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318_7*a*1"/>
  <p:tag name="KSO_WM_TEMPLATE_CATEGORY" val="custom"/>
  <p:tag name="KSO_WM_TEMPLATE_INDEX" val="20205318"/>
  <p:tag name="KSO_WM_UNIT_LAYERLEVEL" val="1"/>
  <p:tag name="KSO_WM_TAG_VERSION" val="1.0"/>
  <p:tag name="KSO_WM_BEAUTIFY_FLAG" val="#wm#"/>
  <p:tag name="KSO_WM_UNIT_ISCONTENTSTITLE" val="0"/>
  <p:tag name="KSO_WM_UNIT_ISNUMDGMTITLE" val="0"/>
  <p:tag name="KSO_WM_UNIT_PRESET_TEXT" val="点击此处添加正文，文字是您思想的提炼，为了演示发布的良好效果，请言简意赅的阐述您的观点。"/>
  <p:tag name="KSO_WM_UNIT_NOCLEAR" val="0"/>
  <p:tag name="KSO_WM_UNIT_VALUE" val="135"/>
  <p:tag name="KSO_WM_UNIT_TYPE" val="a"/>
  <p:tag name="KSO_WM_UNIT_INDEX" val="1"/>
</p:tagLst>
</file>

<file path=ppt/tags/tag237.xml><?xml version="1.0" encoding="utf-8"?>
<p:tagLst xmlns:p="http://schemas.openxmlformats.org/presentationml/2006/main">
  <p:tag name="KSO_WM_BEAUTIFY_FLAG" val="#wm#"/>
  <p:tag name="KSO_WM_TEMPLATE_CATEGORY" val="custom"/>
  <p:tag name="KSO_WM_TEMPLATE_INDEX" val="20205318"/>
  <p:tag name="KSO_WM_SLIDE_ID" val="custom20205318_7"/>
  <p:tag name="KSO_WM_TEMPLATE_SUBCATEGORY" val="0"/>
  <p:tag name="KSO_WM_TEMPLATE_MASTER_TYPE" val="1"/>
  <p:tag name="KSO_WM_TEMPLATE_COLOR_TYPE" val="1"/>
  <p:tag name="KSO_WM_SLIDE_ITEM_CNT" val="0"/>
  <p:tag name="KSO_WM_SLIDE_INDEX" val="7"/>
  <p:tag name="KSO_WM_TAG_VERSION" val="1.0"/>
  <p:tag name="KSO_WM_SLIDE_TYPE" val="sectionTitle"/>
  <p:tag name="KSO_WM_SLIDE_SUBTYPE" val="pureTxt"/>
  <p:tag name="KSO_WM_SLIDE_LAYOUT" val="a_e"/>
  <p:tag name="KSO_WM_SLIDE_LAYOUT_CNT" val="1_1"/>
</p:tagLst>
</file>

<file path=ppt/tags/tag238.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05318_7*e*1"/>
  <p:tag name="KSO_WM_TEMPLATE_CATEGORY" val="custom"/>
  <p:tag name="KSO_WM_TEMPLATE_INDEX" val="20205318"/>
  <p:tag name="KSO_WM_UNIT_LAYERLEVEL" val="1"/>
  <p:tag name="KSO_WM_TAG_VERSION" val="1.0"/>
  <p:tag name="KSO_WM_BEAUTIFY_FLAG" val="#wm#"/>
  <p:tag name="KSO_WM_UNIT_PRESET_TEXT" val="01"/>
  <p:tag name="KSO_WM_UNIT_NOCLEAR" val="0"/>
  <p:tag name="KSO_WM_UNIT_VALUE" val="2"/>
  <p:tag name="KSO_WM_UNIT_TYPE" val="e"/>
  <p:tag name="KSO_WM_UNIT_INDEX" val="1"/>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318_7*a*1"/>
  <p:tag name="KSO_WM_TEMPLATE_CATEGORY" val="custom"/>
  <p:tag name="KSO_WM_TEMPLATE_INDEX" val="20205318"/>
  <p:tag name="KSO_WM_UNIT_LAYERLEVEL" val="1"/>
  <p:tag name="KSO_WM_TAG_VERSION" val="1.0"/>
  <p:tag name="KSO_WM_BEAUTIFY_FLAG" val="#wm#"/>
  <p:tag name="KSO_WM_UNIT_ISCONTENTSTITLE" val="0"/>
  <p:tag name="KSO_WM_UNIT_ISNUMDGMTITLE" val="0"/>
  <p:tag name="KSO_WM_UNIT_PRESET_TEXT" val="点击此处添加正文，文字是您思想的提炼，为了演示发布的良好效果，请言简意赅的阐述您的观点。"/>
  <p:tag name="KSO_WM_UNIT_NOCLEAR" val="0"/>
  <p:tag name="KSO_WM_UNIT_VALUE" val="135"/>
  <p:tag name="KSO_WM_UNIT_TYPE" val="a"/>
  <p:tag name="KSO_WM_UNIT_INDEX"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BEAUTIFY_FLAG" val="#wm#"/>
  <p:tag name="KSO_WM_TEMPLATE_CATEGORY" val="custom"/>
  <p:tag name="KSO_WM_TEMPLATE_INDEX" val="20205318"/>
  <p:tag name="KSO_WM_SLIDE_ID" val="custom20205318_7"/>
  <p:tag name="KSO_WM_TEMPLATE_SUBCATEGORY" val="0"/>
  <p:tag name="KSO_WM_TEMPLATE_MASTER_TYPE" val="1"/>
  <p:tag name="KSO_WM_TEMPLATE_COLOR_TYPE" val="1"/>
  <p:tag name="KSO_WM_SLIDE_ITEM_CNT" val="0"/>
  <p:tag name="KSO_WM_SLIDE_INDEX" val="7"/>
  <p:tag name="KSO_WM_TAG_VERSION" val="1.0"/>
  <p:tag name="KSO_WM_SLIDE_TYPE" val="sectionTitle"/>
  <p:tag name="KSO_WM_SLIDE_SUBTYPE" val="pureTxt"/>
  <p:tag name="KSO_WM_SLIDE_LAYOUT" val="a_e"/>
  <p:tag name="KSO_WM_SLIDE_LAYOUT_CNT" val="1_1"/>
</p:tagLst>
</file>

<file path=ppt/tags/tag241.xml><?xml version="1.0" encoding="utf-8"?>
<p:tagLst xmlns:p="http://schemas.openxmlformats.org/presentationml/2006/main">
  <p:tag name="KSO_WM_UNIT_VALUE" val="1011*3045"/>
  <p:tag name="KSO_WM_UNIT_HIGHLIGHT" val="0"/>
  <p:tag name="KSO_WM_UNIT_COMPATIBLE" val="0"/>
  <p:tag name="KSO_WM_UNIT_DIAGRAM_ISNUMVISUAL" val="0"/>
  <p:tag name="KSO_WM_UNIT_DIAGRAM_ISREFERUNIT" val="0"/>
  <p:tag name="KSO_WM_UNIT_TYPE" val="d"/>
  <p:tag name="KSO_WM_UNIT_INDEX" val="1"/>
  <p:tag name="KSO_WM_UNIT_ID" val="custom20205318_17*d*1"/>
  <p:tag name="KSO_WM_TEMPLATE_CATEGORY" val="custom"/>
  <p:tag name="KSO_WM_TEMPLATE_INDEX" val="20205318"/>
  <p:tag name="KSO_WM_UNIT_LAYERLEVEL" val="1"/>
  <p:tag name="KSO_WM_TAG_VERSION" val="1.0"/>
  <p:tag name="KSO_WM_BEAUTIFY_FLAG" val="#wm#"/>
  <p:tag name="KSO_WM_UNIT_PLACING_PICTURE_INFO" val="{&quot;code&quot;:&quot;[1]&quot;,&quot;full_picture&quot;:false,&quot;last_crop_picture&quot;:&quot;[1]&quot;,&quot;scheme&quot;:&quot;1-1&quot;,&quot;spacing&quot;:5}"/>
  <p:tag name="KSO_WM_UNIT_PLACING_PICTURE" val="185751.158"/>
  <p:tag name="KSO_WM_UNIT_PLACING_PICTURE_USER_VIEWPORT" val="{&quot;height&quot;:5737.322834645669,&quot;width&quot;:17274.330708661419}"/>
  <p:tag name="KSO_WM_UNIT_SUPPORT_UNIT_TYPE" val="[&quot;all&quot;]"/>
</p:tagLst>
</file>

<file path=ppt/tags/tag242.xml><?xml version="1.0" encoding="utf-8"?>
<p:tagLst xmlns:p="http://schemas.openxmlformats.org/presentationml/2006/main">
  <p:tag name="KSO_WM_UNIT_PRESET_TEXT" val="点击此处添加正文，文字是您思想的提炼，为了演示发布的良好效果，请言简意赅的阐述您的观点。"/>
  <p:tag name="KSO_WM_UNIT_NOCLEAR" val="0"/>
  <p:tag name="KSO_WM_UNIT_VALUE" val="141"/>
  <p:tag name="KSO_WM_UNIT_HIGHLIGHT" val="0"/>
  <p:tag name="KSO_WM_UNIT_COMPATIBLE" val="0"/>
  <p:tag name="KSO_WM_UNIT_DIAGRAM_ISNUMVISUAL" val="0"/>
  <p:tag name="KSO_WM_UNIT_DIAGRAM_ISREFERUNIT" val="0"/>
  <p:tag name="KSO_WM_UNIT_TYPE" val="f"/>
  <p:tag name="KSO_WM_UNIT_INDEX" val="1"/>
  <p:tag name="KSO_WM_UNIT_ID" val="custom20205318_17*f*1"/>
  <p:tag name="KSO_WM_TEMPLATE_CATEGORY" val="custom"/>
  <p:tag name="KSO_WM_TEMPLATE_INDEX" val="20205318"/>
  <p:tag name="KSO_WM_UNIT_LAYERLEVEL" val="1"/>
  <p:tag name="KSO_WM_TAG_VERSION" val="1.0"/>
  <p:tag name="KSO_WM_BEAUTIFY_FLAG" val="#wm#"/>
  <p:tag name="KSO_WM_UNIT_SUBTYPE" val="a"/>
</p:tagLst>
</file>

<file path=ppt/tags/tag243.xml><?xml version="1.0" encoding="utf-8"?>
<p:tagLst xmlns:p="http://schemas.openxmlformats.org/presentationml/2006/main">
  <p:tag name="KSO_WM_UNIT_ISCONTENTSTITLE" val="0"/>
  <p:tag name="KSO_WM_UNIT_PRESET_TEXT" val="单击此处添加标题"/>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custom20205318_17*a*1"/>
  <p:tag name="KSO_WM_TEMPLATE_CATEGORY" val="custom"/>
  <p:tag name="KSO_WM_TEMPLATE_INDEX" val="20205318"/>
  <p:tag name="KSO_WM_UNIT_LAYERLEVEL" val="1"/>
  <p:tag name="KSO_WM_TAG_VERSION" val="1.0"/>
  <p:tag name="KSO_WM_BEAUTIFY_FLAG" val="#wm#"/>
  <p:tag name="KSO_WM_UNIT_ISNUMDGMTITLE" val="0"/>
</p:tagLst>
</file>

<file path=ppt/tags/tag244.xml><?xml version="1.0" encoding="utf-8"?>
<p:tagLst xmlns:p="http://schemas.openxmlformats.org/presentationml/2006/main">
  <p:tag name="KSO_WM_SLIDE_ID" val="custom20205318_17"/>
  <p:tag name="KSO_WM_TEMPLATE_SUBCATEGORY" val="0"/>
  <p:tag name="KSO_WM_TEMPLATE_MASTER_TYPE" val="1"/>
  <p:tag name="KSO_WM_TEMPLATE_COLOR_TYPE" val="1"/>
  <p:tag name="KSO_WM_SLIDE_ITEM_CNT" val="0"/>
  <p:tag name="KSO_WM_SLIDE_INDEX" val="17"/>
  <p:tag name="KSO_WM_TAG_VERSION" val="1.0"/>
  <p:tag name="KSO_WM_BEAUTIFY_FLAG" val="#wm#"/>
  <p:tag name="KSO_WM_TEMPLATE_CATEGORY" val="custom"/>
  <p:tag name="KSO_WM_TEMPLATE_INDEX" val="20205318"/>
  <p:tag name="KSO_WM_SLIDE_LAYOUT" val="a_d_f"/>
  <p:tag name="KSO_WM_SLIDE_LAYOUT_CNT" val="1_1_1"/>
  <p:tag name="KSO_WM_SLIDE_TYPE" val="text"/>
  <p:tag name="KSO_WM_SLIDE_SUBTYPE" val="picTxt"/>
  <p:tag name="KSO_WM_SLIDE_SIZE" val="864*457"/>
  <p:tag name="KSO_WM_SLIDE_POSITION" val="47*34"/>
</p:tagLst>
</file>

<file path=ppt/tags/tag245.xml><?xml version="1.0" encoding="utf-8"?>
<p:tagLst xmlns:p="http://schemas.openxmlformats.org/presentationml/2006/main">
  <p:tag name="KSO_WM_BEAUTIFY_FLAG" val=""/>
</p:tagLst>
</file>

<file path=ppt/tags/tag246.xml><?xml version="1.0" encoding="utf-8"?>
<p:tagLst xmlns:p="http://schemas.openxmlformats.org/presentationml/2006/main">
  <p:tag name="KSO_WM_BEAUTIFY_FLAG" val="#wm#"/>
  <p:tag name="KSO_WM_TEMPLATE_CATEGORY" val="custom"/>
  <p:tag name="KSO_WM_TEMPLATE_INDEX" val="20205318"/>
</p:tagLst>
</file>

<file path=ppt/tags/tag247.xml><?xml version="1.0" encoding="utf-8"?>
<p:tagLst xmlns:p="http://schemas.openxmlformats.org/presentationml/2006/main">
  <p:tag name="KSO_WM_UNIT_PRESET_TEXT" val="点击此处添加正文，文字是您思想的提炼，为了演示发布的良好效果，请言简意赅的阐述您的观点。"/>
  <p:tag name="KSO_WM_UNIT_NOCLEAR" val="0"/>
  <p:tag name="KSO_WM_UNIT_VALUE" val="141"/>
  <p:tag name="KSO_WM_UNIT_HIGHLIGHT" val="0"/>
  <p:tag name="KSO_WM_UNIT_COMPATIBLE" val="0"/>
  <p:tag name="KSO_WM_UNIT_DIAGRAM_ISNUMVISUAL" val="0"/>
  <p:tag name="KSO_WM_UNIT_DIAGRAM_ISREFERUNIT" val="0"/>
  <p:tag name="KSO_WM_UNIT_TYPE" val="f"/>
  <p:tag name="KSO_WM_UNIT_INDEX" val="1"/>
  <p:tag name="KSO_WM_UNIT_ID" val="custom20205318_17*f*1"/>
  <p:tag name="KSO_WM_TEMPLATE_CATEGORY" val="custom"/>
  <p:tag name="KSO_WM_TEMPLATE_INDEX" val="20205318"/>
  <p:tag name="KSO_WM_UNIT_LAYERLEVEL" val="1"/>
  <p:tag name="KSO_WM_TAG_VERSION" val="1.0"/>
  <p:tag name="KSO_WM_BEAUTIFY_FLAG" val="#wm#"/>
  <p:tag name="KSO_WM_UNIT_SUBTYPE" val="a"/>
</p:tagLst>
</file>

<file path=ppt/tags/tag248.xml><?xml version="1.0" encoding="utf-8"?>
<p:tagLst xmlns:p="http://schemas.openxmlformats.org/presentationml/2006/main">
  <p:tag name="KSO_WM_UNIT_ISCONTENTSTITLE" val="0"/>
  <p:tag name="KSO_WM_UNIT_PRESET_TEXT" val="单击此处添加标题"/>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custom20205318_17*a*1"/>
  <p:tag name="KSO_WM_TEMPLATE_CATEGORY" val="custom"/>
  <p:tag name="KSO_WM_TEMPLATE_INDEX" val="20205318"/>
  <p:tag name="KSO_WM_UNIT_LAYERLEVEL" val="1"/>
  <p:tag name="KSO_WM_TAG_VERSION" val="1.0"/>
  <p:tag name="KSO_WM_BEAUTIFY_FLAG" val="#wm#"/>
  <p:tag name="KSO_WM_UNIT_ISNUMDGMTITLE" val="0"/>
</p:tagLst>
</file>

<file path=ppt/tags/tag249.xml><?xml version="1.0" encoding="utf-8"?>
<p:tagLst xmlns:p="http://schemas.openxmlformats.org/presentationml/2006/main">
  <p:tag name="KSO_WM_SLIDE_ID" val="custom20205318_17"/>
  <p:tag name="KSO_WM_TEMPLATE_SUBCATEGORY" val="0"/>
  <p:tag name="KSO_WM_TEMPLATE_MASTER_TYPE" val="1"/>
  <p:tag name="KSO_WM_TEMPLATE_COLOR_TYPE" val="1"/>
  <p:tag name="KSO_WM_SLIDE_ITEM_CNT" val="0"/>
  <p:tag name="KSO_WM_SLIDE_INDEX" val="17"/>
  <p:tag name="KSO_WM_TAG_VERSION" val="1.0"/>
  <p:tag name="KSO_WM_BEAUTIFY_FLAG" val="#wm#"/>
  <p:tag name="KSO_WM_TEMPLATE_CATEGORY" val="custom"/>
  <p:tag name="KSO_WM_TEMPLATE_INDEX" val="20205318"/>
  <p:tag name="KSO_WM_SLIDE_LAYOUT" val="a_d_f"/>
  <p:tag name="KSO_WM_SLIDE_LAYOUT_CNT" val="1_1_1"/>
  <p:tag name="KSO_WM_SLIDE_TYPE" val="text"/>
  <p:tag name="KSO_WM_SLIDE_SUBTYPE" val="picTxt"/>
  <p:tag name="KSO_WM_SLIDE_SIZE" val="864*457"/>
  <p:tag name="KSO_WM_SLIDE_POSITION" val="47*34"/>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05318_7*e*1"/>
  <p:tag name="KSO_WM_TEMPLATE_CATEGORY" val="custom"/>
  <p:tag name="KSO_WM_TEMPLATE_INDEX" val="20205318"/>
  <p:tag name="KSO_WM_UNIT_LAYERLEVEL" val="1"/>
  <p:tag name="KSO_WM_TAG_VERSION" val="1.0"/>
  <p:tag name="KSO_WM_BEAUTIFY_FLAG" val="#wm#"/>
  <p:tag name="KSO_WM_UNIT_PRESET_TEXT" val="01"/>
  <p:tag name="KSO_WM_UNIT_NOCLEAR" val="0"/>
  <p:tag name="KSO_WM_UNIT_VALUE" val="2"/>
  <p:tag name="KSO_WM_UNIT_TYPE" val="e"/>
  <p:tag name="KSO_WM_UNIT_INDEX" val="1"/>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318_7*a*1"/>
  <p:tag name="KSO_WM_TEMPLATE_CATEGORY" val="custom"/>
  <p:tag name="KSO_WM_TEMPLATE_INDEX" val="20205318"/>
  <p:tag name="KSO_WM_UNIT_LAYERLEVEL" val="1"/>
  <p:tag name="KSO_WM_TAG_VERSION" val="1.0"/>
  <p:tag name="KSO_WM_BEAUTIFY_FLAG" val="#wm#"/>
  <p:tag name="KSO_WM_UNIT_ISCONTENTSTITLE" val="0"/>
  <p:tag name="KSO_WM_UNIT_ISNUMDGMTITLE" val="0"/>
  <p:tag name="KSO_WM_UNIT_PRESET_TEXT" val="点击此处添加正文，文字是您思想的提炼，为了演示发布的良好效果，请言简意赅的阐述您的观点。"/>
  <p:tag name="KSO_WM_UNIT_NOCLEAR" val="0"/>
  <p:tag name="KSO_WM_UNIT_VALUE" val="135"/>
  <p:tag name="KSO_WM_UNIT_TYPE" val="a"/>
  <p:tag name="KSO_WM_UNIT_INDEX" val="1"/>
</p:tagLst>
</file>

<file path=ppt/tags/tag252.xml><?xml version="1.0" encoding="utf-8"?>
<p:tagLst xmlns:p="http://schemas.openxmlformats.org/presentationml/2006/main">
  <p:tag name="KSO_WM_BEAUTIFY_FLAG" val="#wm#"/>
  <p:tag name="KSO_WM_TEMPLATE_CATEGORY" val="custom"/>
  <p:tag name="KSO_WM_TEMPLATE_INDEX" val="20205318"/>
  <p:tag name="KSO_WM_SLIDE_ID" val="custom20205318_7"/>
  <p:tag name="KSO_WM_TEMPLATE_SUBCATEGORY" val="0"/>
  <p:tag name="KSO_WM_TEMPLATE_MASTER_TYPE" val="1"/>
  <p:tag name="KSO_WM_TEMPLATE_COLOR_TYPE" val="1"/>
  <p:tag name="KSO_WM_SLIDE_ITEM_CNT" val="0"/>
  <p:tag name="KSO_WM_SLIDE_INDEX" val="7"/>
  <p:tag name="KSO_WM_TAG_VERSION" val="1.0"/>
  <p:tag name="KSO_WM_SLIDE_TYPE" val="sectionTitle"/>
  <p:tag name="KSO_WM_SLIDE_SUBTYPE" val="pureTxt"/>
  <p:tag name="KSO_WM_SLIDE_LAYOUT" val="a_e"/>
  <p:tag name="KSO_WM_SLIDE_LAYOUT_CNT" val="1_1"/>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318_19*a*1"/>
  <p:tag name="KSO_WM_TEMPLATE_CATEGORY" val="custom"/>
  <p:tag name="KSO_WM_TEMPLATE_INDEX" val="20205318"/>
  <p:tag name="KSO_WM_UNIT_LAYERLEVEL" val="1"/>
  <p:tag name="KSO_WM_TAG_VERSION" val="1.0"/>
  <p:tag name="KSO_WM_BEAUTIFY_FLAG" val="#wm#"/>
  <p:tag name="KSO_WM_UNIT_ISCONTENTSTITLE" val="0"/>
  <p:tag name="KSO_WM_UNIT_ISNUMDGMTITLE" val="0"/>
  <p:tag name="KSO_WM_UNIT_NOCLEAR" val="0"/>
  <p:tag name="KSO_WM_UNIT_VALUE" val="10"/>
  <p:tag name="KSO_WM_UNIT_TYPE" val="a"/>
  <p:tag name="KSO_WM_UNIT_INDEX" val="1"/>
  <p:tag name="KSO_WM_UNIT_PRESET_TEXT" val="添加标题"/>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318_19*f*1"/>
  <p:tag name="KSO_WM_TEMPLATE_CATEGORY" val="custom"/>
  <p:tag name="KSO_WM_TEMPLATE_INDEX" val="20205318"/>
  <p:tag name="KSO_WM_UNIT_LAYERLEVEL" val="1"/>
  <p:tag name="KSO_WM_TAG_VERSION" val="1.0"/>
  <p:tag name="KSO_WM_BEAUTIFY_FLAG" val="#wm#"/>
  <p:tag name="KSO_WM_UNIT_NOCLEAR" val="0"/>
  <p:tag name="KSO_WM_UNIT_VALUE" val="216"/>
  <p:tag name="KSO_WM_UNIT_TYPE" val="f"/>
  <p:tag name="KSO_WM_UNIT_INDEX" val="1"/>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SUBTYPE" val="a"/>
</p:tagLst>
</file>

<file path=ppt/tags/tag255.xml><?xml version="1.0" encoding="utf-8"?>
<p:tagLst xmlns:p="http://schemas.openxmlformats.org/presentationml/2006/main">
  <p:tag name="KSO_WM_SLIDE_ID" val="custom20205318_19"/>
  <p:tag name="KSO_WM_TEMPLATE_SUBCATEGORY" val="0"/>
  <p:tag name="KSO_WM_TEMPLATE_MASTER_TYPE" val="1"/>
  <p:tag name="KSO_WM_TEMPLATE_COLOR_TYPE" val="1"/>
  <p:tag name="KSO_WM_SLIDE_ITEM_CNT" val="0"/>
  <p:tag name="KSO_WM_SLIDE_INDEX" val="19"/>
  <p:tag name="KSO_WM_TAG_VERSION" val="1.0"/>
  <p:tag name="KSO_WM_BEAUTIFY_FLAG" val="#wm#"/>
  <p:tag name="KSO_WM_TEMPLATE_CATEGORY" val="custom"/>
  <p:tag name="KSO_WM_TEMPLATE_INDEX" val="20205318"/>
  <p:tag name="KSO_WM_SLIDE_TYPE" val="text"/>
  <p:tag name="KSO_WM_SLIDE_SUBTYPE" val="picTxt"/>
  <p:tag name="KSO_WM_SLIDE_SIZE" val="866*400"/>
  <p:tag name="KSO_WM_SLIDE_POSITION" val="45*60"/>
  <p:tag name="KSO_WM_SLIDE_LAYOUT" val="a_d_f"/>
  <p:tag name="KSO_WM_SLIDE_LAYOUT_CNT" val="1_1_1"/>
</p:tagLst>
</file>

<file path=ppt/tags/tag256.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05318_7*e*1"/>
  <p:tag name="KSO_WM_TEMPLATE_CATEGORY" val="custom"/>
  <p:tag name="KSO_WM_TEMPLATE_INDEX" val="20205318"/>
  <p:tag name="KSO_WM_UNIT_LAYERLEVEL" val="1"/>
  <p:tag name="KSO_WM_TAG_VERSION" val="1.0"/>
  <p:tag name="KSO_WM_BEAUTIFY_FLAG" val="#wm#"/>
  <p:tag name="KSO_WM_UNIT_PRESET_TEXT" val="01"/>
  <p:tag name="KSO_WM_UNIT_NOCLEAR" val="0"/>
  <p:tag name="KSO_WM_UNIT_VALUE" val="2"/>
  <p:tag name="KSO_WM_UNIT_TYPE" val="e"/>
  <p:tag name="KSO_WM_UNIT_INDEX" val="1"/>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318_7*a*1"/>
  <p:tag name="KSO_WM_TEMPLATE_CATEGORY" val="custom"/>
  <p:tag name="KSO_WM_TEMPLATE_INDEX" val="20205318"/>
  <p:tag name="KSO_WM_UNIT_LAYERLEVEL" val="1"/>
  <p:tag name="KSO_WM_TAG_VERSION" val="1.0"/>
  <p:tag name="KSO_WM_BEAUTIFY_FLAG" val="#wm#"/>
  <p:tag name="KSO_WM_UNIT_ISCONTENTSTITLE" val="0"/>
  <p:tag name="KSO_WM_UNIT_ISNUMDGMTITLE" val="0"/>
  <p:tag name="KSO_WM_UNIT_PRESET_TEXT" val="点击此处添加正文，文字是您思想的提炼，为了演示发布的良好效果，请言简意赅的阐述您的观点。"/>
  <p:tag name="KSO_WM_UNIT_NOCLEAR" val="0"/>
  <p:tag name="KSO_WM_UNIT_VALUE" val="135"/>
  <p:tag name="KSO_WM_UNIT_TYPE" val="a"/>
  <p:tag name="KSO_WM_UNIT_INDEX" val="1"/>
</p:tagLst>
</file>

<file path=ppt/tags/tag258.xml><?xml version="1.0" encoding="utf-8"?>
<p:tagLst xmlns:p="http://schemas.openxmlformats.org/presentationml/2006/main">
  <p:tag name="KSO_WM_BEAUTIFY_FLAG" val="#wm#"/>
  <p:tag name="KSO_WM_TEMPLATE_CATEGORY" val="custom"/>
  <p:tag name="KSO_WM_TEMPLATE_INDEX" val="20205318"/>
  <p:tag name="KSO_WM_SLIDE_ID" val="custom20205318_7"/>
  <p:tag name="KSO_WM_TEMPLATE_SUBCATEGORY" val="0"/>
  <p:tag name="KSO_WM_TEMPLATE_MASTER_TYPE" val="1"/>
  <p:tag name="KSO_WM_TEMPLATE_COLOR_TYPE" val="1"/>
  <p:tag name="KSO_WM_SLIDE_ITEM_CNT" val="0"/>
  <p:tag name="KSO_WM_SLIDE_INDEX" val="7"/>
  <p:tag name="KSO_WM_TAG_VERSION" val="1.0"/>
  <p:tag name="KSO_WM_SLIDE_TYPE" val="sectionTitle"/>
  <p:tag name="KSO_WM_SLIDE_SUBTYPE" val="pureTxt"/>
  <p:tag name="KSO_WM_SLIDE_LAYOUT" val="a_e"/>
  <p:tag name="KSO_WM_SLIDE_LAYOUT_CNT" val="1_1"/>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318_23*a*1"/>
  <p:tag name="KSO_WM_TEMPLATE_CATEGORY" val="custom"/>
  <p:tag name="KSO_WM_TEMPLATE_INDEX" val="20205318"/>
  <p:tag name="KSO_WM_UNIT_LAYERLEVEL" val="1"/>
  <p:tag name="KSO_WM_TAG_VERSION" val="1.0"/>
  <p:tag name="KSO_WM_BEAUTIFY_FLAG" val="#wm#"/>
  <p:tag name="KSO_WM_UNIT_ISCONTENTSTITLE" val="0"/>
  <p:tag name="KSO_WM_UNIT_ISNUMDGMTITLE" val="0"/>
  <p:tag name="KSO_WM_UNIT_PRESET_TEXT" val="单击此处添加标题"/>
  <p:tag name="KSO_WM_UNIT_NOCLEAR" val="0"/>
  <p:tag name="KSO_WM_UNIT_VALUE" val="26"/>
  <p:tag name="KSO_WM_UNIT_TYPE" val="a"/>
  <p:tag name="KSO_WM_UNIT_INDEX"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318_23*f*1"/>
  <p:tag name="KSO_WM_TEMPLATE_CATEGORY" val="custom"/>
  <p:tag name="KSO_WM_TEMPLATE_INDEX" val="20205318"/>
  <p:tag name="KSO_WM_UNIT_LAYERLEVEL" val="1"/>
  <p:tag name="KSO_WM_TAG_VERSION" val="1.0"/>
  <p:tag name="KSO_WM_BEAUTIFY_FLAG" val="#wm#"/>
  <p:tag name="KSO_WM_UNIT_PRESET_TEXT" val="您的正文已经经简明扼要，字字珠玑，但信息却千丝万缕、错综复杂，需要用更多的文字来表述；但请您尽可能提炼思想的精髓，否则容易造成观者的阅读压力，适得其反。"/>
  <p:tag name="KSO_WM_UNIT_NOCLEAR" val="0"/>
  <p:tag name="KSO_WM_UNIT_VALUE" val="220"/>
  <p:tag name="KSO_WM_UNIT_TYPE" val="f"/>
  <p:tag name="KSO_WM_UNIT_INDEX" val="1"/>
  <p:tag name="KSO_WM_UNIT_SUBTYPE" val="a"/>
</p:tagLst>
</file>

<file path=ppt/tags/tag261.xml><?xml version="1.0" encoding="utf-8"?>
<p:tagLst xmlns:p="http://schemas.openxmlformats.org/presentationml/2006/main">
  <p:tag name="KSO_WM_SLIDE_ID" val="custom20205318_23"/>
  <p:tag name="KSO_WM_TEMPLATE_SUBCATEGORY" val="0"/>
  <p:tag name="KSO_WM_TEMPLATE_MASTER_TYPE" val="1"/>
  <p:tag name="KSO_WM_TEMPLATE_COLOR_TYPE" val="1"/>
  <p:tag name="KSO_WM_SLIDE_ITEM_CNT" val="0"/>
  <p:tag name="KSO_WM_SLIDE_INDEX" val="23"/>
  <p:tag name="KSO_WM_TAG_VERSION" val="1.0"/>
  <p:tag name="KSO_WM_BEAUTIFY_FLAG" val="#wm#"/>
  <p:tag name="KSO_WM_TEMPLATE_CATEGORY" val="custom"/>
  <p:tag name="KSO_WM_TEMPLATE_INDEX" val="20205318"/>
  <p:tag name="KSO_WM_SLIDE_TYPE" val="text"/>
  <p:tag name="KSO_WM_SLIDE_SUBTYPE" val="pureTxt"/>
  <p:tag name="KSO_WM_SLIDE_SIZE" val="720*329"/>
  <p:tag name="KSO_WM_SLIDE_POSITION" val="119*105"/>
  <p:tag name="KSO_WM_SLIDE_LAYOUT" val="a_f"/>
  <p:tag name="KSO_WM_SLIDE_LAYOUT_CNT" val="1_1"/>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318_24*a*1"/>
  <p:tag name="KSO_WM_TEMPLATE_CATEGORY" val="custom"/>
  <p:tag name="KSO_WM_TEMPLATE_INDEX" val="20205318"/>
  <p:tag name="KSO_WM_UNIT_LAYERLEVEL" val="1"/>
  <p:tag name="KSO_WM_TAG_VERSION" val="1.0"/>
  <p:tag name="KSO_WM_BEAUTIFY_FLAG" val="#wm#"/>
  <p:tag name="KSO_WM_UNIT_ISCONTENTSTITLE" val="0"/>
  <p:tag name="KSO_WM_UNIT_ISNUMDGMTITLE" val="0"/>
  <p:tag name="KSO_WM_UNIT_NOCLEAR" val="1"/>
  <p:tag name="KSO_WM_UNIT_TYPE" val="a"/>
  <p:tag name="KSO_WM_UNIT_INDEX" val="1"/>
  <p:tag name="KSO_WM_UNIT_PRESET_TEXT" val="谢谢聆听"/>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318_24*b*1"/>
  <p:tag name="KSO_WM_TEMPLATE_CATEGORY" val="custom"/>
  <p:tag name="KSO_WM_TEMPLATE_INDEX" val="20205318"/>
  <p:tag name="KSO_WM_UNIT_LAYERLEVEL" val="1"/>
  <p:tag name="KSO_WM_TAG_VERSION" val="1.0"/>
  <p:tag name="KSO_WM_BEAUTIFY_FLAG" val="#wm#"/>
  <p:tag name="KSO_WM_UNIT_ISCONTENTSTITLE" val="0"/>
  <p:tag name="KSO_WM_UNIT_ISNUMDGMTITLE" val="0"/>
  <p:tag name="KSO_WM_UNIT_PRESET_TEXT" val="单/击/此/处/添/加/副/标/题/内/容"/>
  <p:tag name="KSO_WM_UNIT_NOCLEAR" val="0"/>
  <p:tag name="KSO_WM_UNIT_VALUE" val="20"/>
  <p:tag name="KSO_WM_UNIT_TYPE" val="b"/>
  <p:tag name="KSO_WM_UNIT_INDEX" val="1"/>
</p:tagLst>
</file>

<file path=ppt/tags/tag264.xml><?xml version="1.0" encoding="utf-8"?>
<p:tagLst xmlns:p="http://schemas.openxmlformats.org/presentationml/2006/main">
  <p:tag name="KSO_WM_BEAUTIFY_FLAG" val="#wm#"/>
  <p:tag name="KSO_WM_TEMPLATE_CATEGORY" val="custom"/>
  <p:tag name="KSO_WM_TEMPLATE_INDEX" val="20205318"/>
  <p:tag name="KSO_WM_SLIDE_ID" val="custom20205318_24"/>
  <p:tag name="KSO_WM_TEMPLATE_SUBCATEGORY" val="0"/>
  <p:tag name="KSO_WM_TEMPLATE_MASTER_TYPE" val="1"/>
  <p:tag name="KSO_WM_TEMPLATE_COLOR_TYPE" val="1"/>
  <p:tag name="KSO_WM_SLIDE_ITEM_CNT" val="0"/>
  <p:tag name="KSO_WM_SLIDE_INDEX" val="24"/>
  <p:tag name="KSO_WM_TAG_VERSION" val="1.0"/>
  <p:tag name="KSO_WM_SLIDE_TYPE" val="endPage"/>
  <p:tag name="KSO_WM_SLIDE_SUBTYPE" val="pureTxt"/>
  <p:tag name="KSO_WM_SLIDE_LAYOUT" val="a_b"/>
  <p:tag name="KSO_WM_SLIDE_LAYOUT_CNT" val="1_1"/>
</p:tagLst>
</file>

<file path=ppt/tags/tag265.xml><?xml version="1.0" encoding="utf-8"?>
<p:tagLst xmlns:p="http://schemas.openxmlformats.org/presentationml/2006/main">
  <p:tag name="commondata" val="eyJoZGlkIjoiZTdjNTc2MjVjZWUxYWJmZGQyZGNiOGM4YzlkZDQ5OTkifQ=="/>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SLIDE_BACKGROUND_MASK_FLAG" val="1"/>
  <p:tag name="KSO_WM_UNIT_TYPE" val="y"/>
  <p:tag name="KSO_WM_UNIT_INDEX"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0.xml><?xml version="1.0" encoding="utf-8"?>
<p:tagLst xmlns:p="http://schemas.openxmlformats.org/presentationml/2006/main">
  <p:tag name="KSO_WM_UNIT_PLACING_PICTURE_INFO" val="{&quot;code&quot;:&quot;[1]&quot;,&quot;full_picture&quot;:false,&quot;last_crop_picture&quot;:&quot;[1]&quot;,&quot;scheme&quot;:&quot;1-1&quot;,&quot;spacing&quot;:5}"/>
  <p:tag name="KSO_WM_UNIT_PLACING_PICTURE" val="120227.162"/>
  <p:tag name="KSO_WM_BEAUTIFY_FLAG" val="#wm#"/>
  <p:tag name="KSO_WM_UNIT_ID" val="_6**"/>
  <p:tag name="KSO_WM_UNIT_PLACING_PICTURE_USER_VIEWPORT" val="{&quot;height&quot;:3342,&quot;width&quot;:19236}"/>
  <p:tag name="KSO_WM_UNIT_HIGHLIGHT" val="0"/>
  <p:tag name="KSO_WM_UNIT_COMPATIBLE" val="0"/>
  <p:tag name="KSO_WM_UNIT_DIAGRAM_ISNUMVISUAL" val="0"/>
  <p:tag name="KSO_WM_UNIT_DIAGRAM_ISREFERUNIT" val="0"/>
  <p:tag name="KSO_WM_UNIT_LAYERLEVEL" val="1"/>
  <p:tag name="KSO_WM_TAG_VERSION" val="1.0"/>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PLACING_PICTURE_INFO" val="{&quot;code&quot;:&quot;[1]&quot;,&quot;full_picture&quot;:false,&quot;last_crop_picture&quot;:&quot;[1]&quot;,&quot;scheme&quot;:&quot;1-1&quot;,&quot;spacing&quot;:5}"/>
  <p:tag name="KSO_WM_UNIT_PLACING_PICTURE" val="132404.262"/>
  <p:tag name="KSO_WM_BEAUTIFY_FLAG" val="#wm#"/>
  <p:tag name="KSO_WM_UNIT_ID" val="_11**"/>
  <p:tag name="KSO_WM_UNIT_PLACING_PICTURE_USER_VIEWPORT" val="{&quot;height&quot;:10811,&quot;width&quot;:12140}"/>
  <p:tag name="KSO_WM_UNIT_HIGHLIGHT" val="0"/>
  <p:tag name="KSO_WM_UNIT_COMPATIBLE" val="0"/>
  <p:tag name="KSO_WM_UNIT_DIAGRAM_ISNUMVISUAL" val="0"/>
  <p:tag name="KSO_WM_UNIT_DIAGRAM_ISREFERUNIT" val="0"/>
  <p:tag name="KSO_WM_UNIT_LAYERLEVEL" val="1"/>
  <p:tag name="KSO_WM_TAG_VERSION" val="1.0"/>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97.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heme/theme1.xml><?xml version="1.0" encoding="utf-8"?>
<a:theme xmlns:a="http://schemas.openxmlformats.org/drawingml/2006/main" name="WPS">
  <a:themeElements>
    <a:clrScheme name="WPS">
      <a:dk1>
        <a:srgbClr val="000000"/>
      </a:dk1>
      <a:lt1>
        <a:srgbClr val="FFFFFF"/>
      </a:lt1>
      <a:dk2>
        <a:srgbClr val="0F1423"/>
      </a:dk2>
      <a:lt2>
        <a:srgbClr val="FFFFFF"/>
      </a:lt2>
      <a:accent1>
        <a:srgbClr val="4874CB"/>
      </a:accent1>
      <a:accent2>
        <a:srgbClr val="E6724B"/>
      </a:accent2>
      <a:accent3>
        <a:srgbClr val="EFBB1F"/>
      </a:accent3>
      <a:accent4>
        <a:srgbClr val="75BD42"/>
      </a:accent4>
      <a:accent5>
        <a:srgbClr val="30C0B4"/>
      </a:accent5>
      <a:accent6>
        <a:srgbClr val="E05269"/>
      </a:accent6>
      <a:hlink>
        <a:srgbClr val="0026E5"/>
      </a:hlink>
      <a:folHlink>
        <a:srgbClr val="7E1FAD"/>
      </a:folHlink>
    </a:clrScheme>
    <a:fontScheme name="WPS">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7">
      <a:dk1>
        <a:sysClr val="windowText" lastClr="000000"/>
      </a:dk1>
      <a:lt1>
        <a:sysClr val="window" lastClr="FFFFFF"/>
      </a:lt1>
      <a:dk2>
        <a:srgbClr val="FFF9E7"/>
      </a:dk2>
      <a:lt2>
        <a:srgbClr val="FFFFFF"/>
      </a:lt2>
      <a:accent1>
        <a:srgbClr val="F2BF43"/>
      </a:accent1>
      <a:accent2>
        <a:srgbClr val="F2A65F"/>
      </a:accent2>
      <a:accent3>
        <a:srgbClr val="F28D7A"/>
      </a:accent3>
      <a:accent4>
        <a:srgbClr val="F27596"/>
      </a:accent4>
      <a:accent5>
        <a:srgbClr val="F25CB1"/>
      </a:accent5>
      <a:accent6>
        <a:srgbClr val="F243CD"/>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2261</Words>
  <Application>WPS 演示</Application>
  <PresentationFormat>宽屏</PresentationFormat>
  <Paragraphs>130</Paragraphs>
  <Slides>20</Slides>
  <Notes>0</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20</vt:i4>
      </vt:variant>
    </vt:vector>
  </HeadingPairs>
  <TitlesOfParts>
    <vt:vector size="33" baseType="lpstr">
      <vt:lpstr>Arial</vt:lpstr>
      <vt:lpstr>宋体</vt:lpstr>
      <vt:lpstr>Wingdings</vt:lpstr>
      <vt:lpstr>微软雅黑</vt:lpstr>
      <vt:lpstr>汉仪旗黑-85S</vt:lpstr>
      <vt:lpstr>黑体</vt:lpstr>
      <vt:lpstr>Segoe UI</vt:lpstr>
      <vt:lpstr>Arial Unicode MS</vt:lpstr>
      <vt:lpstr>Calibri</vt:lpstr>
      <vt:lpstr>Calibri</vt:lpstr>
      <vt:lpstr>Times New Roman</vt:lpstr>
      <vt:lpstr>WPS</vt:lpstr>
      <vt:lpstr>1_Office 主题​​</vt:lpstr>
      <vt:lpstr>文化作品类型受众年龄段及其创作审美调查研究</vt:lpstr>
      <vt:lpstr>PowerPoint 演示文稿</vt:lpstr>
      <vt:lpstr>PowerPoint 演示文稿</vt:lpstr>
      <vt:lpstr>PowerPoint 演示文稿</vt:lpstr>
      <vt:lpstr>PowerPoint 演示文稿</vt:lpstr>
      <vt:lpstr>PowerPoint 演示文稿</vt:lpstr>
      <vt:lpstr>研究计划</vt:lpstr>
      <vt:lpstr>PowerPoint 演示文稿</vt:lpstr>
      <vt:lpstr>研究方法</vt:lpstr>
      <vt:lpstr>PowerPoint 演示文稿</vt:lpstr>
      <vt:lpstr>调查问卷</vt:lpstr>
      <vt:lpstr>数据分析</vt:lpstr>
      <vt:lpstr>PowerPoint 演示文稿</vt:lpstr>
      <vt:lpstr>PowerPoint 演示文稿</vt:lpstr>
      <vt:lpstr>PowerPoint 演示文稿</vt:lpstr>
      <vt:lpstr>结论与对策</vt:lpstr>
      <vt:lpstr>小结</vt:lpstr>
      <vt:lpstr>未来展望</vt:lpstr>
      <vt:lpstr>关于国民经济和社会发展第十四个五年规划和2035年远景目标纲要明确提出，要加强优秀文化作品创作生产传播。优秀的文化必须通过优秀文化作品来产生教化作用。把优秀教育文化作为教育人民特别是下一代的重要内容，是社会进步的应有之义。但如何教化、如何让优秀文化实现教育功能，必须有优秀的文化作品。不然只是空头口号，或者说是把厚重的文化稀释了的作品等，不但不能达到教育目的，反而可能让文化被误解，让接受者误入歧途。要坚持正确的方向，克服错误的倾向。反对守旧主义和封闭主义、民族虚无主义和历史虚无主义。在时代的高点上增强全民族文化创造活力，推动文化内容形式、体制机制、传播手段创新，解放和发展文化生产力，不断提高国家文化软实力。同时，人民群众是文化作品创造的主体，文化创新要发挥人民群众的主体作用和首创精神；文化创造者要发挥自身的聪明才智、虚心向人民群众学习。 优秀文化作品的创作生产传播，使命光荣、责任重大。广大文化工作者要时刻牢记肩负的历史使命，积极主动用优秀的创作来回应人民群众的需求，奉献出更多更好的优秀文化作品，为建设文化强国作出无愧于历史和人民的新的贡献。</vt:lpstr>
      <vt:lpstr>谢谢聆听</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七饭</cp:lastModifiedBy>
  <cp:revision>17</cp:revision>
  <dcterms:created xsi:type="dcterms:W3CDTF">2023-12-15T14:57:00Z</dcterms:created>
  <dcterms:modified xsi:type="dcterms:W3CDTF">2024-03-25T23:17:48Z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C2938156A4404CFCA819257900681EA9_13</vt:lpwstr>
  </property>
  <property fmtid="{D5CDD505-2E9C-101B-9397-08002B2CF9AE}" pid="3" name="KSOProductBuildVer">
    <vt:lpwstr>2052-12.1.0.16417</vt:lpwstr>
  </property>
</Properties>
</file>