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1"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8" r:id="rId18"/>
    <p:sldId id="279" r:id="rId19"/>
    <p:sldId id="280" r:id="rId20"/>
    <p:sldId id="281" r:id="rId21"/>
    <p:sldId id="282" r:id="rId22"/>
    <p:sldId id="283" r:id="rId23"/>
    <p:sldId id="284" r:id="rId24"/>
    <p:sldId id="290" r:id="rId25"/>
    <p:sldId id="286" r:id="rId26"/>
    <p:sldId id="287" r:id="rId27"/>
    <p:sldId id="288" r:id="rId28"/>
    <p:sldId id="289"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203.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image" Target="../media/image4.png"/><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0" Type="http://schemas.openxmlformats.org/officeDocument/2006/relationships/tags" Target="../tags/tag12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4" Type="http://schemas.openxmlformats.org/officeDocument/2006/relationships/image" Target="../media/image2.png"/><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3.png"/><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11" name="任意多边形: 形状 10"/>
          <p:cNvSpPr/>
          <p:nvPr>
            <p:custDataLst>
              <p:tags r:id="rId2"/>
            </p:custDataLst>
          </p:nvPr>
        </p:nvSpPr>
        <p:spPr>
          <a:xfrm>
            <a:off x="0" y="0"/>
            <a:ext cx="4927600" cy="5885181"/>
          </a:xfrm>
          <a:custGeom>
            <a:avLst/>
            <a:gdLst>
              <a:gd name="connsiteX0" fmla="*/ 0 w 4927600"/>
              <a:gd name="connsiteY0" fmla="*/ 0 h 5885181"/>
              <a:gd name="connsiteX1" fmla="*/ 4213318 w 4927600"/>
              <a:gd name="connsiteY1" fmla="*/ 0 h 5885181"/>
              <a:gd name="connsiteX2" fmla="*/ 4278322 w 4927600"/>
              <a:gd name="connsiteY2" fmla="*/ 85063 h 5885181"/>
              <a:gd name="connsiteX3" fmla="*/ 4927600 w 4927600"/>
              <a:gd name="connsiteY3" fmla="*/ 2165033 h 5885181"/>
              <a:gd name="connsiteX4" fmla="*/ 1125855 w 4927600"/>
              <a:gd name="connsiteY4" fmla="*/ 5885181 h 5885181"/>
              <a:gd name="connsiteX5" fmla="*/ 175740 w 4927600"/>
              <a:gd name="connsiteY5" fmla="*/ 5768061 h 5885181"/>
              <a:gd name="connsiteX6" fmla="*/ 0 w 4927600"/>
              <a:gd name="connsiteY6" fmla="*/ 5719228 h 5885181"/>
              <a:gd name="connsiteX7" fmla="*/ 0 w 4927600"/>
              <a:gd name="connsiteY7" fmla="*/ 3389538 h 5885181"/>
              <a:gd name="connsiteX8" fmla="*/ 37676 w 4927600"/>
              <a:gd name="connsiteY8" fmla="*/ 3422147 h 5885181"/>
              <a:gd name="connsiteX9" fmla="*/ 1125855 w 4927600"/>
              <a:gd name="connsiteY9" fmla="*/ 3794160 h 5885181"/>
              <a:gd name="connsiteX10" fmla="*/ 2836579 w 4927600"/>
              <a:gd name="connsiteY10" fmla="*/ 2165033 h 5885181"/>
              <a:gd name="connsiteX11" fmla="*/ 1125855 w 4927600"/>
              <a:gd name="connsiteY11" fmla="*/ 535906 h 5885181"/>
              <a:gd name="connsiteX12" fmla="*/ 37676 w 4927600"/>
              <a:gd name="connsiteY12" fmla="*/ 907920 h 5885181"/>
              <a:gd name="connsiteX13" fmla="*/ 0 w 4927600"/>
              <a:gd name="connsiteY13" fmla="*/ 940528 h 588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7600" h="5885181">
                <a:moveTo>
                  <a:pt x="0" y="0"/>
                </a:moveTo>
                <a:lnTo>
                  <a:pt x="4213318" y="0"/>
                </a:lnTo>
                <a:lnTo>
                  <a:pt x="4278322" y="85063"/>
                </a:lnTo>
                <a:cubicBezTo>
                  <a:pt x="4688243" y="678802"/>
                  <a:pt x="4927600" y="1394565"/>
                  <a:pt x="4927600" y="2165033"/>
                </a:cubicBezTo>
                <a:cubicBezTo>
                  <a:pt x="4927600" y="4219614"/>
                  <a:pt x="3225501" y="5885181"/>
                  <a:pt x="1125855" y="5885181"/>
                </a:cubicBezTo>
                <a:cubicBezTo>
                  <a:pt x="797785" y="5885181"/>
                  <a:pt x="479421" y="5844518"/>
                  <a:pt x="175740" y="5768061"/>
                </a:cubicBezTo>
                <a:lnTo>
                  <a:pt x="0" y="5719228"/>
                </a:lnTo>
                <a:lnTo>
                  <a:pt x="0" y="3389538"/>
                </a:lnTo>
                <a:lnTo>
                  <a:pt x="37676" y="3422147"/>
                </a:lnTo>
                <a:cubicBezTo>
                  <a:pt x="333390" y="3654551"/>
                  <a:pt x="712502" y="3794160"/>
                  <a:pt x="1125855" y="3794160"/>
                </a:cubicBezTo>
                <a:cubicBezTo>
                  <a:pt x="2070662" y="3794160"/>
                  <a:pt x="2836579" y="3064775"/>
                  <a:pt x="2836579" y="2165033"/>
                </a:cubicBezTo>
                <a:cubicBezTo>
                  <a:pt x="2836579" y="1265291"/>
                  <a:pt x="2070662" y="535906"/>
                  <a:pt x="1125855" y="535906"/>
                </a:cubicBezTo>
                <a:cubicBezTo>
                  <a:pt x="712502" y="535906"/>
                  <a:pt x="333390" y="675515"/>
                  <a:pt x="37676" y="907920"/>
                </a:cubicBezTo>
                <a:lnTo>
                  <a:pt x="0" y="940528"/>
                </a:lnTo>
                <a:close/>
              </a:path>
            </a:pathLst>
          </a:custGeom>
          <a:gradFill>
            <a:gsLst>
              <a:gs pos="0">
                <a:schemeClr val="bg1">
                  <a:alpha val="34000"/>
                </a:schemeClr>
              </a:gs>
              <a:gs pos="100000">
                <a:schemeClr val="bg1">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en-US" altLang="zh-CN">
              <a:solidFill>
                <a:schemeClr val="tx1"/>
              </a:solidFill>
              <a:cs typeface="微软雅黑" panose="020B0503020204020204" charset="-122"/>
            </a:endParaRPr>
          </a:p>
        </p:txBody>
      </p:sp>
      <p:sp>
        <p:nvSpPr>
          <p:cNvPr id="13" name="任意多边形: 形状 12"/>
          <p:cNvSpPr/>
          <p:nvPr>
            <p:custDataLst>
              <p:tags r:id="rId3"/>
            </p:custDataLst>
          </p:nvPr>
        </p:nvSpPr>
        <p:spPr>
          <a:xfrm>
            <a:off x="10299713" y="5252085"/>
            <a:ext cx="1892287" cy="1605915"/>
          </a:xfrm>
          <a:custGeom>
            <a:avLst/>
            <a:gdLst>
              <a:gd name="connsiteX0" fmla="*/ 1660830 w 1892287"/>
              <a:gd name="connsiteY0" fmla="*/ 0 h 1605915"/>
              <a:gd name="connsiteX1" fmla="*/ 1831031 w 1892287"/>
              <a:gd name="connsiteY1" fmla="*/ 8686 h 1605915"/>
              <a:gd name="connsiteX2" fmla="*/ 1892287 w 1892287"/>
              <a:gd name="connsiteY2" fmla="*/ 18135 h 1605915"/>
              <a:gd name="connsiteX3" fmla="*/ 1892287 w 1892287"/>
              <a:gd name="connsiteY3" fmla="*/ 1086869 h 1605915"/>
              <a:gd name="connsiteX4" fmla="*/ 1786696 w 1892287"/>
              <a:gd name="connsiteY4" fmla="*/ 1053159 h 1605915"/>
              <a:gd name="connsiteX5" fmla="*/ 1660829 w 1892287"/>
              <a:gd name="connsiteY5" fmla="*/ 1040109 h 1605915"/>
              <a:gd name="connsiteX6" fmla="*/ 1048973 w 1892287"/>
              <a:gd name="connsiteY6" fmla="*/ 1552982 h 1605915"/>
              <a:gd name="connsiteX7" fmla="*/ 1043785 w 1892287"/>
              <a:gd name="connsiteY7" fmla="*/ 1605915 h 1605915"/>
              <a:gd name="connsiteX8" fmla="*/ 0 w 1892287"/>
              <a:gd name="connsiteY8" fmla="*/ 1605915 h 1605915"/>
              <a:gd name="connsiteX9" fmla="*/ 4771 w 1892287"/>
              <a:gd name="connsiteY9" fmla="*/ 1510414 h 1605915"/>
              <a:gd name="connsiteX10" fmla="*/ 1660830 w 1892287"/>
              <a:gd name="connsiteY10" fmla="*/ 0 h 160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2287" h="1605915">
                <a:moveTo>
                  <a:pt x="1660830" y="0"/>
                </a:moveTo>
                <a:cubicBezTo>
                  <a:pt x="1718290" y="0"/>
                  <a:pt x="1775070" y="2943"/>
                  <a:pt x="1831031" y="8686"/>
                </a:cubicBezTo>
                <a:lnTo>
                  <a:pt x="1892287" y="18135"/>
                </a:lnTo>
                <a:lnTo>
                  <a:pt x="1892287" y="1086869"/>
                </a:lnTo>
                <a:lnTo>
                  <a:pt x="1786696" y="1053159"/>
                </a:lnTo>
                <a:cubicBezTo>
                  <a:pt x="1746040" y="1044603"/>
                  <a:pt x="1703945" y="1040109"/>
                  <a:pt x="1660829" y="1040109"/>
                </a:cubicBezTo>
                <a:cubicBezTo>
                  <a:pt x="1359019" y="1040109"/>
                  <a:pt x="1107210" y="1260286"/>
                  <a:pt x="1048973" y="1552982"/>
                </a:cubicBezTo>
                <a:lnTo>
                  <a:pt x="1043785" y="1605915"/>
                </a:lnTo>
                <a:lnTo>
                  <a:pt x="0" y="1605915"/>
                </a:lnTo>
                <a:lnTo>
                  <a:pt x="4771" y="1510414"/>
                </a:lnTo>
                <a:cubicBezTo>
                  <a:pt x="90018" y="662037"/>
                  <a:pt x="798928" y="0"/>
                  <a:pt x="1660830" y="0"/>
                </a:cubicBezTo>
                <a:close/>
              </a:path>
            </a:pathLst>
          </a:custGeom>
          <a:gradFill>
            <a:gsLst>
              <a:gs pos="0">
                <a:schemeClr val="bg1">
                  <a:alpha val="28000"/>
                </a:schemeClr>
              </a:gs>
              <a:gs pos="100000">
                <a:schemeClr val="bg1">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cs typeface="微软雅黑" panose="020B0503020204020204" charset="-122"/>
              <a:sym typeface="+mn-ea"/>
            </a:endParaRPr>
          </a:p>
        </p:txBody>
      </p:sp>
      <p:pic>
        <p:nvPicPr>
          <p:cNvPr id="9" name="图片 8" descr="1"/>
          <p:cNvPicPr>
            <a:picLocks noChangeAspect="1"/>
          </p:cNvPicPr>
          <p:nvPr>
            <p:custDataLst>
              <p:tags r:id="rId4"/>
            </p:custDataLst>
          </p:nvPr>
        </p:nvPicPr>
        <p:blipFill>
          <a:blip r:embed="rId5"/>
          <a:srcRect/>
          <a:stretch>
            <a:fillRect/>
          </a:stretch>
        </p:blipFill>
        <p:spPr>
          <a:xfrm>
            <a:off x="0" y="1736725"/>
            <a:ext cx="6383020" cy="5122545"/>
          </a:xfrm>
          <a:prstGeom prst="rect">
            <a:avLst/>
          </a:prstGeom>
        </p:spPr>
      </p:pic>
      <p:sp>
        <p:nvSpPr>
          <p:cNvPr id="8" name="标题"/>
          <p:cNvSpPr txBox="1"/>
          <p:nvPr>
            <p:ph type="title" idx="6" hasCustomPrompt="1"/>
            <p:custDataLst>
              <p:tags r:id="rId6"/>
            </p:custDataLst>
          </p:nvPr>
        </p:nvSpPr>
        <p:spPr>
          <a:xfrm>
            <a:off x="6096000" y="1350236"/>
            <a:ext cx="5391785" cy="2007644"/>
          </a:xfrm>
          <a:prstGeom prst="rect">
            <a:avLst/>
          </a:prstGeom>
          <a:noFill/>
        </p:spPr>
        <p:txBody>
          <a:bodyPr vert="horz" wrap="square" lIns="0" tIns="0" rIns="0" bIns="0" rtlCol="0" anchor="b" anchorCtr="0">
            <a:normAutofit/>
          </a:bodyPr>
          <a:lstStyle>
            <a:lvl1pPr marL="0" marR="0" lvl="0" algn="r" defTabSz="914400" rtl="0" eaLnBrk="1" fontAlgn="auto" latinLnBrk="0" hangingPunct="1">
              <a:lnSpc>
                <a:spcPct val="100000"/>
              </a:lnSpc>
              <a:buClrTx/>
              <a:buSzTx/>
              <a:buFontTx/>
              <a:buNone/>
              <a:defRPr kumimoji="0" lang="zh-CN" altLang="en-US" sz="6000" b="1" i="0" u="none" strike="noStrike" kern="1200" cap="none" spc="0" normalizeH="0" baseline="0" noProof="1" dirty="0">
                <a:solidFill>
                  <a:schemeClr val="accent1"/>
                </a:solidFill>
                <a:latin typeface="+mj-ea"/>
                <a:ea typeface="+mj-ea"/>
                <a:cs typeface="微软雅黑" panose="020B0503020204020204" charset="-122"/>
                <a:sym typeface="+mn-ea"/>
              </a:defRPr>
            </a:lvl1pPr>
          </a:lstStyle>
          <a:p>
            <a:pPr lvl="0" algn="r">
              <a:lnSpc>
                <a:spcPct val="100000"/>
              </a:lnSpc>
              <a:buClrTx/>
              <a:buSzTx/>
              <a:buFontTx/>
            </a:pPr>
            <a:r>
              <a:rPr>
                <a:sym typeface="+mn-ea"/>
              </a:rPr>
              <a:t>单击编辑标题</a:t>
            </a:r>
            <a:endParaRPr>
              <a:sym typeface="+mn-ea"/>
            </a:endParaRPr>
          </a:p>
        </p:txBody>
      </p:sp>
      <p:cxnSp>
        <p:nvCxnSpPr>
          <p:cNvPr id="22" name="直接连接符 21"/>
          <p:cNvCxnSpPr/>
          <p:nvPr>
            <p:custDataLst>
              <p:tags r:id="rId7"/>
            </p:custDataLst>
          </p:nvPr>
        </p:nvCxnSpPr>
        <p:spPr>
          <a:xfrm>
            <a:off x="832485" y="601345"/>
            <a:ext cx="116205"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8"/>
            </p:custDataLst>
          </p:nvPr>
        </p:nvCxnSpPr>
        <p:spPr>
          <a:xfrm>
            <a:off x="832485" y="659765"/>
            <a:ext cx="116205"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9"/>
            </p:custDataLst>
          </p:nvPr>
        </p:nvCxnSpPr>
        <p:spPr>
          <a:xfrm>
            <a:off x="832485" y="718185"/>
            <a:ext cx="116205"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7" name="署名"/>
          <p:cNvSpPr txBox="1"/>
          <p:nvPr>
            <p:ph type="body" idx="2" hasCustomPrompt="1"/>
            <p:custDataLst>
              <p:tags r:id="rId10"/>
            </p:custDataLst>
          </p:nvPr>
        </p:nvSpPr>
        <p:spPr>
          <a:xfrm>
            <a:off x="9262985" y="4124402"/>
            <a:ext cx="2224800" cy="518400"/>
          </a:xfrm>
          <a:prstGeom prst="roundRect">
            <a:avLst>
              <a:gd name="adj" fmla="val 50000"/>
            </a:avLst>
          </a:prstGeom>
          <a:solidFill>
            <a:schemeClr val="accent1"/>
          </a:solid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1600" b="0" i="0" u="none" strike="noStrike" kern="1200" cap="none" spc="150" normalizeH="0" baseline="0" noProof="1" dirty="0">
                <a:solidFill>
                  <a:schemeClr val="bg1"/>
                </a:solidFill>
                <a:latin typeface="+mj-ea"/>
                <a:ea typeface="+mj-ea"/>
                <a:cs typeface="微软雅黑" panose="020B0503020204020204" charset="-122"/>
              </a:defRPr>
            </a:lvl1pPr>
          </a:lstStyle>
          <a:p>
            <a:pPr lvl="0" algn="ctr"/>
            <a:r>
              <a:rPr>
                <a:sym typeface="+mn-ea"/>
              </a:rPr>
              <a:t>单击此处编辑文本</a:t>
            </a:r>
            <a:endParaRPr>
              <a:sym typeface="+mn-ea"/>
            </a:endParaRPr>
          </a:p>
        </p:txBody>
      </p:sp>
      <p:sp>
        <p:nvSpPr>
          <p:cNvPr id="6" name="副标题"/>
          <p:cNvSpPr txBox="1"/>
          <p:nvPr>
            <p:ph type="body" idx="1" hasCustomPrompt="1"/>
            <p:custDataLst>
              <p:tags r:id="rId11"/>
            </p:custDataLst>
          </p:nvPr>
        </p:nvSpPr>
        <p:spPr>
          <a:xfrm>
            <a:off x="6096000" y="3357880"/>
            <a:ext cx="5391785" cy="641350"/>
          </a:xfrm>
          <a:prstGeom prst="rect">
            <a:avLst/>
          </a:prstGeom>
          <a:noFill/>
        </p:spPr>
        <p:txBody>
          <a:bodyPr wrap="square" lIns="0" tIns="0" rIns="0" bIns="0" rtlCol="0" anchor="t" anchorCtr="0">
            <a:normAutofit/>
          </a:bodyPr>
          <a:lstStyle>
            <a:lvl1pPr marL="0" marR="0" lvl="0" algn="r"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tx1">
                    <a:lumMod val="75000"/>
                    <a:lumOff val="25000"/>
                  </a:schemeClr>
                </a:solidFill>
                <a:latin typeface="+mn-ea"/>
                <a:ea typeface="+mn-ea"/>
                <a:cs typeface="微软雅黑" panose="020B0503020204020204" charset="-122"/>
                <a:sym typeface="+mn-ea"/>
              </a:defRPr>
            </a:lvl1pPr>
          </a:lstStyle>
          <a:p>
            <a:pPr lvl="0" algn="r">
              <a:lnSpc>
                <a:spcPct val="100000"/>
              </a:lnSpc>
              <a:buClrTx/>
              <a:buSzTx/>
              <a:buFontTx/>
            </a:pPr>
            <a:r>
              <a:rPr>
                <a:sym typeface="+mn-ea"/>
              </a:rPr>
              <a:t>单击此处编辑母版副标题样式</a:t>
            </a:r>
            <a:endParaRPr>
              <a:sym typeface="+mn-ea"/>
            </a:endParaRPr>
          </a:p>
        </p:txBody>
      </p:sp>
      <p:sp>
        <p:nvSpPr>
          <p:cNvPr id="3" name="日期占位符 2"/>
          <p:cNvSpPr>
            <a:spLocks noGrp="1"/>
          </p:cNvSpPr>
          <p:nvPr>
            <p:ph type="dt" sz="half" idx="10"/>
            <p:custDataLst>
              <p:tags r:id="rId12"/>
            </p:custDataLst>
          </p:nvPr>
        </p:nvSpPr>
        <p:spPr>
          <a:xfrm>
            <a:off x="612000" y="6314400"/>
            <a:ext cx="2700000" cy="316800"/>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13"/>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4"/>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内容">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7" name="圆角矩形 8"/>
          <p:cNvSpPr/>
          <p:nvPr>
            <p:custDataLst>
              <p:tags r:id="rId2"/>
            </p:custDataLst>
          </p:nvPr>
        </p:nvSpPr>
        <p:spPr>
          <a:xfrm>
            <a:off x="399098" y="351155"/>
            <a:ext cx="11393805" cy="6155690"/>
          </a:xfrm>
          <a:prstGeom prst="roundRect">
            <a:avLst>
              <a:gd name="adj" fmla="val 3654"/>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微软雅黑" panose="020B0503020204020204" charset="-122"/>
            </a:endParaRPr>
          </a:p>
        </p:txBody>
      </p:sp>
      <p:sp>
        <p:nvSpPr>
          <p:cNvPr id="6" name="正文"/>
          <p:cNvSpPr txBox="1"/>
          <p:nvPr>
            <p:ph idx="1"/>
            <p:custDataLst>
              <p:tags r:id="rId3"/>
            </p:custDataLst>
          </p:nvPr>
        </p:nvSpPr>
        <p:spPr>
          <a:xfrm>
            <a:off x="608330" y="608330"/>
            <a:ext cx="10968990" cy="5648325"/>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微软雅黑" panose="020B0503020204020204"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单击此处编辑母版文本样式</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1"/>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第二级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2"/>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第三级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3"/>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第四级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4"/>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第五级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p:txBody>
      </p:sp>
      <p:sp>
        <p:nvSpPr>
          <p:cNvPr id="3" name="日期占位符 2"/>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9" name="任意多边形: 形状 4"/>
          <p:cNvSpPr/>
          <p:nvPr>
            <p:custDataLst>
              <p:tags r:id="rId2"/>
            </p:custDataLst>
          </p:nvPr>
        </p:nvSpPr>
        <p:spPr>
          <a:xfrm>
            <a:off x="0" y="0"/>
            <a:ext cx="4927600" cy="5885181"/>
          </a:xfrm>
          <a:custGeom>
            <a:avLst/>
            <a:gdLst>
              <a:gd name="connsiteX0" fmla="*/ 0 w 4927600"/>
              <a:gd name="connsiteY0" fmla="*/ 0 h 5885181"/>
              <a:gd name="connsiteX1" fmla="*/ 4213318 w 4927600"/>
              <a:gd name="connsiteY1" fmla="*/ 0 h 5885181"/>
              <a:gd name="connsiteX2" fmla="*/ 4278322 w 4927600"/>
              <a:gd name="connsiteY2" fmla="*/ 85063 h 5885181"/>
              <a:gd name="connsiteX3" fmla="*/ 4927600 w 4927600"/>
              <a:gd name="connsiteY3" fmla="*/ 2165033 h 5885181"/>
              <a:gd name="connsiteX4" fmla="*/ 1125855 w 4927600"/>
              <a:gd name="connsiteY4" fmla="*/ 5885181 h 5885181"/>
              <a:gd name="connsiteX5" fmla="*/ 175740 w 4927600"/>
              <a:gd name="connsiteY5" fmla="*/ 5768061 h 5885181"/>
              <a:gd name="connsiteX6" fmla="*/ 0 w 4927600"/>
              <a:gd name="connsiteY6" fmla="*/ 5719228 h 5885181"/>
              <a:gd name="connsiteX7" fmla="*/ 0 w 4927600"/>
              <a:gd name="connsiteY7" fmla="*/ 3565018 h 5885181"/>
              <a:gd name="connsiteX8" fmla="*/ 91957 w 4927600"/>
              <a:gd name="connsiteY8" fmla="*/ 3630748 h 5885181"/>
              <a:gd name="connsiteX9" fmla="*/ 1125855 w 4927600"/>
              <a:gd name="connsiteY9" fmla="*/ 3932624 h 5885181"/>
              <a:gd name="connsiteX10" fmla="*/ 2975043 w 4927600"/>
              <a:gd name="connsiteY10" fmla="*/ 2165033 h 5885181"/>
              <a:gd name="connsiteX11" fmla="*/ 1125855 w 4927600"/>
              <a:gd name="connsiteY11" fmla="*/ 397442 h 5885181"/>
              <a:gd name="connsiteX12" fmla="*/ 91957 w 4927600"/>
              <a:gd name="connsiteY12" fmla="*/ 699319 h 5885181"/>
              <a:gd name="connsiteX13" fmla="*/ 0 w 4927600"/>
              <a:gd name="connsiteY13" fmla="*/ 765048 h 588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7600" h="5885181">
                <a:moveTo>
                  <a:pt x="0" y="0"/>
                </a:moveTo>
                <a:lnTo>
                  <a:pt x="4213318" y="0"/>
                </a:lnTo>
                <a:lnTo>
                  <a:pt x="4278322" y="85063"/>
                </a:lnTo>
                <a:cubicBezTo>
                  <a:pt x="4688243" y="678802"/>
                  <a:pt x="4927600" y="1394565"/>
                  <a:pt x="4927600" y="2165033"/>
                </a:cubicBezTo>
                <a:cubicBezTo>
                  <a:pt x="4927600" y="4219614"/>
                  <a:pt x="3225501" y="5885181"/>
                  <a:pt x="1125855" y="5885181"/>
                </a:cubicBezTo>
                <a:cubicBezTo>
                  <a:pt x="797785" y="5885181"/>
                  <a:pt x="479422" y="5844518"/>
                  <a:pt x="175740" y="5768061"/>
                </a:cubicBezTo>
                <a:lnTo>
                  <a:pt x="0" y="5719228"/>
                </a:lnTo>
                <a:lnTo>
                  <a:pt x="0" y="3565018"/>
                </a:lnTo>
                <a:lnTo>
                  <a:pt x="91957" y="3630748"/>
                </a:lnTo>
                <a:cubicBezTo>
                  <a:pt x="387089" y="3821337"/>
                  <a:pt x="742876" y="3932624"/>
                  <a:pt x="1125855" y="3932624"/>
                </a:cubicBezTo>
                <a:cubicBezTo>
                  <a:pt x="2147133" y="3932624"/>
                  <a:pt x="2975043" y="3141247"/>
                  <a:pt x="2975043" y="2165033"/>
                </a:cubicBezTo>
                <a:cubicBezTo>
                  <a:pt x="2975043" y="1188819"/>
                  <a:pt x="2147133" y="397442"/>
                  <a:pt x="1125855" y="397442"/>
                </a:cubicBezTo>
                <a:cubicBezTo>
                  <a:pt x="742876" y="397442"/>
                  <a:pt x="387089" y="508729"/>
                  <a:pt x="91957" y="699319"/>
                </a:cubicBezTo>
                <a:lnTo>
                  <a:pt x="0" y="765048"/>
                </a:lnTo>
                <a:close/>
              </a:path>
            </a:pathLst>
          </a:custGeom>
          <a:gradFill>
            <a:gsLst>
              <a:gs pos="0">
                <a:schemeClr val="bg1">
                  <a:alpha val="34000"/>
                </a:schemeClr>
              </a:gs>
              <a:gs pos="100000">
                <a:schemeClr val="bg1">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latin typeface="+mj-ea"/>
              <a:ea typeface="+mj-ea"/>
              <a:cs typeface="微软雅黑" panose="020B0503020204020204" charset="-122"/>
            </a:endParaRPr>
          </a:p>
        </p:txBody>
      </p:sp>
      <p:sp>
        <p:nvSpPr>
          <p:cNvPr id="8" name="标题"/>
          <p:cNvSpPr txBox="1"/>
          <p:nvPr>
            <p:ph type="title" idx="6" hasCustomPrompt="1"/>
            <p:custDataLst>
              <p:tags r:id="rId3"/>
            </p:custDataLst>
          </p:nvPr>
        </p:nvSpPr>
        <p:spPr>
          <a:xfrm>
            <a:off x="894080" y="1704340"/>
            <a:ext cx="5391785" cy="2228850"/>
          </a:xfrm>
          <a:prstGeom prst="rect">
            <a:avLst/>
          </a:prstGeom>
          <a:noFill/>
        </p:spPr>
        <p:txBody>
          <a:bodyPr vert="horz" wrap="square" lIns="91440" tIns="45720" rIns="91440" bIns="45720" rtlCol="0" anchor="ctr" anchorCtr="0">
            <a:normAutofit/>
          </a:bodyPr>
          <a:lstStyle>
            <a:lvl1pPr marL="0" marR="0" lvl="0" algn="l" defTabSz="914400" rtl="0" eaLnBrk="1" fontAlgn="auto" latinLnBrk="0" hangingPunct="1">
              <a:lnSpc>
                <a:spcPct val="100000"/>
              </a:lnSpc>
              <a:buClrTx/>
              <a:buSzTx/>
              <a:buFontTx/>
              <a:buNone/>
              <a:defRPr kumimoji="0" lang="en-US" altLang="zh-CN" sz="5100" b="1" i="0" u="none" strike="noStrike" kern="1200" cap="none" spc="0" normalizeH="0" baseline="0" noProof="1" dirty="0">
                <a:solidFill>
                  <a:schemeClr val="accent1"/>
                </a:solidFill>
                <a:latin typeface="+mj-ea"/>
                <a:ea typeface="+mj-ea"/>
                <a:cs typeface="微软雅黑" panose="020B0503020204020204" charset="-122"/>
                <a:sym typeface="+mn-ea"/>
              </a:defRPr>
            </a:lvl1pPr>
          </a:lstStyle>
          <a:p>
            <a:pPr lvl="0" algn="l">
              <a:buClrTx/>
              <a:buSzTx/>
              <a:buFontTx/>
            </a:pPr>
            <a:r>
              <a:rPr>
                <a:sym typeface="+mn-ea"/>
              </a:rPr>
              <a:t>单击此处编辑标题</a:t>
            </a:r>
            <a:endParaRPr>
              <a:sym typeface="+mn-ea"/>
            </a:endParaRPr>
          </a:p>
        </p:txBody>
      </p:sp>
      <p:cxnSp>
        <p:nvCxnSpPr>
          <p:cNvPr id="22" name="直接连接符 21"/>
          <p:cNvCxnSpPr/>
          <p:nvPr>
            <p:custDataLst>
              <p:tags r:id="rId4"/>
            </p:custDataLst>
          </p:nvPr>
        </p:nvCxnSpPr>
        <p:spPr>
          <a:xfrm>
            <a:off x="814705" y="601345"/>
            <a:ext cx="133985"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5"/>
            </p:custDataLst>
          </p:nvPr>
        </p:nvCxnSpPr>
        <p:spPr>
          <a:xfrm>
            <a:off x="814705" y="659765"/>
            <a:ext cx="133985"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6"/>
            </p:custDataLst>
          </p:nvPr>
        </p:nvCxnSpPr>
        <p:spPr>
          <a:xfrm>
            <a:off x="814705" y="718185"/>
            <a:ext cx="133985"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VCG41N1385287498"/>
          <p:cNvPicPr>
            <a:picLocks noChangeAspect="1"/>
          </p:cNvPicPr>
          <p:nvPr>
            <p:custDataLst>
              <p:tags r:id="rId7"/>
            </p:custDataLst>
          </p:nvPr>
        </p:nvPicPr>
        <p:blipFill>
          <a:blip r:embed="rId8"/>
          <a:srcRect/>
          <a:stretch>
            <a:fillRect/>
          </a:stretch>
        </p:blipFill>
        <p:spPr>
          <a:xfrm>
            <a:off x="5618480" y="1602740"/>
            <a:ext cx="6469380" cy="5255260"/>
          </a:xfrm>
          <a:prstGeom prst="rect">
            <a:avLst/>
          </a:prstGeom>
        </p:spPr>
      </p:pic>
      <p:sp>
        <p:nvSpPr>
          <p:cNvPr id="6" name="署名"/>
          <p:cNvSpPr txBox="1"/>
          <p:nvPr>
            <p:ph type="body" idx="1" hasCustomPrompt="1"/>
            <p:custDataLst>
              <p:tags r:id="rId9"/>
            </p:custDataLst>
          </p:nvPr>
        </p:nvSpPr>
        <p:spPr>
          <a:xfrm>
            <a:off x="989874" y="3999307"/>
            <a:ext cx="2224800" cy="518400"/>
          </a:xfrm>
          <a:prstGeom prst="roundRect">
            <a:avLst>
              <a:gd name="adj" fmla="val 50000"/>
            </a:avLst>
          </a:prstGeom>
          <a:solidFill>
            <a:schemeClr val="accent1"/>
          </a:solid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1600" b="0" i="0" u="none" strike="noStrike" kern="1200" cap="none" spc="150" normalizeH="0" baseline="0" noProof="1" dirty="0">
                <a:solidFill>
                  <a:schemeClr val="bg1"/>
                </a:solidFill>
                <a:latin typeface="+mj-ea"/>
                <a:ea typeface="+mj-ea"/>
                <a:cs typeface="微软雅黑" panose="020B0503020204020204" charset="-122"/>
              </a:defRPr>
            </a:lvl1pPr>
          </a:lstStyle>
          <a:p>
            <a:pPr lvl="0" algn="ctr"/>
            <a:r>
              <a:rPr>
                <a:sym typeface="+mn-ea"/>
              </a:rPr>
              <a:t>单击此处编辑文本</a:t>
            </a:r>
            <a:endParaRPr>
              <a:sym typeface="+mn-ea"/>
            </a:endParaRPr>
          </a:p>
        </p:txBody>
      </p:sp>
      <p:sp>
        <p:nvSpPr>
          <p:cNvPr id="3" name="日期占位符 2"/>
          <p:cNvSpPr>
            <a:spLocks noGrp="1"/>
          </p:cNvSpPr>
          <p:nvPr>
            <p:ph type="dt" sz="half" idx="10"/>
            <p:custDataLst>
              <p:tags r:id="rId10"/>
            </p:custDataLst>
          </p:nvPr>
        </p:nvSpPr>
        <p:spPr>
          <a:xfrm>
            <a:off x="612000" y="6314400"/>
            <a:ext cx="2700000" cy="316800"/>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11"/>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2"/>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通用">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7" name="圆角矩形 8"/>
          <p:cNvSpPr/>
          <p:nvPr>
            <p:custDataLst>
              <p:tags r:id="rId2"/>
            </p:custDataLst>
          </p:nvPr>
        </p:nvSpPr>
        <p:spPr>
          <a:xfrm>
            <a:off x="399098" y="351155"/>
            <a:ext cx="11393805" cy="6155690"/>
          </a:xfrm>
          <a:prstGeom prst="roundRect">
            <a:avLst>
              <a:gd name="adj" fmla="val 3654"/>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微软雅黑" panose="020B0503020204020204" charset="-122"/>
            </a:endParaRPr>
          </a:p>
        </p:txBody>
      </p:sp>
      <p:sp>
        <p:nvSpPr>
          <p:cNvPr id="6" name="标题"/>
          <p:cNvSpPr txBox="1"/>
          <p:nvPr>
            <p:ph type="title" idx="1"/>
            <p:custDataLst>
              <p:tags r:id="rId3"/>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1" i="0" u="none" strike="noStrike" kern="1200" cap="none" spc="300" normalizeH="0" baseline="0" noProof="1" dirty="0">
                <a:ln>
                  <a:noFill/>
                  <a:prstDash val="sysDot"/>
                </a:ln>
                <a:solidFill>
                  <a:schemeClr val="tx1">
                    <a:lumMod val="75000"/>
                    <a:lumOff val="25000"/>
                  </a:schemeClr>
                </a:solidFill>
                <a:latin typeface="+mj-ea"/>
                <a:ea typeface="+mj-ea"/>
                <a:cs typeface="微软雅黑" panose="020B0503020204020204" charset="-122"/>
              </a:defRPr>
            </a:lvl1pPr>
          </a:lstStyle>
          <a:p>
            <a:pPr lvl="0" algn="ctr"/>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1" baseline="0">
                <a:solidFill>
                  <a:schemeClr val="tx1"/>
                </a:solidFill>
                <a:latin typeface="Arial" panose="020B0604020202020204" pitchFamily="34" charset="0"/>
                <a:ea typeface="微软雅黑" panose="020B0503020204020204" charset="-122"/>
                <a:cs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cs typeface="微软雅黑" panose="020B0503020204020204" charset="-122"/>
              </a:defRPr>
            </a:lvl1pPr>
            <a:lvl2pPr>
              <a:defRPr baseline="0">
                <a:solidFill>
                  <a:schemeClr val="tx1"/>
                </a:solidFill>
                <a:latin typeface="Arial" panose="020B0604020202020204" pitchFamily="34" charset="0"/>
                <a:ea typeface="微软雅黑" panose="020B0503020204020204" charset="-122"/>
                <a:cs typeface="微软雅黑" panose="020B0503020204020204" charset="-122"/>
              </a:defRPr>
            </a:lvl2pPr>
            <a:lvl3pPr>
              <a:defRPr baseline="0">
                <a:solidFill>
                  <a:schemeClr val="tx1"/>
                </a:solidFill>
                <a:latin typeface="Arial" panose="020B0604020202020204" pitchFamily="34" charset="0"/>
                <a:ea typeface="微软雅黑" panose="020B0503020204020204" charset="-122"/>
                <a:cs typeface="微软雅黑" panose="020B0503020204020204" charset="-122"/>
              </a:defRPr>
            </a:lvl3pPr>
            <a:lvl4pPr>
              <a:defRPr baseline="0">
                <a:solidFill>
                  <a:schemeClr val="tx1"/>
                </a:solidFill>
                <a:latin typeface="Arial" panose="020B0604020202020204" pitchFamily="34" charset="0"/>
                <a:ea typeface="微软雅黑" panose="020B0503020204020204" charset="-122"/>
                <a:cs typeface="微软雅黑" panose="020B0503020204020204" charset="-122"/>
              </a:defRPr>
            </a:lvl4pPr>
            <a:lvl5pPr>
              <a:defRPr baseline="0">
                <a:solidFill>
                  <a:schemeClr val="tx1"/>
                </a:solidFill>
                <a:latin typeface="Arial" panose="020B0604020202020204" pitchFamily="34" charset="0"/>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4"/>
            <p:custDataLst>
              <p:tags r:id="rId5"/>
            </p:custDataLst>
          </p:nvPr>
        </p:nvSpPr>
        <p:spPr/>
        <p:txBody>
          <a:bodyPr/>
          <a:lstStyle/>
          <a:p>
            <a:fld id="{760FBDFE-C587-4B4C-A407-44438C67B59E}" type="datetimeFigureOut">
              <a:rPr lang="zh-CN" altLang="en-US" smtClean="0"/>
            </a:fld>
            <a:endParaRPr lang="zh-CN" altLang="en-US"/>
          </a:p>
        </p:txBody>
      </p:sp>
      <p:sp>
        <p:nvSpPr>
          <p:cNvPr id="9" name="页脚占位符 8"/>
          <p:cNvSpPr>
            <a:spLocks noGrp="1"/>
          </p:cNvSpPr>
          <p:nvPr>
            <p:ph type="ftr" sz="quarter" idx="15"/>
            <p:custDataLst>
              <p:tags r:id="rId6"/>
            </p:custDataLst>
          </p:nvPr>
        </p:nvSpPr>
        <p:spPr/>
        <p:txBody>
          <a:bodyPr/>
          <a:lstStyle/>
          <a:p>
            <a:endParaRPr lang="zh-CN" altLang="en-US" dirty="0"/>
          </a:p>
        </p:txBody>
      </p:sp>
      <p:sp>
        <p:nvSpPr>
          <p:cNvPr id="10" name="灯片编号占位符 9"/>
          <p:cNvSpPr>
            <a:spLocks noGrp="1"/>
          </p:cNvSpPr>
          <p:nvPr>
            <p:ph type="sldNum" sz="quarter" idx="16"/>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1" baseline="0">
                <a:solidFill>
                  <a:schemeClr val="tx1"/>
                </a:solidFill>
                <a:latin typeface="Arial" panose="020B0604020202020204" pitchFamily="34" charset="0"/>
                <a:ea typeface="微软雅黑" panose="020B0503020204020204" charset="-122"/>
                <a:cs typeface="微软雅黑" panose="020B0503020204020204" charset="-122"/>
              </a:defRPr>
            </a:lvl1pPr>
          </a:lstStyle>
          <a:p>
            <a:r>
              <a:rPr lang="zh-CN" altLang="en-US" dirty="0"/>
              <a:t>单击编辑标题</a:t>
            </a:r>
            <a:endParaRPr lang="zh-CN" altLang="en-US" dirty="0"/>
          </a:p>
        </p:txBody>
      </p:sp>
      <p:sp>
        <p:nvSpPr>
          <p:cNvPr id="7" name="文本占位符 6"/>
          <p:cNvSpPr>
            <a:spLocks noGrp="1"/>
          </p:cNvSpPr>
          <p:nvPr>
            <p:ph type="body" sz="quarter" idx="13"/>
            <p:custDataLst>
              <p:tags r:id="rId4"/>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cs typeface="微软雅黑" panose="020B0503020204020204" charset="-122"/>
              </a:defRPr>
            </a:lvl1pPr>
            <a:lvl2pPr>
              <a:defRPr baseline="0">
                <a:solidFill>
                  <a:schemeClr val="tx1"/>
                </a:solidFill>
                <a:latin typeface="Arial" panose="020B0604020202020204" pitchFamily="34" charset="0"/>
                <a:ea typeface="微软雅黑" panose="020B0503020204020204" charset="-122"/>
                <a:cs typeface="微软雅黑" panose="020B0503020204020204" charset="-122"/>
              </a:defRPr>
            </a:lvl2pPr>
            <a:lvl3pPr>
              <a:defRPr baseline="0">
                <a:solidFill>
                  <a:schemeClr val="tx1"/>
                </a:solidFill>
                <a:latin typeface="Arial" panose="020B0604020202020204" pitchFamily="34" charset="0"/>
                <a:ea typeface="微软雅黑" panose="020B0503020204020204" charset="-122"/>
                <a:cs typeface="微软雅黑" panose="020B0503020204020204" charset="-122"/>
              </a:defRPr>
            </a:lvl3pPr>
            <a:lvl4pPr>
              <a:defRPr baseline="0">
                <a:solidFill>
                  <a:schemeClr val="tx1"/>
                </a:solidFill>
                <a:latin typeface="Arial" panose="020B0604020202020204" pitchFamily="34" charset="0"/>
                <a:ea typeface="微软雅黑" panose="020B0503020204020204" charset="-122"/>
                <a:cs typeface="微软雅黑" panose="020B0503020204020204" charset="-122"/>
              </a:defRPr>
            </a:lvl4pPr>
            <a:lvl5pPr>
              <a:defRPr baseline="0">
                <a:solidFill>
                  <a:schemeClr val="tx1"/>
                </a:solidFill>
                <a:latin typeface="Arial" panose="020B0604020202020204" pitchFamily="34" charset="0"/>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5"/>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cs typeface="微软雅黑" panose="020B0503020204020204" charset="-122"/>
              </a:defRPr>
            </a:lvl1pPr>
            <a:lvl2pPr>
              <a:defRPr baseline="0">
                <a:solidFill>
                  <a:schemeClr val="tx1"/>
                </a:solidFill>
                <a:latin typeface="Arial" panose="020B0604020202020204" pitchFamily="34" charset="0"/>
                <a:ea typeface="微软雅黑" panose="020B0503020204020204" charset="-122"/>
                <a:cs typeface="微软雅黑" panose="020B0503020204020204" charset="-122"/>
              </a:defRPr>
            </a:lvl2pPr>
            <a:lvl3pPr>
              <a:defRPr baseline="0">
                <a:solidFill>
                  <a:schemeClr val="tx1"/>
                </a:solidFill>
                <a:latin typeface="Arial" panose="020B0604020202020204" pitchFamily="34" charset="0"/>
                <a:ea typeface="微软雅黑" panose="020B0503020204020204" charset="-122"/>
                <a:cs typeface="微软雅黑" panose="020B0503020204020204" charset="-122"/>
              </a:defRPr>
            </a:lvl3pPr>
            <a:lvl4pPr>
              <a:defRPr baseline="0">
                <a:solidFill>
                  <a:schemeClr val="tx1"/>
                </a:solidFill>
                <a:latin typeface="Arial" panose="020B0604020202020204" pitchFamily="34" charset="0"/>
                <a:ea typeface="微软雅黑" panose="020B0503020204020204" charset="-122"/>
                <a:cs typeface="微软雅黑" panose="020B0503020204020204" charset="-122"/>
              </a:defRPr>
            </a:lvl4pPr>
            <a:lvl5pPr>
              <a:defRPr baseline="0">
                <a:solidFill>
                  <a:schemeClr val="tx1"/>
                </a:solidFill>
                <a:latin typeface="Arial" panose="020B0604020202020204" pitchFamily="34" charset="0"/>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5"/>
            <p:custDataLst>
              <p:tags r:id="rId6"/>
            </p:custDataLst>
          </p:nvPr>
        </p:nvSpPr>
        <p:spPr/>
        <p:txBody>
          <a:bodyPr/>
          <a:lstStyle/>
          <a:p>
            <a:fld id="{760FBDFE-C587-4B4C-A407-44438C67B59E}" type="datetimeFigureOut">
              <a:rPr lang="zh-CN" altLang="en-US" smtClean="0"/>
            </a:fld>
            <a:endParaRPr lang="zh-CN" altLang="en-US"/>
          </a:p>
        </p:txBody>
      </p:sp>
      <p:sp>
        <p:nvSpPr>
          <p:cNvPr id="10" name="页脚占位符 9"/>
          <p:cNvSpPr>
            <a:spLocks noGrp="1"/>
          </p:cNvSpPr>
          <p:nvPr>
            <p:ph type="ftr" sz="quarter" idx="16"/>
            <p:custDataLst>
              <p:tags r:id="rId7"/>
            </p:custDataLst>
          </p:nvPr>
        </p:nvSpPr>
        <p:spPr/>
        <p:txBody>
          <a:bodyPr/>
          <a:lstStyle/>
          <a:p>
            <a:endParaRPr lang="zh-CN" altLang="en-US" dirty="0"/>
          </a:p>
        </p:txBody>
      </p:sp>
      <p:sp>
        <p:nvSpPr>
          <p:cNvPr id="11" name="灯片编号占位符 10"/>
          <p:cNvSpPr>
            <a:spLocks noGrp="1"/>
          </p:cNvSpPr>
          <p:nvPr>
            <p:ph type="sldNum" sz="quarter" idx="17"/>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1" baseline="0">
                <a:solidFill>
                  <a:schemeClr val="tx1"/>
                </a:solidFill>
                <a:latin typeface="Arial" panose="020B0604020202020204" pitchFamily="34" charset="0"/>
                <a:ea typeface="微软雅黑" panose="020B0503020204020204" charset="-122"/>
                <a:cs typeface="微软雅黑" panose="020B0503020204020204" charset="-122"/>
              </a:defRPr>
            </a:lvl1pPr>
          </a:lstStyle>
          <a:p>
            <a:r>
              <a:rPr lang="zh-CN" altLang="en-US"/>
              <a:t>单击此处编辑母版标题样式</a:t>
            </a:r>
            <a:endParaRPr lang="zh-CN" altLang="en-US"/>
          </a:p>
        </p:txBody>
      </p:sp>
      <p:sp>
        <p:nvSpPr>
          <p:cNvPr id="7" name="文本占位符 6"/>
          <p:cNvSpPr>
            <a:spLocks noGrp="1"/>
          </p:cNvSpPr>
          <p:nvPr>
            <p:ph type="body" sz="quarter" idx="13"/>
            <p:custDataLst>
              <p:tags r:id="rId4"/>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cs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5"/>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cs typeface="微软雅黑" panose="020B0503020204020204" charset="-122"/>
              </a:defRPr>
            </a:lvl1pPr>
            <a:lvl2pPr>
              <a:defRPr baseline="0">
                <a:solidFill>
                  <a:schemeClr val="tx1"/>
                </a:solidFill>
                <a:latin typeface="Arial" panose="020B0604020202020204" pitchFamily="34" charset="0"/>
                <a:ea typeface="微软雅黑" panose="020B0503020204020204" charset="-122"/>
                <a:cs typeface="微软雅黑" panose="020B0503020204020204" charset="-122"/>
              </a:defRPr>
            </a:lvl2pPr>
            <a:lvl3pPr>
              <a:defRPr baseline="0">
                <a:solidFill>
                  <a:schemeClr val="tx1"/>
                </a:solidFill>
                <a:latin typeface="Arial" panose="020B0604020202020204" pitchFamily="34" charset="0"/>
                <a:ea typeface="微软雅黑" panose="020B0503020204020204" charset="-122"/>
                <a:cs typeface="微软雅黑" panose="020B0503020204020204" charset="-122"/>
              </a:defRPr>
            </a:lvl3pPr>
            <a:lvl4pPr>
              <a:defRPr baseline="0">
                <a:solidFill>
                  <a:schemeClr val="tx1"/>
                </a:solidFill>
                <a:latin typeface="Arial" panose="020B0604020202020204" pitchFamily="34" charset="0"/>
                <a:ea typeface="微软雅黑" panose="020B0503020204020204" charset="-122"/>
                <a:cs typeface="微软雅黑" panose="020B0503020204020204" charset="-122"/>
              </a:defRPr>
            </a:lvl4pPr>
            <a:lvl5pPr>
              <a:defRPr baseline="0">
                <a:solidFill>
                  <a:schemeClr val="tx1"/>
                </a:solidFill>
                <a:latin typeface="Arial" panose="020B0604020202020204" pitchFamily="34" charset="0"/>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5"/>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6"/>
            <p:custDataLst>
              <p:tags r:id="rId7"/>
            </p:custDataLst>
          </p:nvPr>
        </p:nvSpPr>
        <p:spPr/>
        <p:txBody>
          <a:bodyPr/>
          <a:lstStyle/>
          <a:p>
            <a:endParaRPr lang="zh-CN" altLang="en-US" dirty="0"/>
          </a:p>
        </p:txBody>
      </p:sp>
      <p:sp>
        <p:nvSpPr>
          <p:cNvPr id="11" name="灯片编号占位符 10"/>
          <p:cNvSpPr>
            <a:spLocks noGrp="1"/>
          </p:cNvSpPr>
          <p:nvPr>
            <p:ph type="sldNum" sz="quarter" idx="17"/>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1" baseline="0">
                <a:solidFill>
                  <a:schemeClr val="tx1"/>
                </a:solidFill>
                <a:latin typeface="Arial" panose="020B0604020202020204" pitchFamily="34" charset="0"/>
                <a:ea typeface="微软雅黑" panose="020B0503020204020204" charset="-122"/>
                <a:cs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4"/>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cs typeface="微软雅黑" panose="020B0503020204020204" charset="-122"/>
              </a:defRPr>
            </a:lvl1pPr>
            <a:lvl2pPr>
              <a:defRPr baseline="0">
                <a:solidFill>
                  <a:schemeClr val="tx1"/>
                </a:solidFill>
                <a:latin typeface="Arial" panose="020B0604020202020204" pitchFamily="34" charset="0"/>
                <a:ea typeface="微软雅黑" panose="020B0503020204020204" charset="-122"/>
                <a:cs typeface="微软雅黑" panose="020B0503020204020204" charset="-122"/>
              </a:defRPr>
            </a:lvl2pPr>
            <a:lvl3pPr>
              <a:defRPr baseline="0">
                <a:solidFill>
                  <a:schemeClr val="tx1"/>
                </a:solidFill>
                <a:latin typeface="Arial" panose="020B0604020202020204" pitchFamily="34" charset="0"/>
                <a:ea typeface="微软雅黑" panose="020B0503020204020204" charset="-122"/>
                <a:cs typeface="微软雅黑" panose="020B0503020204020204" charset="-122"/>
              </a:defRPr>
            </a:lvl3pPr>
            <a:lvl4pPr>
              <a:defRPr baseline="0">
                <a:solidFill>
                  <a:schemeClr val="tx1"/>
                </a:solidFill>
                <a:latin typeface="Arial" panose="020B0604020202020204" pitchFamily="34" charset="0"/>
                <a:ea typeface="微软雅黑" panose="020B0503020204020204" charset="-122"/>
                <a:cs typeface="微软雅黑" panose="020B0503020204020204" charset="-122"/>
              </a:defRPr>
            </a:lvl4pPr>
            <a:lvl5pPr>
              <a:defRPr baseline="0">
                <a:solidFill>
                  <a:schemeClr val="tx1"/>
                </a:solidFill>
                <a:latin typeface="Arial" panose="020B0604020202020204" pitchFamily="34" charset="0"/>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5"/>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cs typeface="微软雅黑" panose="020B050302020402020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5"/>
            <p:custDataLst>
              <p:tags r:id="rId6"/>
            </p:custDataLst>
          </p:nvPr>
        </p:nvSpPr>
        <p:spPr/>
        <p:txBody>
          <a:bodyPr/>
          <a:lstStyle/>
          <a:p>
            <a:fld id="{760FBDFE-C587-4B4C-A407-44438C67B59E}" type="datetimeFigureOut">
              <a:rPr lang="zh-CN" altLang="en-US" smtClean="0"/>
            </a:fld>
            <a:endParaRPr lang="zh-CN" altLang="en-US"/>
          </a:p>
        </p:txBody>
      </p:sp>
      <p:sp>
        <p:nvSpPr>
          <p:cNvPr id="10" name="页脚占位符 9"/>
          <p:cNvSpPr>
            <a:spLocks noGrp="1"/>
          </p:cNvSpPr>
          <p:nvPr>
            <p:ph type="ftr" sz="quarter" idx="16"/>
            <p:custDataLst>
              <p:tags r:id="rId7"/>
            </p:custDataLst>
          </p:nvPr>
        </p:nvSpPr>
        <p:spPr/>
        <p:txBody>
          <a:bodyPr/>
          <a:lstStyle/>
          <a:p>
            <a:endParaRPr lang="zh-CN" altLang="en-US" dirty="0"/>
          </a:p>
        </p:txBody>
      </p:sp>
      <p:sp>
        <p:nvSpPr>
          <p:cNvPr id="11" name="灯片编号占位符 10"/>
          <p:cNvSpPr>
            <a:spLocks noGrp="1"/>
          </p:cNvSpPr>
          <p:nvPr>
            <p:ph type="sldNum" sz="quarter" idx="17"/>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1" baseline="0">
                <a:solidFill>
                  <a:schemeClr val="tx1"/>
                </a:solidFill>
                <a:latin typeface="Arial" panose="020B0604020202020204" pitchFamily="34" charset="0"/>
                <a:ea typeface="微软雅黑" panose="020B0503020204020204" charset="-122"/>
                <a:cs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4"/>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cs typeface="微软雅黑" panose="020B0503020204020204" charset="-122"/>
              </a:defRPr>
            </a:lvl1pPr>
            <a:lvl2pPr>
              <a:defRPr baseline="0">
                <a:solidFill>
                  <a:schemeClr val="tx1"/>
                </a:solidFill>
                <a:latin typeface="Arial" panose="020B0604020202020204" pitchFamily="34" charset="0"/>
                <a:ea typeface="微软雅黑" panose="020B0503020204020204" charset="-122"/>
                <a:cs typeface="微软雅黑" panose="020B0503020204020204" charset="-122"/>
              </a:defRPr>
            </a:lvl2pPr>
            <a:lvl3pPr>
              <a:defRPr baseline="0">
                <a:solidFill>
                  <a:schemeClr val="tx1"/>
                </a:solidFill>
                <a:latin typeface="Arial" panose="020B0604020202020204" pitchFamily="34" charset="0"/>
                <a:ea typeface="微软雅黑" panose="020B0503020204020204" charset="-122"/>
                <a:cs typeface="微软雅黑" panose="020B0503020204020204" charset="-122"/>
              </a:defRPr>
            </a:lvl3pPr>
            <a:lvl4pPr>
              <a:defRPr baseline="0">
                <a:solidFill>
                  <a:schemeClr val="tx1"/>
                </a:solidFill>
                <a:latin typeface="Arial" panose="020B0604020202020204" pitchFamily="34" charset="0"/>
                <a:ea typeface="微软雅黑" panose="020B0503020204020204" charset="-122"/>
                <a:cs typeface="微软雅黑" panose="020B0503020204020204" charset="-122"/>
              </a:defRPr>
            </a:lvl4pPr>
            <a:lvl5pPr>
              <a:defRPr baseline="0">
                <a:solidFill>
                  <a:schemeClr val="tx1"/>
                </a:solidFill>
                <a:latin typeface="Arial" panose="020B0604020202020204" pitchFamily="34" charset="0"/>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5"/>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cs typeface="微软雅黑" panose="020B0503020204020204" charset="-122"/>
              </a:defRPr>
            </a:lvl1pPr>
            <a:lvl2pPr>
              <a:defRPr baseline="0">
                <a:solidFill>
                  <a:schemeClr val="tx1"/>
                </a:solidFill>
                <a:latin typeface="Arial" panose="020B0604020202020204" pitchFamily="34" charset="0"/>
                <a:ea typeface="微软雅黑" panose="020B0503020204020204" charset="-122"/>
                <a:cs typeface="微软雅黑" panose="020B0503020204020204" charset="-122"/>
              </a:defRPr>
            </a:lvl2pPr>
            <a:lvl3pPr>
              <a:defRPr baseline="0">
                <a:solidFill>
                  <a:schemeClr val="tx1"/>
                </a:solidFill>
                <a:latin typeface="Arial" panose="020B0604020202020204" pitchFamily="34" charset="0"/>
                <a:ea typeface="微软雅黑" panose="020B0503020204020204" charset="-122"/>
                <a:cs typeface="微软雅黑" panose="020B0503020204020204" charset="-122"/>
              </a:defRPr>
            </a:lvl3pPr>
            <a:lvl4pPr>
              <a:defRPr baseline="0">
                <a:solidFill>
                  <a:schemeClr val="tx1"/>
                </a:solidFill>
                <a:latin typeface="Arial" panose="020B0604020202020204" pitchFamily="34" charset="0"/>
                <a:ea typeface="微软雅黑" panose="020B0503020204020204" charset="-122"/>
                <a:cs typeface="微软雅黑" panose="020B0503020204020204" charset="-122"/>
              </a:defRPr>
            </a:lvl4pPr>
            <a:lvl5pPr>
              <a:defRPr baseline="0">
                <a:solidFill>
                  <a:schemeClr val="tx1"/>
                </a:solidFill>
                <a:latin typeface="Arial" panose="020B0604020202020204" pitchFamily="34" charset="0"/>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6"/>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cs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7"/>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cs typeface="微软雅黑" panose="020B050302020402020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7"/>
            <p:custDataLst>
              <p:tags r:id="rId8"/>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8"/>
            <p:custDataLst>
              <p:tags r:id="rId9"/>
            </p:custDataLst>
          </p:nvPr>
        </p:nvSpPr>
        <p:spPr/>
        <p:txBody>
          <a:bodyPr/>
          <a:lstStyle/>
          <a:p>
            <a:endParaRPr lang="zh-CN" altLang="en-US" dirty="0"/>
          </a:p>
        </p:txBody>
      </p:sp>
      <p:sp>
        <p:nvSpPr>
          <p:cNvPr id="12" name="灯片编号占位符 11"/>
          <p:cNvSpPr>
            <a:spLocks noGrp="1"/>
          </p:cNvSpPr>
          <p:nvPr>
            <p:ph type="sldNum" sz="quarter" idx="19"/>
            <p:custDataLst>
              <p:tags r:id="rId10"/>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1" baseline="0">
                <a:solidFill>
                  <a:schemeClr val="tx1"/>
                </a:solidFill>
                <a:latin typeface="Arial" panose="020B0604020202020204" pitchFamily="34" charset="0"/>
                <a:ea typeface="微软雅黑" panose="020B0503020204020204" charset="-122"/>
                <a:cs typeface="微软雅黑" panose="020B0503020204020204" charset="-122"/>
              </a:defRPr>
            </a:lvl1pPr>
          </a:lstStyle>
          <a:p>
            <a:r>
              <a:rPr lang="zh-CN" altLang="en-US" dirty="0"/>
              <a:t>单击此处编辑标题</a:t>
            </a:r>
            <a:endParaRPr lang="zh-CN" altLang="en-US" dirty="0"/>
          </a:p>
        </p:txBody>
      </p:sp>
      <p:sp>
        <p:nvSpPr>
          <p:cNvPr id="7" name="文本占位符 6"/>
          <p:cNvSpPr>
            <a:spLocks noGrp="1"/>
          </p:cNvSpPr>
          <p:nvPr>
            <p:ph type="body" sz="quarter" idx="13"/>
            <p:custDataLst>
              <p:tags r:id="rId4"/>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cs typeface="微软雅黑" panose="020B050302020402020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4"/>
            <p:custDataLst>
              <p:tags r:id="rId5"/>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5"/>
            <p:custDataLst>
              <p:tags r:id="rId6"/>
            </p:custDataLst>
          </p:nvPr>
        </p:nvSpPr>
        <p:spPr/>
        <p:txBody>
          <a:bodyPr/>
          <a:lstStyle/>
          <a:p>
            <a:endParaRPr lang="zh-CN" altLang="en-US" dirty="0"/>
          </a:p>
        </p:txBody>
      </p:sp>
      <p:sp>
        <p:nvSpPr>
          <p:cNvPr id="9" name="灯片编号占位符 8"/>
          <p:cNvSpPr>
            <a:spLocks noGrp="1"/>
          </p:cNvSpPr>
          <p:nvPr>
            <p:ph type="sldNum" sz="quarter" idx="16"/>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8" name="圆角矩形 8"/>
          <p:cNvSpPr/>
          <p:nvPr>
            <p:custDataLst>
              <p:tags r:id="rId2"/>
            </p:custDataLst>
          </p:nvPr>
        </p:nvSpPr>
        <p:spPr>
          <a:xfrm>
            <a:off x="399098" y="351155"/>
            <a:ext cx="11393805" cy="6155690"/>
          </a:xfrm>
          <a:prstGeom prst="roundRect">
            <a:avLst>
              <a:gd name="adj" fmla="val 3654"/>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微软雅黑" panose="020B0503020204020204" charset="-122"/>
            </a:endParaRPr>
          </a:p>
        </p:txBody>
      </p:sp>
      <p:sp>
        <p:nvSpPr>
          <p:cNvPr id="7" name="正文"/>
          <p:cNvSpPr txBox="1"/>
          <p:nvPr>
            <p:ph idx="2" hasCustomPrompt="1"/>
            <p:custDataLst>
              <p:tags r:id="rId3"/>
            </p:custDataLst>
          </p:nvPr>
        </p:nvSpPr>
        <p:spPr>
          <a:xfrm>
            <a:off x="608400" y="1490400"/>
            <a:ext cx="10969200" cy="47592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1200"/>
              </a:spcBef>
              <a:spcAft>
                <a:spcPts val="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微软雅黑" panose="020B0503020204020204"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pPr>
            <a:r>
              <a:rPr lang="zh-CN" altLang="en-US" dirty="0">
                <a:ln>
                  <a:noFill/>
                  <a:prstDash val="sysDot"/>
                </a:ln>
                <a:latin typeface="+mn-ea"/>
                <a:ea typeface="+mn-ea"/>
                <a:cs typeface="MiSans Normal" panose="00000500000000000000" charset="-122"/>
                <a:sym typeface="+mn-ea"/>
              </a:rPr>
              <a:t>单击此处添加文本</a:t>
            </a:r>
            <a:endParaRPr lang="zh-CN" altLang="en-US" dirty="0">
              <a:ln>
                <a:noFill/>
                <a:prstDash val="sysDot"/>
              </a:ln>
              <a:latin typeface="+mn-ea"/>
              <a:ea typeface="+mn-ea"/>
              <a:cs typeface="MiSans Normal" panose="00000500000000000000" charset="-122"/>
              <a:sym typeface="+mn-ea"/>
            </a:endParaRPr>
          </a:p>
        </p:txBody>
      </p:sp>
      <p:sp>
        <p:nvSpPr>
          <p:cNvPr id="6" name="标题"/>
          <p:cNvSpPr txBox="1"/>
          <p:nvPr>
            <p:ph type="title" idx="1"/>
            <p:custDataLst>
              <p:tags r:id="rId4"/>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1" i="0" u="none" strike="noStrike" kern="1200" cap="none" spc="300" normalizeH="0" baseline="0" noProof="1" dirty="0">
                <a:ln>
                  <a:noFill/>
                  <a:prstDash val="sysDot"/>
                </a:ln>
                <a:solidFill>
                  <a:schemeClr val="tx1">
                    <a:lumMod val="75000"/>
                    <a:lumOff val="25000"/>
                  </a:schemeClr>
                </a:solidFill>
                <a:latin typeface="+mj-ea"/>
                <a:ea typeface="+mj-ea"/>
                <a:cs typeface="微软雅黑" panose="020B0503020204020204" charset="-122"/>
              </a:defRPr>
            </a:lvl1pPr>
          </a:lstStyle>
          <a:p>
            <a:pPr lvl="0" algn="ctr"/>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6"/>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节标题">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9" name="任意多边形: 形状 3"/>
          <p:cNvSpPr/>
          <p:nvPr userDrawn="1">
            <p:custDataLst>
              <p:tags r:id="rId2"/>
            </p:custDataLst>
          </p:nvPr>
        </p:nvSpPr>
        <p:spPr>
          <a:xfrm flipH="1">
            <a:off x="6946901" y="0"/>
            <a:ext cx="5245101" cy="5210811"/>
          </a:xfrm>
          <a:custGeom>
            <a:avLst/>
            <a:gdLst>
              <a:gd name="connsiteX0" fmla="*/ 754709 w 5245101"/>
              <a:gd name="connsiteY0" fmla="*/ 0 h 5210811"/>
              <a:gd name="connsiteX1" fmla="*/ 0 w 5245101"/>
              <a:gd name="connsiteY1" fmla="*/ 0 h 5210811"/>
              <a:gd name="connsiteX2" fmla="*/ 0 w 5245101"/>
              <a:gd name="connsiteY2" fmla="*/ 618673 h 5210811"/>
              <a:gd name="connsiteX3" fmla="*/ 24797 w 5245101"/>
              <a:gd name="connsiteY3" fmla="*/ 579803 h 5210811"/>
              <a:gd name="connsiteX4" fmla="*/ 627923 w 5245101"/>
              <a:gd name="connsiteY4" fmla="*/ 58163 h 5210811"/>
              <a:gd name="connsiteX5" fmla="*/ 4926654 w 5245101"/>
              <a:gd name="connsiteY5" fmla="*/ 0 h 5210811"/>
              <a:gd name="connsiteX6" fmla="*/ 2132003 w 5245101"/>
              <a:gd name="connsiteY6" fmla="*/ 0 h 5210811"/>
              <a:gd name="connsiteX7" fmla="*/ 2258789 w 5245101"/>
              <a:gd name="connsiteY7" fmla="*/ 58163 h 5210811"/>
              <a:gd name="connsiteX8" fmla="*/ 3154080 w 5245101"/>
              <a:gd name="connsiteY8" fmla="*/ 1490663 h 5210811"/>
              <a:gd name="connsiteX9" fmla="*/ 1443356 w 5245101"/>
              <a:gd name="connsiteY9" fmla="*/ 3119790 h 5210811"/>
              <a:gd name="connsiteX10" fmla="*/ 24797 w 5245101"/>
              <a:gd name="connsiteY10" fmla="*/ 2401523 h 5210811"/>
              <a:gd name="connsiteX11" fmla="*/ 0 w 5245101"/>
              <a:gd name="connsiteY11" fmla="*/ 2362654 h 5210811"/>
              <a:gd name="connsiteX12" fmla="*/ 0 w 5245101"/>
              <a:gd name="connsiteY12" fmla="*/ 4932529 h 5210811"/>
              <a:gd name="connsiteX13" fmla="*/ 136188 w 5245101"/>
              <a:gd name="connsiteY13" fmla="*/ 4985074 h 5210811"/>
              <a:gd name="connsiteX14" fmla="*/ 1443356 w 5245101"/>
              <a:gd name="connsiteY14" fmla="*/ 5210811 h 5210811"/>
              <a:gd name="connsiteX15" fmla="*/ 5245101 w 5245101"/>
              <a:gd name="connsiteY15" fmla="*/ 1490663 h 5210811"/>
              <a:gd name="connsiteX16" fmla="*/ 4946341 w 5245101"/>
              <a:gd name="connsiteY16" fmla="*/ 42614 h 5210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45101" h="5210811">
                <a:moveTo>
                  <a:pt x="754709" y="0"/>
                </a:moveTo>
                <a:lnTo>
                  <a:pt x="0" y="0"/>
                </a:lnTo>
                <a:lnTo>
                  <a:pt x="0" y="618673"/>
                </a:lnTo>
                <a:lnTo>
                  <a:pt x="24797" y="579803"/>
                </a:lnTo>
                <a:cubicBezTo>
                  <a:pt x="178511" y="363127"/>
                  <a:pt x="385525" y="183561"/>
                  <a:pt x="627923" y="58163"/>
                </a:cubicBezTo>
                <a:close/>
                <a:moveTo>
                  <a:pt x="4926654" y="0"/>
                </a:moveTo>
                <a:lnTo>
                  <a:pt x="2132003" y="0"/>
                </a:lnTo>
                <a:lnTo>
                  <a:pt x="2258789" y="58163"/>
                </a:lnTo>
                <a:cubicBezTo>
                  <a:pt x="2792064" y="334038"/>
                  <a:pt x="3154080" y="872091"/>
                  <a:pt x="3154080" y="1490663"/>
                </a:cubicBezTo>
                <a:cubicBezTo>
                  <a:pt x="3154080" y="2390405"/>
                  <a:pt x="2388163" y="3119790"/>
                  <a:pt x="1443356" y="3119790"/>
                </a:cubicBezTo>
                <a:cubicBezTo>
                  <a:pt x="852852" y="3119790"/>
                  <a:pt x="332226" y="2834874"/>
                  <a:pt x="24797" y="2401523"/>
                </a:cubicBezTo>
                <a:lnTo>
                  <a:pt x="0" y="2362654"/>
                </a:lnTo>
                <a:lnTo>
                  <a:pt x="0" y="4932529"/>
                </a:lnTo>
                <a:lnTo>
                  <a:pt x="136188" y="4985074"/>
                </a:lnTo>
                <a:cubicBezTo>
                  <a:pt x="543784" y="5131111"/>
                  <a:pt x="984058" y="5210811"/>
                  <a:pt x="1443356" y="5210811"/>
                </a:cubicBezTo>
                <a:cubicBezTo>
                  <a:pt x="3543002" y="5210811"/>
                  <a:pt x="5245101" y="3545244"/>
                  <a:pt x="5245101" y="1490663"/>
                </a:cubicBezTo>
                <a:cubicBezTo>
                  <a:pt x="5245101" y="977018"/>
                  <a:pt x="5138720" y="487686"/>
                  <a:pt x="4946341" y="42614"/>
                </a:cubicBezTo>
                <a:close/>
              </a:path>
            </a:pathLst>
          </a:custGeom>
          <a:gradFill>
            <a:gsLst>
              <a:gs pos="0">
                <a:schemeClr val="bg1">
                  <a:alpha val="34000"/>
                </a:schemeClr>
              </a:gs>
              <a:gs pos="100000">
                <a:schemeClr val="bg1">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en-US" altLang="zh-CN">
              <a:solidFill>
                <a:schemeClr val="tx1"/>
              </a:solidFill>
              <a:latin typeface="+mj-ea"/>
              <a:ea typeface="+mj-ea"/>
              <a:cs typeface="微软雅黑" panose="020B0503020204020204" charset="-122"/>
            </a:endParaRPr>
          </a:p>
        </p:txBody>
      </p:sp>
      <p:sp>
        <p:nvSpPr>
          <p:cNvPr id="10" name="任意多边形: 形状 9"/>
          <p:cNvSpPr/>
          <p:nvPr userDrawn="1">
            <p:custDataLst>
              <p:tags r:id="rId3"/>
            </p:custDataLst>
          </p:nvPr>
        </p:nvSpPr>
        <p:spPr>
          <a:xfrm flipH="1">
            <a:off x="0" y="5172075"/>
            <a:ext cx="1795780" cy="1685918"/>
          </a:xfrm>
          <a:custGeom>
            <a:avLst/>
            <a:gdLst>
              <a:gd name="connsiteX0" fmla="*/ 1664653 w 1795780"/>
              <a:gd name="connsiteY0" fmla="*/ 0 h 1685918"/>
              <a:gd name="connsiteX1" fmla="*/ 0 w 1795780"/>
              <a:gd name="connsiteY1" fmla="*/ 1682433 h 1685918"/>
              <a:gd name="connsiteX2" fmla="*/ 174 w 1795780"/>
              <a:gd name="connsiteY2" fmla="*/ 1685918 h 1685918"/>
              <a:gd name="connsiteX3" fmla="*/ 1040450 w 1795780"/>
              <a:gd name="connsiteY3" fmla="*/ 1685918 h 1685918"/>
              <a:gd name="connsiteX4" fmla="*/ 1040108 w 1795780"/>
              <a:gd name="connsiteY4" fmla="*/ 1682433 h 1685918"/>
              <a:gd name="connsiteX5" fmla="*/ 1664652 w 1795780"/>
              <a:gd name="connsiteY5" fmla="*/ 1040109 h 1685918"/>
              <a:gd name="connsiteX6" fmla="*/ 1790519 w 1795780"/>
              <a:gd name="connsiteY6" fmla="*/ 1053159 h 1685918"/>
              <a:gd name="connsiteX7" fmla="*/ 1795780 w 1795780"/>
              <a:gd name="connsiteY7" fmla="*/ 1054838 h 1685918"/>
              <a:gd name="connsiteX8" fmla="*/ 1795780 w 1795780"/>
              <a:gd name="connsiteY8" fmla="*/ 6692 h 1685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780" h="1685918">
                <a:moveTo>
                  <a:pt x="1664653" y="0"/>
                </a:moveTo>
                <a:cubicBezTo>
                  <a:pt x="745291" y="0"/>
                  <a:pt x="0" y="753251"/>
                  <a:pt x="0" y="1682433"/>
                </a:cubicBezTo>
                <a:lnTo>
                  <a:pt x="174" y="1685918"/>
                </a:lnTo>
                <a:lnTo>
                  <a:pt x="1040450" y="1685918"/>
                </a:lnTo>
                <a:lnTo>
                  <a:pt x="1040108" y="1682433"/>
                </a:lnTo>
                <a:cubicBezTo>
                  <a:pt x="1040108" y="1327687"/>
                  <a:pt x="1319726" y="1040109"/>
                  <a:pt x="1664652" y="1040109"/>
                </a:cubicBezTo>
                <a:cubicBezTo>
                  <a:pt x="1707768" y="1040109"/>
                  <a:pt x="1749863" y="1044603"/>
                  <a:pt x="1790519" y="1053159"/>
                </a:cubicBezTo>
                <a:lnTo>
                  <a:pt x="1795780" y="1054838"/>
                </a:lnTo>
                <a:lnTo>
                  <a:pt x="1795780" y="6692"/>
                </a:lnTo>
                <a:close/>
              </a:path>
            </a:pathLst>
          </a:custGeom>
          <a:gradFill>
            <a:gsLst>
              <a:gs pos="0">
                <a:schemeClr val="bg1">
                  <a:alpha val="28000"/>
                </a:schemeClr>
              </a:gs>
              <a:gs pos="100000">
                <a:schemeClr val="bg1">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latin typeface="+mj-ea"/>
              <a:ea typeface="+mj-ea"/>
              <a:cs typeface="微软雅黑" panose="020B0503020204020204" charset="-122"/>
              <a:sym typeface="+mn-ea"/>
            </a:endParaRPr>
          </a:p>
        </p:txBody>
      </p:sp>
      <p:cxnSp>
        <p:nvCxnSpPr>
          <p:cNvPr id="22" name="直接连接符 21"/>
          <p:cNvCxnSpPr/>
          <p:nvPr userDrawn="1">
            <p:custDataLst>
              <p:tags r:id="rId4"/>
            </p:custDataLst>
          </p:nvPr>
        </p:nvCxnSpPr>
        <p:spPr>
          <a:xfrm>
            <a:off x="814705" y="601345"/>
            <a:ext cx="133985"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custDataLst>
              <p:tags r:id="rId5"/>
            </p:custDataLst>
          </p:nvPr>
        </p:nvCxnSpPr>
        <p:spPr>
          <a:xfrm>
            <a:off x="814705" y="659765"/>
            <a:ext cx="133985"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6"/>
            </p:custDataLst>
          </p:nvPr>
        </p:nvCxnSpPr>
        <p:spPr>
          <a:xfrm>
            <a:off x="814705" y="718185"/>
            <a:ext cx="133985"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7" name="文本占位符 6"/>
          <p:cNvSpPr txBox="1"/>
          <p:nvPr>
            <p:ph type="body" idx="3" hasCustomPrompt="1"/>
            <p:custDataLst>
              <p:tags r:id="rId7"/>
            </p:custDataLst>
          </p:nvPr>
        </p:nvSpPr>
        <p:spPr>
          <a:xfrm>
            <a:off x="1152525" y="1798320"/>
            <a:ext cx="4333875" cy="1181100"/>
          </a:xfrm>
          <a:prstGeom prst="rect">
            <a:avLst/>
          </a:prstGeom>
          <a:noFill/>
        </p:spPr>
        <p:txBody>
          <a:bodyPr wrap="square" lIns="0" tIns="0" rIns="0" bIns="0" rtlCol="0" anchor="b" anchorCtr="0">
            <a:normAutofit/>
          </a:bodyPr>
          <a:lstStyle>
            <a:lvl1pPr marL="0" marR="0" algn="l" defTabSz="914400" rtl="0" eaLnBrk="1" fontAlgn="auto" latinLnBrk="0" hangingPunct="1">
              <a:lnSpc>
                <a:spcPct val="100000"/>
              </a:lnSpc>
              <a:buClrTx/>
              <a:buSzTx/>
              <a:buFontTx/>
              <a:buNone/>
              <a:defRPr kumimoji="0" lang="en-US" altLang="zh-CN" sz="6600" b="1" i="0" u="none" strike="noStrike" kern="1200" cap="none" spc="0" normalizeH="0" baseline="0" noProof="1" dirty="0">
                <a:solidFill>
                  <a:schemeClr val="tx1">
                    <a:lumMod val="75000"/>
                    <a:lumOff val="25000"/>
                  </a:schemeClr>
                </a:solidFill>
                <a:latin typeface="+mj-ea"/>
                <a:ea typeface="+mj-ea"/>
                <a:cs typeface="微软雅黑" panose="020B0503020204020204" charset="-122"/>
                <a:sym typeface="+mn-ea"/>
              </a:defRPr>
            </a:lvl1pPr>
          </a:lstStyle>
          <a:p>
            <a:pPr lvl="0" algn="l">
              <a:lnSpc>
                <a:spcPct val="100000"/>
              </a:lnSpc>
            </a:pPr>
            <a:r>
              <a:rPr>
                <a:sym typeface="+mn-ea"/>
              </a:rPr>
              <a:t>编辑节编号</a:t>
            </a:r>
            <a:endParaRPr>
              <a:sym typeface="+mn-ea"/>
            </a:endParaRPr>
          </a:p>
        </p:txBody>
      </p:sp>
      <p:sp>
        <p:nvSpPr>
          <p:cNvPr id="6" name="标题 5"/>
          <p:cNvSpPr txBox="1"/>
          <p:nvPr>
            <p:ph type="title" idx="2" hasCustomPrompt="1"/>
            <p:custDataLst>
              <p:tags r:id="rId8"/>
            </p:custDataLst>
          </p:nvPr>
        </p:nvSpPr>
        <p:spPr>
          <a:xfrm>
            <a:off x="1215390" y="2984500"/>
            <a:ext cx="4892040" cy="1715135"/>
          </a:xfrm>
          <a:prstGeom prst="rect">
            <a:avLst/>
          </a:prstGeom>
          <a:noFill/>
        </p:spPr>
        <p:txBody>
          <a:bodyPr vert="horz" wrap="square" lIns="0" tIns="0" rIns="0" bIns="0" rtlCol="0" anchor="t" anchorCtr="0">
            <a:normAutofit/>
          </a:bodyPr>
          <a:lstStyle>
            <a:lvl1pPr marL="0" marR="0" lvl="0" algn="l" defTabSz="914400" rtl="0" eaLnBrk="1" fontAlgn="auto" latinLnBrk="0" hangingPunct="1">
              <a:lnSpc>
                <a:spcPct val="100000"/>
              </a:lnSpc>
              <a:buClrTx/>
              <a:buSzTx/>
              <a:buFontTx/>
              <a:buNone/>
              <a:defRPr kumimoji="0" lang="zh-CN" altLang="en-US" sz="5400" b="1" i="0" u="none" strike="noStrike" kern="1200" cap="none" spc="0" normalizeH="0" baseline="0" noProof="1" dirty="0">
                <a:solidFill>
                  <a:schemeClr val="accent1"/>
                </a:solidFill>
                <a:latin typeface="+mj-ea"/>
                <a:ea typeface="+mj-ea"/>
                <a:cs typeface="微软雅黑" panose="020B0503020204020204" charset="-122"/>
                <a:sym typeface="+mn-ea"/>
              </a:defRPr>
            </a:lvl1pPr>
          </a:lstStyle>
          <a:p>
            <a:pPr lvl="0" algn="l">
              <a:lnSpc>
                <a:spcPct val="100000"/>
              </a:lnSpc>
              <a:buClrTx/>
              <a:buSzTx/>
              <a:buFontTx/>
            </a:pPr>
            <a:r>
              <a:rPr>
                <a:sym typeface="+mn-ea"/>
              </a:rPr>
              <a:t>单击编辑标题</a:t>
            </a:r>
            <a:endParaRPr>
              <a:sym typeface="+mn-ea"/>
            </a:endParaRPr>
          </a:p>
        </p:txBody>
      </p:sp>
      <p:sp>
        <p:nvSpPr>
          <p:cNvPr id="33" name="圆角矩形 32"/>
          <p:cNvSpPr/>
          <p:nvPr userDrawn="1">
            <p:custDataLst>
              <p:tags r:id="rId9"/>
            </p:custDataLst>
          </p:nvPr>
        </p:nvSpPr>
        <p:spPr>
          <a:xfrm>
            <a:off x="1355090" y="4821555"/>
            <a:ext cx="572770" cy="36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dirty="0">
              <a:latin typeface="+mj-ea"/>
              <a:ea typeface="+mj-ea"/>
              <a:cs typeface="微软雅黑" panose="020B0503020204020204" charset="-122"/>
            </a:endParaRPr>
          </a:p>
        </p:txBody>
      </p:sp>
      <p:sp>
        <p:nvSpPr>
          <p:cNvPr id="3" name="日期占位符 2"/>
          <p:cNvSpPr>
            <a:spLocks noGrp="1"/>
          </p:cNvSpPr>
          <p:nvPr>
            <p:ph type="dt" sz="half" idx="10"/>
            <p:custDataLst>
              <p:tags r:id="rId10"/>
            </p:custDataLst>
          </p:nvPr>
        </p:nvSpPr>
        <p:spPr>
          <a:xfrm>
            <a:off x="612000" y="6314400"/>
            <a:ext cx="2700000" cy="316800"/>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11"/>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2"/>
            </p:custDataLst>
          </p:nvPr>
        </p:nvSpPr>
        <p:spPr>
          <a:xfrm>
            <a:off x="8877600" y="6314400"/>
            <a:ext cx="2700000" cy="316800"/>
          </a:xfrm>
        </p:spPr>
        <p:txBody>
          <a:bodyPr/>
          <a:lstStyle/>
          <a:p>
            <a:fld id="{49AE70B2-8BF9-45C0-BB95-33D1B9D3A854}" type="slidenum">
              <a:rPr lang="zh-CN" altLang="en-US" smtClean="0"/>
            </a:fld>
            <a:endParaRPr lang="zh-CN" altLang="en-US" dirty="0"/>
          </a:p>
        </p:txBody>
      </p:sp>
      <p:pic>
        <p:nvPicPr>
          <p:cNvPr id="8" name="图片 7" descr="图片1"/>
          <p:cNvPicPr>
            <a:picLocks noChangeAspect="1"/>
          </p:cNvPicPr>
          <p:nvPr userDrawn="1">
            <p:custDataLst>
              <p:tags r:id="rId13"/>
            </p:custDataLst>
          </p:nvPr>
        </p:nvPicPr>
        <p:blipFill>
          <a:blip r:embed="rId14"/>
          <a:stretch>
            <a:fillRect/>
          </a:stretch>
        </p:blipFill>
        <p:spPr>
          <a:xfrm>
            <a:off x="6487795" y="1307465"/>
            <a:ext cx="5718175" cy="40112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两栏内容">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9" name="圆角矩形 8"/>
          <p:cNvSpPr/>
          <p:nvPr>
            <p:custDataLst>
              <p:tags r:id="rId2"/>
            </p:custDataLst>
          </p:nvPr>
        </p:nvSpPr>
        <p:spPr>
          <a:xfrm>
            <a:off x="399098" y="351155"/>
            <a:ext cx="11393805" cy="6155690"/>
          </a:xfrm>
          <a:prstGeom prst="roundRect">
            <a:avLst>
              <a:gd name="adj" fmla="val 3654"/>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微软雅黑" panose="020B0503020204020204" charset="-122"/>
            </a:endParaRPr>
          </a:p>
        </p:txBody>
      </p:sp>
      <p:sp>
        <p:nvSpPr>
          <p:cNvPr id="8" name="正文"/>
          <p:cNvSpPr txBox="1"/>
          <p:nvPr>
            <p:ph idx="3"/>
            <p:custDataLst>
              <p:tags r:id="rId3"/>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微软雅黑" panose="020B0503020204020204"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单击此处编辑母版文本样式</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1"/>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第二级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2"/>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第三级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3"/>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第四级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4"/>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第五级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p:txBody>
      </p:sp>
      <p:sp>
        <p:nvSpPr>
          <p:cNvPr id="7" name="正文"/>
          <p:cNvSpPr txBox="1"/>
          <p:nvPr>
            <p:ph idx="2"/>
            <p:custDataLst>
              <p:tags r:id="rId4"/>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微软雅黑" panose="020B0503020204020204"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单击此处编辑母版文本样式</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1"/>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第二级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2"/>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第三级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3"/>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第四级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4"/>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第五级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p:txBody>
      </p:sp>
      <p:sp>
        <p:nvSpPr>
          <p:cNvPr id="6" name="标题"/>
          <p:cNvSpPr txBox="1"/>
          <p:nvPr>
            <p:ph type="title" idx="1"/>
            <p:custDataLst>
              <p:tags r:id="rId5"/>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1" i="0" u="none" strike="noStrike" kern="1200" cap="none" spc="300" normalizeH="0" baseline="0" noProof="1" dirty="0">
                <a:ln>
                  <a:noFill/>
                  <a:prstDash val="sysDot"/>
                </a:ln>
                <a:solidFill>
                  <a:schemeClr val="tx1">
                    <a:lumMod val="75000"/>
                    <a:lumOff val="25000"/>
                  </a:schemeClr>
                </a:solidFill>
                <a:latin typeface="+mj-ea"/>
                <a:ea typeface="+mj-ea"/>
                <a:cs typeface="微软雅黑" panose="020B0503020204020204" charset="-122"/>
              </a:defRPr>
            </a:lvl1pPr>
          </a:lstStyle>
          <a:p>
            <a:pPr lvl="0" algn="ctr"/>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比较">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11" name="圆角矩形 8"/>
          <p:cNvSpPr/>
          <p:nvPr>
            <p:custDataLst>
              <p:tags r:id="rId2"/>
            </p:custDataLst>
          </p:nvPr>
        </p:nvSpPr>
        <p:spPr>
          <a:xfrm>
            <a:off x="399098" y="351155"/>
            <a:ext cx="11393805" cy="6155690"/>
          </a:xfrm>
          <a:prstGeom prst="roundRect">
            <a:avLst>
              <a:gd name="adj" fmla="val 3654"/>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微软雅黑" panose="020B0503020204020204" charset="-122"/>
            </a:endParaRPr>
          </a:p>
        </p:txBody>
      </p:sp>
      <p:sp>
        <p:nvSpPr>
          <p:cNvPr id="10" name="标题"/>
          <p:cNvSpPr txBox="1"/>
          <p:nvPr>
            <p:ph type="title" idx="5"/>
            <p:custDataLst>
              <p:tags r:id="rId3"/>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1" i="0" u="none" strike="noStrike" kern="1200" cap="none" spc="300" normalizeH="0" baseline="0" noProof="1" dirty="0">
                <a:ln>
                  <a:noFill/>
                  <a:prstDash val="sysDot"/>
                </a:ln>
                <a:solidFill>
                  <a:schemeClr val="tx1">
                    <a:lumMod val="75000"/>
                    <a:lumOff val="25000"/>
                  </a:schemeClr>
                </a:solidFill>
                <a:latin typeface="+mj-ea"/>
                <a:ea typeface="+mj-ea"/>
                <a:cs typeface="微软雅黑" panose="020B0503020204020204" charset="-122"/>
              </a:defRPr>
            </a:lvl1pPr>
          </a:lstStyle>
          <a:p>
            <a:pPr lvl="0" algn="ctr"/>
            <a:r>
              <a:rPr>
                <a:sym typeface="+mn-ea"/>
              </a:rPr>
              <a:t>单击此处编辑母版标题样式</a:t>
            </a:r>
            <a:endParaRPr>
              <a:sym typeface="+mn-ea"/>
            </a:endParaRPr>
          </a:p>
        </p:txBody>
      </p:sp>
      <p:sp>
        <p:nvSpPr>
          <p:cNvPr id="9" name="正文"/>
          <p:cNvSpPr txBox="1"/>
          <p:nvPr>
            <p:ph idx="4"/>
            <p:custDataLst>
              <p:tags r:id="rId4"/>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微软雅黑" panose="020B0503020204020204"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单击此处编辑母版文本样式</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1"/>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第二级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2"/>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第三级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3"/>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第四级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4"/>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第五级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p:txBody>
      </p:sp>
      <p:sp>
        <p:nvSpPr>
          <p:cNvPr id="8" name="标题"/>
          <p:cNvSpPr txBox="1"/>
          <p:nvPr>
            <p:ph type="title" idx="3"/>
            <p:custDataLst>
              <p:tags r:id="rId5"/>
            </p:custDataLst>
          </p:nvPr>
        </p:nvSpPr>
        <p:spPr>
          <a:xfrm>
            <a:off x="62352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微软雅黑" panose="020B0503020204020204" charset="-122"/>
              </a:defRPr>
            </a:lvl1pPr>
          </a:lstStyle>
          <a:p>
            <a:pPr lvl="0"/>
            <a:r>
              <a:rPr>
                <a:sym typeface="+mn-ea"/>
              </a:rPr>
              <a:t>单击此处编辑母版标题样式</a:t>
            </a:r>
            <a:endParaRPr>
              <a:sym typeface="+mn-ea"/>
            </a:endParaRPr>
          </a:p>
        </p:txBody>
      </p:sp>
      <p:sp>
        <p:nvSpPr>
          <p:cNvPr id="7" name="正文"/>
          <p:cNvSpPr txBox="1"/>
          <p:nvPr>
            <p:ph idx="2"/>
            <p:custDataLst>
              <p:tags r:id="rId6"/>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微软雅黑" panose="020B0503020204020204"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单击此处编辑母版文本样式</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1"/>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第二级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2"/>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第三级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3"/>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第四级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a:p>
            <a:pPr lvl="4"/>
            <a:r>
              <a:rPr lang="zh-CN" altLang="en-US" dirty="0">
                <a:ln>
                  <a:noFill/>
                  <a:prstDash val="sysDot"/>
                </a:ln>
                <a:solidFill>
                  <a:schemeClr val="tx1">
                    <a:lumMod val="75000"/>
                    <a:lumOff val="25000"/>
                  </a:schemeClr>
                </a:solidFill>
                <a:latin typeface="+mn-ea"/>
                <a:ea typeface="+mn-ea"/>
                <a:cs typeface="MiSans Normal" panose="00000500000000000000" charset="-122"/>
                <a:sym typeface="+mn-ea"/>
              </a:rPr>
              <a:t>第五级</a:t>
            </a:r>
            <a:endParaRPr lang="zh-CN" altLang="en-US" dirty="0">
              <a:ln>
                <a:noFill/>
                <a:prstDash val="sysDot"/>
              </a:ln>
              <a:solidFill>
                <a:schemeClr val="tx1">
                  <a:lumMod val="75000"/>
                  <a:lumOff val="25000"/>
                </a:schemeClr>
              </a:solidFill>
              <a:latin typeface="+mn-ea"/>
              <a:ea typeface="+mn-ea"/>
              <a:cs typeface="MiSans Normal" panose="00000500000000000000" charset="-122"/>
              <a:sym typeface="+mn-ea"/>
            </a:endParaRPr>
          </a:p>
        </p:txBody>
      </p:sp>
      <p:sp>
        <p:nvSpPr>
          <p:cNvPr id="6" name="标题"/>
          <p:cNvSpPr txBox="1"/>
          <p:nvPr>
            <p:ph type="title" idx="1"/>
            <p:custDataLst>
              <p:tags r:id="rId7"/>
            </p:custDataLst>
          </p:nvPr>
        </p:nvSpPr>
        <p:spPr>
          <a:xfrm>
            <a:off x="6084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a:solidFill>
                  <a:schemeClr val="tx1">
                    <a:lumMod val="85000"/>
                    <a:lumOff val="15000"/>
                  </a:schemeClr>
                </a:solidFill>
                <a:latin typeface="+mn-ea"/>
                <a:ea typeface="+mn-ea"/>
                <a:cs typeface="微软雅黑" panose="020B0503020204020204" charset="-122"/>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仅标题">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pic>
        <p:nvPicPr>
          <p:cNvPr id="36" name="图片 35" descr="VCG41N1385287495"/>
          <p:cNvPicPr>
            <a:picLocks noChangeAspect="1"/>
          </p:cNvPicPr>
          <p:nvPr>
            <p:custDataLst>
              <p:tags r:id="rId2"/>
            </p:custDataLst>
          </p:nvPr>
        </p:nvPicPr>
        <p:blipFill>
          <a:blip r:embed="rId3">
            <a:alphaModFix amt="16000"/>
          </a:blip>
          <a:srcRect l="-95"/>
          <a:stretch>
            <a:fillRect/>
          </a:stretch>
        </p:blipFill>
        <p:spPr>
          <a:xfrm flipH="1">
            <a:off x="6480339" y="-6350"/>
            <a:ext cx="5711661" cy="4009467"/>
          </a:xfrm>
          <a:prstGeom prst="rect">
            <a:avLst/>
          </a:prstGeom>
        </p:spPr>
      </p:pic>
      <p:sp>
        <p:nvSpPr>
          <p:cNvPr id="7" name="副标题"/>
          <p:cNvSpPr txBox="1"/>
          <p:nvPr>
            <p:ph type="body" idx="2" hasCustomPrompt="1"/>
            <p:custDataLst>
              <p:tags r:id="rId4"/>
            </p:custDataLst>
          </p:nvPr>
        </p:nvSpPr>
        <p:spPr>
          <a:xfrm>
            <a:off x="797560" y="323850"/>
            <a:ext cx="8079740" cy="851535"/>
          </a:xfrm>
          <a:prstGeom prst="rect">
            <a:avLst/>
          </a:prstGeom>
          <a:noFill/>
          <a:ln>
            <a:noFill/>
          </a:ln>
        </p:spPr>
        <p:txBody>
          <a:bodyPr wrap="square" lIns="0" tIns="0" rIns="0" bIns="0" rtlCol="0" anchor="b">
            <a:normAutofit/>
          </a:bodyPr>
          <a:lstStyle>
            <a:lvl1pPr marL="0" marR="0" lvl="0" algn="l" defTabSz="914400" rtl="0" eaLnBrk="1" fontAlgn="auto" latinLnBrk="0" hangingPunct="1">
              <a:lnSpc>
                <a:spcPct val="100000"/>
              </a:lnSpc>
              <a:buClrTx/>
              <a:buSzTx/>
              <a:buFontTx/>
              <a:buNone/>
              <a:defRPr kumimoji="0" lang="en-US" sz="4000" b="1" i="0" u="none" strike="noStrike" kern="1200" cap="none" spc="300" normalizeH="0" baseline="0" noProof="1" dirty="0">
                <a:ln>
                  <a:solidFill>
                    <a:schemeClr val="accent1">
                      <a:alpha val="50000"/>
                    </a:schemeClr>
                  </a:solidFill>
                </a:ln>
                <a:noFill/>
                <a:latin typeface="+mj-ea"/>
                <a:ea typeface="+mj-ea"/>
                <a:cs typeface="微软雅黑" panose="020B0503020204020204" charset="-122"/>
                <a:sym typeface="+mn-ea"/>
              </a:defRPr>
            </a:lvl1pPr>
          </a:lstStyle>
          <a:p>
            <a:pPr lvl="0" algn="l">
              <a:buClrTx/>
              <a:buSzTx/>
              <a:buFontTx/>
            </a:pPr>
            <a:r>
              <a:rPr>
                <a:sym typeface="+mn-ea"/>
              </a:rPr>
              <a:t>单击此处编辑</a:t>
            </a:r>
            <a:r>
              <a:rPr lang="zh-CN" altLang="en-US">
                <a:sym typeface="+mn-ea"/>
              </a:rPr>
              <a:t>母版</a:t>
            </a:r>
            <a:r>
              <a:rPr>
                <a:sym typeface="+mn-ea"/>
              </a:rPr>
              <a:t>副标题</a:t>
            </a:r>
            <a:r>
              <a:rPr lang="zh-CN" altLang="en-US">
                <a:sym typeface="+mn-ea"/>
              </a:rPr>
              <a:t>样式</a:t>
            </a:r>
            <a:endParaRPr lang="zh-CN" altLang="en-US">
              <a:sym typeface="+mn-ea"/>
            </a:endParaRPr>
          </a:p>
        </p:txBody>
      </p:sp>
      <p:sp>
        <p:nvSpPr>
          <p:cNvPr id="6" name="标题"/>
          <p:cNvSpPr txBox="1"/>
          <p:nvPr>
            <p:ph type="title" idx="1" hasCustomPrompt="1"/>
            <p:custDataLst>
              <p:tags r:id="rId5"/>
            </p:custDataLst>
          </p:nvPr>
        </p:nvSpPr>
        <p:spPr>
          <a:xfrm>
            <a:off x="797560" y="1185636"/>
            <a:ext cx="1638300" cy="809625"/>
          </a:xfrm>
          <a:prstGeom prst="rect">
            <a:avLst/>
          </a:prstGeom>
          <a:noFill/>
        </p:spPr>
        <p:txBody>
          <a:bodyPr wrap="square" lIns="0" tIns="0" rIns="0" bIns="0" rtlCol="0" anchor="ctr">
            <a:normAutofit/>
          </a:bodyPr>
          <a:lstStyle>
            <a:defPPr>
              <a:defRPr lang="zh-CN"/>
            </a:defPPr>
            <a:lvl1pPr marL="0" marR="0" algn="l" defTabSz="914400" rtl="0" eaLnBrk="1" fontAlgn="auto" latinLnBrk="0" hangingPunct="1">
              <a:lnSpc>
                <a:spcPct val="100000"/>
              </a:lnSpc>
              <a:buClrTx/>
              <a:buSzTx/>
              <a:buFontTx/>
              <a:buNone/>
              <a:defRPr kumimoji="0" lang="zh-CN" altLang="en-US" sz="4400" b="1" i="0" u="none" strike="noStrike" kern="1200" cap="none" spc="300" normalizeH="0" baseline="0" noProof="1" dirty="0">
                <a:solidFill>
                  <a:schemeClr val="accent1"/>
                </a:solidFill>
                <a:latin typeface="+mj-ea"/>
                <a:ea typeface="+mj-ea"/>
                <a:cs typeface="微软雅黑" panose="020B0503020204020204" charset="-122"/>
              </a:defRPr>
            </a:lvl1pPr>
          </a:lstStyle>
          <a:p>
            <a:pPr lvl="0"/>
            <a:r>
              <a:rPr>
                <a:sym typeface="+mn-ea"/>
              </a:rPr>
              <a:t>标题</a:t>
            </a:r>
            <a:endParaRPr>
              <a:sym typeface="+mn-ea"/>
            </a:endParaRPr>
          </a:p>
        </p:txBody>
      </p:sp>
      <p:sp>
        <p:nvSpPr>
          <p:cNvPr id="3" name="日期占位符 2"/>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空白">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7" name="圆角矩形 8"/>
          <p:cNvSpPr/>
          <p:nvPr>
            <p:custDataLst>
              <p:tags r:id="rId2"/>
            </p:custDataLst>
          </p:nvPr>
        </p:nvSpPr>
        <p:spPr>
          <a:xfrm>
            <a:off x="399098" y="351155"/>
            <a:ext cx="11393805" cy="6155690"/>
          </a:xfrm>
          <a:prstGeom prst="roundRect">
            <a:avLst>
              <a:gd name="adj" fmla="val 3654"/>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微软雅黑" panose="020B0503020204020204" charset="-122"/>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8" name="日期占位符 7"/>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6"/>
            </p:custDataLst>
          </p:nvPr>
        </p:nvSpPr>
        <p:spPr/>
        <p:txBody>
          <a:bodyPr/>
          <a:lstStyle/>
          <a:p>
            <a:endParaRPr lang="zh-CN" altLang="en-US" dirty="0"/>
          </a:p>
        </p:txBody>
      </p:sp>
      <p:sp>
        <p:nvSpPr>
          <p:cNvPr id="10" name="灯片编号占位符 9"/>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a:latin typeface="微软雅黑" panose="020B0503020204020204" charset="-122"/>
                <a:ea typeface="微软雅黑" panose="020B0503020204020204" charset="-122"/>
                <a:cs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cs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cs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cs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5"/>
            </p:custDataLst>
          </p:nvPr>
        </p:nvSpPr>
        <p:spPr/>
        <p:txBody>
          <a:bodyPr/>
          <a:lstStyle/>
          <a:p>
            <a:endParaRPr lang="zh-CN" altLang="en-US" dirty="0"/>
          </a:p>
        </p:txBody>
      </p:sp>
      <p:sp>
        <p:nvSpPr>
          <p:cNvPr id="9" name="灯片编号占位符 8"/>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tags" Target="../tags/tag136.xml"/><Relationship Id="rId25" Type="http://schemas.openxmlformats.org/officeDocument/2006/relationships/tags" Target="../tags/tag135.xml"/><Relationship Id="rId24" Type="http://schemas.openxmlformats.org/officeDocument/2006/relationships/tags" Target="../tags/tag134.xml"/><Relationship Id="rId23" Type="http://schemas.openxmlformats.org/officeDocument/2006/relationships/tags" Target="../tags/tag133.xml"/><Relationship Id="rId22" Type="http://schemas.openxmlformats.org/officeDocument/2006/relationships/tags" Target="../tags/tag132.xml"/><Relationship Id="rId21" Type="http://schemas.openxmlformats.org/officeDocument/2006/relationships/tags" Target="../tags/tag131.xml"/><Relationship Id="rId20" Type="http://schemas.openxmlformats.org/officeDocument/2006/relationships/tags" Target="../tags/tag13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7" name="圆角矩形 8"/>
          <p:cNvSpPr/>
          <p:nvPr>
            <p:custDataLst>
              <p:tags r:id="rId20"/>
            </p:custDataLst>
          </p:nvPr>
        </p:nvSpPr>
        <p:spPr>
          <a:xfrm>
            <a:off x="399098" y="351155"/>
            <a:ext cx="11393805" cy="6155690"/>
          </a:xfrm>
          <a:prstGeom prst="roundRect">
            <a:avLst>
              <a:gd name="adj" fmla="val 3654"/>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8" name="标题"/>
          <p:cNvSpPr txBox="1"/>
          <p:nvPr>
            <p:ph type="title" idx="1"/>
            <p:custDataLst>
              <p:tags r:id="rId21"/>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1">
                    <a:lumMod val="75000"/>
                    <a:lumOff val="25000"/>
                  </a:schemeClr>
                </a:solidFill>
                <a:latin typeface="+mj-ea"/>
                <a:ea typeface="+mj-ea"/>
                <a:cs typeface="MiSans Normal" panose="00000500000000000000" charset="-122"/>
              </a:defRPr>
            </a:lvl1pPr>
          </a:lstStyle>
          <a:p>
            <a:pPr lvl="0" algn="ctr"/>
            <a:r>
              <a:rPr>
                <a:sym typeface="+mn-ea"/>
              </a:rPr>
              <a:t>单击此处编辑母版标题样式</a:t>
            </a:r>
            <a:endParaRPr>
              <a:sym typeface="+mn-ea"/>
            </a:endParaRPr>
          </a:p>
        </p:txBody>
      </p:sp>
      <p:sp>
        <p:nvSpPr>
          <p:cNvPr id="9" name="日期占位符 8"/>
          <p:cNvSpPr>
            <a:spLocks noGrp="1"/>
          </p:cNvSpPr>
          <p:nvPr>
            <p:ph type="dt" sz="half" idx="10"/>
            <p:custDataLst>
              <p:tags r:id="rId22"/>
            </p:custDataLst>
          </p:nvPr>
        </p:nvSpPr>
        <p:spPr>
          <a:xfrm>
            <a:off x="612000" y="6314400"/>
            <a:ext cx="2700000" cy="316800"/>
          </a:xfrm>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dirty="0"/>
          </a:p>
        </p:txBody>
      </p:sp>
      <p:sp>
        <p:nvSpPr>
          <p:cNvPr id="10" name="页脚占位符 9"/>
          <p:cNvSpPr>
            <a:spLocks noGrp="1"/>
          </p:cNvSpPr>
          <p:nvPr>
            <p:ph type="ftr" sz="quarter" idx="11"/>
            <p:custDataLst>
              <p:tags r:id="rId23"/>
            </p:custDataLst>
          </p:nvPr>
        </p:nvSpPr>
        <p:spPr>
          <a:xfrm>
            <a:off x="4116000" y="6314400"/>
            <a:ext cx="3960000" cy="316800"/>
          </a:xfrm>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11" name="灯片编号占位符 10"/>
          <p:cNvSpPr>
            <a:spLocks noGrp="1"/>
          </p:cNvSpPr>
          <p:nvPr>
            <p:ph type="sldNum" sz="quarter" idx="12"/>
            <p:custDataLst>
              <p:tags r:id="rId24"/>
            </p:custDataLst>
          </p:nvPr>
        </p:nvSpPr>
        <p:spPr>
          <a:xfrm>
            <a:off x="8877600" y="6314400"/>
            <a:ext cx="2700000" cy="316800"/>
          </a:xfrm>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12"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Tree>
    <p:custDataLst>
      <p:tags r:id="rId2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iSans Normal" panose="00000500000000000000" charset="-122"/>
          <a:ea typeface="MiSans Normal" panose="00000500000000000000" charset="-122"/>
          <a:cs typeface="MiSans Normal" panose="0000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iSans Normal" panose="00000500000000000000" charset="-122"/>
          <a:ea typeface="MiSans Normal" panose="00000500000000000000" charset="-122"/>
          <a:cs typeface="MiSans Normal" panose="0000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iSans Normal" panose="00000500000000000000" charset="-122"/>
          <a:ea typeface="MiSans Normal" panose="00000500000000000000" charset="-122"/>
          <a:cs typeface="MiSans Normal" panose="0000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iSans Normal" panose="00000500000000000000" charset="-122"/>
          <a:ea typeface="MiSans Normal" panose="00000500000000000000" charset="-122"/>
          <a:cs typeface="MiSans Normal" panose="0000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iSans Normal" panose="00000500000000000000" charset="-122"/>
          <a:ea typeface="MiSans Normal" panose="00000500000000000000" charset="-122"/>
          <a:cs typeface="MiSans Normal" panose="0000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6.xml"/><Relationship Id="rId2" Type="http://schemas.openxmlformats.org/officeDocument/2006/relationships/image" Target="../media/image8.png"/><Relationship Id="rId1" Type="http://schemas.openxmlformats.org/officeDocument/2006/relationships/tags" Target="../tags/tag17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0.xml"/><Relationship Id="rId2" Type="http://schemas.openxmlformats.org/officeDocument/2006/relationships/image" Target="../media/image9.jpeg"/><Relationship Id="rId1" Type="http://schemas.openxmlformats.org/officeDocument/2006/relationships/tags" Target="../tags/tag179.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2.xml"/><Relationship Id="rId2" Type="http://schemas.openxmlformats.org/officeDocument/2006/relationships/image" Target="../media/image10.jpeg"/><Relationship Id="rId1" Type="http://schemas.openxmlformats.org/officeDocument/2006/relationships/tags" Target="../tags/tag18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4.xml"/><Relationship Id="rId2" Type="http://schemas.openxmlformats.org/officeDocument/2006/relationships/image" Target="../media/image11.png"/><Relationship Id="rId1" Type="http://schemas.openxmlformats.org/officeDocument/2006/relationships/tags" Target="../tags/tag18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5.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7.xml"/><Relationship Id="rId2" Type="http://schemas.openxmlformats.org/officeDocument/2006/relationships/image" Target="../media/image12.jpeg"/><Relationship Id="rId1" Type="http://schemas.openxmlformats.org/officeDocument/2006/relationships/tags" Target="../tags/tag186.xml"/></Relationships>
</file>

<file path=ppt/slides/_rels/slide2.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3" Type="http://schemas.openxmlformats.org/officeDocument/2006/relationships/slideLayout" Target="../slideLayouts/slideLayout6.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0.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9.xml"/><Relationship Id="rId2" Type="http://schemas.openxmlformats.org/officeDocument/2006/relationships/image" Target="../media/image13.jpeg"/><Relationship Id="rId1" Type="http://schemas.openxmlformats.org/officeDocument/2006/relationships/tags" Target="../tags/tag188.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1.xml"/><Relationship Id="rId2" Type="http://schemas.openxmlformats.org/officeDocument/2006/relationships/image" Target="../media/image14.png"/><Relationship Id="rId1" Type="http://schemas.openxmlformats.org/officeDocument/2006/relationships/tags" Target="../tags/tag19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3.xml"/><Relationship Id="rId2" Type="http://schemas.openxmlformats.org/officeDocument/2006/relationships/image" Target="../media/image15.png"/><Relationship Id="rId1" Type="http://schemas.openxmlformats.org/officeDocument/2006/relationships/tags" Target="../tags/tag19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4.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9.xml"/><Relationship Id="rId1" Type="http://schemas.openxmlformats.org/officeDocument/2006/relationships/tags" Target="../tags/tag19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1.xml"/><Relationship Id="rId2" Type="http://schemas.openxmlformats.org/officeDocument/2006/relationships/image" Target="../media/image17.jpeg"/><Relationship Id="rId1" Type="http://schemas.openxmlformats.org/officeDocument/2006/relationships/tags" Target="../tags/tag20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9.xml"/><Relationship Id="rId1" Type="http://schemas.openxmlformats.org/officeDocument/2006/relationships/tags" Target="../tags/tag15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0.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2.xml"/><Relationship Id="rId2" Type="http://schemas.openxmlformats.org/officeDocument/2006/relationships/image" Target="../media/image6.png"/><Relationship Id="rId1" Type="http://schemas.openxmlformats.org/officeDocument/2006/relationships/tags" Target="../tags/tag161.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image" Target="../media/image7.png"/><Relationship Id="rId1" Type="http://schemas.openxmlformats.org/officeDocument/2006/relationships/tags" Target="../tags/tag1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p:nvPr>
            <p:ph type="title" idx="6"/>
            <p:custDataLst>
              <p:tags r:id="rId1"/>
            </p:custDataLst>
          </p:nvPr>
        </p:nvSpPr>
        <p:spPr>
          <a:xfrm>
            <a:off x="4829810" y="1350010"/>
            <a:ext cx="7153910" cy="2007870"/>
          </a:xfrm>
        </p:spPr>
        <p:txBody>
          <a:bodyPr>
            <a:normAutofit/>
          </a:bodyPr>
          <a:p>
            <a:pPr algn="r"/>
            <a:r>
              <a:rPr lang="zh-CN" altLang="en-US"/>
              <a:t>资源型城市的可持续发展调查研究</a:t>
            </a:r>
            <a:endParaRPr lang="zh-CN" altLang="en-US"/>
          </a:p>
        </p:txBody>
      </p:sp>
      <p:sp>
        <p:nvSpPr>
          <p:cNvPr id="5" name="文本占位符 4"/>
          <p:cNvSpPr/>
          <p:nvPr>
            <p:ph type="body" idx="2"/>
            <p:custDataLst>
              <p:tags r:id="rId2"/>
            </p:custDataLst>
          </p:nvPr>
        </p:nvSpPr>
        <p:spPr/>
        <p:txBody>
          <a:bodyPr/>
          <a:p>
            <a:r>
              <a:rPr lang="zh-CN" altLang="en-US"/>
              <a:t>汇报人：顾熙辰</a:t>
            </a:r>
            <a:endParaRPr lang="zh-CN" altLang="en-US"/>
          </a:p>
        </p:txBody>
      </p:sp>
      <p:sp>
        <p:nvSpPr>
          <p:cNvPr id="7" name="文本框 6"/>
          <p:cNvSpPr txBox="1"/>
          <p:nvPr/>
        </p:nvSpPr>
        <p:spPr>
          <a:xfrm>
            <a:off x="5235575" y="3519805"/>
            <a:ext cx="7790815" cy="368300"/>
          </a:xfrm>
          <a:prstGeom prst="rect">
            <a:avLst/>
          </a:prstGeom>
          <a:noFill/>
        </p:spPr>
        <p:txBody>
          <a:bodyPr wrap="square" rtlCol="0">
            <a:spAutoFit/>
          </a:bodyPr>
          <a:p>
            <a:r>
              <a:rPr lang="zh-CN" altLang="en-US">
                <a:sym typeface="+mn-ea"/>
              </a:rPr>
              <a:t>学校：中国矿业大学附属中学</a:t>
            </a:r>
            <a:r>
              <a:rPr lang="en-US" altLang="zh-CN">
                <a:sym typeface="+mn-ea"/>
              </a:rPr>
              <a:t>  </a:t>
            </a:r>
            <a:r>
              <a:rPr>
                <a:sym typeface="+mn-ea"/>
              </a:rPr>
              <a:t>班级</a:t>
            </a:r>
            <a:r>
              <a:rPr lang="en-US" altLang="zh-CN">
                <a:sym typeface="+mn-ea"/>
              </a:rPr>
              <a:t>:</a:t>
            </a:r>
            <a:r>
              <a:rPr>
                <a:sym typeface="+mn-ea"/>
              </a:rPr>
              <a:t>初二（</a:t>
            </a:r>
            <a:r>
              <a:rPr lang="en-US" altLang="zh-CN">
                <a:sym typeface="+mn-ea"/>
              </a:rPr>
              <a:t>1</a:t>
            </a:r>
            <a:r>
              <a:rPr>
                <a:sym typeface="+mn-ea"/>
              </a:rPr>
              <a:t>）班</a:t>
            </a:r>
            <a:r>
              <a:rPr lang="en-US" altLang="zh-CN">
                <a:sym typeface="+mn-ea"/>
              </a:rPr>
              <a:t> </a:t>
            </a:r>
            <a:r>
              <a:rPr>
                <a:sym typeface="+mn-ea"/>
              </a:rPr>
              <a:t>指导老师：刘红萍</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3" name="内容占位符 2"/>
          <p:cNvSpPr/>
          <p:nvPr>
            <p:ph idx="2"/>
            <p:custDataLst>
              <p:tags r:id="rId1"/>
            </p:custDataLst>
          </p:nvPr>
        </p:nvSpPr>
        <p:spPr/>
        <p:txBody>
          <a:bodyPr>
            <a:noAutofit/>
          </a:bodyPr>
          <a:p>
            <a:r>
              <a:rPr lang="zh-CN" altLang="en-US" sz="2400"/>
              <a:t>晋城自古以来就是煤炭和铁矿石的重要产地，素有“煤铁之乡”、“冶铸之都”的美誉。早在汉朝时期，晋城采煤、冶铁已经颇具规模。北齐时设立七大冶炼局，其中在晋城就设有两局。唐宋时期，晋城所产铁器品类众多，尤以锅鼎著称。到明清时期，晋城已成为中国煤铁生产中心之一，其铁货曾占据了中国北方的大半个市场。旧时晋城商业分为“黑行”和白行，黑行从事煤炭和铁业生产经营，除黑行以外的其他行业都称为白行。在晋城各地流行的俗话称“黑行兴，百业兴 ”“酒行不动，白行无用”。可见，黑行的盛衰不仅是晋城经济的重要基础，也与平民的生机息息相关。煤铁在晋城经济与社会中的地位举足轻重。</a:t>
            </a:r>
            <a:endParaRPr lang="zh-CN" altLang="en-US" sz="2400"/>
          </a:p>
        </p:txBody>
      </p:sp>
      <p:sp>
        <p:nvSpPr>
          <p:cNvPr id="4" name="标题 3"/>
          <p:cNvSpPr/>
          <p:nvPr>
            <p:ph type="title" idx="1"/>
            <p:custDataLst>
              <p:tags r:id="rId2"/>
            </p:custDataLst>
          </p:nvPr>
        </p:nvSpPr>
        <p:spPr/>
        <p:txBody>
          <a:bodyPr/>
          <a:p>
            <a:pPr algn="l"/>
            <a:r>
              <a:rPr sz="3200" b="0">
                <a:sym typeface="+mn-ea"/>
              </a:rPr>
              <a:t>2.矿产资源情况。</a:t>
            </a:r>
            <a:endParaRPr lang="zh-CN" altLang="en-US" sz="3200" b="0">
              <a:sym typeface="+mn-ea"/>
            </a:endParaRPr>
          </a:p>
        </p:txBody>
      </p:sp>
    </p:spTree>
    <p:custDataLst>
      <p:tags r:id="rId3"/>
    </p:custData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3" name="内容占位符 2"/>
          <p:cNvSpPr/>
          <p:nvPr>
            <p:ph idx="2"/>
            <p:custDataLst>
              <p:tags r:id="rId1"/>
            </p:custDataLst>
          </p:nvPr>
        </p:nvSpPr>
        <p:spPr/>
        <p:txBody>
          <a:bodyPr>
            <a:noAutofit/>
          </a:bodyPr>
          <a:p>
            <a:r>
              <a:rPr lang="zh-CN" altLang="en-US" sz="2800"/>
              <a:t>文化遗产：晋城古称泽州，历史悠久，文化遗产丰厚，是华夏文明的发祥地之一。早在两万年前的旧石器晚期，这里就留下了人类生活的足迹。相传女娲氏、神农氏、九黎部落首领蚩尤及尧、舜、禹等都曾在这里活动过。女娲补天(传说中华人文始祖女妈氏炼石补天遗址和栖息地一一妈皇窟，也在泽州县水东乡丹河北岸浮山北谷)、神农播种(中华第一大帝神农氏采五谷尝百草的羊头山和古墓家也在高平市境内)、禹凿石门(阳城县境内有石门)、愚公移山、精卫填海等历史传说都有实地可指。</a:t>
            </a:r>
            <a:endParaRPr lang="zh-CN" altLang="en-US" sz="2800"/>
          </a:p>
        </p:txBody>
      </p:sp>
      <p:sp>
        <p:nvSpPr>
          <p:cNvPr id="4" name="标题 3"/>
          <p:cNvSpPr/>
          <p:nvPr>
            <p:ph type="title" idx="1"/>
            <p:custDataLst>
              <p:tags r:id="rId2"/>
            </p:custDataLst>
          </p:nvPr>
        </p:nvSpPr>
        <p:spPr/>
        <p:txBody>
          <a:bodyPr/>
          <a:p>
            <a:pPr algn="l"/>
            <a:r>
              <a:rPr lang="zh-CN" altLang="en-US" sz="3200" b="0"/>
              <a:t>3.文化资源情况。</a:t>
            </a:r>
            <a:endParaRPr lang="zh-CN" altLang="en-US" sz="3200" b="0"/>
          </a:p>
        </p:txBody>
      </p:sp>
    </p:spTree>
    <p:custDataLst>
      <p:tags r:id="rId3"/>
    </p:custData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idx="1"/>
          </p:nvPr>
        </p:nvSpPr>
        <p:spPr/>
        <p:txBody>
          <a:bodyPr/>
          <a:p>
            <a:endParaRPr lang="zh-CN" altLang="en-US"/>
          </a:p>
        </p:txBody>
      </p:sp>
      <p:pic>
        <p:nvPicPr>
          <p:cNvPr id="6" name="图片 6" descr="1000"/>
          <p:cNvPicPr>
            <a:picLocks noChangeAspect="1"/>
          </p:cNvPicPr>
          <p:nvPr>
            <p:ph idx="2"/>
            <p:custDataLst>
              <p:tags r:id="rId1"/>
            </p:custDataLst>
          </p:nvPr>
        </p:nvPicPr>
        <p:blipFill>
          <a:blip r:embed="rId2"/>
          <a:stretch>
            <a:fillRect/>
          </a:stretch>
        </p:blipFill>
        <p:spPr>
          <a:xfrm>
            <a:off x="411480" y="411480"/>
            <a:ext cx="11347450" cy="5995670"/>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p:nvPr>
            <p:ph idx="2"/>
          </p:nvPr>
        </p:nvSpPr>
        <p:spPr>
          <a:xfrm>
            <a:off x="608330" y="367030"/>
            <a:ext cx="10968990" cy="5882640"/>
          </a:xfrm>
        </p:spPr>
        <p:txBody>
          <a:bodyPr>
            <a:noAutofit/>
          </a:bodyPr>
          <a:p>
            <a:r>
              <a:rPr lang="zh-CN" altLang="en-US" sz="2400"/>
              <a:t>历史名人：仰历史文明之光，这里曾哺育和造就了一大批历史名人，如唐代著名佛经注疏家高僧慧远，宋代文学家刘羲叟，首创诸宫调的艺术家孔三传，明代经济学家王国光诗书大家张慎言，清代文渊阁大学士、《康熙字典》总编篡陈敬廷，数学家张敦仁，当代著名作家赵树理等，他们为中华民族的繁荣昌盛做出了不可磨灭的贡献。</a:t>
            </a:r>
            <a:endParaRPr lang="zh-CN" altLang="en-US" sz="2400"/>
          </a:p>
          <a:p>
            <a:r>
              <a:rPr lang="zh-CN" altLang="en-US" sz="2400"/>
              <a:t>书院文化：书院是中国古代特有的教育组织形式，对中国古代教育与文化的发展产生了重要影响，具有世界级的文化价值。晋城古代书院众多，其中位于城区的程颢书院影响最为深远。程颢是北宋著名的理学家，是程朱理学的创始人之一。他“以兴起斯文为己任”，在任晋城县令短短3年内创设乡学72所、社学数十处，并在州城之北创办了程颢书院。程颢书院又名“明道书院”，是中国北方创建最早的书院之一。程颢兴学影响重大，晋城民风为之一变，开创了“泽州学者如牛毛”的文化局面，为晋城的古代教育和人才培养作出了卓越贡献</a:t>
            </a:r>
            <a:endParaRPr lang="zh-CN" altLang="en-US" sz="240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p:nvPr>
            <p:ph idx="2"/>
          </p:nvPr>
        </p:nvSpPr>
        <p:spPr>
          <a:xfrm>
            <a:off x="608400" y="509960"/>
            <a:ext cx="10969200" cy="4759200"/>
          </a:xfrm>
        </p:spPr>
        <p:txBody>
          <a:bodyPr/>
          <a:p>
            <a:r>
              <a:rPr lang="zh-CN" altLang="en-US" sz="2400"/>
              <a:t>此后，晋城大地先后诞生了棣华堂、鹤鸣堂、尼山书院、望洛书院、海会书院、文华书院、它山书院、长平书院、正蒙社学、晋城书院、宗程书院、崇正书院、碧峰书院、镜山书院、云月书院、白岩书院、泮宫书院、开明书院、映奎书院、同文书院、仰山书院、榼山书院等众多的书院。这些书院培养出了杨继宗、白所知、孙居相、孙鼎相、王国光、张慎言、白胤谦、田从典、张敦仁、陈廷敬等众多国之栋梁。书院文化，是晋城历史上一道独特的人文风景，挖掘“书院文化”，弘扬传统文化，对于晋城文化传承发展具有十分重要的现实意义。</a:t>
            </a:r>
            <a:endParaRPr lang="zh-CN" altLang="en-US" sz="240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idx="1"/>
          </p:nvPr>
        </p:nvSpPr>
        <p:spPr/>
        <p:txBody>
          <a:bodyPr/>
          <a:p>
            <a:endParaRPr lang="zh-CN" altLang="en-US"/>
          </a:p>
        </p:txBody>
      </p:sp>
      <p:pic>
        <p:nvPicPr>
          <p:cNvPr id="7" name="图片 7" descr="10003"/>
          <p:cNvPicPr>
            <a:picLocks noChangeAspect="1"/>
          </p:cNvPicPr>
          <p:nvPr>
            <p:ph idx="2"/>
            <p:custDataLst>
              <p:tags r:id="rId1"/>
            </p:custDataLst>
          </p:nvPr>
        </p:nvPicPr>
        <p:blipFill>
          <a:blip r:embed="rId2"/>
          <a:stretch>
            <a:fillRect/>
          </a:stretch>
        </p:blipFill>
        <p:spPr>
          <a:xfrm>
            <a:off x="608330" y="608330"/>
            <a:ext cx="10968355" cy="5765165"/>
          </a:xfrm>
          <a:prstGeom prst="rect">
            <a:avLst/>
          </a:prstGeom>
        </p:spPr>
      </p:pic>
      <p:sp>
        <p:nvSpPr>
          <p:cNvPr id="4" name="文本框 3"/>
          <p:cNvSpPr txBox="1"/>
          <p:nvPr/>
        </p:nvSpPr>
        <p:spPr>
          <a:xfrm>
            <a:off x="4813300" y="6489700"/>
            <a:ext cx="4064000" cy="368300"/>
          </a:xfrm>
          <a:prstGeom prst="rect">
            <a:avLst/>
          </a:prstGeom>
          <a:noFill/>
        </p:spPr>
        <p:txBody>
          <a:bodyPr wrap="square" rtlCol="0">
            <a:spAutoFit/>
          </a:bodyPr>
          <a:p>
            <a:r>
              <a:rPr lang="zh-CN" altLang="en-US"/>
              <a:t>程颢书院</a:t>
            </a:r>
            <a:endParaRPr lang="zh-CN" altLang="en-US"/>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p:nvPr>
            <p:ph idx="2"/>
          </p:nvPr>
        </p:nvSpPr>
        <p:spPr>
          <a:xfrm>
            <a:off x="351790" y="374015"/>
            <a:ext cx="11330305" cy="3206115"/>
          </a:xfrm>
        </p:spPr>
        <p:txBody>
          <a:bodyPr/>
          <a:p>
            <a:r>
              <a:rPr lang="zh-CN" altLang="en-US" sz="2400"/>
              <a:t>古建文化：晋城古建种类齐全，石窟、古堡、寺庙、宝塔、戏台、楼阁、桥梁、牌坊应有尽有。晋城古建精品特别多，青莲寺、府城玉皇庙、小南村二仙庙、崇明寺、开化寺，各种宋代建筑远比《营造法式》还要丰富，尹西东岳庙、西顿济渎庙、坛岭头岱庙、嘉祥寺、崔府君庙、西溪二仙庙，各种金代建筑精彩纷呈。走进晋城，仿佛一下子就走进了砖与瓦凝结的艺术长廊。晋城古建是祖先留下的传家宝，也是宝贵的建筑文化遗产</a:t>
            </a:r>
            <a:endParaRPr lang="zh-CN" altLang="en-US" sz="2400"/>
          </a:p>
        </p:txBody>
      </p:sp>
      <p:pic>
        <p:nvPicPr>
          <p:cNvPr id="9" name="图片 9" descr="w700d1q75cms"/>
          <p:cNvPicPr>
            <a:picLocks noChangeAspect="1"/>
          </p:cNvPicPr>
          <p:nvPr>
            <p:custDataLst>
              <p:tags r:id="rId1"/>
            </p:custDataLst>
          </p:nvPr>
        </p:nvPicPr>
        <p:blipFill>
          <a:blip r:embed="rId2"/>
          <a:stretch>
            <a:fillRect/>
          </a:stretch>
        </p:blipFill>
        <p:spPr>
          <a:xfrm>
            <a:off x="707390" y="3429000"/>
            <a:ext cx="10521950" cy="3219450"/>
          </a:xfrm>
          <a:prstGeom prst="rect">
            <a:avLst/>
          </a:prstGeom>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p:nvPr>
            <p:ph idx="2"/>
          </p:nvPr>
        </p:nvSpPr>
        <p:spPr>
          <a:xfrm>
            <a:off x="608330" y="495300"/>
            <a:ext cx="10968990" cy="5754370"/>
          </a:xfrm>
        </p:spPr>
        <p:txBody>
          <a:bodyPr/>
          <a:p>
            <a:r>
              <a:rPr lang="zh-CN" altLang="en-US" sz="2400"/>
              <a:t>太行古堡文化：得益于太行山南段自然地理条件的佑护，得益于丹河、沁河的滋养，晋城境内保存有丰富完整的古堡群落。据不完全统计，目前晋城市范围内遗存的堡寨多达117处，相对完整的有54处，具有开发价值的有34处。其中皇城相府、湘峪古城、上庄天官王府、柳氏民居、砥洎城、郭峪城等景区早已名噪天下。</a:t>
            </a:r>
            <a:endParaRPr lang="zh-CN" altLang="en-US" sz="2400"/>
          </a:p>
        </p:txBody>
      </p:sp>
      <p:pic>
        <p:nvPicPr>
          <p:cNvPr id="12" name="图片 12" descr="1000 (1)"/>
          <p:cNvPicPr>
            <a:picLocks noChangeAspect="1"/>
          </p:cNvPicPr>
          <p:nvPr>
            <p:custDataLst>
              <p:tags r:id="rId1"/>
            </p:custDataLst>
          </p:nvPr>
        </p:nvPicPr>
        <p:blipFill>
          <a:blip r:embed="rId2"/>
          <a:stretch>
            <a:fillRect/>
          </a:stretch>
        </p:blipFill>
        <p:spPr>
          <a:xfrm>
            <a:off x="821055" y="3113405"/>
            <a:ext cx="10756265" cy="3303270"/>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p:nvPr>
            <p:ph idx="2"/>
          </p:nvPr>
        </p:nvSpPr>
        <p:spPr/>
        <p:txBody>
          <a:bodyPr>
            <a:noAutofit/>
          </a:bodyPr>
          <a:p>
            <a:r>
              <a:rPr lang="zh-CN" altLang="en-US" sz="2200"/>
              <a:t>1.白马寺山高端康养示范区地处晋城市白马寺山森林公园西侧，前身是当地古书院矿排放煤矸石的地方。近年来，当地政府采用就地植绿和粉碎回填两种方法治理煤矸石污染，将昔日的煤矸石山打造成生态康养之地，吸引众多游客前来观光旅游。</a:t>
            </a:r>
            <a:endParaRPr lang="zh-CN" altLang="en-US" sz="2200"/>
          </a:p>
          <a:p>
            <a:r>
              <a:rPr lang="zh-CN" altLang="en-US" sz="2200"/>
              <a:t>2.古书院矿紧紧抓住“转型综改示范区”的政策机遇，立足于打造资源枯竭型矿井转型标杆和混合所有制改革典范。中央电视台著名导演、古书院矿华谊兄弟星剧场演艺总导演带领创作团队在感受古书院矿深厚的煤炭工业文化的基础上，全新创作《重逢晋城》大型沉浸式体验式场景式融合秀演。晋城将文旅产业确立为战略性支柱产业的重大机遇，依托老矿区位优势及深厚的文化底蕴，加速推进以华谊兄弟星剧场、工业主题乐园等为主的文化旅游产业项目建设，完善旅游区道路交通环网建设，全力打造特色文化旅游景区，为企业改革转型蹚出一条新路。</a:t>
            </a:r>
            <a:endParaRPr lang="zh-CN" altLang="en-US" sz="2200"/>
          </a:p>
        </p:txBody>
      </p:sp>
      <p:sp>
        <p:nvSpPr>
          <p:cNvPr id="3" name="标题 2"/>
          <p:cNvSpPr/>
          <p:nvPr>
            <p:ph type="title" idx="1"/>
          </p:nvPr>
        </p:nvSpPr>
        <p:spPr/>
        <p:txBody>
          <a:bodyPr>
            <a:noAutofit/>
          </a:bodyPr>
          <a:p>
            <a:r>
              <a:rPr lang="zh-CN" altLang="en-US" sz="2800" b="0"/>
              <a:t>（二）通过参观走访晋城市部分企事业单位、文化景区了解转型发展经验。</a:t>
            </a:r>
            <a:endParaRPr lang="zh-CN" altLang="en-US" sz="2800" b="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3" descr="dee3498fc53e48c8853977d1ec9a7e16"/>
          <p:cNvPicPr>
            <a:picLocks noChangeAspect="1"/>
          </p:cNvPicPr>
          <p:nvPr>
            <p:ph idx="2"/>
            <p:custDataLst>
              <p:tags r:id="rId1"/>
            </p:custDataLst>
          </p:nvPr>
        </p:nvPicPr>
        <p:blipFill>
          <a:blip r:embed="rId2"/>
          <a:stretch>
            <a:fillRect/>
          </a:stretch>
        </p:blipFill>
        <p:spPr>
          <a:xfrm>
            <a:off x="721995" y="373380"/>
            <a:ext cx="10935970" cy="5752465"/>
          </a:xfrm>
          <a:prstGeom prst="rect">
            <a:avLst/>
          </a:prstGeom>
        </p:spPr>
      </p:pic>
      <p:sp>
        <p:nvSpPr>
          <p:cNvPr id="4" name="文本框 3"/>
          <p:cNvSpPr txBox="1"/>
          <p:nvPr/>
        </p:nvSpPr>
        <p:spPr>
          <a:xfrm>
            <a:off x="3048000" y="6125845"/>
            <a:ext cx="6096000" cy="535940"/>
          </a:xfrm>
          <a:prstGeom prst="rect">
            <a:avLst/>
          </a:prstGeom>
          <a:noFill/>
        </p:spPr>
        <p:txBody>
          <a:bodyPr wrap="square" rtlCol="0">
            <a:noAutofit/>
          </a:bodyPr>
          <a:p>
            <a:pPr indent="133350" algn="ctr"/>
            <a:r>
              <a:rPr lang="zh-CN" sz="2000">
                <a:ea typeface="+mn-lt"/>
                <a:sym typeface="+mn-ea"/>
              </a:rPr>
              <a:t>白马寺山高端康养示范区鸟瞰图</a:t>
            </a:r>
            <a:endParaRPr lang="zh-CN" sz="2000">
              <a:ea typeface="+mn-lt"/>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4" name="文本占位符 3"/>
          <p:cNvSpPr/>
          <p:nvPr>
            <p:ph type="body" idx="2"/>
            <p:custDataLst>
              <p:tags r:id="rId1"/>
            </p:custDataLst>
          </p:nvPr>
        </p:nvSpPr>
        <p:spPr/>
        <p:txBody>
          <a:bodyPr/>
          <a:p>
            <a:r>
              <a:rPr lang="zh-CN" altLang="en-US"/>
              <a:t>CONTENTS</a:t>
            </a:r>
            <a:endParaRPr lang="zh-CN" altLang="en-US"/>
          </a:p>
        </p:txBody>
      </p:sp>
      <p:sp>
        <p:nvSpPr>
          <p:cNvPr id="5" name="标题 4"/>
          <p:cNvSpPr/>
          <p:nvPr>
            <p:ph type="title" idx="1"/>
            <p:custDataLst>
              <p:tags r:id="rId2"/>
            </p:custDataLst>
          </p:nvPr>
        </p:nvSpPr>
        <p:spPr/>
        <p:txBody>
          <a:bodyPr/>
          <a:p>
            <a:r>
              <a:rPr lang="zh-CN" altLang="en-US">
                <a:solidFill>
                  <a:schemeClr val="accent1"/>
                </a:solidFill>
              </a:rPr>
              <a:t>目录</a:t>
            </a:r>
            <a:endParaRPr lang="zh-CN" altLang="en-US">
              <a:solidFill>
                <a:schemeClr val="accent1"/>
              </a:solidFill>
            </a:endParaRPr>
          </a:p>
        </p:txBody>
      </p:sp>
      <p:cxnSp>
        <p:nvCxnSpPr>
          <p:cNvPr id="2" name="直接连接符 1"/>
          <p:cNvCxnSpPr/>
          <p:nvPr>
            <p:custDataLst>
              <p:tags r:id="rId3"/>
            </p:custDataLst>
          </p:nvPr>
        </p:nvCxnSpPr>
        <p:spPr>
          <a:xfrm>
            <a:off x="215101" y="3822498"/>
            <a:ext cx="0" cy="1750466"/>
          </a:xfrm>
          <a:prstGeom prst="line">
            <a:avLst/>
          </a:prstGeom>
          <a:ln w="12700" cmpd="sng">
            <a:solidFill>
              <a:schemeClr val="bg2">
                <a:alpha val="50000"/>
              </a:schemeClr>
            </a:solidFill>
            <a:prstDash val="solid"/>
          </a:ln>
          <a:effectLst>
            <a:outerShdw dist="12700" algn="l" rotWithShape="0">
              <a:schemeClr val="accent5">
                <a:lumMod val="75000"/>
                <a:alpha val="20000"/>
              </a:schemeClr>
            </a:outerShdw>
          </a:effectLst>
        </p:spPr>
        <p:style>
          <a:lnRef idx="1">
            <a:schemeClr val="accent1"/>
          </a:lnRef>
          <a:fillRef idx="0">
            <a:schemeClr val="accent1"/>
          </a:fillRef>
          <a:effectRef idx="0">
            <a:schemeClr val="accent1"/>
          </a:effectRef>
          <a:fontRef idx="minor">
            <a:schemeClr val="tx1"/>
          </a:fontRef>
        </p:style>
      </p:cxnSp>
      <p:sp>
        <p:nvSpPr>
          <p:cNvPr id="3" name="序号"/>
          <p:cNvSpPr txBox="1"/>
          <p:nvPr>
            <p:custDataLst>
              <p:tags r:id="rId4"/>
            </p:custDataLst>
          </p:nvPr>
        </p:nvSpPr>
        <p:spPr>
          <a:xfrm>
            <a:off x="476406" y="2691774"/>
            <a:ext cx="1142352" cy="1026749"/>
          </a:xfrm>
          <a:prstGeom prst="rect">
            <a:avLst/>
          </a:prstGeom>
          <a:noFill/>
        </p:spPr>
        <p:txBody>
          <a:bodyPr wrap="square" lIns="0" tIns="0" rIns="0" bIns="0" rtlCol="0" anchor="b">
            <a:normAutofit/>
          </a:bodyPr>
          <a:p>
            <a:r>
              <a:rPr lang="en-US" sz="5400" b="1" dirty="0">
                <a:solidFill>
                  <a:schemeClr val="tx1">
                    <a:lumMod val="75000"/>
                    <a:lumOff val="25000"/>
                  </a:schemeClr>
                </a:solidFill>
                <a:latin typeface="+mj-ea"/>
                <a:ea typeface="+mj-ea"/>
                <a:cs typeface="微软雅黑" panose="020B0503020204020204" charset="-122"/>
              </a:rPr>
              <a:t>01</a:t>
            </a:r>
            <a:endParaRPr lang="en-US" sz="5400" b="1" dirty="0">
              <a:solidFill>
                <a:schemeClr val="tx1">
                  <a:lumMod val="75000"/>
                  <a:lumOff val="25000"/>
                </a:schemeClr>
              </a:solidFill>
              <a:latin typeface="+mj-ea"/>
              <a:ea typeface="+mj-ea"/>
              <a:cs typeface="微软雅黑" panose="020B0503020204020204" charset="-122"/>
            </a:endParaRPr>
          </a:p>
        </p:txBody>
      </p:sp>
      <p:sp>
        <p:nvSpPr>
          <p:cNvPr id="6" name="标题"/>
          <p:cNvSpPr txBox="1"/>
          <p:nvPr>
            <p:custDataLst>
              <p:tags r:id="rId5"/>
            </p:custDataLst>
          </p:nvPr>
        </p:nvSpPr>
        <p:spPr>
          <a:xfrm>
            <a:off x="476570" y="4029079"/>
            <a:ext cx="2648701" cy="1551216"/>
          </a:xfrm>
          <a:prstGeom prst="rect">
            <a:avLst/>
          </a:prstGeom>
          <a:noFill/>
        </p:spPr>
        <p:txBody>
          <a:bodyPr wrap="square" lIns="0" tIns="0" rIns="0" bIns="0" rtlCol="0" anchor="t" anchorCtr="0">
            <a:normAutofit/>
          </a:bodyPr>
          <a:p>
            <a:pPr marL="0" indent="0" algn="l">
              <a:lnSpc>
                <a:spcPct val="100000"/>
              </a:lnSpc>
              <a:spcBef>
                <a:spcPts val="0"/>
              </a:spcBef>
              <a:spcAft>
                <a:spcPts val="0"/>
              </a:spcAft>
              <a:buSzPct val="100000"/>
            </a:pPr>
            <a:r>
              <a:rPr lang="zh-CN" altLang="en-US" sz="2800" b="1" dirty="0">
                <a:solidFill>
                  <a:schemeClr val="accent1"/>
                </a:solidFill>
                <a:uFillTx/>
                <a:latin typeface="+mj-ea"/>
                <a:ea typeface="+mj-ea"/>
                <a:cs typeface="微软雅黑" panose="020B0503020204020204" charset="-122"/>
              </a:rPr>
              <a:t>研究背景与目的</a:t>
            </a:r>
            <a:endParaRPr lang="zh-CN" altLang="en-US" sz="2800" b="1" dirty="0">
              <a:solidFill>
                <a:schemeClr val="accent1"/>
              </a:solidFill>
              <a:uFillTx/>
              <a:latin typeface="+mj-ea"/>
              <a:ea typeface="+mj-ea"/>
              <a:cs typeface="微软雅黑" panose="020B0503020204020204" charset="-122"/>
            </a:endParaRPr>
          </a:p>
        </p:txBody>
      </p:sp>
      <p:cxnSp>
        <p:nvCxnSpPr>
          <p:cNvPr id="38" name="直接连接符 37"/>
          <p:cNvCxnSpPr/>
          <p:nvPr>
            <p:custDataLst>
              <p:tags r:id="rId6"/>
            </p:custDataLst>
          </p:nvPr>
        </p:nvCxnSpPr>
        <p:spPr>
          <a:xfrm>
            <a:off x="3489615" y="3822498"/>
            <a:ext cx="0" cy="1750466"/>
          </a:xfrm>
          <a:prstGeom prst="line">
            <a:avLst/>
          </a:prstGeom>
          <a:ln w="12700" cmpd="sng">
            <a:solidFill>
              <a:schemeClr val="bg2">
                <a:alpha val="50000"/>
              </a:schemeClr>
            </a:solidFill>
            <a:prstDash val="solid"/>
          </a:ln>
          <a:effectLst>
            <a:outerShdw dist="12700" algn="l" rotWithShape="0">
              <a:schemeClr val="accent5">
                <a:lumMod val="75000"/>
                <a:alpha val="20000"/>
              </a:schemeClr>
            </a:outerShdw>
          </a:effectLst>
        </p:spPr>
        <p:style>
          <a:lnRef idx="1">
            <a:schemeClr val="accent1"/>
          </a:lnRef>
          <a:fillRef idx="0">
            <a:schemeClr val="accent1"/>
          </a:fillRef>
          <a:effectRef idx="0">
            <a:schemeClr val="accent1"/>
          </a:effectRef>
          <a:fontRef idx="minor">
            <a:schemeClr val="tx1"/>
          </a:fontRef>
        </p:style>
      </p:cxnSp>
      <p:sp>
        <p:nvSpPr>
          <p:cNvPr id="39" name="序号"/>
          <p:cNvSpPr txBox="1"/>
          <p:nvPr>
            <p:custDataLst>
              <p:tags r:id="rId7"/>
            </p:custDataLst>
          </p:nvPr>
        </p:nvSpPr>
        <p:spPr>
          <a:xfrm>
            <a:off x="3750919" y="2691774"/>
            <a:ext cx="1142352" cy="1026749"/>
          </a:xfrm>
          <a:prstGeom prst="rect">
            <a:avLst/>
          </a:prstGeom>
          <a:noFill/>
        </p:spPr>
        <p:txBody>
          <a:bodyPr wrap="square" lIns="0" tIns="0" rIns="0" bIns="0" rtlCol="0" anchor="b">
            <a:normAutofit/>
          </a:bodyPr>
          <a:p>
            <a:r>
              <a:rPr lang="en-US" sz="5400" b="1" dirty="0">
                <a:solidFill>
                  <a:schemeClr val="tx1">
                    <a:lumMod val="75000"/>
                    <a:lumOff val="25000"/>
                  </a:schemeClr>
                </a:solidFill>
                <a:latin typeface="+mj-ea"/>
                <a:ea typeface="+mj-ea"/>
                <a:cs typeface="微软雅黑" panose="020B0503020204020204" charset="-122"/>
              </a:rPr>
              <a:t>02</a:t>
            </a:r>
            <a:endParaRPr lang="en-US" sz="5400" b="1" dirty="0">
              <a:solidFill>
                <a:schemeClr val="tx1">
                  <a:lumMod val="75000"/>
                  <a:lumOff val="25000"/>
                </a:schemeClr>
              </a:solidFill>
              <a:latin typeface="+mj-ea"/>
              <a:ea typeface="+mj-ea"/>
              <a:cs typeface="微软雅黑" panose="020B0503020204020204" charset="-122"/>
            </a:endParaRPr>
          </a:p>
        </p:txBody>
      </p:sp>
      <p:sp>
        <p:nvSpPr>
          <p:cNvPr id="40" name="标题"/>
          <p:cNvSpPr txBox="1"/>
          <p:nvPr>
            <p:custDataLst>
              <p:tags r:id="rId8"/>
            </p:custDataLst>
          </p:nvPr>
        </p:nvSpPr>
        <p:spPr>
          <a:xfrm>
            <a:off x="3751085" y="4029079"/>
            <a:ext cx="2648701" cy="1551216"/>
          </a:xfrm>
          <a:prstGeom prst="rect">
            <a:avLst/>
          </a:prstGeom>
          <a:noFill/>
        </p:spPr>
        <p:txBody>
          <a:bodyPr wrap="square" lIns="0" tIns="0" rIns="0" bIns="0" rtlCol="0" anchor="t" anchorCtr="0">
            <a:normAutofit/>
          </a:bodyPr>
          <a:p>
            <a:pPr marL="0" indent="0" algn="l">
              <a:lnSpc>
                <a:spcPct val="100000"/>
              </a:lnSpc>
              <a:spcBef>
                <a:spcPts val="0"/>
              </a:spcBef>
              <a:spcAft>
                <a:spcPts val="0"/>
              </a:spcAft>
              <a:buSzPct val="100000"/>
            </a:pPr>
            <a:r>
              <a:rPr lang="zh-CN" altLang="en-US" sz="2800" b="1" dirty="0">
                <a:solidFill>
                  <a:schemeClr val="accent1"/>
                </a:solidFill>
                <a:uFillTx/>
                <a:latin typeface="+mj-ea"/>
                <a:ea typeface="+mj-ea"/>
                <a:cs typeface="微软雅黑" panose="020B0503020204020204" charset="-122"/>
              </a:rPr>
              <a:t>研究内容 </a:t>
            </a:r>
            <a:endParaRPr lang="zh-CN" altLang="en-US" sz="2800" b="1" dirty="0">
              <a:solidFill>
                <a:schemeClr val="accent1"/>
              </a:solidFill>
              <a:uFillTx/>
              <a:latin typeface="+mj-ea"/>
              <a:ea typeface="+mj-ea"/>
              <a:cs typeface="微软雅黑" panose="020B0503020204020204" charset="-122"/>
            </a:endParaRPr>
          </a:p>
        </p:txBody>
      </p:sp>
      <p:cxnSp>
        <p:nvCxnSpPr>
          <p:cNvPr id="43" name="直接连接符 42"/>
          <p:cNvCxnSpPr/>
          <p:nvPr>
            <p:custDataLst>
              <p:tags r:id="rId9"/>
            </p:custDataLst>
          </p:nvPr>
        </p:nvCxnSpPr>
        <p:spPr>
          <a:xfrm>
            <a:off x="6764128" y="3822498"/>
            <a:ext cx="0" cy="1750466"/>
          </a:xfrm>
          <a:prstGeom prst="line">
            <a:avLst/>
          </a:prstGeom>
          <a:ln w="12700" cmpd="sng">
            <a:solidFill>
              <a:schemeClr val="bg2">
                <a:alpha val="50000"/>
              </a:schemeClr>
            </a:solidFill>
            <a:prstDash val="solid"/>
          </a:ln>
          <a:effectLst>
            <a:outerShdw dist="12700" algn="l" rotWithShape="0">
              <a:schemeClr val="accent5">
                <a:lumMod val="75000"/>
                <a:alpha val="20000"/>
              </a:schemeClr>
            </a:outerShdw>
          </a:effectLst>
        </p:spPr>
        <p:style>
          <a:lnRef idx="1">
            <a:schemeClr val="accent1"/>
          </a:lnRef>
          <a:fillRef idx="0">
            <a:schemeClr val="accent1"/>
          </a:fillRef>
          <a:effectRef idx="0">
            <a:schemeClr val="accent1"/>
          </a:effectRef>
          <a:fontRef idx="minor">
            <a:schemeClr val="tx1"/>
          </a:fontRef>
        </p:style>
      </p:cxnSp>
      <p:sp>
        <p:nvSpPr>
          <p:cNvPr id="44" name="序号"/>
          <p:cNvSpPr txBox="1"/>
          <p:nvPr>
            <p:custDataLst>
              <p:tags r:id="rId10"/>
            </p:custDataLst>
          </p:nvPr>
        </p:nvSpPr>
        <p:spPr>
          <a:xfrm>
            <a:off x="7025433" y="2691774"/>
            <a:ext cx="1142352" cy="1026749"/>
          </a:xfrm>
          <a:prstGeom prst="rect">
            <a:avLst/>
          </a:prstGeom>
          <a:noFill/>
        </p:spPr>
        <p:txBody>
          <a:bodyPr wrap="square" lIns="0" tIns="0" rIns="0" bIns="0" rtlCol="0" anchor="b">
            <a:normAutofit/>
          </a:bodyPr>
          <a:p>
            <a:r>
              <a:rPr lang="en-US" sz="5400" b="1" dirty="0">
                <a:solidFill>
                  <a:schemeClr val="tx1">
                    <a:lumMod val="75000"/>
                    <a:lumOff val="25000"/>
                  </a:schemeClr>
                </a:solidFill>
                <a:latin typeface="+mj-ea"/>
                <a:ea typeface="+mj-ea"/>
                <a:cs typeface="微软雅黑" panose="020B0503020204020204" charset="-122"/>
              </a:rPr>
              <a:t>03</a:t>
            </a:r>
            <a:endParaRPr lang="en-US" sz="5400" b="1" dirty="0">
              <a:solidFill>
                <a:schemeClr val="tx1">
                  <a:lumMod val="75000"/>
                  <a:lumOff val="25000"/>
                </a:schemeClr>
              </a:solidFill>
              <a:latin typeface="+mj-ea"/>
              <a:ea typeface="+mj-ea"/>
              <a:cs typeface="微软雅黑" panose="020B0503020204020204" charset="-122"/>
            </a:endParaRPr>
          </a:p>
        </p:txBody>
      </p:sp>
      <p:sp>
        <p:nvSpPr>
          <p:cNvPr id="45" name="标题"/>
          <p:cNvSpPr txBox="1"/>
          <p:nvPr>
            <p:custDataLst>
              <p:tags r:id="rId11"/>
            </p:custDataLst>
          </p:nvPr>
        </p:nvSpPr>
        <p:spPr>
          <a:xfrm>
            <a:off x="7025600" y="4029079"/>
            <a:ext cx="2648701" cy="1551216"/>
          </a:xfrm>
          <a:prstGeom prst="rect">
            <a:avLst/>
          </a:prstGeom>
          <a:noFill/>
        </p:spPr>
        <p:txBody>
          <a:bodyPr wrap="square" lIns="0" tIns="0" rIns="0" bIns="0" rtlCol="0" anchor="t" anchorCtr="0">
            <a:normAutofit/>
          </a:bodyPr>
          <a:p>
            <a:pPr marL="0" indent="0" algn="l">
              <a:lnSpc>
                <a:spcPct val="100000"/>
              </a:lnSpc>
              <a:spcBef>
                <a:spcPts val="0"/>
              </a:spcBef>
              <a:spcAft>
                <a:spcPts val="0"/>
              </a:spcAft>
              <a:buSzPct val="100000"/>
            </a:pPr>
            <a:r>
              <a:rPr lang="zh-CN" altLang="en-US" sz="2800" b="1" dirty="0">
                <a:solidFill>
                  <a:schemeClr val="accent1"/>
                </a:solidFill>
                <a:uFillTx/>
                <a:latin typeface="+mj-ea"/>
                <a:ea typeface="+mj-ea"/>
                <a:cs typeface="微软雅黑" panose="020B0503020204020204" charset="-122"/>
              </a:rPr>
              <a:t>研究结论</a:t>
            </a:r>
            <a:endParaRPr lang="zh-CN" altLang="en-US" sz="2800" b="1" dirty="0">
              <a:solidFill>
                <a:schemeClr val="accent1"/>
              </a:solidFill>
              <a:uFillTx/>
              <a:latin typeface="+mj-ea"/>
              <a:ea typeface="+mj-ea"/>
              <a:cs typeface="微软雅黑" panose="020B0503020204020204" charset="-122"/>
            </a:endParaRPr>
          </a:p>
        </p:txBody>
      </p:sp>
    </p:spTree>
    <p:custDataLst>
      <p:tags r:id="rId12"/>
    </p:custData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idx="1"/>
          </p:nvPr>
        </p:nvSpPr>
        <p:spPr/>
        <p:txBody>
          <a:bodyPr/>
          <a:p>
            <a:r>
              <a:rPr lang="zh-CN" altLang="en-US" b="0"/>
              <a:t>古书院矿昔日繁忙景象</a:t>
            </a:r>
            <a:endParaRPr lang="zh-CN" altLang="en-US" b="0"/>
          </a:p>
        </p:txBody>
      </p:sp>
      <p:pic>
        <p:nvPicPr>
          <p:cNvPr id="14" name="图片 14" descr="5e8108aedb1c4463bf65666484ce3d08"/>
          <p:cNvPicPr>
            <a:picLocks noChangeAspect="1"/>
          </p:cNvPicPr>
          <p:nvPr>
            <p:ph idx="2"/>
            <p:custDataLst>
              <p:tags r:id="rId1"/>
            </p:custDataLst>
          </p:nvPr>
        </p:nvPicPr>
        <p:blipFill>
          <a:blip r:embed="rId2"/>
          <a:stretch>
            <a:fillRect/>
          </a:stretch>
        </p:blipFill>
        <p:spPr>
          <a:xfrm>
            <a:off x="804545" y="1490345"/>
            <a:ext cx="10575925" cy="4759325"/>
          </a:xfrm>
          <a:prstGeom prst="rect">
            <a:avLst/>
          </a:prstGeom>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idx="1"/>
          </p:nvPr>
        </p:nvSpPr>
        <p:spPr/>
        <p:txBody>
          <a:bodyPr/>
          <a:p>
            <a:r>
              <a:rPr lang="zh-CN" altLang="en-US" b="0"/>
              <a:t>华丽转身后的华谊兄弟星剧场</a:t>
            </a:r>
            <a:endParaRPr lang="zh-CN" altLang="en-US" b="0"/>
          </a:p>
        </p:txBody>
      </p:sp>
      <p:pic>
        <p:nvPicPr>
          <p:cNvPr id="15" name="图片 15" descr="628c4786e4b013b65bf3c83c"/>
          <p:cNvPicPr>
            <a:picLocks noChangeAspect="1"/>
          </p:cNvPicPr>
          <p:nvPr>
            <p:ph idx="2"/>
            <p:custDataLst>
              <p:tags r:id="rId1"/>
            </p:custDataLst>
          </p:nvPr>
        </p:nvPicPr>
        <p:blipFill>
          <a:blip r:embed="rId2"/>
          <a:stretch>
            <a:fillRect/>
          </a:stretch>
        </p:blipFill>
        <p:spPr>
          <a:xfrm>
            <a:off x="607695" y="1572895"/>
            <a:ext cx="10969625" cy="4653915"/>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3" name="内容占位符 2"/>
          <p:cNvSpPr/>
          <p:nvPr>
            <p:ph idx="2"/>
            <p:custDataLst>
              <p:tags r:id="rId1"/>
            </p:custDataLst>
          </p:nvPr>
        </p:nvSpPr>
        <p:spPr>
          <a:xfrm>
            <a:off x="608330" y="615315"/>
            <a:ext cx="10968990" cy="5634355"/>
          </a:xfrm>
        </p:spPr>
        <p:txBody>
          <a:bodyPr/>
          <a:p>
            <a:r>
              <a:rPr lang="zh-CN" altLang="en-US" sz="2400"/>
              <a:t>3.皇城村坚定不移地走共同富裕的集体经济发展道路，凭借得天独厚的地下资源建起了煤矿，壮大了集体经济，富裕了村民百姓。1998年开始，皇城村以工业积累资金对陈廷敬故居皇城相府进行保护性开发，大力发展文化旅游产业，2011年建成了山西省第三个、晋城市目前唯一的国家5A级景区，蹚出一条黑色变绿色、地下转地上，从“卖煤炭”到“卖文化”“卖风景”的绿色转型之路，成为山西省资源型企业转型发展文化旅游的标杆典范。.</a:t>
            </a:r>
            <a:endParaRPr lang="zh-CN" altLang="en-US" sz="2400"/>
          </a:p>
        </p:txBody>
      </p:sp>
      <p:sp>
        <p:nvSpPr>
          <p:cNvPr id="2" name="文本框 1"/>
          <p:cNvSpPr txBox="1"/>
          <p:nvPr/>
        </p:nvSpPr>
        <p:spPr>
          <a:xfrm>
            <a:off x="352425" y="6121400"/>
            <a:ext cx="4064000" cy="368300"/>
          </a:xfrm>
          <a:prstGeom prst="rect">
            <a:avLst/>
          </a:prstGeom>
          <a:noFill/>
        </p:spPr>
        <p:txBody>
          <a:bodyPr wrap="square" rtlCol="0">
            <a:spAutoFit/>
          </a:bodyPr>
          <a:p>
            <a:r>
              <a:rPr lang="zh-CN" altLang="en-US"/>
              <a:t>皇城相府旅游景区</a:t>
            </a:r>
            <a:endParaRPr lang="zh-CN" altLang="en-US"/>
          </a:p>
        </p:txBody>
      </p:sp>
      <p:pic>
        <p:nvPicPr>
          <p:cNvPr id="5" name="图片 4"/>
          <p:cNvPicPr>
            <a:picLocks noChangeAspect="1"/>
          </p:cNvPicPr>
          <p:nvPr/>
        </p:nvPicPr>
        <p:blipFill>
          <a:blip r:embed="rId2"/>
          <a:stretch>
            <a:fillRect/>
          </a:stretch>
        </p:blipFill>
        <p:spPr>
          <a:xfrm>
            <a:off x="4041775" y="3550920"/>
            <a:ext cx="7668260" cy="3307080"/>
          </a:xfrm>
          <a:prstGeom prst="rect">
            <a:avLst/>
          </a:prstGeom>
        </p:spPr>
      </p:pic>
    </p:spTree>
    <p:custDataLst>
      <p:tags r:id="rId3"/>
    </p:custData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2"/>
          </p:nvPr>
        </p:nvPicPr>
        <p:blipFill>
          <a:blip r:embed="rId1"/>
          <a:stretch>
            <a:fillRect/>
          </a:stretch>
        </p:blipFill>
        <p:spPr>
          <a:xfrm>
            <a:off x="458470" y="464185"/>
            <a:ext cx="11268075" cy="6042025"/>
          </a:xfrm>
          <a:prstGeom prst="rect">
            <a:avLst/>
          </a:prstGeom>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2" name="文本占位符 1"/>
          <p:cNvSpPr/>
          <p:nvPr>
            <p:ph type="body" idx="3"/>
            <p:custDataLst>
              <p:tags r:id="rId1"/>
            </p:custDataLst>
          </p:nvPr>
        </p:nvSpPr>
        <p:spPr/>
        <p:txBody>
          <a:bodyPr/>
          <a:p>
            <a:r>
              <a:t>03</a:t>
            </a:r>
          </a:p>
        </p:txBody>
      </p:sp>
      <p:sp>
        <p:nvSpPr>
          <p:cNvPr id="3" name="标题 2"/>
          <p:cNvSpPr/>
          <p:nvPr>
            <p:ph type="title" idx="2"/>
            <p:custDataLst>
              <p:tags r:id="rId2"/>
            </p:custDataLst>
          </p:nvPr>
        </p:nvSpPr>
        <p:spPr/>
        <p:txBody>
          <a:bodyPr/>
          <a:p>
            <a:r>
              <a:rPr lang="zh-CN" altLang="en-US"/>
              <a:t>研究结论</a:t>
            </a:r>
            <a:endParaRPr lang="zh-CN" altLang="en-US"/>
          </a:p>
        </p:txBody>
      </p:sp>
    </p:spTree>
    <p:custDataLst>
      <p:tags r:id="rId3"/>
    </p:custData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3" name="内容占位符 2"/>
          <p:cNvSpPr/>
          <p:nvPr>
            <p:ph idx="2"/>
            <p:custDataLst>
              <p:tags r:id="rId1"/>
            </p:custDataLst>
          </p:nvPr>
        </p:nvSpPr>
        <p:spPr>
          <a:xfrm>
            <a:off x="608400" y="494085"/>
            <a:ext cx="10969200" cy="4759200"/>
          </a:xfrm>
        </p:spPr>
        <p:txBody>
          <a:bodyPr/>
          <a:p>
            <a:r>
              <a:rPr lang="zh-CN" altLang="en-US" sz="2400"/>
              <a:t>合理开发和利用现有的煤炭资源，以新技术、新设备、新工艺，改变矿业开发中传统的经营方式，通过科技创新不断提高劳动生产率、资源利用率。进一步做好不可再生资源的开发使用规划，正做到将使经济发展建立在高效利用资源、减少环境污染、注重质量效益的基础之上。</a:t>
            </a:r>
            <a:endParaRPr lang="zh-CN" altLang="en-US" sz="2400"/>
          </a:p>
          <a:p>
            <a:r>
              <a:rPr lang="zh-CN" altLang="en-US" sz="2400"/>
              <a:t>其次晋城经验告诉我们要坚持按照全面协调可持续的要求，从城市自身实际出发，深入挖掘城市的文化底蕴、精神力量，以发展特色文旅产业为重点，讲好城市文化故事。</a:t>
            </a:r>
            <a:endParaRPr lang="zh-CN" altLang="en-US" sz="2400"/>
          </a:p>
        </p:txBody>
      </p:sp>
    </p:spTree>
    <p:custDataLst>
      <p:tags r:id="rId2"/>
    </p:custData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7" descr="06bd7efcf5a546beb831bac3c7fb1de3"/>
          <p:cNvPicPr>
            <a:picLocks noChangeAspect="1"/>
          </p:cNvPicPr>
          <p:nvPr>
            <p:ph idx="2"/>
            <p:custDataLst>
              <p:tags r:id="rId1"/>
            </p:custDataLst>
          </p:nvPr>
        </p:nvPicPr>
        <p:blipFill>
          <a:blip r:embed="rId2"/>
          <a:stretch>
            <a:fillRect/>
          </a:stretch>
        </p:blipFill>
        <p:spPr>
          <a:xfrm>
            <a:off x="836295" y="388620"/>
            <a:ext cx="10412730" cy="6026150"/>
          </a:xfrm>
          <a:prstGeom prst="rect">
            <a:avLst/>
          </a:prstGeom>
        </p:spPr>
      </p:pic>
      <p:sp>
        <p:nvSpPr>
          <p:cNvPr id="100" name="文本框 99"/>
          <p:cNvSpPr txBox="1"/>
          <p:nvPr/>
        </p:nvSpPr>
        <p:spPr>
          <a:xfrm>
            <a:off x="3872865" y="6414770"/>
            <a:ext cx="5080000" cy="368300"/>
          </a:xfrm>
          <a:prstGeom prst="rect">
            <a:avLst/>
          </a:prstGeom>
          <a:noFill/>
          <a:ln w="9525">
            <a:noFill/>
          </a:ln>
        </p:spPr>
        <p:txBody>
          <a:bodyPr>
            <a:spAutoFit/>
          </a:bodyPr>
          <a:p>
            <a:pPr indent="0"/>
            <a:r>
              <a:rPr lang="zh-CN" b="0">
                <a:ea typeface="+mn-lt"/>
              </a:rPr>
              <a:t>全国首部明清院落实景融入剧《再回相府》</a:t>
            </a:r>
            <a:endParaRPr lang="zh-CN" altLang="en-US" b="0">
              <a:ea typeface="+mn-lt"/>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idx="6"/>
          </p:nvPr>
        </p:nvSpPr>
        <p:spPr>
          <a:xfrm>
            <a:off x="5417820" y="1123950"/>
            <a:ext cx="6567170" cy="2007870"/>
          </a:xfrm>
        </p:spPr>
        <p:txBody>
          <a:bodyPr/>
          <a:p>
            <a:pPr algn="ctr"/>
            <a:r>
              <a:rPr lang="zh-CN" altLang="en-US"/>
              <a:t>汇报完毕恳请指正</a:t>
            </a:r>
            <a:endParaRPr lang="zh-CN" altLang="en-US"/>
          </a:p>
        </p:txBody>
      </p:sp>
      <p:sp>
        <p:nvSpPr>
          <p:cNvPr id="3" name="文本占位符 2"/>
          <p:cNvSpPr/>
          <p:nvPr>
            <p:ph type="body" idx="2"/>
          </p:nvPr>
        </p:nvSpPr>
        <p:spPr/>
        <p:txBody>
          <a:bodyPr/>
          <a:p>
            <a:r>
              <a:rPr lang="zh-CN" altLang="en-US"/>
              <a:t>汇报人：顾熙辰</a:t>
            </a:r>
            <a:endParaRPr lang="zh-CN" altLang="en-US"/>
          </a:p>
        </p:txBody>
      </p:sp>
      <p:sp>
        <p:nvSpPr>
          <p:cNvPr id="4" name="文本占位符 3"/>
          <p:cNvSpPr/>
          <p:nvPr>
            <p:ph type="body" idx="1"/>
          </p:nvPr>
        </p:nvSpPr>
        <p:spPr>
          <a:xfrm>
            <a:off x="5417820" y="3554095"/>
            <a:ext cx="7091680" cy="445135"/>
          </a:xfrm>
        </p:spPr>
        <p:txBody>
          <a:bodyPr>
            <a:normAutofit lnSpcReduction="20000"/>
          </a:bodyPr>
          <a:p>
            <a:pPr algn="l"/>
            <a:r>
              <a:rPr lang="zh-CN" altLang="en-US"/>
              <a:t>学校：中国矿业大学附属中学</a:t>
            </a:r>
            <a:r>
              <a:rPr lang="en-US" altLang="zh-CN"/>
              <a:t>  </a:t>
            </a:r>
            <a:r>
              <a:t>班级</a:t>
            </a:r>
            <a:r>
              <a:rPr lang="en-US" altLang="zh-CN"/>
              <a:t>:</a:t>
            </a:r>
            <a:r>
              <a:t>初二（</a:t>
            </a:r>
            <a:r>
              <a:rPr lang="en-US" altLang="zh-CN"/>
              <a:t>1</a:t>
            </a:r>
            <a:r>
              <a:t>）班</a:t>
            </a:r>
            <a:r>
              <a:rPr lang="en-US" altLang="zh-CN"/>
              <a:t> </a:t>
            </a:r>
            <a:r>
              <a:t>指导老师：刘红萍</a:t>
            </a:r>
            <a:endParaRPr lang="en-US" altLang="zh-CN"/>
          </a:p>
          <a:p>
            <a:pPr algn="l"/>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2" name="文本占位符 1"/>
          <p:cNvSpPr/>
          <p:nvPr>
            <p:ph type="body" idx="3"/>
            <p:custDataLst>
              <p:tags r:id="rId1"/>
            </p:custDataLst>
          </p:nvPr>
        </p:nvSpPr>
        <p:spPr/>
        <p:txBody>
          <a:bodyPr/>
          <a:p>
            <a:r>
              <a:rPr lang="zh-CN" altLang="en-US"/>
              <a:t>01</a:t>
            </a:r>
            <a:endParaRPr lang="zh-CN" altLang="en-US"/>
          </a:p>
        </p:txBody>
      </p:sp>
      <p:sp>
        <p:nvSpPr>
          <p:cNvPr id="3" name="标题 2"/>
          <p:cNvSpPr/>
          <p:nvPr>
            <p:ph type="title" idx="2"/>
            <p:custDataLst>
              <p:tags r:id="rId2"/>
            </p:custDataLst>
          </p:nvPr>
        </p:nvSpPr>
        <p:spPr/>
        <p:txBody>
          <a:bodyPr/>
          <a:p>
            <a:r>
              <a:rPr>
                <a:sym typeface="+mn-ea"/>
              </a:rPr>
              <a:t>研究背景与目的</a:t>
            </a:r>
            <a:endParaRPr lang="zh-CN" altLang="en-US"/>
          </a:p>
        </p:txBody>
      </p:sp>
    </p:spTree>
    <p:custDataLst>
      <p:tags r:id="rId3"/>
    </p:custData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3" name="内容占位符 2"/>
          <p:cNvSpPr/>
          <p:nvPr>
            <p:ph idx="2"/>
            <p:custDataLst>
              <p:tags r:id="rId1"/>
            </p:custDataLst>
          </p:nvPr>
        </p:nvSpPr>
        <p:spPr>
          <a:xfrm>
            <a:off x="608330" y="1490345"/>
            <a:ext cx="10968990" cy="2152015"/>
          </a:xfrm>
        </p:spPr>
        <p:txBody>
          <a:bodyPr>
            <a:noAutofit/>
          </a:bodyPr>
          <a:p>
            <a:r>
              <a:rPr lang="zh-CN" altLang="en-US" sz="2800"/>
              <a:t>我国部分城市以资源丰富而著称，较为显著的城市如山西晋城，是一个典型的资源型城市，但是煤碳等不可再生资源终会枯竭，所以大部分资源型城市都选择了转型这条道路。潘安湖湿地公园和晋城古书院集团合作的华谊兄弟剧场等这些都是资源转型的例子。</a:t>
            </a:r>
            <a:endParaRPr lang="zh-CN" altLang="en-US" sz="2800"/>
          </a:p>
        </p:txBody>
      </p:sp>
      <p:sp>
        <p:nvSpPr>
          <p:cNvPr id="4" name="标题 3"/>
          <p:cNvSpPr/>
          <p:nvPr>
            <p:ph type="title" idx="1"/>
            <p:custDataLst>
              <p:tags r:id="rId2"/>
            </p:custDataLst>
          </p:nvPr>
        </p:nvSpPr>
        <p:spPr/>
        <p:txBody>
          <a:bodyPr/>
          <a:p>
            <a:r>
              <a:rPr lang="en-US" altLang="zh-CN"/>
              <a:t>一、研究背景与目的</a:t>
            </a:r>
            <a:endParaRPr lang="en-US" altLang="zh-CN"/>
          </a:p>
        </p:txBody>
      </p:sp>
    </p:spTree>
    <p:custDataLst>
      <p:tags r:id="rId3"/>
    </p:custData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3" name="内容占位符 2"/>
          <p:cNvSpPr/>
          <p:nvPr>
            <p:ph idx="2"/>
            <p:custDataLst>
              <p:tags r:id="rId1"/>
            </p:custDataLst>
          </p:nvPr>
        </p:nvSpPr>
        <p:spPr>
          <a:xfrm>
            <a:off x="608330" y="736600"/>
            <a:ext cx="10968990" cy="5513070"/>
          </a:xfrm>
        </p:spPr>
        <p:txBody>
          <a:bodyPr>
            <a:noAutofit/>
          </a:bodyPr>
          <a:p>
            <a:r>
              <a:rPr lang="zh-CN" altLang="en-US" sz="2400"/>
              <a:t>资源型城市为我国经济的发展，尤其是重工业的发展和国家战略安全储备做出了重大的贡献。但是经过数十年甚至近百年的高强度粗放式的开发以后，由于发展观念滞后，增长模式单一，市场化机制不够完善等诸多原因，近十余年我国一大批资源型城市的资源开采业相继进入成熟期和衰退期，可被开采的资源日趋衰竭、开采成本不断上升，支柱产业逐渐衰退，再加上资源型产品市场供求关系的变化和竞争环境的恶化，资源型城市生产难以继续，负担日益加重，财政日益陷入困境，出现了经济增长缓慢、失业人员增多、生态环境恶化、社会矛盾突出等一系列经济和社会问题，进而影响到区域经济和国民经济的发展。</a:t>
            </a:r>
            <a:endParaRPr lang="zh-CN" altLang="en-US" sz="2400"/>
          </a:p>
        </p:txBody>
      </p:sp>
      <p:sp>
        <p:nvSpPr>
          <p:cNvPr id="2" name="文本框 1"/>
          <p:cNvSpPr txBox="1"/>
          <p:nvPr/>
        </p:nvSpPr>
        <p:spPr>
          <a:xfrm>
            <a:off x="3077845" y="1798955"/>
            <a:ext cx="4064000" cy="368300"/>
          </a:xfrm>
          <a:prstGeom prst="rect">
            <a:avLst/>
          </a:prstGeom>
          <a:noFill/>
        </p:spPr>
        <p:txBody>
          <a:bodyPr wrap="square" rtlCol="0">
            <a:spAutoFit/>
          </a:bodyPr>
          <a:p>
            <a:endParaRPr lang="zh-CN" altLang="en-US"/>
          </a:p>
        </p:txBody>
      </p:sp>
    </p:spTree>
    <p:custDataLst>
      <p:tags r:id="rId2"/>
    </p:custData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2"/>
          </p:nvPr>
        </p:nvPicPr>
        <p:blipFill>
          <a:blip r:embed="rId1"/>
          <a:stretch>
            <a:fillRect/>
          </a:stretch>
        </p:blipFill>
        <p:spPr>
          <a:xfrm>
            <a:off x="521970" y="419735"/>
            <a:ext cx="10657205" cy="5619750"/>
          </a:xfrm>
          <a:prstGeom prst="rect">
            <a:avLst/>
          </a:prstGeom>
        </p:spPr>
      </p:pic>
      <p:sp>
        <p:nvSpPr>
          <p:cNvPr id="5" name="文本框 4"/>
          <p:cNvSpPr txBox="1"/>
          <p:nvPr/>
        </p:nvSpPr>
        <p:spPr>
          <a:xfrm>
            <a:off x="521970" y="6039485"/>
            <a:ext cx="4064000" cy="368300"/>
          </a:xfrm>
          <a:prstGeom prst="rect">
            <a:avLst/>
          </a:prstGeom>
          <a:noFill/>
        </p:spPr>
        <p:txBody>
          <a:bodyPr wrap="square" rtlCol="0">
            <a:spAutoFit/>
          </a:bodyPr>
          <a:p>
            <a:r>
              <a:rPr lang="zh-CN" altLang="en-US"/>
              <a:t>我与晋城古书院矿小区门头合照</a:t>
            </a:r>
            <a:endParaRPr lang="zh-CN" altLang="en-US"/>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 name="图片 3"/>
          <p:cNvPicPr>
            <a:picLocks noChangeAspect="1"/>
          </p:cNvPicPr>
          <p:nvPr>
            <p:ph idx="2"/>
            <p:custDataLst>
              <p:tags r:id="rId1"/>
            </p:custDataLst>
          </p:nvPr>
        </p:nvPicPr>
        <p:blipFill>
          <a:blip r:embed="rId2"/>
          <a:stretch>
            <a:fillRect/>
          </a:stretch>
        </p:blipFill>
        <p:spPr>
          <a:xfrm>
            <a:off x="496570" y="2867025"/>
            <a:ext cx="11080750" cy="3528060"/>
          </a:xfrm>
          <a:prstGeom prst="rect">
            <a:avLst/>
          </a:prstGeom>
          <a:noFill/>
          <a:ln>
            <a:noFill/>
          </a:ln>
        </p:spPr>
      </p:pic>
      <p:sp>
        <p:nvSpPr>
          <p:cNvPr id="5" name="文本框 4"/>
          <p:cNvSpPr txBox="1"/>
          <p:nvPr/>
        </p:nvSpPr>
        <p:spPr>
          <a:xfrm>
            <a:off x="874395" y="667385"/>
            <a:ext cx="10521315" cy="2199640"/>
          </a:xfrm>
          <a:prstGeom prst="rect">
            <a:avLst/>
          </a:prstGeom>
          <a:noFill/>
        </p:spPr>
        <p:txBody>
          <a:bodyPr wrap="square" rtlCol="0">
            <a:noAutofit/>
          </a:bodyPr>
          <a:p>
            <a:r>
              <a:rPr lang="zh-CN" altLang="en-US" sz="2400"/>
              <a:t>我国有 118 个资源型城市，其中煤炭资源型城市有 69个，占58.%，如山西晋城、河南焦作等城市。过去煤炭资源型城市立足于煤炭资源，城市的其他产业均与煤炭资源有密切联系，为煤炭资源型产业服务。煤炭资源型城市的产生、发展具有一定的周期性，随着煤炭资源不间断的开发、利用，它们城市将面临资源短缺或耗尽的问题，从而导致其城市产业结构的调整与优化。</a:t>
            </a:r>
            <a:endParaRPr lang="zh-CN" altLang="en-US" sz="2400"/>
          </a:p>
        </p:txBody>
      </p:sp>
      <p:sp>
        <p:nvSpPr>
          <p:cNvPr id="6" name="文本框 5"/>
          <p:cNvSpPr txBox="1"/>
          <p:nvPr/>
        </p:nvSpPr>
        <p:spPr>
          <a:xfrm>
            <a:off x="4390390" y="6395085"/>
            <a:ext cx="4064000" cy="368300"/>
          </a:xfrm>
          <a:prstGeom prst="rect">
            <a:avLst/>
          </a:prstGeom>
          <a:noFill/>
        </p:spPr>
        <p:txBody>
          <a:bodyPr wrap="square" rtlCol="0">
            <a:spAutoFit/>
          </a:bodyPr>
          <a:p>
            <a:pPr algn="ctr"/>
            <a:r>
              <a:rPr lang="zh-CN" altLang="en-US"/>
              <a:t>图1.各类资源型城市占比</a:t>
            </a:r>
            <a:endParaRPr lang="zh-CN" altLang="en-US"/>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30000"/>
                <a:lumOff val="70000"/>
              </a:schemeClr>
            </a:gs>
            <a:gs pos="100000">
              <a:schemeClr val="accent2">
                <a:lumMod val="70000"/>
                <a:lumOff val="30000"/>
              </a:schemeClr>
            </a:gs>
          </a:gsLst>
          <a:lin ang="4800000" scaled="0"/>
        </a:gradFill>
        <a:effectLst/>
      </p:bgPr>
    </p:bg>
    <p:spTree>
      <p:nvGrpSpPr>
        <p:cNvPr id="1" name=""/>
        <p:cNvGrpSpPr/>
        <p:nvPr/>
      </p:nvGrpSpPr>
      <p:grpSpPr>
        <a:xfrm>
          <a:off x="0" y="0"/>
          <a:ext cx="0" cy="0"/>
          <a:chOff x="0" y="0"/>
          <a:chExt cx="0" cy="0"/>
        </a:xfrm>
      </p:grpSpPr>
      <p:sp>
        <p:nvSpPr>
          <p:cNvPr id="2" name="文本占位符 1"/>
          <p:cNvSpPr/>
          <p:nvPr>
            <p:ph type="body" idx="3"/>
            <p:custDataLst>
              <p:tags r:id="rId1"/>
            </p:custDataLst>
          </p:nvPr>
        </p:nvSpPr>
        <p:spPr/>
        <p:txBody>
          <a:bodyPr/>
          <a:p>
            <a:r>
              <a:t>02</a:t>
            </a:r>
          </a:p>
        </p:txBody>
      </p:sp>
      <p:sp>
        <p:nvSpPr>
          <p:cNvPr id="3" name="标题 2"/>
          <p:cNvSpPr/>
          <p:nvPr>
            <p:ph type="title" idx="2"/>
            <p:custDataLst>
              <p:tags r:id="rId2"/>
            </p:custDataLst>
          </p:nvPr>
        </p:nvSpPr>
        <p:spPr/>
        <p:txBody>
          <a:bodyPr/>
          <a:p>
            <a:r>
              <a:rPr lang="zh-CN" altLang="en-US"/>
              <a:t>研究内容 </a:t>
            </a:r>
            <a:endParaRPr lang="zh-CN" altLang="en-US"/>
          </a:p>
        </p:txBody>
      </p:sp>
    </p:spTree>
    <p:custDataLst>
      <p:tags r:id="rId3"/>
    </p:custData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p:nvPr>
            <p:ph idx="2"/>
          </p:nvPr>
        </p:nvSpPr>
        <p:spPr/>
        <p:txBody>
          <a:bodyPr/>
          <a:p>
            <a:r>
              <a:rPr lang="zh-CN" altLang="en-US" sz="2400"/>
              <a:t>晋城所在地区地层由下向上可分为奥陶纪、石炭纪和二叠纪，其中石炭纪中本溪统(组)、太原统(组)与二叠纪山西统(组)为主要含矿地层。</a:t>
            </a:r>
            <a:endParaRPr lang="zh-CN" altLang="en-US" sz="2400"/>
          </a:p>
        </p:txBody>
      </p:sp>
      <p:sp>
        <p:nvSpPr>
          <p:cNvPr id="3" name="标题 2"/>
          <p:cNvSpPr/>
          <p:nvPr>
            <p:ph type="title" idx="1"/>
          </p:nvPr>
        </p:nvSpPr>
        <p:spPr>
          <a:xfrm>
            <a:off x="196850" y="110490"/>
            <a:ext cx="11802745" cy="705485"/>
          </a:xfrm>
        </p:spPr>
        <p:txBody>
          <a:bodyPr>
            <a:noAutofit/>
          </a:bodyPr>
          <a:p>
            <a:r>
              <a:rPr lang="zh-CN" altLang="en-US" sz="2800" b="0"/>
              <a:t>我参观晋城市博物馆，查阅文献，了解晋城城市资源发展利用情况。</a:t>
            </a:r>
            <a:endParaRPr lang="zh-CN" altLang="en-US" sz="2800" b="0"/>
          </a:p>
        </p:txBody>
      </p:sp>
      <p:pic>
        <p:nvPicPr>
          <p:cNvPr id="5" name="图片 1"/>
          <p:cNvPicPr>
            <a:picLocks noChangeAspect="1"/>
          </p:cNvPicPr>
          <p:nvPr>
            <p:custDataLst>
              <p:tags r:id="rId1"/>
            </p:custDataLst>
          </p:nvPr>
        </p:nvPicPr>
        <p:blipFill>
          <a:blip r:embed="rId2"/>
          <a:stretch>
            <a:fillRect/>
          </a:stretch>
        </p:blipFill>
        <p:spPr>
          <a:xfrm>
            <a:off x="981075" y="2857500"/>
            <a:ext cx="10063480" cy="3392170"/>
          </a:xfrm>
          <a:prstGeom prst="rect">
            <a:avLst/>
          </a:prstGeom>
          <a:noFill/>
          <a:ln>
            <a:noFill/>
          </a:ln>
        </p:spPr>
      </p:pic>
      <p:sp>
        <p:nvSpPr>
          <p:cNvPr id="6" name="文本框 5"/>
          <p:cNvSpPr txBox="1"/>
          <p:nvPr/>
        </p:nvSpPr>
        <p:spPr>
          <a:xfrm>
            <a:off x="5099685" y="6249670"/>
            <a:ext cx="4064000" cy="368300"/>
          </a:xfrm>
          <a:prstGeom prst="rect">
            <a:avLst/>
          </a:prstGeom>
          <a:noFill/>
        </p:spPr>
        <p:txBody>
          <a:bodyPr wrap="square" rtlCol="0">
            <a:spAutoFit/>
          </a:bodyPr>
          <a:p>
            <a:r>
              <a:rPr lang="zh-CN" altLang="en-US"/>
              <a:t>图2.晋城矿藏地质模型</a:t>
            </a:r>
            <a:endParaRPr lang="zh-CN" altLang="en-US"/>
          </a:p>
        </p:txBody>
      </p:sp>
      <p:sp>
        <p:nvSpPr>
          <p:cNvPr id="10" name="文本框 9"/>
          <p:cNvSpPr txBox="1"/>
          <p:nvPr>
            <p:custDataLst>
              <p:tags r:id="rId3"/>
            </p:custDataLst>
          </p:nvPr>
        </p:nvSpPr>
        <p:spPr>
          <a:xfrm>
            <a:off x="608330" y="861695"/>
            <a:ext cx="4064000" cy="583565"/>
          </a:xfrm>
          <a:prstGeom prst="rect">
            <a:avLst/>
          </a:prstGeom>
          <a:noFill/>
        </p:spPr>
        <p:txBody>
          <a:bodyPr wrap="square" rtlCol="0">
            <a:spAutoFit/>
          </a:bodyPr>
          <a:p>
            <a:r>
              <a:rPr lang="zh-CN" altLang="en-US" sz="3200"/>
              <a:t>1.地质构造情况</a:t>
            </a:r>
            <a:endParaRPr lang="zh-CN" altLang="en-US" sz="3200"/>
          </a:p>
        </p:txBody>
      </p:sp>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0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1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2*i*1"/>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0*i*1"/>
  <p:tag name="KSO_WM_UNIT_LAYERLEVEL" val="1"/>
  <p:tag name="KSO_WM_TAG_VERSION" val="1.0"/>
  <p:tag name="KSO_WM_BEAUTIFY_FLAG" val="#wm#"/>
</p:tagLst>
</file>

<file path=ppt/tags/tag131.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0*a*1"/>
  <p:tag name="KSO_WM_UNIT_LAYERLEVEL" val="1"/>
  <p:tag name="KSO_WM_TAG_VERSION" val="1.0"/>
  <p:tag name="KSO_WM_BEAUTIFY_FLAG" val="#wm#"/>
  <p:tag name="KSO_WM_UNIT_CONTENT_GROUP_TYPE" val="titlestyle"/>
  <p:tag name="KSO_WM_TEMPLATE_CATEGORY" val="custom"/>
  <p:tag name="KSO_WM_TEMPLATE_INDEX" val="2023085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TEMPLATE_SUBCATEGORY" val="29"/>
  <p:tag name="KSO_WM_TEMPLATE_MASTER_TYPE" val="1"/>
  <p:tag name="KSO_WM_TEMPLATE_COLOR_TYPE" val="1"/>
  <p:tag name="KSO_WM_TAG_VERSION" val="1.0"/>
  <p:tag name="KSO_WM_BEAUTIFY_FLAG" val="#wm#"/>
  <p:tag name="KSO_WM_TEMPLATE_CATEGORY" val="custom"/>
  <p:tag name="KSO_WM_TEMPLATE_INDEX" val="20230854"/>
  <p:tag name="KSO_WM_TEMPLATE_THUMBS_INDEX" val="1、11"/>
</p:tagLst>
</file>

<file path=ppt/tags/tag13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37.xml><?xml version="1.0" encoding="utf-8"?>
<p:tagLst xmlns:p="http://schemas.openxmlformats.org/presentationml/2006/main">
  <p:tag name="KSO_WM_UNIT_ISCONTENTSTITLE" val="0"/>
  <p:tag name="KSO_WM_UNIT_ISNUMDGMTITLE" val="0"/>
  <p:tag name="KSO_WM_UNIT_PRESET_TEXT" val="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854_1*a*1"/>
  <p:tag name="KSO_WM_TEMPLATE_CATEGORY" val="custom"/>
  <p:tag name="KSO_WM_TEMPLATE_INDEX" val="20230854"/>
  <p:tag name="KSO_WM_UNIT_LAYERLEVEL" val="1"/>
  <p:tag name="KSO_WM_TAG_VERSION" val="1.0"/>
  <p:tag name="KSO_WM_BEAUTIFY_FLAG" val="#wm#"/>
  <p:tag name="KSO_WM_UNIT_CONTENT_GROUP_TYPE" val="contentchip"/>
</p:tagLst>
</file>

<file path=ppt/tags/tag138.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854_1*f*1"/>
  <p:tag name="KSO_WM_TEMPLATE_CATEGORY" val="custom"/>
  <p:tag name="KSO_WM_TEMPLATE_INDEX" val="20230854"/>
  <p:tag name="KSO_WM_UNIT_LAYERLEVEL" val="1"/>
  <p:tag name="KSO_WM_TAG_VERSION" val="1.0"/>
  <p:tag name="KSO_WM_BEAUTIFY_FLAG" val="#wm#"/>
  <p:tag name="KSO_WM_UNIT_CONTENT_GROUP_TYPE" val="contentchip"/>
</p:tagLst>
</file>

<file path=ppt/tags/tag139.xml><?xml version="1.0" encoding="utf-8"?>
<p:tagLst xmlns:p="http://schemas.openxmlformats.org/presentationml/2006/main">
  <p:tag name="KSO_WM_SLIDE_ID" val="custom20230854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30854"/>
  <p:tag name="KSO_WM_SLIDE_LAYOUT" val="a_b_f"/>
  <p:tag name="KSO_WM_SLIDE_LAYOUT_CNT" val="1_1_1"/>
  <p:tag name="KSO_WM_TEMPLATE_THUMBS_INDEX" val="1、11"/>
  <p:tag name="KSO_WM_SLIDE_CONTENT_AREA" val="{&quot;left&quot;:&quot;454.6&quot;,&quot;top&quot;:&quot;89.3&quot;,&quot;width&quot;:&quot;475.4&quot;,&quot;height&quot;:&quot;304.75&quot;}"/>
</p:tagLst>
</file>

<file path=ppt/tags/tag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13;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
</p:tagLst>
</file>

<file path=ppt/tags/tag140.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854_4*b*1"/>
  <p:tag name="KSO_WM_TEMPLATE_CATEGORY" val="custom"/>
  <p:tag name="KSO_WM_TEMPLATE_INDEX" val="20230854"/>
  <p:tag name="KSO_WM_UNIT_LAYERLEVEL" val="1"/>
  <p:tag name="KSO_WM_TAG_VERSION" val="1.0"/>
  <p:tag name="KSO_WM_BEAUTIFY_FLAG" val="#wm#"/>
  <p:tag name="KSO_WM_DIAGRAM_GROUP_CODE" val="l1-1"/>
  <p:tag name="KSO_WM_UNIT_TEXT_FORE_SCHEMECOLOR_INDEX" val="5"/>
  <p:tag name="KSO_WM_UNIT_TEXT_LINE_FILL_TYPE" val="2"/>
  <p:tag name="KSO_WM_UNIT_USESOURCEFORMAT_APPLY" val="1"/>
</p:tagLst>
</file>

<file path=ppt/tags/tag141.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854_4*a*1"/>
  <p:tag name="KSO_WM_TEMPLATE_CATEGORY" val="custom"/>
  <p:tag name="KSO_WM_TEMPLATE_INDEX" val="20230854"/>
  <p:tag name="KSO_WM_UNIT_LAYERLEVEL" val="1"/>
  <p:tag name="KSO_WM_TAG_VERSION" val="1.0"/>
  <p:tag name="KSO_WM_BEAUTIFY_FLAG" val="#wm#"/>
  <p:tag name="KSO_WM_DIAGRAM_GROUP_CODE" val="l1-1"/>
  <p:tag name="KSO_WM_UNIT_TEXT_FILL_FORE_SCHEMECOLOR_INDEX" val="5"/>
  <p:tag name="KSO_WM_UNIT_TEXT_FILL_TYPE" val="1"/>
  <p:tag name="KSO_WM_UNIT_USESOURCEFORMAT_APPLY" val="1"/>
</p:tagLst>
</file>

<file path=ppt/tags/tag1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30854_3*l_h_i*1_1_1"/>
  <p:tag name="KSO_WM_TEMPLATE_CATEGORY" val="custom"/>
  <p:tag name="KSO_WM_TEMPLATE_INDEX" val="20230854"/>
  <p:tag name="KSO_WM_UNIT_LAYERLEVEL" val="1_1_1"/>
  <p:tag name="KSO_WM_TAG_VERSION" val="1.0"/>
  <p:tag name="KSO_WM_UNIT_LINE_FORE_SCHEMECOLOR_INDEX_BRIGHTNESS" val="0"/>
  <p:tag name="KSO_WM_UNIT_LINE_FORE_SCHEMECOLOR_INDEX" val="16"/>
  <p:tag name="KSO_WM_UNIT_LINE_FILL_TYPE" val="2"/>
  <p:tag name="KSO_WM_UNIT_SHADOW_SCHEMECOLOR_INDEX_BRIGHTNESS" val="-0.25"/>
  <p:tag name="KSO_WM_UNIT_SHADOW_SCHEMECOLOR_INDEX" val="9"/>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custom20230854_3*l_h_i*1_1_2"/>
  <p:tag name="KSO_WM_TEMPLATE_CATEGORY" val="custom"/>
  <p:tag name="KSO_WM_TEMPLATE_INDEX" val="20230854"/>
  <p:tag name="KSO_WM_UNIT_LAYERLEVEL" val="1_1_1"/>
  <p:tag name="KSO_WM_TAG_VERSION" val="1.0"/>
  <p:tag name="KSO_WM_BEAUTIFY_FLAG" val="#wm#"/>
  <p:tag name="KSO_WM_DIAGRAM_GROUP_CODE" val="l1-1"/>
  <p:tag name="KSO_WM_UNIT_TEXT_FILL_FORE_SCHEMECOLOR_INDEX_BRIGHTNESS" val="0.25"/>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ISCONTENTSTITLE" val="0"/>
  <p:tag name="KSO_WM_UNIT_ISNUMDGMTITLE" val="0"/>
  <p:tag name="KSO_WM_UNIT_PRESET_TEXT" val="目录标题"/>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custom20230854_3*l_h_f*1_1_1"/>
  <p:tag name="KSO_WM_TEMPLATE_CATEGORY" val="custom"/>
  <p:tag name="KSO_WM_TEMPLATE_INDEX" val="20230854"/>
  <p:tag name="KSO_WM_UNIT_LAYERLEVEL" val="1_1_1"/>
  <p:tag name="KSO_WM_TAG_VERSION" val="1.0"/>
  <p:tag name="KSO_WM_BEAUTIFY_FLAG" val="#wm#"/>
  <p:tag name="KSO_WM_DIAGRAM_GROUP_CODE" val="l1-1"/>
  <p:tag name="KSO_WM_UNIT_SUBTYPE" val="a"/>
  <p:tag name="KSO_WM_UNIT_VALUE" val="18"/>
  <p:tag name="KSO_WM_UNIT_TEXT_FILL_FORE_SCHEMECOLOR_INDEX_BRIGHTNESS" val="0"/>
  <p:tag name="KSO_WM_UNIT_TEXT_FILL_FORE_SCHEMECOLOR_INDEX" val="5"/>
  <p:tag name="KSO_WM_UNIT_TEXT_FILL_TYPE" val="1"/>
  <p:tag name="KSO_WM_UNIT_USESOURCEFORMAT_APPLY" val="1"/>
</p:tagLst>
</file>

<file path=ppt/tags/tag1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30854_3*l_h_i*1_2_1"/>
  <p:tag name="KSO_WM_TEMPLATE_CATEGORY" val="custom"/>
  <p:tag name="KSO_WM_TEMPLATE_INDEX" val="20230854"/>
  <p:tag name="KSO_WM_UNIT_LAYERLEVEL" val="1_1_1"/>
  <p:tag name="KSO_WM_TAG_VERSION" val="1.0"/>
  <p:tag name="KSO_WM_UNIT_LINE_FORE_SCHEMECOLOR_INDEX_BRIGHTNESS" val="0"/>
  <p:tag name="KSO_WM_UNIT_LINE_FORE_SCHEMECOLOR_INDEX" val="16"/>
  <p:tag name="KSO_WM_UNIT_LINE_FILL_TYPE" val="2"/>
  <p:tag name="KSO_WM_UNIT_SHADOW_SCHEMECOLOR_INDEX_BRIGHTNESS" val="-0.25"/>
  <p:tag name="KSO_WM_UNIT_SHADOW_SCHEMECOLOR_INDEX" val="9"/>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custom20230854_3*l_h_i*1_2_2"/>
  <p:tag name="KSO_WM_TEMPLATE_CATEGORY" val="custom"/>
  <p:tag name="KSO_WM_TEMPLATE_INDEX" val="20230854"/>
  <p:tag name="KSO_WM_UNIT_LAYERLEVEL" val="1_1_1"/>
  <p:tag name="KSO_WM_TAG_VERSION" val="1.0"/>
  <p:tag name="KSO_WM_BEAUTIFY_FLAG" val="#wm#"/>
  <p:tag name="KSO_WM_DIAGRAM_GROUP_CODE" val="l1-1"/>
  <p:tag name="KSO_WM_UNIT_TEXT_FILL_FORE_SCHEMECOLOR_INDEX_BRIGHTNESS" val="0.25"/>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ISCONTENTSTITLE" val="0"/>
  <p:tag name="KSO_WM_UNIT_ISNUMDGMTITLE" val="0"/>
  <p:tag name="KSO_WM_UNIT_PRESET_TEXT" val="目录标题"/>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custom20230854_3*l_h_f*1_2_1"/>
  <p:tag name="KSO_WM_TEMPLATE_CATEGORY" val="custom"/>
  <p:tag name="KSO_WM_TEMPLATE_INDEX" val="20230854"/>
  <p:tag name="KSO_WM_UNIT_LAYERLEVEL" val="1_1_1"/>
  <p:tag name="KSO_WM_TAG_VERSION" val="1.0"/>
  <p:tag name="KSO_WM_BEAUTIFY_FLAG" val="#wm#"/>
  <p:tag name="KSO_WM_DIAGRAM_GROUP_CODE" val="l1-1"/>
  <p:tag name="KSO_WM_UNIT_SUBTYPE" val="a"/>
  <p:tag name="KSO_WM_UNIT_VALUE" val="18"/>
  <p:tag name="KSO_WM_UNIT_TEXT_FILL_FORE_SCHEMECOLOR_INDEX_BRIGHTNESS" val="0"/>
  <p:tag name="KSO_WM_UNIT_TEXT_FILL_FORE_SCHEMECOLOR_INDEX" val="5"/>
  <p:tag name="KSO_WM_UNIT_TEXT_FILL_TYPE" val="1"/>
  <p:tag name="KSO_WM_UNIT_USESOURCEFORMAT_APPLY" val="1"/>
</p:tagLst>
</file>

<file path=ppt/tags/tag1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30854_3*l_h_i*1_3_1"/>
  <p:tag name="KSO_WM_TEMPLATE_CATEGORY" val="custom"/>
  <p:tag name="KSO_WM_TEMPLATE_INDEX" val="20230854"/>
  <p:tag name="KSO_WM_UNIT_LAYERLEVEL" val="1_1_1"/>
  <p:tag name="KSO_WM_TAG_VERSION" val="1.0"/>
  <p:tag name="KSO_WM_UNIT_LINE_FORE_SCHEMECOLOR_INDEX_BRIGHTNESS" val="0"/>
  <p:tag name="KSO_WM_UNIT_LINE_FORE_SCHEMECOLOR_INDEX" val="16"/>
  <p:tag name="KSO_WM_UNIT_LINE_FILL_TYPE" val="2"/>
  <p:tag name="KSO_WM_UNIT_SHADOW_SCHEMECOLOR_INDEX_BRIGHTNESS" val="-0.25"/>
  <p:tag name="KSO_WM_UNIT_SHADOW_SCHEMECOLOR_INDEX" val="9"/>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854_3*l_h_i*1_3_2"/>
  <p:tag name="KSO_WM_TEMPLATE_CATEGORY" val="custom"/>
  <p:tag name="KSO_WM_TEMPLATE_INDEX" val="20230854"/>
  <p:tag name="KSO_WM_UNIT_LAYERLEVEL" val="1_1_1"/>
  <p:tag name="KSO_WM_TAG_VERSION" val="1.0"/>
  <p:tag name="KSO_WM_BEAUTIFY_FLAG" val="#wm#"/>
  <p:tag name="KSO_WM_DIAGRAM_GROUP_CODE" val="l1-1"/>
  <p:tag name="KSO_WM_UNIT_TEXT_FILL_FORE_SCHEMECOLOR_INDEX_BRIGHTNESS" val="0.25"/>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1.0"/>
  <p:tag name="KSO_WM_BEAUTIFY_FLAG" val="#wm#"/>
  <p:tag name="KSO_WM_UNIT_CONTENT_GROUP_TYPE" val="titlestyle"/>
  <p:tag name="KSO_WM_UNIT_PRESET_TEXT" val="单击此处添加标题"/>
</p:tagLst>
</file>

<file path=ppt/tags/tag150.xml><?xml version="1.0" encoding="utf-8"?>
<p:tagLst xmlns:p="http://schemas.openxmlformats.org/presentationml/2006/main">
  <p:tag name="KSO_WM_UNIT_ISCONTENTSTITLE" val="0"/>
  <p:tag name="KSO_WM_UNIT_ISNUMDGMTITLE" val="0"/>
  <p:tag name="KSO_WM_UNIT_PRESET_TEXT" val="目录标题"/>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custom20230854_3*l_h_f*1_3_1"/>
  <p:tag name="KSO_WM_TEMPLATE_CATEGORY" val="custom"/>
  <p:tag name="KSO_WM_TEMPLATE_INDEX" val="20230854"/>
  <p:tag name="KSO_WM_UNIT_LAYERLEVEL" val="1_1_1"/>
  <p:tag name="KSO_WM_TAG_VERSION" val="1.0"/>
  <p:tag name="KSO_WM_BEAUTIFY_FLAG" val="#wm#"/>
  <p:tag name="KSO_WM_DIAGRAM_GROUP_CODE" val="l1-1"/>
  <p:tag name="KSO_WM_UNIT_SUBTYPE" val="a"/>
  <p:tag name="KSO_WM_UNIT_VALUE" val="18"/>
  <p:tag name="KSO_WM_UNIT_TEXT_FILL_FORE_SCHEMECOLOR_INDEX_BRIGHTNESS" val="0"/>
  <p:tag name="KSO_WM_UNIT_TEXT_FILL_FORE_SCHEMECOLOR_INDEX" val="5"/>
  <p:tag name="KSO_WM_UNIT_TEXT_FILL_TYPE" val="1"/>
  <p:tag name="KSO_WM_UNIT_USESOURCEFORMAT_APPLY" val="1"/>
</p:tagLst>
</file>

<file path=ppt/tags/tag151.xml><?xml version="1.0" encoding="utf-8"?>
<p:tagLst xmlns:p="http://schemas.openxmlformats.org/presentationml/2006/main">
  <p:tag name="KSO_WM_SLIDE_ID" val="custom20230854_4"/>
  <p:tag name="KSO_WM_TEMPLATE_SUBCATEGORY" val="0"/>
  <p:tag name="KSO_WM_TEMPLATE_MASTER_TYPE" val="1"/>
  <p:tag name="KSO_WM_TEMPLATE_COLOR_TYPE" val="1"/>
  <p:tag name="KSO_WM_SLIDE_TYPE" val="contents"/>
  <p:tag name="KSO_WM_SLIDE_SUBTYPE" val="diag"/>
  <p:tag name="KSO_WM_SLIDE_ITEM_CNT" val="3"/>
  <p:tag name="KSO_WM_SLIDE_INDEX" val="4"/>
  <p:tag name="KSO_WM_TAG_VERSION" val="1.0"/>
  <p:tag name="KSO_WM_BEAUTIFY_FLAG" val="#wm#"/>
  <p:tag name="KSO_WM_TEMPLATE_CATEGORY" val="custom"/>
  <p:tag name="KSO_WM_TEMPLATE_INDEX" val="20230854"/>
  <p:tag name="KSO_WM_SLIDE_LAYOUT" val="a_b_l"/>
  <p:tag name="KSO_WM_SLIDE_LAYOUT_CNT" val="1_1_1"/>
  <p:tag name="KSO_WM_TEMPLATE_THUMBS_INDEX" val="1、4、7、12、13、14、15、16、17、18、20、24、25、28、33、36、40、43、44"/>
  <p:tag name="KSO_WM_DIAGRAM_GROUP_CODE" val="l1-1"/>
  <p:tag name="KSO_WM_SLIDE_DIAGTYPE" val="l"/>
</p:tagLst>
</file>

<file path=ppt/tags/tag152.xml><?xml version="1.0" encoding="utf-8"?>
<p:tagLst xmlns:p="http://schemas.openxmlformats.org/presentationml/2006/main">
  <p:tag name="KSO_WM_BEAUTIFY_FLAG" val="#wm#"/>
  <p:tag name="KSO_WM_UNIT_PRESET_TEXT" val="01"/>
  <p:tag name="KSO_WM_UNIT_NOCLEAR" val="0"/>
  <p:tag name="KSO_WM_UNIT_VALUE" val="3"/>
  <p:tag name="KSO_WM_UNIT_HIGHLIGHT" val="0"/>
  <p:tag name="KSO_WM_UNIT_COMPATIBLE" val="1"/>
  <p:tag name="KSO_WM_UNIT_DIAGRAM_ISNUMVISUAL" val="0"/>
  <p:tag name="KSO_WM_UNIT_DIAGRAM_ISREFERUNIT" val="0"/>
  <p:tag name="KSO_WM_UNIT_CONTENT_GROUP_TYPE" val="contentchip"/>
  <p:tag name="KSO_WM_UNIT_TYPE" val="e"/>
  <p:tag name="KSO_WM_UNIT_INDEX" val="1"/>
  <p:tag name="KSO_WM_UNIT_ID" val="custom20230854_9*e*1"/>
  <p:tag name="KSO_WM_TEMPLATE_CATEGORY" val="custom"/>
  <p:tag name="KSO_WM_TEMPLATE_INDEX" val="20230854"/>
  <p:tag name="KSO_WM_UNIT_LAYERLEVEL" val="1"/>
  <p:tag name="KSO_WM_TAG_VERSION" val="1.0"/>
</p:tagLst>
</file>

<file path=ppt/tags/tag153.xml><?xml version="1.0" encoding="utf-8"?>
<p:tagLst xmlns:p="http://schemas.openxmlformats.org/presentationml/2006/main">
  <p:tag name="KSO_WM_BEAUTIFY_FLAG" val="#wm#"/>
  <p:tag name="KSO_WM_UNIT_ISCONTENTSTITLE" val="0"/>
  <p:tag name="KSO_WM_UNIT_ISNUMDGMTITLE" val="0"/>
  <p:tag name="KSO_WM_UNIT_PRESET_TEXT" val="添加章节标题"/>
  <p:tag name="KSO_WM_UNIT_NOCLEAR" val="0"/>
  <p:tag name="KSO_WM_UNIT_VALUE" val="10"/>
  <p:tag name="KSO_WM_UNIT_HIGHLIGHT" val="0"/>
  <p:tag name="KSO_WM_UNIT_COMPATIBLE" val="0"/>
  <p:tag name="KSO_WM_UNIT_DIAGRAM_ISNUMVISUAL" val="0"/>
  <p:tag name="KSO_WM_UNIT_DIAGRAM_ISREFERUNIT" val="0"/>
  <p:tag name="KSO_WM_UNIT_CONTENT_GROUP_TYPE" val="contentchip"/>
  <p:tag name="KSO_WM_UNIT_TYPE" val="a"/>
  <p:tag name="KSO_WM_UNIT_INDEX" val="1"/>
  <p:tag name="KSO_WM_UNIT_ID" val="custom20230854_9*a*1"/>
  <p:tag name="KSO_WM_TEMPLATE_CATEGORY" val="custom"/>
  <p:tag name="KSO_WM_TEMPLATE_INDEX" val="20230854"/>
  <p:tag name="KSO_WM_UNIT_LAYERLEVEL" val="1"/>
  <p:tag name="KSO_WM_TAG_VERSION" val="1.0"/>
</p:tagLst>
</file>

<file path=ppt/tags/tag154.xml><?xml version="1.0" encoding="utf-8"?>
<p:tagLst xmlns:p="http://schemas.openxmlformats.org/presentationml/2006/main">
  <p:tag name="KSO_WM_SLIDE_ID" val="custom20230854_9"/>
  <p:tag name="KSO_WM_TEMPLATE_SUBCATEGORY" val="0"/>
  <p:tag name="KSO_WM_TEMPLATE_MASTER_TYPE" val="1"/>
  <p:tag name="KSO_WM_TEMPLATE_COLOR_TYPE" val="1"/>
  <p:tag name="KSO_WM_SLIDE_TYPE" val="sectionTitle"/>
  <p:tag name="KSO_WM_SLIDE_SUBTYPE" val="pureTxt"/>
  <p:tag name="KSO_WM_SLIDE_ITEM_CNT" val="0"/>
  <p:tag name="KSO_WM_SLIDE_INDEX" val="9"/>
  <p:tag name="KSO_WM_TAG_VERSION" val="1.0"/>
  <p:tag name="KSO_WM_BEAUTIFY_FLAG" val="#wm#"/>
  <p:tag name="KSO_WM_TEMPLATE_CATEGORY" val="custom"/>
  <p:tag name="KSO_WM_TEMPLATE_INDEX" val="20230854"/>
  <p:tag name="KSO_WM_SLIDE_LAYOUT" val="a_e"/>
  <p:tag name="KSO_WM_SLIDE_LAYOUT_CNT" val="1_1"/>
  <p:tag name="KSO_WM_TEMPLATE_THUMBS_INDEX" val="1、4、7、12、13、14、15、16、17、18、20、24、25、28、33、36、40、43、44"/>
  <p:tag name="KSO_WM_SLIDE_CONTENT_AREA" val="{&quot;left&quot;:&quot;64.15&quot;,&quot;top&quot;:&quot;110.3&quot;,&quot;width&quot;:&quot;427.3&quot;,&quot;height&quot;:&quot;308.15&quot;}"/>
</p:tagLst>
</file>

<file path=ppt/tags/tag1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854_10*f*1"/>
  <p:tag name="KSO_WM_TEMPLATE_CATEGORY" val="custom"/>
  <p:tag name="KSO_WM_TEMPLATE_INDEX" val="20230854"/>
  <p:tag name="KSO_WM_UNIT_LAYERLEVEL" val="1"/>
  <p:tag name="KSO_WM_TAG_VERSION" val="1.0"/>
  <p:tag name="KSO_WM_BEAUTIFY_FLAG" val="#wm#"/>
  <p:tag name="KSO_WM_UNIT_PRESET_TEXT" val="单击此处添加文本"/>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854_10*a*1"/>
  <p:tag name="KSO_WM_TEMPLATE_CATEGORY" val="custom"/>
  <p:tag name="KSO_WM_TEMPLATE_INDEX" val="20230854"/>
  <p:tag name="KSO_WM_UNIT_LAYERLEVEL" val="1"/>
  <p:tag name="KSO_WM_TAG_VERSION" val="1.0"/>
  <p:tag name="KSO_WM_BEAUTIFY_FLAG" val="#wm#"/>
  <p:tag name="KSO_WM_UNIT_CONTENT_GROUP_TYPE" val="titlestyle"/>
  <p:tag name="KSO_WM_UNIT_PRESET_TEXT" val="单击此处添加标题"/>
</p:tagLst>
</file>

<file path=ppt/tags/tag157.xml><?xml version="1.0" encoding="utf-8"?>
<p:tagLst xmlns:p="http://schemas.openxmlformats.org/presentationml/2006/main">
  <p:tag name="KSO_WM_SLIDE_ID" val="custom20230854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30854"/>
  <p:tag name="KSO_WM_SLIDE_TYPE" val="text"/>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854_10*f*1"/>
  <p:tag name="KSO_WM_TEMPLATE_CATEGORY" val="custom"/>
  <p:tag name="KSO_WM_TEMPLATE_INDEX" val="20230854"/>
  <p:tag name="KSO_WM_UNIT_LAYERLEVEL" val="1"/>
  <p:tag name="KSO_WM_TAG_VERSION" val="1.0"/>
  <p:tag name="KSO_WM_BEAUTIFY_FLAG" val="#wm#"/>
  <p:tag name="KSO_WM_UNIT_PRESET_TEXT" val="单击此处添加文本"/>
</p:tagLst>
</file>

<file path=ppt/tags/tag159.xml><?xml version="1.0" encoding="utf-8"?>
<p:tagLst xmlns:p="http://schemas.openxmlformats.org/presentationml/2006/main">
  <p:tag name="KSO_WM_SLIDE_ID" val="custom20230854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30854"/>
  <p:tag name="KSO_WM_SLIDE_TYPE" val="text"/>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230854"/>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wm#"/>
  <p:tag name="KSO_WM_TEMPLATE_CATEGORY" val="custom"/>
  <p:tag name="KSO_WM_TEMPLATE_INDEX" val="20230854"/>
</p:tagLst>
</file>

<file path=ppt/tags/tag163.xml><?xml version="1.0" encoding="utf-8"?>
<p:tagLst xmlns:p="http://schemas.openxmlformats.org/presentationml/2006/main">
  <p:tag name="KSO_WM_BEAUTIFY_FLAG" val="#wm#"/>
  <p:tag name="KSO_WM_UNIT_PRESET_TEXT" val="01"/>
  <p:tag name="KSO_WM_UNIT_NOCLEAR" val="0"/>
  <p:tag name="KSO_WM_UNIT_VALUE" val="3"/>
  <p:tag name="KSO_WM_UNIT_HIGHLIGHT" val="0"/>
  <p:tag name="KSO_WM_UNIT_COMPATIBLE" val="1"/>
  <p:tag name="KSO_WM_UNIT_DIAGRAM_ISNUMVISUAL" val="0"/>
  <p:tag name="KSO_WM_UNIT_DIAGRAM_ISREFERUNIT" val="0"/>
  <p:tag name="KSO_WM_UNIT_CONTENT_GROUP_TYPE" val="contentchip"/>
  <p:tag name="KSO_WM_UNIT_TYPE" val="e"/>
  <p:tag name="KSO_WM_UNIT_INDEX" val="1"/>
  <p:tag name="KSO_WM_UNIT_ID" val="custom20230854_9*e*1"/>
  <p:tag name="KSO_WM_TEMPLATE_CATEGORY" val="custom"/>
  <p:tag name="KSO_WM_TEMPLATE_INDEX" val="20230854"/>
  <p:tag name="KSO_WM_UNIT_LAYERLEVEL" val="1"/>
  <p:tag name="KSO_WM_TAG_VERSION" val="1.0"/>
</p:tagLst>
</file>

<file path=ppt/tags/tag164.xml><?xml version="1.0" encoding="utf-8"?>
<p:tagLst xmlns:p="http://schemas.openxmlformats.org/presentationml/2006/main">
  <p:tag name="KSO_WM_BEAUTIFY_FLAG" val="#wm#"/>
  <p:tag name="KSO_WM_UNIT_ISCONTENTSTITLE" val="0"/>
  <p:tag name="KSO_WM_UNIT_ISNUMDGMTITLE" val="0"/>
  <p:tag name="KSO_WM_UNIT_PRESET_TEXT" val="添加章节标题"/>
  <p:tag name="KSO_WM_UNIT_NOCLEAR" val="0"/>
  <p:tag name="KSO_WM_UNIT_VALUE" val="10"/>
  <p:tag name="KSO_WM_UNIT_HIGHLIGHT" val="0"/>
  <p:tag name="KSO_WM_UNIT_COMPATIBLE" val="0"/>
  <p:tag name="KSO_WM_UNIT_DIAGRAM_ISNUMVISUAL" val="0"/>
  <p:tag name="KSO_WM_UNIT_DIAGRAM_ISREFERUNIT" val="0"/>
  <p:tag name="KSO_WM_UNIT_CONTENT_GROUP_TYPE" val="contentchip"/>
  <p:tag name="KSO_WM_UNIT_TYPE" val="a"/>
  <p:tag name="KSO_WM_UNIT_INDEX" val="1"/>
  <p:tag name="KSO_WM_UNIT_ID" val="custom20230854_9*a*1"/>
  <p:tag name="KSO_WM_TEMPLATE_CATEGORY" val="custom"/>
  <p:tag name="KSO_WM_TEMPLATE_INDEX" val="20230854"/>
  <p:tag name="KSO_WM_UNIT_LAYERLEVEL" val="1"/>
  <p:tag name="KSO_WM_TAG_VERSION" val="1.0"/>
</p:tagLst>
</file>

<file path=ppt/tags/tag165.xml><?xml version="1.0" encoding="utf-8"?>
<p:tagLst xmlns:p="http://schemas.openxmlformats.org/presentationml/2006/main">
  <p:tag name="KSO_WM_SLIDE_ID" val="custom20230854_9"/>
  <p:tag name="KSO_WM_TEMPLATE_SUBCATEGORY" val="0"/>
  <p:tag name="KSO_WM_TEMPLATE_MASTER_TYPE" val="1"/>
  <p:tag name="KSO_WM_TEMPLATE_COLOR_TYPE" val="1"/>
  <p:tag name="KSO_WM_SLIDE_TYPE" val="sectionTitle"/>
  <p:tag name="KSO_WM_SLIDE_SUBTYPE" val="pureTxt"/>
  <p:tag name="KSO_WM_SLIDE_ITEM_CNT" val="0"/>
  <p:tag name="KSO_WM_SLIDE_INDEX" val="9"/>
  <p:tag name="KSO_WM_TAG_VERSION" val="1.0"/>
  <p:tag name="KSO_WM_BEAUTIFY_FLAG" val="#wm#"/>
  <p:tag name="KSO_WM_TEMPLATE_CATEGORY" val="custom"/>
  <p:tag name="KSO_WM_TEMPLATE_INDEX" val="20230854"/>
  <p:tag name="KSO_WM_SLIDE_LAYOUT" val="a_e"/>
  <p:tag name="KSO_WM_SLIDE_LAYOUT_CNT" val="1_1"/>
  <p:tag name="KSO_WM_TEMPLATE_THUMBS_INDEX" val="1、4、7、12、13、14、15、16、17、18、20、24、25、28、33、36、40、43、44"/>
  <p:tag name="KSO_WM_SLIDE_CONTENT_AREA" val="{&quot;left&quot;:&quot;64.15&quot;,&quot;top&quot;:&quot;110.3&quot;,&quot;width&quot;:&quot;427.3&quot;,&quot;height&quot;:&quot;308.15&quot;}"/>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wm#"/>
  <p:tag name="KSO_WM_TEMPLATE_CATEGORY" val="custom"/>
  <p:tag name="KSO_WM_TEMPLATE_INDEX" val="20230854"/>
</p:tagLst>
</file>

<file path=ppt/tags/tag1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854_10*f*1"/>
  <p:tag name="KSO_WM_TEMPLATE_CATEGORY" val="custom"/>
  <p:tag name="KSO_WM_TEMPLATE_INDEX" val="20230854"/>
  <p:tag name="KSO_WM_UNIT_LAYERLEVEL" val="1"/>
  <p:tag name="KSO_WM_TAG_VERSION" val="1.0"/>
  <p:tag name="KSO_WM_BEAUTIFY_FLAG" val="#wm#"/>
  <p:tag name="KSO_WM_UNIT_PRESET_TEXT" val="单击此处添加文本"/>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854_10*a*1"/>
  <p:tag name="KSO_WM_TEMPLATE_CATEGORY" val="custom"/>
  <p:tag name="KSO_WM_TEMPLATE_INDEX" val="20230854"/>
  <p:tag name="KSO_WM_UNIT_LAYERLEVEL" val="1"/>
  <p:tag name="KSO_WM_TAG_VERSION" val="1.0"/>
  <p:tag name="KSO_WM_BEAUTIFY_FLAG" val="#wm#"/>
  <p:tag name="KSO_WM_UNIT_CONTENT_GROUP_TYPE" val="titlestyle"/>
  <p:tag name="KSO_WM_UNIT_PRESET_TEXT" val="单击此处添加标题"/>
</p:tagLst>
</file>

<file path=ppt/tags/tag171.xml><?xml version="1.0" encoding="utf-8"?>
<p:tagLst xmlns:p="http://schemas.openxmlformats.org/presentationml/2006/main">
  <p:tag name="KSO_WM_SLIDE_ID" val="custom20230854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30854"/>
  <p:tag name="KSO_WM_SLIDE_TYPE" val="text"/>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854_10*f*1"/>
  <p:tag name="KSO_WM_TEMPLATE_CATEGORY" val="custom"/>
  <p:tag name="KSO_WM_TEMPLATE_INDEX" val="20230854"/>
  <p:tag name="KSO_WM_UNIT_LAYERLEVEL" val="1"/>
  <p:tag name="KSO_WM_TAG_VERSION" val="1.0"/>
  <p:tag name="KSO_WM_BEAUTIFY_FLAG" val="#wm#"/>
  <p:tag name="KSO_WM_UNIT_PRESET_TEXT" val="单击此处添加文本"/>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854_10*a*1"/>
  <p:tag name="KSO_WM_TEMPLATE_CATEGORY" val="custom"/>
  <p:tag name="KSO_WM_TEMPLATE_INDEX" val="20230854"/>
  <p:tag name="KSO_WM_UNIT_LAYERLEVEL" val="1"/>
  <p:tag name="KSO_WM_TAG_VERSION" val="1.0"/>
  <p:tag name="KSO_WM_BEAUTIFY_FLAG" val="#wm#"/>
  <p:tag name="KSO_WM_UNIT_CONTENT_GROUP_TYPE" val="titlestyle"/>
  <p:tag name="KSO_WM_UNIT_PRESET_TEXT" val="单击此处添加标题"/>
</p:tagLst>
</file>

<file path=ppt/tags/tag174.xml><?xml version="1.0" encoding="utf-8"?>
<p:tagLst xmlns:p="http://schemas.openxmlformats.org/presentationml/2006/main">
  <p:tag name="KSO_WM_SLIDE_ID" val="custom20230854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30854"/>
  <p:tag name="KSO_WM_SLIDE_TYPE" val="text"/>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75.xml><?xml version="1.0" encoding="utf-8"?>
<p:tagLst xmlns:p="http://schemas.openxmlformats.org/presentationml/2006/main">
  <p:tag name="KSO_WM_BEAUTIFY_FLAG" val=""/>
  <p:tag name="KSO_WM_UNIT_PLACING_PICTURE_USER_VIEWPORT" val="{&quot;height&quot;:5520,&quot;width&quot;:9615}"/>
</p:tagLst>
</file>

<file path=ppt/tags/tag176.xml><?xml version="1.0" encoding="utf-8"?>
<p:tagLst xmlns:p="http://schemas.openxmlformats.org/presentationml/2006/main">
  <p:tag name="KSO_WM_BEAUTIFY_FLAG" val="#wm#"/>
  <p:tag name="KSO_WM_TEMPLATE_CATEGORY" val="custom"/>
  <p:tag name="KSO_WM_TEMPLATE_INDEX" val="20230854"/>
</p:tagLst>
</file>

<file path=ppt/tags/tag177.xml><?xml version="1.0" encoding="utf-8"?>
<p:tagLst xmlns:p="http://schemas.openxmlformats.org/presentationml/2006/main">
  <p:tag name="KSO_WM_BEAUTIFY_FLAG" val="#wm#"/>
  <p:tag name="KSO_WM_TEMPLATE_CATEGORY" val="custom"/>
  <p:tag name="KSO_WM_TEMPLATE_INDEX" val="20230854"/>
</p:tagLst>
</file>

<file path=ppt/tags/tag178.xml><?xml version="1.0" encoding="utf-8"?>
<p:tagLst xmlns:p="http://schemas.openxmlformats.org/presentationml/2006/main">
  <p:tag name="KSO_WM_BEAUTIFY_FLAG" val="#wm#"/>
  <p:tag name="KSO_WM_TEMPLATE_CATEGORY" val="custom"/>
  <p:tag name="KSO_WM_TEMPLATE_INDEX" val="20230854"/>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30854"/>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wm#"/>
  <p:tag name="KSO_WM_TEMPLATE_CATEGORY" val="custom"/>
  <p:tag name="KSO_WM_TEMPLATE_INDEX" val="20230854"/>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wm#"/>
  <p:tag name="KSO_WM_TEMPLATE_CATEGORY" val="custom"/>
  <p:tag name="KSO_WM_TEMPLATE_INDEX" val="20230854"/>
</p:tagLst>
</file>

<file path=ppt/tags/tag185.xml><?xml version="1.0" encoding="utf-8"?>
<p:tagLst xmlns:p="http://schemas.openxmlformats.org/presentationml/2006/main">
  <p:tag name="KSO_WM_BEAUTIFY_FLAG" val="#wm#"/>
  <p:tag name="KSO_WM_TEMPLATE_CATEGORY" val="custom"/>
  <p:tag name="KSO_WM_TEMPLATE_INDEX" val="20230854"/>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wm#"/>
  <p:tag name="KSO_WM_TEMPLATE_CATEGORY" val="custom"/>
  <p:tag name="KSO_WM_TEMPLATE_INDEX" val="20230854"/>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wm#"/>
  <p:tag name="KSO_WM_TEMPLATE_CATEGORY" val="custom"/>
  <p:tag name="KSO_WM_TEMPLATE_INDEX" val="20230854"/>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1"/>
  <p:tag name="KSO_WM_UNIT_ID" val="_3*i*1"/>
  <p:tag name="KSO_WM_UNIT_LAYERLEVEL" val="1"/>
  <p:tag name="KSO_WM_TAG_VERSION" val="1.0"/>
  <p:tag name="KSO_WM_BEAUTIFY_FLAG" val="#wm#"/>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wm#"/>
  <p:tag name="KSO_WM_TEMPLATE_CATEGORY" val="custom"/>
  <p:tag name="KSO_WM_TEMPLATE_INDEX" val="20230854"/>
</p:tagLst>
</file>

<file path=ppt/tags/tag1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854_10*f*1"/>
  <p:tag name="KSO_WM_TEMPLATE_CATEGORY" val="custom"/>
  <p:tag name="KSO_WM_TEMPLATE_INDEX" val="20230854"/>
  <p:tag name="KSO_WM_UNIT_LAYERLEVEL" val="1"/>
  <p:tag name="KSO_WM_TAG_VERSION" val="1.0"/>
  <p:tag name="KSO_WM_BEAUTIFY_FLAG" val="#wm#"/>
  <p:tag name="KSO_WM_UNIT_PRESET_TEXT" val="单击此处添加文本"/>
</p:tagLst>
</file>

<file path=ppt/tags/tag193.xml><?xml version="1.0" encoding="utf-8"?>
<p:tagLst xmlns:p="http://schemas.openxmlformats.org/presentationml/2006/main">
  <p:tag name="KSO_WM_SLIDE_ID" val="custom20230854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30854"/>
  <p:tag name="KSO_WM_SLIDE_TYPE" val="text"/>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94.xml><?xml version="1.0" encoding="utf-8"?>
<p:tagLst xmlns:p="http://schemas.openxmlformats.org/presentationml/2006/main">
  <p:tag name="KSO_WM_BEAUTIFY_FLAG" val="#wm#"/>
  <p:tag name="KSO_WM_TEMPLATE_CATEGORY" val="custom"/>
  <p:tag name="KSO_WM_TEMPLATE_INDEX" val="20230854"/>
</p:tagLst>
</file>

<file path=ppt/tags/tag195.xml><?xml version="1.0" encoding="utf-8"?>
<p:tagLst xmlns:p="http://schemas.openxmlformats.org/presentationml/2006/main">
  <p:tag name="KSO_WM_BEAUTIFY_FLAG" val="#wm#"/>
  <p:tag name="KSO_WM_UNIT_PRESET_TEXT" val="01"/>
  <p:tag name="KSO_WM_UNIT_NOCLEAR" val="0"/>
  <p:tag name="KSO_WM_UNIT_VALUE" val="3"/>
  <p:tag name="KSO_WM_UNIT_HIGHLIGHT" val="0"/>
  <p:tag name="KSO_WM_UNIT_COMPATIBLE" val="1"/>
  <p:tag name="KSO_WM_UNIT_DIAGRAM_ISNUMVISUAL" val="0"/>
  <p:tag name="KSO_WM_UNIT_DIAGRAM_ISREFERUNIT" val="0"/>
  <p:tag name="KSO_WM_UNIT_CONTENT_GROUP_TYPE" val="contentchip"/>
  <p:tag name="KSO_WM_UNIT_TYPE" val="e"/>
  <p:tag name="KSO_WM_UNIT_INDEX" val="1"/>
  <p:tag name="KSO_WM_UNIT_ID" val="custom20230854_9*e*1"/>
  <p:tag name="KSO_WM_TEMPLATE_CATEGORY" val="custom"/>
  <p:tag name="KSO_WM_TEMPLATE_INDEX" val="20230854"/>
  <p:tag name="KSO_WM_UNIT_LAYERLEVEL" val="1"/>
  <p:tag name="KSO_WM_TAG_VERSION" val="1.0"/>
</p:tagLst>
</file>

<file path=ppt/tags/tag196.xml><?xml version="1.0" encoding="utf-8"?>
<p:tagLst xmlns:p="http://schemas.openxmlformats.org/presentationml/2006/main">
  <p:tag name="KSO_WM_BEAUTIFY_FLAG" val="#wm#"/>
  <p:tag name="KSO_WM_UNIT_ISCONTENTSTITLE" val="0"/>
  <p:tag name="KSO_WM_UNIT_ISNUMDGMTITLE" val="0"/>
  <p:tag name="KSO_WM_UNIT_PRESET_TEXT" val="添加章节标题"/>
  <p:tag name="KSO_WM_UNIT_NOCLEAR" val="0"/>
  <p:tag name="KSO_WM_UNIT_VALUE" val="10"/>
  <p:tag name="KSO_WM_UNIT_HIGHLIGHT" val="0"/>
  <p:tag name="KSO_WM_UNIT_COMPATIBLE" val="0"/>
  <p:tag name="KSO_WM_UNIT_DIAGRAM_ISNUMVISUAL" val="0"/>
  <p:tag name="KSO_WM_UNIT_DIAGRAM_ISREFERUNIT" val="0"/>
  <p:tag name="KSO_WM_UNIT_CONTENT_GROUP_TYPE" val="contentchip"/>
  <p:tag name="KSO_WM_UNIT_TYPE" val="a"/>
  <p:tag name="KSO_WM_UNIT_INDEX" val="1"/>
  <p:tag name="KSO_WM_UNIT_ID" val="custom20230854_9*a*1"/>
  <p:tag name="KSO_WM_TEMPLATE_CATEGORY" val="custom"/>
  <p:tag name="KSO_WM_TEMPLATE_INDEX" val="20230854"/>
  <p:tag name="KSO_WM_UNIT_LAYERLEVEL" val="1"/>
  <p:tag name="KSO_WM_TAG_VERSION" val="1.0"/>
</p:tagLst>
</file>

<file path=ppt/tags/tag197.xml><?xml version="1.0" encoding="utf-8"?>
<p:tagLst xmlns:p="http://schemas.openxmlformats.org/presentationml/2006/main">
  <p:tag name="KSO_WM_SLIDE_ID" val="custom20230854_9"/>
  <p:tag name="KSO_WM_TEMPLATE_SUBCATEGORY" val="0"/>
  <p:tag name="KSO_WM_TEMPLATE_MASTER_TYPE" val="1"/>
  <p:tag name="KSO_WM_TEMPLATE_COLOR_TYPE" val="1"/>
  <p:tag name="KSO_WM_SLIDE_TYPE" val="sectionTitle"/>
  <p:tag name="KSO_WM_SLIDE_SUBTYPE" val="pureTxt"/>
  <p:tag name="KSO_WM_SLIDE_ITEM_CNT" val="0"/>
  <p:tag name="KSO_WM_SLIDE_INDEX" val="9"/>
  <p:tag name="KSO_WM_TAG_VERSION" val="1.0"/>
  <p:tag name="KSO_WM_BEAUTIFY_FLAG" val="#wm#"/>
  <p:tag name="KSO_WM_TEMPLATE_CATEGORY" val="custom"/>
  <p:tag name="KSO_WM_TEMPLATE_INDEX" val="20230854"/>
  <p:tag name="KSO_WM_SLIDE_LAYOUT" val="a_e"/>
  <p:tag name="KSO_WM_SLIDE_LAYOUT_CNT" val="1_1"/>
  <p:tag name="KSO_WM_TEMPLATE_THUMBS_INDEX" val="1、4、7、12、13、14、15、16、17、18、20、24、25、28、33、36、40、43、44"/>
  <p:tag name="KSO_WM_SLIDE_CONTENT_AREA" val="{&quot;left&quot;:&quot;64.15&quot;,&quot;top&quot;:&quot;110.3&quot;,&quot;width&quot;:&quot;427.3&quot;,&quot;height&quot;:&quot;308.15&quot;}"/>
</p:tagLst>
</file>

<file path=ppt/tags/tag1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854_10*f*1"/>
  <p:tag name="KSO_WM_TEMPLATE_CATEGORY" val="custom"/>
  <p:tag name="KSO_WM_TEMPLATE_INDEX" val="20230854"/>
  <p:tag name="KSO_WM_UNIT_LAYERLEVEL" val="1"/>
  <p:tag name="KSO_WM_TAG_VERSION" val="1.0"/>
  <p:tag name="KSO_WM_BEAUTIFY_FLAG" val="#wm#"/>
  <p:tag name="KSO_WM_UNIT_PRESET_TEXT" val="单击此处添加文本"/>
</p:tagLst>
</file>

<file path=ppt/tags/tag199.xml><?xml version="1.0" encoding="utf-8"?>
<p:tagLst xmlns:p="http://schemas.openxmlformats.org/presentationml/2006/main">
  <p:tag name="KSO_WM_SLIDE_ID" val="custom20230854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30854"/>
  <p:tag name="KSO_WM_SLIDE_TYPE" val="text"/>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i*2"/>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3*i*2"/>
  <p:tag name="KSO_WM_UNIT_LAYERLEVEL" val="1"/>
  <p:tag name="KSO_WM_TAG_VERSION" val="1.0"/>
  <p:tag name="KSO_WM_BEAUTIFY_FLAG" val="#wm#"/>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wm#"/>
  <p:tag name="KSO_WM_TEMPLATE_CATEGORY" val="custom"/>
  <p:tag name="KSO_WM_TEMPLATE_INDEX" val="20230854"/>
</p:tagLst>
</file>

<file path=ppt/tags/tag202.xml><?xml version="1.0" encoding="utf-8"?>
<p:tagLst xmlns:p="http://schemas.openxmlformats.org/presentationml/2006/main">
  <p:tag name="KSO_WM_BEAUTIFY_FLAG" val="#wm#"/>
  <p:tag name="KSO_WM_TEMPLATE_CATEGORY" val="custom"/>
  <p:tag name="KSO_WM_TEMPLATE_INDEX" val="20230854"/>
</p:tagLst>
</file>

<file path=ppt/tags/tag203.xml><?xml version="1.0" encoding="utf-8"?>
<p:tagLst xmlns:p="http://schemas.openxmlformats.org/presentationml/2006/main">
  <p:tag name="COMMONDATA" val="eyJoZGlkIjoiZGU5ZjY2YjQ5YmM1ZmRhZWE4MTIyZTczOWE5YjY1ODcifQ=="/>
  <p:tag name="KSO_WPP_MARK_KEY" val="a3b6b893-bd47-4c40-9e91-0a49cacf09dd"/>
</p:tagLst>
</file>

<file path=ppt/tags/tag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_3*i*4"/>
  <p:tag name="KSO_WM_UNIT_LAYERLEVEL" val="1"/>
  <p:tag name="KSO_WM_TAG_VERSION" val="1.0"/>
</p:tagLst>
</file>

<file path=ppt/tags/tag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_3*i*5"/>
  <p:tag name="KSO_WM_UNIT_LAYERLEVEL" val="1"/>
  <p:tag name="KSO_WM_TAG_VERSION" val="1.0"/>
</p:tagLst>
</file>

<file path=ppt/tags/tag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_3*i*6"/>
  <p:tag name="KSO_WM_UNIT_LAYERLEVEL" val="1"/>
  <p:tag name="KSO_WM_TAG_VERSION" val="1.0"/>
</p:tagLst>
</file>

<file path=ppt/tags/tag24.xml><?xml version="1.0" encoding="utf-8"?>
<p:tagLst xmlns:p="http://schemas.openxmlformats.org/presentationml/2006/main">
  <p:tag name="KSO_WM_BEAUTIFY_FLAG" val="#wm#"/>
  <p:tag name="KSO_WM_UNIT_PRESET_TEXT" val="01"/>
  <p:tag name="KSO_WM_UNIT_NOCLEAR" val="0"/>
  <p:tag name="KSO_WM_UNIT_VALUE" val="3"/>
  <p:tag name="KSO_WM_UNIT_HIGHLIGHT" val="0"/>
  <p:tag name="KSO_WM_UNIT_COMPATIBLE" val="1"/>
  <p:tag name="KSO_WM_UNIT_DIAGRAM_ISNUMVISUAL" val="0"/>
  <p:tag name="KSO_WM_UNIT_DIAGRAM_ISREFERUNIT" val="0"/>
  <p:tag name="KSO_WM_UNIT_CONTENT_GROUP_TYPE" val="contentchip"/>
  <p:tag name="KSO_WM_UNIT_TYPE" val="e"/>
  <p:tag name="KSO_WM_UNIT_INDEX" val="1"/>
  <p:tag name="KSO_WM_UNIT_ID" val="_3*e*1"/>
  <p:tag name="KSO_WM_UNIT_LAYERLEVEL" val="1"/>
  <p:tag name="KSO_WM_TAG_VERSION" val="1.0"/>
</p:tagLst>
</file>

<file path=ppt/tags/tag25.xml><?xml version="1.0" encoding="utf-8"?>
<p:tagLst xmlns:p="http://schemas.openxmlformats.org/presentationml/2006/main">
  <p:tag name="KSO_WM_BEAUTIFY_FLAG" val="#wm#"/>
  <p:tag name="KSO_WM_UNIT_ISCONTENTSTITLE" val="0"/>
  <p:tag name="KSO_WM_UNIT_ISNUMDGMTITLE" val="0"/>
  <p:tag name="KSO_WM_UNIT_PRESET_TEXT" val="添加章节标题"/>
  <p:tag name="KSO_WM_UNIT_NOCLEAR" val="0"/>
  <p:tag name="KSO_WM_UNIT_VALUE" val="10"/>
  <p:tag name="KSO_WM_UNIT_HIGHLIGHT" val="0"/>
  <p:tag name="KSO_WM_UNIT_COMPATIBLE" val="0"/>
  <p:tag name="KSO_WM_UNIT_DIAGRAM_ISNUMVISUAL" val="0"/>
  <p:tag name="KSO_WM_UNIT_DIAGRAM_ISREFERUNIT" val="0"/>
  <p:tag name="KSO_WM_UNIT_CONTENT_GROUP_TYPE" val="contentchip"/>
  <p:tag name="KSO_WM_UNIT_TYPE" val="a"/>
  <p:tag name="KSO_WM_UNIT_INDEX" val="1"/>
  <p:tag name="KSO_WM_UNIT_ID" val="_3*a*1"/>
  <p:tag name="KSO_WM_UNIT_LAYERLEVEL" val="1"/>
  <p:tag name="KSO_WM_TAG_VERSION" val="1.0"/>
</p:tagLst>
</file>

<file path=ppt/tags/tag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7"/>
  <p:tag name="KSO_WM_UNIT_ID" val="_3*i*7"/>
  <p:tag name="KSO_WM_UNIT_LAYERLEVEL" val="1"/>
  <p:tag name="KSO_WM_TAG_VERSION" val="1.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1*i*3"/>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3*i*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4*i*1"/>
  <p:tag name="KSO_WM_UNIT_LAYERLEVEL" val="1"/>
  <p:tag name="KSO_WM_TAG_VERSION" val="1.0"/>
  <p:tag name="KSO_WM_BEAUTIFY_FLAG" val="#wm#"/>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4*f*1"/>
  <p:tag name="KSO_WM_UNIT_LAYERLEVEL" val="1"/>
  <p:tag name="KSO_WM_TAG_VERSION" val="1.0"/>
  <p:tag name="KSO_WM_BEAUTIFY_FLAG" val="#wm#"/>
  <p:tag name="KSO_WM_UNIT_PRESET_TEXT" val="单击此处编辑母版文本样式&#13;第二级&#13;第三级&#13;第四级&#13;第五级"/>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4*f*2"/>
  <p:tag name="KSO_WM_UNIT_LAYERLEVEL" val="1"/>
  <p:tag name="KSO_WM_TAG_VERSION" val="1.0"/>
  <p:tag name="KSO_WM_BEAUTIFY_FLAG" val="#wm#"/>
  <p:tag name="KSO_WM_UNIT_PRESET_TEXT" val="单击此处编辑母版文本样式&#13;第二级&#13;第三级&#13;第四级&#13;第五级"/>
</p:tagLst>
</file>

<file path=ppt/tags/tag34.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titlestyle"/>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5*i*1"/>
  <p:tag name="KSO_WM_UNIT_LAYERLEVEL" val="1"/>
  <p:tag name="KSO_WM_TAG_VERSION" val="1.0"/>
  <p:tag name="KSO_WM_BEAUTIFY_FLAG" val="#wm#"/>
</p:tagLst>
</file>

<file path=ppt/tags/tag39.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1.0"/>
  <p:tag name="KSO_WM_BEAUTIFY_FLAG" val="#wm#"/>
  <p:tag name="KSO_WM_UNIT_CONTENT_GROUP_TYPE" val="titlestyle"/>
</p:tagLst>
</file>

<file path=ppt/tags/tag4.xml><?xml version="1.0" encoding="utf-8"?>
<p:tagLst xmlns:p="http://schemas.openxmlformats.org/presentationml/2006/main">
  <p:tag name="KSO_WM_UNIT_ISCONTENTSTITLE" val="0"/>
  <p:tag name="KSO_WM_UNIT_ISNUMDGMTITLE" val="0"/>
  <p:tag name="KSO_WM_UNIT_PRESET_TEXT" val="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1.0"/>
  <p:tag name="KSO_WM_BEAUTIFY_FLAG" val="#wm#"/>
  <p:tag name="KSO_WM_UNIT_CONTENT_GROUP_TYPE" val="contentchip"/>
</p:tagLst>
</file>

<file path=ppt/tags/tag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1.0"/>
  <p:tag name="KSO_WM_BEAUTIFY_FLAG" val="#wm#"/>
  <p:tag name="KSO_WM_UNIT_PRESET_TEXT" val="单击此处编辑母版文本样式&#13;第二级&#13;第三级&#13;第四级&#13;第五级"/>
</p:tagLst>
</file>

<file path=ppt/tags/tag4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2"/>
  <p:tag name="KSO_WM_UNIT_ID" val="_5*a*2"/>
  <p:tag name="KSO_WM_UNIT_LAYERLEVEL" val="1"/>
  <p:tag name="KSO_WM_TAG_VERSION" val="1.0"/>
  <p:tag name="KSO_WM_BEAUTIFY_FLAG" val="#wm#"/>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1.0"/>
  <p:tag name="KSO_WM_BEAUTIFY_FLAG" val="#wm#"/>
  <p:tag name="KSO_WM_UNIT_PRESET_TEXT" val="单击此处编辑母版文本样式&#13;第二级&#13;第三级&#13;第四级&#13;第五级"/>
</p:tagLst>
</file>

<file path=ppt/tags/tag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3"/>
  <p:tag name="KSO_WM_UNIT_ID" val="_5*a*3"/>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6*i*1"/>
  <p:tag name="KSO_WM_UNIT_LAYERLEVEL" val="1"/>
  <p:tag name="KSO_WM_TAG_VERSION" val="1.0"/>
  <p:tag name="KSO_WM_BEAUTIFY_FLAG" val="#wm#"/>
</p:tagLst>
</file>

<file path=ppt/tags/tag48.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6*b*1"/>
  <p:tag name="KSO_WM_UNIT_LAYERLEVEL" val="1"/>
  <p:tag name="KSO_WM_TAG_VERSION" val="1.0"/>
  <p:tag name="KSO_WM_BEAUTIFY_FLAG" val="#wm#"/>
</p:tagLst>
</file>

<file path=ppt/tags/tag49.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1.0"/>
  <p:tag name="KSO_WM_BEAUTIFY_FLAG" val="#wm#"/>
</p:tagLst>
</file>

<file path=ppt/tags/tag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_1*i*4"/>
  <p:tag name="KSO_WM_UNIT_LAYERLEVEL" val="1"/>
  <p:tag name="KSO_WM_TAG_VERSION" val="1.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7*i*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_1*i*5"/>
  <p:tag name="KSO_WM_UNIT_LAYERLEVEL" val="1"/>
  <p:tag name="KSO_WM_TAG_VERSION" val="1.0"/>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0*i*1"/>
  <p:tag name="KSO_WM_UNIT_LAYERLEVEL" val="1"/>
  <p:tag name="KSO_WM_TAG_VERSION" val="1.0"/>
  <p:tag name="KSO_WM_BEAUTIFY_FLAG" val="#wm#"/>
</p:tagLst>
</file>

<file path=ppt/tags/tag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0*f*1"/>
  <p:tag name="KSO_WM_UNIT_LAYERLEVEL" val="1"/>
  <p:tag name="KSO_WM_TAG_VERSION" val="1.0"/>
  <p:tag name="KSO_WM_BEAUTIFY_FLAG" val="#wm#"/>
  <p:tag name="KSO_WM_UNIT_PRESET_TEXT" val="单击此处编辑母版文本样式&#13;第二级&#13;第三级&#13;第四级&#13;第五级"/>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_1*i*6"/>
  <p:tag name="KSO_WM_UNIT_LAYERLEVEL" val="1"/>
  <p:tag name="KSO_WM_TAG_VERSION" val="1.0"/>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1.0"/>
  <p:tag name="KSO_WM_BEAUTIFY_FLAG" val="#wm#"/>
  <p:tag name="KSO_WM_UNIT_TYPE" val="i"/>
  <p:tag name="KSO_WM_UNIT_INDEX" val="1"/>
</p:tagLst>
</file>

<file path=ppt/tags/tag74.xml><?xml version="1.0" encoding="utf-8"?>
<p:tagLst xmlns:p="http://schemas.openxmlformats.org/presentationml/2006/main">
  <p:tag name="KSO_WM_UNIT_ISCONTENTSTITLE" val="0"/>
  <p:tag name="KSO_WM_UNIT_ISNUMDGMTITLE" val="0"/>
  <p:tag name="KSO_WM_UNIT_PRESET_TEXT" val="THANK YOU"/>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1.0"/>
  <p:tag name="KSO_WM_BEAUTIFY_FLAG" val="#wm#"/>
  <p:tag name="KSO_WM_UNIT_CONTENT_GROUP_TYPE" val="contentchip"/>
</p:tagLst>
</file>

<file path=ppt/tags/tag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2"/>
  <p:tag name="KSO_WM_UNIT_LAYERLEVEL" val="1"/>
  <p:tag name="KSO_WM_TAG_VERSION" val="1.0"/>
  <p:tag name="KSO_WM_UNIT_TYPE" val="i"/>
  <p:tag name="KSO_WM_UNIT_INDEX" val="2"/>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3"/>
  <p:tag name="KSO_WM_UNIT_LAYERLEVEL" val="1"/>
  <p:tag name="KSO_WM_TAG_VERSION" val="1.0"/>
  <p:tag name="KSO_WM_UNIT_TYPE" val="i"/>
  <p:tag name="KSO_WM_UNIT_INDEX" val="3"/>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4"/>
  <p:tag name="KSO_WM_UNIT_LAYERLEVEL" val="1"/>
  <p:tag name="KSO_WM_TAG_VERSION" val="1.0"/>
  <p:tag name="KSO_WM_UNIT_TYPE" val="i"/>
  <p:tag name="KSO_WM_UNIT_INDEX" val="4"/>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1.0"/>
  <p:tag name="KSO_WM_BEAUTIFY_FLAG" val="#wm#"/>
  <p:tag name="KSO_WM_UNIT_TYPE" val="i"/>
  <p:tag name="KSO_WM_UNIT_INDEX" val="5"/>
</p:tagLst>
</file>

<file path=ppt/tags/tag79.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1.0"/>
  <p:tag name="KSO_WM_BEAUTIFY_FLAG" val="#wm#"/>
  <p:tag name="KSO_WM_UNIT_CONTENT_GROUP_TYPE" val="contentchip"/>
</p:tagLst>
</file>

<file path=ppt/tags/tag8.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1.0"/>
  <p:tag name="KSO_WM_BEAUTIFY_FLAG" val="#wm#"/>
  <p:tag name="KSO_WM_UNIT_CONTENT_GROUP_TYPE" val="contentchip"/>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Lst>
</file>

<file path=ppt/tags/tag84.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2*a*1"/>
  <p:tag name="KSO_WM_UNIT_LAYERLEVEL" val="1"/>
  <p:tag name="KSO_WM_TAG_VERSION" val="1.0"/>
  <p:tag name="KSO_WM_BEAUTIFY_FLAG" val="#wm#"/>
  <p:tag name="KSO_WM_UNIT_CONTENT_GROUP_TYPE" val="titlestyle"/>
  <p:tag name="KSO_WM_SLIDE_BACKGROUND_TYPE" val="general"/>
</p:tagLst>
</file>

<file path=ppt/tags/tag8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p="http://schemas.openxmlformats.org/presentationml/2006/main">
  <p:tag name="KSO_WM_UNIT_ISCONTENTSTITLE" val="0"/>
  <p:tag name="KSO_WM_UNIT_ISNUMDGMTITLE" val="0"/>
  <p:tag name="KSO_WM_UNIT_PRESET_TEXT" val=" WPS,a click to unlimited possibilitie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1.0"/>
  <p:tag name="KSO_WM_BEAUTIFY_FLAG" val="#wm#"/>
  <p:tag name="KSO_WM_UNIT_CONTENT_GROUP_TYPE" val="contentchip"/>
</p:tagLst>
</file>

<file path=ppt/tags/tag9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9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自定义 17">
      <a:dk1>
        <a:srgbClr val="000000"/>
      </a:dk1>
      <a:lt1>
        <a:srgbClr val="FFFFFF"/>
      </a:lt1>
      <a:dk2>
        <a:srgbClr val="FFECA7"/>
      </a:dk2>
      <a:lt2>
        <a:srgbClr val="FFFFFF"/>
      </a:lt2>
      <a:accent1>
        <a:srgbClr val="62A555"/>
      </a:accent1>
      <a:accent2>
        <a:srgbClr val="FFD948"/>
      </a:accent2>
      <a:accent3>
        <a:srgbClr val="A1B433"/>
      </a:accent3>
      <a:accent4>
        <a:srgbClr val="C0BC23"/>
      </a:accent4>
      <a:accent5>
        <a:srgbClr val="E0C312"/>
      </a:accent5>
      <a:accent6>
        <a:srgbClr val="FFCB01"/>
      </a:accent6>
      <a:hlink>
        <a:srgbClr val="0563C1"/>
      </a:hlink>
      <a:folHlink>
        <a:srgbClr val="954D72"/>
      </a:folHlink>
    </a:clrScheme>
    <a:fontScheme name="自定义 5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3193</Words>
  <Application>WPS 演示</Application>
  <PresentationFormat>宽屏</PresentationFormat>
  <Paragraphs>100</Paragraphs>
  <Slides>27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Arial</vt:lpstr>
      <vt:lpstr>宋体</vt:lpstr>
      <vt:lpstr>Wingdings</vt:lpstr>
      <vt:lpstr>微软雅黑</vt:lpstr>
      <vt:lpstr>MiSans Normal</vt:lpstr>
      <vt:lpstr>Wingdings</vt:lpstr>
      <vt:lpstr>Arial Unicode MS</vt:lpstr>
      <vt:lpstr>Calibri</vt:lpstr>
      <vt:lpstr>1_Office 主题</vt:lpstr>
      <vt:lpstr>资源型城市的可持续发展调查研究</vt:lpstr>
      <vt:lpstr>目录</vt:lpstr>
      <vt:lpstr>研究背景与目的</vt:lpstr>
      <vt:lpstr>一、研究背景与目的</vt:lpstr>
      <vt:lpstr>PowerPoint 演示文稿</vt:lpstr>
      <vt:lpstr>PowerPoint 演示文稿</vt:lpstr>
      <vt:lpstr>PowerPoint 演示文稿</vt:lpstr>
      <vt:lpstr>研究内容 </vt:lpstr>
      <vt:lpstr>我参观晋城市博物馆，查阅文献，了解晋城城市资源发展利用情况。</vt:lpstr>
      <vt:lpstr>2.矿产资源情况。</vt:lpstr>
      <vt:lpstr>3.文化资源情况。</vt:lpstr>
      <vt:lpstr>PowerPoint 演示文稿</vt:lpstr>
      <vt:lpstr>PowerPoint 演示文稿</vt:lpstr>
      <vt:lpstr>PowerPoint 演示文稿</vt:lpstr>
      <vt:lpstr>PowerPoint 演示文稿</vt:lpstr>
      <vt:lpstr>PowerPoint 演示文稿</vt:lpstr>
      <vt:lpstr>PowerPoint 演示文稿</vt:lpstr>
      <vt:lpstr>（二）通过参观走访晋城市部分企事业单位、文化景区了解转型发展经验。</vt:lpstr>
      <vt:lpstr>PowerPoint 演示文稿</vt:lpstr>
      <vt:lpstr>古书院矿昔日繁忙景象</vt:lpstr>
      <vt:lpstr>华丽转身后的华谊兄弟星剧场</vt:lpstr>
      <vt:lpstr>PowerPoint 演示文稿</vt:lpstr>
      <vt:lpstr>PowerPoint 演示文稿</vt:lpstr>
      <vt:lpstr>研究结论</vt:lpstr>
      <vt:lpstr>PowerPoint 演示文稿</vt:lpstr>
      <vt:lpstr>PowerPoint 演示文稿</vt:lpstr>
      <vt:lpstr>汇报完毕恳请指正</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Pc</dc:creator>
  <cp:lastModifiedBy>陈靓</cp:lastModifiedBy>
  <cp:revision>3</cp:revision>
  <dcterms:created xsi:type="dcterms:W3CDTF">2023-08-13T01:21:00Z</dcterms:created>
  <dcterms:modified xsi:type="dcterms:W3CDTF">2023-09-21T13:29:46Z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C5639B675CB54F86951EB8D7F9DD787B_12</vt:lpwstr>
  </property>
  <property fmtid="{D5CDD505-2E9C-101B-9397-08002B2CF9AE}" pid="3" name="KSOProductBuildVer">
    <vt:lpwstr>2052-11.1.0.14036</vt:lpwstr>
  </property>
</Properties>
</file>