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1"/>
  </p:notesMasterIdLst>
  <p:sldIdLst>
    <p:sldId id="256" r:id="rId4"/>
    <p:sldId id="260" r:id="rId5"/>
    <p:sldId id="299" r:id="rId6"/>
    <p:sldId id="300" r:id="rId7"/>
    <p:sldId id="301" r:id="rId8"/>
    <p:sldId id="302" r:id="rId9"/>
    <p:sldId id="303" r:id="rId10"/>
    <p:sldId id="312" r:id="rId11"/>
    <p:sldId id="265" r:id="rId12"/>
    <p:sldId id="280" r:id="rId13"/>
    <p:sldId id="281" r:id="rId14"/>
    <p:sldId id="313" r:id="rId15"/>
    <p:sldId id="279" r:id="rId16"/>
    <p:sldId id="282" r:id="rId17"/>
    <p:sldId id="293" r:id="rId18"/>
    <p:sldId id="269" r:id="rId19"/>
    <p:sldId id="295" r:id="rId20"/>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98.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tags" Target="../tags/tag3.xml"/><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file:///F:\Lets_Create/pic_temp/pic_sup.png" TargetMode="External"/><Relationship Id="rId3" Type="http://schemas.openxmlformats.org/officeDocument/2006/relationships/image" Target="../media/image1.jpeg"/><Relationship Id="rId2" Type="http://schemas.openxmlformats.org/officeDocument/2006/relationships/tags" Target="../tags/tag1.xml"/><Relationship Id="rId19" Type="http://schemas.openxmlformats.org/officeDocument/2006/relationships/tags" Target="../tags/tag13.xml"/><Relationship Id="rId18" Type="http://schemas.openxmlformats.org/officeDocument/2006/relationships/tags" Target="../tags/tag12.xml"/><Relationship Id="rId17" Type="http://schemas.openxmlformats.org/officeDocument/2006/relationships/tags" Target="../tags/tag11.xml"/><Relationship Id="rId16" Type="http://schemas.openxmlformats.org/officeDocument/2006/relationships/tags" Target="../tags/tag10.xml"/><Relationship Id="rId15" Type="http://schemas.openxmlformats.org/officeDocument/2006/relationships/tags" Target="../tags/tag9.xml"/><Relationship Id="rId14" Type="http://schemas.openxmlformats.org/officeDocument/2006/relationships/tags" Target="../tags/tag8.xml"/><Relationship Id="rId13" Type="http://schemas.openxmlformats.org/officeDocument/2006/relationships/tags" Target="../tags/tag7.xml"/><Relationship Id="rId12" Type="http://schemas.openxmlformats.org/officeDocument/2006/relationships/image" Target="../media/image4.png"/><Relationship Id="rId11" Type="http://schemas.openxmlformats.org/officeDocument/2006/relationships/tags" Target="../tags/tag6.xml"/><Relationship Id="rId10"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image" Target="../media/image5.png"/><Relationship Id="rId5" Type="http://schemas.openxmlformats.org/officeDocument/2006/relationships/tags" Target="../tags/tag20.xml"/><Relationship Id="rId4" Type="http://schemas.openxmlformats.org/officeDocument/2006/relationships/image" Target="file:///F:\Lets_Create/pic_temp/pic_sup.png" TargetMode="External"/><Relationship Id="rId3" Type="http://schemas.openxmlformats.org/officeDocument/2006/relationships/image" Target="../media/image1.jpeg"/><Relationship Id="rId2" Type="http://schemas.openxmlformats.org/officeDocument/2006/relationships/tags" Target="../tags/tag19.xml"/><Relationship Id="rId16" Type="http://schemas.openxmlformats.org/officeDocument/2006/relationships/tags" Target="../tags/tag28.xml"/><Relationship Id="rId15" Type="http://schemas.openxmlformats.org/officeDocument/2006/relationships/tags" Target="../tags/tag27.xml"/><Relationship Id="rId14" Type="http://schemas.openxmlformats.org/officeDocument/2006/relationships/tags" Target="../tags/tag26.xml"/><Relationship Id="rId13" Type="http://schemas.openxmlformats.org/officeDocument/2006/relationships/tags" Target="../tags/tag25.xml"/><Relationship Id="rId12" Type="http://schemas.openxmlformats.org/officeDocument/2006/relationships/tags" Target="../tags/tag24.xml"/><Relationship Id="rId11" Type="http://schemas.openxmlformats.org/officeDocument/2006/relationships/image" Target="file:///F:\Lets_Create/pic_temp/1_pic_quater_left_down.png" TargetMode="External"/><Relationship Id="rId10"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image" Target="file:///F:\Lets_Create/pic_temp/1_pic_quater_left_down.png" TargetMode="External"/><Relationship Id="rId7" Type="http://schemas.openxmlformats.org/officeDocument/2006/relationships/image" Target="../media/image7.png"/><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image" Target="file:///F:\Lets_Create/pic_temp/pic_sup.png" TargetMode="External"/><Relationship Id="rId3" Type="http://schemas.openxmlformats.org/officeDocument/2006/relationships/image" Target="../media/image1.jpeg"/><Relationship Id="rId2" Type="http://schemas.openxmlformats.org/officeDocument/2006/relationships/tags" Target="../tags/tag43.xml"/><Relationship Id="rId14" Type="http://schemas.openxmlformats.org/officeDocument/2006/relationships/tags" Target="../tags/tag50.xml"/><Relationship Id="rId13" Type="http://schemas.openxmlformats.org/officeDocument/2006/relationships/tags" Target="../tags/tag49.xml"/><Relationship Id="rId12" Type="http://schemas.openxmlformats.org/officeDocument/2006/relationships/tags" Target="../tags/tag48.xml"/><Relationship Id="rId11" Type="http://schemas.openxmlformats.org/officeDocument/2006/relationships/tags" Target="../tags/tag47.xml"/><Relationship Id="rId10"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tags" Target="../tags/tag71.xml"/><Relationship Id="rId7" Type="http://schemas.openxmlformats.org/officeDocument/2006/relationships/image" Target="file:///F:\Lets_Create/pic_temp/0_pic_quater_right_up.png" TargetMode="External"/><Relationship Id="rId6" Type="http://schemas.openxmlformats.org/officeDocument/2006/relationships/image" Target="../media/image9.png"/><Relationship Id="rId5" Type="http://schemas.openxmlformats.org/officeDocument/2006/relationships/tags" Target="../tags/tag70.xml"/><Relationship Id="rId4" Type="http://schemas.openxmlformats.org/officeDocument/2006/relationships/image" Target="file:///F:\Lets_Create/pic_temp/pic_sup.png" TargetMode="External"/><Relationship Id="rId3" Type="http://schemas.openxmlformats.org/officeDocument/2006/relationships/image" Target="../media/image1.jpeg"/><Relationship Id="rId23" Type="http://schemas.openxmlformats.org/officeDocument/2006/relationships/tags" Target="../tags/tag83.xml"/><Relationship Id="rId22" Type="http://schemas.openxmlformats.org/officeDocument/2006/relationships/tags" Target="../tags/tag82.xml"/><Relationship Id="rId21" Type="http://schemas.openxmlformats.org/officeDocument/2006/relationships/tags" Target="../tags/tag81.xml"/><Relationship Id="rId20" Type="http://schemas.openxmlformats.org/officeDocument/2006/relationships/tags" Target="../tags/tag80.xml"/><Relationship Id="rId2" Type="http://schemas.openxmlformats.org/officeDocument/2006/relationships/tags" Target="../tags/tag69.xml"/><Relationship Id="rId19" Type="http://schemas.openxmlformats.org/officeDocument/2006/relationships/tags" Target="../tags/tag79.xml"/><Relationship Id="rId18" Type="http://schemas.openxmlformats.org/officeDocument/2006/relationships/tags" Target="../tags/tag78.xml"/><Relationship Id="rId17" Type="http://schemas.openxmlformats.org/officeDocument/2006/relationships/tags" Target="../tags/tag77.xml"/><Relationship Id="rId16" Type="http://schemas.openxmlformats.org/officeDocument/2006/relationships/tags" Target="../tags/tag76.xml"/><Relationship Id="rId15" Type="http://schemas.openxmlformats.org/officeDocument/2006/relationships/image" Target="../media/image4.png"/><Relationship Id="rId14" Type="http://schemas.openxmlformats.org/officeDocument/2006/relationships/tags" Target="../tags/tag75.xml"/><Relationship Id="rId13" Type="http://schemas.openxmlformats.org/officeDocument/2006/relationships/image" Target="../media/image3.png"/><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image" Target="file:///F:\Lets_Create/pic_temp/1_pic_quater_left_down.png" TargetMode="External"/><Relationship Id="rId4" Type="http://schemas.openxmlformats.org/officeDocument/2006/relationships/image" Target="../media/image7.png"/><Relationship Id="rId3" Type="http://schemas.openxmlformats.org/officeDocument/2006/relationships/tags" Target="../tags/tag84.xml"/><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tags" Target="../tags/tag92.xml"/><Relationship Id="rId7" Type="http://schemas.openxmlformats.org/officeDocument/2006/relationships/tags" Target="../tags/tag91.xml"/><Relationship Id="rId6" Type="http://schemas.openxmlformats.org/officeDocument/2006/relationships/image" Target="file:///F:\Lets_Create/pic_temp/1_pic_quater_left_down.png" TargetMode="External"/><Relationship Id="rId5" Type="http://schemas.openxmlformats.org/officeDocument/2006/relationships/image" Target="../media/image11.png"/><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image" Target="../media/image10.jpeg"/><Relationship Id="rId11" Type="http://schemas.openxmlformats.org/officeDocument/2006/relationships/tags" Target="../tags/tag95.xml"/><Relationship Id="rId10" Type="http://schemas.openxmlformats.org/officeDocument/2006/relationships/tags" Target="../tags/tag94.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image" Target="file:///F:\Lets_Create/pic_temp/1_pic_quater_left_down.png" TargetMode="External"/><Relationship Id="rId5" Type="http://schemas.openxmlformats.org/officeDocument/2006/relationships/image" Target="../media/image12.png"/><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image" Target="../media/image10.jpeg"/><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image" Target="file:///F:\Lets_Create/pic_temp/1_pic_quater_left_down.png" TargetMode="External"/><Relationship Id="rId5" Type="http://schemas.openxmlformats.org/officeDocument/2006/relationships/image" Target="../media/image7.png"/><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image" Target="../media/image10.jpeg"/><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image" Target="file:///F:\Lets_Create/pic_temp/1_pic_quater_left_down.png" TargetMode="External"/><Relationship Id="rId5" Type="http://schemas.openxmlformats.org/officeDocument/2006/relationships/image" Target="../media/image7.png"/><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image" Target="../media/image10.jpeg"/><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image" Target="file:///F:\Lets_Create/pic_temp/1_pic_quater_left_down.png" TargetMode="External"/><Relationship Id="rId5" Type="http://schemas.openxmlformats.org/officeDocument/2006/relationships/image" Target="../media/image7.png"/><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image" Target="../media/image10.jpeg"/><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image" Target="file:///F:\Lets_Create/pic_temp/1_pic_quater_left_down.png" TargetMode="External"/><Relationship Id="rId5" Type="http://schemas.openxmlformats.org/officeDocument/2006/relationships/image" Target="../media/image13.png"/><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image" Target="../media/image10.jpeg"/><Relationship Id="rId12" Type="http://schemas.openxmlformats.org/officeDocument/2006/relationships/tags" Target="../tags/tag138.xml"/><Relationship Id="rId11" Type="http://schemas.openxmlformats.org/officeDocument/2006/relationships/tags" Target="../tags/tag137.xml"/><Relationship Id="rId10" Type="http://schemas.openxmlformats.org/officeDocument/2006/relationships/tags" Target="../tags/tag136.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descr="图片12"/>
          <p:cNvPicPr>
            <a:picLocks noChangeAspect="1"/>
          </p:cNvPicPr>
          <p:nvPr userDrawn="1">
            <p:custDataLst>
              <p:tags r:id="rId5"/>
            </p:custDataLst>
          </p:nvPr>
        </p:nvPicPr>
        <p:blipFill>
          <a:blip r:embed="rId6"/>
          <a:srcRect/>
          <a:stretch>
            <a:fillRect/>
          </a:stretch>
        </p:blipFill>
        <p:spPr>
          <a:xfrm>
            <a:off x="451485" y="574040"/>
            <a:ext cx="5703570" cy="5709920"/>
          </a:xfrm>
          <a:prstGeom prst="rect">
            <a:avLst/>
          </a:prstGeom>
        </p:spPr>
      </p:pic>
      <p:grpSp>
        <p:nvGrpSpPr>
          <p:cNvPr id="9" name="组合 8"/>
          <p:cNvGrpSpPr/>
          <p:nvPr userDrawn="1">
            <p:custDataLst>
              <p:tags r:id="rId7"/>
            </p:custDataLst>
          </p:nvPr>
        </p:nvGrpSpPr>
        <p:grpSpPr>
          <a:xfrm>
            <a:off x="6154780" y="96"/>
            <a:ext cx="6428994" cy="6887749"/>
            <a:chOff x="-985160" y="-32289"/>
            <a:chExt cx="6428994" cy="6887749"/>
          </a:xfrm>
        </p:grpSpPr>
        <p:grpSp>
          <p:nvGrpSpPr>
            <p:cNvPr id="10" name="组合 9"/>
            <p:cNvGrpSpPr/>
            <p:nvPr/>
          </p:nvGrpSpPr>
          <p:grpSpPr>
            <a:xfrm>
              <a:off x="-985160" y="-32289"/>
              <a:ext cx="6428994" cy="6887749"/>
              <a:chOff x="6401019" y="42974"/>
              <a:chExt cx="4480401" cy="5191322"/>
            </a:xfrm>
          </p:grpSpPr>
          <p:sp>
            <p:nvSpPr>
              <p:cNvPr id="12" name="wps稻壳儿佳誉设计原创链接：http://chn.docer.com/works?userid=219874625"/>
              <p:cNvSpPr/>
              <p:nvPr>
                <p:custDataLst>
                  <p:tags r:id="rId8"/>
                </p:custDataLst>
              </p:nvPr>
            </p:nvSpPr>
            <p:spPr>
              <a:xfrm>
                <a:off x="7560875" y="65396"/>
                <a:ext cx="2160240" cy="5168900"/>
              </a:xfrm>
              <a:prstGeom prst="rect">
                <a:avLst/>
              </a:prstGeom>
              <a:solidFill>
                <a:srgbClr val="F6E5B9"/>
              </a:solidFill>
              <a:ln>
                <a:noFill/>
              </a:ln>
            </p:spPr>
            <p:style>
              <a:lnRef idx="2">
                <a:srgbClr val="B56813">
                  <a:shade val="50000"/>
                </a:srgbClr>
              </a:lnRef>
              <a:fillRef idx="1">
                <a:srgbClr val="B56813"/>
              </a:fillRef>
              <a:effectRef idx="0">
                <a:srgbClr val="B56813"/>
              </a:effectRef>
              <a:fontRef idx="minor">
                <a:srgbClr val="FFFFFF"/>
              </a:fontRef>
            </p:style>
            <p:txBody>
              <a:bodyPr rtlCol="0" anchor="ctr"/>
              <a:lstStyle>
                <a:defPPr>
                  <a:defRPr lang="zh-CN">
                    <a:solidFill>
                      <a:srgbClr val="FFFFFF"/>
                    </a:solidFill>
                  </a:defRPr>
                </a:defPPr>
                <a:lvl1pPr marL="0"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1pPr>
                <a:lvl2pPr marL="342900"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2pPr>
                <a:lvl3pPr marL="685800"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3pPr>
                <a:lvl4pPr marL="10280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4pPr>
                <a:lvl5pPr marL="13709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5pPr>
                <a:lvl6pPr marL="17138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6pPr>
                <a:lvl7pPr marL="20567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7pPr>
                <a:lvl8pPr marL="23996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8pPr>
                <a:lvl9pPr marL="27425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C303D"/>
                  </a:solidFill>
                  <a:effectLst/>
                  <a:uLnTx/>
                  <a:uFillTx/>
                  <a:latin typeface="Calibri" panose="020F0502020204030204"/>
                  <a:ea typeface="宋体" panose="02010600030101010101" pitchFamily="2" charset="-122"/>
                  <a:cs typeface="+mn-ea"/>
                </a:endParaRPr>
              </a:p>
            </p:txBody>
          </p:sp>
          <p:pic>
            <p:nvPicPr>
              <p:cNvPr id="13" name="wps稻壳儿佳誉设计原创链接：http://chn.docer.com/works?userid=219874625"/>
              <p:cNvPicPr>
                <a:picLocks noChangeAspect="1"/>
              </p:cNvPicPr>
              <p:nvPr>
                <p:custDataLst>
                  <p:tags r:id="rId9"/>
                </p:custDataLst>
              </p:nvPr>
            </p:nvPicPr>
            <p:blipFill>
              <a:blip r:embed="rId10">
                <a:extLst>
                  <a:ext uri="{28A0092B-C50C-407E-A947-70E740481C1C}">
                    <a14:useLocalDpi xmlns:a14="http://schemas.microsoft.com/office/drawing/2010/main" val="0"/>
                  </a:ext>
                </a:extLst>
              </a:blip>
              <a:stretch>
                <a:fillRect/>
              </a:stretch>
            </p:blipFill>
            <p:spPr>
              <a:xfrm flipH="1">
                <a:off x="9668460" y="42974"/>
                <a:ext cx="1212960" cy="5168348"/>
              </a:xfrm>
              <a:prstGeom prst="rect">
                <a:avLst/>
              </a:prstGeom>
            </p:spPr>
          </p:pic>
          <p:pic>
            <p:nvPicPr>
              <p:cNvPr id="14" name="wps稻壳儿佳誉设计原创链接：http://chn.docer.com/works?userid=219874625"/>
              <p:cNvPicPr>
                <a:picLocks noChangeAspect="1"/>
              </p:cNvPicPr>
              <p:nvPr>
                <p:custDataLst>
                  <p:tags r:id="rId11"/>
                </p:custDataLst>
              </p:nvPr>
            </p:nvPicPr>
            <p:blipFill>
              <a:blip r:embed="rId12">
                <a:extLst>
                  <a:ext uri="{28A0092B-C50C-407E-A947-70E740481C1C}">
                    <a14:useLocalDpi xmlns:a14="http://schemas.microsoft.com/office/drawing/2010/main" val="0"/>
                  </a:ext>
                </a:extLst>
              </a:blip>
              <a:stretch>
                <a:fillRect/>
              </a:stretch>
            </p:blipFill>
            <p:spPr>
              <a:xfrm>
                <a:off x="6401019" y="67823"/>
                <a:ext cx="1212960" cy="5143500"/>
              </a:xfrm>
              <a:prstGeom prst="rect">
                <a:avLst/>
              </a:prstGeom>
            </p:spPr>
          </p:pic>
        </p:grpSp>
        <p:sp>
          <p:nvSpPr>
            <p:cNvPr id="11" name="矩形 10"/>
            <p:cNvSpPr/>
            <p:nvPr>
              <p:custDataLst>
                <p:tags r:id="rId13"/>
              </p:custDataLst>
            </p:nvPr>
          </p:nvSpPr>
          <p:spPr>
            <a:xfrm>
              <a:off x="755440" y="88142"/>
              <a:ext cx="2947387" cy="6676007"/>
            </a:xfrm>
            <a:prstGeom prst="rect">
              <a:avLst/>
            </a:prstGeom>
            <a:noFill/>
            <a:ln w="28575" cmpd="sng">
              <a:solidFill>
                <a:schemeClr val="accent1">
                  <a:shade val="50000"/>
                </a:schemeClr>
              </a:solidFill>
              <a:prstDash val="solid"/>
            </a:ln>
          </p:spPr>
          <p:style>
            <a:lnRef idx="2">
              <a:srgbClr val="B56813">
                <a:shade val="50000"/>
              </a:srgbClr>
            </a:lnRef>
            <a:fillRef idx="1">
              <a:srgbClr val="B56813"/>
            </a:fillRef>
            <a:effectRef idx="0">
              <a:srgbClr val="B56813"/>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微软雅黑" panose="020B0503020204020204" charset="-122"/>
                <a:cs typeface="+mn-ea"/>
              </a:endParaRPr>
            </a:p>
          </p:txBody>
        </p:sp>
      </p:grpSp>
      <p:cxnSp>
        <p:nvCxnSpPr>
          <p:cNvPr id="15" name="直接连接符 14"/>
          <p:cNvCxnSpPr/>
          <p:nvPr userDrawn="1">
            <p:custDataLst>
              <p:tags r:id="rId14"/>
            </p:custDataLst>
          </p:nvPr>
        </p:nvCxnSpPr>
        <p:spPr>
          <a:xfrm>
            <a:off x="10005390" y="837508"/>
            <a:ext cx="0" cy="5454756"/>
          </a:xfrm>
          <a:prstGeom prst="line">
            <a:avLst/>
          </a:prstGeom>
          <a:ln>
            <a:solidFill>
              <a:schemeClr val="tx1"/>
            </a:solidFill>
          </a:ln>
        </p:spPr>
        <p:style>
          <a:lnRef idx="1">
            <a:srgbClr val="B56813"/>
          </a:lnRef>
          <a:fillRef idx="0">
            <a:srgbClr val="B56813"/>
          </a:fillRef>
          <a:effectRef idx="0">
            <a:srgbClr val="B56813"/>
          </a:effectRef>
          <a:fontRef idx="minor">
            <a:srgbClr val="000000"/>
          </a:fontRef>
        </p:style>
      </p:cxnSp>
      <p:sp>
        <p:nvSpPr>
          <p:cNvPr id="2" name="标题 1"/>
          <p:cNvSpPr>
            <a:spLocks noGrp="1"/>
          </p:cNvSpPr>
          <p:nvPr>
            <p:ph type="ctrTitle" hasCustomPrompt="1"/>
            <p:custDataLst>
              <p:tags r:id="rId15"/>
            </p:custDataLst>
          </p:nvPr>
        </p:nvSpPr>
        <p:spPr>
          <a:xfrm>
            <a:off x="8429874" y="191368"/>
            <a:ext cx="1521071" cy="6235558"/>
          </a:xfrm>
        </p:spPr>
        <p:txBody>
          <a:bodyPr vert="eaVert" lIns="90000" tIns="46800" rIns="90000" bIns="46800" anchor="ctr" anchorCtr="0">
            <a:normAutofit/>
          </a:bodyPr>
          <a:lstStyle>
            <a:lvl1pPr algn="ctr">
              <a:defRPr sz="8800" b="0" spc="600" baseline="0">
                <a:solidFill>
                  <a:schemeClr val="bg2"/>
                </a:solidFill>
                <a:latin typeface="Arial" panose="020B0604020202090204" pitchFamily="34" charset="0"/>
                <a:ea typeface="汉仪尚巍手书W"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16"/>
            </p:custDataLst>
          </p:nvPr>
        </p:nvSpPr>
        <p:spPr>
          <a:xfrm>
            <a:off x="10114281" y="381000"/>
            <a:ext cx="603180" cy="6083298"/>
          </a:xfrm>
        </p:spPr>
        <p:txBody>
          <a:bodyPr vert="eaVert" lIns="90000" tIns="46800" rIns="90000" bIns="46800" anchor="ctr" anchorCtr="0">
            <a:normAutofit/>
          </a:bodyPr>
          <a:lstStyle>
            <a:lvl1pPr marL="0" indent="0" algn="ctr" eaLnBrk="1" fontAlgn="auto" latinLnBrk="0" hangingPunct="1">
              <a:lnSpc>
                <a:spcPct val="100000"/>
              </a:lnSpc>
              <a:buNone/>
              <a:defRPr sz="2400" u="none" strike="noStrike" kern="1200" cap="none" spc="200" normalizeH="0" baseline="0">
                <a:solidFill>
                  <a:schemeClr val="bg2"/>
                </a:solidFill>
                <a:uFillTx/>
                <a:latin typeface="Arial" panose="020B0604020202090204" pitchFamily="34" charset="0"/>
                <a:ea typeface="隶书"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7"/>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8"/>
            </p:custDataLst>
          </p:nvPr>
        </p:nvSpPr>
        <p:spPr/>
        <p:txBody>
          <a:bodyPr/>
          <a:lstStyle/>
          <a:p>
            <a:endParaRPr lang="zh-CN" altLang="en-US" dirty="0"/>
          </a:p>
        </p:txBody>
      </p:sp>
      <p:sp>
        <p:nvSpPr>
          <p:cNvPr id="18" name="灯片编号占位符 17"/>
          <p:cNvSpPr>
            <a:spLocks noGrp="1"/>
          </p:cNvSpPr>
          <p:nvPr>
            <p:ph type="sldNum" sz="quarter" idx="12"/>
            <p:custDataLst>
              <p:tags r:id="rId19"/>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descr="图片12"/>
          <p:cNvPicPr>
            <a:picLocks noChangeAspect="1"/>
          </p:cNvPicPr>
          <p:nvPr userDrawn="1">
            <p:custDataLst>
              <p:tags r:id="rId5"/>
            </p:custDataLst>
          </p:nvPr>
        </p:nvPicPr>
        <p:blipFill>
          <a:blip r:embed="rId6"/>
          <a:srcRect/>
          <a:stretch>
            <a:fillRect/>
          </a:stretch>
        </p:blipFill>
        <p:spPr>
          <a:xfrm>
            <a:off x="0" y="1727200"/>
            <a:ext cx="1966595" cy="3716020"/>
          </a:xfrm>
          <a:prstGeom prst="rect">
            <a:avLst/>
          </a:prstGeom>
        </p:spPr>
      </p:pic>
      <p:pic>
        <p:nvPicPr>
          <p:cNvPr id="9" name="图片 8" descr="图片12"/>
          <p:cNvPicPr>
            <a:picLocks noChangeAspect="1"/>
          </p:cNvPicPr>
          <p:nvPr userDrawn="1">
            <p:custDataLst>
              <p:tags r:id="rId7"/>
            </p:custDataLst>
          </p:nvPr>
        </p:nvPicPr>
        <p:blipFill>
          <a:blip r:embed="rId6"/>
          <a:srcRect/>
          <a:stretch>
            <a:fillRect/>
          </a:stretch>
        </p:blipFill>
        <p:spPr>
          <a:xfrm flipH="1">
            <a:off x="10225405" y="1570990"/>
            <a:ext cx="1966595" cy="3716020"/>
          </a:xfrm>
          <a:prstGeom prst="rect">
            <a:avLst/>
          </a:prstGeom>
        </p:spPr>
      </p:pic>
      <p:sp>
        <p:nvSpPr>
          <p:cNvPr id="10" name="矩形 9"/>
          <p:cNvSpPr/>
          <p:nvPr userDrawn="1">
            <p:custDataLst>
              <p:tags r:id="rId8"/>
            </p:custDataLst>
          </p:nvPr>
        </p:nvSpPr>
        <p:spPr>
          <a:xfrm>
            <a:off x="608076" y="457200"/>
            <a:ext cx="10975848" cy="5943600"/>
          </a:xfrm>
          <a:prstGeom prst="rect">
            <a:avLst/>
          </a:prstGeom>
          <a:solidFill>
            <a:schemeClr val="tx2">
              <a:alpha val="70000"/>
            </a:schemeClr>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p:nvPr userDrawn="1">
            <p:custDataLst>
              <p:tags r:id="rId9"/>
            </p:custDataLst>
          </p:nvPr>
        </p:nvPicPr>
        <p:blipFill>
          <a:blip r:embed="rId10" r:link="rId11" cstate="print">
            <a:extLst>
              <a:ext uri="{28A0092B-C50C-407E-A947-70E740481C1C}">
                <a14:useLocalDpi xmlns:a14="http://schemas.microsoft.com/office/drawing/2010/main" val="0"/>
              </a:ext>
            </a:extLst>
          </a:blip>
          <a:stretch>
            <a:fillRect/>
          </a:stretch>
        </p:blipFill>
        <p:spPr>
          <a:xfrm>
            <a:off x="4719955" y="1014095"/>
            <a:ext cx="2753360" cy="2566670"/>
          </a:xfrm>
          <a:prstGeom prst="rect">
            <a:avLst/>
          </a:prstGeom>
        </p:spPr>
      </p:pic>
      <p:sp>
        <p:nvSpPr>
          <p:cNvPr id="3" name="文本占位符 2"/>
          <p:cNvSpPr>
            <a:spLocks noGrp="1"/>
          </p:cNvSpPr>
          <p:nvPr>
            <p:ph type="body" idx="1"/>
            <p:custDataLst>
              <p:tags r:id="rId12"/>
            </p:custDataLst>
          </p:nvPr>
        </p:nvSpPr>
        <p:spPr>
          <a:xfrm>
            <a:off x="3414481" y="4505320"/>
            <a:ext cx="5196114" cy="1077985"/>
          </a:xfrm>
        </p:spPr>
        <p:txBody>
          <a:bodyPr lIns="90000" tIns="46800" rIns="90000" bIns="38100">
            <a:normAutofit/>
          </a:bodyPr>
          <a:lstStyle>
            <a:lvl1pPr marL="0" indent="0" algn="ctr" eaLnBrk="1" fontAlgn="auto" latinLnBrk="0" hangingPunct="1">
              <a:buNone/>
              <a:defRPr kumimoji="0" lang="zh-CN" altLang="en-US" sz="2000" b="0" i="0" u="none" strike="noStrike" kern="1200" cap="none" spc="150" normalizeH="0" baseline="0" noProof="1">
                <a:solidFill>
                  <a:schemeClr val="bg1"/>
                </a:solidFill>
                <a:uFillTx/>
                <a:latin typeface="Arial" panose="020B0604020202090204" pitchFamily="34" charset="0"/>
                <a:ea typeface="隶书" panose="02010509060101010101" pitchFamily="49"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lstStyle/>
          <a:p>
            <a:endParaRPr lang="zh-CN" altLang="en-US"/>
          </a:p>
        </p:txBody>
      </p:sp>
      <p:sp>
        <p:nvSpPr>
          <p:cNvPr id="6" name="灯片编号占位符 5"/>
          <p:cNvSpPr>
            <a:spLocks noGrp="1"/>
          </p:cNvSpPr>
          <p:nvPr>
            <p:ph type="sldNum" sz="quarter" idx="12"/>
            <p:custDataLst>
              <p:tags r:id="rId15"/>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16"/>
            </p:custDataLst>
          </p:nvPr>
        </p:nvSpPr>
        <p:spPr>
          <a:xfrm>
            <a:off x="3414486" y="3580765"/>
            <a:ext cx="5196114" cy="846456"/>
          </a:xfrm>
        </p:spPr>
        <p:txBody>
          <a:bodyPr lIns="90000" tIns="46800" rIns="90000" bIns="38100" anchor="b" anchorCtr="0">
            <a:normAutofit/>
          </a:bodyPr>
          <a:lstStyle>
            <a:lvl1pPr algn="ctr">
              <a:defRPr sz="4000" b="0" u="none" strike="noStrike" kern="1200" cap="none" spc="300" normalizeH="0" baseline="0">
                <a:solidFill>
                  <a:schemeClr val="accent1"/>
                </a:solidFill>
                <a:uFillTx/>
                <a:latin typeface="Arial" panose="020B0604020202090204" pitchFamily="34" charset="0"/>
                <a:ea typeface="汉仪尚巍手书W" panose="00020600040101010101" pitchFamily="18" charset="-122"/>
              </a:defRPr>
            </a:lvl1pPr>
          </a:lstStyle>
          <a:p>
            <a:r>
              <a:rPr lang="zh-CN" altLang="en-US" dirty="0"/>
              <a:t>单击此处编辑标题</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rmAutofit/>
          </a:bodyPr>
          <a:lstStyle>
            <a:lvl1pPr>
              <a:defRPr sz="1600" baseline="0">
                <a:solidFill>
                  <a:schemeClr val="tx1">
                    <a:lumMod val="85000"/>
                    <a:lumOff val="15000"/>
                  </a:schemeClr>
                </a:solidFill>
                <a:latin typeface="Arial" panose="020B0604020202090204" pitchFamily="34" charset="0"/>
                <a:ea typeface="隶书" panose="02010509060101010101" pitchFamily="49" charset="-122"/>
              </a:defRPr>
            </a:lvl1pPr>
            <a:lvl2pPr>
              <a:defRPr sz="1600" baseline="0">
                <a:solidFill>
                  <a:schemeClr val="tx1">
                    <a:lumMod val="85000"/>
                    <a:lumOff val="15000"/>
                  </a:schemeClr>
                </a:solidFill>
                <a:latin typeface="Arial" panose="020B0604020202090204" pitchFamily="34" charset="0"/>
                <a:ea typeface="隶书" panose="02010509060101010101" pitchFamily="49" charset="-122"/>
              </a:defRPr>
            </a:lvl2pPr>
            <a:lvl3pPr>
              <a:defRPr sz="1600" baseline="0">
                <a:solidFill>
                  <a:schemeClr val="tx1">
                    <a:lumMod val="85000"/>
                    <a:lumOff val="15000"/>
                  </a:schemeClr>
                </a:solidFill>
                <a:latin typeface="Arial" panose="020B0604020202090204" pitchFamily="34" charset="0"/>
                <a:ea typeface="隶书" panose="02010509060101010101" pitchFamily="49" charset="-122"/>
              </a:defRPr>
            </a:lvl3pPr>
            <a:lvl4pPr>
              <a:defRPr sz="1600" baseline="0">
                <a:solidFill>
                  <a:schemeClr val="tx1">
                    <a:lumMod val="85000"/>
                    <a:lumOff val="15000"/>
                  </a:schemeClr>
                </a:solidFill>
                <a:latin typeface="Arial" panose="020B0604020202090204" pitchFamily="34" charset="0"/>
                <a:ea typeface="隶书" panose="02010509060101010101" pitchFamily="49" charset="-122"/>
              </a:defRPr>
            </a:lvl4pPr>
            <a:lvl5pPr>
              <a:defRPr sz="1600" baseline="0">
                <a:solidFill>
                  <a:schemeClr val="tx1">
                    <a:lumMod val="85000"/>
                    <a:lumOff val="15000"/>
                  </a:schemeClr>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90204" pitchFamily="34" charset="0"/>
                <a:ea typeface="隶书"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9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userDrawn="1">
            <p:custDataLst>
              <p:tags r:id="rId5"/>
            </p:custDataLst>
          </p:nvPr>
        </p:nvSpPr>
        <p:spPr>
          <a:xfrm>
            <a:off x="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 name="图片 7"/>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0" y="5857875"/>
            <a:ext cx="1143000" cy="1000125"/>
          </a:xfrm>
          <a:prstGeom prst="rect">
            <a:avLst/>
          </a:prstGeom>
        </p:spPr>
      </p:pic>
      <p:pic>
        <p:nvPicPr>
          <p:cNvPr id="9" name="图片 8" descr="图片12"/>
          <p:cNvPicPr>
            <a:picLocks noChangeAspect="1"/>
          </p:cNvPicPr>
          <p:nvPr userDrawn="1">
            <p:custDataLst>
              <p:tags r:id="rId9"/>
            </p:custDataLst>
          </p:nvPr>
        </p:nvPicPr>
        <p:blipFill>
          <a:blip r:embed="rId10"/>
          <a:srcRect/>
          <a:stretch>
            <a:fillRect/>
          </a:stretch>
        </p:blipFill>
        <p:spPr>
          <a:xfrm>
            <a:off x="7571740" y="1257300"/>
            <a:ext cx="4338955" cy="4344035"/>
          </a:xfrm>
          <a:prstGeom prst="rect">
            <a:avLst/>
          </a:prstGeom>
        </p:spPr>
      </p:pic>
      <p:sp>
        <p:nvSpPr>
          <p:cNvPr id="2" name="标题 1"/>
          <p:cNvSpPr>
            <a:spLocks noGrp="1"/>
          </p:cNvSpPr>
          <p:nvPr>
            <p:ph type="title"/>
            <p:custDataLst>
              <p:tags r:id="rId11"/>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bg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3"/>
            </p:custDataLst>
          </p:nvPr>
        </p:nvSpPr>
        <p:spPr/>
        <p:txBody>
          <a:bodyPr/>
          <a:lstStyle/>
          <a:p>
            <a:endParaRPr lang="zh-CN" altLang="en-US"/>
          </a:p>
        </p:txBody>
      </p:sp>
      <p:sp>
        <p:nvSpPr>
          <p:cNvPr id="5" name="灯片编号占位符 4"/>
          <p:cNvSpPr>
            <a:spLocks noGrp="1"/>
          </p:cNvSpPr>
          <p:nvPr>
            <p:ph type="sldNum" sz="quarter" idx="12"/>
            <p:custDataLst>
              <p:tags r:id="rId1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bg1"/>
                </a:solidFill>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bg1"/>
                </a:solidFill>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bg1"/>
                </a:solidFill>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9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90204" pitchFamily="34" charset="0"/>
                <a:ea typeface="隶书"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normAutofit/>
          </a:bodyPr>
          <a:lstStyle>
            <a:lvl1pPr>
              <a:defRPr baseline="0">
                <a:solidFill>
                  <a:schemeClr val="tx1">
                    <a:lumMod val="85000"/>
                    <a:lumOff val="15000"/>
                  </a:schemeClr>
                </a:solidFill>
                <a:latin typeface="Arial" panose="020B0604020202090204" pitchFamily="34" charset="0"/>
                <a:ea typeface="隶书"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bg1"/>
                </a:solidFill>
                <a:uFillTx/>
                <a:latin typeface="Arial" panose="020B060402020209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normAutofit/>
          </a:bodyPr>
          <a:lstStyle>
            <a:lvl1pPr indent="0" eaLnBrk="1" fontAlgn="auto" latinLnBrk="0" hangingPunct="1">
              <a:defRPr baseline="0">
                <a:solidFill>
                  <a:schemeClr val="bg1"/>
                </a:solidFill>
                <a:latin typeface="Arial" panose="020B0604020202090204" pitchFamily="34" charset="0"/>
                <a:ea typeface="隶书" panose="02010509060101010101" pitchFamily="49" charset="-122"/>
              </a:defRPr>
            </a:lvl1pPr>
            <a:lvl2pPr indent="0" eaLnBrk="1" fontAlgn="auto" latinLnBrk="0" hangingPunct="1">
              <a:defRPr baseline="0">
                <a:solidFill>
                  <a:schemeClr val="bg1"/>
                </a:solidFill>
                <a:latin typeface="Arial" panose="020B0604020202090204" pitchFamily="34" charset="0"/>
                <a:ea typeface="隶书" panose="02010509060101010101" pitchFamily="49" charset="-122"/>
              </a:defRPr>
            </a:lvl2pPr>
            <a:lvl3pPr indent="0" eaLnBrk="1" fontAlgn="auto" latinLnBrk="0" hangingPunct="1">
              <a:defRPr baseline="0">
                <a:solidFill>
                  <a:schemeClr val="bg1"/>
                </a:solidFill>
                <a:latin typeface="Arial" panose="020B0604020202090204" pitchFamily="34" charset="0"/>
                <a:ea typeface="隶书" panose="02010509060101010101" pitchFamily="49" charset="-122"/>
              </a:defRPr>
            </a:lvl3pPr>
            <a:lvl4pPr indent="0" eaLnBrk="1" fontAlgn="auto" latinLnBrk="0" hangingPunct="1">
              <a:defRPr baseline="0">
                <a:solidFill>
                  <a:schemeClr val="bg1"/>
                </a:solidFill>
                <a:latin typeface="Arial" panose="020B0604020202090204" pitchFamily="34" charset="0"/>
                <a:ea typeface="隶书" panose="02010509060101010101" pitchFamily="49" charset="-122"/>
              </a:defRPr>
            </a:lvl4pPr>
            <a:lvl5pPr indent="0" eaLnBrk="1" fontAlgn="auto" latinLnBrk="0" hangingPunct="1">
              <a:defRPr baseline="0">
                <a:solidFill>
                  <a:schemeClr val="bg1"/>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normAutofit/>
          </a:bodyPr>
          <a:lstStyle>
            <a:lvl1pPr>
              <a:defRPr baseline="0">
                <a:solidFill>
                  <a:schemeClr val="bg1"/>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normAutofit/>
          </a:bodyPr>
          <a:lstStyle>
            <a:lvl1pPr>
              <a:defRPr baseline="0">
                <a:solidFill>
                  <a:schemeClr val="bg1"/>
                </a:solidFill>
                <a:latin typeface="Arial" panose="020B0604020202090204" pitchFamily="34" charset="0"/>
                <a:ea typeface="隶书" panose="02010509060101010101" pitchFamily="49"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normAutofit/>
          </a:bodyPr>
          <a:lstStyle>
            <a:lvl1pPr>
              <a:defRPr baseline="0">
                <a:solidFill>
                  <a:schemeClr val="bg1"/>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lvl1pPr>
              <a:defRPr>
                <a:solidFill>
                  <a:schemeClr val="bg1"/>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lvl1pPr>
              <a:defRPr>
                <a:solidFill>
                  <a:schemeClr val="bg1"/>
                </a:solidFill>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a:solidFill>
                  <a:schemeClr val="bg1"/>
                </a:solidFill>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0" y="0"/>
            <a:ext cx="1143000" cy="966853"/>
          </a:xfrm>
          <a:prstGeom prst="rect">
            <a:avLst/>
          </a:prstGeom>
        </p:spPr>
      </p:pic>
      <p:pic>
        <p:nvPicPr>
          <p:cNvPr id="8" name="图片 7" descr="图片12"/>
          <p:cNvPicPr>
            <a:picLocks noChangeAspect="1"/>
          </p:cNvPicPr>
          <p:nvPr userDrawn="1">
            <p:custDataLst>
              <p:tags r:id="rId8"/>
            </p:custDataLst>
          </p:nvPr>
        </p:nvPicPr>
        <p:blipFill>
          <a:blip r:embed="rId9"/>
          <a:srcRect/>
          <a:stretch>
            <a:fillRect/>
          </a:stretch>
        </p:blipFill>
        <p:spPr>
          <a:xfrm>
            <a:off x="6280785" y="574040"/>
            <a:ext cx="5703570" cy="5709920"/>
          </a:xfrm>
          <a:prstGeom prst="rect">
            <a:avLst/>
          </a:prstGeom>
        </p:spPr>
      </p:pic>
      <p:grpSp>
        <p:nvGrpSpPr>
          <p:cNvPr id="9" name="组合 8"/>
          <p:cNvGrpSpPr/>
          <p:nvPr userDrawn="1">
            <p:custDataLst>
              <p:tags r:id="rId10"/>
            </p:custDataLst>
          </p:nvPr>
        </p:nvGrpSpPr>
        <p:grpSpPr>
          <a:xfrm>
            <a:off x="-218715" y="-29749"/>
            <a:ext cx="6428994" cy="6887749"/>
            <a:chOff x="-985160" y="-32289"/>
            <a:chExt cx="6428994" cy="6887749"/>
          </a:xfrm>
        </p:grpSpPr>
        <p:grpSp>
          <p:nvGrpSpPr>
            <p:cNvPr id="10" name="组合 9"/>
            <p:cNvGrpSpPr/>
            <p:nvPr/>
          </p:nvGrpSpPr>
          <p:grpSpPr>
            <a:xfrm>
              <a:off x="-985160" y="-32289"/>
              <a:ext cx="6428994" cy="6887749"/>
              <a:chOff x="6401019" y="42974"/>
              <a:chExt cx="4480401" cy="5191322"/>
            </a:xfrm>
          </p:grpSpPr>
          <p:sp>
            <p:nvSpPr>
              <p:cNvPr id="12" name="wps稻壳儿佳誉设计原创链接：http://chn.docer.com/works?userid=219874625"/>
              <p:cNvSpPr/>
              <p:nvPr>
                <p:custDataLst>
                  <p:tags r:id="rId11"/>
                </p:custDataLst>
              </p:nvPr>
            </p:nvSpPr>
            <p:spPr>
              <a:xfrm>
                <a:off x="7560875" y="65396"/>
                <a:ext cx="2160240" cy="5168900"/>
              </a:xfrm>
              <a:prstGeom prst="rect">
                <a:avLst/>
              </a:prstGeom>
              <a:solidFill>
                <a:schemeClr val="accent1"/>
              </a:solidFill>
              <a:ln>
                <a:noFill/>
              </a:ln>
            </p:spPr>
            <p:style>
              <a:lnRef idx="2">
                <a:srgbClr val="B56813">
                  <a:shade val="50000"/>
                </a:srgbClr>
              </a:lnRef>
              <a:fillRef idx="1">
                <a:srgbClr val="B56813"/>
              </a:fillRef>
              <a:effectRef idx="0">
                <a:srgbClr val="B56813"/>
              </a:effectRef>
              <a:fontRef idx="minor">
                <a:srgbClr val="FFFFFF"/>
              </a:fontRef>
            </p:style>
            <p:txBody>
              <a:bodyPr rtlCol="0" anchor="ctr"/>
              <a:lstStyle>
                <a:defPPr>
                  <a:defRPr lang="zh-CN">
                    <a:solidFill>
                      <a:srgbClr val="FFFFFF"/>
                    </a:solidFill>
                  </a:defRPr>
                </a:defPPr>
                <a:lvl1pPr marL="0"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1pPr>
                <a:lvl2pPr marL="342900"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2pPr>
                <a:lvl3pPr marL="685800"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3pPr>
                <a:lvl4pPr marL="10280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4pPr>
                <a:lvl5pPr marL="13709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5pPr>
                <a:lvl6pPr marL="17138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6pPr>
                <a:lvl7pPr marL="20567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7pPr>
                <a:lvl8pPr marL="23996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8pPr>
                <a:lvl9pPr marL="2742565" algn="l" defTabSz="685165" rtl="0" eaLnBrk="1" latinLnBrk="0" hangingPunct="1">
                  <a:defRPr sz="1350" kern="1200">
                    <a:solidFill>
                      <a:srgbClr val="FFFFFF"/>
                    </a:solidFill>
                    <a:latin typeface="隶书" panose="02010509060101010101" pitchFamily="49" charset="-122"/>
                    <a:ea typeface="汉仪尚巍手书W" panose="00020600040101010101" pitchFamily="18" charset="-122"/>
                    <a:cs typeface="+mn-ea"/>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C303D"/>
                  </a:solidFill>
                  <a:effectLst/>
                  <a:uLnTx/>
                  <a:uFillTx/>
                  <a:latin typeface="Calibri" panose="020F0502020204030204"/>
                  <a:ea typeface="宋体" panose="02010600030101010101" pitchFamily="2" charset="-122"/>
                  <a:cs typeface="+mn-ea"/>
                </a:endParaRPr>
              </a:p>
            </p:txBody>
          </p:sp>
          <p:pic>
            <p:nvPicPr>
              <p:cNvPr id="13" name="wps稻壳儿佳誉设计原创链接：http://chn.docer.com/works?userid=219874625"/>
              <p:cNvPicPr>
                <a:picLocks noChangeAspect="1"/>
              </p:cNvPicPr>
              <p:nvPr>
                <p:custDataLst>
                  <p:tags r:id="rId12"/>
                </p:custDataLst>
              </p:nvPr>
            </p:nvPicPr>
            <p:blipFill>
              <a:blip r:embed="rId13">
                <a:extLst>
                  <a:ext uri="{28A0092B-C50C-407E-A947-70E740481C1C}">
                    <a14:useLocalDpi xmlns:a14="http://schemas.microsoft.com/office/drawing/2010/main" val="0"/>
                  </a:ext>
                </a:extLst>
              </a:blip>
              <a:stretch>
                <a:fillRect/>
              </a:stretch>
            </p:blipFill>
            <p:spPr>
              <a:xfrm flipH="1">
                <a:off x="9668460" y="42974"/>
                <a:ext cx="1212960" cy="5168348"/>
              </a:xfrm>
              <a:prstGeom prst="rect">
                <a:avLst/>
              </a:prstGeom>
            </p:spPr>
          </p:pic>
          <p:pic>
            <p:nvPicPr>
              <p:cNvPr id="14" name="wps稻壳儿佳誉设计原创链接：http://chn.docer.com/works?userid=219874625"/>
              <p:cNvPicPr>
                <a:picLocks noChangeAspect="1"/>
              </p:cNvPicPr>
              <p:nvPr>
                <p:custDataLst>
                  <p:tags r:id="rId14"/>
                </p:custDataLst>
              </p:nvPr>
            </p:nvPicPr>
            <p:blipFill>
              <a:blip r:embed="rId15">
                <a:extLst>
                  <a:ext uri="{28A0092B-C50C-407E-A947-70E740481C1C}">
                    <a14:useLocalDpi xmlns:a14="http://schemas.microsoft.com/office/drawing/2010/main" val="0"/>
                  </a:ext>
                </a:extLst>
              </a:blip>
              <a:stretch>
                <a:fillRect/>
              </a:stretch>
            </p:blipFill>
            <p:spPr>
              <a:xfrm>
                <a:off x="6401019" y="67823"/>
                <a:ext cx="1212960" cy="5143500"/>
              </a:xfrm>
              <a:prstGeom prst="rect">
                <a:avLst/>
              </a:prstGeom>
            </p:spPr>
          </p:pic>
        </p:grpSp>
        <p:sp>
          <p:nvSpPr>
            <p:cNvPr id="11" name="矩形 10"/>
            <p:cNvSpPr/>
            <p:nvPr>
              <p:custDataLst>
                <p:tags r:id="rId16"/>
              </p:custDataLst>
            </p:nvPr>
          </p:nvSpPr>
          <p:spPr>
            <a:xfrm>
              <a:off x="755440" y="88142"/>
              <a:ext cx="2947387" cy="6676007"/>
            </a:xfrm>
            <a:prstGeom prst="rect">
              <a:avLst/>
            </a:prstGeom>
            <a:noFill/>
            <a:ln w="28575" cmpd="sng">
              <a:solidFill>
                <a:schemeClr val="accent1">
                  <a:shade val="50000"/>
                </a:schemeClr>
              </a:solidFill>
              <a:prstDash val="solid"/>
            </a:ln>
          </p:spPr>
          <p:style>
            <a:lnRef idx="2">
              <a:srgbClr val="B56813">
                <a:shade val="50000"/>
              </a:srgbClr>
            </a:lnRef>
            <a:fillRef idx="1">
              <a:srgbClr val="B56813"/>
            </a:fillRef>
            <a:effectRef idx="0">
              <a:srgbClr val="B56813"/>
            </a:effectRef>
            <a:fontRef idx="minor">
              <a:srgbClr val="FFFFFF"/>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微软雅黑" panose="020B0503020204020204" charset="-122"/>
                <a:cs typeface="+mn-ea"/>
              </a:endParaRPr>
            </a:p>
          </p:txBody>
        </p:sp>
      </p:grpSp>
      <p:cxnSp>
        <p:nvCxnSpPr>
          <p:cNvPr id="15" name="直接连接符 14"/>
          <p:cNvCxnSpPr/>
          <p:nvPr userDrawn="1">
            <p:custDataLst>
              <p:tags r:id="rId17"/>
            </p:custDataLst>
          </p:nvPr>
        </p:nvCxnSpPr>
        <p:spPr>
          <a:xfrm>
            <a:off x="3631895" y="807663"/>
            <a:ext cx="0" cy="5454756"/>
          </a:xfrm>
          <a:prstGeom prst="line">
            <a:avLst/>
          </a:prstGeom>
          <a:ln>
            <a:solidFill>
              <a:srgbClr val="1B2C5A"/>
            </a:solidFill>
          </a:ln>
        </p:spPr>
        <p:style>
          <a:lnRef idx="1">
            <a:srgbClr val="B56813"/>
          </a:lnRef>
          <a:fillRef idx="0">
            <a:srgbClr val="B56813"/>
          </a:fillRef>
          <a:effectRef idx="0">
            <a:srgbClr val="B56813"/>
          </a:effectRef>
          <a:fontRef idx="minor">
            <a:srgbClr val="000000"/>
          </a:fontRef>
        </p:style>
      </p:cxnSp>
      <p:sp>
        <p:nvSpPr>
          <p:cNvPr id="18" name="日期占位符 15"/>
          <p:cNvSpPr>
            <a:spLocks noGrp="1"/>
          </p:cNvSpPr>
          <p:nvPr userDrawn="1">
            <p:custDataLst>
              <p:tags r:id="rId18"/>
            </p:custDataLst>
          </p:nvPr>
        </p:nvSpPr>
        <p:spPr>
          <a:xfrm>
            <a:off x="1646187" y="6351738"/>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lnSpc>
                <a:spcPct val="120000"/>
              </a:lnSpc>
              <a:defRPr sz="1200" kern="1200">
                <a:solidFill>
                  <a:srgbClr val="000000">
                    <a:tint val="75000"/>
                  </a:srgbClr>
                </a:solidFill>
                <a:latin typeface="隶书" panose="02010509060101010101" pitchFamily="49" charset="-122"/>
                <a:ea typeface="汉仪尚巍手书W" panose="00020600040101010101" pitchFamily="18" charset="-122"/>
                <a:cs typeface="+mn-ea"/>
              </a:defRPr>
            </a:lvl1pPr>
            <a:lvl2pPr marL="4572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2pPr>
            <a:lvl3pPr marL="9144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3pPr>
            <a:lvl4pPr marL="13716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4pPr>
            <a:lvl5pPr marL="18288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5pPr>
            <a:lvl6pPr marL="22860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6pPr>
            <a:lvl7pPr marL="27432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7pPr>
            <a:lvl8pPr marL="32004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8pPr>
            <a:lvl9pPr marL="3657600" algn="l" defTabSz="914400" rtl="0" eaLnBrk="1" latinLnBrk="0" hangingPunct="1">
              <a:defRPr sz="1800" kern="1200">
                <a:solidFill>
                  <a:srgbClr val="000000"/>
                </a:solidFill>
                <a:latin typeface="隶书" panose="02010509060101010101" pitchFamily="49" charset="-122"/>
                <a:ea typeface="汉仪尚巍手书W" panose="00020600040101010101" pitchFamily="18" charset="-122"/>
                <a:cs typeface="+mn-ea"/>
              </a:defRPr>
            </a:lvl9pPr>
          </a:lstStyle>
          <a:p>
            <a:fld id="{760FBDFE-C587-4B4C-A407-44438C67B59E}" type="datetimeFigureOut">
              <a:rPr lang="zh-CN" altLang="en-US" smtClean="0"/>
            </a:fld>
            <a:endParaRPr lang="zh-CN" altLang="en-US"/>
          </a:p>
        </p:txBody>
      </p:sp>
      <p:sp>
        <p:nvSpPr>
          <p:cNvPr id="2" name="标题 1"/>
          <p:cNvSpPr>
            <a:spLocks noGrp="1"/>
          </p:cNvSpPr>
          <p:nvPr>
            <p:ph type="title" hasCustomPrompt="1"/>
            <p:custDataLst>
              <p:tags r:id="rId19"/>
            </p:custDataLst>
          </p:nvPr>
        </p:nvSpPr>
        <p:spPr>
          <a:xfrm>
            <a:off x="2144842" y="382673"/>
            <a:ext cx="1401493" cy="6113377"/>
          </a:xfrm>
        </p:spPr>
        <p:txBody>
          <a:bodyPr vert="eaVert" lIns="90000" tIns="46800" rIns="90000" bIns="4680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bg2"/>
                </a:solidFill>
                <a:uFillTx/>
                <a:latin typeface="Arial" panose="020B0604020202090204" pitchFamily="34" charset="0"/>
                <a:ea typeface="汉仪尚巍手书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2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21"/>
            </p:custDataLst>
          </p:nvPr>
        </p:nvSpPr>
        <p:spPr/>
        <p:txBody>
          <a:bodyPr/>
          <a:lstStyle/>
          <a:p>
            <a:endParaRPr lang="zh-CN" altLang="en-US"/>
          </a:p>
        </p:txBody>
      </p:sp>
      <p:sp>
        <p:nvSpPr>
          <p:cNvPr id="5" name="灯片编号占位符 4"/>
          <p:cNvSpPr>
            <a:spLocks noGrp="1"/>
          </p:cNvSpPr>
          <p:nvPr>
            <p:ph type="sldNum" sz="quarter" idx="12"/>
            <p:custDataLst>
              <p:tags r:id="rId22"/>
            </p:custDataLst>
          </p:nvPr>
        </p:nvSpPr>
        <p:spPr/>
        <p:txBody>
          <a:bodyPr/>
          <a:lstStyle/>
          <a:p>
            <a:fld id="{49AE70B2-8BF9-45C0-BB95-33D1B9D3A854}" type="slidenum">
              <a:rPr lang="zh-CN" altLang="en-US" smtClean="0"/>
            </a:fld>
            <a:endParaRPr lang="zh-CN" altLang="en-US"/>
          </a:p>
        </p:txBody>
      </p:sp>
      <p:sp>
        <p:nvSpPr>
          <p:cNvPr id="20" name="文本占位符 19"/>
          <p:cNvSpPr>
            <a:spLocks noGrp="1"/>
          </p:cNvSpPr>
          <p:nvPr>
            <p:ph type="body" sz="quarter" idx="13" hasCustomPrompt="1"/>
            <p:custDataLst>
              <p:tags r:id="rId23"/>
            </p:custDataLst>
          </p:nvPr>
        </p:nvSpPr>
        <p:spPr>
          <a:xfrm>
            <a:off x="3740151" y="382588"/>
            <a:ext cx="544158" cy="6113462"/>
          </a:xfrm>
        </p:spPr>
        <p:txBody>
          <a:bodyPr vert="eaVert" lIns="90000" tIns="46800" rIns="90000" bIns="46800" anchor="ctr" anchorCtr="0">
            <a:normAutofit/>
          </a:bodyPr>
          <a:lstStyle>
            <a:lvl1pPr marL="0" indent="0" algn="ctr">
              <a:lnSpc>
                <a:spcPct val="100000"/>
              </a:lnSpc>
              <a:spcAft>
                <a:spcPts val="0"/>
              </a:spcAft>
              <a:buNone/>
              <a:defRPr sz="2000" baseline="0">
                <a:solidFill>
                  <a:schemeClr val="bg2"/>
                </a:solidFill>
                <a:latin typeface="Arial" panose="020B0604020202090204" pitchFamily="34" charset="0"/>
                <a:ea typeface="隶书"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9" name="图片 8"/>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0902315" y="5645150"/>
            <a:ext cx="1143000" cy="1000125"/>
          </a:xfrm>
          <a:prstGeom prst="rect">
            <a:avLst/>
          </a:prstGeom>
        </p:spPr>
      </p:pic>
      <p:sp>
        <p:nvSpPr>
          <p:cNvPr id="2" name="标题 1"/>
          <p:cNvSpPr>
            <a:spLocks noGrp="1"/>
          </p:cNvSpPr>
          <p:nvPr userDrawn="1">
            <p:ph type="title"/>
            <p:custDataLst>
              <p:tags r:id="rId6"/>
            </p:custDataLst>
          </p:nvPr>
        </p:nvSpPr>
        <p:spPr/>
        <p:txBody>
          <a:bodyPr/>
          <a:lstStyle>
            <a:lvl1pPr algn="ctr">
              <a:defRPr baseline="0">
                <a:solidFill>
                  <a:schemeClr val="accent1"/>
                </a:solidFill>
                <a:latin typeface="Arial" panose="020B0604020202090204" pitchFamily="34" charset="0"/>
                <a:ea typeface="隶书"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baseline="0">
                <a:solidFill>
                  <a:schemeClr val="accent1"/>
                </a:solidFill>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baseline="0">
                <a:solidFill>
                  <a:schemeClr val="accent1"/>
                </a:solidFill>
                <a:ea typeface="隶书" panose="02010509060101010101" pitchFamily="49"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a:xfrm>
            <a:off x="8553450" y="6349833"/>
            <a:ext cx="2700000" cy="316800"/>
          </a:xfrm>
        </p:spPr>
        <p:txBody>
          <a:bodyPr/>
          <a:lstStyle>
            <a:lvl1pPr>
              <a:defRPr baseline="0">
                <a:solidFill>
                  <a:schemeClr val="accent1"/>
                </a:solidFill>
                <a:ea typeface="隶书"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1" name="矩形 10"/>
          <p:cNvSpPr/>
          <p:nvPr userDrawn="1">
            <p:custDataLst>
              <p:tags r:id="rId3"/>
            </p:custDataLst>
          </p:nvPr>
        </p:nvSpPr>
        <p:spPr>
          <a:xfrm>
            <a:off x="608076" y="457200"/>
            <a:ext cx="10975848" cy="59436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accent1"/>
              </a:solidFill>
            </a:endParaRPr>
          </a:p>
        </p:txBody>
      </p:sp>
      <p:pic>
        <p:nvPicPr>
          <p:cNvPr id="12" name="图片 11"/>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0615930" y="5418455"/>
            <a:ext cx="1423670" cy="1259205"/>
          </a:xfrm>
          <a:prstGeom prst="rect">
            <a:avLst/>
          </a:prstGeom>
        </p:spPr>
      </p:pic>
      <p:sp>
        <p:nvSpPr>
          <p:cNvPr id="2" name="标题 1"/>
          <p:cNvSpPr>
            <a:spLocks noGrp="1"/>
          </p:cNvSpPr>
          <p:nvPr>
            <p:ph type="title" hasCustomPrompt="1"/>
            <p:custDataLst>
              <p:tags r:id="rId7"/>
            </p:custDataLst>
          </p:nvPr>
        </p:nvSpPr>
        <p:spPr>
          <a:xfrm>
            <a:off x="1281113" y="1249200"/>
            <a:ext cx="9626400" cy="723600"/>
          </a:xfrm>
        </p:spPr>
        <p:txBody>
          <a:bodyPr anchor="ctr">
            <a:normAutofit/>
          </a:bodyPr>
          <a:lstStyle>
            <a:lvl1pPr>
              <a:defRPr sz="3200" baseline="0">
                <a:solidFill>
                  <a:schemeClr val="accent1"/>
                </a:solidFill>
                <a:latin typeface="Arial" panose="020B0604020202090204" pitchFamily="34" charset="0"/>
                <a:ea typeface="隶书"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3" name="日期占位符 2"/>
          <p:cNvSpPr>
            <a:spLocks noGrp="1"/>
          </p:cNvSpPr>
          <p:nvPr>
            <p:ph type="dt" sz="half" idx="10"/>
            <p:custDataLst>
              <p:tags r:id="rId9"/>
            </p:custDataLst>
          </p:nvPr>
        </p:nvSpPr>
        <p:spPr/>
        <p:txBody>
          <a:bodyPr>
            <a:normAutofit/>
          </a:bodyPr>
          <a:lstStyle>
            <a:lvl1pPr>
              <a:defRPr>
                <a:solidFill>
                  <a:schemeClr val="accent1"/>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normAutofit/>
          </a:bodyPr>
          <a:lstStyle>
            <a:lvl1pPr>
              <a:defRPr>
                <a:solidFill>
                  <a:schemeClr val="accent1"/>
                </a:solidFill>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normAutofit/>
          </a:bodyPr>
          <a:lstStyle>
            <a:lvl1pPr>
              <a:defRPr>
                <a:solidFill>
                  <a:schemeClr val="accent1"/>
                </a:solidFill>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矩形 21"/>
          <p:cNvSpPr/>
          <p:nvPr userDrawn="1">
            <p:custDataLst>
              <p:tags r:id="rId3"/>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aseline="0">
              <a:solidFill>
                <a:schemeClr val="accent1"/>
              </a:solidFill>
              <a:latin typeface="Arial" panose="020B0604020202090204" pitchFamily="34" charset="0"/>
              <a:ea typeface="隶书" panose="02010509060101010101" pitchFamily="49" charset="-122"/>
            </a:endParaRPr>
          </a:p>
        </p:txBody>
      </p:sp>
      <p:pic>
        <p:nvPicPr>
          <p:cNvPr id="23" name="图片 22"/>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35255" y="5565140"/>
            <a:ext cx="1402080" cy="1123950"/>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ormAutofit/>
          </a:bodyPr>
          <a:lstStyle>
            <a:lvl1pPr>
              <a:defRPr sz="3600" baseline="0">
                <a:solidFill>
                  <a:schemeClr val="accent1"/>
                </a:solidFill>
                <a:latin typeface="Arial" panose="020B0604020202090204" pitchFamily="34" charset="0"/>
                <a:ea typeface="隶书"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矩形 11"/>
          <p:cNvSpPr/>
          <p:nvPr userDrawn="1">
            <p:custDataLst>
              <p:tags r:id="rId3"/>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aseline="0">
              <a:solidFill>
                <a:schemeClr val="accent1"/>
              </a:solidFill>
              <a:latin typeface="Arial" panose="020B0604020202090204" pitchFamily="34" charset="0"/>
              <a:ea typeface="隶书" panose="02010509060101010101" pitchFamily="49" charset="-122"/>
            </a:endParaRPr>
          </a:p>
        </p:txBody>
      </p:sp>
      <p:pic>
        <p:nvPicPr>
          <p:cNvPr id="13" name="图片 12"/>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0913745" y="100965"/>
            <a:ext cx="1143000" cy="1000125"/>
          </a:xfrm>
          <a:prstGeom prst="rect">
            <a:avLst/>
          </a:prstGeom>
        </p:spPr>
      </p:pic>
      <p:pic>
        <p:nvPicPr>
          <p:cNvPr id="14" name="图片 13"/>
          <p:cNvPicPr/>
          <p:nvPr userDrawn="1">
            <p:custDataLst>
              <p:tags r:id="rId7"/>
            </p:custDataLst>
          </p:nvPr>
        </p:nvPicPr>
        <p:blipFill>
          <a:blip r:embed="rId5" r:link="rId6" cstate="print">
            <a:extLst>
              <a:ext uri="{28A0092B-C50C-407E-A947-70E740481C1C}">
                <a14:useLocalDpi xmlns:a14="http://schemas.microsoft.com/office/drawing/2010/main" val="0"/>
              </a:ext>
            </a:extLst>
          </a:blip>
          <a:stretch>
            <a:fillRect/>
          </a:stretch>
        </p:blipFill>
        <p:spPr>
          <a:xfrm flipH="1">
            <a:off x="201295" y="100965"/>
            <a:ext cx="1143000" cy="1000125"/>
          </a:xfrm>
          <a:prstGeom prst="rect">
            <a:avLst/>
          </a:prstGeom>
        </p:spPr>
      </p:pic>
      <p:sp>
        <p:nvSpPr>
          <p:cNvPr id="2" name="标题 1"/>
          <p:cNvSpPr>
            <a:spLocks noGrp="1"/>
          </p:cNvSpPr>
          <p:nvPr>
            <p:ph type="title"/>
            <p:custDataLst>
              <p:tags r:id="rId8"/>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9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9"/>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612000" y="1659600"/>
            <a:ext cx="10975975" cy="828000"/>
          </a:xfrm>
        </p:spPr>
        <p:txBody>
          <a:bodyPr>
            <a:normAutofit/>
          </a:bodyPr>
          <a:lstStyle>
            <a:lvl1pPr algn="ctr">
              <a:defRPr baseline="0">
                <a:solidFill>
                  <a:schemeClr val="accent1"/>
                </a:solidFill>
                <a:latin typeface="Arial" panose="020B060402020209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3"/>
            </p:custDataLst>
          </p:nvPr>
        </p:nvSpPr>
        <p:spPr>
          <a:xfrm>
            <a:off x="612775" y="2808000"/>
            <a:ext cx="10965600" cy="34308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矩形 11"/>
          <p:cNvSpPr/>
          <p:nvPr userDrawn="1">
            <p:custDataLst>
              <p:tags r:id="rId3"/>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aseline="0">
              <a:solidFill>
                <a:schemeClr val="accent1"/>
              </a:solidFill>
              <a:latin typeface="Arial" panose="020B0604020202090204" pitchFamily="34" charset="0"/>
              <a:ea typeface="隶书" panose="02010509060101010101" pitchFamily="49" charset="-122"/>
            </a:endParaRPr>
          </a:p>
        </p:txBody>
      </p:sp>
      <p:pic>
        <p:nvPicPr>
          <p:cNvPr id="13" name="图片 12"/>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0873105" y="5734050"/>
            <a:ext cx="1143000" cy="1000125"/>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9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8"/>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normAutofit/>
          </a:bodyPr>
          <a:lstStyle>
            <a:lvl1pPr marL="0" indent="0">
              <a:buNone/>
              <a:defRPr baseline="0">
                <a:solidFill>
                  <a:schemeClr val="accent1"/>
                </a:solidFill>
                <a:latin typeface="Arial" panose="020B060402020209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blipFill>
          <a:blip r:embed="rId2"/>
          <a:stretch>
            <a:fillRect/>
          </a:stretch>
        </a:blipFill>
        <a:effectLst/>
      </p:bgPr>
    </p:bg>
    <p:spTree>
      <p:nvGrpSpPr>
        <p:cNvPr id="1" name=""/>
        <p:cNvGrpSpPr/>
        <p:nvPr/>
      </p:nvGrpSpPr>
      <p:grpSpPr>
        <a:xfrm>
          <a:off x="0" y="0"/>
          <a:ext cx="0" cy="0"/>
          <a:chOff x="0" y="0"/>
          <a:chExt cx="0" cy="0"/>
        </a:xfrm>
      </p:grpSpPr>
      <p:sp>
        <p:nvSpPr>
          <p:cNvPr id="16" name="矩形 15"/>
          <p:cNvSpPr/>
          <p:nvPr userDrawn="1">
            <p:custDataLst>
              <p:tags r:id="rId3"/>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aseline="0">
              <a:solidFill>
                <a:schemeClr val="accent1"/>
              </a:solidFill>
              <a:latin typeface="Arial" panose="020B0604020202090204" pitchFamily="34" charset="0"/>
              <a:ea typeface="隶书" panose="02010509060101010101" pitchFamily="49" charset="-122"/>
            </a:endParaRPr>
          </a:p>
        </p:txBody>
      </p:sp>
      <p:pic>
        <p:nvPicPr>
          <p:cNvPr id="17" name="图片 16"/>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10794365" y="5666740"/>
            <a:ext cx="1143000" cy="1000125"/>
          </a:xfrm>
          <a:prstGeom prst="rect">
            <a:avLst/>
          </a:prstGeom>
        </p:spPr>
      </p:pic>
      <p:sp>
        <p:nvSpPr>
          <p:cNvPr id="3" name="日期占位符 2"/>
          <p:cNvSpPr>
            <a:spLocks noGrp="1"/>
          </p:cNvSpPr>
          <p:nvPr>
            <p:ph type="dt" sz="half" idx="10"/>
            <p:custDataLst>
              <p:tags r:id="rId7"/>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579600" y="1663200"/>
            <a:ext cx="5342400" cy="28944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vl2pPr>
              <a:defRPr baseline="0">
                <a:solidFill>
                  <a:schemeClr val="accent1"/>
                </a:solidFill>
                <a:latin typeface="Arial" panose="020B0604020202090204" pitchFamily="34" charset="0"/>
                <a:ea typeface="隶书" panose="02010509060101010101" pitchFamily="49" charset="-122"/>
              </a:defRPr>
            </a:lvl2pPr>
            <a:lvl3pPr>
              <a:defRPr baseline="0">
                <a:solidFill>
                  <a:schemeClr val="accent1"/>
                </a:solidFill>
                <a:latin typeface="Arial" panose="020B0604020202090204" pitchFamily="34" charset="0"/>
                <a:ea typeface="隶书" panose="02010509060101010101" pitchFamily="49" charset="-122"/>
              </a:defRPr>
            </a:lvl3pPr>
            <a:lvl4pPr>
              <a:defRPr baseline="0">
                <a:solidFill>
                  <a:schemeClr val="accent1"/>
                </a:solidFill>
                <a:latin typeface="Arial" panose="020B0604020202090204" pitchFamily="34" charset="0"/>
                <a:ea typeface="隶书" panose="02010509060101010101" pitchFamily="49" charset="-122"/>
              </a:defRPr>
            </a:lvl4pPr>
            <a:lvl5pPr>
              <a:defRPr baseline="0">
                <a:solidFill>
                  <a:schemeClr val="accent1"/>
                </a:solidFill>
                <a:latin typeface="Arial" panose="020B060402020209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2" name="标题 1"/>
          <p:cNvSpPr>
            <a:spLocks noGrp="1"/>
          </p:cNvSpPr>
          <p:nvPr>
            <p:ph type="title"/>
            <p:custDataLst>
              <p:tags r:id="rId14"/>
            </p:custDataLst>
          </p:nvPr>
        </p:nvSpPr>
        <p:spPr>
          <a:xfrm>
            <a:off x="579600" y="237600"/>
            <a:ext cx="11037600" cy="441964"/>
          </a:xfrm>
        </p:spPr>
        <p:txBody>
          <a:bodyPr>
            <a:normAutofit/>
          </a:bodyPr>
          <a:lstStyle>
            <a:lvl1pPr>
              <a:defRPr baseline="0">
                <a:solidFill>
                  <a:schemeClr val="accent1"/>
                </a:solidFill>
                <a:latin typeface="Arial" panose="020B0604020202090204" pitchFamily="34" charset="0"/>
                <a:ea typeface="隶书" panose="02010509060101010101" pitchFamily="49" charset="-122"/>
              </a:defRPr>
            </a:lvl1pPr>
          </a:lstStyle>
          <a:p>
            <a:r>
              <a:rPr lang="zh-CN" altLang="en-US" dirty="0"/>
              <a:t>单击此处编辑母版标题样式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矩形 11"/>
          <p:cNvSpPr/>
          <p:nvPr userDrawn="1">
            <p:custDataLst>
              <p:tags r:id="rId3"/>
            </p:custDataLst>
          </p:nvPr>
        </p:nvSpPr>
        <p:spPr>
          <a:xfrm>
            <a:off x="0" y="1371600"/>
            <a:ext cx="12192000" cy="41148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accent1"/>
              </a:solidFill>
              <a:latin typeface="Arial" panose="020B0604020202090204" pitchFamily="34" charset="0"/>
              <a:ea typeface="隶书" panose="02010509060101010101" pitchFamily="49" charset="-122"/>
            </a:endParaRPr>
          </a:p>
        </p:txBody>
      </p:sp>
      <p:pic>
        <p:nvPicPr>
          <p:cNvPr id="13" name="图片 12"/>
          <p:cNvPicPr/>
          <p:nvPr userDrawn="1">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9808845" y="4834255"/>
            <a:ext cx="2157730" cy="1888490"/>
          </a:xfrm>
          <a:prstGeom prst="rect">
            <a:avLst/>
          </a:prstGeom>
        </p:spPr>
      </p:pic>
      <p:pic>
        <p:nvPicPr>
          <p:cNvPr id="14" name="图片 13"/>
          <p:cNvPicPr/>
          <p:nvPr userDrawn="1">
            <p:custDataLst>
              <p:tags r:id="rId7"/>
            </p:custDataLst>
          </p:nvPr>
        </p:nvPicPr>
        <p:blipFill>
          <a:blip r:embed="rId5" r:link="rId6" cstate="print">
            <a:extLst>
              <a:ext uri="{28A0092B-C50C-407E-A947-70E740481C1C}">
                <a14:useLocalDpi xmlns:a14="http://schemas.microsoft.com/office/drawing/2010/main" val="0"/>
              </a:ext>
            </a:extLst>
          </a:blip>
          <a:stretch>
            <a:fillRect/>
          </a:stretch>
        </p:blipFill>
        <p:spPr>
          <a:xfrm flipH="1">
            <a:off x="177800" y="104775"/>
            <a:ext cx="2157730" cy="1888490"/>
          </a:xfrm>
          <a:prstGeom prst="rect">
            <a:avLst/>
          </a:prstGeom>
        </p:spPr>
      </p:pic>
      <p:sp>
        <p:nvSpPr>
          <p:cNvPr id="2" name="标题 1"/>
          <p:cNvSpPr>
            <a:spLocks noGrp="1"/>
          </p:cNvSpPr>
          <p:nvPr>
            <p:ph type="title" hasCustomPrompt="1"/>
            <p:custDataLst>
              <p:tags r:id="rId8"/>
            </p:custDataLst>
          </p:nvPr>
        </p:nvSpPr>
        <p:spPr>
          <a:xfrm>
            <a:off x="1522800" y="1339200"/>
            <a:ext cx="9144000" cy="2386800"/>
          </a:xfrm>
        </p:spPr>
        <p:txBody>
          <a:bodyPr anchor="b"/>
          <a:lstStyle>
            <a:lvl1pPr algn="ctr">
              <a:defRPr sz="6000" baseline="0">
                <a:solidFill>
                  <a:schemeClr val="accent1"/>
                </a:solidFill>
                <a:latin typeface="Arial" panose="020B0604020202090204" pitchFamily="34" charset="0"/>
                <a:ea typeface="隶书"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9"/>
            </p:custDataLst>
          </p:nvPr>
        </p:nvSpPr>
        <p:spPr/>
        <p:txBody>
          <a:bodyPr/>
          <a:lstStyle>
            <a:lvl1pPr>
              <a:defRPr baseline="0">
                <a:solidFill>
                  <a:schemeClr val="accent1"/>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baseline="0">
                <a:solidFill>
                  <a:schemeClr val="accent1"/>
                </a:solidFill>
                <a:latin typeface="Arial" panose="020B060402020209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baseline="0">
                <a:solidFill>
                  <a:schemeClr val="accent1"/>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1522413" y="3862800"/>
            <a:ext cx="9144000" cy="1656000"/>
          </a:xfrm>
        </p:spPr>
        <p:txBody>
          <a:bodyPr/>
          <a:lstStyle>
            <a:lvl1pPr algn="ctr">
              <a:defRPr baseline="0">
                <a:solidFill>
                  <a:schemeClr val="accent1"/>
                </a:solidFill>
                <a:latin typeface="Arial" panose="020B060402020209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44.xml"/><Relationship Id="rId23" Type="http://schemas.openxmlformats.org/officeDocument/2006/relationships/tags" Target="../tags/tag143.xml"/><Relationship Id="rId22" Type="http://schemas.openxmlformats.org/officeDocument/2006/relationships/tags" Target="../tags/tag142.xml"/><Relationship Id="rId21" Type="http://schemas.openxmlformats.org/officeDocument/2006/relationships/tags" Target="../tags/tag141.xml"/><Relationship Id="rId20" Type="http://schemas.openxmlformats.org/officeDocument/2006/relationships/tags" Target="../tags/tag140.xml"/><Relationship Id="rId2" Type="http://schemas.openxmlformats.org/officeDocument/2006/relationships/slideLayout" Target="../slideLayouts/slideLayout13.xml"/><Relationship Id="rId19" Type="http://schemas.openxmlformats.org/officeDocument/2006/relationships/tags" Target="../tags/tag139.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9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90204" pitchFamily="34" charset="0"/>
                <a:ea typeface="隶书" panose="02010509060101010101" pitchFamily="49"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9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90204" pitchFamily="34" charset="0"/>
          <a:ea typeface="隶书" panose="02010509060101010101" pitchFamily="49"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90204" pitchFamily="34" charset="0"/>
        <a:buChar char="•"/>
        <a:defRPr sz="1600" u="none" strike="noStrike" kern="1200" cap="none" spc="150" normalizeH="0" baseline="0">
          <a:solidFill>
            <a:schemeClr val="tx1">
              <a:lumMod val="85000"/>
              <a:lumOff val="15000"/>
            </a:schemeClr>
          </a:solidFill>
          <a:uFillTx/>
          <a:latin typeface="Arial" panose="020B0604020202090204" pitchFamily="34" charset="0"/>
          <a:ea typeface="隶书" panose="02010509060101010101" pitchFamily="49"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90204" pitchFamily="34" charset="0"/>
          <a:ea typeface="隶书" panose="02010509060101010101" pitchFamily="49"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90204" pitchFamily="34" charset="0"/>
        <a:buChar char="•"/>
        <a:defRPr sz="1600" u="none" strike="noStrike" kern="1200" cap="none" spc="150" normalizeH="0" baseline="0">
          <a:solidFill>
            <a:schemeClr val="tx1">
              <a:lumMod val="85000"/>
              <a:lumOff val="15000"/>
            </a:schemeClr>
          </a:solidFill>
          <a:uFillTx/>
          <a:latin typeface="Arial" panose="020B0604020202090204" pitchFamily="34" charset="0"/>
          <a:ea typeface="隶书" panose="02010509060101010101" pitchFamily="49"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90204" pitchFamily="34" charset="0"/>
        <a:buChar char="•"/>
        <a:defRPr sz="1600" u="none" strike="noStrike" kern="1200" cap="none" spc="150" normalizeH="0" baseline="0">
          <a:solidFill>
            <a:schemeClr val="tx1">
              <a:lumMod val="85000"/>
              <a:lumOff val="15000"/>
            </a:schemeClr>
          </a:solidFill>
          <a:uFillTx/>
          <a:latin typeface="Arial" panose="020B0604020202090204" pitchFamily="34" charset="0"/>
          <a:ea typeface="隶书" panose="02010509060101010101" pitchFamily="49"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90204" pitchFamily="34" charset="0"/>
        <a:buChar char="•"/>
        <a:defRPr sz="1600" u="none" strike="noStrike" kern="1200" cap="none" spc="150" normalizeH="0" baseline="0">
          <a:solidFill>
            <a:schemeClr val="tx1">
              <a:lumMod val="85000"/>
              <a:lumOff val="15000"/>
            </a:schemeClr>
          </a:solidFill>
          <a:uFillTx/>
          <a:latin typeface="Arial" panose="020B060402020209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6.xml"/><Relationship Id="rId1" Type="http://schemas.openxmlformats.org/officeDocument/2006/relationships/tags" Target="../tags/tag145.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80.xml"/><Relationship Id="rId1" Type="http://schemas.openxmlformats.org/officeDocument/2006/relationships/tags" Target="../tags/tag179.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82.xml"/><Relationship Id="rId1" Type="http://schemas.openxmlformats.org/officeDocument/2006/relationships/tags" Target="../tags/tag18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84.xml"/><Relationship Id="rId1" Type="http://schemas.openxmlformats.org/officeDocument/2006/relationships/tags" Target="../tags/tag183.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25.xml"/><Relationship Id="rId4" Type="http://schemas.openxmlformats.org/officeDocument/2006/relationships/tags" Target="../tags/tag186.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tags" Target="../tags/tag185.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5.xml"/><Relationship Id="rId3" Type="http://schemas.openxmlformats.org/officeDocument/2006/relationships/tags" Target="../tags/tag188.xml"/><Relationship Id="rId2" Type="http://schemas.openxmlformats.org/officeDocument/2006/relationships/image" Target="../media/image19.png"/><Relationship Id="rId1" Type="http://schemas.openxmlformats.org/officeDocument/2006/relationships/tags" Target="../tags/tag187.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2.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_rels/slide2.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image" Target="../media/image14.png"/><Relationship Id="rId2" Type="http://schemas.openxmlformats.org/officeDocument/2006/relationships/tags" Target="../tags/tag148.xml"/><Relationship Id="rId16" Type="http://schemas.openxmlformats.org/officeDocument/2006/relationships/slideLayout" Target="../slideLayouts/slideLayout17.xml"/><Relationship Id="rId15" Type="http://schemas.openxmlformats.org/officeDocument/2006/relationships/tags" Target="../tags/tag160.xml"/><Relationship Id="rId14" Type="http://schemas.openxmlformats.org/officeDocument/2006/relationships/tags" Target="../tags/tag159.xml"/><Relationship Id="rId13" Type="http://schemas.openxmlformats.org/officeDocument/2006/relationships/tags" Target="../tags/tag158.xml"/><Relationship Id="rId12" Type="http://schemas.openxmlformats.org/officeDocument/2006/relationships/tags" Target="../tags/tag157.xml"/><Relationship Id="rId11" Type="http://schemas.openxmlformats.org/officeDocument/2006/relationships/tags" Target="../tags/tag156.xml"/><Relationship Id="rId10" Type="http://schemas.openxmlformats.org/officeDocument/2006/relationships/tags" Target="../tags/tag155.xml"/><Relationship Id="rId1" Type="http://schemas.openxmlformats.org/officeDocument/2006/relationships/tags" Target="../tags/tag147.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25.xml"/><Relationship Id="rId6" Type="http://schemas.openxmlformats.org/officeDocument/2006/relationships/tags" Target="../tags/tag164.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66.xml"/><Relationship Id="rId1" Type="http://schemas.openxmlformats.org/officeDocument/2006/relationships/tags" Target="../tags/tag16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68.xml"/><Relationship Id="rId1" Type="http://schemas.openxmlformats.org/officeDocument/2006/relationships/tags" Target="../tags/tag16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70.xml"/><Relationship Id="rId1" Type="http://schemas.openxmlformats.org/officeDocument/2006/relationships/tags" Target="../tags/tag16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72.xml"/><Relationship Id="rId1" Type="http://schemas.openxmlformats.org/officeDocument/2006/relationships/tags" Target="../tags/tag17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74.xml"/><Relationship Id="rId1" Type="http://schemas.openxmlformats.org/officeDocument/2006/relationships/tags" Target="../tags/tag173.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25.xml"/><Relationship Id="rId5" Type="http://schemas.openxmlformats.org/officeDocument/2006/relationships/tags" Target="../tags/tag178.xml"/><Relationship Id="rId4" Type="http://schemas.openxmlformats.org/officeDocument/2006/relationships/image" Target="../media/image15.png"/><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 name="标题 6"/>
          <p:cNvSpPr>
            <a:spLocks noGrp="1"/>
          </p:cNvSpPr>
          <p:nvPr>
            <p:ph type="ctrTitle"/>
            <p:custDataLst>
              <p:tags r:id="rId1"/>
            </p:custDataLst>
          </p:nvPr>
        </p:nvSpPr>
        <p:spPr>
          <a:xfrm>
            <a:off x="8530839" y="228833"/>
            <a:ext cx="1521071" cy="6235558"/>
          </a:xfrm>
        </p:spPr>
        <p:txBody>
          <a:bodyPr>
            <a:noAutofit/>
          </a:bodyPr>
          <a:lstStyle/>
          <a:p>
            <a:r>
              <a:rPr lang="zh-CN" altLang="en-US" sz="4000" dirty="0"/>
              <a:t>从古代建筑看徐州历史</a:t>
            </a:r>
            <a:endParaRPr lang="zh-CN" altLang="en-US" sz="4000" dirty="0"/>
          </a:p>
        </p:txBody>
      </p:sp>
      <p:sp>
        <p:nvSpPr>
          <p:cNvPr id="2" name="文本框 1"/>
          <p:cNvSpPr txBox="1"/>
          <p:nvPr/>
        </p:nvSpPr>
        <p:spPr>
          <a:xfrm>
            <a:off x="10560050" y="2907665"/>
            <a:ext cx="309880" cy="368300"/>
          </a:xfrm>
          <a:prstGeom prst="rect">
            <a:avLst/>
          </a:prstGeom>
          <a:noFill/>
        </p:spPr>
        <p:txBody>
          <a:bodyPr wrap="none" rtlCol="0">
            <a:spAutoFit/>
          </a:bodyPr>
          <a:p>
            <a:endParaRPr lang="zh-CN" altLang="en-US"/>
          </a:p>
        </p:txBody>
      </p:sp>
      <p:sp>
        <p:nvSpPr>
          <p:cNvPr id="5" name="文本框 4"/>
          <p:cNvSpPr txBox="1"/>
          <p:nvPr/>
        </p:nvSpPr>
        <p:spPr>
          <a:xfrm>
            <a:off x="9885045" y="228600"/>
            <a:ext cx="675005" cy="6395085"/>
          </a:xfrm>
          <a:prstGeom prst="rect">
            <a:avLst/>
          </a:prstGeom>
          <a:noFill/>
        </p:spPr>
        <p:txBody>
          <a:bodyPr vert="eaVert" wrap="square" rtlCol="0">
            <a:spAutoFit/>
          </a:bodyPr>
          <a:p>
            <a:r>
              <a:rPr lang="zh-CN" altLang="en-US" sz="1600" spc="200" dirty="0">
                <a:solidFill>
                  <a:schemeClr val="bg2"/>
                </a:solidFill>
                <a:uFillTx/>
                <a:latin typeface="Arial" panose="020B0604020202090204" pitchFamily="34" charset="0"/>
                <a:ea typeface="隶书" panose="02010509060101010101" pitchFamily="49" charset="-122"/>
                <a:sym typeface="+mn-ea"/>
              </a:rPr>
              <a:t> 徐州市矿大实验学校  高一一班 尹晨曦 曹轩语 刘倬含 张靖浛</a:t>
            </a:r>
            <a:endParaRPr lang="zh-CN" altLang="en-US" sz="1600" dirty="0"/>
          </a:p>
          <a:p>
            <a:endParaRPr lang="zh-CN" altLang="en-US" sz="1600" dirty="0"/>
          </a:p>
        </p:txBody>
      </p:sp>
      <p:sp>
        <p:nvSpPr>
          <p:cNvPr id="13" name="文本框 12"/>
          <p:cNvSpPr txBox="1"/>
          <p:nvPr/>
        </p:nvSpPr>
        <p:spPr>
          <a:xfrm>
            <a:off x="10479405" y="3747770"/>
            <a:ext cx="1167765" cy="3202305"/>
          </a:xfrm>
          <a:prstGeom prst="rect">
            <a:avLst/>
          </a:prstGeom>
          <a:noFill/>
        </p:spPr>
        <p:txBody>
          <a:bodyPr vert="eaVert" wrap="square" rtlCol="0">
            <a:spAutoFit/>
          </a:bodyPr>
          <a:p>
            <a:r>
              <a:rPr lang="zh-CN" altLang="en-US" sz="1600" spc="200" dirty="0">
                <a:solidFill>
                  <a:schemeClr val="bg2"/>
                </a:solidFill>
                <a:uFillTx/>
                <a:latin typeface="Arial" panose="020B0604020202090204" pitchFamily="34" charset="0"/>
                <a:ea typeface="隶书" panose="02010509060101010101" pitchFamily="49" charset="-122"/>
                <a:sym typeface="+mn-ea"/>
              </a:rPr>
              <a:t> </a:t>
            </a:r>
            <a:r>
              <a:rPr lang="zh-CN" altLang="en-US" sz="1600" spc="200" dirty="0">
                <a:solidFill>
                  <a:schemeClr val="accent1"/>
                </a:solidFill>
                <a:uFillTx/>
                <a:latin typeface="Arial" panose="020B0604020202090204" pitchFamily="34" charset="0"/>
                <a:ea typeface="隶书" panose="02010509060101010101" pitchFamily="49" charset="-122"/>
                <a:sym typeface="+mn-ea"/>
              </a:rPr>
              <a:t>指导老师：崔志凯  赵菁蕙</a:t>
            </a:r>
            <a:endParaRPr lang="zh-CN" altLang="en-US" sz="1600" spc="200" dirty="0">
              <a:solidFill>
                <a:schemeClr val="accent1"/>
              </a:solidFill>
              <a:uFillTx/>
              <a:latin typeface="Arial" panose="020B0604020202090204" pitchFamily="34" charset="0"/>
              <a:ea typeface="隶书" panose="02010509060101010101" pitchFamily="49" charset="-122"/>
              <a:sym typeface="+mn-ea"/>
            </a:endParaRPr>
          </a:p>
          <a:p>
            <a:endParaRPr lang="zh-CN" altLang="en-US" sz="1600" spc="200" dirty="0">
              <a:solidFill>
                <a:schemeClr val="bg2"/>
              </a:solidFill>
              <a:uFillTx/>
              <a:latin typeface="Arial" panose="020B0604020202090204" pitchFamily="34" charset="0"/>
              <a:ea typeface="隶书" panose="02010509060101010101" pitchFamily="49" charset="-122"/>
              <a:sym typeface="+mn-ea"/>
            </a:endParaRPr>
          </a:p>
          <a:p>
            <a:endParaRPr lang="zh-CN" altLang="en-US" sz="1600" dirty="0"/>
          </a:p>
          <a:p>
            <a:endParaRPr lang="zh-CN" altLang="en-US" sz="1600"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44270" y="532130"/>
            <a:ext cx="9857740" cy="5642610"/>
          </a:xfrm>
        </p:spPr>
        <p:txBody>
          <a:bodyPr>
            <a:normAutofit fontScale="90000"/>
          </a:bodyPr>
          <a:lstStyle/>
          <a:p>
            <a:pPr marL="0" indent="0">
              <a:buNone/>
            </a:pPr>
            <a:r>
              <a:rPr lang="zh-CN" altLang="en-US" sz="2890"/>
              <a:t>（一）徐州燕子楼与历代文人的不解之缘</a:t>
            </a:r>
            <a:endParaRPr lang="zh-CN" altLang="en-US"/>
          </a:p>
          <a:p>
            <a:pPr marL="0" indent="0" algn="ctr">
              <a:lnSpc>
                <a:spcPct val="100000"/>
              </a:lnSpc>
              <a:buNone/>
            </a:pPr>
            <a:r>
              <a:rPr lang="zh-CN" altLang="en-US" b="1" dirty="0">
                <a:latin typeface="仿宋" charset="0"/>
                <a:ea typeface="仿宋" charset="0"/>
                <a:sym typeface="+mn-ea"/>
              </a:rPr>
              <a:t>燕子楼三首</a:t>
            </a:r>
            <a:endParaRPr lang="zh-CN" altLang="en-US" b="1" dirty="0">
              <a:latin typeface="仿宋" charset="0"/>
              <a:ea typeface="仿宋" charset="0"/>
            </a:endParaRPr>
          </a:p>
          <a:p>
            <a:pPr marL="0" indent="0" algn="ctr">
              <a:lnSpc>
                <a:spcPct val="100000"/>
              </a:lnSpc>
              <a:buNone/>
            </a:pPr>
            <a:r>
              <a:rPr lang="zh-CN" altLang="en-US" b="1" dirty="0">
                <a:latin typeface="仿宋" charset="0"/>
                <a:ea typeface="仿宋" charset="0"/>
                <a:sym typeface="+mn-ea"/>
              </a:rPr>
              <a:t>【唐】白居易</a:t>
            </a:r>
            <a:endParaRPr lang="zh-CN" altLang="en-US" dirty="0">
              <a:latin typeface="仿宋" charset="0"/>
              <a:ea typeface="仿宋" charset="0"/>
            </a:endParaRPr>
          </a:p>
          <a:p>
            <a:pPr marL="0" indent="0" algn="ctr">
              <a:lnSpc>
                <a:spcPct val="100000"/>
              </a:lnSpc>
              <a:buNone/>
            </a:pPr>
            <a:r>
              <a:rPr lang="zh-CN" altLang="en-US" dirty="0">
                <a:latin typeface="仿宋" charset="0"/>
                <a:ea typeface="仿宋" charset="0"/>
                <a:sym typeface="+mn-ea"/>
              </a:rPr>
              <a:t>满窗明月满帘霜，被冷灯残拂卧床。</a:t>
            </a:r>
            <a:endParaRPr lang="zh-CN" altLang="en-US" dirty="0">
              <a:latin typeface="仿宋" charset="0"/>
              <a:ea typeface="仿宋" charset="0"/>
            </a:endParaRPr>
          </a:p>
          <a:p>
            <a:pPr marL="0" indent="0" algn="ctr">
              <a:lnSpc>
                <a:spcPct val="100000"/>
              </a:lnSpc>
              <a:buNone/>
            </a:pPr>
            <a:r>
              <a:rPr lang="zh-CN" altLang="en-US" dirty="0">
                <a:latin typeface="仿宋" charset="0"/>
                <a:ea typeface="仿宋" charset="0"/>
                <a:sym typeface="+mn-ea"/>
              </a:rPr>
              <a:t>燕子楼中霜月夜，秋来只为一人长。</a:t>
            </a:r>
            <a:endParaRPr lang="zh-CN" altLang="en-US" dirty="0">
              <a:latin typeface="仿宋" charset="0"/>
              <a:ea typeface="仿宋" charset="0"/>
            </a:endParaRPr>
          </a:p>
          <a:p>
            <a:pPr marL="0" indent="0" algn="ctr">
              <a:lnSpc>
                <a:spcPct val="100000"/>
              </a:lnSpc>
              <a:buNone/>
            </a:pPr>
            <a:r>
              <a:rPr lang="zh-CN" altLang="en-US" dirty="0">
                <a:latin typeface="仿宋" charset="0"/>
                <a:ea typeface="仿宋" charset="0"/>
                <a:sym typeface="+mn-ea"/>
              </a:rPr>
              <a:t>钿晕罗衫色似烟，几回欲著即潸然。</a:t>
            </a:r>
            <a:endParaRPr lang="zh-CN" altLang="en-US" dirty="0">
              <a:latin typeface="仿宋" charset="0"/>
              <a:ea typeface="仿宋" charset="0"/>
            </a:endParaRPr>
          </a:p>
          <a:p>
            <a:pPr marL="0" indent="0" algn="ctr">
              <a:lnSpc>
                <a:spcPct val="100000"/>
              </a:lnSpc>
              <a:buNone/>
            </a:pPr>
            <a:r>
              <a:rPr lang="zh-CN" altLang="en-US" dirty="0">
                <a:latin typeface="仿宋" charset="0"/>
                <a:ea typeface="仿宋" charset="0"/>
                <a:sym typeface="+mn-ea"/>
              </a:rPr>
              <a:t>自从不舞霓裳曲，叠在空箱十一年。</a:t>
            </a:r>
            <a:endParaRPr lang="zh-CN" altLang="en-US" dirty="0">
              <a:latin typeface="仿宋" charset="0"/>
              <a:ea typeface="仿宋" charset="0"/>
            </a:endParaRPr>
          </a:p>
          <a:p>
            <a:pPr marL="0" indent="0" algn="ctr">
              <a:lnSpc>
                <a:spcPct val="100000"/>
              </a:lnSpc>
              <a:buNone/>
            </a:pPr>
            <a:r>
              <a:rPr lang="zh-CN" altLang="en-US" dirty="0">
                <a:latin typeface="仿宋" charset="0"/>
                <a:ea typeface="仿宋" charset="0"/>
                <a:sym typeface="+mn-ea"/>
              </a:rPr>
              <a:t>今春有客洛阳回，曾到尚书墓上来。</a:t>
            </a:r>
            <a:endParaRPr lang="zh-CN" altLang="en-US" dirty="0">
              <a:latin typeface="仿宋" charset="0"/>
              <a:ea typeface="仿宋" charset="0"/>
            </a:endParaRPr>
          </a:p>
          <a:p>
            <a:pPr marL="0" indent="0" algn="ctr">
              <a:lnSpc>
                <a:spcPct val="100000"/>
              </a:lnSpc>
              <a:buNone/>
            </a:pPr>
            <a:r>
              <a:rPr lang="zh-CN" altLang="en-US" dirty="0">
                <a:latin typeface="仿宋" charset="0"/>
                <a:ea typeface="仿宋" charset="0"/>
                <a:sym typeface="+mn-ea"/>
              </a:rPr>
              <a:t>见说白杨堪作柱，争教红粉不成灰。</a:t>
            </a:r>
            <a:endParaRPr lang="zh-CN" altLang="en-US"/>
          </a:p>
          <a:p>
            <a:pPr marL="0" indent="457200">
              <a:buNone/>
            </a:pPr>
            <a:r>
              <a:rPr lang="zh-CN" altLang="en-US">
                <a:latin typeface="楷体" charset="0"/>
                <a:ea typeface="楷体" charset="0"/>
                <a:cs typeface="楷体" charset="0"/>
              </a:rPr>
              <a:t>燕子楼原为唐朝贞元年间，武宁节度使张愔为其爱妾、著名女诗人关盼盼所建的一座小楼。张逝世后，关盼盼矢志不嫁，燕子楼也成为了这段忠贞爱情的见证。</a:t>
            </a:r>
            <a:endParaRPr lang="zh-CN" altLang="en-US">
              <a:latin typeface="楷体" charset="0"/>
              <a:ea typeface="楷体" charset="0"/>
              <a:cs typeface="楷体" charset="0"/>
            </a:endParaRPr>
          </a:p>
          <a:p>
            <a:pPr marL="0" indent="457200">
              <a:buNone/>
            </a:pPr>
            <a:r>
              <a:rPr lang="zh-CN" altLang="en-US">
                <a:latin typeface="仿宋" charset="0"/>
                <a:ea typeface="仿宋" charset="0"/>
                <a:cs typeface="仿宋" charset="0"/>
              </a:rPr>
              <a:t>“关盼盼，徐州妓也，张建封纳之。张殁，独居彭城故燕子楼，历十馀年。白居易赠诗讽其死，盼盼得诗，泣曰：‘妾非不能死，恐我公有从死之妾，玷清范耳。’乃和白诗，旬日不食而卒。”</a:t>
            </a:r>
            <a:endParaRPr lang="zh-CN" altLang="en-US">
              <a:latin typeface="楷体" charset="0"/>
              <a:ea typeface="楷体" charset="0"/>
              <a:cs typeface="楷体" charset="0"/>
            </a:endParaRPr>
          </a:p>
          <a:p>
            <a:pPr marL="0" indent="457200">
              <a:buNone/>
            </a:pPr>
            <a:r>
              <a:rPr lang="zh-CN" altLang="en-US">
                <a:latin typeface="楷体" charset="0"/>
                <a:ea typeface="楷体" charset="0"/>
                <a:cs typeface="楷体" charset="0"/>
                <a:sym typeface="+mn-ea"/>
              </a:rPr>
              <a:t>张仲素和白居易为之题咏，遂使此楼名垂千古，后历代诗人咏诵不绝，燕子楼由此与历代文人结下了深深的不解之缘，</a:t>
            </a:r>
            <a:r>
              <a:rPr lang="zh-CN" altLang="en-US">
                <a:latin typeface="楷体" charset="0"/>
                <a:ea typeface="楷体" charset="0"/>
                <a:cs typeface="楷体" charset="0"/>
              </a:rPr>
              <a:t>造就了“诗以楼显，楼以诗传”的文化传播现象。</a:t>
            </a:r>
            <a:endParaRPr lang="zh-CN" altLang="en-US">
              <a:latin typeface="楷体" charset="0"/>
              <a:ea typeface="楷体" charset="0"/>
              <a:cs typeface="楷体" charset="0"/>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24585" y="916940"/>
            <a:ext cx="9942195" cy="5024120"/>
          </a:xfrm>
        </p:spPr>
        <p:txBody>
          <a:bodyPr>
            <a:normAutofit lnSpcReduction="10000"/>
          </a:bodyPr>
          <a:lstStyle/>
          <a:p>
            <a:pPr marL="0" indent="0">
              <a:buNone/>
            </a:pPr>
            <a:r>
              <a:rPr lang="en-US" altLang="zh-CN"/>
              <a:t>  </a:t>
            </a:r>
            <a:r>
              <a:rPr lang="en-US" altLang="zh-CN" sz="1800"/>
              <a:t>   </a:t>
            </a:r>
            <a:r>
              <a:rPr lang="zh-CN" altLang="en-US" sz="1800">
                <a:latin typeface="楷体" charset="0"/>
                <a:ea typeface="楷体" charset="0"/>
                <a:sym typeface="+mn-ea"/>
              </a:rPr>
              <a:t>苏轼所作的词，显现出他在徐州任职期间所遇到的危险与磨难、生与死的抉择。</a:t>
            </a:r>
            <a:r>
              <a:rPr lang="zh-CN" altLang="en-US" sz="1800">
                <a:latin typeface="楷体" charset="0"/>
                <a:ea typeface="楷体" charset="0"/>
              </a:rPr>
              <a:t>苏轼在徐州抗洪、抗旱，与徐州民众患难与共的经历，引发了苏轼对人生、对历史的深层思考。苏轼与燕子楼的相遇，体现了苏轼对人生、历史的思考，燕子楼也因此被赋予了人世古今的内涵。</a:t>
            </a:r>
            <a:endParaRPr lang="zh-CN" altLang="en-US">
              <a:latin typeface="楷体" charset="0"/>
              <a:ea typeface="楷体" charset="0"/>
            </a:endParaRPr>
          </a:p>
          <a:p>
            <a:pPr marL="0" indent="0" algn="ctr">
              <a:buNone/>
            </a:pPr>
            <a:r>
              <a:rPr lang="en-US" altLang="zh-CN" b="1"/>
              <a:t>    </a:t>
            </a:r>
            <a:r>
              <a:rPr lang="en-US" altLang="zh-CN" b="1">
                <a:latin typeface="仿宋" charset="0"/>
                <a:ea typeface="仿宋" charset="0"/>
                <a:cs typeface="仿宋" charset="0"/>
              </a:rPr>
              <a:t>永遇乐·彭城夜宿燕子楼</a:t>
            </a:r>
            <a:endParaRPr lang="en-US" altLang="zh-CN" b="1">
              <a:latin typeface="仿宋" charset="0"/>
              <a:ea typeface="仿宋" charset="0"/>
              <a:cs typeface="仿宋" charset="0"/>
            </a:endParaRPr>
          </a:p>
          <a:p>
            <a:pPr marL="0" indent="0" algn="ctr">
              <a:buNone/>
            </a:pPr>
            <a:r>
              <a:rPr lang="zh-CN" altLang="en-US" b="1">
                <a:latin typeface="仿宋" charset="0"/>
                <a:ea typeface="仿宋" charset="0"/>
                <a:cs typeface="仿宋" charset="0"/>
              </a:rPr>
              <a:t>【北宋】苏轼</a:t>
            </a:r>
            <a:endParaRPr lang="zh-CN" altLang="en-US">
              <a:latin typeface="仿宋" charset="0"/>
              <a:ea typeface="仿宋" charset="0"/>
              <a:cs typeface="仿宋" charset="0"/>
            </a:endParaRPr>
          </a:p>
          <a:p>
            <a:pPr marL="0" indent="457200">
              <a:buNone/>
            </a:pPr>
            <a:r>
              <a:rPr lang="zh-CN" altLang="en-US">
                <a:latin typeface="仿宋" charset="0"/>
                <a:ea typeface="仿宋" charset="0"/>
                <a:cs typeface="仿宋" charset="0"/>
              </a:rPr>
              <a:t>彭城夜宿燕子楼，梦盼盼，因作此词。</a:t>
            </a:r>
            <a:endParaRPr lang="zh-CN" altLang="en-US">
              <a:latin typeface="仿宋" charset="0"/>
              <a:ea typeface="仿宋" charset="0"/>
              <a:cs typeface="仿宋" charset="0"/>
            </a:endParaRPr>
          </a:p>
          <a:p>
            <a:pPr marL="0" indent="457200">
              <a:buNone/>
            </a:pPr>
            <a:r>
              <a:rPr lang="zh-CN" altLang="en-US">
                <a:latin typeface="仿宋" charset="0"/>
                <a:ea typeface="仿宋" charset="0"/>
                <a:cs typeface="仿宋" charset="0"/>
              </a:rPr>
              <a:t>明月如霜，好风如水，清景无限。曲港跳鱼，圆荷泻露，寂寞无人见。紞如三鼓，铿然一叶，黯黯梦云惊断。夜茫茫，重寻无处，觉来小园行遍。</a:t>
            </a:r>
            <a:endParaRPr lang="zh-CN" altLang="en-US">
              <a:latin typeface="仿宋" charset="0"/>
              <a:ea typeface="仿宋" charset="0"/>
              <a:cs typeface="仿宋" charset="0"/>
            </a:endParaRPr>
          </a:p>
          <a:p>
            <a:pPr marL="0" indent="457200">
              <a:buNone/>
            </a:pPr>
            <a:r>
              <a:rPr lang="zh-CN" altLang="en-US">
                <a:latin typeface="仿宋" charset="0"/>
                <a:ea typeface="仿宋" charset="0"/>
                <a:cs typeface="仿宋" charset="0"/>
              </a:rPr>
              <a:t>天涯倦客，山中归路，望断故园心眼。燕子楼空，佳人何在，空锁楼中燕。古今如梦，何曾梦觉，但有旧欢新怨。异时对，黄楼夜景，为余浩叹。</a:t>
            </a:r>
            <a:endParaRPr lang="zh-CN" altLang="en-US">
              <a:latin typeface="仿宋" charset="0"/>
              <a:ea typeface="仿宋" charset="0"/>
              <a:cs typeface="仿宋" charset="0"/>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24585" y="916940"/>
            <a:ext cx="9942195" cy="5024120"/>
          </a:xfrm>
        </p:spPr>
        <p:txBody>
          <a:bodyPr>
            <a:normAutofit lnSpcReduction="10000"/>
          </a:bodyPr>
          <a:lstStyle/>
          <a:p>
            <a:pPr marL="0" indent="457200">
              <a:buNone/>
            </a:pPr>
            <a:r>
              <a:rPr lang="zh-CN" altLang="en-US" sz="1800">
                <a:latin typeface="楷体" charset="0"/>
                <a:ea typeface="楷体" charset="0"/>
              </a:rPr>
              <a:t>自苏轼以后，经历了靖康之变，燕子楼又毁于战火之中。等文天祥再次到来，已是两百年之后了。</a:t>
            </a:r>
            <a:endParaRPr lang="zh-CN" altLang="en-US" sz="1800">
              <a:latin typeface="楷体" charset="0"/>
              <a:ea typeface="楷体" charset="0"/>
            </a:endParaRPr>
          </a:p>
          <a:p>
            <a:pPr marL="0" algn="ctr">
              <a:lnSpc>
                <a:spcPct val="100000"/>
              </a:lnSpc>
              <a:buNone/>
            </a:pPr>
            <a:r>
              <a:rPr lang="zh-CN" altLang="en-US" sz="1600" b="1" dirty="0">
                <a:latin typeface="仿宋" charset="0"/>
                <a:ea typeface="仿宋" charset="0"/>
              </a:rPr>
              <a:t>燕子楼</a:t>
            </a:r>
            <a:endParaRPr lang="zh-CN" altLang="en-US" sz="1600" b="1" dirty="0">
              <a:latin typeface="仿宋" charset="0"/>
              <a:ea typeface="仿宋" charset="0"/>
            </a:endParaRPr>
          </a:p>
          <a:p>
            <a:pPr marL="0" algn="ctr">
              <a:lnSpc>
                <a:spcPct val="100000"/>
              </a:lnSpc>
              <a:buNone/>
            </a:pPr>
            <a:r>
              <a:rPr lang="zh-CN" altLang="en-US" sz="1600" b="1" dirty="0">
                <a:latin typeface="仿宋" charset="0"/>
                <a:ea typeface="仿宋" charset="0"/>
              </a:rPr>
              <a:t>【南宋】文天祥</a:t>
            </a:r>
            <a:endParaRPr lang="zh-CN" altLang="en-US" sz="1600" b="1" dirty="0">
              <a:latin typeface="仿宋" charset="0"/>
              <a:ea typeface="仿宋" charset="0"/>
            </a:endParaRPr>
          </a:p>
          <a:p>
            <a:pPr marL="0" algn="ctr">
              <a:lnSpc>
                <a:spcPct val="100000"/>
              </a:lnSpc>
              <a:buNone/>
            </a:pPr>
            <a:r>
              <a:rPr lang="zh-CN" altLang="en-US" sz="1600" dirty="0">
                <a:latin typeface="仿宋" charset="0"/>
                <a:ea typeface="仿宋" charset="0"/>
              </a:rPr>
              <a:t>自别张公子，婵娟不下楼。遂令楼上燕，百岁称风流。</a:t>
            </a:r>
            <a:endParaRPr lang="zh-CN" altLang="en-US" sz="1600" dirty="0">
              <a:latin typeface="仿宋" charset="0"/>
              <a:ea typeface="仿宋" charset="0"/>
            </a:endParaRPr>
          </a:p>
          <a:p>
            <a:pPr marL="0" algn="ctr">
              <a:lnSpc>
                <a:spcPct val="100000"/>
              </a:lnSpc>
              <a:buNone/>
            </a:pPr>
            <a:r>
              <a:rPr lang="zh-CN" altLang="en-US" sz="1600" dirty="0">
                <a:latin typeface="仿宋" charset="0"/>
                <a:ea typeface="仿宋" charset="0"/>
              </a:rPr>
              <a:t>我游彭城门，来吊楚王阙。问楼在何处，城东草如雪。</a:t>
            </a:r>
            <a:endParaRPr lang="zh-CN" altLang="en-US" sz="1600" dirty="0">
              <a:latin typeface="仿宋" charset="0"/>
              <a:ea typeface="仿宋" charset="0"/>
            </a:endParaRPr>
          </a:p>
          <a:p>
            <a:pPr marL="0" algn="ctr">
              <a:lnSpc>
                <a:spcPct val="100000"/>
              </a:lnSpc>
              <a:buNone/>
            </a:pPr>
            <a:r>
              <a:rPr lang="zh-CN" altLang="en-US" sz="1600" dirty="0">
                <a:latin typeface="仿宋" charset="0"/>
                <a:ea typeface="仿宋" charset="0"/>
              </a:rPr>
              <a:t>蛾眉代不乏，埋没安足论。因何张家妾，名与山川存。</a:t>
            </a:r>
            <a:endParaRPr lang="zh-CN" altLang="en-US" sz="1600" dirty="0">
              <a:latin typeface="仿宋" charset="0"/>
              <a:ea typeface="仿宋" charset="0"/>
            </a:endParaRPr>
          </a:p>
          <a:p>
            <a:pPr marL="0" algn="ctr">
              <a:lnSpc>
                <a:spcPct val="100000"/>
              </a:lnSpc>
              <a:buNone/>
            </a:pPr>
            <a:r>
              <a:rPr lang="zh-CN" altLang="en-US" sz="1600" dirty="0">
                <a:latin typeface="仿宋" charset="0"/>
                <a:ea typeface="仿宋" charset="0"/>
              </a:rPr>
              <a:t>自古皆有死，忠义长不没。但传美人心，不说美人色。</a:t>
            </a:r>
            <a:endParaRPr lang="zh-CN" altLang="en-US" sz="1800">
              <a:latin typeface="楷体" charset="0"/>
              <a:ea typeface="楷体" charset="0"/>
            </a:endParaRPr>
          </a:p>
          <a:p>
            <a:pPr marL="0" indent="457200">
              <a:lnSpc>
                <a:spcPct val="150000"/>
              </a:lnSpc>
              <a:buNone/>
            </a:pPr>
            <a:r>
              <a:rPr lang="zh-CN" altLang="en-US" sz="1800">
                <a:latin typeface="楷体" charset="0"/>
                <a:ea typeface="楷体" charset="0"/>
              </a:rPr>
              <a:t>此时，大宋王朝已经到了生死存亡的危急时刻，可惜当时已化作废墟的燕子楼并未目睹这一切。</a:t>
            </a:r>
            <a:r>
              <a:rPr lang="zh-CN" altLang="en-US" sz="1800">
                <a:latin typeface="楷体" charset="0"/>
                <a:ea typeface="楷体" charset="0"/>
                <a:sym typeface="+mn-ea"/>
              </a:rPr>
              <a:t>文天祥实践了他的诺言，从容而决绝地接受死亡。而他的这份从容与决绝，使燕子楼的文化传承中又多了一份忠贞，对家国的忠贞。 </a:t>
            </a:r>
            <a:endParaRPr lang="zh-CN" altLang="en-US" sz="1800">
              <a:latin typeface="楷体" charset="0"/>
              <a:ea typeface="楷体" charset="0"/>
            </a:endParaRPr>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3"/>
            <p:custDataLst>
              <p:tags r:id="rId1"/>
            </p:custDataLst>
          </p:nvPr>
        </p:nvSpPr>
        <p:spPr>
          <a:xfrm>
            <a:off x="554990" y="518160"/>
            <a:ext cx="6823075" cy="5608955"/>
          </a:xfrm>
        </p:spPr>
        <p:txBody>
          <a:bodyPr>
            <a:normAutofit/>
          </a:bodyPr>
          <a:lstStyle/>
          <a:p>
            <a:pPr marL="0" indent="457200">
              <a:lnSpc>
                <a:spcPts val="2600"/>
              </a:lnSpc>
              <a:buNone/>
            </a:pPr>
            <a:r>
              <a:rPr sz="2600" b="1" dirty="0">
                <a:sym typeface="+mn-ea"/>
              </a:rPr>
              <a:t>（</a:t>
            </a:r>
            <a:r>
              <a:rPr lang="zh-CN" sz="2600" b="1" dirty="0">
                <a:sym typeface="+mn-ea"/>
              </a:rPr>
              <a:t>二</a:t>
            </a:r>
            <a:r>
              <a:rPr sz="2600" b="1" dirty="0">
                <a:sym typeface="+mn-ea"/>
              </a:rPr>
              <a:t>）</a:t>
            </a:r>
            <a:r>
              <a:rPr lang="zh-CN" sz="2600" b="1" dirty="0">
                <a:sym typeface="+mn-ea"/>
              </a:rPr>
              <a:t>毁坏与重建</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元明清之际，燕子楼又经历多次毁建，可谓命途多舛。</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清光绪九年（1883年），徐州知府曾广照在城西南城垣重建燕子楼。上下两层，六角形，翘角飞檐，古朴典雅，宛如一亭。</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1914年，重修燕子楼。</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1928年城墙拆除，楼亦废弃。</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1932年，又重建燕子楼，位于城西南隅。“楼为二级，五楹七户十六牖，前有轩方可丈环以槛，壁嵌白居易《燕子楼》诗等刻石五方。”可见这一次重建的燕子楼形制颇为可观。而时人胡佐卿题写的对联也验证这一点。</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抗战时期，燕子楼又被拆为平房，蜷缩在院子的角落中。院中有几棵凋落的树木，那几方刻石已半截埋入土中，一片萧条景象。</a:t>
            </a:r>
            <a:endParaRPr lang="zh-CN" altLang="en-US" dirty="0">
              <a:latin typeface="楷体" charset="0"/>
              <a:ea typeface="楷体" charset="0"/>
              <a:cs typeface="楷体" charset="0"/>
            </a:endParaRPr>
          </a:p>
          <a:p>
            <a:pPr marL="0" indent="457200">
              <a:lnSpc>
                <a:spcPts val="2600"/>
              </a:lnSpc>
              <a:buNone/>
            </a:pPr>
            <a:r>
              <a:rPr lang="zh-CN" altLang="en-US" dirty="0">
                <a:latin typeface="楷体" charset="0"/>
                <a:ea typeface="楷体" charset="0"/>
                <a:cs typeface="楷体" charset="0"/>
              </a:rPr>
              <a:t>1985年，徐州市人民政府在云龙公园知春岛上重建燕子楼。</a:t>
            </a:r>
            <a:endParaRPr lang="zh-CN" altLang="en-US" dirty="0">
              <a:latin typeface="楷体" charset="0"/>
              <a:ea typeface="楷体" charset="0"/>
              <a:cs typeface="楷体" charset="0"/>
            </a:endParaRPr>
          </a:p>
        </p:txBody>
      </p:sp>
      <p:pic>
        <p:nvPicPr>
          <p:cNvPr id="4" name="内容占位符 3" descr="IMG_261"/>
          <p:cNvPicPr>
            <a:picLocks noChangeAspect="1"/>
          </p:cNvPicPr>
          <p:nvPr>
            <p:ph sz="quarter" idx="14"/>
          </p:nvPr>
        </p:nvPicPr>
        <p:blipFill>
          <a:blip r:embed="rId2"/>
          <a:stretch>
            <a:fillRect/>
          </a:stretch>
        </p:blipFill>
        <p:spPr>
          <a:xfrm>
            <a:off x="7556500" y="314325"/>
            <a:ext cx="4403090" cy="3140710"/>
          </a:xfrm>
          <a:prstGeom prst="rect">
            <a:avLst/>
          </a:prstGeom>
          <a:noFill/>
          <a:ln w="9525">
            <a:noFill/>
          </a:ln>
        </p:spPr>
      </p:pic>
      <p:pic>
        <p:nvPicPr>
          <p:cNvPr id="9" name="图片 8" descr="IMG_262"/>
          <p:cNvPicPr>
            <a:picLocks noChangeAspect="1"/>
          </p:cNvPicPr>
          <p:nvPr/>
        </p:nvPicPr>
        <p:blipFill>
          <a:blip r:embed="rId3"/>
          <a:stretch>
            <a:fillRect/>
          </a:stretch>
        </p:blipFill>
        <p:spPr>
          <a:xfrm>
            <a:off x="7556500" y="3623310"/>
            <a:ext cx="4316095" cy="2780030"/>
          </a:xfrm>
          <a:prstGeom prst="rect">
            <a:avLst/>
          </a:prstGeom>
          <a:noFill/>
          <a:ln w="9525">
            <a:noFill/>
          </a:ln>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3"/>
            <p:custDataLst>
              <p:tags r:id="rId1"/>
            </p:custDataLst>
          </p:nvPr>
        </p:nvSpPr>
        <p:spPr>
          <a:xfrm>
            <a:off x="450850" y="1652270"/>
            <a:ext cx="4333240" cy="4350385"/>
          </a:xfrm>
        </p:spPr>
        <p:txBody>
          <a:bodyPr>
            <a:normAutofit lnSpcReduction="10000"/>
          </a:bodyPr>
          <a:lstStyle/>
          <a:p>
            <a:pPr marL="0" indent="0">
              <a:buNone/>
            </a:pPr>
            <a:r>
              <a:rPr sz="2600" b="1" dirty="0"/>
              <a:t>（三）</a:t>
            </a:r>
            <a:r>
              <a:rPr lang="zh-CN" sz="2600" b="1" dirty="0"/>
              <a:t>小结</a:t>
            </a:r>
            <a:endParaRPr dirty="0"/>
          </a:p>
          <a:p>
            <a:pPr marL="0" indent="457200">
              <a:buNone/>
            </a:pPr>
            <a:r>
              <a:rPr dirty="0">
                <a:latin typeface="楷体" charset="0"/>
                <a:ea typeface="楷体" charset="0"/>
              </a:rPr>
              <a:t>千年</a:t>
            </a:r>
            <a:r>
              <a:rPr lang="zh-CN" dirty="0">
                <a:latin typeface="楷体" charset="0"/>
                <a:ea typeface="楷体" charset="0"/>
              </a:rPr>
              <a:t>已</a:t>
            </a:r>
            <a:r>
              <a:rPr dirty="0">
                <a:latin typeface="楷体" charset="0"/>
                <a:ea typeface="楷体" charset="0"/>
              </a:rPr>
              <a:t>逝，燕子楼不知经历多少次毁建，基址也历经变迁。</a:t>
            </a:r>
            <a:r>
              <a:rPr lang="zh-CN" dirty="0">
                <a:latin typeface="楷体" charset="0"/>
                <a:ea typeface="楷体" charset="0"/>
                <a:sym typeface="+mn-ea"/>
              </a:rPr>
              <a:t>我们</a:t>
            </a:r>
            <a:r>
              <a:rPr dirty="0">
                <a:latin typeface="楷体" charset="0"/>
                <a:ea typeface="楷体" charset="0"/>
                <a:sym typeface="+mn-ea"/>
              </a:rPr>
              <a:t>在去探求追寻的过程中，关注的不仅是建筑实体本身的古朴与否，也会用心感受她不断跳动的文化脉搏。</a:t>
            </a:r>
            <a:endParaRPr dirty="0">
              <a:latin typeface="楷体" charset="0"/>
              <a:ea typeface="楷体" charset="0"/>
            </a:endParaRPr>
          </a:p>
          <a:p>
            <a:pPr marL="0" indent="457200">
              <a:buNone/>
            </a:pPr>
            <a:r>
              <a:rPr dirty="0">
                <a:latin typeface="楷体" charset="0"/>
                <a:ea typeface="楷体" charset="0"/>
              </a:rPr>
              <a:t>燕子楼在</a:t>
            </a:r>
            <a:r>
              <a:rPr lang="zh-CN" dirty="0">
                <a:latin typeface="楷体" charset="0"/>
                <a:ea typeface="楷体" charset="0"/>
                <a:sym typeface="+mn-ea"/>
              </a:rPr>
              <a:t>历代文人的笔下、在</a:t>
            </a:r>
            <a:r>
              <a:rPr dirty="0">
                <a:latin typeface="楷体" charset="0"/>
                <a:ea typeface="楷体" charset="0"/>
              </a:rPr>
              <a:t>毁与建的过程中</a:t>
            </a:r>
            <a:r>
              <a:rPr lang="zh-CN" dirty="0">
                <a:latin typeface="楷体" charset="0"/>
                <a:ea typeface="楷体" charset="0"/>
              </a:rPr>
              <a:t>，</a:t>
            </a:r>
            <a:r>
              <a:rPr dirty="0">
                <a:latin typeface="楷体" charset="0"/>
                <a:ea typeface="楷体" charset="0"/>
              </a:rPr>
              <a:t>不断地重塑自身的文化形象和积淀着文化内涵。</a:t>
            </a:r>
            <a:endParaRPr dirty="0">
              <a:latin typeface="楷体" charset="0"/>
              <a:ea typeface="楷体" charset="0"/>
            </a:endParaRPr>
          </a:p>
          <a:p>
            <a:pPr marL="0" indent="457200">
              <a:buNone/>
            </a:pPr>
            <a:endParaRPr dirty="0">
              <a:latin typeface="楷体" charset="0"/>
              <a:ea typeface="楷体" charset="0"/>
            </a:endParaRPr>
          </a:p>
        </p:txBody>
      </p:sp>
      <p:pic>
        <p:nvPicPr>
          <p:cNvPr id="4" name="图片 2" descr="1662344655106996"/>
          <p:cNvPicPr>
            <a:picLocks noChangeAspect="1"/>
          </p:cNvPicPr>
          <p:nvPr>
            <p:ph sz="quarter" idx="14"/>
          </p:nvPr>
        </p:nvPicPr>
        <p:blipFill>
          <a:blip r:embed="rId2"/>
          <a:stretch>
            <a:fillRect/>
          </a:stretch>
        </p:blipFill>
        <p:spPr>
          <a:xfrm>
            <a:off x="5052060" y="1266825"/>
            <a:ext cx="6631940" cy="4324350"/>
          </a:xfrm>
          <a:prstGeom prst="rect">
            <a:avLst/>
          </a:prstGeom>
        </p:spPr>
      </p:pic>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1282383" y="1258090"/>
            <a:ext cx="9626400" cy="723600"/>
          </a:xfrm>
        </p:spPr>
        <p:txBody>
          <a:bodyPr/>
          <a:lstStyle/>
          <a:p>
            <a:r>
              <a:rPr lang="zh-CN" altLang="en-US" sz="3600"/>
              <a:t>三、</a:t>
            </a:r>
            <a:r>
              <a:rPr lang="zh-CN" altLang="en-US" sz="3600">
                <a:sym typeface="+mn-ea"/>
              </a:rPr>
              <a:t>归纳</a:t>
            </a:r>
            <a:r>
              <a:rPr lang="zh-CN" altLang="zh-CN" sz="3600"/>
              <a:t>总结</a:t>
            </a:r>
            <a:endParaRPr lang="zh-CN" altLang="zh-CN" sz="3600"/>
          </a:p>
        </p:txBody>
      </p:sp>
      <p:sp>
        <p:nvSpPr>
          <p:cNvPr id="10" name="内容占位符 9"/>
          <p:cNvSpPr>
            <a:spLocks noGrp="1"/>
          </p:cNvSpPr>
          <p:nvPr>
            <p:ph sz="quarter" idx="13"/>
            <p:custDataLst>
              <p:tags r:id="rId2"/>
            </p:custDataLst>
          </p:nvPr>
        </p:nvSpPr>
        <p:spPr>
          <a:xfrm>
            <a:off x="1144270" y="2077720"/>
            <a:ext cx="9857740" cy="3745865"/>
          </a:xfrm>
        </p:spPr>
        <p:txBody>
          <a:bodyPr/>
          <a:lstStyle/>
          <a:p>
            <a:pPr marL="0" indent="457200">
              <a:buNone/>
            </a:pPr>
            <a:r>
              <a:rPr sz="2000">
                <a:latin typeface="楷体" charset="0"/>
                <a:ea typeface="楷体" charset="0"/>
              </a:rPr>
              <a:t>通过此次研究，我们对徐州本地古建筑的历史沿革有了更加具体的了解，也对古建筑所承载的人文精神产生了更深刻的感悟。其中乾隆在视察黄河水情及治河工程的过程中，所营建的乾隆行宫，体现出一代明君体恤民情、心系百姓的统治理念。燕子楼则在其历史沿革的过程中，不断地重塑着自身的文化形象，积淀着深厚的文化内涵。</a:t>
            </a:r>
            <a:endParaRPr sz="2000">
              <a:latin typeface="楷体" charset="0"/>
              <a:ea typeface="楷体" charset="0"/>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2520315" y="434975"/>
            <a:ext cx="6326505" cy="765175"/>
          </a:xfrm>
        </p:spPr>
        <p:txBody>
          <a:bodyPr>
            <a:normAutofit/>
          </a:bodyPr>
          <a:lstStyle/>
          <a:p>
            <a:pPr algn="l"/>
            <a:r>
              <a:rPr lang="zh-CN" altLang="zh-CN" sz="4000" dirty="0"/>
              <a:t>四、回顾反思</a:t>
            </a:r>
            <a:endParaRPr lang="zh-CN" altLang="zh-CN" sz="4000" dirty="0"/>
          </a:p>
        </p:txBody>
      </p:sp>
      <p:sp>
        <p:nvSpPr>
          <p:cNvPr id="5" name="文本占位符 4"/>
          <p:cNvSpPr>
            <a:spLocks noGrp="1"/>
          </p:cNvSpPr>
          <p:nvPr>
            <p:ph type="body" sz="quarter" idx="13"/>
            <p:custDataLst>
              <p:tags r:id="rId2"/>
            </p:custDataLst>
          </p:nvPr>
        </p:nvSpPr>
        <p:spPr>
          <a:xfrm>
            <a:off x="1395095" y="2059305"/>
            <a:ext cx="9144635" cy="2738755"/>
          </a:xfrm>
        </p:spPr>
        <p:txBody>
          <a:bodyPr>
            <a:noAutofit/>
          </a:bodyPr>
          <a:lstStyle/>
          <a:p>
            <a:pPr marL="0" indent="457200" algn="l">
              <a:buNone/>
            </a:pPr>
            <a:r>
              <a:rPr sz="2000">
                <a:latin typeface="楷体" charset="0"/>
                <a:ea typeface="楷体" charset="0"/>
                <a:sym typeface="+mn-ea"/>
              </a:rPr>
              <a:t>我们在探求追寻徐州古建筑的过程中，关注的不仅是建筑的实体本身，也用心感受着徐州文化不断跳动的脉搏。经过不懈努力和齐心合作，在此次研究活动中，我们了解到很多有趣</a:t>
            </a:r>
            <a:r>
              <a:rPr lang="zh-CN" sz="2000">
                <a:latin typeface="楷体" charset="0"/>
                <a:ea typeface="楷体" charset="0"/>
                <a:sym typeface="+mn-ea"/>
              </a:rPr>
              <a:t>的</a:t>
            </a:r>
            <a:r>
              <a:rPr sz="2000">
                <a:latin typeface="楷体" charset="0"/>
                <a:ea typeface="楷体" charset="0"/>
                <a:sym typeface="+mn-ea"/>
              </a:rPr>
              <a:t>历史，提高了历史文化素养</a:t>
            </a:r>
            <a:r>
              <a:rPr lang="zh-CN" sz="2000">
                <a:latin typeface="楷体" charset="0"/>
                <a:ea typeface="楷体" charset="0"/>
                <a:sym typeface="+mn-ea"/>
              </a:rPr>
              <a:t>。</a:t>
            </a:r>
            <a:endParaRPr lang="zh-CN" sz="2000">
              <a:latin typeface="楷体" charset="0"/>
              <a:ea typeface="楷体" charset="0"/>
              <a:sym typeface="+mn-ea"/>
            </a:endParaRPr>
          </a:p>
          <a:p>
            <a:pPr marL="0" indent="457200" algn="l">
              <a:buNone/>
            </a:pPr>
            <a:r>
              <a:rPr lang="zh-CN" sz="2000">
                <a:latin typeface="楷体" charset="0"/>
                <a:ea typeface="楷体" charset="0"/>
                <a:sym typeface="+mn-ea"/>
              </a:rPr>
              <a:t>当然，此次研究也存在很多不足，总体来说，我们的研究还比较浅显，各个板块之间的衔接还不够完美。在今后的学习过程中，我们会继续关注徐州古建筑的相关历史问题，在实践中不断完善自己的知识储备。最后，也感谢老师及家长为我们的研究提供了很大的帮助。</a:t>
            </a:r>
            <a:endParaRPr lang="zh-CN" sz="2000">
              <a:latin typeface="楷体" charset="0"/>
              <a:ea typeface="楷体" charset="0"/>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dirty="0"/>
              <a:t>感谢观看</a:t>
            </a:r>
            <a:endParaRPr lang="zh-CN" altLang="en-US" dirty="0"/>
          </a:p>
        </p:txBody>
      </p:sp>
      <p:sp>
        <p:nvSpPr>
          <p:cNvPr id="8" name="文本占位符 7"/>
          <p:cNvSpPr>
            <a:spLocks noGrp="1"/>
          </p:cNvSpPr>
          <p:nvPr>
            <p:ph type="body" sz="quarter" idx="13"/>
            <p:custDataLst>
              <p:tags r:id="rId2"/>
            </p:custDataLst>
          </p:nvPr>
        </p:nvSpPr>
        <p:spPr/>
        <p:txBody>
          <a:bodyPr/>
          <a:lstStyle/>
          <a:p>
            <a:r>
              <a:rPr lang="zh-CN" altLang="en-US" dirty="0"/>
              <a:t>从古代建筑看徐州历史</a:t>
            </a:r>
            <a:endParaRPr lang="zh-CN" altLang="en-US" dirty="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稻壳儿搜索【幻雨工作室】_2"/>
          <p:cNvSpPr txBox="1"/>
          <p:nvPr>
            <p:custDataLst>
              <p:tags r:id="rId1"/>
            </p:custDataLst>
          </p:nvPr>
        </p:nvSpPr>
        <p:spPr>
          <a:xfrm>
            <a:off x="3159488" y="1210310"/>
            <a:ext cx="3343910" cy="460375"/>
          </a:xfrm>
          <a:prstGeom prst="rect">
            <a:avLst/>
          </a:prstGeom>
          <a:noFill/>
        </p:spPr>
        <p:txBody>
          <a:bodyPr wrap="square" rtlCol="0">
            <a:normAutofit/>
          </a:bodyPr>
          <a:lstStyle/>
          <a:p>
            <a:r>
              <a:rPr lang="zh-CN" altLang="en-US" sz="2400" spc="100" dirty="0">
                <a:solidFill>
                  <a:schemeClr val="accent1"/>
                </a:solidFill>
                <a:latin typeface="隶书" panose="02010509060101010101" pitchFamily="49" charset="-122"/>
                <a:ea typeface="隶书" panose="02010509060101010101" pitchFamily="49" charset="-122"/>
              </a:rPr>
              <a:t>乾隆行宫</a:t>
            </a:r>
            <a:endParaRPr lang="zh-CN" altLang="en-US" sz="2400" spc="100" dirty="0">
              <a:solidFill>
                <a:schemeClr val="accent1"/>
              </a:solidFill>
              <a:latin typeface="隶书" panose="02010509060101010101" pitchFamily="49" charset="-122"/>
              <a:ea typeface="隶书" panose="02010509060101010101" pitchFamily="49" charset="-122"/>
            </a:endParaRPr>
          </a:p>
        </p:txBody>
      </p:sp>
      <p:pic>
        <p:nvPicPr>
          <p:cNvPr id="19" name="稻壳儿搜索【幻雨工作室】_8"/>
          <p:cNvPicPr>
            <a:picLocks noChangeAspect="1"/>
          </p:cNvPicPr>
          <p:nvPr>
            <p:custDataLst>
              <p:tags r:id="rId2"/>
            </p:custDataLst>
          </p:nvPr>
        </p:nvPicPr>
        <p:blipFill>
          <a:blip r:embed="rId3"/>
          <a:stretch>
            <a:fillRect/>
          </a:stretch>
        </p:blipFill>
        <p:spPr>
          <a:xfrm>
            <a:off x="2387963" y="1130300"/>
            <a:ext cx="708025" cy="708025"/>
          </a:xfrm>
          <a:prstGeom prst="rect">
            <a:avLst/>
          </a:prstGeom>
          <a:noFill/>
          <a:ln w="25400">
            <a:noFill/>
          </a:ln>
        </p:spPr>
      </p:pic>
      <p:sp>
        <p:nvSpPr>
          <p:cNvPr id="28" name="文本框 17"/>
          <p:cNvSpPr txBox="1"/>
          <p:nvPr>
            <p:custDataLst>
              <p:tags r:id="rId4"/>
            </p:custDataLst>
          </p:nvPr>
        </p:nvSpPr>
        <p:spPr>
          <a:xfrm>
            <a:off x="2452098" y="1210310"/>
            <a:ext cx="617855" cy="521970"/>
          </a:xfrm>
          <a:prstGeom prst="rect">
            <a:avLst/>
          </a:prstGeom>
          <a:noFill/>
        </p:spPr>
        <p:txBody>
          <a:bodyPr wrap="square" rtlCol="0">
            <a:normAutofit fontScale="87500"/>
          </a:bodyPr>
          <a:lstStyle>
            <a:defPPr>
              <a:defRPr lang="zh-CN"/>
            </a:defPPr>
            <a:lvl1pPr marL="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9pPr>
          </a:lstStyle>
          <a:p>
            <a:pPr algn="ctr"/>
            <a:r>
              <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rPr>
              <a:t>壹</a:t>
            </a:r>
            <a:endPar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endParaRPr>
          </a:p>
        </p:txBody>
      </p:sp>
      <p:sp>
        <p:nvSpPr>
          <p:cNvPr id="56" name="稻壳儿搜索【幻雨工作室】_2"/>
          <p:cNvSpPr txBox="1"/>
          <p:nvPr>
            <p:custDataLst>
              <p:tags r:id="rId5"/>
            </p:custDataLst>
          </p:nvPr>
        </p:nvSpPr>
        <p:spPr>
          <a:xfrm>
            <a:off x="3159488" y="2303621"/>
            <a:ext cx="3343910" cy="460375"/>
          </a:xfrm>
          <a:prstGeom prst="rect">
            <a:avLst/>
          </a:prstGeom>
          <a:noFill/>
        </p:spPr>
        <p:txBody>
          <a:bodyPr wrap="square" rtlCol="0">
            <a:normAutofit/>
          </a:bodyPr>
          <a:lstStyle/>
          <a:p>
            <a:r>
              <a:rPr lang="zh-CN" altLang="en-US" sz="2400" spc="100" dirty="0">
                <a:solidFill>
                  <a:schemeClr val="accent1"/>
                </a:solidFill>
                <a:latin typeface="隶书" panose="02010509060101010101" pitchFamily="49" charset="-122"/>
                <a:ea typeface="隶书" panose="02010509060101010101" pitchFamily="49" charset="-122"/>
              </a:rPr>
              <a:t>燕子楼</a:t>
            </a:r>
            <a:endParaRPr lang="zh-CN" altLang="en-US" sz="2400" spc="100" dirty="0">
              <a:solidFill>
                <a:schemeClr val="accent1"/>
              </a:solidFill>
              <a:latin typeface="隶书" panose="02010509060101010101" pitchFamily="49" charset="-122"/>
              <a:ea typeface="隶书" panose="02010509060101010101" pitchFamily="49" charset="-122"/>
            </a:endParaRPr>
          </a:p>
        </p:txBody>
      </p:sp>
      <p:pic>
        <p:nvPicPr>
          <p:cNvPr id="57" name="稻壳儿搜索【幻雨工作室】_8"/>
          <p:cNvPicPr>
            <a:picLocks noChangeAspect="1"/>
          </p:cNvPicPr>
          <p:nvPr>
            <p:custDataLst>
              <p:tags r:id="rId6"/>
            </p:custDataLst>
          </p:nvPr>
        </p:nvPicPr>
        <p:blipFill>
          <a:blip r:embed="rId3"/>
          <a:stretch>
            <a:fillRect/>
          </a:stretch>
        </p:blipFill>
        <p:spPr>
          <a:xfrm>
            <a:off x="2387963" y="2223611"/>
            <a:ext cx="708025" cy="708025"/>
          </a:xfrm>
          <a:prstGeom prst="rect">
            <a:avLst/>
          </a:prstGeom>
        </p:spPr>
      </p:pic>
      <p:sp>
        <p:nvSpPr>
          <p:cNvPr id="58" name="文本框 17"/>
          <p:cNvSpPr txBox="1"/>
          <p:nvPr>
            <p:custDataLst>
              <p:tags r:id="rId7"/>
            </p:custDataLst>
          </p:nvPr>
        </p:nvSpPr>
        <p:spPr>
          <a:xfrm>
            <a:off x="2452098" y="2303621"/>
            <a:ext cx="617855" cy="521970"/>
          </a:xfrm>
          <a:prstGeom prst="rect">
            <a:avLst/>
          </a:prstGeom>
          <a:noFill/>
        </p:spPr>
        <p:txBody>
          <a:bodyPr wrap="square" rtlCol="0">
            <a:normAutofit fontScale="87500"/>
          </a:bodyPr>
          <a:lstStyle>
            <a:defPPr>
              <a:defRPr lang="zh-CN"/>
            </a:defPPr>
            <a:lvl1pPr marL="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9pPr>
          </a:lstStyle>
          <a:p>
            <a:pPr algn="ctr"/>
            <a:r>
              <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rPr>
              <a:t>贰</a:t>
            </a:r>
            <a:endPar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endParaRPr>
          </a:p>
        </p:txBody>
      </p:sp>
      <p:sp>
        <p:nvSpPr>
          <p:cNvPr id="60" name="稻壳儿搜索【幻雨工作室】_2"/>
          <p:cNvSpPr txBox="1"/>
          <p:nvPr>
            <p:custDataLst>
              <p:tags r:id="rId8"/>
            </p:custDataLst>
          </p:nvPr>
        </p:nvSpPr>
        <p:spPr>
          <a:xfrm>
            <a:off x="3159488" y="3396932"/>
            <a:ext cx="3343910" cy="460375"/>
          </a:xfrm>
          <a:prstGeom prst="rect">
            <a:avLst/>
          </a:prstGeom>
          <a:noFill/>
        </p:spPr>
        <p:txBody>
          <a:bodyPr wrap="square" rtlCol="0">
            <a:normAutofit/>
          </a:bodyPr>
          <a:lstStyle/>
          <a:p>
            <a:r>
              <a:rPr lang="zh-CN" altLang="en-US" sz="2400" spc="100" dirty="0">
                <a:solidFill>
                  <a:schemeClr val="accent1"/>
                </a:solidFill>
                <a:latin typeface="隶书" panose="02010509060101010101" pitchFamily="49" charset="-122"/>
                <a:ea typeface="隶书" panose="02010509060101010101" pitchFamily="49" charset="-122"/>
              </a:rPr>
              <a:t>归纳总结</a:t>
            </a:r>
            <a:endParaRPr lang="zh-CN" altLang="en-US" sz="2400" spc="100" dirty="0">
              <a:solidFill>
                <a:schemeClr val="accent1"/>
              </a:solidFill>
              <a:latin typeface="隶书" panose="02010509060101010101" pitchFamily="49" charset="-122"/>
              <a:ea typeface="隶书" panose="02010509060101010101" pitchFamily="49" charset="-122"/>
            </a:endParaRPr>
          </a:p>
        </p:txBody>
      </p:sp>
      <p:pic>
        <p:nvPicPr>
          <p:cNvPr id="61" name="稻壳儿搜索【幻雨工作室】_8"/>
          <p:cNvPicPr>
            <a:picLocks noChangeAspect="1"/>
          </p:cNvPicPr>
          <p:nvPr>
            <p:custDataLst>
              <p:tags r:id="rId9"/>
            </p:custDataLst>
          </p:nvPr>
        </p:nvPicPr>
        <p:blipFill>
          <a:blip r:embed="rId3"/>
          <a:stretch>
            <a:fillRect/>
          </a:stretch>
        </p:blipFill>
        <p:spPr>
          <a:xfrm>
            <a:off x="2387963" y="3316922"/>
            <a:ext cx="708025" cy="708025"/>
          </a:xfrm>
          <a:prstGeom prst="rect">
            <a:avLst/>
          </a:prstGeom>
        </p:spPr>
      </p:pic>
      <p:sp>
        <p:nvSpPr>
          <p:cNvPr id="62" name="文本框 17"/>
          <p:cNvSpPr txBox="1"/>
          <p:nvPr>
            <p:custDataLst>
              <p:tags r:id="rId10"/>
            </p:custDataLst>
          </p:nvPr>
        </p:nvSpPr>
        <p:spPr>
          <a:xfrm>
            <a:off x="2452098" y="3396932"/>
            <a:ext cx="617855" cy="521970"/>
          </a:xfrm>
          <a:prstGeom prst="rect">
            <a:avLst/>
          </a:prstGeom>
          <a:noFill/>
        </p:spPr>
        <p:txBody>
          <a:bodyPr wrap="square" rtlCol="0">
            <a:normAutofit fontScale="87500"/>
          </a:bodyPr>
          <a:lstStyle>
            <a:defPPr>
              <a:defRPr lang="zh-CN"/>
            </a:defPPr>
            <a:lvl1pPr marL="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9pPr>
          </a:lstStyle>
          <a:p>
            <a:pPr algn="ctr"/>
            <a:r>
              <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rPr>
              <a:t>叁</a:t>
            </a:r>
            <a:endPar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endParaRPr>
          </a:p>
        </p:txBody>
      </p:sp>
      <p:sp>
        <p:nvSpPr>
          <p:cNvPr id="64" name="稻壳儿搜索【幻雨工作室】_2"/>
          <p:cNvSpPr txBox="1"/>
          <p:nvPr>
            <p:custDataLst>
              <p:tags r:id="rId11"/>
            </p:custDataLst>
          </p:nvPr>
        </p:nvSpPr>
        <p:spPr>
          <a:xfrm>
            <a:off x="3159488" y="4489608"/>
            <a:ext cx="3343910" cy="460375"/>
          </a:xfrm>
          <a:prstGeom prst="rect">
            <a:avLst/>
          </a:prstGeom>
          <a:noFill/>
        </p:spPr>
        <p:txBody>
          <a:bodyPr wrap="square" rtlCol="0">
            <a:normAutofit/>
          </a:bodyPr>
          <a:lstStyle/>
          <a:p>
            <a:r>
              <a:rPr lang="zh-CN" altLang="en-US" sz="2400" spc="100" dirty="0">
                <a:solidFill>
                  <a:schemeClr val="accent1"/>
                </a:solidFill>
                <a:latin typeface="隶书" panose="02010509060101010101" pitchFamily="49" charset="-122"/>
                <a:ea typeface="隶书" panose="02010509060101010101" pitchFamily="49" charset="-122"/>
              </a:rPr>
              <a:t>回顾反思</a:t>
            </a:r>
            <a:endParaRPr lang="zh-CN" altLang="en-US" sz="2400" spc="100" dirty="0">
              <a:solidFill>
                <a:schemeClr val="accent1"/>
              </a:solidFill>
              <a:latin typeface="隶书" panose="02010509060101010101" pitchFamily="49" charset="-122"/>
              <a:ea typeface="隶书" panose="02010509060101010101" pitchFamily="49" charset="-122"/>
            </a:endParaRPr>
          </a:p>
        </p:txBody>
      </p:sp>
      <p:pic>
        <p:nvPicPr>
          <p:cNvPr id="65" name="稻壳儿搜索【幻雨工作室】_8"/>
          <p:cNvPicPr>
            <a:picLocks noChangeAspect="1"/>
          </p:cNvPicPr>
          <p:nvPr>
            <p:custDataLst>
              <p:tags r:id="rId12"/>
            </p:custDataLst>
          </p:nvPr>
        </p:nvPicPr>
        <p:blipFill>
          <a:blip r:embed="rId3"/>
          <a:stretch>
            <a:fillRect/>
          </a:stretch>
        </p:blipFill>
        <p:spPr>
          <a:xfrm>
            <a:off x="2387963" y="4410233"/>
            <a:ext cx="708025" cy="708025"/>
          </a:xfrm>
          <a:prstGeom prst="rect">
            <a:avLst/>
          </a:prstGeom>
        </p:spPr>
      </p:pic>
      <p:sp>
        <p:nvSpPr>
          <p:cNvPr id="66" name="文本框 17"/>
          <p:cNvSpPr txBox="1"/>
          <p:nvPr>
            <p:custDataLst>
              <p:tags r:id="rId13"/>
            </p:custDataLst>
          </p:nvPr>
        </p:nvSpPr>
        <p:spPr>
          <a:xfrm>
            <a:off x="2452098" y="4489608"/>
            <a:ext cx="617855" cy="521970"/>
          </a:xfrm>
          <a:prstGeom prst="rect">
            <a:avLst/>
          </a:prstGeom>
          <a:noFill/>
        </p:spPr>
        <p:txBody>
          <a:bodyPr wrap="square" rtlCol="0">
            <a:normAutofit fontScale="87500"/>
          </a:bodyPr>
          <a:lstStyle>
            <a:defPPr>
              <a:defRPr lang="zh-CN"/>
            </a:defPPr>
            <a:lvl1pPr marL="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90204" pitchFamily="34" charset="0"/>
                <a:ea typeface="微软雅黑" panose="020B0503020204020204" charset="-122"/>
                <a:cs typeface="+mn-ea"/>
              </a:defRPr>
            </a:lvl9pPr>
          </a:lstStyle>
          <a:p>
            <a:pPr algn="ctr"/>
            <a:r>
              <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rPr>
              <a:t>肆</a:t>
            </a:r>
            <a:endParaRPr lang="zh-CN" altLang="en-US" sz="2800" dirty="0">
              <a:solidFill>
                <a:schemeClr val="tx1">
                  <a:lumMod val="85000"/>
                  <a:lumOff val="15000"/>
                </a:schemeClr>
              </a:solidFill>
              <a:latin typeface="汉仪尚巍手书W" panose="00020600040101010101" pitchFamily="18" charset="-122"/>
              <a:ea typeface="汉仪尚巍手书W" panose="00020600040101010101" pitchFamily="18" charset="-122"/>
            </a:endParaRPr>
          </a:p>
        </p:txBody>
      </p:sp>
      <p:sp>
        <p:nvSpPr>
          <p:cNvPr id="7" name="文本框 6"/>
          <p:cNvSpPr txBox="1"/>
          <p:nvPr>
            <p:custDataLst>
              <p:tags r:id="rId14"/>
            </p:custDataLst>
          </p:nvPr>
        </p:nvSpPr>
        <p:spPr>
          <a:xfrm>
            <a:off x="395423" y="1941988"/>
            <a:ext cx="1044575" cy="1843087"/>
          </a:xfrm>
          <a:prstGeom prst="rect">
            <a:avLst/>
          </a:prstGeom>
          <a:noFill/>
        </p:spPr>
        <p:txBody>
          <a:bodyPr vert="eaVert" wrap="square" rtlCol="0" anchor="ctr" anchorCtr="0">
            <a:normAutofit lnSpcReduction="10000"/>
          </a:bodyPr>
          <a:lstStyle/>
          <a:p>
            <a:pPr algn="dist"/>
            <a:r>
              <a:rPr lang="zh-CN" altLang="en-US" sz="6000" dirty="0">
                <a:solidFill>
                  <a:schemeClr val="accent1"/>
                </a:solidFill>
                <a:latin typeface="报隶-繁" panose="02010600040101010101" charset="-122"/>
                <a:ea typeface="报隶-繁" panose="02010600040101010101" charset="-122"/>
              </a:rPr>
              <a:t>目录</a:t>
            </a:r>
            <a:endParaRPr lang="zh-CN" altLang="en-US" sz="6000" dirty="0">
              <a:solidFill>
                <a:schemeClr val="accent1"/>
              </a:solidFill>
              <a:latin typeface="报隶-繁" panose="02010600040101010101" charset="-122"/>
              <a:ea typeface="报隶-繁" panose="02010600040101010101" charset="-122"/>
            </a:endParaRPr>
          </a:p>
        </p:txBody>
      </p:sp>
    </p:spTree>
    <p:custDataLst>
      <p:tags r:id="rId1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500015" y="110000"/>
            <a:ext cx="3960000" cy="882000"/>
          </a:xfrm>
        </p:spPr>
        <p:txBody>
          <a:bodyPr/>
          <a:lstStyle/>
          <a:p>
            <a:r>
              <a:rPr lang="zh-CN" altLang="zh-CN" dirty="0"/>
              <a:t>一、乾隆行宫</a:t>
            </a:r>
            <a:endParaRPr lang="zh-CN" altLang="zh-CN" dirty="0"/>
          </a:p>
        </p:txBody>
      </p:sp>
      <p:sp>
        <p:nvSpPr>
          <p:cNvPr id="8" name="文本占位符 7"/>
          <p:cNvSpPr>
            <a:spLocks noGrp="1"/>
          </p:cNvSpPr>
          <p:nvPr>
            <p:ph type="body" sz="quarter" idx="13"/>
            <p:custDataLst>
              <p:tags r:id="rId2"/>
            </p:custDataLst>
          </p:nvPr>
        </p:nvSpPr>
        <p:spPr>
          <a:xfrm>
            <a:off x="203835" y="883285"/>
            <a:ext cx="4551680" cy="5398135"/>
          </a:xfrm>
        </p:spPr>
        <p:txBody>
          <a:bodyPr>
            <a:normAutofit lnSpcReduction="10000"/>
          </a:bodyPr>
          <a:lstStyle/>
          <a:p>
            <a:pPr marL="0" indent="0">
              <a:buNone/>
            </a:pPr>
            <a:r>
              <a:rPr lang="zh-CN" altLang="en-US" sz="2600" b="1" dirty="0"/>
              <a:t>（一）概述</a:t>
            </a:r>
            <a:endParaRPr lang="en-US" altLang="zh-CN" sz="1700" dirty="0"/>
          </a:p>
          <a:p>
            <a:pPr marL="0" indent="457200">
              <a:buNone/>
            </a:pPr>
            <a:r>
              <a:rPr lang="zh-CN" altLang="en-US" sz="1700" dirty="0">
                <a:latin typeface="楷体" charset="0"/>
                <a:ea typeface="楷体" charset="0"/>
                <a:cs typeface="楷体" charset="0"/>
              </a:rPr>
              <a:t>徐州共有四处乾隆行宫，其中保存最完好的一处位于云龙山北麓，始建于清乾隆二十二年(1757)，也是如今我们所熟悉的徐州博物馆的所在地。</a:t>
            </a:r>
            <a:endParaRPr lang="zh-CN" altLang="en-US" sz="1700" dirty="0">
              <a:latin typeface="楷体" charset="0"/>
              <a:ea typeface="楷体" charset="0"/>
              <a:cs typeface="楷体" charset="0"/>
            </a:endParaRPr>
          </a:p>
          <a:p>
            <a:pPr marL="0" indent="457200">
              <a:buNone/>
            </a:pPr>
            <a:r>
              <a:rPr lang="zh-CN" altLang="en-US" sz="1700" dirty="0">
                <a:latin typeface="楷体" charset="0"/>
                <a:ea typeface="楷体" charset="0"/>
                <a:cs typeface="楷体" charset="0"/>
              </a:rPr>
              <a:t>这所坐落于云龙北麓的乾隆行宫，前后左右均为三进院落，大殿两侧是数十楹配殿，左右为园林、假山、亭、台、榭、阁等 。清末以来,行宫建筑大多已毁，仅存大殿。1979年在行宫东侧建了仿古碑园，小巧玲珑，典雅秀丽，碑坊壁上嵌苏轼、岳飞等名人的石刻多处。</a:t>
            </a:r>
            <a:endParaRPr lang="zh-CN" altLang="en-US" sz="1700" dirty="0">
              <a:latin typeface="楷体" charset="0"/>
              <a:ea typeface="楷体" charset="0"/>
              <a:cs typeface="楷体" charset="0"/>
            </a:endParaRPr>
          </a:p>
        </p:txBody>
      </p:sp>
      <p:pic>
        <p:nvPicPr>
          <p:cNvPr id="2" name="图片 1"/>
          <p:cNvPicPr>
            <a:picLocks noChangeAspect="1"/>
          </p:cNvPicPr>
          <p:nvPr>
            <p:custDataLst>
              <p:tags r:id="rId3"/>
            </p:custDataLst>
          </p:nvPr>
        </p:nvPicPr>
        <p:blipFill>
          <a:blip r:embed="rId4"/>
          <a:stretch>
            <a:fillRect/>
          </a:stretch>
        </p:blipFill>
        <p:spPr>
          <a:xfrm>
            <a:off x="6454458" y="1329055"/>
            <a:ext cx="3151505" cy="2721610"/>
          </a:xfrm>
          <a:prstGeom prst="rect">
            <a:avLst/>
          </a:prstGeom>
          <a:noFill/>
          <a:ln>
            <a:noFill/>
          </a:ln>
        </p:spPr>
      </p:pic>
      <p:pic>
        <p:nvPicPr>
          <p:cNvPr id="6" name="内容占位符 5"/>
          <p:cNvPicPr>
            <a:picLocks noChangeAspect="1"/>
          </p:cNvPicPr>
          <p:nvPr>
            <p:ph sz="quarter" idx="14"/>
          </p:nvPr>
        </p:nvPicPr>
        <p:blipFill>
          <a:blip r:embed="rId5"/>
          <a:stretch>
            <a:fillRect/>
          </a:stretch>
        </p:blipFill>
        <p:spPr>
          <a:xfrm>
            <a:off x="5245735" y="1143000"/>
            <a:ext cx="6470015" cy="4572000"/>
          </a:xfrm>
          <a:prstGeom prst="rect">
            <a:avLst/>
          </a:prstGeom>
        </p:spPr>
      </p:pic>
    </p:spTree>
    <p:custDataLst>
      <p:tags r:id="rId6"/>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67130" y="742950"/>
            <a:ext cx="9857740" cy="5066030"/>
          </a:xfrm>
        </p:spPr>
        <p:txBody>
          <a:bodyPr>
            <a:normAutofit/>
          </a:bodyPr>
          <a:lstStyle/>
          <a:p>
            <a:pPr marL="0" indent="0">
              <a:buNone/>
            </a:pPr>
            <a:r>
              <a:rPr lang="en-US" altLang="zh-CN" b="1"/>
              <a:t>    </a:t>
            </a:r>
            <a:r>
              <a:rPr lang="zh-CN" altLang="en-US" sz="2600" b="1"/>
              <a:t>（二）建造缘由</a:t>
            </a:r>
            <a:endParaRPr lang="zh-CN" altLang="en-US"/>
          </a:p>
          <a:p>
            <a:pPr marL="0" indent="457200">
              <a:lnSpc>
                <a:spcPts val="2600"/>
              </a:lnSpc>
              <a:buNone/>
            </a:pPr>
            <a:r>
              <a:rPr lang="zh-CN" altLang="en-US" sz="2000">
                <a:latin typeface="楷体" charset="0"/>
                <a:ea typeface="楷体" charset="0"/>
                <a:cs typeface="楷体" charset="0"/>
              </a:rPr>
              <a:t>乾隆在位60年曾6次南巡，其中4次来到徐州，主要目的是"阅河"，即视察黄河水情和治河工程。</a:t>
            </a:r>
            <a:endParaRPr lang="zh-CN" altLang="en-US" sz="2000">
              <a:latin typeface="楷体" charset="0"/>
              <a:ea typeface="楷体" charset="0"/>
              <a:cs typeface="楷体" charset="0"/>
            </a:endParaRPr>
          </a:p>
          <a:p>
            <a:pPr marL="0" indent="457200">
              <a:lnSpc>
                <a:spcPts val="2600"/>
              </a:lnSpc>
              <a:buNone/>
            </a:pPr>
            <a:r>
              <a:rPr lang="zh-CN" altLang="en-US" sz="2000">
                <a:latin typeface="楷体" charset="0"/>
                <a:ea typeface="楷体" charset="0"/>
                <a:cs typeface="楷体" charset="0"/>
              </a:rPr>
              <a:t>徐州在历史上黄河水患频发，乾隆二十一年(1756)秋，黄河在徐州孙家集一带漫溢决口，乾隆皇帝闻讯后，急命主管工程的董役在徐州修筑堤岸，堵塞决口，并</a:t>
            </a:r>
            <a:r>
              <a:rPr lang="zh-CN" altLang="en-US" sz="2000">
                <a:latin typeface="楷体" charset="0"/>
                <a:ea typeface="楷体" charset="0"/>
                <a:cs typeface="楷体" charset="0"/>
                <a:sym typeface="+mn-ea"/>
              </a:rPr>
              <a:t>力排众议，</a:t>
            </a:r>
            <a:r>
              <a:rPr lang="zh-CN" altLang="en-US" sz="2000">
                <a:latin typeface="楷体" charset="0"/>
                <a:ea typeface="楷体" charset="0"/>
                <a:cs typeface="楷体" charset="0"/>
              </a:rPr>
              <a:t>于次年(1757)四月亲自来到徐州视察灾情。水灾刚过的徐州，饥民遍野，瘟疫流行，一派凄惨景象。乾隆下令加固增筑河堤，并在徐州城北门外河堤上设立测水标志，以监视黄河河水的涨落，同时颁旨减免百姓的赋税，向百姓发放除疫药物等。</a:t>
            </a:r>
            <a:endParaRPr lang="zh-CN" altLang="en-US" sz="2000">
              <a:latin typeface="楷体" charset="0"/>
              <a:ea typeface="楷体" charset="0"/>
              <a:cs typeface="楷体" charset="0"/>
            </a:endParaRPr>
          </a:p>
          <a:p>
            <a:pPr marL="0" indent="457200">
              <a:lnSpc>
                <a:spcPts val="2600"/>
              </a:lnSpc>
              <a:buNone/>
            </a:pPr>
            <a:r>
              <a:rPr lang="zh-CN" altLang="en-US" sz="2000">
                <a:latin typeface="楷体" charset="0"/>
                <a:ea typeface="楷体" charset="0"/>
                <a:cs typeface="楷体" charset="0"/>
              </a:rPr>
              <a:t>此次视察以后，乾隆看到黄河对徐州的威胁非短期可以缓解，便指示地方官修建行宫，以便日后来徐"阅河"时居住。他颁旨道:"行宫之事，不必另择地，此不过在(龙神)庙旁就便一宿之地可耳，何须多费?庙墙周围宽展，足容数间，憩息一宿为妙，钦此。"</a:t>
            </a:r>
            <a:endParaRPr lang="zh-CN" altLang="en-US" sz="2000">
              <a:latin typeface="楷体" charset="0"/>
              <a:ea typeface="楷体" charset="0"/>
              <a:cs typeface="楷体" charset="0"/>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44270" y="742950"/>
            <a:ext cx="9857740" cy="5641975"/>
          </a:xfrm>
        </p:spPr>
        <p:txBody>
          <a:bodyPr>
            <a:normAutofit lnSpcReduction="20000"/>
          </a:bodyPr>
          <a:lstStyle/>
          <a:p>
            <a:pPr marL="0" indent="0">
              <a:buNone/>
            </a:pPr>
            <a:r>
              <a:rPr lang="zh-CN" altLang="en-US" sz="2600" b="1"/>
              <a:t>   （三）《试衣亭诗》史料实证</a:t>
            </a:r>
            <a:endParaRPr lang="zh-CN" altLang="en-US"/>
          </a:p>
          <a:p>
            <a:pPr marL="0" indent="457200">
              <a:lnSpc>
                <a:spcPts val="2600"/>
              </a:lnSpc>
              <a:buNone/>
            </a:pPr>
            <a:r>
              <a:rPr lang="zh-CN" altLang="en-US" sz="2000">
                <a:latin typeface="楷体" charset="0"/>
                <a:ea typeface="楷体" charset="0"/>
                <a:cs typeface="楷体" charset="0"/>
              </a:rPr>
              <a:t>在徐州，流传着许多乾隆到访的传说，但有证可考的却不多见。我们认为乾隆在徐州期间作的《试衣亭诗》能够较好地证实其来访徐州的经历，并生动再现他先后几次不同的心情变化。</a:t>
            </a:r>
            <a:endParaRPr lang="zh-CN" altLang="en-US" sz="2000">
              <a:latin typeface="楷体" charset="0"/>
              <a:ea typeface="楷体" charset="0"/>
              <a:cs typeface="楷体" charset="0"/>
            </a:endParaRPr>
          </a:p>
          <a:p>
            <a:pPr marL="0" indent="457200">
              <a:lnSpc>
                <a:spcPts val="2600"/>
              </a:lnSpc>
              <a:buNone/>
            </a:pPr>
            <a:r>
              <a:rPr lang="zh-CN" altLang="en-US" sz="2000">
                <a:latin typeface="楷体" charset="0"/>
                <a:ea typeface="楷体" charset="0"/>
                <a:cs typeface="楷体" charset="0"/>
              </a:rPr>
              <a:t>据《徐州府志》记载，乾隆一生四次来到徐州，除第三次外，其余三次在徐停留期间，均游览了云龙山，而且都创作或题写了“试衣亭诗”。</a:t>
            </a:r>
            <a:endParaRPr lang="zh-CN" altLang="en-US" sz="2000">
              <a:latin typeface="楷体" charset="0"/>
              <a:ea typeface="楷体" charset="0"/>
              <a:cs typeface="楷体" charset="0"/>
            </a:endParaRPr>
          </a:p>
          <a:p>
            <a:pPr marL="0" indent="457200">
              <a:lnSpc>
                <a:spcPts val="2600"/>
              </a:lnSpc>
              <a:buNone/>
            </a:pPr>
            <a:r>
              <a:rPr lang="zh-CN" altLang="en-US" sz="2000">
                <a:latin typeface="楷体" charset="0"/>
                <a:ea typeface="楷体" charset="0"/>
                <a:cs typeface="楷体" charset="0"/>
              </a:rPr>
              <a:t>乾隆第一次来到徐州，看到灾后徐州人民缺衣少食的情景，心情比较沉重，在游云龙山时写的《试衣亭用苏轼韵》，也体现了这种心情：</a:t>
            </a:r>
            <a:endParaRPr lang="zh-CN" altLang="en-US">
              <a:latin typeface="楷体" charset="0"/>
              <a:ea typeface="楷体" charset="0"/>
              <a:cs typeface="楷体" charset="0"/>
            </a:endParaRPr>
          </a:p>
          <a:p>
            <a:pPr marL="0" indent="0" algn="ctr">
              <a:buNone/>
            </a:pPr>
            <a:r>
              <a:rPr lang="zh-CN" altLang="en-US" sz="2400">
                <a:latin typeface="仿宋" charset="0"/>
                <a:ea typeface="仿宋" charset="0"/>
                <a:sym typeface="+mn-ea"/>
              </a:rPr>
              <a:t>试衣亭用苏轼韵</a:t>
            </a:r>
            <a:endParaRPr lang="zh-CN" altLang="en-US" sz="2400">
              <a:latin typeface="仿宋" charset="0"/>
              <a:ea typeface="仿宋" charset="0"/>
              <a:sym typeface="+mn-ea"/>
            </a:endParaRPr>
          </a:p>
          <a:p>
            <a:pPr marL="0" indent="0" algn="ctr">
              <a:buNone/>
            </a:pPr>
            <a:r>
              <a:rPr lang="zh-CN" altLang="en-US" sz="2400">
                <a:latin typeface="仿宋" charset="0"/>
                <a:ea typeface="仿宋" charset="0"/>
              </a:rPr>
              <a:t>【清】弘历</a:t>
            </a:r>
            <a:endParaRPr lang="zh-CN" altLang="en-US" sz="2400">
              <a:latin typeface="仿宋" charset="0"/>
              <a:ea typeface="仿宋" charset="0"/>
            </a:endParaRPr>
          </a:p>
          <a:p>
            <a:pPr marL="0" indent="0" algn="ctr">
              <a:buNone/>
            </a:pPr>
            <a:r>
              <a:rPr lang="zh-CN" altLang="en-US" sz="2400">
                <a:latin typeface="仿宋" charset="0"/>
                <a:ea typeface="仿宋" charset="0"/>
                <a:sym typeface="+mn-ea"/>
              </a:rPr>
              <a:t>瓮乏黄齑身缺衣，民艰露冕访斜晖。</a:t>
            </a:r>
            <a:endParaRPr lang="zh-CN" altLang="en-US" sz="2400">
              <a:latin typeface="仿宋" charset="0"/>
              <a:ea typeface="仿宋" charset="0"/>
              <a:sym typeface="+mn-ea"/>
            </a:endParaRPr>
          </a:p>
          <a:p>
            <a:pPr marL="0" indent="0" algn="ctr">
              <a:buNone/>
            </a:pPr>
            <a:r>
              <a:rPr lang="zh-CN" altLang="en-US" sz="2400">
                <a:latin typeface="仿宋" charset="0"/>
                <a:ea typeface="仿宋" charset="0"/>
                <a:sym typeface="+mn-ea"/>
              </a:rPr>
              <a:t>祗馀恧若先忧切，那有轩然逸兴飞。</a:t>
            </a:r>
            <a:endParaRPr lang="zh-CN" altLang="en-US">
              <a:latin typeface="仿宋" charset="0"/>
              <a:ea typeface="仿宋" charset="0"/>
            </a:endParaRPr>
          </a:p>
          <a:p>
            <a:pPr marL="0" indent="0">
              <a:buNone/>
            </a:pPr>
            <a:endParaRPr lang="zh-CN" altLang="en-US"/>
          </a:p>
          <a:p>
            <a:pPr marL="0" indent="0">
              <a:buNone/>
            </a:pPr>
            <a:endParaRPr lang="zh-CN" altLang="en-US"/>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494790" y="658495"/>
            <a:ext cx="9507220" cy="5165090"/>
          </a:xfrm>
        </p:spPr>
        <p:txBody>
          <a:bodyPr>
            <a:normAutofit lnSpcReduction="20000"/>
          </a:bodyPr>
          <a:lstStyle/>
          <a:p>
            <a:pPr marL="0" indent="0">
              <a:buNone/>
            </a:pPr>
            <a:endParaRPr lang="zh-CN" altLang="en-US"/>
          </a:p>
          <a:p>
            <a:pPr marL="0" indent="457200">
              <a:lnSpc>
                <a:spcPts val="2600"/>
              </a:lnSpc>
              <a:buNone/>
            </a:pPr>
            <a:r>
              <a:rPr lang="zh-CN" altLang="en-US" sz="2000">
                <a:latin typeface="楷体" charset="0"/>
                <a:ea typeface="楷体" charset="0"/>
                <a:sym typeface="+mn-ea"/>
              </a:rPr>
              <a:t>乾隆第二次来到徐州，看到徐州人民一番安居乐业的景象，心里甚感欣慰。他兴致勃勃地游览云龙山，写下《试衣亭用苏轼韵二首》，表现出比较欢快的情调：</a:t>
            </a:r>
            <a:endParaRPr lang="zh-CN" altLang="en-US">
              <a:sym typeface="+mn-ea"/>
            </a:endParaRPr>
          </a:p>
          <a:p>
            <a:pPr marL="0" algn="ctr">
              <a:buNone/>
            </a:pPr>
            <a:r>
              <a:rPr lang="zh-CN" altLang="en-US" sz="2000">
                <a:latin typeface="仿宋" charset="0"/>
                <a:ea typeface="仿宋" charset="0"/>
                <a:sym typeface="+mn-ea"/>
              </a:rPr>
              <a:t>试衣亭用苏轼韵二首</a:t>
            </a:r>
            <a:endParaRPr lang="zh-CN" altLang="en-US" sz="2000">
              <a:latin typeface="仿宋" charset="0"/>
              <a:ea typeface="仿宋" charset="0"/>
              <a:sym typeface="+mn-ea"/>
            </a:endParaRPr>
          </a:p>
          <a:p>
            <a:pPr marL="0" algn="ctr">
              <a:buNone/>
            </a:pPr>
            <a:r>
              <a:rPr lang="zh-CN" altLang="en-US" sz="2000">
                <a:latin typeface="仿宋" charset="0"/>
                <a:ea typeface="仿宋" charset="0"/>
                <a:sym typeface="+mn-ea"/>
              </a:rPr>
              <a:t>【清】弘历</a:t>
            </a:r>
            <a:endParaRPr lang="zh-CN" altLang="en-US" sz="2000">
              <a:latin typeface="仿宋" charset="0"/>
              <a:ea typeface="仿宋" charset="0"/>
              <a:sym typeface="+mn-ea"/>
            </a:endParaRPr>
          </a:p>
          <a:p>
            <a:pPr marL="0" algn="ctr">
              <a:buNone/>
            </a:pPr>
            <a:r>
              <a:rPr lang="zh-CN" altLang="en-US" sz="2000">
                <a:latin typeface="仿宋" charset="0"/>
                <a:ea typeface="仿宋" charset="0"/>
                <a:sym typeface="+mn-ea"/>
              </a:rPr>
              <a:t>（其一）</a:t>
            </a:r>
            <a:endParaRPr lang="zh-CN" altLang="en-US" sz="2000">
              <a:latin typeface="仿宋" charset="0"/>
              <a:ea typeface="仿宋" charset="0"/>
              <a:sym typeface="+mn-ea"/>
            </a:endParaRPr>
          </a:p>
          <a:p>
            <a:pPr marL="0" algn="ctr">
              <a:buNone/>
            </a:pPr>
            <a:r>
              <a:rPr lang="zh-CN" altLang="en-US" sz="2000">
                <a:latin typeface="仿宋" charset="0"/>
                <a:ea typeface="仿宋" charset="0"/>
                <a:sym typeface="+mn-ea"/>
              </a:rPr>
              <a:t>放荡云龙试点衣，故人赴选趁行晖。临期那契立京国，一片心随去马飞。</a:t>
            </a:r>
            <a:endParaRPr lang="zh-CN" altLang="en-US" sz="2000">
              <a:latin typeface="仿宋" charset="0"/>
              <a:ea typeface="仿宋" charset="0"/>
              <a:sym typeface="+mn-ea"/>
            </a:endParaRPr>
          </a:p>
          <a:p>
            <a:pPr marL="0" algn="ctr">
              <a:buNone/>
            </a:pPr>
            <a:r>
              <a:rPr lang="zh-CN" altLang="en-US" sz="2000">
                <a:latin typeface="仿宋" charset="0"/>
                <a:ea typeface="仿宋" charset="0"/>
                <a:sym typeface="+mn-ea"/>
              </a:rPr>
              <a:t>（其二）</a:t>
            </a:r>
            <a:endParaRPr lang="zh-CN" altLang="en-US" sz="2000">
              <a:latin typeface="仿宋" charset="0"/>
              <a:ea typeface="仿宋" charset="0"/>
              <a:sym typeface="+mn-ea"/>
            </a:endParaRPr>
          </a:p>
          <a:p>
            <a:pPr marL="0" algn="ctr">
              <a:buNone/>
            </a:pPr>
            <a:r>
              <a:rPr lang="zh-CN" altLang="en-US" sz="2000">
                <a:latin typeface="仿宋" charset="0"/>
                <a:ea typeface="仿宋" charset="0"/>
                <a:sym typeface="+mn-ea"/>
              </a:rPr>
              <a:t>稍喜徐民足食衣，马头莫漫颂宸晖。前巡茕状犹满眼，祗觉流阴迅似飞。</a:t>
            </a:r>
            <a:endParaRPr lang="zh-CN" altLang="en-US" sz="2000">
              <a:latin typeface="仿宋" charset="0"/>
              <a:ea typeface="仿宋" charset="0"/>
              <a:sym typeface="+mn-ea"/>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44270" y="1052195"/>
            <a:ext cx="9857740" cy="4771390"/>
          </a:xfrm>
        </p:spPr>
        <p:txBody>
          <a:bodyPr>
            <a:normAutofit lnSpcReduction="10000"/>
          </a:bodyPr>
          <a:lstStyle/>
          <a:p>
            <a:pPr marL="0" indent="0">
              <a:buNone/>
            </a:pPr>
            <a:r>
              <a:rPr lang="en-US" sz="2600" b="1">
                <a:latin typeface="隶书" charset="0"/>
                <a:cs typeface="隶书" charset="0"/>
              </a:rPr>
              <a:t>   （四）旧宫新貌</a:t>
            </a:r>
            <a:endParaRPr lang="en-US"/>
          </a:p>
          <a:p>
            <a:pPr marL="0" indent="457200">
              <a:lnSpc>
                <a:spcPts val="2600"/>
              </a:lnSpc>
              <a:buNone/>
            </a:pPr>
            <a:r>
              <a:rPr lang="en-US" sz="2000">
                <a:latin typeface="楷体" charset="0"/>
                <a:ea typeface="楷体" charset="0"/>
                <a:cs typeface="楷体" charset="0"/>
              </a:rPr>
              <a:t>1959年以后对乾隆行宫进行过5次维修。1980年对大殿进行翻修，1990年对屋面进行维修，1992年对大殿屋面进行维修，1997年拆除了厢房，2006年对彩绘、梁架、油漆、地面、基台进行了维修。</a:t>
            </a:r>
            <a:endParaRPr lang="en-US" sz="2000">
              <a:latin typeface="楷体" charset="0"/>
              <a:ea typeface="楷体" charset="0"/>
              <a:cs typeface="楷体" charset="0"/>
            </a:endParaRPr>
          </a:p>
          <a:p>
            <a:pPr marL="0" indent="457200">
              <a:lnSpc>
                <a:spcPts val="2600"/>
              </a:lnSpc>
              <a:buNone/>
            </a:pPr>
            <a:r>
              <a:rPr lang="en-US" sz="2000">
                <a:latin typeface="楷体" charset="0"/>
                <a:ea typeface="楷体" charset="0"/>
                <a:cs typeface="楷体" charset="0"/>
              </a:rPr>
              <a:t>改造全面完成后，乾隆行宫的庭院部分将作为非物质文化遗产的表演场所，碑园后楼展厅作为非物质文化遗产的实物展示场所，免费向市民开放，让参观者在欣赏碑园优美景色的同时，感受徐州深厚的传统文化。徐州市民将又多了一处以园林景观和传统文化为主题的免费休闲场所。</a:t>
            </a:r>
            <a:endParaRPr lang="en-US" sz="2000">
              <a:latin typeface="楷体" charset="0"/>
              <a:ea typeface="楷体" charset="0"/>
              <a:cs typeface="楷体" charset="0"/>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sz="quarter" idx="13"/>
            <p:custDataLst>
              <p:tags r:id="rId1"/>
            </p:custDataLst>
          </p:nvPr>
        </p:nvSpPr>
        <p:spPr>
          <a:xfrm>
            <a:off x="1167130" y="1043305"/>
            <a:ext cx="9857740" cy="4771390"/>
          </a:xfrm>
        </p:spPr>
        <p:txBody>
          <a:bodyPr>
            <a:normAutofit lnSpcReduction="10000"/>
          </a:bodyPr>
          <a:lstStyle/>
          <a:p>
            <a:pPr marL="0" indent="0">
              <a:buNone/>
            </a:pPr>
            <a:r>
              <a:rPr lang="en-US" sz="2600" b="1">
                <a:latin typeface="隶书" charset="0"/>
                <a:cs typeface="隶书" charset="0"/>
              </a:rPr>
              <a:t>   （五）</a:t>
            </a:r>
            <a:r>
              <a:rPr lang="zh-CN" altLang="en-US" sz="2600" b="1">
                <a:latin typeface="隶书" charset="0"/>
                <a:cs typeface="隶书" charset="0"/>
              </a:rPr>
              <a:t>小结</a:t>
            </a:r>
            <a:endParaRPr lang="en-US"/>
          </a:p>
          <a:p>
            <a:pPr marL="0" indent="457200">
              <a:buNone/>
            </a:pPr>
            <a:r>
              <a:rPr lang="en-US" sz="2400">
                <a:latin typeface="楷体" charset="0"/>
                <a:ea typeface="楷体" charset="0"/>
                <a:cs typeface="楷体" charset="0"/>
              </a:rPr>
              <a:t>乾隆行宫作为徐州重要历史建筑，结构规整，气势雄伟。其作为乾隆视察黄河水情和治河工程的南巡过程中所建的行宫，体现出一代明君体恤民情、心系百姓的统治理念。</a:t>
            </a:r>
            <a:endParaRPr lang="en-US" sz="2400">
              <a:latin typeface="楷体" charset="0"/>
              <a:ea typeface="楷体" charset="0"/>
              <a:cs typeface="楷体" charset="0"/>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583200" y="145"/>
            <a:ext cx="3960000" cy="882000"/>
          </a:xfrm>
        </p:spPr>
        <p:txBody>
          <a:bodyPr/>
          <a:lstStyle/>
          <a:p>
            <a:r>
              <a:rPr lang="zh-CN" altLang="zh-CN" dirty="0"/>
              <a:t>二、燕子楼</a:t>
            </a:r>
            <a:endParaRPr lang="zh-CN" altLang="zh-CN" dirty="0"/>
          </a:p>
        </p:txBody>
      </p:sp>
      <p:sp>
        <p:nvSpPr>
          <p:cNvPr id="8" name="文本占位符 7"/>
          <p:cNvSpPr>
            <a:spLocks noGrp="1"/>
          </p:cNvSpPr>
          <p:nvPr>
            <p:ph type="body" sz="quarter" idx="13"/>
            <p:custDataLst>
              <p:tags r:id="rId2"/>
            </p:custDataLst>
          </p:nvPr>
        </p:nvSpPr>
        <p:spPr>
          <a:xfrm>
            <a:off x="474980" y="882015"/>
            <a:ext cx="4370705" cy="5553075"/>
          </a:xfrm>
        </p:spPr>
        <p:txBody>
          <a:bodyPr>
            <a:normAutofit/>
          </a:bodyPr>
          <a:lstStyle/>
          <a:p>
            <a:pPr marL="0" indent="457200">
              <a:buNone/>
            </a:pPr>
            <a:r>
              <a:rPr lang="en-US" altLang="zh-CN" dirty="0"/>
              <a:t> </a:t>
            </a:r>
            <a:r>
              <a:rPr lang="zh-CN" altLang="en-US" sz="2300" dirty="0">
                <a:latin typeface="楷体" charset="0"/>
                <a:ea typeface="楷体" charset="0"/>
              </a:rPr>
              <a:t>燕子楼，江苏徐州五大名楼之一，因飞檐挑角形如飞燕而得名，现位于徐州市市区云龙公园知春岛上。</a:t>
            </a:r>
            <a:endParaRPr lang="zh-CN" altLang="en-US" sz="2300" dirty="0">
              <a:latin typeface="楷体" charset="0"/>
              <a:ea typeface="楷体" charset="0"/>
            </a:endParaRPr>
          </a:p>
          <a:p>
            <a:pPr marL="0" indent="457200">
              <a:buNone/>
            </a:pPr>
            <a:r>
              <a:rPr lang="zh-CN" altLang="en-US" sz="2300" dirty="0">
                <a:latin typeface="楷体" charset="0"/>
                <a:ea typeface="楷体" charset="0"/>
              </a:rPr>
              <a:t>燕子楼两面临水，掩映在树木花丛之中。楼二层，飞檐挑角，花棱雕窗，造型别致。楼内陈列着红木家具，悬挂着赵朴初题写的白居易咏燕子楼的诗句。</a:t>
            </a:r>
            <a:endParaRPr lang="zh-CN" altLang="en-US" sz="2000" dirty="0">
              <a:latin typeface="仿宋" charset="0"/>
              <a:ea typeface="仿宋" charset="0"/>
            </a:endParaRPr>
          </a:p>
        </p:txBody>
      </p:sp>
      <p:pic>
        <p:nvPicPr>
          <p:cNvPr id="2" name="图片 1"/>
          <p:cNvPicPr>
            <a:picLocks noChangeAspect="1"/>
          </p:cNvPicPr>
          <p:nvPr>
            <p:custDataLst>
              <p:tags r:id="rId3"/>
            </p:custDataLst>
          </p:nvPr>
        </p:nvPicPr>
        <p:blipFill>
          <a:blip r:embed="rId4"/>
          <a:stretch>
            <a:fillRect/>
          </a:stretch>
        </p:blipFill>
        <p:spPr>
          <a:xfrm>
            <a:off x="6454458" y="1329055"/>
            <a:ext cx="3151505" cy="2721610"/>
          </a:xfrm>
          <a:prstGeom prst="rect">
            <a:avLst/>
          </a:prstGeom>
          <a:noFill/>
          <a:ln>
            <a:noFill/>
          </a:ln>
        </p:spPr>
      </p:pic>
      <p:pic>
        <p:nvPicPr>
          <p:cNvPr id="5" name="图片 1"/>
          <p:cNvPicPr>
            <a:picLocks noChangeAspect="1"/>
          </p:cNvPicPr>
          <p:nvPr>
            <p:ph sz="quarter" idx="14"/>
          </p:nvPr>
        </p:nvPicPr>
        <p:blipFill>
          <a:blip r:embed="rId4"/>
          <a:stretch>
            <a:fillRect/>
          </a:stretch>
        </p:blipFill>
        <p:spPr>
          <a:xfrm>
            <a:off x="4845685" y="223520"/>
            <a:ext cx="6750685" cy="6137275"/>
          </a:xfrm>
          <a:prstGeom prst="rect">
            <a:avLst/>
          </a:prstGeom>
          <a:noFill/>
          <a:ln>
            <a:noFill/>
          </a:ln>
        </p:spPr>
      </p:pic>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SLIDE_BACKGROUND_TYPE" val="topBottom"/>
  <p:tag name="KSO_WM_SLIDE_BK_DARK_LIGHT" val="1"/>
  <p:tag name="KSO_WM_UNIT_SUBTYPE" val="h"/>
  <p:tag name="KSO_WM_UNIT_TYPE" val="i"/>
  <p:tag name="KSO_WM_UNIT_INDEX" val="1"/>
  <p:tag name="KSO_WM_UNIT_BK_DARK_LIGHT"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SLIDE_BACKGROUND_TYPE" val="bottomTop"/>
  <p:tag name="KSO_WM_SLIDE_BK_DARK_LIGHT" val="1"/>
  <p:tag name="KSO_WM_UNIT_SUBTYPE" val="h"/>
  <p:tag name="KSO_WM_UNIT_TYPE" val="i"/>
  <p:tag name="KSO_WM_UNIT_INDEX" val="1"/>
  <p:tag name="KSO_WM_UNIT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SLIDE_BACKGROUND_TYPE" val="navigation"/>
  <p:tag name="KSO_WM_SLIDE_BK_DARK_LIGHT" val="1"/>
  <p:tag name="KSO_WM_UNIT_SUBTYPE" val="h"/>
  <p:tag name="KSO_WM_UNIT_TYPE" val="i"/>
  <p:tag name="KSO_WM_UNIT_INDEX" val="1"/>
  <p:tag name="KSO_WM_UNIT_BK_DARK_LIGHT"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SUBTYPE" val="h"/>
  <p:tag name="KSO_WM_UNIT_TYPE" val="i"/>
  <p:tag name="KSO_WM_UNIT_INDEX" val="1"/>
  <p:tag name="KSO_WM_UNIT_BK_DARK_LIGHT"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73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730"/>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3730"/>
  <p:tag name="KSO_WM_TEMPLATE_MASTER_THUMB_INDEX" val="12"/>
  <p:tag name="KSO_WM_TEMPLATE_THUMBS_INDEX" val="1、4、6、7、8、9、10、11、12、13、14"/>
</p:tagLst>
</file>

<file path=ppt/tags/tag145.xml><?xml version="1.0" encoding="utf-8"?>
<p:tagLst xmlns:p="http://schemas.openxmlformats.org/presentationml/2006/main">
  <p:tag name="KSO_WM_UNIT_ISCONTENTSTITLE" val="0"/>
  <p:tag name="KSO_WM_UNIT_NOCLEAR" val="0"/>
  <p:tag name="KSO_WM_UNIT_VALUE" val="4"/>
  <p:tag name="KSO_WM_UNIT_HIGHLIGHT" val="0"/>
  <p:tag name="KSO_WM_UNIT_COMPATIBLE" val="0"/>
  <p:tag name="KSO_WM_UNIT_DIAGRAM_ISNUMVISUAL" val="0"/>
  <p:tag name="KSO_WM_UNIT_DIAGRAM_ISREFERUNIT" val="0"/>
  <p:tag name="KSO_WM_UNIT_TYPE" val="a"/>
  <p:tag name="KSO_WM_UNIT_INDEX" val="1"/>
  <p:tag name="KSO_WM_UNIT_ID" val="custom20203730_1*a*1"/>
  <p:tag name="KSO_WM_TEMPLATE_CATEGORY" val="custom"/>
  <p:tag name="KSO_WM_TEMPLATE_INDEX" val="20203730"/>
  <p:tag name="KSO_WM_UNIT_LAYERLEVEL" val="1"/>
  <p:tag name="KSO_WM_TAG_VERSION" val="1.0"/>
  <p:tag name="KSO_WM_BEAUTIFY_FLAG" val="#wm#"/>
  <p:tag name="KSO_WM_UNIT_PRESET_TEXT" val="国潮来袭"/>
  <p:tag name="KSO_WM_UNIT_ISNUMDGMTITLE" val="0"/>
</p:tagLst>
</file>

<file path=ppt/tags/tag146.xml><?xml version="1.0" encoding="utf-8"?>
<p:tagLst xmlns:p="http://schemas.openxmlformats.org/presentationml/2006/main">
  <p:tag name="KSO_WM_SLIDE_ID" val="custom20203730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3730"/>
  <p:tag name="KSO_WM_SLIDE_LAYOUT" val="a_b"/>
  <p:tag name="KSO_WM_SLIDE_LAYOUT_CNT" val="1_1"/>
  <p:tag name="KSO_WM_TEMPLATE_MASTER_THUMB_INDEX" val="12"/>
  <p:tag name="KSO_WM_TEMPLATE_THUMBS_INDEX" val="1、4、6、7、8、9、10、11、12、13、14、15"/>
  <p:tag name="KSO_WM_SPECIAL_SOURCE" val="bdnull"/>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f*1_1_1"/>
  <p:tag name="KSO_WM_TEMPLATE_CATEGORY" val="custom"/>
  <p:tag name="KSO_WM_TEMPLATE_INDEX" val="20203730"/>
  <p:tag name="KSO_WM_UNIT_LAYERLEVEL" val="1_1_1"/>
  <p:tag name="KSO_WM_TAG_VERSION" val="1.0"/>
  <p:tag name="KSO_WM_BEAUTIFY_FLAG" val="#wm#"/>
  <p:tag name="KSO_WM_UNIT_NOCLEAR" val="0"/>
  <p:tag name="KSO_WM_DIAGRAM_GROUP_CODE" val="l1-1"/>
  <p:tag name="KSO_WM_UNIT_TYPE" val="l_h_f"/>
  <p:tag name="KSO_WM_UNIT_INDEX" val="1_1_1"/>
  <p:tag name="KSO_WM_UNIT_PRESET_TEXT" val="点击此处添加小标题"/>
  <p:tag name="KSO_WM_UNIT_VALUE" val="10"/>
  <p:tag name="KSO_WM_UNIT_SUBTYPE" val="a"/>
  <p:tag name="KSO_WM_UNIT_TEXT_FILL_FORE_SCHEMECOLOR_INDEX" val="5"/>
  <p:tag name="KSO_WM_UNIT_TEXT_FILL_TYPE" val="1"/>
  <p:tag name="KSO_WM_UNIT_USESOURCEFORMAT_APPLY"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1_2"/>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1_2"/>
  <p:tag name="KSO_WM_UNIT_USESOURCEFORMAT_APPLY"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1_1"/>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1_1"/>
  <p:tag name="KSO_WM_UNIT_TEXT_FILL_FORE_SCHEMECOLOR_INDEX" val="13"/>
  <p:tag name="KSO_WM_UNIT_TEXT_FILL_TYPE" val="1"/>
  <p:tag name="KSO_WM_UNIT_USESOURCEFORMAT_APPLY"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f*1_2_1"/>
  <p:tag name="KSO_WM_TEMPLATE_CATEGORY" val="custom"/>
  <p:tag name="KSO_WM_TEMPLATE_INDEX" val="20203730"/>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点击此处添加小标题"/>
  <p:tag name="KSO_WM_UNIT_VALUE" val="10"/>
  <p:tag name="KSO_WM_UNIT_SUBTYPE" val="a"/>
  <p:tag name="KSO_WM_UNIT_TEXT_FILL_FORE_SCHEMECOLOR_INDEX" val="5"/>
  <p:tag name="KSO_WM_UNIT_TEXT_FILL_TYPE" val="1"/>
  <p:tag name="KSO_WM_UNIT_USESOURCEFORMAT_APPLY"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2_1"/>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2_1"/>
  <p:tag name="KSO_WM_UNIT_USESOURCEFORMAT_APPLY"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2_2"/>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2_2"/>
  <p:tag name="KSO_WM_UNIT_TEXT_FILL_FORE_SCHEMECOLOR_INDEX" val="13"/>
  <p:tag name="KSO_WM_UNIT_TEXT_FILL_TYPE" val="1"/>
  <p:tag name="KSO_WM_UNIT_USESOURCEFORMAT_APPLY"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f*1_3_1"/>
  <p:tag name="KSO_WM_TEMPLATE_CATEGORY" val="custom"/>
  <p:tag name="KSO_WM_TEMPLATE_INDEX" val="20203730"/>
  <p:tag name="KSO_WM_UNIT_LAYERLEVEL" val="1_1_1"/>
  <p:tag name="KSO_WM_TAG_VERSION" val="1.0"/>
  <p:tag name="KSO_WM_BEAUTIFY_FLAG" val="#wm#"/>
  <p:tag name="KSO_WM_UNIT_NOCLEAR" val="0"/>
  <p:tag name="KSO_WM_DIAGRAM_GROUP_CODE" val="l1-1"/>
  <p:tag name="KSO_WM_UNIT_TYPE" val="l_h_f"/>
  <p:tag name="KSO_WM_UNIT_INDEX" val="1_3_1"/>
  <p:tag name="KSO_WM_UNIT_PRESET_TEXT" val="点击此处添加小标题"/>
  <p:tag name="KSO_WM_UNIT_VALUE" val="10"/>
  <p:tag name="KSO_WM_UNIT_SUBTYPE" val="a"/>
  <p:tag name="KSO_WM_UNIT_TEXT_FILL_FORE_SCHEMECOLOR_INDEX" val="5"/>
  <p:tag name="KSO_WM_UNIT_TEXT_FILL_TYPE" val="1"/>
  <p:tag name="KSO_WM_UNIT_USESOURCEFORMAT_APPLY"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3_1"/>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3_1"/>
  <p:tag name="KSO_WM_UNIT_USESOURCEFORMAT_APPLY"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3_2"/>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3_2"/>
  <p:tag name="KSO_WM_UNIT_TEXT_FILL_FORE_SCHEMECOLOR_INDEX" val="13"/>
  <p:tag name="KSO_WM_UNIT_TEXT_FILL_TYPE" val="1"/>
  <p:tag name="KSO_WM_UNIT_USESOURCEFORMAT_APPLY"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f*1_4_1"/>
  <p:tag name="KSO_WM_TEMPLATE_CATEGORY" val="custom"/>
  <p:tag name="KSO_WM_TEMPLATE_INDEX" val="20203730"/>
  <p:tag name="KSO_WM_UNIT_LAYERLEVEL" val="1_1_1"/>
  <p:tag name="KSO_WM_TAG_VERSION" val="1.0"/>
  <p:tag name="KSO_WM_BEAUTIFY_FLAG" val="#wm#"/>
  <p:tag name="KSO_WM_UNIT_NOCLEAR" val="0"/>
  <p:tag name="KSO_WM_DIAGRAM_GROUP_CODE" val="l1-1"/>
  <p:tag name="KSO_WM_UNIT_TYPE" val="l_h_f"/>
  <p:tag name="KSO_WM_UNIT_INDEX" val="1_4_1"/>
  <p:tag name="KSO_WM_UNIT_PRESET_TEXT" val="点击此处添加小标题"/>
  <p:tag name="KSO_WM_UNIT_VALUE" val="10"/>
  <p:tag name="KSO_WM_UNIT_SUBTYPE" val="a"/>
  <p:tag name="KSO_WM_UNIT_TEXT_FILL_FORE_SCHEMECOLOR_INDEX" val="5"/>
  <p:tag name="KSO_WM_UNIT_TEXT_FILL_TYPE" val="1"/>
  <p:tag name="KSO_WM_UNIT_USESOURCEFORMAT_APPLY"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4_1"/>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4_1"/>
  <p:tag name="KSO_WM_UNIT_USESOURCEFORMAT_APPLY"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5*l_h_i*1_4_2"/>
  <p:tag name="KSO_WM_TEMPLATE_CATEGORY" val="custom"/>
  <p:tag name="KSO_WM_TEMPLATE_INDEX" val="20203730"/>
  <p:tag name="KSO_WM_UNIT_LAYERLEVEL" val="1_1_1"/>
  <p:tag name="KSO_WM_TAG_VERSION" val="1.0"/>
  <p:tag name="KSO_WM_BEAUTIFY_FLAG" val="#wm#"/>
  <p:tag name="KSO_WM_DIAGRAM_GROUP_CODE" val="l1-1"/>
  <p:tag name="KSO_WM_UNIT_TYPE" val="l_h_i"/>
  <p:tag name="KSO_WM_UNIT_INDEX" val="1_4_2"/>
  <p:tag name="KSO_WM_UNIT_TEXT_FILL_FORE_SCHEMECOLOR_INDEX" val="13"/>
  <p:tag name="KSO_WM_UNIT_TEXT_FILL_TYPE" val="1"/>
  <p:tag name="KSO_WM_UNIT_USESOURCEFORMAT_APPLY" val="1"/>
</p:tagLst>
</file>

<file path=ppt/tags/tag159.xml><?xml version="1.0" encoding="utf-8"?>
<p:tagLst xmlns:p="http://schemas.openxmlformats.org/presentationml/2006/main">
  <p:tag name="KSO_WM_UNIT_ISCONTENTSTITLE" val="1"/>
  <p:tag name="KSO_WM_UNIT_PRESET_TEXT" val="目录"/>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3730_5*a*1"/>
  <p:tag name="KSO_WM_TEMPLATE_CATEGORY" val="custom"/>
  <p:tag name="KSO_WM_TEMPLATE_INDEX" val="20203730"/>
  <p:tag name="KSO_WM_UNIT_LAYERLEVEL" val="1"/>
  <p:tag name="KSO_WM_TAG_VERSION" val="1.0"/>
  <p:tag name="KSO_WM_BEAUTIFY_FLAG" val="#wm#"/>
  <p:tag name="KSO_WM_UNIT_ISNUMDGMTITLE" val="0"/>
  <p:tag name="KSO_WM_UNIT_TEXT_FILL_FORE_SCHEMECOLOR_INDEX" val="5"/>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SLIDE_ID" val="custom20203730_5"/>
  <p:tag name="KSO_WM_TEMPLATE_SUBCATEGORY" val="0"/>
  <p:tag name="KSO_WM_TEMPLATE_MASTER_TYPE" val="1"/>
  <p:tag name="KSO_WM_TEMPLATE_COLOR_TYPE" val="1"/>
  <p:tag name="KSO_WM_SLIDE_TYPE" val="contents"/>
  <p:tag name="KSO_WM_SLIDE_SUBTYPE" val="diag"/>
  <p:tag name="KSO_WM_SLIDE_ITEM_CNT" val="5"/>
  <p:tag name="KSO_WM_SLIDE_INDEX" val="5"/>
  <p:tag name="KSO_WM_DIAGRAM_GROUP_CODE" val="l1-1"/>
  <p:tag name="KSO_WM_SLIDE_DIAGTYPE" val="l"/>
  <p:tag name="KSO_WM_TAG_VERSION" val="1.0"/>
  <p:tag name="KSO_WM_BEAUTIFY_FLAG" val="#wm#"/>
  <p:tag name="KSO_WM_TEMPLATE_CATEGORY" val="custom"/>
  <p:tag name="KSO_WM_TEMPLATE_INDEX" val="20203730"/>
  <p:tag name="KSO_WM_SLIDE_LAYOUT" val="a_l"/>
  <p:tag name="KSO_WM_SLIDE_LAYOUT_CNT" val="1_1"/>
  <p:tag name="KSO_WM_SPECIAL_SOURCE" val="bdnull"/>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0*a*1"/>
  <p:tag name="KSO_WM_TEMPLATE_CATEGORY" val="custom"/>
  <p:tag name="KSO_WM_TEMPLATE_INDEX" val="20203730"/>
  <p:tag name="KSO_WM_UNIT_LAYERLEVEL" val="1"/>
  <p:tag name="KSO_WM_TAG_VERSION" val="1.0"/>
  <p:tag name="KSO_WM_BEAUTIFY_FLAG" val="#wm#"/>
  <p:tag name="KSO_WM_UNIT_ISCONTENTSTITLE" val="0"/>
  <p:tag name="KSO_WM_UNIT_PRESET_TEXT" val="添加标题"/>
  <p:tag name="KSO_WM_UNIT_NOCLEAR" val="0"/>
  <p:tag name="KSO_WM_UNIT_VALUE" val="9"/>
  <p:tag name="KSO_WM_UNIT_TYPE" val="a"/>
  <p:tag name="KSO_WM_UNIT_INDEX" val="1"/>
  <p:tag name="KSO_WM_UNIT_ISNUMDGMTITLE" val="0"/>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0*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216"/>
  <p:tag name="KSO_WM_UNIT_TYPE" val="f"/>
  <p:tag name="KSO_WM_UNIT_INDEX" val="1"/>
  <p:tag name="KSO_WM_UNIT_SUBTYPE" val="a"/>
</p:tagLst>
</file>

<file path=ppt/tags/tag163.xml><?xml version="1.0" encoding="utf-8"?>
<p:tagLst xmlns:p="http://schemas.openxmlformats.org/presentationml/2006/main">
  <p:tag name="KSO_WM_UNIT_PLACING_PICTURE_USER_VIEWPORT" val="{&quot;height&quot;:4286,&quot;width&quot;:4963}"/>
</p:tagLst>
</file>

<file path=ppt/tags/tag164.xml><?xml version="1.0" encoding="utf-8"?>
<p:tagLst xmlns:p="http://schemas.openxmlformats.org/presentationml/2006/main">
  <p:tag name="KSO_WM_SLIDE_ID" val="custom20203730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3730"/>
  <p:tag name="KSO_WM_SLIDE_TYPE" val="text"/>
  <p:tag name="KSO_WM_SLIDE_SUBTYPE" val="picTxt"/>
  <p:tag name="KSO_WM_SLIDE_SIZE" val="865*400"/>
  <p:tag name="KSO_WM_SLIDE_POSITION" val="45*60"/>
  <p:tag name="KSO_WM_SLIDE_LAYOUT" val="a_d_f"/>
  <p:tag name="KSO_WM_SLIDE_LAYOUT_CNT" val="1_1_1"/>
  <p:tag name="KSO_WM_SPECIAL_SOURCE" val="bdnull"/>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6.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8.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2.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4.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0*a*1"/>
  <p:tag name="KSO_WM_TEMPLATE_CATEGORY" val="custom"/>
  <p:tag name="KSO_WM_TEMPLATE_INDEX" val="20203730"/>
  <p:tag name="KSO_WM_UNIT_LAYERLEVEL" val="1"/>
  <p:tag name="KSO_WM_TAG_VERSION" val="1.0"/>
  <p:tag name="KSO_WM_BEAUTIFY_FLAG" val="#wm#"/>
  <p:tag name="KSO_WM_UNIT_ISCONTENTSTITLE" val="0"/>
  <p:tag name="KSO_WM_UNIT_PRESET_TEXT" val="添加标题"/>
  <p:tag name="KSO_WM_UNIT_NOCLEAR" val="0"/>
  <p:tag name="KSO_WM_UNIT_VALUE" val="9"/>
  <p:tag name="KSO_WM_UNIT_TYPE" val="a"/>
  <p:tag name="KSO_WM_UNIT_INDEX" val="1"/>
  <p:tag name="KSO_WM_UNIT_ISNUMDGMTITLE" val="0"/>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0*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216"/>
  <p:tag name="KSO_WM_UNIT_TYPE" val="f"/>
  <p:tag name="KSO_WM_UNIT_INDEX" val="1"/>
  <p:tag name="KSO_WM_UNIT_SUBTYPE" val="a"/>
</p:tagLst>
</file>

<file path=ppt/tags/tag177.xml><?xml version="1.0" encoding="utf-8"?>
<p:tagLst xmlns:p="http://schemas.openxmlformats.org/presentationml/2006/main">
  <p:tag name="KSO_WM_UNIT_PLACING_PICTURE_USER_VIEWPORT" val="{&quot;height&quot;:4286,&quot;width&quot;:4963}"/>
</p:tagLst>
</file>

<file path=ppt/tags/tag178.xml><?xml version="1.0" encoding="utf-8"?>
<p:tagLst xmlns:p="http://schemas.openxmlformats.org/presentationml/2006/main">
  <p:tag name="KSO_WM_SLIDE_ID" val="custom20203730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3730"/>
  <p:tag name="KSO_WM_SLIDE_TYPE" val="text"/>
  <p:tag name="KSO_WM_SLIDE_SUBTYPE" val="picTxt"/>
  <p:tag name="KSO_WM_SLIDE_SIZE" val="865*400"/>
  <p:tag name="KSO_WM_SLIDE_POSITION" val="45*60"/>
  <p:tag name="KSO_WM_SLIDE_LAYOUT" val="a_d_f"/>
  <p:tag name="KSO_WM_SLIDE_LAYOUT_CNT" val="1_1_1"/>
  <p:tag name="KSO_WM_SPECIAL_SOURCE" val="bdnull"/>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2.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4.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0*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216"/>
  <p:tag name="KSO_WM_UNIT_TYPE" val="f"/>
  <p:tag name="KSO_WM_UNIT_INDEX" val="1"/>
  <p:tag name="KSO_WM_UNIT_SUBTYPE" val="a"/>
</p:tagLst>
</file>

<file path=ppt/tags/tag186.xml><?xml version="1.0" encoding="utf-8"?>
<p:tagLst xmlns:p="http://schemas.openxmlformats.org/presentationml/2006/main">
  <p:tag name="KSO_WM_SLIDE_ID" val="custom20203730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3730"/>
  <p:tag name="KSO_WM_SLIDE_TYPE" val="text"/>
  <p:tag name="KSO_WM_SLIDE_SUBTYPE" val="picTxt"/>
  <p:tag name="KSO_WM_SLIDE_SIZE" val="865*400"/>
  <p:tag name="KSO_WM_SLIDE_POSITION" val="45*60"/>
  <p:tag name="KSO_WM_SLIDE_LAYOUT" val="a_d_f"/>
  <p:tag name="KSO_WM_SLIDE_LAYOUT_CNT" val="1_1_1"/>
  <p:tag name="KSO_WM_SPECIAL_SOURCE" val="bdnull"/>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0*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216"/>
  <p:tag name="KSO_WM_UNIT_TYPE" val="f"/>
  <p:tag name="KSO_WM_UNIT_INDEX" val="1"/>
  <p:tag name="KSO_WM_UNIT_SUBTYPE" val="a"/>
</p:tagLst>
</file>

<file path=ppt/tags/tag188.xml><?xml version="1.0" encoding="utf-8"?>
<p:tagLst xmlns:p="http://schemas.openxmlformats.org/presentationml/2006/main">
  <p:tag name="KSO_WM_SLIDE_ID" val="custom20203730_10"/>
  <p:tag name="KSO_WM_TEMPLATE_SUBCATEGORY" val="0"/>
  <p:tag name="KSO_WM_TEMPLATE_MASTER_TYPE" val="1"/>
  <p:tag name="KSO_WM_TEMPLATE_COLOR_TYPE" val="1"/>
  <p:tag name="KSO_WM_SLIDE_ITEM_CNT" val="0"/>
  <p:tag name="KSO_WM_SLIDE_INDEX" val="10"/>
  <p:tag name="KSO_WM_TAG_VERSION" val="1.0"/>
  <p:tag name="KSO_WM_BEAUTIFY_FLAG" val="#wm#"/>
  <p:tag name="KSO_WM_TEMPLATE_CATEGORY" val="custom"/>
  <p:tag name="KSO_WM_TEMPLATE_INDEX" val="20203730"/>
  <p:tag name="KSO_WM_SLIDE_TYPE" val="text"/>
  <p:tag name="KSO_WM_SLIDE_SUBTYPE" val="picTxt"/>
  <p:tag name="KSO_WM_SLIDE_SIZE" val="865*400"/>
  <p:tag name="KSO_WM_SLIDE_POSITION" val="45*60"/>
  <p:tag name="KSO_WM_SLIDE_LAYOUT" val="a_d_f"/>
  <p:tag name="KSO_WM_SLIDE_LAYOUT_CNT" val="1_1_1"/>
  <p:tag name="KSO_WM_SPECIAL_SOURCE" val="bdnull"/>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a*1"/>
  <p:tag name="KSO_WM_TEMPLATE_CATEGORY" val="custom"/>
  <p:tag name="KSO_WM_TEMPLATE_INDEX" val="20203730"/>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9*f*1"/>
  <p:tag name="KSO_WM_TEMPLATE_CATEGORY" val="custom"/>
  <p:tag name="KSO_WM_TEMPLATE_INDEX" val="20203730"/>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1.xml><?xml version="1.0" encoding="utf-8"?>
<p:tagLst xmlns:p="http://schemas.openxmlformats.org/presentationml/2006/main">
  <p:tag name="KSO_WM_SLIDE_ID" val="custom20203730_9"/>
  <p:tag name="KSO_WM_TEMPLATE_SUBCATEGORY" val="0"/>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730"/>
  <p:tag name="KSO_WM_SLIDE_TYPE" val="text"/>
  <p:tag name="KSO_WM_SLIDE_SUBTYPE" val="pureTxt"/>
  <p:tag name="KSO_WM_SLIDE_SIZE" val="758*343"/>
  <p:tag name="KSO_WM_SLIDE_POSITION" val="100*98"/>
  <p:tag name="KSO_WM_SLIDE_LAYOUT" val="a_f"/>
  <p:tag name="KSO_WM_SLIDE_LAYOUT_CNT" val="1_1"/>
  <p:tag name="KSO_WM_SPECIAL_SOURCE" val="bdnull"/>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4*a*1"/>
  <p:tag name="KSO_WM_TEMPLATE_CATEGORY" val="custom"/>
  <p:tag name="KSO_WM_TEMPLATE_INDEX" val="20203730"/>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4*f*1"/>
  <p:tag name="KSO_WM_TEMPLATE_CATEGORY" val="custom"/>
  <p:tag name="KSO_WM_TEMPLATE_INDEX" val="20203730"/>
  <p:tag name="KSO_WM_UNIT_LAYERLEVEL" val="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220"/>
  <p:tag name="KSO_WM_UNIT_TYPE" val="f"/>
  <p:tag name="KSO_WM_UNIT_INDEX" val="1"/>
  <p:tag name="KSO_WM_UNIT_SUBTYPE" val="a"/>
</p:tagLst>
</file>

<file path=ppt/tags/tag194.xml><?xml version="1.0" encoding="utf-8"?>
<p:tagLst xmlns:p="http://schemas.openxmlformats.org/presentationml/2006/main">
  <p:tag name="KSO_WM_SLIDE_ID" val="custom20203730_14"/>
  <p:tag name="KSO_WM_TEMPLATE_SUBCATEGORY" val="0"/>
  <p:tag name="KSO_WM_TEMPLATE_MASTER_TYPE" val="1"/>
  <p:tag name="KSO_WM_TEMPLATE_COLOR_TYPE" val="1"/>
  <p:tag name="KSO_WM_SLIDE_ITEM_CNT" val="0"/>
  <p:tag name="KSO_WM_SLIDE_INDEX" val="14"/>
  <p:tag name="KSO_WM_TAG_VERSION" val="1.0"/>
  <p:tag name="KSO_WM_BEAUTIFY_FLAG" val="#wm#"/>
  <p:tag name="KSO_WM_TEMPLATE_CATEGORY" val="custom"/>
  <p:tag name="KSO_WM_TEMPLATE_INDEX" val="20203730"/>
  <p:tag name="KSO_WM_SLIDE_TYPE" val="text"/>
  <p:tag name="KSO_WM_SLIDE_SUBTYPE" val="pureTxt"/>
  <p:tag name="KSO_WM_SLIDE_SIZE" val="720*329"/>
  <p:tag name="KSO_WM_SLIDE_POSITION" val="119*105"/>
  <p:tag name="KSO_WM_SLIDE_LAYOUT" val="a_f"/>
  <p:tag name="KSO_WM_SLIDE_LAYOUT_CNT" val="1_1"/>
  <p:tag name="KSO_WM_SPECIAL_SOURCE" val="bdnull"/>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5*a*1"/>
  <p:tag name="KSO_WM_TEMPLATE_CATEGORY" val="custom"/>
  <p:tag name="KSO_WM_TEMPLATE_INDEX" val="20203730"/>
  <p:tag name="KSO_WM_UNIT_LAYERLEVEL" val="1"/>
  <p:tag name="KSO_WM_TAG_VERSION" val="1.0"/>
  <p:tag name="KSO_WM_BEAUTIFY_FLAG" val="#wm#"/>
  <p:tag name="KSO_WM_UNIT_ISCONTENTSTITLE" val="0"/>
  <p:tag name="KSO_WM_UNIT_NOCLEAR" val="1"/>
  <p:tag name="KSO_WM_UNIT_TYPE" val="a"/>
  <p:tag name="KSO_WM_UNIT_INDEX" val="1"/>
  <p:tag name="KSO_WM_UNIT_PRESET_TEXT" val="感谢观看"/>
  <p:tag name="KSO_WM_UNIT_ISNUMDGMTITLE" val="0"/>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730_15*b*1"/>
  <p:tag name="KSO_WM_TEMPLATE_CATEGORY" val="custom"/>
  <p:tag name="KSO_WM_TEMPLATE_INDEX" val="20203730"/>
  <p:tag name="KSO_WM_UNIT_LAYERLEVEL" val="1"/>
  <p:tag name="KSO_WM_TAG_VERSION" val="1.0"/>
  <p:tag name="KSO_WM_BEAUTIFY_FLAG" val="#wm#"/>
  <p:tag name="KSO_WM_UNIT_ISCONTENTSTITLE" val="0"/>
  <p:tag name="KSO_WM_UNIT_PRESET_TEXT" val="单击此处编辑副标题"/>
  <p:tag name="KSO_WM_UNIT_NOCLEAR" val="0"/>
  <p:tag name="KSO_WM_UNIT_VALUE" val="20"/>
  <p:tag name="KSO_WM_UNIT_TYPE" val="b"/>
  <p:tag name="KSO_WM_UNIT_INDEX" val="1"/>
  <p:tag name="KSO_WM_UNIT_ISNUMDGMTITLE" val="0"/>
</p:tagLst>
</file>

<file path=ppt/tags/tag197.xml><?xml version="1.0" encoding="utf-8"?>
<p:tagLst xmlns:p="http://schemas.openxmlformats.org/presentationml/2006/main">
  <p:tag name="KSO_WM_SLIDE_ID" val="custom20203730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3730"/>
  <p:tag name="KSO_WM_SLIDE_TYPE" val="endPage"/>
  <p:tag name="KSO_WM_SLIDE_SUBTYPE" val="pureTxt"/>
  <p:tag name="KSO_WM_SLIDE_LAYOUT" val="a_b"/>
  <p:tag name="KSO_WM_SLIDE_LAYOUT_CNT" val="1_1"/>
  <p:tag name="KSO_WM_SPECIAL_SOURCE" val="bdnull"/>
</p:tagLst>
</file>

<file path=ppt/tags/tag198.xml><?xml version="1.0" encoding="utf-8"?>
<p:tagLst xmlns:p="http://schemas.openxmlformats.org/presentationml/2006/main">
  <p:tag name="COMMONDATA" val="eyJoZGlkIjoiYTQzYWIzMjgwZTk1ZDVlODA1MTBmOWIzZGFjMDNmZTIifQ=="/>
  <p:tag name="KSO_WPP_MARK_KEY" val="552b101c-866c-4e94-bb0b-a1d99cff1153"/>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SLIDE_BACKGROUND_TYPE" val="frame"/>
  <p:tag name="KSO_WM_SLIDE_BK_DARK_LIGHT" val="1"/>
  <p:tag name="KSO_WM_UNIT_SUBTYPE" val="h"/>
  <p:tag name="KSO_WM_UNIT_TYPE" val="i"/>
  <p:tag name="KSO_WM_UNIT_INDEX" val="1"/>
  <p:tag name="KSO_WM_UNIT_BK_DARK_LIGHT"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SLIDE_BK_DARK_LIGHT" val="1"/>
  <p:tag name="KSO_WM_UNIT_SUBTYPE" val="h"/>
  <p:tag name="KSO_WM_UNIT_TYPE" val="i"/>
  <p:tag name="KSO_WM_UNIT_INDEX" val="1"/>
  <p:tag name="KSO_WM_UNIT_BK_DARK_LIGHT"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4">
      <a:dk1>
        <a:sysClr val="windowText" lastClr="000000"/>
      </a:dk1>
      <a:lt1>
        <a:sysClr val="window" lastClr="FFFFFF"/>
      </a:lt1>
      <a:dk2>
        <a:srgbClr val="131E3D"/>
      </a:dk2>
      <a:lt2>
        <a:srgbClr val="1B2C5A"/>
      </a:lt2>
      <a:accent1>
        <a:srgbClr val="F7E5B8"/>
      </a:accent1>
      <a:accent2>
        <a:srgbClr val="FFD9B3"/>
      </a:accent2>
      <a:accent3>
        <a:srgbClr val="FFCDB7"/>
      </a:accent3>
      <a:accent4>
        <a:srgbClr val="FFC2C3"/>
      </a:accent4>
      <a:accent5>
        <a:srgbClr val="FFBBD5"/>
      </a:accent5>
      <a:accent6>
        <a:srgbClr val="F7B8E9"/>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3185</Words>
  <Application>WPS 演示</Application>
  <PresentationFormat>宽屏</PresentationFormat>
  <Paragraphs>126</Paragraphs>
  <Slides>17</Slides>
  <Notes>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17</vt:i4>
      </vt:variant>
    </vt:vector>
  </HeadingPairs>
  <TitlesOfParts>
    <vt:vector size="40" baseType="lpstr">
      <vt:lpstr>Arial</vt:lpstr>
      <vt:lpstr>方正书宋_GBK</vt:lpstr>
      <vt:lpstr>Wingdings</vt:lpstr>
      <vt:lpstr>隶书</vt:lpstr>
      <vt:lpstr>报隶-简</vt:lpstr>
      <vt:lpstr>汉仪尚巍手书W</vt:lpstr>
      <vt:lpstr>苹方-简</vt:lpstr>
      <vt:lpstr>Calibri</vt:lpstr>
      <vt:lpstr>宋体</vt:lpstr>
      <vt:lpstr>微软雅黑</vt:lpstr>
      <vt:lpstr>汉仪旗黑</vt:lpstr>
      <vt:lpstr>报隶-繁</vt:lpstr>
      <vt:lpstr>楷体</vt:lpstr>
      <vt:lpstr>汉仪楷体KW</vt:lpstr>
      <vt:lpstr>仿宋</vt:lpstr>
      <vt:lpstr>隶书</vt:lpstr>
      <vt:lpstr>方正仿宋_GBK</vt:lpstr>
      <vt:lpstr>宋体</vt:lpstr>
      <vt:lpstr>Arial Unicode MS</vt:lpstr>
      <vt:lpstr>Helvetica Neue</vt:lpstr>
      <vt:lpstr>汉仪书宋二KW</vt:lpstr>
      <vt:lpstr>Office 主题</vt:lpstr>
      <vt:lpstr>1_Office 主题​​</vt:lpstr>
      <vt:lpstr>从古代建筑看徐州历史</vt:lpstr>
      <vt:lpstr>PowerPoint 演示文稿</vt:lpstr>
      <vt:lpstr>一、乾隆行宫</vt:lpstr>
      <vt:lpstr>PowerPoint 演示文稿</vt:lpstr>
      <vt:lpstr>PowerPoint 演示文稿</vt:lpstr>
      <vt:lpstr>PowerPoint 演示文稿</vt:lpstr>
      <vt:lpstr>PowerPoint 演示文稿</vt:lpstr>
      <vt:lpstr>PowerPoint 演示文稿</vt:lpstr>
      <vt:lpstr>二、燕子楼</vt:lpstr>
      <vt:lpstr>PowerPoint 演示文稿</vt:lpstr>
      <vt:lpstr>PowerPoint 演示文稿</vt:lpstr>
      <vt:lpstr>PowerPoint 演示文稿</vt:lpstr>
      <vt:lpstr>PowerPoint 演示文稿</vt:lpstr>
      <vt:lpstr>PowerPoint 演示文稿</vt:lpstr>
      <vt:lpstr>三、归纳总结</vt:lpstr>
      <vt:lpstr>四、回顾反思</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zhaojinghui</cp:lastModifiedBy>
  <cp:revision>25</cp:revision>
  <dcterms:created xsi:type="dcterms:W3CDTF">2022-10-10T16:56:53Z</dcterms:created>
  <dcterms:modified xsi:type="dcterms:W3CDTF">2022-10-10T16:56:53Z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0D720FCE6C8E4981B503813482B5EEFE</vt:lpwstr>
  </property>
  <property fmtid="{D5CDD505-2E9C-101B-9397-08002B2CF9AE}" pid="3" name="KSOProductBuildVer">
    <vt:lpwstr>2052-3.9.3.6359</vt:lpwstr>
  </property>
</Properties>
</file>