
<file path=[Content_Types].xml><?xml version="1.0" encoding="utf-8"?>
<Types xmlns="http://schemas.openxmlformats.org/package/2006/content-types">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olors1.xml" ContentType="application/vnd.ms-office.chartcolorstyle+xml"/>
  <Override PartName="/ppt/charts/style1.xml" ContentType="application/vnd.ms-office.chartstyle+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6"/>
  </p:notesMasterIdLst>
  <p:handoutMasterIdLst>
    <p:handoutMasterId r:id="rId40"/>
  </p:handoutMasterIdLst>
  <p:sldIdLst>
    <p:sldId id="257" r:id="rId4"/>
    <p:sldId id="258" r:id="rId5"/>
    <p:sldId id="289" r:id="rId7"/>
    <p:sldId id="260" r:id="rId8"/>
    <p:sldId id="259" r:id="rId9"/>
    <p:sldId id="288"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318" r:id="rId23"/>
    <p:sldId id="273" r:id="rId24"/>
    <p:sldId id="319" r:id="rId25"/>
    <p:sldId id="274" r:id="rId26"/>
    <p:sldId id="275" r:id="rId27"/>
    <p:sldId id="276" r:id="rId28"/>
    <p:sldId id="277" r:id="rId29"/>
    <p:sldId id="278" r:id="rId30"/>
    <p:sldId id="279" r:id="rId31"/>
    <p:sldId id="280" r:id="rId32"/>
    <p:sldId id="281" r:id="rId33"/>
    <p:sldId id="282" r:id="rId34"/>
    <p:sldId id="283" r:id="rId35"/>
    <p:sldId id="284" r:id="rId36"/>
    <p:sldId id="320" r:id="rId37"/>
    <p:sldId id="321" r:id="rId38"/>
    <p:sldId id="285" r:id="rId39"/>
  </p:sldIdLst>
  <p:sldSz cx="12192000" cy="6858000"/>
  <p:notesSz cx="7103745" cy="10234295"/>
  <p:custDataLst>
    <p:tags r:id="rId4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278" autoAdjust="0"/>
    <p:restoredTop sz="94660"/>
  </p:normalViewPr>
  <p:slideViewPr>
    <p:cSldViewPr snapToGrid="0" showGuides="1">
      <p:cViewPr varScale="1">
        <p:scale>
          <a:sx n="114" d="100"/>
          <a:sy n="114" d="100"/>
        </p:scale>
        <p:origin x="-630" y="-96"/>
      </p:cViewPr>
      <p:guideLst>
        <p:guide orient="horz" pos="2156"/>
        <p:guide pos="3816"/>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5" Type="http://schemas.openxmlformats.org/officeDocument/2006/relationships/tags" Target="tags/tag401.xml"/><Relationship Id="rId44" Type="http://schemas.openxmlformats.org/officeDocument/2006/relationships/commentAuthors" Target="commentAuthors.xml"/><Relationship Id="rId43" Type="http://schemas.openxmlformats.org/officeDocument/2006/relationships/tableStyles" Target="tableStyles.xml"/><Relationship Id="rId42" Type="http://schemas.openxmlformats.org/officeDocument/2006/relationships/viewProps" Target="viewProps.xml"/><Relationship Id="rId41" Type="http://schemas.openxmlformats.org/officeDocument/2006/relationships/presProps" Target="presProps.xml"/><Relationship Id="rId40" Type="http://schemas.openxmlformats.org/officeDocument/2006/relationships/handoutMaster" Target="handoutMasters/handoutMaster1.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oleObject" Target="&#24037;&#20316;&#31807;1" TargetMode="External"/></Relationships>
</file>

<file path=ppt/charts/_rels/chart3.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oleObject" Target="&#24037;&#20316;&#31807;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24037;&#20316;&#31807;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defTabSz="914400">
              <a:defRPr lang="zh-CN" sz="1400" b="1" i="0" u="none" strike="noStrike" kern="1200" baseline="0">
                <a:solidFill>
                  <a:schemeClr val="dk1">
                    <a:lumMod val="75000"/>
                    <a:lumOff val="25000"/>
                  </a:schemeClr>
                </a:solidFill>
                <a:latin typeface="+mn-lt"/>
                <a:ea typeface="+mn-ea"/>
                <a:cs typeface="+mn-cs"/>
              </a:defRPr>
            </a:pPr>
            <a:r>
              <a:t>是否了解《孝经》或听说过《二十四孝》故事</a:t>
            </a:r>
          </a:p>
        </c:rich>
      </c:tx>
      <c:layout/>
      <c:overlay val="0"/>
      <c:spPr>
        <a:noFill/>
        <a:ln>
          <a:noFill/>
        </a:ln>
        <a:effectLst/>
      </c:spPr>
    </c:title>
    <c:autoTitleDeleted val="0"/>
    <c:plotArea>
      <c:layout/>
      <c:pieChart>
        <c:varyColors val="1"/>
        <c:ser>
          <c:idx val="0"/>
          <c:order val="0"/>
          <c:tx>
            <c:strRef>
              <c:f>Sheet1!$B$1</c:f>
              <c:strCache>
                <c:ptCount val="1"/>
                <c:pt idx="0">
                  <c:v>销售额</c:v>
                </c:pt>
              </c:strCache>
            </c:strRef>
          </c:tx>
          <c:explosion val="0"/>
          <c:dPt>
            <c:idx val="0"/>
            <c:bubble3D val="0"/>
            <c:spPr>
              <a:solidFill>
                <a:schemeClr val="accent1"/>
              </a:solidFill>
              <a:ln>
                <a:solidFill>
                  <a:schemeClr val="bg1"/>
                </a:solidFill>
              </a:ln>
              <a:effectLst/>
            </c:spPr>
          </c:dPt>
          <c:dPt>
            <c:idx val="1"/>
            <c:bubble3D val="0"/>
            <c:spPr>
              <a:solidFill>
                <a:schemeClr val="accent2"/>
              </a:solidFill>
              <a:ln>
                <a:solidFill>
                  <a:schemeClr val="bg1"/>
                </a:solidFill>
              </a:ln>
              <a:effectLst/>
            </c:spPr>
          </c:dPt>
          <c:dPt>
            <c:idx val="2"/>
            <c:bubble3D val="0"/>
            <c:spPr>
              <a:solidFill>
                <a:schemeClr val="accent3"/>
              </a:solidFill>
              <a:ln>
                <a:solidFill>
                  <a:schemeClr val="bg1"/>
                </a:solidFill>
              </a:ln>
              <a:effectLst/>
            </c:spPr>
          </c:dPt>
          <c:dPt>
            <c:idx val="3"/>
            <c:bubble3D val="0"/>
            <c:spPr>
              <a:solidFill>
                <a:schemeClr val="accent4"/>
              </a:solidFill>
              <a:ln>
                <a:solidFill>
                  <a:schemeClr val="bg1"/>
                </a:solidFill>
              </a:ln>
              <a:effectLst/>
            </c:spPr>
          </c:dPt>
          <c:dLbls>
            <c:dLbl>
              <c:idx val="0"/>
              <c:layout/>
              <c:tx>
                <c:rich>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r>
                      <a:rPr lang="en-US" dirty="0" smtClean="0"/>
                      <a:t>53</a:t>
                    </a:r>
                    <a:r>
                      <a:rPr dirty="0" smtClean="0"/>
                      <a:t>%</a:t>
                    </a:r>
                    <a:endParaRPr dirty="0"/>
                  </a:p>
                </c:rich>
              </c:tx>
              <c:dLblPos val="inEnd"/>
              <c:showLegendKey val="0"/>
              <c:showVal val="0"/>
              <c:showCatName val="0"/>
              <c:showSerName val="0"/>
              <c:showPercent val="1"/>
              <c:showBubbleSize val="0"/>
              <c:extLst>
                <c:ext xmlns:c15="http://schemas.microsoft.com/office/drawing/2012/chart" uri="{CE6537A1-D6FC-4f65-9D91-7224C49458BB}"/>
              </c:extLst>
            </c:dLbl>
            <c:dLbl>
              <c:idx val="1"/>
              <c:layout/>
              <c:tx>
                <c:rich>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r>
                      <a:rPr dirty="0" smtClean="0"/>
                      <a:t>4</a:t>
                    </a:r>
                    <a:r>
                      <a:rPr lang="en-US" dirty="0" smtClean="0"/>
                      <a:t>7</a:t>
                    </a:r>
                    <a:r>
                      <a:rPr dirty="0" smtClean="0"/>
                      <a:t>%</a:t>
                    </a:r>
                    <a:endParaRPr dirty="0"/>
                  </a:p>
                </c:rich>
              </c:tx>
              <c:dLblPos val="inEnd"/>
              <c:showLegendKey val="0"/>
              <c:showVal val="0"/>
              <c:showCatName val="0"/>
              <c:showSerName val="0"/>
              <c:showPercent val="1"/>
              <c:showBubbleSize val="0"/>
              <c:extLst>
                <c:ext xmlns:c15="http://schemas.microsoft.com/office/drawing/2012/chart" uri="{CE6537A1-D6FC-4f65-9D91-7224C49458BB}"/>
              </c:extLst>
            </c:dLbl>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p>
            </c:txPr>
            <c:dLblPos val="inEnd"/>
            <c:showLegendKey val="0"/>
            <c:showVal val="0"/>
            <c:showCatName val="0"/>
            <c:showSerName val="0"/>
            <c:showPercent val="1"/>
            <c:showBubbleSize val="0"/>
            <c:showLeaderLines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prstDash val="solid"/>
                      <a:round/>
                    </a:ln>
                    <a:effectLst/>
                  </c:spPr>
                </c15:leaderLines>
              </c:ext>
            </c:extLst>
          </c:dLbls>
          <c:cat>
            <c:strRef>
              <c:f>Sheet1!$A$2:$A$5</c:f>
              <c:strCache>
                <c:ptCount val="4"/>
                <c:pt idx="0">
                  <c:v>是</c:v>
                </c:pt>
                <c:pt idx="1">
                  <c:v>否</c:v>
                </c:pt>
              </c:strCache>
            </c:strRef>
          </c:cat>
          <c:val>
            <c:numRef>
              <c:f>Sheet1!$B$2:$B$5</c:f>
              <c:numCache>
                <c:formatCode>0.00%</c:formatCode>
                <c:ptCount val="4"/>
                <c:pt idx="0">
                  <c:v>0.546</c:v>
                </c:pt>
                <c:pt idx="1">
                  <c:v>0.454</c:v>
                </c:pt>
              </c:numCache>
            </c:numRef>
          </c:val>
        </c:ser>
        <c:dLbls>
          <c:showLegendKey val="0"/>
          <c:showVal val="0"/>
          <c:showCatName val="0"/>
          <c:showSerName val="0"/>
          <c:showPercent val="1"/>
          <c:showBubbleSize val="0"/>
          <c:showLeaderLines val="1"/>
        </c:dLbls>
        <c:firstSliceAng val="0"/>
      </c:pieChart>
      <c:spPr>
        <a:noFill/>
        <a:ln>
          <a:noFill/>
        </a:ln>
        <a:effectLst/>
      </c:spPr>
    </c:plotArea>
    <c:legend>
      <c:legendPos val="r"/>
      <c:legendEntry>
        <c:idx val="2"/>
        <c:delete val="1"/>
      </c:legendEntry>
      <c:legendEntry>
        <c:idx val="3"/>
        <c:delete val="1"/>
      </c:legendEntry>
      <c:layout/>
      <c:overlay val="0"/>
      <c:spPr>
        <a:noFill/>
        <a:ln>
          <a:noFill/>
        </a:ln>
        <a:effectLst/>
      </c:spPr>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legend>
    <c:plotVisOnly val="1"/>
    <c:dispBlanksAs val="zero"/>
    <c:showDLblsOverMax val="0"/>
  </c:chart>
  <c:spPr>
    <a:solidFill>
      <a:schemeClr val="bg1"/>
    </a:solidFill>
    <a:ln w="9525" cap="flat" cmpd="sng" algn="ctr">
      <a:solidFill>
        <a:schemeClr val="tx1">
          <a:lumMod val="15000"/>
          <a:lumOff val="85000"/>
        </a:schemeClr>
      </a:solidFill>
      <a:prstDash val="solid"/>
      <a:round/>
    </a:ln>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defTabSz="914400">
              <a:defRPr lang="zh-CN" sz="1400" b="1" i="0" u="none" strike="noStrike" kern="1200" baseline="0">
                <a:solidFill>
                  <a:schemeClr val="dk1">
                    <a:lumMod val="75000"/>
                    <a:lumOff val="25000"/>
                  </a:schemeClr>
                </a:solidFill>
                <a:latin typeface="+mn-lt"/>
                <a:ea typeface="+mn-ea"/>
                <a:cs typeface="+mn-cs"/>
              </a:defRPr>
            </a:pPr>
            <a:r>
              <a:t>你对传统孝文化感兴趣吗</a:t>
            </a:r>
          </a:p>
        </c:rich>
      </c:tx>
      <c:layout/>
      <c:overlay val="0"/>
      <c:spPr>
        <a:noFill/>
        <a:ln>
          <a:noFill/>
        </a:ln>
        <a:effectLst/>
      </c:spPr>
    </c:title>
    <c:autoTitleDeleted val="0"/>
    <c:plotArea>
      <c:layout/>
      <c:barChart>
        <c:barDir val="col"/>
        <c:grouping val="clustered"/>
        <c:varyColors val="0"/>
        <c:ser>
          <c:idx val="0"/>
          <c:order val="0"/>
          <c:spPr>
            <a:solidFill>
              <a:schemeClr val="accent1"/>
            </a:solidFill>
            <a:ln>
              <a:noFill/>
            </a:ln>
            <a:effectLst/>
          </c:spPr>
          <c:invertIfNegative val="0"/>
          <c:dLbls>
            <c:delete val="1"/>
          </c:dLbls>
          <c:cat>
            <c:strRef>
              <c:f>[工作簿1]Sheet1!$A$2:$A$4</c:f>
              <c:strCache>
                <c:ptCount val="3"/>
                <c:pt idx="0">
                  <c:v>感兴趣</c:v>
                </c:pt>
                <c:pt idx="1">
                  <c:v>不感兴趣</c:v>
                </c:pt>
                <c:pt idx="2">
                  <c:v>无所谓</c:v>
                </c:pt>
              </c:strCache>
            </c:strRef>
          </c:cat>
          <c:val>
            <c:numRef>
              <c:f>[工作簿1]Sheet1!$B$2:$B$4</c:f>
              <c:numCache>
                <c:formatCode>0.00%</c:formatCode>
                <c:ptCount val="3"/>
                <c:pt idx="0">
                  <c:v>0.813</c:v>
                </c:pt>
                <c:pt idx="1">
                  <c:v>0.144</c:v>
                </c:pt>
                <c:pt idx="2">
                  <c:v>0.043</c:v>
                </c:pt>
              </c:numCache>
            </c:numRef>
          </c:val>
        </c:ser>
        <c:dLbls>
          <c:showLegendKey val="0"/>
          <c:showVal val="0"/>
          <c:showCatName val="0"/>
          <c:showSerName val="0"/>
          <c:showPercent val="0"/>
          <c:showBubbleSize val="0"/>
        </c:dLbls>
        <c:gapWidth val="216"/>
        <c:overlap val="-32"/>
        <c:axId val="101952128"/>
        <c:axId val="52969856"/>
      </c:barChart>
      <c:catAx>
        <c:axId val="101952128"/>
        <c:scaling>
          <c:orientation val="minMax"/>
        </c:scaling>
        <c:delete val="0"/>
        <c:axPos val="b"/>
        <c:majorTickMark val="none"/>
        <c:minorTickMark val="none"/>
        <c:tickLblPos val="nextTo"/>
        <c:spPr>
          <a:noFill/>
          <a:ln w="9525" cap="flat" cmpd="sng" algn="ctr">
            <a:solidFill>
              <a:schemeClr val="tx1">
                <a:lumMod val="15000"/>
                <a:lumOff val="85000"/>
              </a:schemeClr>
            </a:solidFill>
            <a:prstDash val="solid"/>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52969856"/>
        <c:crosses val="autoZero"/>
        <c:auto val="1"/>
        <c:lblAlgn val="ctr"/>
        <c:lblOffset val="100"/>
        <c:noMultiLvlLbl val="0"/>
      </c:catAx>
      <c:valAx>
        <c:axId val="52969856"/>
        <c:scaling>
          <c:orientation val="minMax"/>
        </c:scaling>
        <c:delete val="0"/>
        <c:axPos val="l"/>
        <c:majorGridlines>
          <c:spPr>
            <a:ln w="9525" cap="flat" cmpd="sng" algn="ctr">
              <a:solidFill>
                <a:schemeClr val="bg1">
                  <a:lumMod val="90200"/>
                </a:schemeClr>
              </a:solidFill>
              <a:prstDash val="solid"/>
              <a:round/>
            </a:ln>
            <a:effectLst/>
          </c:spPr>
        </c:majorGridlines>
        <c:numFmt formatCode="0.00%" sourceLinked="1"/>
        <c:majorTickMark val="none"/>
        <c:minorTickMark val="none"/>
        <c:tickLblPos val="nextTo"/>
        <c:spPr>
          <a:noFill/>
          <a:ln w="9525" cap="flat" cmpd="sng" algn="ctr">
            <a:noFill/>
            <a:prstDash val="solid"/>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101952128"/>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prstDash val="solid"/>
      <a:round/>
    </a:ln>
    <a:effectLst/>
  </c:spPr>
  <c:txPr>
    <a:bodyPr/>
    <a:lstStyle/>
    <a:p>
      <a:pPr>
        <a:defRPr lang="zh-CN"/>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defTabSz="914400">
              <a:defRPr lang="zh-CN" sz="1400" b="1" i="0" u="none" strike="noStrike" kern="1200" baseline="0">
                <a:solidFill>
                  <a:schemeClr val="dk1">
                    <a:lumMod val="75000"/>
                    <a:lumOff val="25000"/>
                  </a:schemeClr>
                </a:solidFill>
                <a:latin typeface="+mn-lt"/>
                <a:ea typeface="+mn-ea"/>
                <a:cs typeface="+mn-cs"/>
              </a:defRPr>
            </a:pPr>
            <a:r>
              <a:t>你主要通过什么途径接受孝文化</a:t>
            </a:r>
          </a:p>
        </c:rich>
      </c:tx>
      <c:layout>
        <c:manualLayout>
          <c:xMode val="edge"/>
          <c:yMode val="edge"/>
          <c:x val="0.328639294197489"/>
          <c:y val="0.0479945149125815"/>
        </c:manualLayout>
      </c:layout>
      <c:overlay val="0"/>
      <c:spPr>
        <a:noFill/>
        <a:ln>
          <a:noFill/>
        </a:ln>
        <a:effectLst/>
      </c:spPr>
    </c:title>
    <c:autoTitleDeleted val="0"/>
    <c:plotArea>
      <c:layout/>
      <c:barChart>
        <c:barDir val="col"/>
        <c:grouping val="clustered"/>
        <c:varyColors val="0"/>
        <c:ser>
          <c:idx val="0"/>
          <c:order val="0"/>
          <c:spPr>
            <a:gradFill>
              <a:gsLst>
                <a:gs pos="100000">
                  <a:schemeClr val="accent1"/>
                </a:gs>
                <a:gs pos="0">
                  <a:schemeClr val="accent1">
                    <a:hueOff val="-1670000"/>
                  </a:schemeClr>
                </a:gs>
              </a:gsLst>
              <a:lin ang="5400000" scaled="0"/>
            </a:gradFill>
            <a:ln>
              <a:gradFill>
                <a:gsLst>
                  <a:gs pos="100000">
                    <a:schemeClr val="accent1">
                      <a:lumMod val="75000"/>
                    </a:schemeClr>
                  </a:gs>
                  <a:gs pos="0">
                    <a:schemeClr val="accent1">
                      <a:lumMod val="75000"/>
                      <a:hueOff val="-1670000"/>
                    </a:schemeClr>
                  </a:gs>
                </a:gsLst>
                <a:lin ang="4620000" scaled="0"/>
              </a:gradFill>
            </a:ln>
            <a:effectLst/>
          </c:spPr>
          <c:invertIfNegative val="0"/>
          <c:dLbls>
            <c:dLbl>
              <c:idx val="0"/>
              <c:layout/>
              <c:tx>
                <c:rich>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r>
                      <a:rPr altLang="en-US" smtClean="0"/>
                      <a:t>1 %</a:t>
                    </a:r>
                    <a:endParaRPr altLang="en-US" dirty="0"/>
                  </a:p>
                </c:rich>
              </c:tx>
              <c:dLblPos val="outEnd"/>
              <c:showLegendKey val="0"/>
              <c:showVal val="1"/>
              <c:showCatName val="0"/>
              <c:showSerName val="0"/>
              <c:showPercent val="0"/>
              <c:showBubbleSize val="0"/>
              <c:extLst>
                <c:ext xmlns:c15="http://schemas.microsoft.com/office/drawing/2012/chart" uri="{CE6537A1-D6FC-4f65-9D91-7224C49458BB}"/>
              </c:extLst>
            </c:dLbl>
            <c:dLbl>
              <c:idx val="1"/>
              <c:layout/>
              <c:tx>
                <c:rich>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r>
                      <a:rPr lang="en-US" altLang="en-US" dirty="0" smtClean="0"/>
                      <a:t>11</a:t>
                    </a:r>
                    <a:r>
                      <a:rPr altLang="en-US" dirty="0" smtClean="0"/>
                      <a:t>%</a:t>
                    </a:r>
                    <a:endParaRPr altLang="en-US" dirty="0"/>
                  </a:p>
                </c:rich>
              </c:tx>
              <c:dLblPos val="outEnd"/>
              <c:showLegendKey val="0"/>
              <c:showVal val="1"/>
              <c:showCatName val="0"/>
              <c:showSerName val="0"/>
              <c:showPercent val="0"/>
              <c:showBubbleSize val="0"/>
              <c:extLst>
                <c:ext xmlns:c15="http://schemas.microsoft.com/office/drawing/2012/chart" uri="{CE6537A1-D6FC-4f65-9D91-7224C49458BB}"/>
              </c:extLst>
            </c:dLbl>
            <c:dLbl>
              <c:idx val="2"/>
              <c:layout/>
              <c:tx>
                <c:rich>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r>
                      <a:rPr lang="en-US" altLang="en-US" smtClean="0"/>
                      <a:t>15</a:t>
                    </a:r>
                    <a:r>
                      <a:rPr altLang="en-US" smtClean="0"/>
                      <a:t>%</a:t>
                    </a:r>
                    <a:endParaRPr altLang="en-US" dirty="0"/>
                  </a:p>
                </c:rich>
              </c:tx>
              <c:dLblPos val="outEnd"/>
              <c:showLegendKey val="0"/>
              <c:showVal val="1"/>
              <c:showCatName val="0"/>
              <c:showSerName val="0"/>
              <c:showPercent val="0"/>
              <c:showBubbleSize val="0"/>
              <c:extLst>
                <c:ext xmlns:c15="http://schemas.microsoft.com/office/drawing/2012/chart" uri="{CE6537A1-D6FC-4f65-9D91-7224C49458BB}"/>
              </c:extLst>
            </c:dLbl>
            <c:dLbl>
              <c:idx val="3"/>
              <c:layout/>
              <c:tx>
                <c:rich>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r>
                      <a:rPr lang="en-US" altLang="en-US" smtClean="0"/>
                      <a:t>25</a:t>
                    </a:r>
                    <a:r>
                      <a:rPr altLang="en-US" smtClean="0"/>
                      <a:t>%</a:t>
                    </a:r>
                    <a:endParaRPr altLang="en-US" dirty="0"/>
                  </a:p>
                </c:rich>
              </c:tx>
              <c:dLblPos val="outEnd"/>
              <c:showLegendKey val="0"/>
              <c:showVal val="1"/>
              <c:showCatName val="0"/>
              <c:showSerName val="0"/>
              <c:showPercent val="0"/>
              <c:showBubbleSize val="0"/>
              <c:extLst>
                <c:ext xmlns:c15="http://schemas.microsoft.com/office/drawing/2012/chart" uri="{CE6537A1-D6FC-4f65-9D91-7224C49458BB}"/>
              </c:extLst>
            </c:dLbl>
            <c:dLbl>
              <c:idx val="4"/>
              <c:layout/>
              <c:tx>
                <c:rich>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r>
                      <a:rPr altLang="en-US" smtClean="0"/>
                      <a:t>4</a:t>
                    </a:r>
                    <a:r>
                      <a:rPr lang="en-US" altLang="en-US" smtClean="0"/>
                      <a:t>8</a:t>
                    </a:r>
                    <a:r>
                      <a:rPr altLang="en-US" smtClean="0"/>
                      <a:t>%</a:t>
                    </a:r>
                    <a:endParaRPr altLang="en-US" dirty="0"/>
                  </a:p>
                </c:rich>
              </c:tx>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[工作簿1]Sheet1!$A$2:$A$6</c:f>
              <c:strCache>
                <c:ptCount val="5"/>
                <c:pt idx="0">
                  <c:v>无途径</c:v>
                </c:pt>
                <c:pt idx="1">
                  <c:v>自我教育</c:v>
                </c:pt>
                <c:pt idx="2">
                  <c:v>社会教育</c:v>
                </c:pt>
                <c:pt idx="3">
                  <c:v>学校教育</c:v>
                </c:pt>
                <c:pt idx="4">
                  <c:v>家庭教育</c:v>
                </c:pt>
              </c:strCache>
            </c:strRef>
          </c:cat>
          <c:val>
            <c:numRef>
              <c:f>[工作簿1]Sheet1!$B$2:$B$6</c:f>
              <c:numCache>
                <c:formatCode>0.00%</c:formatCode>
                <c:ptCount val="5"/>
                <c:pt idx="0">
                  <c:v>0.012</c:v>
                </c:pt>
                <c:pt idx="1">
                  <c:v>0.104</c:v>
                </c:pt>
                <c:pt idx="2">
                  <c:v>0.163</c:v>
                </c:pt>
                <c:pt idx="3">
                  <c:v>0.244</c:v>
                </c:pt>
                <c:pt idx="4">
                  <c:v>0.477</c:v>
                </c:pt>
              </c:numCache>
            </c:numRef>
          </c:val>
        </c:ser>
        <c:dLbls>
          <c:showLegendKey val="0"/>
          <c:showVal val="1"/>
          <c:showCatName val="0"/>
          <c:showSerName val="0"/>
          <c:showPercent val="0"/>
          <c:showBubbleSize val="0"/>
        </c:dLbls>
        <c:gapWidth val="500"/>
        <c:overlap val="-50"/>
        <c:axId val="53310976"/>
        <c:axId val="53312512"/>
      </c:barChart>
      <c:catAx>
        <c:axId val="53310976"/>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53312512"/>
        <c:crosses val="autoZero"/>
        <c:auto val="1"/>
        <c:lblAlgn val="ctr"/>
        <c:lblOffset val="100"/>
        <c:noMultiLvlLbl val="0"/>
      </c:catAx>
      <c:valAx>
        <c:axId val="53312512"/>
        <c:scaling>
          <c:orientation val="minMax"/>
        </c:scaling>
        <c:delete val="0"/>
        <c:axPos val="l"/>
        <c:majorGridlines>
          <c:spPr>
            <a:ln w="9525" cap="flat" cmpd="sng" algn="ctr">
              <a:solidFill>
                <a:schemeClr val="bg1">
                  <a:lumMod val="90200"/>
                </a:schemeClr>
              </a:solidFill>
              <a:round/>
            </a:ln>
            <a:effectLst/>
          </c:spPr>
        </c:majorGridlines>
        <c:numFmt formatCode="0.00%" sourceLinked="1"/>
        <c:majorTickMark val="none"/>
        <c:minorTickMark val="none"/>
        <c:tickLblPos val="nextTo"/>
        <c:spPr>
          <a:noFill/>
          <a:ln>
            <a:noFill/>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53310976"/>
        <c:crosses val="autoZero"/>
        <c:crossBetween val="between"/>
      </c:valAx>
      <c:spPr>
        <a:noFill/>
        <a:ln>
          <a:noFill/>
        </a:ln>
        <a:effectLst/>
      </c:spPr>
    </c:plotArea>
    <c:legend>
      <c:legendPos val="b"/>
      <c:layout/>
      <c:overlay val="0"/>
      <c:spPr>
        <a:noFill/>
        <a:ln>
          <a:noFill/>
        </a:ln>
        <a:effectLst/>
      </c:spPr>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solidFill>
      <a:schemeClr val="lt1">
        <a:lumMod val="96000"/>
      </a:schemeClr>
    </a:solidFill>
    <a:ln w="9525" cap="flat" cmpd="sng" algn="ctr">
      <a:solidFill>
        <a:schemeClr val="tx1">
          <a:lumMod val="15000"/>
          <a:lumOff val="85000"/>
        </a:schemeClr>
      </a:solidFill>
      <a:round/>
    </a:ln>
    <a:effectLst/>
  </c:spPr>
  <c:txPr>
    <a:bodyPr/>
    <a:lstStyle/>
    <a:p>
      <a:pPr>
        <a:defRPr lang="zh-CN"/>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defTabSz="914400">
              <a:defRPr lang="zh-CN" sz="1400" b="1" i="0" u="none" strike="noStrike" kern="1200" baseline="0">
                <a:solidFill>
                  <a:schemeClr val="dk1">
                    <a:lumMod val="75000"/>
                    <a:lumOff val="25000"/>
                  </a:schemeClr>
                </a:solidFill>
                <a:latin typeface="+mn-lt"/>
                <a:ea typeface="+mn-ea"/>
                <a:cs typeface="+mn-cs"/>
              </a:defRPr>
            </a:pPr>
            <a:r>
              <a:t>你是怎样面对家长对你的学习生活安排的</a:t>
            </a:r>
          </a:p>
        </c:rich>
      </c:tx>
      <c:layout/>
      <c:overlay val="0"/>
      <c:spPr>
        <a:noFill/>
        <a:ln>
          <a:noFill/>
        </a:ln>
        <a:effectLst/>
      </c:spPr>
    </c:title>
    <c:autoTitleDeleted val="0"/>
    <c:plotArea>
      <c:layout/>
      <c:barChart>
        <c:barDir val="col"/>
        <c:grouping val="clustered"/>
        <c:varyColors val="0"/>
        <c:ser>
          <c:idx val="0"/>
          <c:order val="0"/>
          <c:spPr>
            <a:gradFill>
              <a:gsLst>
                <a:gs pos="100000">
                  <a:schemeClr val="accent1"/>
                </a:gs>
                <a:gs pos="0">
                  <a:schemeClr val="accent1">
                    <a:hueOff val="-1670000"/>
                  </a:schemeClr>
                </a:gs>
              </a:gsLst>
              <a:lin ang="5400000" scaled="0"/>
            </a:gradFill>
            <a:ln>
              <a:gradFill>
                <a:gsLst>
                  <a:gs pos="100000">
                    <a:schemeClr val="accent1">
                      <a:lumMod val="75000"/>
                    </a:schemeClr>
                  </a:gs>
                  <a:gs pos="0">
                    <a:schemeClr val="accent1">
                      <a:lumMod val="75000"/>
                      <a:hueOff val="-1670000"/>
                    </a:schemeClr>
                  </a:gs>
                </a:gsLst>
                <a:lin ang="4620000" scaled="0"/>
              </a:gradFill>
            </a:ln>
            <a:effectLst/>
          </c:spPr>
          <c:invertIfNegative val="0"/>
          <c:dLbls>
            <c:dLbl>
              <c:idx val="0"/>
              <c:layout/>
              <c:tx>
                <c:rich>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r>
                      <a:rPr altLang="en-US" smtClean="0"/>
                      <a:t>3%</a:t>
                    </a:r>
                    <a:endParaRPr altLang="en-US" dirty="0"/>
                  </a:p>
                </c:rich>
              </c:tx>
              <c:dLblPos val="outEnd"/>
              <c:showLegendKey val="0"/>
              <c:showVal val="1"/>
              <c:showCatName val="0"/>
              <c:showSerName val="0"/>
              <c:showPercent val="0"/>
              <c:showBubbleSize val="0"/>
              <c:extLst>
                <c:ext xmlns:c15="http://schemas.microsoft.com/office/drawing/2012/chart" uri="{CE6537A1-D6FC-4f65-9D91-7224C49458BB}"/>
              </c:extLst>
            </c:dLbl>
            <c:dLbl>
              <c:idx val="1"/>
              <c:layout/>
              <c:tx>
                <c:rich>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r>
                      <a:rPr altLang="en-US" smtClean="0"/>
                      <a:t>36%</a:t>
                    </a:r>
                    <a:endParaRPr altLang="en-US" dirty="0"/>
                  </a:p>
                </c:rich>
              </c:tx>
              <c:dLblPos val="outEnd"/>
              <c:showLegendKey val="0"/>
              <c:showVal val="1"/>
              <c:showCatName val="0"/>
              <c:showSerName val="0"/>
              <c:showPercent val="0"/>
              <c:showBubbleSize val="0"/>
              <c:extLst>
                <c:ext xmlns:c15="http://schemas.microsoft.com/office/drawing/2012/chart" uri="{CE6537A1-D6FC-4f65-9D91-7224C49458BB}"/>
              </c:extLst>
            </c:dLbl>
            <c:dLbl>
              <c:idx val="2"/>
              <c:layout/>
              <c:tx>
                <c:rich>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r>
                      <a:rPr lang="en-US" altLang="en-US" smtClean="0"/>
                      <a:t>11</a:t>
                    </a:r>
                    <a:r>
                      <a:rPr altLang="en-US" smtClean="0"/>
                      <a:t>%</a:t>
                    </a:r>
                    <a:endParaRPr altLang="en-US" dirty="0"/>
                  </a:p>
                </c:rich>
              </c:tx>
              <c:dLblPos val="outEnd"/>
              <c:showLegendKey val="0"/>
              <c:showVal val="1"/>
              <c:showCatName val="0"/>
              <c:showSerName val="0"/>
              <c:showPercent val="0"/>
              <c:showBubbleSize val="0"/>
              <c:extLst>
                <c:ext xmlns:c15="http://schemas.microsoft.com/office/drawing/2012/chart" uri="{CE6537A1-D6FC-4f65-9D91-7224C49458BB}"/>
              </c:extLst>
            </c:dLbl>
            <c:dLbl>
              <c:idx val="3"/>
              <c:layout/>
              <c:tx>
                <c:rich>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r>
                      <a:rPr lang="en-US" altLang="en-US" smtClean="0"/>
                      <a:t>31</a:t>
                    </a:r>
                    <a:r>
                      <a:rPr altLang="en-US" smtClean="0"/>
                      <a:t>%</a:t>
                    </a:r>
                    <a:endParaRPr altLang="en-US" dirty="0"/>
                  </a:p>
                </c:rich>
              </c:tx>
              <c:dLblPos val="outEnd"/>
              <c:showLegendKey val="0"/>
              <c:showVal val="1"/>
              <c:showCatName val="0"/>
              <c:showSerName val="0"/>
              <c:showPercent val="0"/>
              <c:showBubbleSize val="0"/>
              <c:extLst>
                <c:ext xmlns:c15="http://schemas.microsoft.com/office/drawing/2012/chart" uri="{CE6537A1-D6FC-4f65-9D91-7224C49458BB}"/>
              </c:extLst>
            </c:dLbl>
            <c:dLbl>
              <c:idx val="4"/>
              <c:layout/>
              <c:tx>
                <c:rich>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r>
                      <a:rPr altLang="en-US" smtClean="0"/>
                      <a:t>16 %</a:t>
                    </a:r>
                    <a:endParaRPr altLang="en-US" dirty="0"/>
                  </a:p>
                </c:rich>
              </c:tx>
              <c:dLblPos val="outEnd"/>
              <c:showLegendKey val="0"/>
              <c:showVal val="1"/>
              <c:showCatName val="0"/>
              <c:showSerName val="0"/>
              <c:showPercent val="0"/>
              <c:showBubbleSize val="0"/>
              <c:extLst>
                <c:ext xmlns:c15="http://schemas.microsoft.com/office/drawing/2012/chart" uri="{CE6537A1-D6FC-4f65-9D91-7224C49458BB}"/>
              </c:extLst>
            </c:dLbl>
            <c:dLbl>
              <c:idx val="5"/>
              <c:layout/>
              <c:tx>
                <c:rich>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r>
                      <a:rPr lang="en-US" altLang="en-US" smtClean="0"/>
                      <a:t>3</a:t>
                    </a:r>
                    <a:r>
                      <a:rPr altLang="en-US" smtClean="0"/>
                      <a:t>%</a:t>
                    </a:r>
                    <a:endParaRPr altLang="en-US" dirty="0"/>
                  </a:p>
                </c:rich>
              </c:tx>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prstDash val="solid"/>
                      <a:round/>
                    </a:ln>
                    <a:effectLst/>
                  </c:spPr>
                </c15:leaderLines>
              </c:ext>
            </c:extLst>
          </c:dLbls>
          <c:cat>
            <c:strRef>
              <c:f>[工作簿1]Sheet1!$A$2:$A$7</c:f>
              <c:strCache>
                <c:ptCount val="6"/>
                <c:pt idx="0">
                  <c:v>欣然接受</c:v>
                </c:pt>
                <c:pt idx="1">
                  <c:v>不情愿地接受</c:v>
                </c:pt>
                <c:pt idx="2">
                  <c:v>语言抵触</c:v>
                </c:pt>
                <c:pt idx="3">
                  <c:v>和家长冷战</c:v>
                </c:pt>
                <c:pt idx="4">
                  <c:v>和家长吵架</c:v>
                </c:pt>
                <c:pt idx="5">
                  <c:v>离家出走</c:v>
                </c:pt>
              </c:strCache>
            </c:strRef>
          </c:cat>
          <c:val>
            <c:numRef>
              <c:f>[工作簿1]Sheet1!$B$2:$B$7</c:f>
              <c:numCache>
                <c:formatCode>0.00%</c:formatCode>
                <c:ptCount val="6"/>
                <c:pt idx="0">
                  <c:v>0.033</c:v>
                </c:pt>
                <c:pt idx="1">
                  <c:v>0.361</c:v>
                </c:pt>
                <c:pt idx="2">
                  <c:v>0.111</c:v>
                </c:pt>
                <c:pt idx="3">
                  <c:v>0.3036</c:v>
                </c:pt>
                <c:pt idx="4">
                  <c:v>0.1614</c:v>
                </c:pt>
                <c:pt idx="5">
                  <c:v>0.03</c:v>
                </c:pt>
              </c:numCache>
            </c:numRef>
          </c:val>
        </c:ser>
        <c:dLbls>
          <c:showLegendKey val="0"/>
          <c:showVal val="1"/>
          <c:showCatName val="0"/>
          <c:showSerName val="0"/>
          <c:showPercent val="0"/>
          <c:showBubbleSize val="0"/>
        </c:dLbls>
        <c:gapWidth val="500"/>
        <c:overlap val="-50"/>
        <c:axId val="52686848"/>
        <c:axId val="52688384"/>
      </c:barChart>
      <c:catAx>
        <c:axId val="52686848"/>
        <c:scaling>
          <c:orientation val="minMax"/>
        </c:scaling>
        <c:delete val="0"/>
        <c:axPos val="b"/>
        <c:majorTickMark val="none"/>
        <c:minorTickMark val="none"/>
        <c:tickLblPos val="nextTo"/>
        <c:spPr>
          <a:noFill/>
          <a:ln w="9525" cap="flat" cmpd="sng" algn="ctr">
            <a:solidFill>
              <a:schemeClr val="tx1">
                <a:lumMod val="15000"/>
                <a:lumOff val="85000"/>
              </a:schemeClr>
            </a:solidFill>
            <a:prstDash val="solid"/>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52688384"/>
        <c:crosses val="autoZero"/>
        <c:auto val="1"/>
        <c:lblAlgn val="ctr"/>
        <c:lblOffset val="100"/>
        <c:noMultiLvlLbl val="0"/>
      </c:catAx>
      <c:valAx>
        <c:axId val="52688384"/>
        <c:scaling>
          <c:orientation val="minMax"/>
        </c:scaling>
        <c:delete val="1"/>
        <c:axPos val="l"/>
        <c:numFmt formatCode="0.00%" sourceLinked="1"/>
        <c:majorTickMark val="none"/>
        <c:minorTickMark val="none"/>
        <c:tickLblPos val="none"/>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p>
        </c:txPr>
        <c:crossAx val="52686848"/>
        <c:crosses val="autoZero"/>
        <c:crossBetween val="between"/>
      </c:valAx>
      <c:spPr>
        <a:noFill/>
        <a:ln>
          <a:noFill/>
        </a:ln>
        <a:effectLst/>
      </c:spPr>
    </c:plotArea>
    <c:plotVisOnly val="1"/>
    <c:dispBlanksAs val="gap"/>
    <c:showDLblsOverMax val="0"/>
  </c:chart>
  <c:spPr>
    <a:solidFill>
      <a:schemeClr val="lt1">
        <a:lumMod val="96000"/>
      </a:schemeClr>
    </a:solidFill>
    <a:ln w="9525" cap="flat" cmpd="sng" algn="ctr">
      <a:solidFill>
        <a:schemeClr val="tx1">
          <a:lumMod val="15000"/>
          <a:lumOff val="85000"/>
        </a:schemeClr>
      </a:solidFill>
      <a:prstDash val="solid"/>
      <a:round/>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acrossLinear" id="2">
  <a:schemeClr val="accent1"/>
  <a:schemeClr val="accent2"/>
  <a:schemeClr val="accent3"/>
  <a:schemeClr val="accent4"/>
  <a:schemeClr val="accent5"/>
  <a:schemeClr val="accent6"/>
</cs:colorStyle>
</file>

<file path=ppt/charts/style1.xml><?xml version="1.0" encoding="utf-8"?>
<cs:chartStyle xmlns:cs="http://schemas.microsoft.com/office/drawing/2012/chartStyle" xmlns:a="http://schemas.openxmlformats.org/drawingml/2006/main" id="1000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lt1">
          <a:lumMod val="96000"/>
        </a:schemeClr>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100000">
            <a:schemeClr val="phClr"/>
          </a:gs>
          <a:gs pos="0">
            <a:schemeClr val="phClr">
              <a:hueOff val="-1670000"/>
            </a:schemeClr>
          </a:gs>
        </a:gsLst>
        <a:lin ang="5400000" scaled="0"/>
      </a:gradFill>
      <a:ln>
        <a:gradFill>
          <a:gsLst>
            <a:gs pos="100000">
              <a:schemeClr val="phClr">
                <a:lumMod val="75000"/>
              </a:schemeClr>
            </a:gs>
            <a:gs pos="0">
              <a:schemeClr val="phClr">
                <a:lumMod val="75000"/>
                <a:hueOff val="-1670000"/>
              </a:schemeClr>
            </a:gs>
          </a:gsLst>
          <a:lin ang="4620000" scaled="0"/>
        </a:gradFill>
      </a:ln>
      <a:effectLst/>
    </cs:spPr>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bg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dk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3.xml"/><Relationship Id="rId7" Type="http://schemas.openxmlformats.org/officeDocument/2006/relationships/image" Target="file:///C:\Program%20Files%20(x86)\Tencent\TIM\Bin\Lets_Create/pic_temp/0_pic_quater_right_up.png" TargetMode="External"/><Relationship Id="rId6" Type="http://schemas.openxmlformats.org/officeDocument/2006/relationships/image" Target="../media/image2.png"/><Relationship Id="rId5" Type="http://schemas.openxmlformats.org/officeDocument/2006/relationships/tags" Target="../tags/tag2.xml"/><Relationship Id="rId4" Type="http://schemas.openxmlformats.org/officeDocument/2006/relationships/image" Target="file:///D:\Users\Desktop\&#32032;&#26448;&#20998;&#31867;\&#20013;&#22269;&#39118;&#32032;&#26448;&#22270;\&#20027;&#39064;\&#22270;&#29255;49.png" TargetMode="External"/><Relationship Id="rId3" Type="http://schemas.openxmlformats.org/officeDocument/2006/relationships/image" Target="../media/image1.png"/><Relationship Id="rId2" Type="http://schemas.openxmlformats.org/officeDocument/2006/relationships/tags" Target="../tags/tag1.xml"/><Relationship Id="rId18" Type="http://schemas.openxmlformats.org/officeDocument/2006/relationships/tags" Target="../tags/tag11.xml"/><Relationship Id="rId17" Type="http://schemas.openxmlformats.org/officeDocument/2006/relationships/tags" Target="../tags/tag10.xml"/><Relationship Id="rId16" Type="http://schemas.openxmlformats.org/officeDocument/2006/relationships/tags" Target="../tags/tag9.xml"/><Relationship Id="rId15" Type="http://schemas.openxmlformats.org/officeDocument/2006/relationships/tags" Target="../tags/tag8.xml"/><Relationship Id="rId14" Type="http://schemas.openxmlformats.org/officeDocument/2006/relationships/tags" Target="../tags/tag7.xml"/><Relationship Id="rId13" Type="http://schemas.openxmlformats.org/officeDocument/2006/relationships/tags" Target="../tags/tag6.xml"/><Relationship Id="rId12" Type="http://schemas.openxmlformats.org/officeDocument/2006/relationships/tags" Target="../tags/tag5.xml"/><Relationship Id="rId11" Type="http://schemas.openxmlformats.org/officeDocument/2006/relationships/image" Target="../media/image4.png"/><Relationship Id="rId10" Type="http://schemas.openxmlformats.org/officeDocument/2006/relationships/tags" Target="../tags/tag4.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17.xml"/><Relationship Id="rId8" Type="http://schemas.openxmlformats.org/officeDocument/2006/relationships/tags" Target="../tags/tag16.xml"/><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image" Target="file:///C:\Program%20Files%20(x86)\Tencent\TIM\Bin\Lets_Create/pic_temp/1_pic_quater_left_down.png" TargetMode="External"/><Relationship Id="rId3" Type="http://schemas.openxmlformats.org/officeDocument/2006/relationships/image" Target="../media/image5.png"/><Relationship Id="rId2" Type="http://schemas.openxmlformats.org/officeDocument/2006/relationships/tags" Target="../tags/tag12.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image" Target="../media/image7.png"/><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image" Target="file:///D:\Users\Desktop\&#32032;&#26448;&#20998;&#31867;\&#20013;&#22269;&#39118;&#32032;&#26448;&#22270;\&#20027;&#39064;\&#22270;&#29255;49.png" TargetMode="External"/><Relationship Id="rId3" Type="http://schemas.openxmlformats.org/officeDocument/2006/relationships/image" Target="../media/image6.png"/><Relationship Id="rId2" Type="http://schemas.openxmlformats.org/officeDocument/2006/relationships/tags" Target="../tags/tag18.xml"/><Relationship Id="rId17" Type="http://schemas.openxmlformats.org/officeDocument/2006/relationships/tags" Target="../tags/tag28.xml"/><Relationship Id="rId16" Type="http://schemas.openxmlformats.org/officeDocument/2006/relationships/tags" Target="../tags/tag27.xml"/><Relationship Id="rId15" Type="http://schemas.openxmlformats.org/officeDocument/2006/relationships/tags" Target="../tags/tag26.xml"/><Relationship Id="rId14" Type="http://schemas.openxmlformats.org/officeDocument/2006/relationships/tags" Target="../tags/tag25.xml"/><Relationship Id="rId13" Type="http://schemas.openxmlformats.org/officeDocument/2006/relationships/tags" Target="../tags/tag24.xml"/><Relationship Id="rId12" Type="http://schemas.openxmlformats.org/officeDocument/2006/relationships/image" Target="../media/image4.png"/><Relationship Id="rId11" Type="http://schemas.openxmlformats.org/officeDocument/2006/relationships/tags" Target="../tags/tag23.xml"/><Relationship Id="rId10"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34.xml"/><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image" Target="file:///C:\Program%20Files%20(x86)\Tencent\TIM\Bin\Lets_Create/pic_temp/1_pic_quater_left_down.png" TargetMode="External"/><Relationship Id="rId3" Type="http://schemas.openxmlformats.org/officeDocument/2006/relationships/image" Target="../media/image5.png"/><Relationship Id="rId2" Type="http://schemas.openxmlformats.org/officeDocument/2006/relationships/tags" Target="../tags/tag29.xml"/><Relationship Id="rId10" Type="http://schemas.openxmlformats.org/officeDocument/2006/relationships/tags" Target="../tags/tag35.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41.xml"/><Relationship Id="rId8" Type="http://schemas.openxmlformats.org/officeDocument/2006/relationships/tags" Target="../tags/tag40.xml"/><Relationship Id="rId7" Type="http://schemas.openxmlformats.org/officeDocument/2006/relationships/tags" Target="../tags/tag39.xml"/><Relationship Id="rId6" Type="http://schemas.openxmlformats.org/officeDocument/2006/relationships/tags" Target="../tags/tag38.xml"/><Relationship Id="rId5" Type="http://schemas.openxmlformats.org/officeDocument/2006/relationships/tags" Target="../tags/tag37.xml"/><Relationship Id="rId4" Type="http://schemas.openxmlformats.org/officeDocument/2006/relationships/image" Target="file:///C:\Program%20Files%20(x86)\Tencent\TIM\Bin\Lets_Create/pic_temp/1_pic_quater_left_down.png" TargetMode="External"/><Relationship Id="rId3" Type="http://schemas.openxmlformats.org/officeDocument/2006/relationships/image" Target="../media/image8.png"/><Relationship Id="rId2" Type="http://schemas.openxmlformats.org/officeDocument/2006/relationships/tags" Target="../tags/tag36.xml"/><Relationship Id="rId12" Type="http://schemas.openxmlformats.org/officeDocument/2006/relationships/tags" Target="../tags/tag44.xml"/><Relationship Id="rId11" Type="http://schemas.openxmlformats.org/officeDocument/2006/relationships/tags" Target="../tags/tag43.xml"/><Relationship Id="rId10" Type="http://schemas.openxmlformats.org/officeDocument/2006/relationships/tags" Target="../tags/tag42.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48.xml"/><Relationship Id="rId8" Type="http://schemas.openxmlformats.org/officeDocument/2006/relationships/tags" Target="../tags/tag47.xml"/><Relationship Id="rId7" Type="http://schemas.openxmlformats.org/officeDocument/2006/relationships/image" Target="file:///C:\Program%20Files%20(x86)\Tencent\TIM\Bin\Lets_Create/pic_temp/pic_half_down.png" TargetMode="External"/><Relationship Id="rId6" Type="http://schemas.openxmlformats.org/officeDocument/2006/relationships/image" Target="../media/image10.png"/><Relationship Id="rId5" Type="http://schemas.openxmlformats.org/officeDocument/2006/relationships/tags" Target="../tags/tag46.xml"/><Relationship Id="rId4" Type="http://schemas.openxmlformats.org/officeDocument/2006/relationships/image" Target="file:///C:\Program%20Files%20(x86)\Tencent\TIM\Bin\Lets_Create/pic_temp/pic_half_top.png" TargetMode="External"/><Relationship Id="rId3" Type="http://schemas.openxmlformats.org/officeDocument/2006/relationships/image" Target="../media/image9.png"/><Relationship Id="rId2" Type="http://schemas.openxmlformats.org/officeDocument/2006/relationships/tags" Target="../tags/tag45.xml"/><Relationship Id="rId11" Type="http://schemas.openxmlformats.org/officeDocument/2006/relationships/tags" Target="../tags/tag50.xml"/><Relationship Id="rId10" Type="http://schemas.openxmlformats.org/officeDocument/2006/relationships/tags" Target="../tags/tag4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59.xml"/><Relationship Id="rId8" Type="http://schemas.openxmlformats.org/officeDocument/2006/relationships/tags" Target="../tags/tag58.xml"/><Relationship Id="rId7" Type="http://schemas.openxmlformats.org/officeDocument/2006/relationships/tags" Target="../tags/tag57.xml"/><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image" Target="file:///C:\Program%20Files%20(x86)\Tencent\TIM\Bin\Lets_Create/pic_temp/1_pic_quater_left_down.png" TargetMode="External"/><Relationship Id="rId3" Type="http://schemas.openxmlformats.org/officeDocument/2006/relationships/image" Target="../media/image8.png"/><Relationship Id="rId2" Type="http://schemas.openxmlformats.org/officeDocument/2006/relationships/tags" Target="../tags/tag54.xml"/><Relationship Id="rId10" Type="http://schemas.openxmlformats.org/officeDocument/2006/relationships/tags" Target="../tags/tag60.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64.xml"/><Relationship Id="rId8" Type="http://schemas.openxmlformats.org/officeDocument/2006/relationships/image" Target="file:///C:\Program%20Files%20(x86)\Tencent\TIM\Bin\Lets_Create/pic_temp/1_pic_quater_left_down.png" TargetMode="External"/><Relationship Id="rId7" Type="http://schemas.openxmlformats.org/officeDocument/2006/relationships/image" Target="../media/image12.png"/><Relationship Id="rId6" Type="http://schemas.openxmlformats.org/officeDocument/2006/relationships/tags" Target="../tags/tag63.xml"/><Relationship Id="rId5" Type="http://schemas.openxmlformats.org/officeDocument/2006/relationships/image" Target="file:///C:\Program%20Files%20(x86)\Tencent\TIM\Bin\Lets_Create/pic_temp/0_pic_quater_right_down.png" TargetMode="External"/><Relationship Id="rId4" Type="http://schemas.openxmlformats.org/officeDocument/2006/relationships/image" Target="../media/image11.png"/><Relationship Id="rId3" Type="http://schemas.openxmlformats.org/officeDocument/2006/relationships/tags" Target="../tags/tag62.xml"/><Relationship Id="rId2" Type="http://schemas.openxmlformats.org/officeDocument/2006/relationships/tags" Target="../tags/tag61.xml"/><Relationship Id="rId13" Type="http://schemas.openxmlformats.org/officeDocument/2006/relationships/tags" Target="../tags/tag68.xml"/><Relationship Id="rId12" Type="http://schemas.openxmlformats.org/officeDocument/2006/relationships/tags" Target="../tags/tag67.xml"/><Relationship Id="rId11" Type="http://schemas.openxmlformats.org/officeDocument/2006/relationships/tags" Target="../tags/tag66.xml"/><Relationship Id="rId10" Type="http://schemas.openxmlformats.org/officeDocument/2006/relationships/tags" Target="../tags/tag65.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72.xml"/><Relationship Id="rId8" Type="http://schemas.openxmlformats.org/officeDocument/2006/relationships/image" Target="file:///C:\Program%20Files%20(x86)\Tencent\TIM\Bin\Lets_Create/pic_temp/1_pic_quater_left_down.png" TargetMode="External"/><Relationship Id="rId7" Type="http://schemas.openxmlformats.org/officeDocument/2006/relationships/image" Target="../media/image12.png"/><Relationship Id="rId6" Type="http://schemas.openxmlformats.org/officeDocument/2006/relationships/tags" Target="../tags/tag71.xml"/><Relationship Id="rId5" Type="http://schemas.openxmlformats.org/officeDocument/2006/relationships/image" Target="file:///C:\Program%20Files%20(x86)\Tencent\TIM\Bin\Lets_Create/pic_temp/0_pic_quater_right_down.png" TargetMode="External"/><Relationship Id="rId4" Type="http://schemas.openxmlformats.org/officeDocument/2006/relationships/image" Target="../media/image11.png"/><Relationship Id="rId3" Type="http://schemas.openxmlformats.org/officeDocument/2006/relationships/tags" Target="../tags/tag70.xml"/><Relationship Id="rId2" Type="http://schemas.openxmlformats.org/officeDocument/2006/relationships/tags" Target="../tags/tag69.xml"/><Relationship Id="rId12" Type="http://schemas.openxmlformats.org/officeDocument/2006/relationships/tags" Target="../tags/tag75.xml"/><Relationship Id="rId11" Type="http://schemas.openxmlformats.org/officeDocument/2006/relationships/tags" Target="../tags/tag74.xml"/><Relationship Id="rId10" Type="http://schemas.openxmlformats.org/officeDocument/2006/relationships/tags" Target="../tags/tag73.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78.xml"/><Relationship Id="rId7" Type="http://schemas.openxmlformats.org/officeDocument/2006/relationships/image" Target="file:///C:\Program%20Files%20(x86)\Tencent\TIM\Bin\Lets_Create/pic_temp/0_pic_quater_right_up.png" TargetMode="External"/><Relationship Id="rId6" Type="http://schemas.openxmlformats.org/officeDocument/2006/relationships/image" Target="../media/image2.png"/><Relationship Id="rId5" Type="http://schemas.openxmlformats.org/officeDocument/2006/relationships/tags" Target="../tags/tag77.xml"/><Relationship Id="rId4" Type="http://schemas.openxmlformats.org/officeDocument/2006/relationships/image" Target="file:///D:\Users\Desktop\&#32032;&#26448;&#20998;&#31867;\&#20013;&#22269;&#39118;&#32032;&#26448;&#22270;\&#20027;&#39064;\&#22270;&#29255;49.png" TargetMode="External"/><Relationship Id="rId3" Type="http://schemas.openxmlformats.org/officeDocument/2006/relationships/image" Target="../media/image1.png"/><Relationship Id="rId2" Type="http://schemas.openxmlformats.org/officeDocument/2006/relationships/tags" Target="../tags/tag76.xml"/><Relationship Id="rId16" Type="http://schemas.openxmlformats.org/officeDocument/2006/relationships/tags" Target="../tags/tag84.xml"/><Relationship Id="rId15" Type="http://schemas.openxmlformats.org/officeDocument/2006/relationships/tags" Target="../tags/tag83.xml"/><Relationship Id="rId14" Type="http://schemas.openxmlformats.org/officeDocument/2006/relationships/tags" Target="../tags/tag82.xml"/><Relationship Id="rId13" Type="http://schemas.openxmlformats.org/officeDocument/2006/relationships/tags" Target="../tags/tag81.xml"/><Relationship Id="rId12" Type="http://schemas.openxmlformats.org/officeDocument/2006/relationships/tags" Target="../tags/tag80.xml"/><Relationship Id="rId11" Type="http://schemas.openxmlformats.org/officeDocument/2006/relationships/image" Target="../media/image4.png"/><Relationship Id="rId10" Type="http://schemas.openxmlformats.org/officeDocument/2006/relationships/tags" Target="../tags/tag7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88.xml"/><Relationship Id="rId8" Type="http://schemas.openxmlformats.org/officeDocument/2006/relationships/tags" Target="../tags/tag87.xml"/><Relationship Id="rId7" Type="http://schemas.openxmlformats.org/officeDocument/2006/relationships/image" Target="file:///C:\Program%20Files%20(x86)\Tencent\TIM\Bin\Lets_Create/pic_temp/1_pic_quater_left_down.png" TargetMode="External"/><Relationship Id="rId6" Type="http://schemas.openxmlformats.org/officeDocument/2006/relationships/image" Target="../media/image12.png"/><Relationship Id="rId5" Type="http://schemas.openxmlformats.org/officeDocument/2006/relationships/tags" Target="../tags/tag86.xml"/><Relationship Id="rId4" Type="http://schemas.openxmlformats.org/officeDocument/2006/relationships/image" Target="file:///C:\Program%20Files%20(x86)\Tencent\TIM\Bin\Lets_Create/pic_temp/0_pic_quater_right_down.png" TargetMode="External"/><Relationship Id="rId3" Type="http://schemas.openxmlformats.org/officeDocument/2006/relationships/image" Target="../media/image11.png"/><Relationship Id="rId2" Type="http://schemas.openxmlformats.org/officeDocument/2006/relationships/tags" Target="../tags/tag85.xml"/><Relationship Id="rId11" Type="http://schemas.openxmlformats.org/officeDocument/2006/relationships/tags" Target="../tags/tag90.xml"/><Relationship Id="rId10" Type="http://schemas.openxmlformats.org/officeDocument/2006/relationships/tags" Target="../tags/tag8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4.xml"/><Relationship Id="rId8" Type="http://schemas.openxmlformats.org/officeDocument/2006/relationships/image" Target="file:///C:\Program%20Files%20(x86)\Tencent\TIM\Bin\Lets_Create/pic_temp/1_pic_quater_left_down.png" TargetMode="External"/><Relationship Id="rId7" Type="http://schemas.openxmlformats.org/officeDocument/2006/relationships/image" Target="../media/image8.png"/><Relationship Id="rId6" Type="http://schemas.openxmlformats.org/officeDocument/2006/relationships/tags" Target="../tags/tag93.xml"/><Relationship Id="rId5" Type="http://schemas.openxmlformats.org/officeDocument/2006/relationships/image" Target="file:///C:\Program%20Files%20(x86)\Tencent\TIM\Bin\Lets_Create/pic_temp/0_pic_quater_right_down.png" TargetMode="External"/><Relationship Id="rId4" Type="http://schemas.openxmlformats.org/officeDocument/2006/relationships/image" Target="../media/image13.png"/><Relationship Id="rId3" Type="http://schemas.openxmlformats.org/officeDocument/2006/relationships/tags" Target="../tags/tag92.xml"/><Relationship Id="rId2" Type="http://schemas.openxmlformats.org/officeDocument/2006/relationships/tags" Target="../tags/tag91.xml"/><Relationship Id="rId13" Type="http://schemas.openxmlformats.org/officeDocument/2006/relationships/tags" Target="../tags/tag98.xml"/><Relationship Id="rId12" Type="http://schemas.openxmlformats.org/officeDocument/2006/relationships/tags" Target="../tags/tag97.xml"/><Relationship Id="rId11" Type="http://schemas.openxmlformats.org/officeDocument/2006/relationships/tags" Target="../tags/tag96.xml"/><Relationship Id="rId10" Type="http://schemas.openxmlformats.org/officeDocument/2006/relationships/tags" Target="../tags/tag9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2.xml"/><Relationship Id="rId8" Type="http://schemas.openxmlformats.org/officeDocument/2006/relationships/image" Target="file:///C:\Program%20Files%20(x86)\Tencent\TIM\Bin\Lets_Create/pic_temp/1_pic_quater_left_down.png" TargetMode="External"/><Relationship Id="rId7" Type="http://schemas.openxmlformats.org/officeDocument/2006/relationships/image" Target="../media/image5.png"/><Relationship Id="rId6" Type="http://schemas.openxmlformats.org/officeDocument/2006/relationships/tags" Target="../tags/tag101.xml"/><Relationship Id="rId5" Type="http://schemas.openxmlformats.org/officeDocument/2006/relationships/image" Target="file:///C:\Program%20Files%20(x86)\Tencent\TIM\Bin\Lets_Create/pic_temp/0_pic_quater_right_up.png" TargetMode="External"/><Relationship Id="rId4" Type="http://schemas.openxmlformats.org/officeDocument/2006/relationships/image" Target="../media/image2.png"/><Relationship Id="rId3" Type="http://schemas.openxmlformats.org/officeDocument/2006/relationships/tags" Target="../tags/tag100.xml"/><Relationship Id="rId2" Type="http://schemas.openxmlformats.org/officeDocument/2006/relationships/tags" Target="../tags/tag99.xml"/><Relationship Id="rId14" Type="http://schemas.openxmlformats.org/officeDocument/2006/relationships/tags" Target="../tags/tag107.xml"/><Relationship Id="rId13" Type="http://schemas.openxmlformats.org/officeDocument/2006/relationships/tags" Target="../tags/tag106.xml"/><Relationship Id="rId12" Type="http://schemas.openxmlformats.org/officeDocument/2006/relationships/tags" Target="../tags/tag105.xml"/><Relationship Id="rId11" Type="http://schemas.openxmlformats.org/officeDocument/2006/relationships/tags" Target="../tags/tag104.xml"/><Relationship Id="rId10" Type="http://schemas.openxmlformats.org/officeDocument/2006/relationships/tags" Target="../tags/tag103.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11.xml"/><Relationship Id="rId8" Type="http://schemas.openxmlformats.org/officeDocument/2006/relationships/image" Target="file:///C:\Program%20Files%20(x86)\Tencent\TIM\Bin\Lets_Create/pic_temp/1_pic_quater_left_down.png" TargetMode="External"/><Relationship Id="rId7" Type="http://schemas.openxmlformats.org/officeDocument/2006/relationships/image" Target="../media/image5.png"/><Relationship Id="rId6" Type="http://schemas.openxmlformats.org/officeDocument/2006/relationships/tags" Target="../tags/tag110.xml"/><Relationship Id="rId5" Type="http://schemas.openxmlformats.org/officeDocument/2006/relationships/image" Target="file:///C:\Program%20Files%20(x86)\Tencent\TIM\Bin\Lets_Create/pic_temp/0_pic_quater_right_up.png" TargetMode="External"/><Relationship Id="rId4" Type="http://schemas.openxmlformats.org/officeDocument/2006/relationships/image" Target="../media/image2.png"/><Relationship Id="rId3" Type="http://schemas.openxmlformats.org/officeDocument/2006/relationships/tags" Target="../tags/tag109.xml"/><Relationship Id="rId2" Type="http://schemas.openxmlformats.org/officeDocument/2006/relationships/tags" Target="../tags/tag108.xml"/><Relationship Id="rId14" Type="http://schemas.openxmlformats.org/officeDocument/2006/relationships/tags" Target="../tags/tag116.xml"/><Relationship Id="rId13" Type="http://schemas.openxmlformats.org/officeDocument/2006/relationships/tags" Target="../tags/tag115.xml"/><Relationship Id="rId12" Type="http://schemas.openxmlformats.org/officeDocument/2006/relationships/tags" Target="../tags/tag114.xml"/><Relationship Id="rId11" Type="http://schemas.openxmlformats.org/officeDocument/2006/relationships/tags" Target="../tags/tag113.xml"/><Relationship Id="rId10" Type="http://schemas.openxmlformats.org/officeDocument/2006/relationships/tags" Target="../tags/tag112.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20.xml"/><Relationship Id="rId8" Type="http://schemas.openxmlformats.org/officeDocument/2006/relationships/tags" Target="../tags/tag119.xml"/><Relationship Id="rId7" Type="http://schemas.openxmlformats.org/officeDocument/2006/relationships/image" Target="file:///C:\Program%20Files%20(x86)\Tencent\TIM\Bin\Lets_Create/pic_temp/1_pic_quater_left_down.png" TargetMode="External"/><Relationship Id="rId6" Type="http://schemas.openxmlformats.org/officeDocument/2006/relationships/image" Target="../media/image5.png"/><Relationship Id="rId5" Type="http://schemas.openxmlformats.org/officeDocument/2006/relationships/tags" Target="../tags/tag118.xml"/><Relationship Id="rId4" Type="http://schemas.openxmlformats.org/officeDocument/2006/relationships/image" Target="file:///C:\Program%20Files%20(x86)\Tencent\TIM\Bin\Lets_Create/pic_temp/0_pic_quater_right_up.png" TargetMode="External"/><Relationship Id="rId3" Type="http://schemas.openxmlformats.org/officeDocument/2006/relationships/image" Target="../media/image2.png"/><Relationship Id="rId2" Type="http://schemas.openxmlformats.org/officeDocument/2006/relationships/tags" Target="../tags/tag117.xml"/><Relationship Id="rId14" Type="http://schemas.openxmlformats.org/officeDocument/2006/relationships/tags" Target="../tags/tag125.xml"/><Relationship Id="rId13" Type="http://schemas.openxmlformats.org/officeDocument/2006/relationships/tags" Target="../tags/tag124.xml"/><Relationship Id="rId12" Type="http://schemas.openxmlformats.org/officeDocument/2006/relationships/tags" Target="../tags/tag123.xml"/><Relationship Id="rId11" Type="http://schemas.openxmlformats.org/officeDocument/2006/relationships/tags" Target="../tags/tag122.xml"/><Relationship Id="rId10" Type="http://schemas.openxmlformats.org/officeDocument/2006/relationships/tags" Target="../tags/tag121.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29.xml"/><Relationship Id="rId8" Type="http://schemas.openxmlformats.org/officeDocument/2006/relationships/tags" Target="../tags/tag128.xml"/><Relationship Id="rId7" Type="http://schemas.openxmlformats.org/officeDocument/2006/relationships/image" Target="file:///C:\Program%20Files%20(x86)\Tencent\TIM\Bin\Lets_Create/pic_temp/1_pic_quater_left_down.png" TargetMode="External"/><Relationship Id="rId6" Type="http://schemas.openxmlformats.org/officeDocument/2006/relationships/image" Target="../media/image5.png"/><Relationship Id="rId5" Type="http://schemas.openxmlformats.org/officeDocument/2006/relationships/tags" Target="../tags/tag127.xml"/><Relationship Id="rId4" Type="http://schemas.openxmlformats.org/officeDocument/2006/relationships/image" Target="file:///C:\Program%20Files%20(x86)\Tencent\TIM\Bin\Lets_Create/pic_temp/0_pic_quater_right_up.png" TargetMode="External"/><Relationship Id="rId3" Type="http://schemas.openxmlformats.org/officeDocument/2006/relationships/image" Target="../media/image2.png"/><Relationship Id="rId2" Type="http://schemas.openxmlformats.org/officeDocument/2006/relationships/tags" Target="../tags/tag126.xml"/><Relationship Id="rId16" Type="http://schemas.openxmlformats.org/officeDocument/2006/relationships/tags" Target="../tags/tag136.xml"/><Relationship Id="rId15" Type="http://schemas.openxmlformats.org/officeDocument/2006/relationships/tags" Target="../tags/tag135.xml"/><Relationship Id="rId14" Type="http://schemas.openxmlformats.org/officeDocument/2006/relationships/tags" Target="../tags/tag134.xml"/><Relationship Id="rId13" Type="http://schemas.openxmlformats.org/officeDocument/2006/relationships/tags" Target="../tags/tag133.xml"/><Relationship Id="rId12" Type="http://schemas.openxmlformats.org/officeDocument/2006/relationships/tags" Target="../tags/tag132.xml"/><Relationship Id="rId11" Type="http://schemas.openxmlformats.org/officeDocument/2006/relationships/tags" Target="../tags/tag131.xml"/><Relationship Id="rId10" Type="http://schemas.openxmlformats.org/officeDocument/2006/relationships/tags" Target="../tags/tag130.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image" Target="file:///C:\Program%20Files%20(x86)\Tencent\TIM\Bin\Lets_Create/pic_temp/1_pic_quater_left_down.png" TargetMode="External"/><Relationship Id="rId7" Type="http://schemas.openxmlformats.org/officeDocument/2006/relationships/image" Target="../media/image15.png"/><Relationship Id="rId6" Type="http://schemas.openxmlformats.org/officeDocument/2006/relationships/tags" Target="../tags/tag139.xml"/><Relationship Id="rId5" Type="http://schemas.openxmlformats.org/officeDocument/2006/relationships/image" Target="file:///C:\Program%20Files%20(x86)\Tencent\TIM\Bin\Lets_Create/pic_temp/0_pic_quater_right_down.png" TargetMode="External"/><Relationship Id="rId4" Type="http://schemas.openxmlformats.org/officeDocument/2006/relationships/image" Target="../media/image14.png"/><Relationship Id="rId3" Type="http://schemas.openxmlformats.org/officeDocument/2006/relationships/tags" Target="../tags/tag138.xml"/><Relationship Id="rId2" Type="http://schemas.openxmlformats.org/officeDocument/2006/relationships/tags" Target="../tags/tag137.xml"/><Relationship Id="rId13" Type="http://schemas.openxmlformats.org/officeDocument/2006/relationships/tags" Target="../tags/tag144.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tx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6096000" y="1262353"/>
            <a:ext cx="5486400" cy="4333295"/>
          </a:xfrm>
          <a:prstGeom prst="rect">
            <a:avLst/>
          </a:prstGeom>
        </p:spPr>
      </p:pic>
      <p:pic>
        <p:nvPicPr>
          <p:cNvPr id="8" name="图片 7"/>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0" y="0"/>
            <a:ext cx="1143000" cy="888668"/>
          </a:xfrm>
          <a:prstGeom prst="rect">
            <a:avLst/>
          </a:prstGeom>
        </p:spPr>
      </p:pic>
      <p:pic>
        <p:nvPicPr>
          <p:cNvPr id="11" name="图片 10"/>
          <p:cNvPicPr>
            <a:picLocks noChangeAspect="1"/>
          </p:cNvPicPr>
          <p:nvPr userDrawn="1">
            <p:custDataLst>
              <p:tags r:id="rId8"/>
            </p:custDataLst>
          </p:nvPr>
        </p:nvPicPr>
        <p:blipFill>
          <a:blip r:embed="rId9" cstate="print"/>
          <a:stretch>
            <a:fillRect/>
          </a:stretch>
        </p:blipFill>
        <p:spPr>
          <a:xfrm>
            <a:off x="4471036" y="4009570"/>
            <a:ext cx="1833185" cy="1269440"/>
          </a:xfrm>
          <a:prstGeom prst="rect">
            <a:avLst/>
          </a:prstGeom>
        </p:spPr>
      </p:pic>
      <p:pic>
        <p:nvPicPr>
          <p:cNvPr id="12" name="图片 11"/>
          <p:cNvPicPr>
            <a:picLocks noChangeAspect="1"/>
          </p:cNvPicPr>
          <p:nvPr userDrawn="1">
            <p:custDataLst>
              <p:tags r:id="rId10"/>
            </p:custDataLst>
          </p:nvPr>
        </p:nvPicPr>
        <p:blipFill>
          <a:blip r:embed="rId11" cstate="print"/>
          <a:stretch>
            <a:fillRect/>
          </a:stretch>
        </p:blipFill>
        <p:spPr>
          <a:xfrm>
            <a:off x="276949" y="1391959"/>
            <a:ext cx="2105260" cy="1412390"/>
          </a:xfrm>
          <a:prstGeom prst="rect">
            <a:avLst/>
          </a:prstGeom>
        </p:spPr>
      </p:pic>
      <p:sp>
        <p:nvSpPr>
          <p:cNvPr id="2" name="标题 1"/>
          <p:cNvSpPr>
            <a:spLocks noGrp="1"/>
          </p:cNvSpPr>
          <p:nvPr>
            <p:ph type="ctrTitle" hasCustomPrompt="1"/>
            <p:custDataLst>
              <p:tags r:id="rId12"/>
            </p:custDataLst>
          </p:nvPr>
        </p:nvSpPr>
        <p:spPr>
          <a:xfrm>
            <a:off x="1764000" y="1875600"/>
            <a:ext cx="5090400" cy="1772741"/>
          </a:xfrm>
        </p:spPr>
        <p:txBody>
          <a:bodyPr lIns="90000" tIns="46800" rIns="90000" bIns="46800" anchor="b" anchorCtr="0">
            <a:normAutofit/>
          </a:bodyPr>
          <a:lstStyle>
            <a:lvl1pPr algn="l">
              <a:defRPr sz="5400" b="0" spc="600" baseline="0">
                <a:solidFill>
                  <a:schemeClr val="tx1">
                    <a:lumMod val="85000"/>
                    <a:lumOff val="15000"/>
                  </a:schemeClr>
                </a:solidFill>
                <a:latin typeface="Arial" panose="020B0604020202020204" pitchFamily="34" charset="0"/>
                <a:ea typeface="汉仪尚巍手书W"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3"/>
            </p:custDataLst>
          </p:nvPr>
        </p:nvSpPr>
        <p:spPr>
          <a:xfrm>
            <a:off x="1764000" y="3754800"/>
            <a:ext cx="4258800" cy="493200"/>
          </a:xfrm>
        </p:spPr>
        <p:txBody>
          <a:bodyPr lIns="90000" tIns="46800" rIns="90000" bIns="46800">
            <a:normAutofit/>
          </a:bodyPr>
          <a:lstStyle>
            <a:lvl1pPr marL="0" indent="0" algn="l" eaLnBrk="1" fontAlgn="auto" latinLnBrk="0" hangingPunct="1">
              <a:lnSpc>
                <a:spcPct val="100000"/>
              </a:lnSpc>
              <a:buNone/>
              <a:defRPr sz="2400" u="none" strike="noStrike" kern="1200" cap="none" spc="200" normalizeH="0" baseline="0">
                <a:solidFill>
                  <a:schemeClr val="tx1">
                    <a:lumMod val="85000"/>
                    <a:lumOff val="15000"/>
                  </a:schemeClr>
                </a:solidFill>
                <a:uFillTx/>
                <a:latin typeface="Arial" panose="020B0604020202020204" pitchFamily="34" charset="0"/>
                <a:ea typeface="隶书" panose="020105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1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5"/>
            </p:custDataLst>
          </p:nvPr>
        </p:nvSpPr>
        <p:spPr/>
        <p:txBody>
          <a:bodyPr/>
          <a:lstStyle/>
          <a:p>
            <a:endParaRPr lang="zh-CN" altLang="en-US" dirty="0"/>
          </a:p>
        </p:txBody>
      </p:sp>
      <p:sp>
        <p:nvSpPr>
          <p:cNvPr id="18" name="灯片编号占位符 17"/>
          <p:cNvSpPr>
            <a:spLocks noGrp="1"/>
          </p:cNvSpPr>
          <p:nvPr>
            <p:ph type="sldNum" sz="quarter" idx="12"/>
            <p:custDataLst>
              <p:tags r:id="rId16"/>
            </p:custDataLst>
          </p:nvPr>
        </p:nvSpPr>
        <p:spPr/>
        <p:txBody>
          <a:bodyPr/>
          <a:lstStyle/>
          <a:p>
            <a:fld id="{49AE70B2-8BF9-45C0-BB95-33D1B9D3A854}" type="slidenum">
              <a:rPr lang="zh-CN" altLang="en-US" smtClean="0"/>
            </a:fld>
            <a:endParaRPr lang="zh-CN" altLang="en-US" dirty="0"/>
          </a:p>
        </p:txBody>
      </p:sp>
      <p:sp>
        <p:nvSpPr>
          <p:cNvPr id="5" name="文本占位符 4"/>
          <p:cNvSpPr>
            <a:spLocks noGrp="1"/>
          </p:cNvSpPr>
          <p:nvPr>
            <p:ph type="body" sz="quarter" idx="13" hasCustomPrompt="1"/>
            <p:custDataLst>
              <p:tags r:id="rId17"/>
            </p:custDataLst>
          </p:nvPr>
        </p:nvSpPr>
        <p:spPr>
          <a:xfrm>
            <a:off x="1767600" y="4629600"/>
            <a:ext cx="3391200" cy="406800"/>
          </a:xfrm>
        </p:spPr>
        <p:txBody>
          <a:bodyPr/>
          <a:lstStyle>
            <a:lvl1pPr marL="0" indent="0" eaLnBrk="1" fontAlgn="auto" latinLnBrk="0" hangingPunct="1">
              <a:lnSpc>
                <a:spcPct val="100000"/>
              </a:lnSpc>
              <a:buNone/>
              <a:defRPr sz="200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编辑文本</a:t>
            </a:r>
            <a:endParaRPr lang="zh-CN" altLang="en-US" dirty="0"/>
          </a:p>
        </p:txBody>
      </p:sp>
      <p:sp>
        <p:nvSpPr>
          <p:cNvPr id="9" name="文本占位符 8"/>
          <p:cNvSpPr>
            <a:spLocks noGrp="1"/>
          </p:cNvSpPr>
          <p:nvPr>
            <p:ph type="body" sz="quarter" idx="14" hasCustomPrompt="1"/>
            <p:custDataLst>
              <p:tags r:id="rId18"/>
            </p:custDataLst>
          </p:nvPr>
        </p:nvSpPr>
        <p:spPr>
          <a:xfrm>
            <a:off x="1767600" y="5036400"/>
            <a:ext cx="2534400" cy="406800"/>
          </a:xfrm>
        </p:spPr>
        <p:txBody>
          <a:bodyPr/>
          <a:lstStyle>
            <a:lvl1pPr marL="0" indent="0" eaLnBrk="1" fontAlgn="auto" latinLnBrk="0" hangingPunct="1">
              <a:lnSpc>
                <a:spcPct val="100000"/>
              </a:lnSpc>
              <a:buNone/>
              <a:defRPr sz="200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编辑文本</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tx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0970895" y="68580"/>
            <a:ext cx="1143000" cy="872979"/>
          </a:xfrm>
          <a:prstGeom prst="rect">
            <a:avLst/>
          </a:prstGeom>
        </p:spPr>
      </p:pic>
      <p:sp>
        <p:nvSpPr>
          <p:cNvPr id="2" name="标题 1"/>
          <p:cNvSpPr>
            <a:spLocks noGrp="1"/>
          </p:cNvSpPr>
          <p:nvPr>
            <p:ph type="title"/>
            <p:custDataLst>
              <p:tags r:id="rId5"/>
            </p:custDataLst>
          </p:nvPr>
        </p:nvSpPr>
        <p:spPr>
          <a:xfrm>
            <a:off x="669882" y="443234"/>
            <a:ext cx="10852237" cy="441964"/>
          </a:xfrm>
        </p:spPr>
        <p:txBody>
          <a:bodyPr vert="horz" lIns="101600" tIns="38100" rIns="76200" bIns="38100" rtlCol="0" anchor="t"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6"/>
            </p:custDataLst>
          </p:nvPr>
        </p:nvSpPr>
        <p:spPr>
          <a:xfrm>
            <a:off x="669882" y="952508"/>
            <a:ext cx="10852237"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7"/>
            </p:custDataLst>
          </p:nvPr>
        </p:nvSpPr>
        <p:spPr/>
        <p:txBody>
          <a:bodyPr>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8"/>
            </p:custDataLst>
          </p:nvPr>
        </p:nvSpPr>
        <p:spPr/>
        <p:txBody>
          <a:bodyPr>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endParaRPr lang="zh-CN" altLang="en-US"/>
          </a:p>
        </p:txBody>
      </p:sp>
      <p:sp>
        <p:nvSpPr>
          <p:cNvPr id="6" name="灯片编号占位符 5"/>
          <p:cNvSpPr>
            <a:spLocks noGrp="1"/>
          </p:cNvSpPr>
          <p:nvPr>
            <p:ph type="sldNum" sz="quarter" idx="12"/>
            <p:custDataLst>
              <p:tags r:id="rId9"/>
            </p:custDataLst>
          </p:nvPr>
        </p:nvSpPr>
        <p:spPr/>
        <p:txBody>
          <a:bodyPr>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tx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3" r:link="rId4" cstate="print">
            <a:extLst>
              <a:ext uri="{28A0092B-C50C-407E-A947-70E740481C1C}">
                <a14:useLocalDpi xmlns:a14="http://schemas.microsoft.com/office/drawing/2010/main" val="0"/>
              </a:ext>
            </a:extLst>
          </a:blip>
          <a:srcRect/>
          <a:stretch>
            <a:fillRect/>
          </a:stretch>
        </p:blipFill>
        <p:spPr>
          <a:xfrm>
            <a:off x="9467215" y="1262380"/>
            <a:ext cx="2724150" cy="4333240"/>
          </a:xfrm>
          <a:prstGeom prst="rect">
            <a:avLst/>
          </a:prstGeom>
        </p:spPr>
      </p:pic>
      <p:pic>
        <p:nvPicPr>
          <p:cNvPr id="8" name="图片 7"/>
          <p:cNvPicPr/>
          <p:nvPr userDrawn="1">
            <p:custDataLst>
              <p:tags r:id="rId5"/>
            </p:custDataLst>
          </p:nvPr>
        </p:nvPicPr>
        <p:blipFill>
          <a:blip r:embed="rId3" r:link="rId4" cstate="print">
            <a:extLst>
              <a:ext uri="{28A0092B-C50C-407E-A947-70E740481C1C}">
                <a14:useLocalDpi xmlns:a14="http://schemas.microsoft.com/office/drawing/2010/main" val="0"/>
              </a:ext>
            </a:extLst>
          </a:blip>
          <a:srcRect/>
          <a:stretch>
            <a:fillRect/>
          </a:stretch>
        </p:blipFill>
        <p:spPr>
          <a:xfrm flipH="1">
            <a:off x="1270" y="1262380"/>
            <a:ext cx="2724150" cy="4333240"/>
          </a:xfrm>
          <a:prstGeom prst="rect">
            <a:avLst/>
          </a:prstGeom>
        </p:spPr>
      </p:pic>
      <p:sp>
        <p:nvSpPr>
          <p:cNvPr id="9" name="矩形 8"/>
          <p:cNvSpPr/>
          <p:nvPr userDrawn="1">
            <p:custDataLst>
              <p:tags r:id="rId6"/>
            </p:custDataLst>
          </p:nvPr>
        </p:nvSpPr>
        <p:spPr>
          <a:xfrm>
            <a:off x="608076" y="457200"/>
            <a:ext cx="10975848" cy="5943600"/>
          </a:xfrm>
          <a:prstGeom prst="rect">
            <a:avLst/>
          </a:prstGeom>
          <a:solidFill>
            <a:schemeClr val="bg2">
              <a:alpha val="23000"/>
            </a:schemeClr>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userDrawn="1">
            <p:custDataLst>
              <p:tags r:id="rId7"/>
            </p:custDataLst>
          </p:nvPr>
        </p:nvPicPr>
        <p:blipFill>
          <a:blip r:embed="rId8" cstate="print">
            <a:extLst>
              <a:ext uri="{28A0092B-C50C-407E-A947-70E740481C1C}">
                <a14:useLocalDpi xmlns:a14="http://schemas.microsoft.com/office/drawing/2010/main" val="0"/>
              </a:ext>
            </a:extLst>
          </a:blip>
          <a:stretch>
            <a:fillRect/>
          </a:stretch>
        </p:blipFill>
        <p:spPr>
          <a:xfrm>
            <a:off x="3975252" y="972749"/>
            <a:ext cx="4588327" cy="4912502"/>
          </a:xfrm>
          <a:prstGeom prst="rect">
            <a:avLst/>
          </a:prstGeom>
        </p:spPr>
      </p:pic>
      <p:pic>
        <p:nvPicPr>
          <p:cNvPr id="12" name="图片 11"/>
          <p:cNvPicPr>
            <a:picLocks noChangeAspect="1"/>
          </p:cNvPicPr>
          <p:nvPr userDrawn="1">
            <p:custDataLst>
              <p:tags r:id="rId9"/>
            </p:custDataLst>
          </p:nvPr>
        </p:nvPicPr>
        <p:blipFill>
          <a:blip r:embed="rId10" cstate="print"/>
          <a:stretch>
            <a:fillRect/>
          </a:stretch>
        </p:blipFill>
        <p:spPr>
          <a:xfrm>
            <a:off x="7312026" y="4128950"/>
            <a:ext cx="1833185" cy="1269440"/>
          </a:xfrm>
          <a:prstGeom prst="rect">
            <a:avLst/>
          </a:prstGeom>
        </p:spPr>
      </p:pic>
      <p:pic>
        <p:nvPicPr>
          <p:cNvPr id="13" name="图片 12"/>
          <p:cNvPicPr>
            <a:picLocks noChangeAspect="1"/>
          </p:cNvPicPr>
          <p:nvPr userDrawn="1">
            <p:custDataLst>
              <p:tags r:id="rId11"/>
            </p:custDataLst>
          </p:nvPr>
        </p:nvPicPr>
        <p:blipFill>
          <a:blip r:embed="rId12" cstate="print"/>
          <a:stretch>
            <a:fillRect/>
          </a:stretch>
        </p:blipFill>
        <p:spPr>
          <a:xfrm>
            <a:off x="3567097" y="1671359"/>
            <a:ext cx="2105260" cy="1412390"/>
          </a:xfrm>
          <a:prstGeom prst="rect">
            <a:avLst/>
          </a:prstGeom>
        </p:spPr>
      </p:pic>
      <p:sp>
        <p:nvSpPr>
          <p:cNvPr id="2" name="标题 1"/>
          <p:cNvSpPr>
            <a:spLocks noGrp="1"/>
          </p:cNvSpPr>
          <p:nvPr>
            <p:ph type="title"/>
            <p:custDataLst>
              <p:tags r:id="rId13"/>
            </p:custDataLst>
          </p:nvPr>
        </p:nvSpPr>
        <p:spPr>
          <a:xfrm>
            <a:off x="4431600" y="3430800"/>
            <a:ext cx="3513600" cy="827811"/>
          </a:xfrm>
        </p:spPr>
        <p:txBody>
          <a:bodyPr lIns="90000" tIns="46800" rIns="90000" bIns="46800" anchor="t" anchorCtr="0">
            <a:normAutofit/>
          </a:bodyPr>
          <a:lstStyle>
            <a:lvl1pPr algn="ctr" eaLnBrk="1" fontAlgn="auto" latinLnBrk="0" hangingPunct="1">
              <a:defRPr sz="2400" b="0" u="none" strike="noStrike" kern="1200" cap="none" spc="300" normalizeH="0" baseline="0">
                <a:solidFill>
                  <a:schemeClr val="tx1">
                    <a:lumMod val="85000"/>
                    <a:lumOff val="15000"/>
                  </a:schemeClr>
                </a:solidFill>
                <a:uFillTx/>
                <a:latin typeface="Arial" panose="020B0604020202020204" pitchFamily="34" charset="0"/>
                <a:ea typeface="汉仪尚巍手书W" panose="00020600040101010101" pitchFamily="18" charset="-122"/>
              </a:defRPr>
            </a:lvl1pPr>
          </a:lstStyle>
          <a:p>
            <a:r>
              <a:rPr lang="zh-CN" altLang="en-US" dirty="0"/>
              <a:t>单击此处编辑母版标题样式</a:t>
            </a:r>
            <a:endParaRPr lang="zh-CN" altLang="en-US" dirty="0"/>
          </a:p>
        </p:txBody>
      </p:sp>
      <p:sp>
        <p:nvSpPr>
          <p:cNvPr id="4" name="日期占位符 3"/>
          <p:cNvSpPr>
            <a:spLocks noGrp="1"/>
          </p:cNvSpPr>
          <p:nvPr>
            <p:ph type="dt" sz="half" idx="10"/>
            <p:custDataLst>
              <p:tags r:id="rId1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5"/>
            </p:custDataLst>
          </p:nvPr>
        </p:nvSpPr>
        <p:spPr/>
        <p:txBody>
          <a:bodyPr/>
          <a:lstStyle/>
          <a:p>
            <a:endParaRPr lang="zh-CN" altLang="en-US"/>
          </a:p>
        </p:txBody>
      </p:sp>
      <p:sp>
        <p:nvSpPr>
          <p:cNvPr id="6" name="灯片编号占位符 5"/>
          <p:cNvSpPr>
            <a:spLocks noGrp="1"/>
          </p:cNvSpPr>
          <p:nvPr>
            <p:ph type="sldNum" sz="quarter" idx="12"/>
            <p:custDataLst>
              <p:tags r:id="rId16"/>
            </p:custDataLst>
          </p:nvPr>
        </p:nvSpPr>
        <p:spPr/>
        <p:txBody>
          <a:bodyPr/>
          <a:lstStyle/>
          <a:p>
            <a:fld id="{49AE70B2-8BF9-45C0-BB95-33D1B9D3A854}" type="slidenum">
              <a:rPr lang="zh-CN" altLang="en-US" smtClean="0"/>
            </a:fld>
            <a:endParaRPr lang="zh-CN" altLang="en-US"/>
          </a:p>
        </p:txBody>
      </p:sp>
      <p:sp>
        <p:nvSpPr>
          <p:cNvPr id="11" name="文本占位符 10"/>
          <p:cNvSpPr>
            <a:spLocks noGrp="1"/>
          </p:cNvSpPr>
          <p:nvPr>
            <p:ph type="body" sz="quarter" idx="13" hasCustomPrompt="1"/>
            <p:custDataLst>
              <p:tags r:id="rId17"/>
            </p:custDataLst>
          </p:nvPr>
        </p:nvSpPr>
        <p:spPr>
          <a:xfrm>
            <a:off x="4060800" y="4287600"/>
            <a:ext cx="4248000" cy="403200"/>
          </a:xfrm>
        </p:spPr>
        <p:txBody>
          <a:bodyPr/>
          <a:lstStyle>
            <a:lvl1pPr marL="0" indent="0" algn="ctr" eaLnBrk="1" fontAlgn="auto" latinLnBrk="0" hangingPunct="1">
              <a:lnSpc>
                <a:spcPct val="100000"/>
              </a:lnSpc>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a:t>编辑副标题</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anim calcmode="lin" valueType="num">
                                      <p:cBhvr>
                                        <p:cTn id="8" dur="2000" fill="hold"/>
                                        <p:tgtEl>
                                          <p:spTgt spid="10"/>
                                        </p:tgtEl>
                                        <p:attrNameLst>
                                          <p:attrName>style.rotation</p:attrName>
                                        </p:attrNameLst>
                                      </p:cBhvr>
                                      <p:tavLst>
                                        <p:tav tm="0">
                                          <p:val>
                                            <p:fltVal val="720"/>
                                          </p:val>
                                        </p:tav>
                                        <p:tav tm="100000">
                                          <p:val>
                                            <p:fltVal val="0"/>
                                          </p:val>
                                        </p:tav>
                                      </p:tavLst>
                                    </p:anim>
                                    <p:anim calcmode="lin" valueType="num">
                                      <p:cBhvr>
                                        <p:cTn id="9" dur="2000" fill="hold"/>
                                        <p:tgtEl>
                                          <p:spTgt spid="10"/>
                                        </p:tgtEl>
                                        <p:attrNameLst>
                                          <p:attrName>ppt_h</p:attrName>
                                        </p:attrNameLst>
                                      </p:cBhvr>
                                      <p:tavLst>
                                        <p:tav tm="0">
                                          <p:val>
                                            <p:fltVal val="0"/>
                                          </p:val>
                                        </p:tav>
                                        <p:tav tm="100000">
                                          <p:val>
                                            <p:strVal val="#ppt_h"/>
                                          </p:val>
                                        </p:tav>
                                      </p:tavLst>
                                    </p:anim>
                                    <p:anim calcmode="lin" valueType="num">
                                      <p:cBhvr>
                                        <p:cTn id="10" dur="2000" fill="hold"/>
                                        <p:tgtEl>
                                          <p:spTgt spid="10"/>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42" presetClass="entr" presetSubtype="0"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par>
                          <p:cTn id="17" fill="hold">
                            <p:stCondLst>
                              <p:cond delay="3000"/>
                            </p:stCondLst>
                            <p:childTnLst>
                              <p:par>
                                <p:cTn id="18" presetID="42" presetClass="entr" presetSubtype="0"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000"/>
                                        <p:tgtEl>
                                          <p:spTgt spid="13"/>
                                        </p:tgtEl>
                                      </p:cBhvr>
                                    </p:animEffect>
                                    <p:anim calcmode="lin" valueType="num">
                                      <p:cBhvr>
                                        <p:cTn id="21" dur="1000" fill="hold"/>
                                        <p:tgtEl>
                                          <p:spTgt spid="13"/>
                                        </p:tgtEl>
                                        <p:attrNameLst>
                                          <p:attrName>ppt_x</p:attrName>
                                        </p:attrNameLst>
                                      </p:cBhvr>
                                      <p:tavLst>
                                        <p:tav tm="0">
                                          <p:val>
                                            <p:strVal val="#ppt_x"/>
                                          </p:val>
                                        </p:tav>
                                        <p:tav tm="100000">
                                          <p:val>
                                            <p:strVal val="#ppt_x"/>
                                          </p:val>
                                        </p:tav>
                                      </p:tavLst>
                                    </p:anim>
                                    <p:anim calcmode="lin" valueType="num">
                                      <p:cBhvr>
                                        <p:cTn id="2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tx2"/>
        </a:solidFill>
        <a:effectLst/>
      </p:bgPr>
    </p:bg>
    <p:spTree>
      <p:nvGrpSpPr>
        <p:cNvPr id="1" name=""/>
        <p:cNvGrpSpPr/>
        <p:nvPr/>
      </p:nvGrpSpPr>
      <p:grpSpPr>
        <a:xfrm>
          <a:off x="0" y="0"/>
          <a:ext cx="0" cy="0"/>
          <a:chOff x="0" y="0"/>
          <a:chExt cx="0" cy="0"/>
        </a:xfrm>
      </p:grpSpPr>
      <p:pic>
        <p:nvPicPr>
          <p:cNvPr id="10" name="图片 9"/>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0970895" y="68580"/>
            <a:ext cx="1143000" cy="872979"/>
          </a:xfrm>
          <a:prstGeom prst="rect">
            <a:avLst/>
          </a:prstGeom>
        </p:spPr>
      </p:pic>
      <p:sp>
        <p:nvSpPr>
          <p:cNvPr id="2" name="标题 1"/>
          <p:cNvSpPr>
            <a:spLocks noGrp="1"/>
          </p:cNvSpPr>
          <p:nvPr>
            <p:ph type="title"/>
            <p:custDataLst>
              <p:tags r:id="rId5"/>
            </p:custDataLst>
          </p:nvPr>
        </p:nvSpPr>
        <p:spPr>
          <a:xfrm>
            <a:off x="669882" y="443234"/>
            <a:ext cx="10852237" cy="441964"/>
          </a:xfrm>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6"/>
            </p:custDataLst>
          </p:nvPr>
        </p:nvSpPr>
        <p:spPr>
          <a:xfrm>
            <a:off x="669930"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7"/>
            </p:custDataLst>
          </p:nvPr>
        </p:nvSpPr>
        <p:spPr>
          <a:xfrm>
            <a:off x="6238877" y="952508"/>
            <a:ext cx="5283242" cy="5388907"/>
          </a:xfrm>
        </p:spPr>
        <p:txBody>
          <a:bodyPr>
            <a:normAutofit/>
          </a:bodyPr>
          <a:lstStyle>
            <a:lvl1pPr>
              <a:defRPr sz="1600" baseline="0">
                <a:solidFill>
                  <a:schemeClr val="tx1">
                    <a:lumMod val="85000"/>
                    <a:lumOff val="15000"/>
                  </a:schemeClr>
                </a:solidFill>
                <a:latin typeface="Arial" panose="020B0604020202020204" pitchFamily="34" charset="0"/>
                <a:ea typeface="隶书" panose="02010509060101010101" pitchFamily="49" charset="-122"/>
              </a:defRPr>
            </a:lvl1pPr>
            <a:lvl2pPr>
              <a:defRPr sz="1600" baseline="0">
                <a:solidFill>
                  <a:schemeClr val="tx1">
                    <a:lumMod val="85000"/>
                    <a:lumOff val="15000"/>
                  </a:schemeClr>
                </a:solidFill>
                <a:latin typeface="Arial" panose="020B0604020202020204" pitchFamily="34" charset="0"/>
                <a:ea typeface="隶书" panose="02010509060101010101" pitchFamily="49" charset="-122"/>
              </a:defRPr>
            </a:lvl2pPr>
            <a:lvl3pPr>
              <a:defRPr sz="1600" baseline="0">
                <a:solidFill>
                  <a:schemeClr val="tx1">
                    <a:lumMod val="85000"/>
                    <a:lumOff val="15000"/>
                  </a:schemeClr>
                </a:solidFill>
                <a:latin typeface="Arial" panose="020B0604020202020204" pitchFamily="34" charset="0"/>
                <a:ea typeface="隶书" panose="02010509060101010101" pitchFamily="49" charset="-122"/>
              </a:defRPr>
            </a:lvl3pPr>
            <a:lvl4pPr>
              <a:defRPr sz="1600" baseline="0">
                <a:solidFill>
                  <a:schemeClr val="tx1">
                    <a:lumMod val="85000"/>
                    <a:lumOff val="15000"/>
                  </a:schemeClr>
                </a:solidFill>
                <a:latin typeface="Arial" panose="020B0604020202020204" pitchFamily="34" charset="0"/>
                <a:ea typeface="隶书" panose="02010509060101010101" pitchFamily="49" charset="-122"/>
              </a:defRPr>
            </a:lvl4pPr>
            <a:lvl5pPr>
              <a:defRPr sz="1600"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8"/>
            </p:custDataLst>
          </p:nvPr>
        </p:nvSpPr>
        <p:spPr/>
        <p:txBody>
          <a:bodyPr>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9"/>
            </p:custDataLst>
          </p:nvPr>
        </p:nvSpPr>
        <p:spPr/>
        <p:txBody>
          <a:bodyPr>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endParaRPr lang="zh-CN" altLang="en-US"/>
          </a:p>
        </p:txBody>
      </p:sp>
      <p:sp>
        <p:nvSpPr>
          <p:cNvPr id="7" name="灯片编号占位符 6"/>
          <p:cNvSpPr>
            <a:spLocks noGrp="1"/>
          </p:cNvSpPr>
          <p:nvPr>
            <p:ph type="sldNum" sz="quarter" idx="12"/>
            <p:custDataLst>
              <p:tags r:id="rId10"/>
            </p:custDataLst>
          </p:nvPr>
        </p:nvSpPr>
        <p:spPr/>
        <p:txBody>
          <a:bodyPr>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tx2"/>
        </a:solidFill>
        <a:effectLst/>
      </p:bgPr>
    </p:bg>
    <p:spTree>
      <p:nvGrpSpPr>
        <p:cNvPr id="1" name=""/>
        <p:cNvGrpSpPr/>
        <p:nvPr/>
      </p:nvGrpSpPr>
      <p:grpSpPr>
        <a:xfrm>
          <a:off x="0" y="0"/>
          <a:ext cx="0" cy="0"/>
          <a:chOff x="0" y="0"/>
          <a:chExt cx="0" cy="0"/>
        </a:xfrm>
      </p:grpSpPr>
      <p:pic>
        <p:nvPicPr>
          <p:cNvPr id="12" name="图片 11"/>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0772775" y="5771515"/>
            <a:ext cx="1346835" cy="1028065"/>
          </a:xfrm>
          <a:prstGeom prst="rect">
            <a:avLst/>
          </a:prstGeom>
        </p:spPr>
      </p:pic>
      <p:sp>
        <p:nvSpPr>
          <p:cNvPr id="2" name="标题 1"/>
          <p:cNvSpPr>
            <a:spLocks noGrp="1"/>
          </p:cNvSpPr>
          <p:nvPr>
            <p:ph type="title"/>
            <p:custDataLst>
              <p:tags r:id="rId5"/>
            </p:custDataLst>
          </p:nvPr>
        </p:nvSpPr>
        <p:spPr>
          <a:xfrm>
            <a:off x="669882" y="443234"/>
            <a:ext cx="10852237" cy="441964"/>
          </a:xfrm>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6"/>
            </p:custDataLst>
          </p:nvPr>
        </p:nvSpPr>
        <p:spPr>
          <a:xfrm>
            <a:off x="669930" y="952508"/>
            <a:ext cx="5283242" cy="381003"/>
          </a:xfrm>
        </p:spPr>
        <p:txBody>
          <a:bodyPr lIns="101600" tIns="38100" rIns="76200" bIns="38100" anchor="t" anchorCtr="0">
            <a:norm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隶书" panose="02010509060101010101" pitchFamily="49"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7"/>
            </p:custDataLst>
          </p:nvPr>
        </p:nvSpPr>
        <p:spPr>
          <a:xfrm>
            <a:off x="669925" y="1406525"/>
            <a:ext cx="5283200" cy="4934752"/>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8"/>
            </p:custDataLst>
          </p:nvPr>
        </p:nvSpPr>
        <p:spPr>
          <a:xfrm>
            <a:off x="6235750" y="952508"/>
            <a:ext cx="5283242" cy="381003"/>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9"/>
            </p:custDataLst>
          </p:nvPr>
        </p:nvSpPr>
        <p:spPr>
          <a:xfrm>
            <a:off x="6235750" y="1406525"/>
            <a:ext cx="5283242" cy="4934752"/>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0"/>
            </p:custDataLst>
          </p:nvPr>
        </p:nvSpPr>
        <p:spPr/>
        <p:txBody>
          <a:bodyPr>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1"/>
            </p:custDataLst>
          </p:nvPr>
        </p:nvSpPr>
        <p:spPr/>
        <p:txBody>
          <a:bodyPr>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endParaRPr lang="zh-CN" altLang="en-US"/>
          </a:p>
        </p:txBody>
      </p:sp>
      <p:sp>
        <p:nvSpPr>
          <p:cNvPr id="9" name="灯片编号占位符 8"/>
          <p:cNvSpPr>
            <a:spLocks noGrp="1"/>
          </p:cNvSpPr>
          <p:nvPr>
            <p:ph type="sldNum" sz="quarter" idx="12"/>
            <p:custDataLst>
              <p:tags r:id="rId12"/>
            </p:custDataLst>
          </p:nvPr>
        </p:nvSpPr>
        <p:spPr/>
        <p:txBody>
          <a:bodyPr>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tx2"/>
        </a:solidFill>
        <a:effectLst/>
      </p:bgPr>
    </p:bg>
    <p:spTree>
      <p:nvGrpSpPr>
        <p:cNvPr id="1" name=""/>
        <p:cNvGrpSpPr/>
        <p:nvPr/>
      </p:nvGrpSpPr>
      <p:grpSpPr>
        <a:xfrm>
          <a:off x="0" y="0"/>
          <a:ext cx="0" cy="0"/>
          <a:chOff x="0" y="0"/>
          <a:chExt cx="0" cy="0"/>
        </a:xfrm>
      </p:grpSpPr>
      <p:pic>
        <p:nvPicPr>
          <p:cNvPr id="6" name="图片 5"/>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4064000" y="5251381"/>
            <a:ext cx="4064000" cy="1606619"/>
          </a:xfrm>
          <a:prstGeom prst="rect">
            <a:avLst/>
          </a:prstGeom>
        </p:spPr>
      </p:pic>
      <p:pic>
        <p:nvPicPr>
          <p:cNvPr id="7" name="图片 6"/>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4064000" y="0"/>
            <a:ext cx="4064000" cy="1606619"/>
          </a:xfrm>
          <a:prstGeom prst="rect">
            <a:avLst/>
          </a:prstGeom>
        </p:spPr>
      </p:pic>
      <p:sp>
        <p:nvSpPr>
          <p:cNvPr id="2" name="标题 1"/>
          <p:cNvSpPr>
            <a:spLocks noGrp="1"/>
          </p:cNvSpPr>
          <p:nvPr>
            <p:ph type="title"/>
            <p:custDataLst>
              <p:tags r:id="rId8"/>
            </p:custDataLst>
          </p:nvPr>
        </p:nvSpPr>
        <p:spPr>
          <a:xfrm>
            <a:off x="669882" y="1059815"/>
            <a:ext cx="10852237" cy="441964"/>
          </a:xfrm>
        </p:spPr>
        <p:txBody>
          <a:bodyPr vert="horz" lIns="101600" tIns="38100" rIns="76200" bIns="38100" rtlCol="0" anchor="t" anchorCtr="0">
            <a:normAutofit/>
          </a:bodyPr>
          <a:lstStyle>
            <a:lvl1pPr marL="0" marR="0" lvl="0" algn="ctr"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隶书"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p>
            <a:endParaRPr lang="zh-CN" altLang="en-US"/>
          </a:p>
        </p:txBody>
      </p:sp>
      <p:sp>
        <p:nvSpPr>
          <p:cNvPr id="5" name="灯片编号占位符 4"/>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tx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tx2"/>
        </a:solidFill>
        <a:effectLst/>
      </p:bgPr>
    </p:bg>
    <p:spTree>
      <p:nvGrpSpPr>
        <p:cNvPr id="1" name=""/>
        <p:cNvGrpSpPr/>
        <p:nvPr/>
      </p:nvGrpSpPr>
      <p:grpSpPr>
        <a:xfrm>
          <a:off x="0" y="0"/>
          <a:ext cx="0" cy="0"/>
          <a:chOff x="0" y="0"/>
          <a:chExt cx="0" cy="0"/>
        </a:xfrm>
      </p:grpSpPr>
      <p:pic>
        <p:nvPicPr>
          <p:cNvPr id="8" name="图片 7"/>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0772775" y="5771515"/>
            <a:ext cx="1346835" cy="1028065"/>
          </a:xfrm>
          <a:prstGeom prst="rect">
            <a:avLst/>
          </a:prstGeom>
        </p:spPr>
      </p:pic>
      <p:sp>
        <p:nvSpPr>
          <p:cNvPr id="2" name="标题 1"/>
          <p:cNvSpPr>
            <a:spLocks noGrp="1"/>
          </p:cNvSpPr>
          <p:nvPr>
            <p:ph type="title"/>
            <p:custDataLst>
              <p:tags r:id="rId5"/>
            </p:custDataLst>
          </p:nvPr>
        </p:nvSpPr>
        <p:spPr>
          <a:xfrm>
            <a:off x="669930" y="443234"/>
            <a:ext cx="10852237" cy="441964"/>
          </a:xfrm>
        </p:spPr>
        <p:txBody>
          <a:bodyPr vert="horz" lIns="101600" tIns="38100" rIns="76200" bIns="381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6"/>
            </p:custDataLst>
          </p:nvPr>
        </p:nvSpPr>
        <p:spPr>
          <a:xfrm>
            <a:off x="669930" y="952508"/>
            <a:ext cx="5283242" cy="5388907"/>
          </a:xfrm>
        </p:spPr>
        <p:txBody>
          <a:bodyPr vert="horz" lIns="101600" tIns="0" rIns="82550" bIns="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7"/>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8"/>
            </p:custDataLst>
          </p:nvPr>
        </p:nvSpPr>
        <p:spPr/>
        <p:txBody>
          <a:bodyPr>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9"/>
            </p:custDataLst>
          </p:nvPr>
        </p:nvSpPr>
        <p:spPr/>
        <p:txBody>
          <a:bodyPr>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endParaRPr lang="zh-CN" altLang="en-US" dirty="0"/>
          </a:p>
        </p:txBody>
      </p:sp>
      <p:sp>
        <p:nvSpPr>
          <p:cNvPr id="7" name="灯片编号占位符 6"/>
          <p:cNvSpPr>
            <a:spLocks noGrp="1"/>
          </p:cNvSpPr>
          <p:nvPr>
            <p:ph type="sldNum" sz="quarter" idx="12"/>
            <p:custDataLst>
              <p:tags r:id="rId10"/>
            </p:custDataLst>
          </p:nvPr>
        </p:nvSpPr>
        <p:spPr/>
        <p:txBody>
          <a:bodyPr>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tx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58420" y="5760085"/>
            <a:ext cx="12017375" cy="981075"/>
            <a:chOff x="58420" y="5760085"/>
            <a:chExt cx="12017375" cy="981075"/>
          </a:xfrm>
        </p:grpSpPr>
        <p:pic>
          <p:nvPicPr>
            <p:cNvPr id="8" name="图片 7"/>
            <p:cNvPicPr/>
            <p:nvPr>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9" name="图片 8"/>
            <p:cNvPicPr/>
            <p:nvPr>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grpSp>
      <p:sp>
        <p:nvSpPr>
          <p:cNvPr id="2" name="竖排标题 1"/>
          <p:cNvSpPr>
            <a:spLocks noGrp="1"/>
          </p:cNvSpPr>
          <p:nvPr>
            <p:ph type="title" orient="vert"/>
            <p:custDataLst>
              <p:tags r:id="rId9"/>
            </p:custDataLst>
          </p:nvPr>
        </p:nvSpPr>
        <p:spPr>
          <a:xfrm>
            <a:off x="10571135" y="952508"/>
            <a:ext cx="950984" cy="5388907"/>
          </a:xfrm>
        </p:spPr>
        <p:txBody>
          <a:bodyPr vert="eaVert" lIns="101600" tIns="38100" rIns="76200" bIns="38100" rtlCol="0" anchor="ctr" anchorCtr="0">
            <a:norm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隶书"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10"/>
            </p:custDataLst>
          </p:nvPr>
        </p:nvSpPr>
        <p:spPr>
          <a:xfrm>
            <a:off x="669925" y="952500"/>
            <a:ext cx="9828101" cy="5388907"/>
          </a:xfrm>
        </p:spPr>
        <p:txBody>
          <a:bodyPr vert="eaVert">
            <a:normAutofit/>
          </a:bodyPr>
          <a:lstStyle>
            <a:lvl1pPr indent="0" eaLnBrk="1" fontAlgn="auto" latinLnBrk="0" hangingPunct="1">
              <a:defRPr baseline="0">
                <a:solidFill>
                  <a:schemeClr val="tx1">
                    <a:lumMod val="85000"/>
                    <a:lumOff val="15000"/>
                  </a:schemeClr>
                </a:solidFill>
                <a:latin typeface="Arial" panose="020B0604020202020204" pitchFamily="34" charset="0"/>
                <a:ea typeface="隶书" panose="02010509060101010101" pitchFamily="49"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隶书" panose="02010509060101010101" pitchFamily="49"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隶书" panose="02010509060101010101" pitchFamily="49"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隶书" panose="02010509060101010101" pitchFamily="49"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1"/>
            </p:custDataLst>
          </p:nvPr>
        </p:nvSpPr>
        <p:spPr/>
        <p:txBody>
          <a:bodyPr>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endParaRPr lang="zh-CN" altLang="en-US"/>
          </a:p>
        </p:txBody>
      </p:sp>
      <p:sp>
        <p:nvSpPr>
          <p:cNvPr id="6" name="灯片编号占位符 5"/>
          <p:cNvSpPr>
            <a:spLocks noGrp="1"/>
          </p:cNvSpPr>
          <p:nvPr>
            <p:ph type="sldNum" sz="quarter" idx="12"/>
            <p:custDataLst>
              <p:tags r:id="rId13"/>
            </p:custDataLst>
          </p:nvPr>
        </p:nvSpPr>
        <p:spPr/>
        <p:txBody>
          <a:bodyPr>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tx2"/>
        </a:solidFill>
        <a:effectLst/>
      </p:bgPr>
    </p:bg>
    <p:spTree>
      <p:nvGrpSpPr>
        <p:cNvPr id="1" name=""/>
        <p:cNvGrpSpPr/>
        <p:nvPr/>
      </p:nvGrpSpPr>
      <p:grpSpPr>
        <a:xfrm>
          <a:off x="0" y="0"/>
          <a:ext cx="0" cy="0"/>
          <a:chOff x="0" y="0"/>
          <a:chExt cx="0" cy="0"/>
        </a:xfrm>
      </p:grpSpPr>
      <p:grpSp>
        <p:nvGrpSpPr>
          <p:cNvPr id="6" name="组合 5"/>
          <p:cNvGrpSpPr/>
          <p:nvPr userDrawn="1">
            <p:custDataLst>
              <p:tags r:id="rId2"/>
            </p:custDataLst>
          </p:nvPr>
        </p:nvGrpSpPr>
        <p:grpSpPr>
          <a:xfrm>
            <a:off x="58420" y="5760085"/>
            <a:ext cx="12017375" cy="981075"/>
            <a:chOff x="58420" y="5760085"/>
            <a:chExt cx="12017375" cy="981075"/>
          </a:xfrm>
        </p:grpSpPr>
        <p:pic>
          <p:nvPicPr>
            <p:cNvPr id="8" name="图片 7"/>
            <p:cNvPicPr/>
            <p:nvPr>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9" name="图片 8"/>
            <p:cNvPicPr/>
            <p:nvPr>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grpSp>
      <p:sp>
        <p:nvSpPr>
          <p:cNvPr id="3" name="日期占位符 2"/>
          <p:cNvSpPr>
            <a:spLocks noGrp="1"/>
          </p:cNvSpPr>
          <p:nvPr>
            <p:ph type="dt" sz="half" idx="10"/>
            <p:custDataLst>
              <p:tags r:id="rId9"/>
            </p:custDataLst>
          </p:nvPr>
        </p:nvSpPr>
        <p:spPr/>
        <p:txBody>
          <a:bodyPr/>
          <a:lstStyle>
            <a:lvl1pPr>
              <a:defRPr>
                <a:solidFill>
                  <a:schemeClr val="tx1">
                    <a:lumMod val="85000"/>
                    <a:lumOff val="15000"/>
                  </a:schemeClr>
                </a:solidFill>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lvl1pPr>
              <a:defRPr>
                <a:solidFill>
                  <a:schemeClr val="tx1">
                    <a:lumMod val="85000"/>
                    <a:lumOff val="15000"/>
                  </a:schemeClr>
                </a:solidFill>
              </a:defRPr>
            </a:lvl1pPr>
          </a:lstStyle>
          <a:p>
            <a:endParaRPr lang="zh-CN" altLang="en-US"/>
          </a:p>
        </p:txBody>
      </p:sp>
      <p:sp>
        <p:nvSpPr>
          <p:cNvPr id="5" name="灯片编号占位符 4"/>
          <p:cNvSpPr>
            <a:spLocks noGrp="1"/>
          </p:cNvSpPr>
          <p:nvPr>
            <p:ph type="sldNum" sz="quarter" idx="12"/>
            <p:custDataLst>
              <p:tags r:id="rId11"/>
            </p:custDataLst>
          </p:nvPr>
        </p:nvSpPr>
        <p:spPr/>
        <p:txBody>
          <a:bodyPr/>
          <a:lstStyle>
            <a:lvl1pPr>
              <a:defRPr>
                <a:solidFill>
                  <a:schemeClr val="tx1">
                    <a:lumMod val="85000"/>
                    <a:lumOff val="15000"/>
                  </a:schemeClr>
                </a:solidFill>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2"/>
            </p:custDataLst>
          </p:nvPr>
        </p:nvSpPr>
        <p:spPr>
          <a:xfrm>
            <a:off x="669930" y="952508"/>
            <a:ext cx="10852237" cy="5388907"/>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pic>
        <p:nvPicPr>
          <p:cNvPr id="6" name="图片 5"/>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609600" y="1262353"/>
            <a:ext cx="5486400" cy="4333295"/>
          </a:xfrm>
          <a:prstGeom prst="rect">
            <a:avLst/>
          </a:prstGeom>
        </p:spPr>
      </p:pic>
      <p:pic>
        <p:nvPicPr>
          <p:cNvPr id="7" name="图片 6"/>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1049000" y="0"/>
            <a:ext cx="1143000" cy="888668"/>
          </a:xfrm>
          <a:prstGeom prst="rect">
            <a:avLst/>
          </a:prstGeom>
        </p:spPr>
      </p:pic>
      <p:pic>
        <p:nvPicPr>
          <p:cNvPr id="8" name="图片 7"/>
          <p:cNvPicPr>
            <a:picLocks noChangeAspect="1"/>
          </p:cNvPicPr>
          <p:nvPr userDrawn="1">
            <p:custDataLst>
              <p:tags r:id="rId8"/>
            </p:custDataLst>
          </p:nvPr>
        </p:nvPicPr>
        <p:blipFill>
          <a:blip r:embed="rId9" cstate="print"/>
          <a:stretch>
            <a:fillRect/>
          </a:stretch>
        </p:blipFill>
        <p:spPr>
          <a:xfrm>
            <a:off x="9838085" y="4098290"/>
            <a:ext cx="1833185" cy="1269440"/>
          </a:xfrm>
          <a:prstGeom prst="rect">
            <a:avLst/>
          </a:prstGeom>
        </p:spPr>
      </p:pic>
      <p:pic>
        <p:nvPicPr>
          <p:cNvPr id="9" name="图片 8"/>
          <p:cNvPicPr>
            <a:picLocks noChangeAspect="1"/>
          </p:cNvPicPr>
          <p:nvPr userDrawn="1">
            <p:custDataLst>
              <p:tags r:id="rId10"/>
            </p:custDataLst>
          </p:nvPr>
        </p:nvPicPr>
        <p:blipFill>
          <a:blip r:embed="rId11" cstate="print"/>
          <a:stretch>
            <a:fillRect/>
          </a:stretch>
        </p:blipFill>
        <p:spPr>
          <a:xfrm>
            <a:off x="6225751" y="1933133"/>
            <a:ext cx="2105260" cy="1412390"/>
          </a:xfrm>
          <a:prstGeom prst="rect">
            <a:avLst/>
          </a:prstGeom>
        </p:spPr>
      </p:pic>
      <p:sp>
        <p:nvSpPr>
          <p:cNvPr id="2" name="标题 1"/>
          <p:cNvSpPr>
            <a:spLocks noGrp="1"/>
          </p:cNvSpPr>
          <p:nvPr>
            <p:ph type="title" hasCustomPrompt="1"/>
            <p:custDataLst>
              <p:tags r:id="rId12"/>
            </p:custDataLst>
          </p:nvPr>
        </p:nvSpPr>
        <p:spPr>
          <a:xfrm>
            <a:off x="7632114" y="1760583"/>
            <a:ext cx="3596400" cy="2041200"/>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12400" b="0" i="0" u="none" strike="noStrike" kern="1200" cap="none" spc="600" normalizeH="0" baseline="0" noProof="1" dirty="0">
                <a:solidFill>
                  <a:schemeClr val="tx1">
                    <a:lumMod val="75000"/>
                    <a:lumOff val="25000"/>
                  </a:schemeClr>
                </a:solidFill>
                <a:uFillTx/>
                <a:latin typeface="Arial" panose="020B0604020202020204" pitchFamily="34" charset="0"/>
                <a:ea typeface="汉仪尚巍手书W" panose="00020600040101010101" pitchFamily="18" charset="-122"/>
                <a:cs typeface="+mj-cs"/>
                <a:sym typeface="+mn-ea"/>
              </a:defRPr>
            </a:lvl1pPr>
          </a:lstStyle>
          <a:p>
            <a:pPr lvl="0"/>
            <a:r>
              <a:rPr dirty="0">
                <a:sym typeface="+mn-ea"/>
              </a:rPr>
              <a:t>标题</a:t>
            </a:r>
            <a:endParaRPr dirty="0">
              <a:sym typeface="+mn-ea"/>
            </a:endParaRPr>
          </a:p>
        </p:txBody>
      </p:sp>
      <p:sp>
        <p:nvSpPr>
          <p:cNvPr id="3" name="日期占位符 2"/>
          <p:cNvSpPr>
            <a:spLocks noGrp="1"/>
          </p:cNvSpPr>
          <p:nvPr>
            <p:ph type="dt" sz="half" idx="10"/>
            <p:custDataLst>
              <p:tags r:id="rId1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4"/>
            </p:custDataLst>
          </p:nvPr>
        </p:nvSpPr>
        <p:spPr/>
        <p:txBody>
          <a:bodyPr/>
          <a:lstStyle/>
          <a:p>
            <a:endParaRPr lang="zh-CN" altLang="en-US"/>
          </a:p>
        </p:txBody>
      </p:sp>
      <p:sp>
        <p:nvSpPr>
          <p:cNvPr id="5" name="灯片编号占位符 4"/>
          <p:cNvSpPr>
            <a:spLocks noGrp="1"/>
          </p:cNvSpPr>
          <p:nvPr>
            <p:ph type="sldNum" sz="quarter" idx="12"/>
            <p:custDataLst>
              <p:tags r:id="rId15"/>
            </p:custDataLst>
          </p:nvPr>
        </p:nvSpPr>
        <p:spPr/>
        <p:txBody>
          <a:bodyPr/>
          <a:lstStyle/>
          <a:p>
            <a:fld id="{49AE70B2-8BF9-45C0-BB95-33D1B9D3A854}" type="slidenum">
              <a:rPr lang="zh-CN" altLang="en-US" smtClean="0"/>
            </a:fld>
            <a:endParaRPr lang="zh-CN" altLang="en-US"/>
          </a:p>
        </p:txBody>
      </p:sp>
      <p:sp>
        <p:nvSpPr>
          <p:cNvPr id="11" name="文本占位符 10"/>
          <p:cNvSpPr>
            <a:spLocks noGrp="1"/>
          </p:cNvSpPr>
          <p:nvPr>
            <p:ph type="body" sz="quarter" idx="13" hasCustomPrompt="1"/>
            <p:custDataLst>
              <p:tags r:id="rId16"/>
            </p:custDataLst>
          </p:nvPr>
        </p:nvSpPr>
        <p:spPr>
          <a:xfrm>
            <a:off x="7778568" y="3877574"/>
            <a:ext cx="3231606" cy="435538"/>
          </a:xfrm>
        </p:spPr>
        <p:txBody>
          <a:bodyPr>
            <a:normAutofit/>
          </a:bodyPr>
          <a:lstStyle>
            <a:lvl1pPr marL="0" indent="0" algn="dist">
              <a:buNone/>
              <a:defRPr sz="1800"/>
            </a:lvl1pPr>
          </a:lstStyle>
          <a:p>
            <a:pPr lvl="0"/>
            <a:r>
              <a:rPr lang="zh-CN" altLang="en-US" dirty="0"/>
              <a:t>单击此处添加副标题</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tx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8" name="图片 7"/>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sp>
        <p:nvSpPr>
          <p:cNvPr id="2" name="标题 1"/>
          <p:cNvSpPr>
            <a:spLocks noGrp="1"/>
          </p:cNvSpPr>
          <p:nvPr userDrawn="1">
            <p:ph type="title"/>
            <p:custDataLst>
              <p:tags r:id="rId8"/>
            </p:custDataLst>
          </p:nvPr>
        </p:nvSpPr>
        <p:spPr/>
        <p:txBody>
          <a:bodyPr>
            <a:normAutofit/>
          </a:bodyPr>
          <a:lstStyle>
            <a:lvl1pPr algn="ctr">
              <a:defRPr baseline="0">
                <a:solidFill>
                  <a:schemeClr val="tx1">
                    <a:lumMod val="85000"/>
                    <a:lumOff val="15000"/>
                  </a:schemeClr>
                </a:solidFill>
                <a:latin typeface="Arial" panose="020B0604020202020204" pitchFamily="34" charset="0"/>
                <a:ea typeface="隶书"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10"/>
            </p:custDataLst>
          </p:nvPr>
        </p:nvSpPr>
        <p:spPr/>
        <p:txBody>
          <a:bodyPr/>
          <a:lstStyle/>
          <a:p>
            <a:endParaRPr lang="zh-CN" altLang="en-US" dirty="0"/>
          </a:p>
        </p:txBody>
      </p:sp>
      <p:sp>
        <p:nvSpPr>
          <p:cNvPr id="5" name="灯片编号占位符 4"/>
          <p:cNvSpPr>
            <a:spLocks noGrp="1"/>
          </p:cNvSpPr>
          <p:nvPr userDrawn="1">
            <p:ph type="sldNum" sz="quarter" idx="12"/>
            <p:custDataLst>
              <p:tags r:id="rId11"/>
            </p:custDataLst>
          </p:nvPr>
        </p:nvSpPr>
        <p:spPr>
          <a:xfrm>
            <a:off x="8553450" y="6349833"/>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053" y="304775"/>
            <a:ext cx="11607893" cy="6248450"/>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en-US" altLang="zh-CN" baseline="0">
              <a:solidFill>
                <a:schemeClr val="tx1">
                  <a:lumMod val="85000"/>
                  <a:lumOff val="15000"/>
                </a:schemeClr>
              </a:solidFill>
              <a:latin typeface="Viner Hand ITC" panose="03070502030502020203" charset="0"/>
              <a:ea typeface="隶书" panose="02010509060101010101" pitchFamily="49" charset="-122"/>
              <a:cs typeface="Viner Hand ITC" panose="03070502030502020203" charset="0"/>
              <a:sym typeface="+mn-ea"/>
            </a:endParaRPr>
          </a:p>
        </p:txBody>
      </p:sp>
      <p:pic>
        <p:nvPicPr>
          <p:cNvPr id="10" name="图片 9"/>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80010" y="87630"/>
            <a:ext cx="1386205" cy="995045"/>
          </a:xfrm>
          <a:prstGeom prst="rect">
            <a:avLst/>
          </a:prstGeom>
        </p:spPr>
      </p:pic>
      <p:pic>
        <p:nvPicPr>
          <p:cNvPr id="11" name="图片 10"/>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0772775" y="5771515"/>
            <a:ext cx="1346835" cy="1028065"/>
          </a:xfrm>
          <a:prstGeom prst="rect">
            <a:avLst/>
          </a:prstGeom>
        </p:spPr>
      </p:pic>
      <p:sp>
        <p:nvSpPr>
          <p:cNvPr id="2" name="标题 1"/>
          <p:cNvSpPr>
            <a:spLocks noGrp="1"/>
          </p:cNvSpPr>
          <p:nvPr>
            <p:ph type="title" hasCustomPrompt="1"/>
            <p:custDataLst>
              <p:tags r:id="rId9"/>
            </p:custDataLst>
          </p:nvPr>
        </p:nvSpPr>
        <p:spPr>
          <a:xfrm>
            <a:off x="1281600" y="1249200"/>
            <a:ext cx="9626400" cy="723600"/>
          </a:xfrm>
        </p:spPr>
        <p:txBody>
          <a:bodyPr wrap="square" anchor="ctr">
            <a:normAutofit/>
          </a:bodyPr>
          <a:lstStyle>
            <a:lvl1pPr>
              <a:defRPr sz="3200" baseline="0">
                <a:solidFill>
                  <a:schemeClr val="tx1">
                    <a:lumMod val="85000"/>
                    <a:lumOff val="15000"/>
                  </a:schemeClr>
                </a:solidFill>
                <a:latin typeface="Arial" panose="020B0604020202020204" pitchFamily="34" charset="0"/>
                <a:ea typeface="隶书" panose="02010509060101010101" pitchFamily="49"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10"/>
            </p:custDataLst>
          </p:nvPr>
        </p:nvSpPr>
        <p:spPr>
          <a:xfrm>
            <a:off x="1281113" y="2163600"/>
            <a:ext cx="9626600" cy="3445200"/>
          </a:xfrm>
        </p:spPr>
        <p:txBody>
          <a:bodyPr wrap="square">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3" name="日期占位符 2"/>
          <p:cNvSpPr>
            <a:spLocks noGrp="1"/>
          </p:cNvSpPr>
          <p:nvPr>
            <p:ph type="dt" sz="half" idx="10"/>
            <p:custDataLst>
              <p:tags r:id="rId11"/>
            </p:custDataLst>
          </p:nvPr>
        </p:nvSpPr>
        <p:spPr/>
        <p:txBody>
          <a:bodyPr wrap="square">
            <a:normAutofit/>
          </a:bodyPr>
          <a:lstStyle>
            <a:lvl1pPr>
              <a:defRPr baseline="0">
                <a:solidFill>
                  <a:schemeClr val="tx1">
                    <a:lumMod val="85000"/>
                    <a:lumOff val="15000"/>
                  </a:schemeClr>
                </a:solidFill>
                <a:ea typeface="隶书"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p:txBody>
          <a:bodyPr wrap="square">
            <a:normAutofit/>
          </a:bodyPr>
          <a:lstStyle>
            <a:lvl1pPr>
              <a:defRPr baseline="0">
                <a:solidFill>
                  <a:schemeClr val="tx1">
                    <a:lumMod val="85000"/>
                    <a:lumOff val="15000"/>
                  </a:schemeClr>
                </a:solidFill>
                <a:ea typeface="隶书"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13"/>
            </p:custDataLst>
          </p:nvPr>
        </p:nvSpPr>
        <p:spPr/>
        <p:txBody>
          <a:bodyPr wrap="square">
            <a:normAutofit/>
          </a:bodyPr>
          <a:lstStyle>
            <a:lvl1pPr>
              <a:defRPr baseline="0">
                <a:solidFill>
                  <a:schemeClr val="tx1">
                    <a:lumMod val="85000"/>
                    <a:lumOff val="15000"/>
                  </a:schemeClr>
                </a:solidFill>
                <a:ea typeface="隶书" panose="02010509060101010101" pitchFamily="49"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baseline="0" dirty="0">
              <a:solidFill>
                <a:schemeClr val="tx1">
                  <a:lumMod val="85000"/>
                  <a:lumOff val="15000"/>
                </a:schemeClr>
              </a:solidFill>
              <a:ea typeface="隶书" panose="02010509060101010101" pitchFamily="49" charset="-122"/>
              <a:sym typeface="+mn-ea"/>
            </a:endParaRPr>
          </a:p>
        </p:txBody>
      </p:sp>
      <p:pic>
        <p:nvPicPr>
          <p:cNvPr id="12" name="图片 11"/>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107315" y="5857875"/>
            <a:ext cx="1143000" cy="888365"/>
          </a:xfrm>
          <a:prstGeom prst="rect">
            <a:avLst/>
          </a:prstGeom>
        </p:spPr>
      </p:pic>
      <p:pic>
        <p:nvPicPr>
          <p:cNvPr id="13" name="图片 12"/>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0961370" y="5873115"/>
            <a:ext cx="1143000" cy="873125"/>
          </a:xfrm>
          <a:prstGeom prst="rect">
            <a:avLst/>
          </a:prstGeom>
        </p:spPr>
      </p:pic>
      <p:sp>
        <p:nvSpPr>
          <p:cNvPr id="2" name="标题 1"/>
          <p:cNvSpPr>
            <a:spLocks noGrp="1"/>
          </p:cNvSpPr>
          <p:nvPr>
            <p:ph type="title" hasCustomPrompt="1"/>
            <p:custDataLst>
              <p:tags r:id="rId9"/>
            </p:custDataLst>
          </p:nvPr>
        </p:nvSpPr>
        <p:spPr>
          <a:xfrm>
            <a:off x="583200" y="770400"/>
            <a:ext cx="3960000" cy="882000"/>
          </a:xfrm>
        </p:spPr>
        <p:txBody>
          <a:bodyPr wrap="square" anchor="ctr">
            <a:normAutofit/>
          </a:bodyPr>
          <a:lstStyle>
            <a:lvl1pPr>
              <a:defRPr sz="4000" baseline="0">
                <a:solidFill>
                  <a:schemeClr val="tx1">
                    <a:lumMod val="85000"/>
                    <a:lumOff val="15000"/>
                  </a:schemeClr>
                </a:solidFill>
                <a:latin typeface="Arial" panose="020B0604020202020204" pitchFamily="34" charset="0"/>
                <a:ea typeface="隶书" panose="02010509060101010101" pitchFamily="49"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10"/>
            </p:custDataLst>
          </p:nvPr>
        </p:nvSpPr>
        <p:spPr/>
        <p:txBody>
          <a:bodyPr wrap="square">
            <a:normAutofit/>
          </a:bodyPr>
          <a:lstStyle>
            <a:lvl1pPr>
              <a:defRPr baseline="0">
                <a:solidFill>
                  <a:schemeClr val="tx1">
                    <a:lumMod val="85000"/>
                    <a:lumOff val="15000"/>
                  </a:schemeClr>
                </a:solidFill>
                <a:ea typeface="隶书"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wrap="square">
            <a:normAutofit/>
          </a:bodyPr>
          <a:lstStyle>
            <a:lvl1pPr>
              <a:defRPr baseline="0">
                <a:solidFill>
                  <a:schemeClr val="tx1">
                    <a:lumMod val="85000"/>
                    <a:lumOff val="15000"/>
                  </a:schemeClr>
                </a:solidFill>
                <a:ea typeface="隶书"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p:txBody>
          <a:bodyPr wrap="square">
            <a:normAutofit/>
          </a:bodyPr>
          <a:lstStyle>
            <a:lvl1pPr>
              <a:defRPr baseline="0">
                <a:solidFill>
                  <a:schemeClr val="tx1">
                    <a:lumMod val="85000"/>
                    <a:lumOff val="15000"/>
                  </a:schemeClr>
                </a:solidFill>
                <a:ea typeface="隶书"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586800" y="1764000"/>
            <a:ext cx="3956400" cy="4093200"/>
          </a:xfrm>
        </p:spPr>
        <p:txBody>
          <a:bodyPr wrap="square">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内容占位符 8"/>
          <p:cNvSpPr>
            <a:spLocks noGrp="1"/>
          </p:cNvSpPr>
          <p:nvPr>
            <p:ph sz="quarter" idx="14"/>
            <p:custDataLst>
              <p:tags r:id="rId14"/>
            </p:custDataLst>
          </p:nvPr>
        </p:nvSpPr>
        <p:spPr>
          <a:xfrm>
            <a:off x="5101200" y="769938"/>
            <a:ext cx="6480000" cy="5087937"/>
          </a:xfrm>
        </p:spPr>
        <p:txBody>
          <a:bodyPr wrap="square">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baseline="0">
              <a:solidFill>
                <a:schemeClr val="tx1">
                  <a:lumMod val="85000"/>
                  <a:lumOff val="15000"/>
                </a:schemeClr>
              </a:solidFill>
              <a:latin typeface="Arial" panose="020B0604020202020204" pitchFamily="34" charset="0"/>
              <a:ea typeface="隶书" panose="02010509060101010101" pitchFamily="49" charset="-122"/>
              <a:sym typeface="+mn-ea"/>
            </a:endParaRPr>
          </a:p>
        </p:txBody>
      </p:sp>
      <p:pic>
        <p:nvPicPr>
          <p:cNvPr id="15" name="图片 14"/>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78105" y="78105"/>
            <a:ext cx="1143000" cy="888365"/>
          </a:xfrm>
          <a:prstGeom prst="rect">
            <a:avLst/>
          </a:prstGeom>
        </p:spPr>
      </p:pic>
      <p:pic>
        <p:nvPicPr>
          <p:cNvPr id="16" name="图片 15"/>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0981055" y="78105"/>
            <a:ext cx="1143000" cy="873125"/>
          </a:xfrm>
          <a:prstGeom prst="rect">
            <a:avLst/>
          </a:prstGeom>
        </p:spPr>
      </p:pic>
      <p:sp>
        <p:nvSpPr>
          <p:cNvPr id="2" name="标题 1"/>
          <p:cNvSpPr>
            <a:spLocks noGrp="1"/>
          </p:cNvSpPr>
          <p:nvPr>
            <p:ph type="title"/>
            <p:custDataLst>
              <p:tags r:id="rId9"/>
            </p:custDataLst>
          </p:nvPr>
        </p:nvSpPr>
        <p:spPr>
          <a:xfrm>
            <a:off x="612000" y="781200"/>
            <a:ext cx="10976400" cy="626400"/>
          </a:xfrm>
        </p:spPr>
        <p:txBody>
          <a:bodyPr wrap="square" anchor="ctr">
            <a:normAutofit/>
          </a:bodyPr>
          <a:lstStyle>
            <a:lvl1pPr algn="ctr">
              <a:defRPr sz="3600" baseline="0">
                <a:solidFill>
                  <a:schemeClr val="tx1">
                    <a:lumMod val="85000"/>
                    <a:lumOff val="15000"/>
                  </a:schemeClr>
                </a:solidFill>
                <a:latin typeface="Arial" panose="020B0604020202020204" pitchFamily="34" charset="0"/>
                <a:ea typeface="隶书"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10"/>
            </p:custDataLst>
          </p:nvPr>
        </p:nvSpPr>
        <p:spPr/>
        <p:txBody>
          <a:bodyPr wrap="square">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wrap="square">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p:txBody>
          <a:bodyPr wrap="square">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612000" y="1659600"/>
            <a:ext cx="10975975" cy="828000"/>
          </a:xfrm>
        </p:spPr>
        <p:txBody>
          <a:bodyPr wrap="square">
            <a:normAutofit/>
          </a:bodyPr>
          <a:lstStyle>
            <a:lvl1pPr algn="ctr">
              <a:defRPr baseline="0">
                <a:solidFill>
                  <a:schemeClr val="tx1">
                    <a:lumMod val="85000"/>
                    <a:lumOff val="15000"/>
                  </a:schemeClr>
                </a:solidFill>
                <a:latin typeface="Arial" panose="020B0604020202020204" pitchFamily="34" charset="0"/>
                <a:ea typeface="隶书" panose="02010509060101010101" pitchFamily="49"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4"/>
            </p:custDataLst>
          </p:nvPr>
        </p:nvSpPr>
        <p:spPr>
          <a:xfrm>
            <a:off x="612775" y="2808000"/>
            <a:ext cx="10965600" cy="3430800"/>
          </a:xfrm>
        </p:spPr>
        <p:txBody>
          <a:bodyPr wrap="square">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pic>
        <p:nvPicPr>
          <p:cNvPr id="12" name="图片 11"/>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88265" y="68580"/>
            <a:ext cx="1143000" cy="888365"/>
          </a:xfrm>
          <a:prstGeom prst="rect">
            <a:avLst/>
          </a:prstGeom>
        </p:spPr>
      </p:pic>
      <p:pic>
        <p:nvPicPr>
          <p:cNvPr id="13" name="图片 12"/>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10970895" y="68580"/>
            <a:ext cx="1143000" cy="873125"/>
          </a:xfrm>
          <a:prstGeom prst="rect">
            <a:avLst/>
          </a:prstGeom>
        </p:spPr>
      </p:pic>
      <p:sp>
        <p:nvSpPr>
          <p:cNvPr id="10" name="矩形 9"/>
          <p:cNvSpPr/>
          <p:nvPr userDrawn="1">
            <p:custDataLst>
              <p:tags r:id="rId8"/>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baseline="0">
              <a:solidFill>
                <a:schemeClr val="tx1">
                  <a:lumMod val="85000"/>
                  <a:lumOff val="15000"/>
                </a:schemeClr>
              </a:solidFill>
              <a:latin typeface="Arial" panose="020B0604020202020204" pitchFamily="34" charset="0"/>
              <a:ea typeface="隶书" panose="02010509060101010101" pitchFamily="49" charset="-122"/>
              <a:sym typeface="+mn-ea"/>
            </a:endParaRPr>
          </a:p>
        </p:txBody>
      </p:sp>
      <p:sp>
        <p:nvSpPr>
          <p:cNvPr id="2" name="标题 1"/>
          <p:cNvSpPr>
            <a:spLocks noGrp="1"/>
          </p:cNvSpPr>
          <p:nvPr>
            <p:ph type="title"/>
            <p:custDataLst>
              <p:tags r:id="rId9"/>
            </p:custDataLst>
          </p:nvPr>
        </p:nvSpPr>
        <p:spPr>
          <a:xfrm>
            <a:off x="604800" y="669600"/>
            <a:ext cx="10976400" cy="565200"/>
          </a:xfrm>
        </p:spPr>
        <p:txBody>
          <a:bodyPr wrap="square" anchor="ctr">
            <a:noAutofit/>
          </a:bodyPr>
          <a:lstStyle>
            <a:lvl1pPr algn="ctr">
              <a:defRPr sz="3600" baseline="0">
                <a:solidFill>
                  <a:schemeClr val="tx1">
                    <a:lumMod val="85000"/>
                    <a:lumOff val="15000"/>
                  </a:schemeClr>
                </a:solidFill>
                <a:latin typeface="Arial" panose="020B0604020202020204" pitchFamily="34" charset="0"/>
                <a:ea typeface="隶书"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10"/>
            </p:custDataLst>
          </p:nvPr>
        </p:nvSpPr>
        <p:spPr/>
        <p:txBody>
          <a:bodyPr wrap="square">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wrap="square">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12"/>
            </p:custDataLst>
          </p:nvPr>
        </p:nvSpPr>
        <p:spPr/>
        <p:txBody>
          <a:bodyPr wrap="square">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3"/>
            </p:custDataLst>
          </p:nvPr>
        </p:nvSpPr>
        <p:spPr>
          <a:xfrm>
            <a:off x="604837" y="1681200"/>
            <a:ext cx="10990800" cy="3211200"/>
          </a:xfrm>
        </p:spPr>
        <p:txBody>
          <a:bodyPr wrap="square">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文本占位符 8"/>
          <p:cNvSpPr>
            <a:spLocks noGrp="1"/>
          </p:cNvSpPr>
          <p:nvPr>
            <p:ph type="body" sz="quarter" idx="14"/>
            <p:custDataLst>
              <p:tags r:id="rId14"/>
            </p:custDataLst>
          </p:nvPr>
        </p:nvSpPr>
        <p:spPr>
          <a:xfrm>
            <a:off x="594000" y="5180400"/>
            <a:ext cx="11001600" cy="1011600"/>
          </a:xfrm>
        </p:spPr>
        <p:txBody>
          <a:bodyPr wrap="square">
            <a:normAutofit/>
          </a:bodyPr>
          <a:lstStyle>
            <a:lvl1pPr marL="0" indent="0">
              <a:buNone/>
              <a:defRPr baseline="0">
                <a:solidFill>
                  <a:schemeClr val="tx1">
                    <a:lumMod val="85000"/>
                    <a:lumOff val="15000"/>
                  </a:schemeClr>
                </a:solidFill>
                <a:latin typeface="Arial" panose="020B0604020202020204" pitchFamily="34" charset="0"/>
                <a:ea typeface="隶书"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pic>
        <p:nvPicPr>
          <p:cNvPr id="14" name="图片 13"/>
          <p:cNvPicPr/>
          <p:nvPr userDrawn="1">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0980420" y="5887085"/>
            <a:ext cx="1143000" cy="888365"/>
          </a:xfrm>
          <a:prstGeom prst="rect">
            <a:avLst/>
          </a:prstGeom>
        </p:spPr>
      </p:pic>
      <p:pic>
        <p:nvPicPr>
          <p:cNvPr id="15" name="图片 14"/>
          <p:cNvPicPr/>
          <p:nvPr userDrawn="1">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87630" y="5887085"/>
            <a:ext cx="1143000" cy="873125"/>
          </a:xfrm>
          <a:prstGeom prst="rect">
            <a:avLst/>
          </a:prstGeom>
        </p:spPr>
      </p:pic>
      <p:sp>
        <p:nvSpPr>
          <p:cNvPr id="10" name="矩形 9"/>
          <p:cNvSpPr/>
          <p:nvPr userDrawn="1">
            <p:custDataLst>
              <p:tags r:id="rId8"/>
            </p:custDataLst>
          </p:nvPr>
        </p:nvSpPr>
        <p:spPr>
          <a:xfrm>
            <a:off x="0" y="0"/>
            <a:ext cx="12192000" cy="914407"/>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lstStyle/>
          <a:p>
            <a:pPr lvl="0" algn="ctr">
              <a:buClrTx/>
              <a:buSzTx/>
              <a:buFontTx/>
            </a:pPr>
            <a:endParaRPr lang="en-US" altLang="zh-CN" baseline="0">
              <a:solidFill>
                <a:schemeClr val="tx1">
                  <a:lumMod val="85000"/>
                  <a:lumOff val="15000"/>
                </a:schemeClr>
              </a:solidFill>
              <a:latin typeface="Arial" panose="020B0604020202020204" pitchFamily="34" charset="0"/>
              <a:ea typeface="隶书" panose="02010509060101010101" pitchFamily="49" charset="-122"/>
              <a:cs typeface="Viner Hand ITC" panose="03070502030502020203" charset="0"/>
              <a:sym typeface="+mn-ea"/>
            </a:endParaRPr>
          </a:p>
        </p:txBody>
      </p:sp>
      <p:sp>
        <p:nvSpPr>
          <p:cNvPr id="3" name="日期占位符 2"/>
          <p:cNvSpPr>
            <a:spLocks noGrp="1"/>
          </p:cNvSpPr>
          <p:nvPr>
            <p:ph type="dt" sz="half" idx="10"/>
            <p:custDataLst>
              <p:tags r:id="rId9"/>
            </p:custDataLst>
          </p:nvPr>
        </p:nvSpPr>
        <p:spPr/>
        <p:txBody>
          <a:bodyPr wrap="square">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wrap="square">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11"/>
            </p:custDataLst>
          </p:nvPr>
        </p:nvSpPr>
        <p:spPr/>
        <p:txBody>
          <a:bodyPr wrap="square">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2"/>
            </p:custDataLst>
          </p:nvPr>
        </p:nvSpPr>
        <p:spPr>
          <a:xfrm>
            <a:off x="579600" y="1663200"/>
            <a:ext cx="5342400" cy="2894400"/>
          </a:xfrm>
        </p:spPr>
        <p:txBody>
          <a:bodyPr wrap="square">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9" name="内容占位符 8"/>
          <p:cNvSpPr>
            <a:spLocks noGrp="1"/>
          </p:cNvSpPr>
          <p:nvPr>
            <p:ph sz="quarter" idx="14"/>
            <p:custDataLst>
              <p:tags r:id="rId13"/>
            </p:custDataLst>
          </p:nvPr>
        </p:nvSpPr>
        <p:spPr>
          <a:xfrm>
            <a:off x="6242400" y="1663200"/>
            <a:ext cx="5367600" cy="2894400"/>
          </a:xfrm>
        </p:spPr>
        <p:txBody>
          <a:bodyPr wrap="square">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vl2pPr>
              <a:defRPr baseline="0">
                <a:solidFill>
                  <a:schemeClr val="tx1">
                    <a:lumMod val="85000"/>
                    <a:lumOff val="15000"/>
                  </a:schemeClr>
                </a:solidFill>
                <a:latin typeface="Arial" panose="020B0604020202020204" pitchFamily="34" charset="0"/>
                <a:ea typeface="隶书" panose="02010509060101010101" pitchFamily="49" charset="-122"/>
              </a:defRPr>
            </a:lvl2pPr>
            <a:lvl3pPr>
              <a:defRPr baseline="0">
                <a:solidFill>
                  <a:schemeClr val="tx1">
                    <a:lumMod val="85000"/>
                    <a:lumOff val="15000"/>
                  </a:schemeClr>
                </a:solidFill>
                <a:latin typeface="Arial" panose="020B0604020202020204" pitchFamily="34" charset="0"/>
                <a:ea typeface="隶书" panose="02010509060101010101" pitchFamily="49" charset="-122"/>
              </a:defRPr>
            </a:lvl3pPr>
            <a:lvl4pPr>
              <a:defRPr baseline="0">
                <a:solidFill>
                  <a:schemeClr val="tx1">
                    <a:lumMod val="85000"/>
                    <a:lumOff val="15000"/>
                  </a:schemeClr>
                </a:solidFill>
                <a:latin typeface="Arial" panose="020B0604020202020204" pitchFamily="34" charset="0"/>
                <a:ea typeface="隶书" panose="02010509060101010101" pitchFamily="49" charset="-122"/>
              </a:defRPr>
            </a:lvl4pPr>
            <a:lvl5pPr>
              <a:defRPr baseline="0">
                <a:solidFill>
                  <a:schemeClr val="tx1">
                    <a:lumMod val="85000"/>
                    <a:lumOff val="15000"/>
                  </a:schemeClr>
                </a:solidFill>
                <a:latin typeface="Arial" panose="020B0604020202020204" pitchFamily="34" charset="0"/>
                <a:ea typeface="隶书" panose="02010509060101010101" pitchFamily="49"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11" name="文本占位符 10"/>
          <p:cNvSpPr>
            <a:spLocks noGrp="1"/>
          </p:cNvSpPr>
          <p:nvPr>
            <p:ph type="body" sz="quarter" idx="15"/>
            <p:custDataLst>
              <p:tags r:id="rId14"/>
            </p:custDataLst>
          </p:nvPr>
        </p:nvSpPr>
        <p:spPr>
          <a:xfrm>
            <a:off x="572400" y="4816800"/>
            <a:ext cx="5342400" cy="781200"/>
          </a:xfrm>
        </p:spPr>
        <p:txBody>
          <a:bodyPr wrap="square">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5"/>
            </p:custDataLst>
          </p:nvPr>
        </p:nvSpPr>
        <p:spPr>
          <a:xfrm>
            <a:off x="6253200" y="4813200"/>
            <a:ext cx="5367600" cy="781200"/>
          </a:xfrm>
        </p:spPr>
        <p:txBody>
          <a:bodyPr wrap="square">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pPr lvl="0"/>
            <a:r>
              <a:rPr lang="zh-CN" altLang="en-US" dirty="0"/>
              <a:t>单击此处编辑母版文本样式</a:t>
            </a:r>
            <a:endParaRPr lang="zh-CN" altLang="en-US" dirty="0"/>
          </a:p>
        </p:txBody>
      </p:sp>
      <p:sp>
        <p:nvSpPr>
          <p:cNvPr id="2" name="标题 1"/>
          <p:cNvSpPr>
            <a:spLocks noGrp="1"/>
          </p:cNvSpPr>
          <p:nvPr>
            <p:ph type="title"/>
            <p:custDataLst>
              <p:tags r:id="rId16"/>
            </p:custDataLst>
          </p:nvPr>
        </p:nvSpPr>
        <p:spPr>
          <a:xfrm>
            <a:off x="579600" y="237600"/>
            <a:ext cx="11037600" cy="441964"/>
          </a:xfrm>
        </p:spPr>
        <p:txBody>
          <a:bodyPr wrap="square">
            <a:normAutofit/>
          </a:bodyPr>
          <a:lstStyle>
            <a:lvl1pPr>
              <a:defRPr baseline="0">
                <a:solidFill>
                  <a:schemeClr val="tx1">
                    <a:lumMod val="85000"/>
                    <a:lumOff val="15000"/>
                  </a:schemeClr>
                </a:solidFill>
                <a:latin typeface="Arial" panose="020B0604020202020204" pitchFamily="34" charset="0"/>
                <a:ea typeface="隶书" panose="02010509060101010101" pitchFamily="49" charset="-122"/>
              </a:defRPr>
            </a:lvl1pPr>
          </a:lstStyle>
          <a:p>
            <a:r>
              <a:rPr lang="zh-CN" altLang="en-US" dirty="0"/>
              <a:t>单击此处编辑母版标题样式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bg2"/>
        </a:solidFill>
        <a:effectLst/>
      </p:bgPr>
    </p:bg>
    <p:spTree>
      <p:nvGrpSpPr>
        <p:cNvPr id="1" name=""/>
        <p:cNvGrpSpPr/>
        <p:nvPr/>
      </p:nvGrpSpPr>
      <p:grpSpPr>
        <a:xfrm>
          <a:off x="0" y="0"/>
          <a:ext cx="0" cy="0"/>
          <a:chOff x="0" y="0"/>
          <a:chExt cx="0" cy="0"/>
        </a:xfrm>
      </p:grpSpPr>
      <p:sp>
        <p:nvSpPr>
          <p:cNvPr id="9" name="矩形 8"/>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lvl="0" algn="ctr"/>
            <a:endParaRPr lang="en-US" altLang="zh-CN">
              <a:sym typeface="+mn-ea"/>
            </a:endParaRPr>
          </a:p>
        </p:txBody>
      </p:sp>
      <p:pic>
        <p:nvPicPr>
          <p:cNvPr id="10" name="图片 9"/>
          <p:cNvPicPr/>
          <p:nvPr userDrawn="1">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106680" y="97790"/>
            <a:ext cx="1727835" cy="1163955"/>
          </a:xfrm>
          <a:prstGeom prst="rect">
            <a:avLst/>
          </a:prstGeom>
        </p:spPr>
      </p:pic>
      <p:pic>
        <p:nvPicPr>
          <p:cNvPr id="11" name="图片 10"/>
          <p:cNvPicPr/>
          <p:nvPr userDrawn="1">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10297160" y="5579110"/>
            <a:ext cx="1788795" cy="1210310"/>
          </a:xfrm>
          <a:prstGeom prst="rect">
            <a:avLst/>
          </a:prstGeom>
        </p:spPr>
      </p:pic>
      <p:sp>
        <p:nvSpPr>
          <p:cNvPr id="2" name="标题 1"/>
          <p:cNvSpPr>
            <a:spLocks noGrp="1"/>
          </p:cNvSpPr>
          <p:nvPr>
            <p:ph type="title" hasCustomPrompt="1"/>
            <p:custDataLst>
              <p:tags r:id="rId9"/>
            </p:custDataLst>
          </p:nvPr>
        </p:nvSpPr>
        <p:spPr>
          <a:xfrm>
            <a:off x="1522800" y="1339200"/>
            <a:ext cx="9144000" cy="2386800"/>
          </a:xfrm>
        </p:spPr>
        <p:txBody>
          <a:bodyPr wrap="square" anchor="b">
            <a:normAutofit/>
          </a:bodyPr>
          <a:lstStyle>
            <a:lvl1pPr algn="ctr">
              <a:defRPr sz="6000" baseline="0">
                <a:solidFill>
                  <a:schemeClr val="tx1">
                    <a:lumMod val="85000"/>
                    <a:lumOff val="15000"/>
                  </a:schemeClr>
                </a:solidFill>
                <a:latin typeface="Arial" panose="020B0604020202020204" pitchFamily="34" charset="0"/>
                <a:ea typeface="隶书" panose="02010509060101010101" pitchFamily="49"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10"/>
            </p:custDataLst>
          </p:nvPr>
        </p:nvSpPr>
        <p:spPr/>
        <p:txBody>
          <a:bodyPr wrap="square">
            <a:normAutofit/>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wrap="square">
            <a:normAutofit/>
          </a:bodyPr>
          <a:lstStyle/>
          <a:p>
            <a:endParaRPr lang="zh-CN" altLang="en-US" dirty="0"/>
          </a:p>
        </p:txBody>
      </p:sp>
      <p:sp>
        <p:nvSpPr>
          <p:cNvPr id="5" name="灯片编号占位符 4"/>
          <p:cNvSpPr>
            <a:spLocks noGrp="1"/>
          </p:cNvSpPr>
          <p:nvPr>
            <p:ph type="sldNum" sz="quarter" idx="12"/>
            <p:custDataLst>
              <p:tags r:id="rId12"/>
            </p:custDataLst>
          </p:nvPr>
        </p:nvSpPr>
        <p:spPr/>
        <p:txBody>
          <a:bodyPr wrap="square">
            <a:normAutofit/>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1522413" y="3862800"/>
            <a:ext cx="9144000" cy="1656000"/>
          </a:xfrm>
        </p:spPr>
        <p:txBody>
          <a:bodyPr wrap="square">
            <a:normAutofit/>
          </a:bodyPr>
          <a:lstStyle>
            <a:lvl1pPr algn="ctr">
              <a:defRPr baseline="0">
                <a:solidFill>
                  <a:schemeClr val="tx1">
                    <a:lumMod val="85000"/>
                    <a:lumOff val="15000"/>
                  </a:schemeClr>
                </a:solidFill>
                <a:latin typeface="Arial" panose="020B0604020202020204" pitchFamily="34" charset="0"/>
                <a:ea typeface="隶书"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50.xml"/><Relationship Id="rId23" Type="http://schemas.openxmlformats.org/officeDocument/2006/relationships/tags" Target="../tags/tag149.xml"/><Relationship Id="rId22" Type="http://schemas.openxmlformats.org/officeDocument/2006/relationships/tags" Target="../tags/tag148.xml"/><Relationship Id="rId21" Type="http://schemas.openxmlformats.org/officeDocument/2006/relationships/tags" Target="../tags/tag147.xml"/><Relationship Id="rId20" Type="http://schemas.openxmlformats.org/officeDocument/2006/relationships/tags" Target="../tags/tag146.xml"/><Relationship Id="rId2" Type="http://schemas.openxmlformats.org/officeDocument/2006/relationships/slideLayout" Target="../slideLayouts/slideLayout12.xml"/><Relationship Id="rId19" Type="http://schemas.openxmlformats.org/officeDocument/2006/relationships/tags" Target="../tags/tag145.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baseline="0">
                <a:solidFill>
                  <a:schemeClr val="tx1">
                    <a:lumMod val="85000"/>
                    <a:lumOff val="15000"/>
                  </a:schemeClr>
                </a:solidFill>
                <a:latin typeface="Arial" panose="020B0604020202020204" pitchFamily="34" charset="0"/>
                <a:ea typeface="隶书"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baseline="0">
                <a:solidFill>
                  <a:schemeClr val="tx1">
                    <a:lumMod val="85000"/>
                    <a:lumOff val="15000"/>
                  </a:schemeClr>
                </a:solidFill>
                <a:latin typeface="Arial" panose="020B0604020202020204" pitchFamily="34" charset="0"/>
                <a:ea typeface="隶书" panose="02010509060101010101" pitchFamily="49" charset="-122"/>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baseline="0">
                <a:solidFill>
                  <a:schemeClr val="tx1">
                    <a:lumMod val="85000"/>
                    <a:lumOff val="15000"/>
                  </a:schemeClr>
                </a:solidFill>
                <a:latin typeface="Arial" panose="020B0604020202020204" pitchFamily="34" charset="0"/>
                <a:ea typeface="隶书" panose="02010509060101010101" pitchFamily="49" charset="-122"/>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隶书" panose="02010509060101010101" pitchFamily="49"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隶书" panose="02010509060101010101" pitchFamily="49"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隶书" panose="02010509060101010101" pitchFamily="49"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隶书" panose="02010509060101010101" pitchFamily="49"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隶书" panose="02010509060101010101" pitchFamily="49"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隶书" panose="02010509060101010101" pitchFamily="49"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1.xml"/><Relationship Id="rId3" Type="http://schemas.openxmlformats.org/officeDocument/2006/relationships/tags" Target="../tags/tag153.xml"/><Relationship Id="rId2" Type="http://schemas.openxmlformats.org/officeDocument/2006/relationships/tags" Target="../tags/tag152.xml"/><Relationship Id="rId1" Type="http://schemas.openxmlformats.org/officeDocument/2006/relationships/tags" Target="../tags/tag151.xml"/></Relationships>
</file>

<file path=ppt/slides/_rels/slide10.xml.rels><?xml version="1.0" encoding="UTF-8" standalone="yes"?>
<Relationships xmlns="http://schemas.openxmlformats.org/package/2006/relationships"><Relationship Id="rId9" Type="http://schemas.openxmlformats.org/officeDocument/2006/relationships/tags" Target="../tags/tag223.xml"/><Relationship Id="rId8" Type="http://schemas.openxmlformats.org/officeDocument/2006/relationships/tags" Target="../tags/tag222.xml"/><Relationship Id="rId7" Type="http://schemas.openxmlformats.org/officeDocument/2006/relationships/tags" Target="../tags/tag221.xml"/><Relationship Id="rId6" Type="http://schemas.openxmlformats.org/officeDocument/2006/relationships/image" Target="file:///C:\Program%20Files%20(x86)\Tencent\TIM\Bin\Lets_Create/pic_temp/1_pic_quater_left_down.png" TargetMode="External"/><Relationship Id="rId5" Type="http://schemas.openxmlformats.org/officeDocument/2006/relationships/image" Target="../media/image12.png"/><Relationship Id="rId4" Type="http://schemas.openxmlformats.org/officeDocument/2006/relationships/tags" Target="../tags/tag220.xml"/><Relationship Id="rId3" Type="http://schemas.openxmlformats.org/officeDocument/2006/relationships/image" Target="file:///C:\Program%20Files%20(x86)\Tencent\TIM\Bin\Lets_Create/pic_temp/0_pic_quater_right_down.png" TargetMode="External"/><Relationship Id="rId2" Type="http://schemas.openxmlformats.org/officeDocument/2006/relationships/image" Target="../media/image11.png"/><Relationship Id="rId11" Type="http://schemas.openxmlformats.org/officeDocument/2006/relationships/slideLayout" Target="../slideLayouts/slideLayout17.xml"/><Relationship Id="rId10" Type="http://schemas.openxmlformats.org/officeDocument/2006/relationships/tags" Target="../tags/tag224.xml"/><Relationship Id="rId1" Type="http://schemas.openxmlformats.org/officeDocument/2006/relationships/tags" Target="../tags/tag219.xml"/></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hemeOverride" Target="../theme/themeOverride4.xml"/><Relationship Id="rId3" Type="http://schemas.openxmlformats.org/officeDocument/2006/relationships/tags" Target="../tags/tag227.xml"/><Relationship Id="rId2" Type="http://schemas.openxmlformats.org/officeDocument/2006/relationships/tags" Target="../tags/tag226.xml"/><Relationship Id="rId1" Type="http://schemas.openxmlformats.org/officeDocument/2006/relationships/tags" Target="../tags/tag225.xml"/></Relationships>
</file>

<file path=ppt/slides/_rels/slide12.xml.rels><?xml version="1.0" encoding="UTF-8" standalone="yes"?>
<Relationships xmlns="http://schemas.openxmlformats.org/package/2006/relationships"><Relationship Id="rId9" Type="http://schemas.openxmlformats.org/officeDocument/2006/relationships/tags" Target="../tags/tag232.xml"/><Relationship Id="rId8" Type="http://schemas.openxmlformats.org/officeDocument/2006/relationships/tags" Target="../tags/tag231.xml"/><Relationship Id="rId7" Type="http://schemas.openxmlformats.org/officeDocument/2006/relationships/tags" Target="../tags/tag230.xml"/><Relationship Id="rId6" Type="http://schemas.openxmlformats.org/officeDocument/2006/relationships/image" Target="file:///C:\Program%20Files%20(x86)\Tencent\TIM\Bin\Lets_Create/pic_temp/1_pic_quater_left_down.png" TargetMode="External"/><Relationship Id="rId5" Type="http://schemas.openxmlformats.org/officeDocument/2006/relationships/image" Target="../media/image12.png"/><Relationship Id="rId4" Type="http://schemas.openxmlformats.org/officeDocument/2006/relationships/tags" Target="../tags/tag229.xml"/><Relationship Id="rId3" Type="http://schemas.openxmlformats.org/officeDocument/2006/relationships/image" Target="file:///C:\Program%20Files%20(x86)\Tencent\TIM\Bin\Lets_Create/pic_temp/0_pic_quater_right_down.png" TargetMode="External"/><Relationship Id="rId2" Type="http://schemas.openxmlformats.org/officeDocument/2006/relationships/image" Target="../media/image11.png"/><Relationship Id="rId11" Type="http://schemas.openxmlformats.org/officeDocument/2006/relationships/slideLayout" Target="../slideLayouts/slideLayout17.xml"/><Relationship Id="rId10" Type="http://schemas.openxmlformats.org/officeDocument/2006/relationships/tags" Target="../tags/tag233.xml"/><Relationship Id="rId1" Type="http://schemas.openxmlformats.org/officeDocument/2006/relationships/tags" Target="../tags/tag228.xml"/></Relationships>
</file>

<file path=ppt/slides/_rels/slide13.xml.rels><?xml version="1.0" encoding="UTF-8" standalone="yes"?>
<Relationships xmlns="http://schemas.openxmlformats.org/package/2006/relationships"><Relationship Id="rId9" Type="http://schemas.openxmlformats.org/officeDocument/2006/relationships/tags" Target="../tags/tag238.xml"/><Relationship Id="rId8" Type="http://schemas.openxmlformats.org/officeDocument/2006/relationships/tags" Target="../tags/tag237.xml"/><Relationship Id="rId7" Type="http://schemas.openxmlformats.org/officeDocument/2006/relationships/tags" Target="../tags/tag236.xml"/><Relationship Id="rId6" Type="http://schemas.openxmlformats.org/officeDocument/2006/relationships/image" Target="file:///C:\Program%20Files%20(x86)\Tencent\TIM\Bin\Lets_Create/pic_temp/1_pic_quater_left_down.png" TargetMode="External"/><Relationship Id="rId5" Type="http://schemas.openxmlformats.org/officeDocument/2006/relationships/image" Target="../media/image12.png"/><Relationship Id="rId4" Type="http://schemas.openxmlformats.org/officeDocument/2006/relationships/tags" Target="../tags/tag235.xml"/><Relationship Id="rId3" Type="http://schemas.openxmlformats.org/officeDocument/2006/relationships/image" Target="file:///C:\Program%20Files%20(x86)\Tencent\TIM\Bin\Lets_Create/pic_temp/0_pic_quater_right_down.png" TargetMode="External"/><Relationship Id="rId2" Type="http://schemas.openxmlformats.org/officeDocument/2006/relationships/image" Target="../media/image11.png"/><Relationship Id="rId11" Type="http://schemas.openxmlformats.org/officeDocument/2006/relationships/slideLayout" Target="../slideLayouts/slideLayout17.xml"/><Relationship Id="rId10" Type="http://schemas.openxmlformats.org/officeDocument/2006/relationships/tags" Target="../tags/tag239.xml"/><Relationship Id="rId1" Type="http://schemas.openxmlformats.org/officeDocument/2006/relationships/tags" Target="../tags/tag234.xml"/></Relationships>
</file>

<file path=ppt/slides/_rels/slide14.xml.rels><?xml version="1.0" encoding="UTF-8" standalone="yes"?>
<Relationships xmlns="http://schemas.openxmlformats.org/package/2006/relationships"><Relationship Id="rId9" Type="http://schemas.openxmlformats.org/officeDocument/2006/relationships/tags" Target="../tags/tag244.xml"/><Relationship Id="rId8" Type="http://schemas.openxmlformats.org/officeDocument/2006/relationships/tags" Target="../tags/tag243.xml"/><Relationship Id="rId7" Type="http://schemas.openxmlformats.org/officeDocument/2006/relationships/tags" Target="../tags/tag242.xml"/><Relationship Id="rId6" Type="http://schemas.openxmlformats.org/officeDocument/2006/relationships/image" Target="file:///C:\Program%20Files%20(x86)\Tencent\TIM\Bin\Lets_Create/pic_temp/1_pic_quater_left_down.png" TargetMode="External"/><Relationship Id="rId5" Type="http://schemas.openxmlformats.org/officeDocument/2006/relationships/image" Target="../media/image12.png"/><Relationship Id="rId4" Type="http://schemas.openxmlformats.org/officeDocument/2006/relationships/tags" Target="../tags/tag241.xml"/><Relationship Id="rId3" Type="http://schemas.openxmlformats.org/officeDocument/2006/relationships/image" Target="file:///C:\Program%20Files%20(x86)\Tencent\TIM\Bin\Lets_Create/pic_temp/0_pic_quater_right_down.png" TargetMode="External"/><Relationship Id="rId2" Type="http://schemas.openxmlformats.org/officeDocument/2006/relationships/image" Target="../media/image11.png"/><Relationship Id="rId11" Type="http://schemas.openxmlformats.org/officeDocument/2006/relationships/slideLayout" Target="../slideLayouts/slideLayout17.xml"/><Relationship Id="rId10" Type="http://schemas.openxmlformats.org/officeDocument/2006/relationships/tags" Target="../tags/tag245.xml"/><Relationship Id="rId1" Type="http://schemas.openxmlformats.org/officeDocument/2006/relationships/tags" Target="../tags/tag240.xml"/></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hemeOverride" Target="../theme/themeOverride5.xml"/><Relationship Id="rId3" Type="http://schemas.openxmlformats.org/officeDocument/2006/relationships/tags" Target="../tags/tag248.xml"/><Relationship Id="rId2" Type="http://schemas.openxmlformats.org/officeDocument/2006/relationships/tags" Target="../tags/tag247.xml"/><Relationship Id="rId1" Type="http://schemas.openxmlformats.org/officeDocument/2006/relationships/tags" Target="../tags/tag246.xml"/></Relationships>
</file>

<file path=ppt/slides/_rels/slide16.xml.rels><?xml version="1.0" encoding="UTF-8" standalone="yes"?>
<Relationships xmlns="http://schemas.openxmlformats.org/package/2006/relationships"><Relationship Id="rId9" Type="http://schemas.openxmlformats.org/officeDocument/2006/relationships/tags" Target="../tags/tag253.xml"/><Relationship Id="rId8" Type="http://schemas.openxmlformats.org/officeDocument/2006/relationships/tags" Target="../tags/tag252.xml"/><Relationship Id="rId7" Type="http://schemas.openxmlformats.org/officeDocument/2006/relationships/tags" Target="../tags/tag251.xml"/><Relationship Id="rId6" Type="http://schemas.openxmlformats.org/officeDocument/2006/relationships/image" Target="file:///C:\Program%20Files%20(x86)\Tencent\TIM\Bin\Lets_Create/pic_temp/1_pic_quater_left_down.png" TargetMode="External"/><Relationship Id="rId5" Type="http://schemas.openxmlformats.org/officeDocument/2006/relationships/image" Target="../media/image12.png"/><Relationship Id="rId4" Type="http://schemas.openxmlformats.org/officeDocument/2006/relationships/tags" Target="../tags/tag250.xml"/><Relationship Id="rId3" Type="http://schemas.openxmlformats.org/officeDocument/2006/relationships/image" Target="file:///C:\Program%20Files%20(x86)\Tencent\TIM\Bin\Lets_Create/pic_temp/0_pic_quater_right_down.png" TargetMode="External"/><Relationship Id="rId2" Type="http://schemas.openxmlformats.org/officeDocument/2006/relationships/image" Target="../media/image11.png"/><Relationship Id="rId16" Type="http://schemas.openxmlformats.org/officeDocument/2006/relationships/slideLayout" Target="../slideLayouts/slideLayout17.xml"/><Relationship Id="rId15" Type="http://schemas.openxmlformats.org/officeDocument/2006/relationships/tags" Target="../tags/tag259.xml"/><Relationship Id="rId14" Type="http://schemas.openxmlformats.org/officeDocument/2006/relationships/tags" Target="../tags/tag258.xml"/><Relationship Id="rId13" Type="http://schemas.openxmlformats.org/officeDocument/2006/relationships/tags" Target="../tags/tag257.xml"/><Relationship Id="rId12" Type="http://schemas.openxmlformats.org/officeDocument/2006/relationships/tags" Target="../tags/tag256.xml"/><Relationship Id="rId11" Type="http://schemas.openxmlformats.org/officeDocument/2006/relationships/tags" Target="../tags/tag255.xml"/><Relationship Id="rId10" Type="http://schemas.openxmlformats.org/officeDocument/2006/relationships/tags" Target="../tags/tag254.xml"/><Relationship Id="rId1" Type="http://schemas.openxmlformats.org/officeDocument/2006/relationships/tags" Target="../tags/tag249.xml"/></Relationships>
</file>

<file path=ppt/slides/_rels/slide17.xml.rels><?xml version="1.0" encoding="UTF-8" standalone="yes"?>
<Relationships xmlns="http://schemas.openxmlformats.org/package/2006/relationships"><Relationship Id="rId9" Type="http://schemas.openxmlformats.org/officeDocument/2006/relationships/tags" Target="../tags/tag263.xml"/><Relationship Id="rId8" Type="http://schemas.openxmlformats.org/officeDocument/2006/relationships/tags" Target="../tags/tag262.xml"/><Relationship Id="rId7" Type="http://schemas.openxmlformats.org/officeDocument/2006/relationships/image" Target="file:///C:\Program%20Files%20(x86)\Tencent\TIM\Bin\Lets_Create/pic_temp/1_pic_quater_left_down.png" TargetMode="External"/><Relationship Id="rId6" Type="http://schemas.openxmlformats.org/officeDocument/2006/relationships/image" Target="../media/image12.png"/><Relationship Id="rId5" Type="http://schemas.openxmlformats.org/officeDocument/2006/relationships/tags" Target="../tags/tag261.xml"/><Relationship Id="rId4" Type="http://schemas.openxmlformats.org/officeDocument/2006/relationships/image" Target="file:///C:\Program%20Files%20(x86)\Tencent\TIM\Bin\Lets_Create/pic_temp/0_pic_quater_right_down.png" TargetMode="External"/><Relationship Id="rId3" Type="http://schemas.openxmlformats.org/officeDocument/2006/relationships/image" Target="../media/image11.png"/><Relationship Id="rId2" Type="http://schemas.openxmlformats.org/officeDocument/2006/relationships/tags" Target="../tags/tag260.xml"/><Relationship Id="rId13" Type="http://schemas.openxmlformats.org/officeDocument/2006/relationships/slideLayout" Target="../slideLayouts/slideLayout17.xml"/><Relationship Id="rId12" Type="http://schemas.openxmlformats.org/officeDocument/2006/relationships/tags" Target="../tags/tag266.xml"/><Relationship Id="rId11" Type="http://schemas.openxmlformats.org/officeDocument/2006/relationships/tags" Target="../tags/tag265.xml"/><Relationship Id="rId10" Type="http://schemas.openxmlformats.org/officeDocument/2006/relationships/tags" Target="../tags/tag264.xml"/><Relationship Id="rId1" Type="http://schemas.openxmlformats.org/officeDocument/2006/relationships/chart" Target="../charts/chart1.xml"/></Relationships>
</file>

<file path=ppt/slides/_rels/slide18.xml.rels><?xml version="1.0" encoding="UTF-8" standalone="yes"?>
<Relationships xmlns="http://schemas.openxmlformats.org/package/2006/relationships"><Relationship Id="rId9" Type="http://schemas.openxmlformats.org/officeDocument/2006/relationships/tags" Target="../tags/tag270.xml"/><Relationship Id="rId8" Type="http://schemas.openxmlformats.org/officeDocument/2006/relationships/tags" Target="../tags/tag269.xml"/><Relationship Id="rId7" Type="http://schemas.openxmlformats.org/officeDocument/2006/relationships/image" Target="file:///C:\Program%20Files%20(x86)\Tencent\TIM\Bin\Lets_Create/pic_temp/1_pic_quater_left_down.png" TargetMode="External"/><Relationship Id="rId6" Type="http://schemas.openxmlformats.org/officeDocument/2006/relationships/image" Target="../media/image12.png"/><Relationship Id="rId5" Type="http://schemas.openxmlformats.org/officeDocument/2006/relationships/tags" Target="../tags/tag268.xml"/><Relationship Id="rId4" Type="http://schemas.openxmlformats.org/officeDocument/2006/relationships/image" Target="file:///C:\Program%20Files%20(x86)\Tencent\TIM\Bin\Lets_Create/pic_temp/0_pic_quater_right_down.png" TargetMode="External"/><Relationship Id="rId3" Type="http://schemas.openxmlformats.org/officeDocument/2006/relationships/image" Target="../media/image11.png"/><Relationship Id="rId2" Type="http://schemas.openxmlformats.org/officeDocument/2006/relationships/tags" Target="../tags/tag267.xml"/><Relationship Id="rId13" Type="http://schemas.openxmlformats.org/officeDocument/2006/relationships/slideLayout" Target="../slideLayouts/slideLayout17.xml"/><Relationship Id="rId12" Type="http://schemas.openxmlformats.org/officeDocument/2006/relationships/tags" Target="../tags/tag273.xml"/><Relationship Id="rId11" Type="http://schemas.openxmlformats.org/officeDocument/2006/relationships/tags" Target="../tags/tag272.xml"/><Relationship Id="rId10" Type="http://schemas.openxmlformats.org/officeDocument/2006/relationships/tags" Target="../tags/tag271.xml"/><Relationship Id="rId1" Type="http://schemas.openxmlformats.org/officeDocument/2006/relationships/chart" Target="../charts/chart2.xml"/></Relationships>
</file>

<file path=ppt/slides/_rels/slide19.xml.rels><?xml version="1.0" encoding="UTF-8" standalone="yes"?>
<Relationships xmlns="http://schemas.openxmlformats.org/package/2006/relationships"><Relationship Id="rId9" Type="http://schemas.openxmlformats.org/officeDocument/2006/relationships/tags" Target="../tags/tag277.xml"/><Relationship Id="rId8" Type="http://schemas.openxmlformats.org/officeDocument/2006/relationships/image" Target="file:///C:\Program%20Files%20(x86)\Tencent\TIM\Bin\Lets_Create/pic_temp/1_pic_quater_left_down.png" TargetMode="External"/><Relationship Id="rId7" Type="http://schemas.openxmlformats.org/officeDocument/2006/relationships/image" Target="../media/image12.png"/><Relationship Id="rId6" Type="http://schemas.openxmlformats.org/officeDocument/2006/relationships/tags" Target="../tags/tag276.xml"/><Relationship Id="rId5" Type="http://schemas.openxmlformats.org/officeDocument/2006/relationships/image" Target="file:///C:\Program%20Files%20(x86)\Tencent\TIM\Bin\Lets_Create/pic_temp/0_pic_quater_right_down.png" TargetMode="External"/><Relationship Id="rId4" Type="http://schemas.openxmlformats.org/officeDocument/2006/relationships/image" Target="../media/image11.png"/><Relationship Id="rId3" Type="http://schemas.openxmlformats.org/officeDocument/2006/relationships/tags" Target="../tags/tag275.xml"/><Relationship Id="rId2" Type="http://schemas.openxmlformats.org/officeDocument/2006/relationships/tags" Target="../tags/tag274.xml"/><Relationship Id="rId13" Type="http://schemas.openxmlformats.org/officeDocument/2006/relationships/slideLayout" Target="../slideLayouts/slideLayout17.xml"/><Relationship Id="rId12" Type="http://schemas.openxmlformats.org/officeDocument/2006/relationships/tags" Target="../tags/tag280.xml"/><Relationship Id="rId11" Type="http://schemas.openxmlformats.org/officeDocument/2006/relationships/tags" Target="../tags/tag279.xml"/><Relationship Id="rId10" Type="http://schemas.openxmlformats.org/officeDocument/2006/relationships/tags" Target="../tags/tag278.xml"/><Relationship Id="rId1" Type="http://schemas.openxmlformats.org/officeDocument/2006/relationships/chart" Target="../charts/chart3.xml"/></Relationships>
</file>

<file path=ppt/slides/_rels/slide2.xml.rels><?xml version="1.0" encoding="UTF-8" standalone="yes"?>
<Relationships xmlns="http://schemas.openxmlformats.org/package/2006/relationships"><Relationship Id="rId9" Type="http://schemas.openxmlformats.org/officeDocument/2006/relationships/tags" Target="../tags/tag158.xml"/><Relationship Id="rId8" Type="http://schemas.openxmlformats.org/officeDocument/2006/relationships/tags" Target="../tags/tag157.xml"/><Relationship Id="rId7" Type="http://schemas.openxmlformats.org/officeDocument/2006/relationships/tags" Target="../tags/tag156.xml"/><Relationship Id="rId6" Type="http://schemas.openxmlformats.org/officeDocument/2006/relationships/image" Target="file:///C:\Program%20Files%20(x86)\Tencent\TIM\Bin\Lets_Create/pic_temp/1_pic_quater_left_down.png" TargetMode="External"/><Relationship Id="rId5" Type="http://schemas.openxmlformats.org/officeDocument/2006/relationships/image" Target="../media/image12.png"/><Relationship Id="rId4" Type="http://schemas.openxmlformats.org/officeDocument/2006/relationships/tags" Target="../tags/tag155.xml"/><Relationship Id="rId3" Type="http://schemas.openxmlformats.org/officeDocument/2006/relationships/image" Target="file:///C:\Program%20Files%20(x86)\Tencent\TIM\Bin\Lets_Create/pic_temp/0_pic_quater_right_down.png" TargetMode="External"/><Relationship Id="rId2" Type="http://schemas.openxmlformats.org/officeDocument/2006/relationships/image" Target="../media/image11.png"/><Relationship Id="rId18" Type="http://schemas.openxmlformats.org/officeDocument/2006/relationships/notesSlide" Target="../notesSlides/notesSlide1.xml"/><Relationship Id="rId17" Type="http://schemas.openxmlformats.org/officeDocument/2006/relationships/slideLayout" Target="../slideLayouts/slideLayout17.xml"/><Relationship Id="rId16" Type="http://schemas.openxmlformats.org/officeDocument/2006/relationships/tags" Target="../tags/tag165.xml"/><Relationship Id="rId15" Type="http://schemas.openxmlformats.org/officeDocument/2006/relationships/tags" Target="../tags/tag164.xml"/><Relationship Id="rId14" Type="http://schemas.openxmlformats.org/officeDocument/2006/relationships/tags" Target="../tags/tag163.xml"/><Relationship Id="rId13" Type="http://schemas.openxmlformats.org/officeDocument/2006/relationships/tags" Target="../tags/tag162.xml"/><Relationship Id="rId12" Type="http://schemas.openxmlformats.org/officeDocument/2006/relationships/tags" Target="../tags/tag161.xml"/><Relationship Id="rId11" Type="http://schemas.openxmlformats.org/officeDocument/2006/relationships/tags" Target="../tags/tag160.xml"/><Relationship Id="rId10" Type="http://schemas.openxmlformats.org/officeDocument/2006/relationships/tags" Target="../tags/tag159.xml"/><Relationship Id="rId1" Type="http://schemas.openxmlformats.org/officeDocument/2006/relationships/tags" Target="../tags/tag154.xml"/></Relationships>
</file>

<file path=ppt/slides/_rels/slide20.xml.rels><?xml version="1.0" encoding="UTF-8" standalone="yes"?>
<Relationships xmlns="http://schemas.openxmlformats.org/package/2006/relationships"><Relationship Id="rId9" Type="http://schemas.openxmlformats.org/officeDocument/2006/relationships/tags" Target="../tags/tag284.xml"/><Relationship Id="rId8" Type="http://schemas.openxmlformats.org/officeDocument/2006/relationships/tags" Target="../tags/tag283.xml"/><Relationship Id="rId7" Type="http://schemas.openxmlformats.org/officeDocument/2006/relationships/image" Target="file:///C:\Program%20Files%20(x86)\Tencent\TIM\Bin\Lets_Create/pic_temp/1_pic_quater_left_down.png" TargetMode="External"/><Relationship Id="rId6" Type="http://schemas.openxmlformats.org/officeDocument/2006/relationships/image" Target="../media/image12.png"/><Relationship Id="rId5" Type="http://schemas.openxmlformats.org/officeDocument/2006/relationships/tags" Target="../tags/tag282.xml"/><Relationship Id="rId4" Type="http://schemas.openxmlformats.org/officeDocument/2006/relationships/image" Target="file:///C:\Program%20Files%20(x86)\Tencent\TIM\Bin\Lets_Create/pic_temp/0_pic_quater_right_down.png" TargetMode="External"/><Relationship Id="rId3" Type="http://schemas.openxmlformats.org/officeDocument/2006/relationships/image" Target="../media/image11.png"/><Relationship Id="rId2" Type="http://schemas.openxmlformats.org/officeDocument/2006/relationships/tags" Target="../tags/tag281.xml"/><Relationship Id="rId13" Type="http://schemas.openxmlformats.org/officeDocument/2006/relationships/slideLayout" Target="../slideLayouts/slideLayout17.xml"/><Relationship Id="rId12" Type="http://schemas.openxmlformats.org/officeDocument/2006/relationships/tags" Target="../tags/tag287.xml"/><Relationship Id="rId11" Type="http://schemas.openxmlformats.org/officeDocument/2006/relationships/tags" Target="../tags/tag286.xml"/><Relationship Id="rId10" Type="http://schemas.openxmlformats.org/officeDocument/2006/relationships/tags" Target="../tags/tag285.xml"/><Relationship Id="rId1" Type="http://schemas.openxmlformats.org/officeDocument/2006/relationships/chart" Target="../charts/chart4.xml"/></Relationships>
</file>

<file path=ppt/slides/_rels/slide21.xml.rels><?xml version="1.0" encoding="UTF-8" standalone="yes"?>
<Relationships xmlns="http://schemas.openxmlformats.org/package/2006/relationships"><Relationship Id="rId9" Type="http://schemas.openxmlformats.org/officeDocument/2006/relationships/tags" Target="../tags/tag292.xml"/><Relationship Id="rId8" Type="http://schemas.openxmlformats.org/officeDocument/2006/relationships/tags" Target="../tags/tag291.xml"/><Relationship Id="rId7" Type="http://schemas.openxmlformats.org/officeDocument/2006/relationships/tags" Target="../tags/tag290.xml"/><Relationship Id="rId6" Type="http://schemas.openxmlformats.org/officeDocument/2006/relationships/image" Target="file:///C:\Program%20Files%20(x86)\Tencent\TIM\Bin\Lets_Create/pic_temp/1_pic_quater_left_down.png" TargetMode="External"/><Relationship Id="rId5" Type="http://schemas.openxmlformats.org/officeDocument/2006/relationships/image" Target="../media/image12.png"/><Relationship Id="rId4" Type="http://schemas.openxmlformats.org/officeDocument/2006/relationships/tags" Target="../tags/tag289.xml"/><Relationship Id="rId3" Type="http://schemas.openxmlformats.org/officeDocument/2006/relationships/image" Target="file:///C:\Program%20Files%20(x86)\Tencent\TIM\Bin\Lets_Create/pic_temp/0_pic_quater_right_down.png" TargetMode="External"/><Relationship Id="rId2" Type="http://schemas.openxmlformats.org/officeDocument/2006/relationships/image" Target="../media/image11.png"/><Relationship Id="rId11" Type="http://schemas.openxmlformats.org/officeDocument/2006/relationships/slideLayout" Target="../slideLayouts/slideLayout17.xml"/><Relationship Id="rId10" Type="http://schemas.openxmlformats.org/officeDocument/2006/relationships/tags" Target="../tags/tag293.xml"/><Relationship Id="rId1" Type="http://schemas.openxmlformats.org/officeDocument/2006/relationships/tags" Target="../tags/tag288.xml"/></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hemeOverride" Target="../theme/themeOverride6.xml"/><Relationship Id="rId3" Type="http://schemas.openxmlformats.org/officeDocument/2006/relationships/tags" Target="../tags/tag296.xml"/><Relationship Id="rId2" Type="http://schemas.openxmlformats.org/officeDocument/2006/relationships/tags" Target="../tags/tag295.xml"/><Relationship Id="rId1" Type="http://schemas.openxmlformats.org/officeDocument/2006/relationships/tags" Target="../tags/tag294.xml"/></Relationships>
</file>

<file path=ppt/slides/_rels/slide23.xml.rels><?xml version="1.0" encoding="UTF-8" standalone="yes"?>
<Relationships xmlns="http://schemas.openxmlformats.org/package/2006/relationships"><Relationship Id="rId9" Type="http://schemas.openxmlformats.org/officeDocument/2006/relationships/tags" Target="../tags/tag301.xml"/><Relationship Id="rId8" Type="http://schemas.openxmlformats.org/officeDocument/2006/relationships/tags" Target="../tags/tag300.xml"/><Relationship Id="rId7" Type="http://schemas.openxmlformats.org/officeDocument/2006/relationships/tags" Target="../tags/tag299.xml"/><Relationship Id="rId6" Type="http://schemas.openxmlformats.org/officeDocument/2006/relationships/image" Target="file:///C:\Program%20Files%20(x86)\Tencent\TIM\Bin\Lets_Create/pic_temp/1_pic_quater_left_down.png" TargetMode="External"/><Relationship Id="rId5" Type="http://schemas.openxmlformats.org/officeDocument/2006/relationships/image" Target="../media/image12.png"/><Relationship Id="rId4" Type="http://schemas.openxmlformats.org/officeDocument/2006/relationships/tags" Target="../tags/tag298.xml"/><Relationship Id="rId3" Type="http://schemas.openxmlformats.org/officeDocument/2006/relationships/image" Target="file:///C:\Program%20Files%20(x86)\Tencent\TIM\Bin\Lets_Create/pic_temp/0_pic_quater_right_down.png" TargetMode="External"/><Relationship Id="rId2" Type="http://schemas.openxmlformats.org/officeDocument/2006/relationships/image" Target="../media/image11.png"/><Relationship Id="rId11" Type="http://schemas.openxmlformats.org/officeDocument/2006/relationships/slideLayout" Target="../slideLayouts/slideLayout17.xml"/><Relationship Id="rId10" Type="http://schemas.openxmlformats.org/officeDocument/2006/relationships/tags" Target="../tags/tag302.xml"/><Relationship Id="rId1" Type="http://schemas.openxmlformats.org/officeDocument/2006/relationships/tags" Target="../tags/tag297.xml"/></Relationships>
</file>

<file path=ppt/slides/_rels/slide24.xml.rels><?xml version="1.0" encoding="UTF-8" standalone="yes"?>
<Relationships xmlns="http://schemas.openxmlformats.org/package/2006/relationships"><Relationship Id="rId9" Type="http://schemas.openxmlformats.org/officeDocument/2006/relationships/tags" Target="../tags/tag307.xml"/><Relationship Id="rId8" Type="http://schemas.openxmlformats.org/officeDocument/2006/relationships/tags" Target="../tags/tag306.xml"/><Relationship Id="rId7" Type="http://schemas.openxmlformats.org/officeDocument/2006/relationships/tags" Target="../tags/tag305.xml"/><Relationship Id="rId6" Type="http://schemas.openxmlformats.org/officeDocument/2006/relationships/image" Target="file:///C:\Program%20Files%20(x86)\Tencent\TIM\Bin\Lets_Create/pic_temp/1_pic_quater_left_down.png" TargetMode="External"/><Relationship Id="rId5" Type="http://schemas.openxmlformats.org/officeDocument/2006/relationships/image" Target="../media/image12.png"/><Relationship Id="rId4" Type="http://schemas.openxmlformats.org/officeDocument/2006/relationships/tags" Target="../tags/tag304.xml"/><Relationship Id="rId3" Type="http://schemas.openxmlformats.org/officeDocument/2006/relationships/image" Target="file:///C:\Program%20Files%20(x86)\Tencent\TIM\Bin\Lets_Create/pic_temp/0_pic_quater_right_down.png" TargetMode="External"/><Relationship Id="rId2" Type="http://schemas.openxmlformats.org/officeDocument/2006/relationships/image" Target="../media/image11.png"/><Relationship Id="rId11" Type="http://schemas.openxmlformats.org/officeDocument/2006/relationships/slideLayout" Target="../slideLayouts/slideLayout17.xml"/><Relationship Id="rId10" Type="http://schemas.openxmlformats.org/officeDocument/2006/relationships/tags" Target="../tags/tag308.xml"/><Relationship Id="rId1" Type="http://schemas.openxmlformats.org/officeDocument/2006/relationships/tags" Target="../tags/tag303.xml"/></Relationships>
</file>

<file path=ppt/slides/_rels/slide25.xml.rels><?xml version="1.0" encoding="UTF-8" standalone="yes"?>
<Relationships xmlns="http://schemas.openxmlformats.org/package/2006/relationships"><Relationship Id="rId9" Type="http://schemas.openxmlformats.org/officeDocument/2006/relationships/tags" Target="../tags/tag313.xml"/><Relationship Id="rId8" Type="http://schemas.openxmlformats.org/officeDocument/2006/relationships/tags" Target="../tags/tag312.xml"/><Relationship Id="rId7" Type="http://schemas.openxmlformats.org/officeDocument/2006/relationships/tags" Target="../tags/tag311.xml"/><Relationship Id="rId6" Type="http://schemas.openxmlformats.org/officeDocument/2006/relationships/image" Target="file:///C:\Program%20Files%20(x86)\Tencent\TIM\Bin\Lets_Create/pic_temp/1_pic_quater_left_down.png" TargetMode="External"/><Relationship Id="rId5" Type="http://schemas.openxmlformats.org/officeDocument/2006/relationships/image" Target="../media/image12.png"/><Relationship Id="rId4" Type="http://schemas.openxmlformats.org/officeDocument/2006/relationships/tags" Target="../tags/tag310.xml"/><Relationship Id="rId3" Type="http://schemas.openxmlformats.org/officeDocument/2006/relationships/image" Target="file:///C:\Program%20Files%20(x86)\Tencent\TIM\Bin\Lets_Create/pic_temp/0_pic_quater_right_down.png" TargetMode="External"/><Relationship Id="rId2" Type="http://schemas.openxmlformats.org/officeDocument/2006/relationships/image" Target="../media/image11.png"/><Relationship Id="rId16" Type="http://schemas.openxmlformats.org/officeDocument/2006/relationships/slideLayout" Target="../slideLayouts/slideLayout17.xml"/><Relationship Id="rId15" Type="http://schemas.openxmlformats.org/officeDocument/2006/relationships/tags" Target="../tags/tag319.xml"/><Relationship Id="rId14" Type="http://schemas.openxmlformats.org/officeDocument/2006/relationships/tags" Target="../tags/tag318.xml"/><Relationship Id="rId13" Type="http://schemas.openxmlformats.org/officeDocument/2006/relationships/tags" Target="../tags/tag317.xml"/><Relationship Id="rId12" Type="http://schemas.openxmlformats.org/officeDocument/2006/relationships/tags" Target="../tags/tag316.xml"/><Relationship Id="rId11" Type="http://schemas.openxmlformats.org/officeDocument/2006/relationships/tags" Target="../tags/tag315.xml"/><Relationship Id="rId10" Type="http://schemas.openxmlformats.org/officeDocument/2006/relationships/tags" Target="../tags/tag314.xml"/><Relationship Id="rId1" Type="http://schemas.openxmlformats.org/officeDocument/2006/relationships/tags" Target="../tags/tag309.xml"/></Relationships>
</file>

<file path=ppt/slides/_rels/slide26.xml.rels><?xml version="1.0" encoding="UTF-8" standalone="yes"?>
<Relationships xmlns="http://schemas.openxmlformats.org/package/2006/relationships"><Relationship Id="rId9" Type="http://schemas.openxmlformats.org/officeDocument/2006/relationships/tags" Target="../tags/tag324.xml"/><Relationship Id="rId8" Type="http://schemas.openxmlformats.org/officeDocument/2006/relationships/tags" Target="../tags/tag323.xml"/><Relationship Id="rId7" Type="http://schemas.openxmlformats.org/officeDocument/2006/relationships/tags" Target="../tags/tag322.xml"/><Relationship Id="rId6" Type="http://schemas.openxmlformats.org/officeDocument/2006/relationships/image" Target="file:///C:\Program%20Files%20(x86)\Tencent\TIM\Bin\Lets_Create/pic_temp/1_pic_quater_left_down.png" TargetMode="External"/><Relationship Id="rId5" Type="http://schemas.openxmlformats.org/officeDocument/2006/relationships/image" Target="../media/image12.png"/><Relationship Id="rId4" Type="http://schemas.openxmlformats.org/officeDocument/2006/relationships/tags" Target="../tags/tag321.xml"/><Relationship Id="rId3" Type="http://schemas.openxmlformats.org/officeDocument/2006/relationships/image" Target="file:///C:\Program%20Files%20(x86)\Tencent\TIM\Bin\Lets_Create/pic_temp/0_pic_quater_right_down.png" TargetMode="External"/><Relationship Id="rId2" Type="http://schemas.openxmlformats.org/officeDocument/2006/relationships/image" Target="../media/image11.png"/><Relationship Id="rId16" Type="http://schemas.openxmlformats.org/officeDocument/2006/relationships/slideLayout" Target="../slideLayouts/slideLayout17.xml"/><Relationship Id="rId15" Type="http://schemas.openxmlformats.org/officeDocument/2006/relationships/tags" Target="../tags/tag330.xml"/><Relationship Id="rId14" Type="http://schemas.openxmlformats.org/officeDocument/2006/relationships/tags" Target="../tags/tag329.xml"/><Relationship Id="rId13" Type="http://schemas.openxmlformats.org/officeDocument/2006/relationships/tags" Target="../tags/tag328.xml"/><Relationship Id="rId12" Type="http://schemas.openxmlformats.org/officeDocument/2006/relationships/tags" Target="../tags/tag327.xml"/><Relationship Id="rId11" Type="http://schemas.openxmlformats.org/officeDocument/2006/relationships/tags" Target="../tags/tag326.xml"/><Relationship Id="rId10" Type="http://schemas.openxmlformats.org/officeDocument/2006/relationships/tags" Target="../tags/tag325.xml"/><Relationship Id="rId1" Type="http://schemas.openxmlformats.org/officeDocument/2006/relationships/tags" Target="../tags/tag320.xml"/></Relationships>
</file>

<file path=ppt/slides/_rels/slide27.xml.rels><?xml version="1.0" encoding="UTF-8" standalone="yes"?>
<Relationships xmlns="http://schemas.openxmlformats.org/package/2006/relationships"><Relationship Id="rId9" Type="http://schemas.openxmlformats.org/officeDocument/2006/relationships/tags" Target="../tags/tag335.xml"/><Relationship Id="rId8" Type="http://schemas.openxmlformats.org/officeDocument/2006/relationships/tags" Target="../tags/tag334.xml"/><Relationship Id="rId7" Type="http://schemas.openxmlformats.org/officeDocument/2006/relationships/tags" Target="../tags/tag333.xml"/><Relationship Id="rId6" Type="http://schemas.openxmlformats.org/officeDocument/2006/relationships/image" Target="file:///C:\Program%20Files%20(x86)\Tencent\TIM\Bin\Lets_Create/pic_temp/1_pic_quater_left_down.png" TargetMode="External"/><Relationship Id="rId5" Type="http://schemas.openxmlformats.org/officeDocument/2006/relationships/image" Target="../media/image12.png"/><Relationship Id="rId4" Type="http://schemas.openxmlformats.org/officeDocument/2006/relationships/tags" Target="../tags/tag332.xml"/><Relationship Id="rId3" Type="http://schemas.openxmlformats.org/officeDocument/2006/relationships/image" Target="file:///C:\Program%20Files%20(x86)\Tencent\TIM\Bin\Lets_Create/pic_temp/0_pic_quater_right_down.png" TargetMode="External"/><Relationship Id="rId2" Type="http://schemas.openxmlformats.org/officeDocument/2006/relationships/image" Target="../media/image11.png"/><Relationship Id="rId11" Type="http://schemas.openxmlformats.org/officeDocument/2006/relationships/slideLayout" Target="../slideLayouts/slideLayout17.xml"/><Relationship Id="rId10" Type="http://schemas.openxmlformats.org/officeDocument/2006/relationships/tags" Target="../tags/tag336.xml"/><Relationship Id="rId1" Type="http://schemas.openxmlformats.org/officeDocument/2006/relationships/tags" Target="../tags/tag331.xml"/></Relationships>
</file>

<file path=ppt/slides/_rels/slide28.xml.rels><?xml version="1.0" encoding="UTF-8" standalone="yes"?>
<Relationships xmlns="http://schemas.openxmlformats.org/package/2006/relationships"><Relationship Id="rId9" Type="http://schemas.openxmlformats.org/officeDocument/2006/relationships/tags" Target="../tags/tag341.xml"/><Relationship Id="rId8" Type="http://schemas.openxmlformats.org/officeDocument/2006/relationships/tags" Target="../tags/tag340.xml"/><Relationship Id="rId7" Type="http://schemas.openxmlformats.org/officeDocument/2006/relationships/tags" Target="../tags/tag339.xml"/><Relationship Id="rId6" Type="http://schemas.openxmlformats.org/officeDocument/2006/relationships/image" Target="file:///C:\Program%20Files%20(x86)\Tencent\TIM\Bin\Lets_Create/pic_temp/1_pic_quater_left_down.png" TargetMode="External"/><Relationship Id="rId5" Type="http://schemas.openxmlformats.org/officeDocument/2006/relationships/image" Target="../media/image12.png"/><Relationship Id="rId4" Type="http://schemas.openxmlformats.org/officeDocument/2006/relationships/tags" Target="../tags/tag338.xml"/><Relationship Id="rId3" Type="http://schemas.openxmlformats.org/officeDocument/2006/relationships/image" Target="file:///C:\Program%20Files%20(x86)\Tencent\TIM\Bin\Lets_Create/pic_temp/0_pic_quater_right_down.png" TargetMode="External"/><Relationship Id="rId2" Type="http://schemas.openxmlformats.org/officeDocument/2006/relationships/image" Target="../media/image11.png"/><Relationship Id="rId11" Type="http://schemas.openxmlformats.org/officeDocument/2006/relationships/slideLayout" Target="../slideLayouts/slideLayout17.xml"/><Relationship Id="rId10" Type="http://schemas.openxmlformats.org/officeDocument/2006/relationships/tags" Target="../tags/tag342.xml"/><Relationship Id="rId1" Type="http://schemas.openxmlformats.org/officeDocument/2006/relationships/tags" Target="../tags/tag337.xml"/></Relationships>
</file>

<file path=ppt/slides/_rels/slide29.xml.rels><?xml version="1.0" encoding="UTF-8" standalone="yes"?>
<Relationships xmlns="http://schemas.openxmlformats.org/package/2006/relationships"><Relationship Id="rId9" Type="http://schemas.openxmlformats.org/officeDocument/2006/relationships/tags" Target="../tags/tag347.xml"/><Relationship Id="rId8" Type="http://schemas.openxmlformats.org/officeDocument/2006/relationships/tags" Target="../tags/tag346.xml"/><Relationship Id="rId7" Type="http://schemas.openxmlformats.org/officeDocument/2006/relationships/tags" Target="../tags/tag345.xml"/><Relationship Id="rId6" Type="http://schemas.openxmlformats.org/officeDocument/2006/relationships/image" Target="file:///C:\Program%20Files%20(x86)\Tencent\TIM\Bin\Lets_Create/pic_temp/1_pic_quater_left_down.png" TargetMode="External"/><Relationship Id="rId5" Type="http://schemas.openxmlformats.org/officeDocument/2006/relationships/image" Target="../media/image12.png"/><Relationship Id="rId4" Type="http://schemas.openxmlformats.org/officeDocument/2006/relationships/tags" Target="../tags/tag344.xml"/><Relationship Id="rId3" Type="http://schemas.openxmlformats.org/officeDocument/2006/relationships/image" Target="file:///C:\Program%20Files%20(x86)\Tencent\TIM\Bin\Lets_Create/pic_temp/0_pic_quater_right_down.png" TargetMode="External"/><Relationship Id="rId2" Type="http://schemas.openxmlformats.org/officeDocument/2006/relationships/image" Target="../media/image11.png"/><Relationship Id="rId11" Type="http://schemas.openxmlformats.org/officeDocument/2006/relationships/slideLayout" Target="../slideLayouts/slideLayout17.xml"/><Relationship Id="rId10" Type="http://schemas.openxmlformats.org/officeDocument/2006/relationships/tags" Target="../tags/tag348.xml"/><Relationship Id="rId1" Type="http://schemas.openxmlformats.org/officeDocument/2006/relationships/tags" Target="../tags/tag343.xml"/></Relationships>
</file>

<file path=ppt/slides/_rels/slide3.xml.rels><?xml version="1.0" encoding="UTF-8" standalone="yes"?>
<Relationships xmlns="http://schemas.openxmlformats.org/package/2006/relationships"><Relationship Id="rId9" Type="http://schemas.openxmlformats.org/officeDocument/2006/relationships/tags" Target="../tags/tag170.xml"/><Relationship Id="rId8" Type="http://schemas.openxmlformats.org/officeDocument/2006/relationships/tags" Target="../tags/tag169.xml"/><Relationship Id="rId7" Type="http://schemas.openxmlformats.org/officeDocument/2006/relationships/tags" Target="../tags/tag168.xml"/><Relationship Id="rId6" Type="http://schemas.openxmlformats.org/officeDocument/2006/relationships/image" Target="file:///C:\Program%20Files%20(x86)\Tencent\TIM\Bin\Lets_Create/pic_temp/1_pic_quater_left_down.png" TargetMode="External"/><Relationship Id="rId5" Type="http://schemas.openxmlformats.org/officeDocument/2006/relationships/image" Target="../media/image12.png"/><Relationship Id="rId4" Type="http://schemas.openxmlformats.org/officeDocument/2006/relationships/tags" Target="../tags/tag167.xml"/><Relationship Id="rId3" Type="http://schemas.openxmlformats.org/officeDocument/2006/relationships/image" Target="file:///C:\Program%20Files%20(x86)\Tencent\TIM\Bin\Lets_Create/pic_temp/0_pic_quater_right_down.png" TargetMode="External"/><Relationship Id="rId23" Type="http://schemas.openxmlformats.org/officeDocument/2006/relationships/notesSlide" Target="../notesSlides/notesSlide2.xml"/><Relationship Id="rId22" Type="http://schemas.openxmlformats.org/officeDocument/2006/relationships/slideLayout" Target="../slideLayouts/slideLayout17.xml"/><Relationship Id="rId21" Type="http://schemas.openxmlformats.org/officeDocument/2006/relationships/tags" Target="../tags/tag182.xml"/><Relationship Id="rId20" Type="http://schemas.openxmlformats.org/officeDocument/2006/relationships/tags" Target="../tags/tag181.xml"/><Relationship Id="rId2" Type="http://schemas.openxmlformats.org/officeDocument/2006/relationships/image" Target="../media/image11.png"/><Relationship Id="rId19" Type="http://schemas.openxmlformats.org/officeDocument/2006/relationships/tags" Target="../tags/tag180.xml"/><Relationship Id="rId18" Type="http://schemas.openxmlformats.org/officeDocument/2006/relationships/tags" Target="../tags/tag179.xml"/><Relationship Id="rId17" Type="http://schemas.openxmlformats.org/officeDocument/2006/relationships/tags" Target="../tags/tag178.xml"/><Relationship Id="rId16" Type="http://schemas.openxmlformats.org/officeDocument/2006/relationships/tags" Target="../tags/tag177.xml"/><Relationship Id="rId15" Type="http://schemas.openxmlformats.org/officeDocument/2006/relationships/tags" Target="../tags/tag176.xml"/><Relationship Id="rId14" Type="http://schemas.openxmlformats.org/officeDocument/2006/relationships/tags" Target="../tags/tag175.xml"/><Relationship Id="rId13" Type="http://schemas.openxmlformats.org/officeDocument/2006/relationships/tags" Target="../tags/tag174.xml"/><Relationship Id="rId12" Type="http://schemas.openxmlformats.org/officeDocument/2006/relationships/tags" Target="../tags/tag173.xml"/><Relationship Id="rId11" Type="http://schemas.openxmlformats.org/officeDocument/2006/relationships/tags" Target="../tags/tag172.xml"/><Relationship Id="rId10" Type="http://schemas.openxmlformats.org/officeDocument/2006/relationships/tags" Target="../tags/tag171.xml"/><Relationship Id="rId1" Type="http://schemas.openxmlformats.org/officeDocument/2006/relationships/tags" Target="../tags/tag166.xml"/></Relationships>
</file>

<file path=ppt/slides/_rels/slide30.xml.rels><?xml version="1.0" encoding="UTF-8" standalone="yes"?>
<Relationships xmlns="http://schemas.openxmlformats.org/package/2006/relationships"><Relationship Id="rId9" Type="http://schemas.openxmlformats.org/officeDocument/2006/relationships/tags" Target="../tags/tag353.xml"/><Relationship Id="rId8" Type="http://schemas.openxmlformats.org/officeDocument/2006/relationships/tags" Target="../tags/tag352.xml"/><Relationship Id="rId7" Type="http://schemas.openxmlformats.org/officeDocument/2006/relationships/tags" Target="../tags/tag351.xml"/><Relationship Id="rId6" Type="http://schemas.openxmlformats.org/officeDocument/2006/relationships/image" Target="file:///C:\Program%20Files%20(x86)\Tencent\TIM\Bin\Lets_Create/pic_temp/1_pic_quater_left_down.png" TargetMode="External"/><Relationship Id="rId5" Type="http://schemas.openxmlformats.org/officeDocument/2006/relationships/image" Target="../media/image12.png"/><Relationship Id="rId4" Type="http://schemas.openxmlformats.org/officeDocument/2006/relationships/tags" Target="../tags/tag350.xml"/><Relationship Id="rId3" Type="http://schemas.openxmlformats.org/officeDocument/2006/relationships/image" Target="file:///C:\Program%20Files%20(x86)\Tencent\TIM\Bin\Lets_Create/pic_temp/0_pic_quater_right_down.png" TargetMode="External"/><Relationship Id="rId2" Type="http://schemas.openxmlformats.org/officeDocument/2006/relationships/image" Target="../media/image11.png"/><Relationship Id="rId16" Type="http://schemas.openxmlformats.org/officeDocument/2006/relationships/slideLayout" Target="../slideLayouts/slideLayout17.xml"/><Relationship Id="rId15" Type="http://schemas.openxmlformats.org/officeDocument/2006/relationships/tags" Target="../tags/tag359.xml"/><Relationship Id="rId14" Type="http://schemas.openxmlformats.org/officeDocument/2006/relationships/tags" Target="../tags/tag358.xml"/><Relationship Id="rId13" Type="http://schemas.openxmlformats.org/officeDocument/2006/relationships/tags" Target="../tags/tag357.xml"/><Relationship Id="rId12" Type="http://schemas.openxmlformats.org/officeDocument/2006/relationships/tags" Target="../tags/tag356.xml"/><Relationship Id="rId11" Type="http://schemas.openxmlformats.org/officeDocument/2006/relationships/tags" Target="../tags/tag355.xml"/><Relationship Id="rId10" Type="http://schemas.openxmlformats.org/officeDocument/2006/relationships/tags" Target="../tags/tag354.xml"/><Relationship Id="rId1" Type="http://schemas.openxmlformats.org/officeDocument/2006/relationships/tags" Target="../tags/tag349.xml"/></Relationships>
</file>

<file path=ppt/slides/_rels/slide31.xml.rels><?xml version="1.0" encoding="UTF-8" standalone="yes"?>
<Relationships xmlns="http://schemas.openxmlformats.org/package/2006/relationships"><Relationship Id="rId9" Type="http://schemas.openxmlformats.org/officeDocument/2006/relationships/tags" Target="../tags/tag364.xml"/><Relationship Id="rId8" Type="http://schemas.openxmlformats.org/officeDocument/2006/relationships/tags" Target="../tags/tag363.xml"/><Relationship Id="rId7" Type="http://schemas.openxmlformats.org/officeDocument/2006/relationships/tags" Target="../tags/tag362.xml"/><Relationship Id="rId6" Type="http://schemas.openxmlformats.org/officeDocument/2006/relationships/image" Target="file:///C:\Program%20Files%20(x86)\Tencent\TIM\Bin\Lets_Create/pic_temp/1_pic_quater_left_down.png" TargetMode="External"/><Relationship Id="rId5" Type="http://schemas.openxmlformats.org/officeDocument/2006/relationships/image" Target="../media/image12.png"/><Relationship Id="rId4" Type="http://schemas.openxmlformats.org/officeDocument/2006/relationships/tags" Target="../tags/tag361.xml"/><Relationship Id="rId3" Type="http://schemas.openxmlformats.org/officeDocument/2006/relationships/image" Target="file:///C:\Program%20Files%20(x86)\Tencent\TIM\Bin\Lets_Create/pic_temp/0_pic_quater_right_down.png" TargetMode="External"/><Relationship Id="rId2" Type="http://schemas.openxmlformats.org/officeDocument/2006/relationships/image" Target="../media/image11.png"/><Relationship Id="rId11" Type="http://schemas.openxmlformats.org/officeDocument/2006/relationships/slideLayout" Target="../slideLayouts/slideLayout17.xml"/><Relationship Id="rId10" Type="http://schemas.openxmlformats.org/officeDocument/2006/relationships/tags" Target="../tags/tag365.xml"/><Relationship Id="rId1" Type="http://schemas.openxmlformats.org/officeDocument/2006/relationships/tags" Target="../tags/tag360.xml"/></Relationships>
</file>

<file path=ppt/slides/_rels/slide32.xml.rels><?xml version="1.0" encoding="UTF-8" standalone="yes"?>
<Relationships xmlns="http://schemas.openxmlformats.org/package/2006/relationships"><Relationship Id="rId9" Type="http://schemas.openxmlformats.org/officeDocument/2006/relationships/tags" Target="../tags/tag370.xml"/><Relationship Id="rId8" Type="http://schemas.openxmlformats.org/officeDocument/2006/relationships/tags" Target="../tags/tag369.xml"/><Relationship Id="rId7" Type="http://schemas.openxmlformats.org/officeDocument/2006/relationships/tags" Target="../tags/tag368.xml"/><Relationship Id="rId6" Type="http://schemas.openxmlformats.org/officeDocument/2006/relationships/image" Target="file:///C:\Program%20Files%20(x86)\Tencent\TIM\Bin\Lets_Create/pic_temp/1_pic_quater_left_down.png" TargetMode="External"/><Relationship Id="rId5" Type="http://schemas.openxmlformats.org/officeDocument/2006/relationships/image" Target="../media/image12.png"/><Relationship Id="rId4" Type="http://schemas.openxmlformats.org/officeDocument/2006/relationships/tags" Target="../tags/tag367.xml"/><Relationship Id="rId3" Type="http://schemas.openxmlformats.org/officeDocument/2006/relationships/image" Target="file:///C:\Program%20Files%20(x86)\Tencent\TIM\Bin\Lets_Create/pic_temp/0_pic_quater_right_down.png" TargetMode="External"/><Relationship Id="rId2" Type="http://schemas.openxmlformats.org/officeDocument/2006/relationships/image" Target="../media/image11.png"/><Relationship Id="rId16" Type="http://schemas.openxmlformats.org/officeDocument/2006/relationships/slideLayout" Target="../slideLayouts/slideLayout17.xml"/><Relationship Id="rId15" Type="http://schemas.openxmlformats.org/officeDocument/2006/relationships/tags" Target="../tags/tag376.xml"/><Relationship Id="rId14" Type="http://schemas.openxmlformats.org/officeDocument/2006/relationships/tags" Target="../tags/tag375.xml"/><Relationship Id="rId13" Type="http://schemas.openxmlformats.org/officeDocument/2006/relationships/tags" Target="../tags/tag374.xml"/><Relationship Id="rId12" Type="http://schemas.openxmlformats.org/officeDocument/2006/relationships/tags" Target="../tags/tag373.xml"/><Relationship Id="rId11" Type="http://schemas.openxmlformats.org/officeDocument/2006/relationships/tags" Target="../tags/tag372.xml"/><Relationship Id="rId10" Type="http://schemas.openxmlformats.org/officeDocument/2006/relationships/tags" Target="../tags/tag371.xml"/><Relationship Id="rId1" Type="http://schemas.openxmlformats.org/officeDocument/2006/relationships/tags" Target="../tags/tag366.xml"/></Relationships>
</file>

<file path=ppt/slides/_rels/slide33.xml.rels><?xml version="1.0" encoding="UTF-8" standalone="yes"?>
<Relationships xmlns="http://schemas.openxmlformats.org/package/2006/relationships"><Relationship Id="rId9" Type="http://schemas.openxmlformats.org/officeDocument/2006/relationships/tags" Target="../tags/tag381.xml"/><Relationship Id="rId8" Type="http://schemas.openxmlformats.org/officeDocument/2006/relationships/tags" Target="../tags/tag380.xml"/><Relationship Id="rId7" Type="http://schemas.openxmlformats.org/officeDocument/2006/relationships/tags" Target="../tags/tag379.xml"/><Relationship Id="rId6" Type="http://schemas.openxmlformats.org/officeDocument/2006/relationships/image" Target="file:///C:\Program%20Files%20(x86)\Tencent\TIM\Bin\Lets_Create/pic_temp/1_pic_quater_left_down.png" TargetMode="External"/><Relationship Id="rId5" Type="http://schemas.openxmlformats.org/officeDocument/2006/relationships/image" Target="../media/image12.png"/><Relationship Id="rId4" Type="http://schemas.openxmlformats.org/officeDocument/2006/relationships/tags" Target="../tags/tag378.xml"/><Relationship Id="rId3" Type="http://schemas.openxmlformats.org/officeDocument/2006/relationships/image" Target="file:///C:\Program%20Files%20(x86)\Tencent\TIM\Bin\Lets_Create/pic_temp/0_pic_quater_right_down.png" TargetMode="External"/><Relationship Id="rId2" Type="http://schemas.openxmlformats.org/officeDocument/2006/relationships/image" Target="../media/image11.png"/><Relationship Id="rId16" Type="http://schemas.openxmlformats.org/officeDocument/2006/relationships/slideLayout" Target="../slideLayouts/slideLayout17.xml"/><Relationship Id="rId15" Type="http://schemas.openxmlformats.org/officeDocument/2006/relationships/tags" Target="../tags/tag387.xml"/><Relationship Id="rId14" Type="http://schemas.openxmlformats.org/officeDocument/2006/relationships/tags" Target="../tags/tag386.xml"/><Relationship Id="rId13" Type="http://schemas.openxmlformats.org/officeDocument/2006/relationships/tags" Target="../tags/tag385.xml"/><Relationship Id="rId12" Type="http://schemas.openxmlformats.org/officeDocument/2006/relationships/tags" Target="../tags/tag384.xml"/><Relationship Id="rId11" Type="http://schemas.openxmlformats.org/officeDocument/2006/relationships/tags" Target="../tags/tag383.xml"/><Relationship Id="rId10" Type="http://schemas.openxmlformats.org/officeDocument/2006/relationships/tags" Target="../tags/tag382.xml"/><Relationship Id="rId1" Type="http://schemas.openxmlformats.org/officeDocument/2006/relationships/tags" Target="../tags/tag377.xml"/></Relationships>
</file>

<file path=ppt/slides/_rels/slide34.xml.rels><?xml version="1.0" encoding="UTF-8" standalone="yes"?>
<Relationships xmlns="http://schemas.openxmlformats.org/package/2006/relationships"><Relationship Id="rId9" Type="http://schemas.openxmlformats.org/officeDocument/2006/relationships/tags" Target="../tags/tag392.xml"/><Relationship Id="rId8" Type="http://schemas.openxmlformats.org/officeDocument/2006/relationships/tags" Target="../tags/tag391.xml"/><Relationship Id="rId7" Type="http://schemas.openxmlformats.org/officeDocument/2006/relationships/tags" Target="../tags/tag390.xml"/><Relationship Id="rId6" Type="http://schemas.openxmlformats.org/officeDocument/2006/relationships/image" Target="file:///C:\Program%20Files%20(x86)\Tencent\TIM\Bin\Lets_Create/pic_temp/1_pic_quater_left_down.png" TargetMode="External"/><Relationship Id="rId5" Type="http://schemas.openxmlformats.org/officeDocument/2006/relationships/image" Target="../media/image12.png"/><Relationship Id="rId4" Type="http://schemas.openxmlformats.org/officeDocument/2006/relationships/tags" Target="../tags/tag389.xml"/><Relationship Id="rId3" Type="http://schemas.openxmlformats.org/officeDocument/2006/relationships/image" Target="file:///C:\Program%20Files%20(x86)\Tencent\TIM\Bin\Lets_Create/pic_temp/0_pic_quater_right_down.png" TargetMode="External"/><Relationship Id="rId2" Type="http://schemas.openxmlformats.org/officeDocument/2006/relationships/image" Target="../media/image11.png"/><Relationship Id="rId17" Type="http://schemas.openxmlformats.org/officeDocument/2006/relationships/slideLayout" Target="../slideLayouts/slideLayout17.xml"/><Relationship Id="rId16" Type="http://schemas.openxmlformats.org/officeDocument/2006/relationships/tags" Target="../tags/tag398.xml"/><Relationship Id="rId15" Type="http://schemas.openxmlformats.org/officeDocument/2006/relationships/image" Target="../media/image16.png"/><Relationship Id="rId14" Type="http://schemas.openxmlformats.org/officeDocument/2006/relationships/tags" Target="../tags/tag397.xml"/><Relationship Id="rId13" Type="http://schemas.openxmlformats.org/officeDocument/2006/relationships/tags" Target="../tags/tag396.xml"/><Relationship Id="rId12" Type="http://schemas.openxmlformats.org/officeDocument/2006/relationships/tags" Target="../tags/tag395.xml"/><Relationship Id="rId11" Type="http://schemas.openxmlformats.org/officeDocument/2006/relationships/tags" Target="../tags/tag394.xml"/><Relationship Id="rId10" Type="http://schemas.openxmlformats.org/officeDocument/2006/relationships/tags" Target="../tags/tag393.xml"/><Relationship Id="rId1" Type="http://schemas.openxmlformats.org/officeDocument/2006/relationships/tags" Target="../tags/tag388.xml"/></Relationships>
</file>

<file path=ppt/slides/_rels/slide35.xml.rels><?xml version="1.0" encoding="UTF-8" standalone="yes"?>
<Relationships xmlns="http://schemas.openxmlformats.org/package/2006/relationships"><Relationship Id="rId4" Type="http://schemas.openxmlformats.org/officeDocument/2006/relationships/slideLayout" Target="../slideLayouts/slideLayout21.xml"/><Relationship Id="rId3" Type="http://schemas.openxmlformats.org/officeDocument/2006/relationships/themeOverride" Target="../theme/themeOverride7.xml"/><Relationship Id="rId2" Type="http://schemas.openxmlformats.org/officeDocument/2006/relationships/tags" Target="../tags/tag400.xml"/><Relationship Id="rId1" Type="http://schemas.openxmlformats.org/officeDocument/2006/relationships/tags" Target="../tags/tag399.xml"/></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hemeOverride" Target="../theme/themeOverride1.xml"/><Relationship Id="rId3" Type="http://schemas.openxmlformats.org/officeDocument/2006/relationships/tags" Target="../tags/tag185.xml"/><Relationship Id="rId2" Type="http://schemas.openxmlformats.org/officeDocument/2006/relationships/tags" Target="../tags/tag184.xml"/><Relationship Id="rId1" Type="http://schemas.openxmlformats.org/officeDocument/2006/relationships/tags" Target="../tags/tag183.xml"/></Relationships>
</file>

<file path=ppt/slides/_rels/slide5.xml.rels><?xml version="1.0" encoding="UTF-8" standalone="yes"?>
<Relationships xmlns="http://schemas.openxmlformats.org/package/2006/relationships"><Relationship Id="rId9" Type="http://schemas.openxmlformats.org/officeDocument/2006/relationships/tags" Target="../tags/tag190.xml"/><Relationship Id="rId8" Type="http://schemas.openxmlformats.org/officeDocument/2006/relationships/tags" Target="../tags/tag189.xml"/><Relationship Id="rId7" Type="http://schemas.openxmlformats.org/officeDocument/2006/relationships/tags" Target="../tags/tag188.xml"/><Relationship Id="rId6" Type="http://schemas.openxmlformats.org/officeDocument/2006/relationships/image" Target="file:///C:\Program%20Files%20(x86)\Tencent\TIM\Bin\Lets_Create/pic_temp/1_pic_quater_left_down.png" TargetMode="External"/><Relationship Id="rId5" Type="http://schemas.openxmlformats.org/officeDocument/2006/relationships/image" Target="../media/image12.png"/><Relationship Id="rId4" Type="http://schemas.openxmlformats.org/officeDocument/2006/relationships/tags" Target="../tags/tag187.xml"/><Relationship Id="rId3" Type="http://schemas.openxmlformats.org/officeDocument/2006/relationships/image" Target="file:///C:\Program%20Files%20(x86)\Tencent\TIM\Bin\Lets_Create/pic_temp/0_pic_quater_right_down.png" TargetMode="External"/><Relationship Id="rId2" Type="http://schemas.openxmlformats.org/officeDocument/2006/relationships/image" Target="../media/image11.png"/><Relationship Id="rId15" Type="http://schemas.openxmlformats.org/officeDocument/2006/relationships/slideLayout" Target="../slideLayouts/slideLayout17.xml"/><Relationship Id="rId14" Type="http://schemas.openxmlformats.org/officeDocument/2006/relationships/tags" Target="../tags/tag195.xml"/><Relationship Id="rId13" Type="http://schemas.openxmlformats.org/officeDocument/2006/relationships/tags" Target="../tags/tag194.xml"/><Relationship Id="rId12" Type="http://schemas.openxmlformats.org/officeDocument/2006/relationships/tags" Target="../tags/tag193.xml"/><Relationship Id="rId11" Type="http://schemas.openxmlformats.org/officeDocument/2006/relationships/tags" Target="../tags/tag192.xml"/><Relationship Id="rId10" Type="http://schemas.openxmlformats.org/officeDocument/2006/relationships/tags" Target="../tags/tag191.xml"/><Relationship Id="rId1" Type="http://schemas.openxmlformats.org/officeDocument/2006/relationships/tags" Target="../tags/tag186.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hemeOverride" Target="../theme/themeOverride2.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tags" Target="../tags/tag196.xml"/></Relationships>
</file>

<file path=ppt/slides/_rels/slide7.xml.rels><?xml version="1.0" encoding="UTF-8" standalone="yes"?>
<Relationships xmlns="http://schemas.openxmlformats.org/package/2006/relationships"><Relationship Id="rId9" Type="http://schemas.openxmlformats.org/officeDocument/2006/relationships/tags" Target="../tags/tag203.xml"/><Relationship Id="rId8" Type="http://schemas.openxmlformats.org/officeDocument/2006/relationships/tags" Target="../tags/tag202.xml"/><Relationship Id="rId7" Type="http://schemas.openxmlformats.org/officeDocument/2006/relationships/tags" Target="../tags/tag201.xml"/><Relationship Id="rId6" Type="http://schemas.openxmlformats.org/officeDocument/2006/relationships/image" Target="file:///C:\Program%20Files%20(x86)\Tencent\TIM\Bin\Lets_Create/pic_temp/1_pic_quater_left_down.png" TargetMode="External"/><Relationship Id="rId5" Type="http://schemas.openxmlformats.org/officeDocument/2006/relationships/image" Target="../media/image12.png"/><Relationship Id="rId4" Type="http://schemas.openxmlformats.org/officeDocument/2006/relationships/tags" Target="../tags/tag200.xml"/><Relationship Id="rId3" Type="http://schemas.openxmlformats.org/officeDocument/2006/relationships/image" Target="file:///C:\Program%20Files%20(x86)\Tencent\TIM\Bin\Lets_Create/pic_temp/0_pic_quater_right_down.png" TargetMode="External"/><Relationship Id="rId2" Type="http://schemas.openxmlformats.org/officeDocument/2006/relationships/image" Target="../media/image11.png"/><Relationship Id="rId11" Type="http://schemas.openxmlformats.org/officeDocument/2006/relationships/slideLayout" Target="../slideLayouts/slideLayout17.xml"/><Relationship Id="rId10" Type="http://schemas.openxmlformats.org/officeDocument/2006/relationships/tags" Target="../tags/tag204.xml"/><Relationship Id="rId1" Type="http://schemas.openxmlformats.org/officeDocument/2006/relationships/tags" Target="../tags/tag199.xml"/></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hemeOverride" Target="../theme/themeOverride3.xml"/><Relationship Id="rId3" Type="http://schemas.openxmlformats.org/officeDocument/2006/relationships/tags" Target="../tags/tag207.xml"/><Relationship Id="rId2" Type="http://schemas.openxmlformats.org/officeDocument/2006/relationships/tags" Target="../tags/tag206.xml"/><Relationship Id="rId1" Type="http://schemas.openxmlformats.org/officeDocument/2006/relationships/tags" Target="../tags/tag205.xml"/></Relationships>
</file>

<file path=ppt/slides/_rels/slide9.xml.rels><?xml version="1.0" encoding="UTF-8" standalone="yes"?>
<Relationships xmlns="http://schemas.openxmlformats.org/package/2006/relationships"><Relationship Id="rId9" Type="http://schemas.openxmlformats.org/officeDocument/2006/relationships/tags" Target="../tags/tag212.xml"/><Relationship Id="rId8" Type="http://schemas.openxmlformats.org/officeDocument/2006/relationships/tags" Target="../tags/tag211.xml"/><Relationship Id="rId7" Type="http://schemas.openxmlformats.org/officeDocument/2006/relationships/tags" Target="../tags/tag210.xml"/><Relationship Id="rId6" Type="http://schemas.openxmlformats.org/officeDocument/2006/relationships/image" Target="file:///C:\Program%20Files%20(x86)\Tencent\TIM\Bin\Lets_Create/pic_temp/1_pic_quater_left_down.png" TargetMode="External"/><Relationship Id="rId5" Type="http://schemas.openxmlformats.org/officeDocument/2006/relationships/image" Target="../media/image12.png"/><Relationship Id="rId4" Type="http://schemas.openxmlformats.org/officeDocument/2006/relationships/tags" Target="../tags/tag209.xml"/><Relationship Id="rId3" Type="http://schemas.openxmlformats.org/officeDocument/2006/relationships/image" Target="file:///C:\Program%20Files%20(x86)\Tencent\TIM\Bin\Lets_Create/pic_temp/0_pic_quater_right_down.png" TargetMode="External"/><Relationship Id="rId2" Type="http://schemas.openxmlformats.org/officeDocument/2006/relationships/image" Target="../media/image11.png"/><Relationship Id="rId16" Type="http://schemas.openxmlformats.org/officeDocument/2006/relationships/slideLayout" Target="../slideLayouts/slideLayout17.xml"/><Relationship Id="rId15" Type="http://schemas.openxmlformats.org/officeDocument/2006/relationships/tags" Target="../tags/tag218.xml"/><Relationship Id="rId14" Type="http://schemas.openxmlformats.org/officeDocument/2006/relationships/tags" Target="../tags/tag217.xml"/><Relationship Id="rId13" Type="http://schemas.openxmlformats.org/officeDocument/2006/relationships/tags" Target="../tags/tag216.xml"/><Relationship Id="rId12" Type="http://schemas.openxmlformats.org/officeDocument/2006/relationships/tags" Target="../tags/tag215.xml"/><Relationship Id="rId11" Type="http://schemas.openxmlformats.org/officeDocument/2006/relationships/tags" Target="../tags/tag214.xml"/><Relationship Id="rId10" Type="http://schemas.openxmlformats.org/officeDocument/2006/relationships/tags" Target="../tags/tag213.xml"/><Relationship Id="rId1" Type="http://schemas.openxmlformats.org/officeDocument/2006/relationships/tags" Target="../tags/tag20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custDataLst>
              <p:tags r:id="rId1"/>
            </p:custDataLst>
          </p:nvPr>
        </p:nvSpPr>
        <p:spPr>
          <a:xfrm>
            <a:off x="1392574" y="1241572"/>
            <a:ext cx="5922626" cy="2256638"/>
          </a:xfrm>
        </p:spPr>
        <p:txBody>
          <a:bodyPr>
            <a:noAutofit/>
          </a:bodyPr>
          <a:lstStyle/>
          <a:p>
            <a:pPr lvl="0"/>
            <a:r>
              <a:rPr lang="zh-CN" altLang="en-US" spc="100" dirty="0" smtClean="0">
                <a:ln w="3175">
                  <a:noFill/>
                  <a:prstDash val="dash"/>
                </a:ln>
                <a:solidFill>
                  <a:schemeClr val="dk1">
                    <a:lumMod val="75000"/>
                    <a:lumOff val="25000"/>
                  </a:schemeClr>
                </a:solidFill>
                <a:latin typeface="隶书" panose="02010509060101010101" pitchFamily="49" charset="-122"/>
                <a:ea typeface="隶书" panose="02010509060101010101" pitchFamily="49" charset="-122"/>
                <a:cs typeface="隶书" panose="02010509060101010101" pitchFamily="49" charset="-122"/>
              </a:rPr>
              <a:t>当前</a:t>
            </a:r>
            <a:r>
              <a:rPr lang="zh-CN" altLang="en-US" spc="100" dirty="0" smtClean="0">
                <a:ln w="3175">
                  <a:noFill/>
                  <a:prstDash val="dash"/>
                </a:ln>
                <a:solidFill>
                  <a:schemeClr val="dk1">
                    <a:lumMod val="75000"/>
                    <a:lumOff val="25000"/>
                  </a:schemeClr>
                </a:solidFill>
                <a:effectLst/>
                <a:latin typeface="隶书" panose="02010509060101010101" pitchFamily="49" charset="-122"/>
                <a:ea typeface="隶书" panose="02010509060101010101" pitchFamily="49" charset="-122"/>
                <a:cs typeface="隶书" panose="02010509060101010101" pitchFamily="49" charset="-122"/>
              </a:rPr>
              <a:t>高中生孝文化认知现状调查研究</a:t>
            </a:r>
            <a:endParaRPr lang="zh-CN" altLang="en-US" spc="100" dirty="0" smtClean="0">
              <a:ln w="3175">
                <a:noFill/>
                <a:prstDash val="dash"/>
              </a:ln>
              <a:solidFill>
                <a:schemeClr val="dk1">
                  <a:lumMod val="75000"/>
                  <a:lumOff val="25000"/>
                </a:schemeClr>
              </a:solidFill>
              <a:effectLst/>
              <a:latin typeface="隶书" panose="02010509060101010101" pitchFamily="49" charset="-122"/>
              <a:ea typeface="隶书" panose="02010509060101010101" pitchFamily="49" charset="-122"/>
              <a:cs typeface="隶书" panose="02010509060101010101" pitchFamily="49" charset="-122"/>
            </a:endParaRPr>
          </a:p>
        </p:txBody>
      </p:sp>
      <p:sp>
        <p:nvSpPr>
          <p:cNvPr id="3" name="文本占位符 2"/>
          <p:cNvSpPr>
            <a:spLocks noGrp="1"/>
          </p:cNvSpPr>
          <p:nvPr>
            <p:ph type="body" sz="quarter" idx="14"/>
            <p:custDataLst>
              <p:tags r:id="rId2"/>
            </p:custDataLst>
          </p:nvPr>
        </p:nvSpPr>
        <p:spPr>
          <a:xfrm>
            <a:off x="2072400" y="4483950"/>
            <a:ext cx="2534400" cy="406800"/>
          </a:xfrm>
        </p:spPr>
        <p:txBody>
          <a:bodyPr>
            <a:normAutofit/>
          </a:bodyPr>
          <a:lstStyle/>
          <a:p>
            <a:r>
              <a:rPr lang="en-US" altLang="zh-CN" sz="1600">
                <a:solidFill>
                  <a:schemeClr val="accent1"/>
                </a:solidFill>
              </a:rPr>
              <a:t>       </a:t>
            </a:r>
            <a:endParaRPr lang="zh-CN" altLang="en-US" sz="1600">
              <a:solidFill>
                <a:schemeClr val="accent1"/>
              </a:solidFill>
            </a:endParaRPr>
          </a:p>
        </p:txBody>
      </p:sp>
      <p:sp>
        <p:nvSpPr>
          <p:cNvPr id="2" name="文本框 1"/>
          <p:cNvSpPr txBox="1"/>
          <p:nvPr/>
        </p:nvSpPr>
        <p:spPr>
          <a:xfrm>
            <a:off x="4666615" y="3840480"/>
            <a:ext cx="1783080" cy="368300"/>
          </a:xfrm>
          <a:prstGeom prst="rect">
            <a:avLst/>
          </a:prstGeom>
          <a:noFill/>
        </p:spPr>
        <p:txBody>
          <a:bodyPr wrap="none" rtlCol="0">
            <a:spAutoFit/>
          </a:bodyPr>
          <a:p>
            <a:r>
              <a:rPr lang="zh-CN" altLang="en-US"/>
              <a:t>汇报人：葛天毅</a:t>
            </a:r>
            <a:endParaRPr lang="zh-CN" altLang="en-US"/>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2" name="图片 1"/>
          <p:cNvPicPr/>
          <p:nvPr>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8" name="图片 7"/>
          <p:cNvPicPr/>
          <p:nvPr>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rPr>
              <a:t>实践意义</a:t>
            </a:r>
            <a:endParaRPr lang="zh-CN" dirty="0" err="1">
              <a:solidFill>
                <a:schemeClr val="dk1"/>
              </a:solidFill>
              <a:latin typeface="汉仪尚巍手书W" panose="00020600040101010101" pitchFamily="18" charset="-122"/>
              <a:ea typeface="汉仪尚巍手书W" panose="00020600040101010101" pitchFamily="18" charset="-122"/>
              <a:sym typeface="微软雅黑" panose="020B0503020204020204" charset="-122"/>
            </a:endParaRPr>
          </a:p>
        </p:txBody>
      </p:sp>
      <p:sp>
        <p:nvSpPr>
          <p:cNvPr id="11" name="Title 6"/>
          <p:cNvSpPr txBox="1"/>
          <p:nvPr>
            <p:custDataLst>
              <p:tags r:id="rId9"/>
            </p:custDataLst>
          </p:nvPr>
        </p:nvSpPr>
        <p:spPr>
          <a:xfrm>
            <a:off x="2117725" y="1732280"/>
            <a:ext cx="7773035" cy="38722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4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rPr>
              <a:t>我国已经进入人口老龄社会，传统家庭养老模式，儿女是关键和主体。高中生作为家庭中的儿女，未来就要面临给父母养老的问题，如果不及时加强他们的感恩意识、亲情意识的培养，这将对日后出现的抛老弃老问题埋下隐患，直接影响到家庭的和谐、社会的安定和团结，也会给社会养老造成负担、引起强烈的不良社会反应。培养高中生孝老敬亲、珍爱生命、向善向上、忠国爱国精神，有利于促进家庭和谐，促进社会安定。</a:t>
            </a:r>
            <a:endParaRPr lang="zh-CN" altLang="en-US" sz="24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endParaRPr>
          </a:p>
        </p:txBody>
      </p:sp>
    </p:spTree>
    <p:custDataLst>
      <p:tags r:id="rId10"/>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custDataLst>
              <p:tags r:id="rId1"/>
            </p:custDataLst>
          </p:nvPr>
        </p:nvSpPr>
        <p:spPr>
          <a:xfrm>
            <a:off x="5377815" y="1918970"/>
            <a:ext cx="1483360" cy="1445260"/>
          </a:xfrm>
          <a:prstGeom prst="rect">
            <a:avLst/>
          </a:prstGeom>
          <a:noFill/>
        </p:spPr>
        <p:txBody>
          <a:bodyPr wrap="square" rtlCol="0">
            <a:normAutofit/>
          </a:bodyPr>
          <a:lstStyle/>
          <a:p>
            <a:pPr marL="0" marR="0" lvl="0" indent="0" algn="ctr" defTabSz="914400" rtl="0" eaLnBrk="1" fontAlgn="auto" latinLnBrk="0" hangingPunct="1">
              <a:lnSpc>
                <a:spcPct val="100000"/>
              </a:lnSpc>
              <a:spcBef>
                <a:spcPts val="0"/>
              </a:spcBef>
              <a:spcAft>
                <a:spcPts val="0"/>
              </a:spcAft>
              <a:buClrTx/>
              <a:buSzTx/>
              <a:buFontTx/>
              <a:buNone/>
            </a:pPr>
            <a:r>
              <a:rPr kumimoji="0" lang="zh-CN" altLang="en-US" sz="8780" i="0" baseline="0" noProof="0" dirty="0">
                <a:ln>
                  <a:noFill/>
                </a:ln>
                <a:solidFill>
                  <a:schemeClr val="dk1">
                    <a:lumMod val="75000"/>
                    <a:lumOff val="25000"/>
                  </a:schemeClr>
                </a:solidFill>
                <a:effectLst/>
                <a:uLnTx/>
                <a:uFillTx/>
                <a:latin typeface="Arial" panose="020B0604020202020204" pitchFamily="34" charset="0"/>
                <a:ea typeface="隶书" panose="02010509060101010101" pitchFamily="49" charset="-122"/>
              </a:rPr>
              <a:t>0</a:t>
            </a:r>
            <a:r>
              <a:rPr kumimoji="0" lang="en-US" altLang="zh-CN" sz="8780" i="0" baseline="0" noProof="0" dirty="0">
                <a:ln>
                  <a:noFill/>
                </a:ln>
                <a:solidFill>
                  <a:schemeClr val="dk1">
                    <a:lumMod val="75000"/>
                    <a:lumOff val="25000"/>
                  </a:schemeClr>
                </a:solidFill>
                <a:effectLst/>
                <a:uLnTx/>
                <a:uFillTx/>
                <a:latin typeface="Arial" panose="020B0604020202020204" pitchFamily="34" charset="0"/>
                <a:ea typeface="隶书" panose="02010509060101010101" pitchFamily="49" charset="-122"/>
              </a:rPr>
              <a:t>4</a:t>
            </a:r>
            <a:endParaRPr kumimoji="0" lang="en-US" altLang="zh-CN" sz="8780" i="0" baseline="0" noProof="0" dirty="0">
              <a:ln>
                <a:noFill/>
              </a:ln>
              <a:solidFill>
                <a:schemeClr val="dk1">
                  <a:lumMod val="75000"/>
                  <a:lumOff val="25000"/>
                </a:schemeClr>
              </a:solidFill>
              <a:effectLst/>
              <a:uLnTx/>
              <a:uFillTx/>
              <a:latin typeface="Arial" panose="020B0604020202020204" pitchFamily="34" charset="0"/>
              <a:ea typeface="隶书" panose="02010509060101010101" pitchFamily="49" charset="-122"/>
            </a:endParaRPr>
          </a:p>
        </p:txBody>
      </p:sp>
      <p:sp>
        <p:nvSpPr>
          <p:cNvPr id="20" name="标题 19"/>
          <p:cNvSpPr>
            <a:spLocks noGrp="1"/>
          </p:cNvSpPr>
          <p:nvPr>
            <p:ph type="title"/>
            <p:custDataLst>
              <p:tags r:id="rId2"/>
            </p:custDataLst>
          </p:nvPr>
        </p:nvSpPr>
        <p:spPr/>
        <p:txBody>
          <a:bodyPr>
            <a:normAutofit/>
          </a:bodyPr>
          <a:lstStyle/>
          <a:p>
            <a:pPr lvl="0"/>
            <a:r>
              <a:rPr lang="zh-CN" altLang="en-US" sz="360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rPr>
              <a:t>研究方法</a:t>
            </a:r>
            <a:endParaRPr lang="zh-CN" altLang="en-US" dirty="0">
              <a:solidFill>
                <a:schemeClr val="dk1">
                  <a:lumMod val="75000"/>
                  <a:lumOff val="25000"/>
                </a:schemeClr>
              </a:solidFill>
              <a:uFillTx/>
              <a:ea typeface="汉仪尚巍手书W" panose="00020600040101010101" pitchFamily="18" charset="-122"/>
            </a:endParaRPr>
          </a:p>
        </p:txBody>
      </p:sp>
    </p:spTree>
    <p:custDataLst>
      <p:tags r:id="rId3"/>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2" name="图片 1"/>
          <p:cNvPicPr/>
          <p:nvPr>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8" name="图片 7"/>
          <p:cNvPicPr/>
          <p:nvPr>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rPr>
              <a:t>查阅资料法</a:t>
            </a:r>
            <a:endParaRPr lang="zh-CN" dirty="0" err="1">
              <a:solidFill>
                <a:schemeClr val="dk1"/>
              </a:solidFill>
              <a:latin typeface="汉仪尚巍手书W" panose="00020600040101010101" pitchFamily="18" charset="-122"/>
              <a:ea typeface="汉仪尚巍手书W" panose="00020600040101010101" pitchFamily="18" charset="-122"/>
              <a:sym typeface="微软雅黑" panose="020B0503020204020204" charset="-122"/>
            </a:endParaRPr>
          </a:p>
        </p:txBody>
      </p:sp>
      <p:sp>
        <p:nvSpPr>
          <p:cNvPr id="11" name="Title 6"/>
          <p:cNvSpPr txBox="1"/>
          <p:nvPr>
            <p:custDataLst>
              <p:tags r:id="rId9"/>
            </p:custDataLst>
          </p:nvPr>
        </p:nvSpPr>
        <p:spPr>
          <a:xfrm>
            <a:off x="2883035" y="2265033"/>
            <a:ext cx="6425930" cy="324233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8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rPr>
              <a:t>通过查阅、收集、整理、归纳相关的经典文献、学术著作，获得丰富的文献资料，初步了解孝文化的理论历史发展，对中国孝文化形成一定的认知，夯实课题研究的理论知识基础</a:t>
            </a:r>
            <a:r>
              <a:rPr lang="zh-CN" altLang="en-US" sz="18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endParaRPr>
          </a:p>
        </p:txBody>
      </p:sp>
    </p:spTree>
    <p:custDataLst>
      <p:tags r:id="rId10"/>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2" name="图片 1"/>
          <p:cNvPicPr/>
          <p:nvPr>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8" name="图片 7"/>
          <p:cNvPicPr/>
          <p:nvPr>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rPr>
              <a:t>问卷调查法</a:t>
            </a:r>
            <a:endParaRPr lang="zh-CN" dirty="0" err="1">
              <a:solidFill>
                <a:schemeClr val="dk1"/>
              </a:solidFill>
              <a:latin typeface="汉仪尚巍手书W" panose="00020600040101010101" pitchFamily="18" charset="-122"/>
              <a:ea typeface="汉仪尚巍手书W" panose="00020600040101010101" pitchFamily="18" charset="-122"/>
              <a:sym typeface="微软雅黑" panose="020B0503020204020204" charset="-122"/>
            </a:endParaRPr>
          </a:p>
        </p:txBody>
      </p:sp>
      <p:sp>
        <p:nvSpPr>
          <p:cNvPr id="11" name="Title 6"/>
          <p:cNvSpPr txBox="1"/>
          <p:nvPr>
            <p:custDataLst>
              <p:tags r:id="rId9"/>
            </p:custDataLst>
          </p:nvPr>
        </p:nvSpPr>
        <p:spPr>
          <a:xfrm>
            <a:off x="2436630" y="2265033"/>
            <a:ext cx="7318740" cy="324233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8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rPr>
              <a:t>通过问卷调查的方式，在高中学生中进行抽样调查。问卷采用自编的《中学生尊长敬老情况调查问卷》，问卷内容涉及尊长敬老多个方面，通过对问卷结果加以分析，全面地了解当下高中生尊长敬老状况。</a:t>
            </a:r>
            <a:endParaRPr lang="zh-CN" altLang="en-US" sz="28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endParaRPr>
          </a:p>
        </p:txBody>
      </p:sp>
    </p:spTree>
    <p:custDataLst>
      <p:tags r:id="rId10"/>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2" name="图片 1"/>
          <p:cNvPicPr/>
          <p:nvPr>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8" name="图片 7"/>
          <p:cNvPicPr/>
          <p:nvPr>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rPr>
              <a:t>访谈法</a:t>
            </a:r>
            <a:endParaRPr lang="zh-CN" dirty="0" err="1">
              <a:solidFill>
                <a:schemeClr val="dk1"/>
              </a:solidFill>
              <a:latin typeface="汉仪尚巍手书W" panose="00020600040101010101" pitchFamily="18" charset="-122"/>
              <a:ea typeface="汉仪尚巍手书W" panose="00020600040101010101" pitchFamily="18" charset="-122"/>
              <a:sym typeface="微软雅黑" panose="020B0503020204020204" charset="-122"/>
            </a:endParaRPr>
          </a:p>
        </p:txBody>
      </p:sp>
      <p:sp>
        <p:nvSpPr>
          <p:cNvPr id="11" name="Title 6"/>
          <p:cNvSpPr txBox="1"/>
          <p:nvPr>
            <p:custDataLst>
              <p:tags r:id="rId9"/>
            </p:custDataLst>
          </p:nvPr>
        </p:nvSpPr>
        <p:spPr>
          <a:xfrm>
            <a:off x="1999615" y="1771650"/>
            <a:ext cx="7840345" cy="42291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8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rPr>
              <a:t>与学校老师和学生进行面对面交流，直接具体掌握了解他们尊长敬老的做法，以作为问卷调查的补充和参考。</a:t>
            </a:r>
            <a:endParaRPr lang="zh-CN" altLang="en-US" sz="28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endParaRPr>
          </a:p>
        </p:txBody>
      </p:sp>
    </p:spTree>
    <p:custDataLst>
      <p:tags r:id="rId10"/>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custDataLst>
              <p:tags r:id="rId1"/>
            </p:custDataLst>
          </p:nvPr>
        </p:nvSpPr>
        <p:spPr>
          <a:xfrm>
            <a:off x="5377815" y="1918970"/>
            <a:ext cx="1483360" cy="1445260"/>
          </a:xfrm>
          <a:prstGeom prst="rect">
            <a:avLst/>
          </a:prstGeom>
          <a:noFill/>
        </p:spPr>
        <p:txBody>
          <a:bodyPr wrap="square" rtlCol="0">
            <a:normAutofit/>
          </a:bodyPr>
          <a:lstStyle/>
          <a:p>
            <a:pPr marL="0" marR="0" lvl="0" indent="0" algn="ctr" defTabSz="914400" rtl="0" eaLnBrk="1" fontAlgn="auto" latinLnBrk="0" hangingPunct="1">
              <a:lnSpc>
                <a:spcPct val="100000"/>
              </a:lnSpc>
              <a:spcBef>
                <a:spcPts val="0"/>
              </a:spcBef>
              <a:spcAft>
                <a:spcPts val="0"/>
              </a:spcAft>
              <a:buClrTx/>
              <a:buSzTx/>
              <a:buFontTx/>
              <a:buNone/>
            </a:pPr>
            <a:r>
              <a:rPr kumimoji="0" lang="zh-CN" altLang="en-US" sz="8780" i="0" baseline="0" noProof="0" dirty="0">
                <a:ln>
                  <a:noFill/>
                </a:ln>
                <a:solidFill>
                  <a:schemeClr val="dk1">
                    <a:lumMod val="75000"/>
                    <a:lumOff val="25000"/>
                  </a:schemeClr>
                </a:solidFill>
                <a:effectLst/>
                <a:uLnTx/>
                <a:uFillTx/>
                <a:latin typeface="Arial" panose="020B0604020202020204" pitchFamily="34" charset="0"/>
                <a:ea typeface="隶书" panose="02010509060101010101" pitchFamily="49" charset="-122"/>
              </a:rPr>
              <a:t>0</a:t>
            </a:r>
            <a:r>
              <a:rPr kumimoji="0" lang="en-US" altLang="zh-CN" sz="8780" i="0" baseline="0" noProof="0" dirty="0">
                <a:ln>
                  <a:noFill/>
                </a:ln>
                <a:solidFill>
                  <a:schemeClr val="dk1">
                    <a:lumMod val="75000"/>
                    <a:lumOff val="25000"/>
                  </a:schemeClr>
                </a:solidFill>
                <a:effectLst/>
                <a:uLnTx/>
                <a:uFillTx/>
                <a:latin typeface="Arial" panose="020B0604020202020204" pitchFamily="34" charset="0"/>
                <a:ea typeface="隶书" panose="02010509060101010101" pitchFamily="49" charset="-122"/>
              </a:rPr>
              <a:t>5</a:t>
            </a:r>
            <a:endParaRPr kumimoji="0" lang="en-US" altLang="zh-CN" sz="8780" i="0" baseline="0" noProof="0" dirty="0">
              <a:ln>
                <a:noFill/>
              </a:ln>
              <a:solidFill>
                <a:schemeClr val="dk1">
                  <a:lumMod val="75000"/>
                  <a:lumOff val="25000"/>
                </a:schemeClr>
              </a:solidFill>
              <a:effectLst/>
              <a:uLnTx/>
              <a:uFillTx/>
              <a:latin typeface="Arial" panose="020B0604020202020204" pitchFamily="34" charset="0"/>
              <a:ea typeface="隶书" panose="02010509060101010101" pitchFamily="49" charset="-122"/>
            </a:endParaRPr>
          </a:p>
        </p:txBody>
      </p:sp>
      <p:sp>
        <p:nvSpPr>
          <p:cNvPr id="20" name="标题 19"/>
          <p:cNvSpPr>
            <a:spLocks noGrp="1"/>
          </p:cNvSpPr>
          <p:nvPr>
            <p:ph type="title"/>
            <p:custDataLst>
              <p:tags r:id="rId2"/>
            </p:custDataLst>
          </p:nvPr>
        </p:nvSpPr>
        <p:spPr/>
        <p:txBody>
          <a:bodyPr>
            <a:noAutofit/>
          </a:bodyPr>
          <a:lstStyle/>
          <a:p>
            <a:pPr lvl="0"/>
            <a:r>
              <a:rPr lang="zh-CN" altLang="en-US"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rPr>
              <a:t>高中生孝文化认知的现状及存在的问题</a:t>
            </a:r>
            <a:endParaRPr lang="zh-CN" altLang="en-US"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endParaRPr>
          </a:p>
        </p:txBody>
      </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5" name="图片 4"/>
          <p:cNvPicPr/>
          <p:nvPr>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8" name="图片 7"/>
          <p:cNvPicPr/>
          <p:nvPr>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rPr>
              <a:t>总体向好</a:t>
            </a:r>
            <a:endParaRPr lang="zh-CN" dirty="0" err="1">
              <a:solidFill>
                <a:schemeClr val="dk1"/>
              </a:solidFill>
              <a:latin typeface="汉仪尚巍手书W" panose="00020600040101010101" pitchFamily="18" charset="-122"/>
              <a:ea typeface="汉仪尚巍手书W" panose="00020600040101010101" pitchFamily="18" charset="-122"/>
              <a:sym typeface="微软雅黑" panose="020B0503020204020204" charset="-122"/>
            </a:endParaRPr>
          </a:p>
        </p:txBody>
      </p:sp>
      <p:sp>
        <p:nvSpPr>
          <p:cNvPr id="2" name="矩形 1"/>
          <p:cNvSpPr/>
          <p:nvPr>
            <p:custDataLst>
              <p:tags r:id="rId9"/>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隶书" panose="02010509060101010101" pitchFamily="49" charset="-122"/>
              <a:ea typeface="隶书" panose="02010509060101010101" pitchFamily="49" charset="-122"/>
              <a:cs typeface="+mn-ea"/>
              <a:sym typeface="+mn-lt"/>
            </a:endParaRPr>
          </a:p>
        </p:txBody>
      </p:sp>
      <p:cxnSp>
        <p:nvCxnSpPr>
          <p:cNvPr id="10" name="直接连接符 9"/>
          <p:cNvCxnSpPr/>
          <p:nvPr>
            <p:custDataLst>
              <p:tags r:id="rId10"/>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1"/>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2"/>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3"/>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4"/>
            </p:custDataLst>
          </p:nvPr>
        </p:nvSpPr>
        <p:spPr>
          <a:xfrm>
            <a:off x="1892883" y="1977452"/>
            <a:ext cx="8382634" cy="3816983"/>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4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rPr>
              <a:t>当前高中生对于孝文化的认知和践行总的来说是积极的、向上的。绝大多数高中生基本上能了解自己的父母，能够体谅父母，愿意并能为父母做一些力所能及的事情；他们愿意尊重父母，遇到问题时会征求父母的意见；大多数高中生知道父母生日，并且会准备生日祝福；大多数高中生有较好的生活自理能力，知道努力刻苦学习知识，有积极向上的目标和前进的动力。</a:t>
            </a:r>
            <a:endParaRPr lang="zh-CN" altLang="en-US" sz="24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endParaRPr>
          </a:p>
        </p:txBody>
      </p:sp>
    </p:spTree>
    <p:custDataLst>
      <p:tags r:id="rId15"/>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2" name="图片 1"/>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8" name="图片 7"/>
          <p:cNvPicPr/>
          <p:nvPr>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cxnSp>
        <p:nvCxnSpPr>
          <p:cNvPr id="3" name="直接连接符 2"/>
          <p:cNvCxnSpPr/>
          <p:nvPr>
            <p:custDataLst>
              <p:tags r:id="rId8"/>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9"/>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rPr>
              <a:t>存在问题</a:t>
            </a:r>
            <a:endParaRPr lang="zh-CN" dirty="0" err="1">
              <a:solidFill>
                <a:schemeClr val="dk1"/>
              </a:solidFill>
              <a:latin typeface="汉仪尚巍手书W" panose="00020600040101010101" pitchFamily="18" charset="-122"/>
              <a:ea typeface="汉仪尚巍手书W" panose="00020600040101010101" pitchFamily="18" charset="-122"/>
              <a:sym typeface="微软雅黑" panose="020B0503020204020204" charset="-122"/>
            </a:endParaRPr>
          </a:p>
        </p:txBody>
      </p:sp>
      <p:sp>
        <p:nvSpPr>
          <p:cNvPr id="11" name="Title 6"/>
          <p:cNvSpPr txBox="1"/>
          <p:nvPr>
            <p:custDataLst>
              <p:tags r:id="rId10"/>
            </p:custDataLst>
          </p:nvPr>
        </p:nvSpPr>
        <p:spPr>
          <a:xfrm>
            <a:off x="515620" y="914400"/>
            <a:ext cx="11277600" cy="508127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1.通过访谈和问卷调查，我们了解到，不少高中生认为，在高中阶段主要任务是学习科学文化知识，考出好的成绩。他们不愿意浪费宝贵的时间学习孝文化。在问卷调查中发现，大多数高中生没有听说过《孝经》，像《论语》《弟子规》《三字经》等传统孝文化书籍，他们只是小学的时候诵读过。从这些可以看出高中生在孝文化理论上是缺乏的。
在调查中，我们发现做问卷中“是否了解我国孝文化”时，100%的同学都知道，但当我们问及是否了解《孝经》或者听说《二十四孝》的故事时，</a:t>
            </a:r>
            <a:r>
              <a:rPr lang="zh-CN" altLang="en-US" sz="1800" spc="100" dirty="0" smtClean="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有</a:t>
            </a:r>
            <a:r>
              <a:rPr lang="en-US" altLang="zh-CN" sz="1800" spc="100" dirty="0" smtClean="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53</a:t>
            </a:r>
            <a:r>
              <a:rPr lang="zh-CN" altLang="en-US" sz="1800" spc="100" dirty="0" smtClean="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a:t>
            </a:r>
            <a:r>
              <a:rPr lang="zh-CN" altLang="en-US" sz="18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的同学回答的“是”，</a:t>
            </a:r>
            <a:r>
              <a:rPr lang="zh-CN" altLang="en-US" sz="1800" spc="100" dirty="0" smtClean="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47%</a:t>
            </a:r>
            <a:r>
              <a:rPr lang="zh-CN" altLang="en-US" sz="18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的同学回答“否”，不知道的同学占相当大的一部分的。说明他们对传统孝文化的一些经典知之甚少，在整理数据时发现，高二、高三理科班的学生尤为突出。(如图1）
</a:t>
            </a:r>
            <a:endParaRPr lang="zh-CN" altLang="en-US" sz="18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endParaRPr>
          </a:p>
        </p:txBody>
      </p:sp>
      <p:graphicFrame>
        <p:nvGraphicFramePr>
          <p:cNvPr id="4" name="图表 8"/>
          <p:cNvGraphicFramePr/>
          <p:nvPr>
            <p:custDataLst>
              <p:tags r:id="rId11"/>
            </p:custDataLst>
          </p:nvPr>
        </p:nvGraphicFramePr>
        <p:xfrm>
          <a:off x="5191760" y="4321175"/>
          <a:ext cx="5851525" cy="1522095"/>
        </p:xfrm>
        <a:graphic>
          <a:graphicData uri="http://schemas.openxmlformats.org/drawingml/2006/chart">
            <c:chart xmlns:c="http://schemas.openxmlformats.org/drawingml/2006/chart" xmlns:r="http://schemas.openxmlformats.org/officeDocument/2006/relationships" r:id="rId1"/>
          </a:graphicData>
        </a:graphic>
      </p:graphicFrame>
    </p:spTree>
    <p:custDataLst>
      <p:tags r:id="rId12"/>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2" name="图片 1"/>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8" name="图片 7"/>
          <p:cNvPicPr/>
          <p:nvPr>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cxnSp>
        <p:nvCxnSpPr>
          <p:cNvPr id="3" name="直接连接符 2"/>
          <p:cNvCxnSpPr/>
          <p:nvPr>
            <p:custDataLst>
              <p:tags r:id="rId8"/>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9"/>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rPr>
              <a:t>存在问题</a:t>
            </a:r>
            <a:endParaRPr lang="zh-CN" dirty="0" err="1">
              <a:solidFill>
                <a:schemeClr val="dk1"/>
              </a:solidFill>
              <a:latin typeface="汉仪尚巍手书W" panose="00020600040101010101" pitchFamily="18" charset="-122"/>
              <a:ea typeface="汉仪尚巍手书W" panose="00020600040101010101" pitchFamily="18" charset="-122"/>
              <a:sym typeface="微软雅黑" panose="020B0503020204020204" charset="-122"/>
            </a:endParaRPr>
          </a:p>
        </p:txBody>
      </p:sp>
      <p:sp>
        <p:nvSpPr>
          <p:cNvPr id="11" name="Title 6"/>
          <p:cNvSpPr txBox="1"/>
          <p:nvPr>
            <p:custDataLst>
              <p:tags r:id="rId10"/>
            </p:custDataLst>
          </p:nvPr>
        </p:nvSpPr>
        <p:spPr>
          <a:xfrm>
            <a:off x="457200" y="1212850"/>
            <a:ext cx="11277600" cy="443293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在调查中，问“你对我们中国传统的孝文化感兴趣吗?”有 </a:t>
            </a:r>
            <a:r>
              <a:rPr lang="en-US" altLang="zh-CN" sz="2000" spc="100" dirty="0" smtClean="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80</a:t>
            </a:r>
            <a:r>
              <a:rPr lang="zh-CN" altLang="en-US" sz="2000" spc="100" dirty="0" smtClean="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a:t>
            </a:r>
            <a:r>
              <a:rPr lang="zh-CN" altLang="en-US" sz="20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的同学表示感兴趣，有 </a:t>
            </a:r>
            <a:r>
              <a:rPr lang="en-US" altLang="zh-CN" sz="2000" spc="100" dirty="0" smtClean="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16</a:t>
            </a:r>
            <a:r>
              <a:rPr lang="zh-CN" altLang="en-US" sz="2000" spc="100" dirty="0" smtClean="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a:t>
            </a:r>
            <a:r>
              <a:rPr lang="zh-CN" altLang="en-US" sz="20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的同学表示不感兴趣，有</a:t>
            </a:r>
            <a:r>
              <a:rPr lang="zh-CN" altLang="en-US" sz="2000" spc="100" dirty="0" smtClean="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4%</a:t>
            </a:r>
            <a:r>
              <a:rPr lang="zh-CN" altLang="en-US" sz="20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的同学表示无所谓。（如图2）</a:t>
            </a:r>
            <a:r>
              <a:rPr lang="zh-CN" altLang="en-US" sz="18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
</a:t>
            </a:r>
            <a:endParaRPr lang="zh-CN" altLang="en-US" sz="18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endParaRPr>
          </a:p>
        </p:txBody>
      </p:sp>
      <p:graphicFrame>
        <p:nvGraphicFramePr>
          <p:cNvPr id="4" name="图表 3"/>
          <p:cNvGraphicFramePr/>
          <p:nvPr>
            <p:custDataLst>
              <p:tags r:id="rId11"/>
            </p:custDataLst>
          </p:nvPr>
        </p:nvGraphicFramePr>
        <p:xfrm>
          <a:off x="1570355" y="3312795"/>
          <a:ext cx="9168130" cy="2026285"/>
        </p:xfrm>
        <a:graphic>
          <a:graphicData uri="http://schemas.openxmlformats.org/drawingml/2006/chart">
            <c:chart xmlns:c="http://schemas.openxmlformats.org/drawingml/2006/chart" xmlns:r="http://schemas.openxmlformats.org/officeDocument/2006/relationships" r:id="rId1"/>
          </a:graphicData>
        </a:graphic>
      </p:graphicFrame>
    </p:spTree>
    <p:custDataLst>
      <p:tags r:id="rId12"/>
    </p:custData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1" name="Title 6"/>
          <p:cNvSpPr txBox="1"/>
          <p:nvPr>
            <p:custDataLst>
              <p:tags r:id="rId2"/>
            </p:custDataLst>
          </p:nvPr>
        </p:nvSpPr>
        <p:spPr>
          <a:xfrm>
            <a:off x="457200" y="984885"/>
            <a:ext cx="11277600" cy="520001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smtClean="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在调查中当问到“你主要通过什么途径来接受孝文化教育”时，家庭教育占的比重最大，达到</a:t>
            </a:r>
            <a:r>
              <a:rPr lang="en-US" altLang="zh-CN" sz="1800" spc="100" dirty="0" smtClean="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48</a:t>
            </a:r>
            <a:r>
              <a:rPr lang="zh-CN" altLang="en-US" sz="1800" spc="100" dirty="0" smtClean="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%，学校教育占</a:t>
            </a:r>
            <a:r>
              <a:rPr lang="en-US" altLang="zh-CN" sz="1800" spc="100" dirty="0" smtClean="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25</a:t>
            </a:r>
            <a:r>
              <a:rPr lang="zh-CN" altLang="en-US" sz="1800" spc="100" dirty="0" smtClean="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%，社会教育占</a:t>
            </a:r>
            <a:r>
              <a:rPr lang="en-US" altLang="zh-CN" sz="1800" spc="100" dirty="0" smtClean="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15</a:t>
            </a:r>
            <a:r>
              <a:rPr lang="zh-CN" altLang="en-US" sz="1800" spc="100" dirty="0" smtClean="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%，自我教育占</a:t>
            </a:r>
            <a:r>
              <a:rPr lang="en-US" altLang="zh-CN" sz="1800" spc="100" dirty="0" smtClean="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11</a:t>
            </a:r>
            <a:r>
              <a:rPr lang="zh-CN" altLang="en-US" sz="1800" spc="100" dirty="0" smtClean="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无途径占1%。数据显示，家庭教育是影响高中生孝文化认知的重要因素；学校教育比社会教育所占的比重大些，说明学校教育对高中生孝文化认知的影响还是较大的；高中生对孝文化的感知也与社会的氛围有着密切的联系。数据显示，通过自我教育对孝文化的认知所占的比重是较少的，说明高中生很少主动积极的通过自身的学习去了解中国的孝文化。（如图3）</a:t>
            </a:r>
            <a:endParaRPr lang="zh-CN" altLang="en-US" sz="18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endParaRPr>
          </a:p>
        </p:txBody>
      </p:sp>
      <p:pic>
        <p:nvPicPr>
          <p:cNvPr id="2" name="图片 1"/>
          <p:cNvPicPr/>
          <p:nvPr>
            <p:custDataLst>
              <p:tags r:id="rId3"/>
            </p:custDataLst>
          </p:nvPr>
        </p:nvPicPr>
        <p:blipFill>
          <a:blip r:embed="rId4" r:link="rId5"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8" name="图片 7"/>
          <p:cNvPicPr/>
          <p:nvPr>
            <p:custDataLst>
              <p:tags r:id="rId6"/>
            </p:custDataLst>
          </p:nvPr>
        </p:nvPicPr>
        <p:blipFill>
          <a:blip r:embed="rId7" r:link="rId8"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cxnSp>
        <p:nvCxnSpPr>
          <p:cNvPr id="3" name="直接连接符 2"/>
          <p:cNvCxnSpPr/>
          <p:nvPr>
            <p:custDataLst>
              <p:tags r:id="rId9"/>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10"/>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rPr>
              <a:t>存在问题</a:t>
            </a:r>
            <a:endParaRPr lang="zh-CN" dirty="0" err="1">
              <a:solidFill>
                <a:schemeClr val="dk1"/>
              </a:solidFill>
              <a:latin typeface="汉仪尚巍手书W" panose="00020600040101010101" pitchFamily="18" charset="-122"/>
              <a:ea typeface="汉仪尚巍手书W" panose="00020600040101010101" pitchFamily="18" charset="-122"/>
              <a:sym typeface="微软雅黑" panose="020B0503020204020204" charset="-122"/>
            </a:endParaRPr>
          </a:p>
        </p:txBody>
      </p:sp>
      <p:graphicFrame>
        <p:nvGraphicFramePr>
          <p:cNvPr id="5" name="图表 3"/>
          <p:cNvGraphicFramePr/>
          <p:nvPr>
            <p:custDataLst>
              <p:tags r:id="rId11"/>
            </p:custDataLst>
          </p:nvPr>
        </p:nvGraphicFramePr>
        <p:xfrm>
          <a:off x="2320424" y="4463759"/>
          <a:ext cx="7485380" cy="1852295"/>
        </p:xfrm>
        <a:graphic>
          <a:graphicData uri="http://schemas.openxmlformats.org/drawingml/2006/chart">
            <c:chart xmlns:c="http://schemas.openxmlformats.org/drawingml/2006/chart" xmlns:r="http://schemas.openxmlformats.org/officeDocument/2006/relationships" r:id="rId1"/>
          </a:graphicData>
        </a:graphic>
      </p:graphicFrame>
    </p:spTree>
    <p:custDataLst>
      <p:tags r:id="rId12"/>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3" name="图片 2"/>
          <p:cNvPicPr/>
          <p:nvPr>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2" name="图片 1"/>
          <p:cNvPicPr/>
          <p:nvPr>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sp>
        <p:nvSpPr>
          <p:cNvPr id="8" name="矩形 7"/>
          <p:cNvSpPr/>
          <p:nvPr>
            <p:custDataLst>
              <p:tags r:id="rId7"/>
            </p:custDataLst>
          </p:nvPr>
        </p:nvSpPr>
        <p:spPr>
          <a:xfrm>
            <a:off x="2897505" y="1515110"/>
            <a:ext cx="76200" cy="922655"/>
          </a:xfrm>
          <a:prstGeom prst="rect">
            <a:avLst/>
          </a:prstGeom>
          <a:solidFill>
            <a:schemeClr val="dk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隶书" panose="02010509060101010101" pitchFamily="49" charset="-122"/>
              <a:ea typeface="隶书" panose="02010509060101010101" pitchFamily="49" charset="-122"/>
            </a:endParaRPr>
          </a:p>
        </p:txBody>
      </p:sp>
      <p:cxnSp>
        <p:nvCxnSpPr>
          <p:cNvPr id="38" name="直接连接符 37"/>
          <p:cNvCxnSpPr/>
          <p:nvPr>
            <p:custDataLst>
              <p:tags r:id="rId8"/>
            </p:custDataLst>
          </p:nvPr>
        </p:nvCxnSpPr>
        <p:spPr>
          <a:xfrm>
            <a:off x="3848100" y="1227455"/>
            <a:ext cx="5248275" cy="0"/>
          </a:xfrm>
          <a:prstGeom prst="line">
            <a:avLst/>
          </a:prstGeom>
          <a:ln>
            <a:solidFill>
              <a:schemeClr val="lt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17" name="文本框 16"/>
          <p:cNvSpPr txBox="1"/>
          <p:nvPr>
            <p:custDataLst>
              <p:tags r:id="rId9"/>
            </p:custDataLst>
          </p:nvPr>
        </p:nvSpPr>
        <p:spPr>
          <a:xfrm>
            <a:off x="4635500" y="2031365"/>
            <a:ext cx="2062480" cy="645160"/>
          </a:xfrm>
          <a:prstGeom prst="rect">
            <a:avLst/>
          </a:prstGeom>
          <a:noFill/>
        </p:spPr>
        <p:txBody>
          <a:bodyPr wrap="square" rtlCol="0"/>
          <a:lstStyle/>
          <a:p>
            <a:pPr algn="l">
              <a:buClrTx/>
              <a:buSzTx/>
              <a:buFontTx/>
            </a:pPr>
            <a:r>
              <a:rPr lang="zh-CN" altLang="en-US" sz="2400">
                <a:solidFill>
                  <a:schemeClr val="dk1"/>
                </a:solidFill>
                <a:uFillTx/>
                <a:latin typeface="隶书" panose="02010509060101010101" pitchFamily="49" charset="-122"/>
                <a:ea typeface="隶书" panose="02010509060101010101" pitchFamily="49" charset="-122"/>
                <a:cs typeface="Arial" panose="020B0604020202020204" pitchFamily="34" charset="0"/>
                <a:sym typeface="+mn-ea"/>
              </a:rPr>
              <a:t>课题负责人</a:t>
            </a:r>
            <a:endParaRPr lang="zh-CN" altLang="en-US" sz="2400">
              <a:solidFill>
                <a:schemeClr val="dk1"/>
              </a:solidFill>
              <a:uFillTx/>
              <a:latin typeface="隶书" panose="02010509060101010101" pitchFamily="49" charset="-122"/>
              <a:ea typeface="隶书" panose="02010509060101010101" pitchFamily="49" charset="-122"/>
              <a:cs typeface="Arial" panose="020B0604020202020204" pitchFamily="34" charset="0"/>
              <a:sym typeface="+mn-ea"/>
            </a:endParaRPr>
          </a:p>
        </p:txBody>
      </p:sp>
      <p:sp>
        <p:nvSpPr>
          <p:cNvPr id="15" name="文本框 14"/>
          <p:cNvSpPr txBox="1"/>
          <p:nvPr>
            <p:custDataLst>
              <p:tags r:id="rId10"/>
            </p:custDataLst>
          </p:nvPr>
        </p:nvSpPr>
        <p:spPr>
          <a:xfrm>
            <a:off x="4635500" y="2894965"/>
            <a:ext cx="1988185" cy="645160"/>
          </a:xfrm>
          <a:prstGeom prst="rect">
            <a:avLst/>
          </a:prstGeom>
          <a:noFill/>
        </p:spPr>
        <p:txBody>
          <a:bodyPr wrap="square" rtlCol="0"/>
          <a:lstStyle/>
          <a:p>
            <a:r>
              <a:rPr lang="zh-CN" altLang="en-US" sz="2400">
                <a:solidFill>
                  <a:schemeClr val="dk1"/>
                </a:solidFill>
                <a:uFillTx/>
                <a:latin typeface="隶书" panose="02010509060101010101" pitchFamily="49" charset="-122"/>
                <a:ea typeface="隶书" panose="02010509060101010101" pitchFamily="49" charset="-122"/>
                <a:cs typeface="Arial" panose="020B0604020202020204" pitchFamily="34" charset="0"/>
              </a:rPr>
              <a:t>课题组成员</a:t>
            </a:r>
            <a:endParaRPr lang="zh-CN" altLang="en-US" sz="2400">
              <a:solidFill>
                <a:schemeClr val="dk1"/>
              </a:solidFill>
              <a:uFillTx/>
              <a:latin typeface="隶书" panose="02010509060101010101" pitchFamily="49" charset="-122"/>
              <a:ea typeface="隶书" panose="02010509060101010101" pitchFamily="49" charset="-122"/>
              <a:cs typeface="Arial" panose="020B0604020202020204" pitchFamily="34" charset="0"/>
            </a:endParaRPr>
          </a:p>
        </p:txBody>
      </p:sp>
      <p:sp>
        <p:nvSpPr>
          <p:cNvPr id="20" name="文本框 19"/>
          <p:cNvSpPr txBox="1"/>
          <p:nvPr>
            <p:custDataLst>
              <p:tags r:id="rId11"/>
            </p:custDataLst>
          </p:nvPr>
        </p:nvSpPr>
        <p:spPr>
          <a:xfrm>
            <a:off x="4635500" y="3758565"/>
            <a:ext cx="1758950" cy="539115"/>
          </a:xfrm>
          <a:prstGeom prst="rect">
            <a:avLst/>
          </a:prstGeom>
          <a:noFill/>
        </p:spPr>
        <p:txBody>
          <a:bodyPr wrap="square" rtlCol="0"/>
          <a:lstStyle/>
          <a:p>
            <a:pPr algn="l">
              <a:buClrTx/>
              <a:buSzTx/>
              <a:buFontTx/>
            </a:pPr>
            <a:r>
              <a:rPr lang="zh-CN" altLang="en-US" sz="2400">
                <a:solidFill>
                  <a:schemeClr val="dk1"/>
                </a:solidFill>
                <a:uFillTx/>
                <a:latin typeface="隶书" panose="02010509060101010101" pitchFamily="49" charset="-122"/>
                <a:ea typeface="隶书" panose="02010509060101010101" pitchFamily="49" charset="-122"/>
                <a:cs typeface="Arial" panose="020B0604020202020204" pitchFamily="34" charset="0"/>
              </a:rPr>
              <a:t>指导教师</a:t>
            </a:r>
            <a:endParaRPr lang="zh-CN" altLang="en-US" sz="2400">
              <a:solidFill>
                <a:schemeClr val="dk1"/>
              </a:solidFill>
              <a:uFillTx/>
              <a:latin typeface="隶书" panose="02010509060101010101" pitchFamily="49" charset="-122"/>
              <a:ea typeface="隶书" panose="02010509060101010101" pitchFamily="49" charset="-122"/>
              <a:cs typeface="Arial" panose="020B0604020202020204" pitchFamily="34" charset="0"/>
            </a:endParaRPr>
          </a:p>
        </p:txBody>
      </p:sp>
      <p:sp>
        <p:nvSpPr>
          <p:cNvPr id="4" name="文本框 3"/>
          <p:cNvSpPr txBox="1"/>
          <p:nvPr>
            <p:custDataLst>
              <p:tags r:id="rId12"/>
            </p:custDataLst>
          </p:nvPr>
        </p:nvSpPr>
        <p:spPr>
          <a:xfrm>
            <a:off x="757555" y="1591945"/>
            <a:ext cx="1981200" cy="768350"/>
          </a:xfrm>
          <a:prstGeom prst="rect">
            <a:avLst/>
          </a:prstGeom>
          <a:noFill/>
        </p:spPr>
        <p:txBody>
          <a:bodyPr wrap="square" rtlCol="0"/>
          <a:lstStyle/>
          <a:p>
            <a:pPr algn="r"/>
            <a:r>
              <a:rPr lang="zh-CN" altLang="en-US" sz="2800" b="1"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rPr>
              <a:t>研究人员</a:t>
            </a:r>
            <a:endParaRPr lang="zh-CN" altLang="en-US" sz="2800" b="1"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endParaRPr>
          </a:p>
        </p:txBody>
      </p:sp>
      <p:sp>
        <p:nvSpPr>
          <p:cNvPr id="19" name="文本框 18"/>
          <p:cNvSpPr txBox="1"/>
          <p:nvPr>
            <p:custDataLst>
              <p:tags r:id="rId13"/>
            </p:custDataLst>
          </p:nvPr>
        </p:nvSpPr>
        <p:spPr>
          <a:xfrm>
            <a:off x="6697980" y="2031365"/>
            <a:ext cx="1671955" cy="443230"/>
          </a:xfrm>
          <a:prstGeom prst="rect">
            <a:avLst/>
          </a:prstGeom>
          <a:noFill/>
        </p:spPr>
        <p:txBody>
          <a:bodyPr wrap="square" tIns="0" bIns="0" rtlCol="0" anchor="ctr">
            <a:noAutofit/>
          </a:bodyPr>
          <a:lstStyle/>
          <a:p>
            <a:r>
              <a:rPr lang="zh-CN" altLang="en-US" sz="2800" b="1">
                <a:solidFill>
                  <a:schemeClr val="dk1">
                    <a:lumMod val="65000"/>
                    <a:lumOff val="35000"/>
                  </a:schemeClr>
                </a:solidFill>
                <a:latin typeface="隶书" panose="02010509060101010101" pitchFamily="49" charset="-122"/>
                <a:ea typeface="隶书" panose="02010509060101010101" pitchFamily="49" charset="-122"/>
                <a:cs typeface="微软雅黑" panose="020B0503020204020204" charset="-122"/>
              </a:rPr>
              <a:t>葛天毅</a:t>
            </a:r>
            <a:endParaRPr lang="zh-CN" altLang="en-US" sz="2800" b="1">
              <a:solidFill>
                <a:schemeClr val="dk1">
                  <a:lumMod val="65000"/>
                  <a:lumOff val="35000"/>
                </a:schemeClr>
              </a:solidFill>
              <a:latin typeface="隶书" panose="02010509060101010101" pitchFamily="49" charset="-122"/>
              <a:ea typeface="隶书" panose="02010509060101010101" pitchFamily="49" charset="-122"/>
              <a:cs typeface="微软雅黑" panose="020B0503020204020204" charset="-122"/>
            </a:endParaRPr>
          </a:p>
        </p:txBody>
      </p:sp>
      <p:sp>
        <p:nvSpPr>
          <p:cNvPr id="25" name="文本框 24"/>
          <p:cNvSpPr txBox="1"/>
          <p:nvPr>
            <p:custDataLst>
              <p:tags r:id="rId14"/>
            </p:custDataLst>
          </p:nvPr>
        </p:nvSpPr>
        <p:spPr>
          <a:xfrm>
            <a:off x="6697980" y="2894965"/>
            <a:ext cx="3821814" cy="443230"/>
          </a:xfrm>
          <a:prstGeom prst="rect">
            <a:avLst/>
          </a:prstGeom>
          <a:noFill/>
        </p:spPr>
        <p:txBody>
          <a:bodyPr wrap="square" tIns="0" bIns="0" rtlCol="0" anchor="ctr">
            <a:noAutofit/>
          </a:bodyPr>
          <a:lstStyle/>
          <a:p>
            <a:r>
              <a:rPr lang="zh-CN" altLang="zh-CN" dirty="0" smtClean="0">
                <a:latin typeface="隶书" panose="02010509060101010101" pitchFamily="49" charset="-122"/>
                <a:ea typeface="隶书" panose="02010509060101010101" pitchFamily="49" charset="-122"/>
              </a:rPr>
              <a:t>史宇航</a:t>
            </a:r>
            <a:r>
              <a:rPr lang="en-US" altLang="zh-CN" dirty="0" smtClean="0">
                <a:latin typeface="隶书" panose="02010509060101010101" pitchFamily="49" charset="-122"/>
                <a:ea typeface="隶书" panose="02010509060101010101" pitchFamily="49" charset="-122"/>
              </a:rPr>
              <a:t> </a:t>
            </a:r>
            <a:r>
              <a:rPr lang="zh-CN" altLang="zh-CN" dirty="0" smtClean="0">
                <a:latin typeface="隶书" panose="02010509060101010101" pitchFamily="49" charset="-122"/>
                <a:ea typeface="隶书" panose="02010509060101010101" pitchFamily="49" charset="-122"/>
              </a:rPr>
              <a:t> 姜成硕</a:t>
            </a:r>
            <a:r>
              <a:rPr lang="en-US" altLang="zh-CN" dirty="0" smtClean="0">
                <a:latin typeface="隶书" panose="02010509060101010101" pitchFamily="49" charset="-122"/>
                <a:ea typeface="隶书" panose="02010509060101010101" pitchFamily="49" charset="-122"/>
              </a:rPr>
              <a:t>   </a:t>
            </a:r>
            <a:r>
              <a:rPr lang="zh-CN" altLang="zh-CN" dirty="0" smtClean="0">
                <a:latin typeface="隶书" panose="02010509060101010101" pitchFamily="49" charset="-122"/>
                <a:ea typeface="隶书" panose="02010509060101010101" pitchFamily="49" charset="-122"/>
              </a:rPr>
              <a:t>彭鸿博</a:t>
            </a:r>
            <a:r>
              <a:rPr lang="en-US" altLang="zh-CN" dirty="0" smtClean="0">
                <a:latin typeface="隶书" panose="02010509060101010101" pitchFamily="49" charset="-122"/>
                <a:ea typeface="隶书" panose="02010509060101010101" pitchFamily="49" charset="-122"/>
              </a:rPr>
              <a:t> </a:t>
            </a:r>
            <a:r>
              <a:rPr lang="zh-CN" altLang="zh-CN" dirty="0" smtClean="0">
                <a:latin typeface="隶书" panose="02010509060101010101" pitchFamily="49" charset="-122"/>
                <a:ea typeface="隶书" panose="02010509060101010101" pitchFamily="49" charset="-122"/>
              </a:rPr>
              <a:t> 王程昱</a:t>
            </a:r>
            <a:endParaRPr lang="zh-CN" altLang="en-US" dirty="0">
              <a:solidFill>
                <a:schemeClr val="dk1">
                  <a:lumMod val="65000"/>
                  <a:lumOff val="35000"/>
                </a:schemeClr>
              </a:solidFill>
              <a:latin typeface="隶书" panose="02010509060101010101" pitchFamily="49" charset="-122"/>
              <a:ea typeface="隶书" panose="02010509060101010101" pitchFamily="49" charset="-122"/>
              <a:cs typeface="微软雅黑" panose="020B0503020204020204" charset="-122"/>
            </a:endParaRPr>
          </a:p>
        </p:txBody>
      </p:sp>
      <p:sp>
        <p:nvSpPr>
          <p:cNvPr id="27" name="文本框 26"/>
          <p:cNvSpPr txBox="1"/>
          <p:nvPr>
            <p:custDataLst>
              <p:tags r:id="rId15"/>
            </p:custDataLst>
          </p:nvPr>
        </p:nvSpPr>
        <p:spPr>
          <a:xfrm>
            <a:off x="6697980" y="3758565"/>
            <a:ext cx="1326515" cy="443230"/>
          </a:xfrm>
          <a:prstGeom prst="rect">
            <a:avLst/>
          </a:prstGeom>
          <a:noFill/>
        </p:spPr>
        <p:txBody>
          <a:bodyPr wrap="square" tIns="0" bIns="0" rtlCol="0" anchor="ctr">
            <a:normAutofit/>
          </a:bodyPr>
          <a:lstStyle/>
          <a:p>
            <a:r>
              <a:rPr lang="zh-CN" altLang="en-US" sz="2800" b="1" dirty="0">
                <a:solidFill>
                  <a:schemeClr val="dk1">
                    <a:lumMod val="65000"/>
                    <a:lumOff val="35000"/>
                  </a:schemeClr>
                </a:solidFill>
                <a:latin typeface="隶书" panose="02010509060101010101" pitchFamily="49" charset="-122"/>
                <a:ea typeface="隶书" panose="02010509060101010101" pitchFamily="49" charset="-122"/>
                <a:cs typeface="微软雅黑" panose="020B0503020204020204" charset="-122"/>
              </a:rPr>
              <a:t>李</a:t>
            </a:r>
            <a:r>
              <a:rPr lang="en-US" altLang="zh-CN" sz="2800" b="1" dirty="0">
                <a:solidFill>
                  <a:schemeClr val="dk1">
                    <a:lumMod val="65000"/>
                    <a:lumOff val="35000"/>
                  </a:schemeClr>
                </a:solidFill>
                <a:latin typeface="隶书" panose="02010509060101010101" pitchFamily="49" charset="-122"/>
                <a:ea typeface="隶书" panose="02010509060101010101" pitchFamily="49" charset="-122"/>
                <a:cs typeface="微软雅黑" panose="020B0503020204020204" charset="-122"/>
              </a:rPr>
              <a:t> </a:t>
            </a:r>
            <a:r>
              <a:rPr lang="zh-CN" altLang="en-US" sz="2800" b="1" dirty="0">
                <a:solidFill>
                  <a:schemeClr val="dk1">
                    <a:lumMod val="65000"/>
                    <a:lumOff val="35000"/>
                  </a:schemeClr>
                </a:solidFill>
                <a:latin typeface="隶书" panose="02010509060101010101" pitchFamily="49" charset="-122"/>
                <a:ea typeface="隶书" panose="02010509060101010101" pitchFamily="49" charset="-122"/>
                <a:cs typeface="微软雅黑" panose="020B0503020204020204" charset="-122"/>
              </a:rPr>
              <a:t>丹</a:t>
            </a:r>
            <a:endParaRPr lang="zh-CN" altLang="en-US" sz="2800" b="1" dirty="0">
              <a:solidFill>
                <a:schemeClr val="dk1">
                  <a:lumMod val="65000"/>
                  <a:lumOff val="35000"/>
                </a:schemeClr>
              </a:solidFill>
              <a:latin typeface="隶书" panose="02010509060101010101" pitchFamily="49" charset="-122"/>
              <a:ea typeface="隶书" panose="02010509060101010101" pitchFamily="49" charset="-122"/>
              <a:cs typeface="微软雅黑" panose="020B0503020204020204" charset="-122"/>
            </a:endParaRPr>
          </a:p>
        </p:txBody>
      </p:sp>
    </p:spTree>
    <p:custDataLst>
      <p:tags r:id="rId16"/>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2" name="图片 1"/>
          <p:cNvPicPr/>
          <p:nvPr>
            <p:custDataLst>
              <p:tags r:id="rId2"/>
            </p:custDataLst>
          </p:nvPr>
        </p:nvPicPr>
        <p:blipFill>
          <a:blip r:embed="rId3" r:link="rId4"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8" name="图片 7"/>
          <p:cNvPicPr/>
          <p:nvPr>
            <p:custDataLst>
              <p:tags r:id="rId5"/>
            </p:custDataLst>
          </p:nvPr>
        </p:nvPicPr>
        <p:blipFill>
          <a:blip r:embed="rId6" r:link="rId7"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cxnSp>
        <p:nvCxnSpPr>
          <p:cNvPr id="3" name="直接连接符 2"/>
          <p:cNvCxnSpPr/>
          <p:nvPr>
            <p:custDataLst>
              <p:tags r:id="rId8"/>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9"/>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rPr>
              <a:t>存在问题</a:t>
            </a:r>
            <a:endParaRPr lang="zh-CN" dirty="0" err="1">
              <a:solidFill>
                <a:schemeClr val="dk1"/>
              </a:solidFill>
              <a:latin typeface="汉仪尚巍手书W" panose="00020600040101010101" pitchFamily="18" charset="-122"/>
              <a:ea typeface="汉仪尚巍手书W" panose="00020600040101010101" pitchFamily="18" charset="-122"/>
              <a:sym typeface="微软雅黑" panose="020B0503020204020204" charset="-122"/>
            </a:endParaRPr>
          </a:p>
        </p:txBody>
      </p:sp>
      <p:sp>
        <p:nvSpPr>
          <p:cNvPr id="11" name="Title 6"/>
          <p:cNvSpPr txBox="1"/>
          <p:nvPr>
            <p:custDataLst>
              <p:tags r:id="rId10"/>
            </p:custDataLst>
          </p:nvPr>
        </p:nvSpPr>
        <p:spPr>
          <a:xfrm>
            <a:off x="457161" y="1060314"/>
            <a:ext cx="11277678" cy="456719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2.通过访谈，我们了解到，不少高中生随着年龄的增大、自我意识的增强，他们想挣脱父母约束的欲望越来越强烈，导致他们在日常生活中会和父母发生各种各样的冲突，甚至一言不合会出现离家出走的现象等等。当然，这种情况大多是他们青春期所具有的心理生理特点所造成的，同时也与他们面临的高考压力有直接或间接的关系。（如图4）
</a:t>
            </a:r>
            <a:endParaRPr lang="zh-CN" altLang="en-US" sz="18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endParaRPr>
          </a:p>
        </p:txBody>
      </p:sp>
      <p:graphicFrame>
        <p:nvGraphicFramePr>
          <p:cNvPr id="4" name="图表 3"/>
          <p:cNvGraphicFramePr/>
          <p:nvPr>
            <p:custDataLst>
              <p:tags r:id="rId11"/>
            </p:custDataLst>
          </p:nvPr>
        </p:nvGraphicFramePr>
        <p:xfrm>
          <a:off x="1928495" y="3855720"/>
          <a:ext cx="7539990" cy="1882350"/>
        </p:xfrm>
        <a:graphic>
          <a:graphicData uri="http://schemas.openxmlformats.org/drawingml/2006/chart">
            <c:chart xmlns:c="http://schemas.openxmlformats.org/drawingml/2006/chart" xmlns:r="http://schemas.openxmlformats.org/officeDocument/2006/relationships" r:id="rId1"/>
          </a:graphicData>
        </a:graphic>
      </p:graphicFrame>
    </p:spTree>
    <p:custDataLst>
      <p:tags r:id="rId12"/>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2" name="图片 1"/>
          <p:cNvPicPr/>
          <p:nvPr>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8" name="图片 7"/>
          <p:cNvPicPr/>
          <p:nvPr>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rPr>
              <a:t>存在问题</a:t>
            </a:r>
            <a:endParaRPr lang="zh-CN" dirty="0" err="1">
              <a:solidFill>
                <a:schemeClr val="dk1"/>
              </a:solidFill>
              <a:latin typeface="汉仪尚巍手书W" panose="00020600040101010101" pitchFamily="18" charset="-122"/>
              <a:ea typeface="汉仪尚巍手书W" panose="00020600040101010101" pitchFamily="18" charset="-122"/>
              <a:sym typeface="微软雅黑" panose="020B0503020204020204" charset="-122"/>
            </a:endParaRPr>
          </a:p>
        </p:txBody>
      </p:sp>
      <p:sp>
        <p:nvSpPr>
          <p:cNvPr id="11" name="Title 6"/>
          <p:cNvSpPr txBox="1"/>
          <p:nvPr>
            <p:custDataLst>
              <p:tags r:id="rId9"/>
            </p:custDataLst>
          </p:nvPr>
        </p:nvSpPr>
        <p:spPr>
          <a:xfrm>
            <a:off x="457200" y="671195"/>
            <a:ext cx="11277600" cy="53213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3.</a:t>
            </a:r>
            <a:r>
              <a:rPr lang="zh-CN" altLang="en-US" sz="1800" spc="100" dirty="0" smtClean="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通过</a:t>
            </a:r>
            <a:r>
              <a:rPr lang="zh-CN" altLang="en-US" sz="1800" spc="100" dirty="0">
                <a:ln w="3175">
                  <a:noFill/>
                  <a:prstDash val="dash"/>
                </a:ln>
                <a:solidFill>
                  <a:schemeClr val="dk1">
                    <a:lumMod val="75000"/>
                    <a:lumOff val="25000"/>
                  </a:schemeClr>
                </a:solidFill>
                <a:latin typeface="隶书" panose="02010509060101010101" pitchFamily="49" charset="-122"/>
                <a:ea typeface="隶书" panose="02010509060101010101" pitchFamily="49" charset="-122"/>
                <a:cs typeface="隶书" panose="02010509060101010101" pitchFamily="49" charset="-122"/>
              </a:rPr>
              <a:t>访谈</a:t>
            </a:r>
            <a:r>
              <a:rPr lang="zh-CN" altLang="en-US" sz="1800" spc="100" dirty="0" smtClean="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发现</a:t>
            </a:r>
            <a:r>
              <a:rPr lang="zh-CN" altLang="en-US" sz="18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一些家庭孝文化教育观念淡化。在升学压力、就业压力空前的现在，家长们始终将高中生的前途跟他的成绩挂钩，甚至出现“成绩唯一论”的家长，只要成绩好其他的一切要求都无条件的满足，更不要说关注学生孝文化方面的培养，直接导致了高中生孝文化认知不够，甚至个别学生出现“高分低能”的现象</a:t>
            </a:r>
            <a:r>
              <a:rPr lang="zh-CN" altLang="en-US" sz="1800" spc="100" dirty="0" smtClean="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a:t>
            </a:r>
            <a:r>
              <a:rPr lang="zh-CN" altLang="en-US" sz="18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
</a:t>
            </a:r>
            <a:endParaRPr lang="zh-CN" altLang="en-US" sz="18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endParaRPr>
          </a:p>
        </p:txBody>
      </p:sp>
    </p:spTree>
    <p:custDataLst>
      <p:tags r:id="rId10"/>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custDataLst>
              <p:tags r:id="rId1"/>
            </p:custDataLst>
          </p:nvPr>
        </p:nvSpPr>
        <p:spPr>
          <a:xfrm>
            <a:off x="5377815" y="1918970"/>
            <a:ext cx="1483360" cy="1445260"/>
          </a:xfrm>
          <a:prstGeom prst="rect">
            <a:avLst/>
          </a:prstGeom>
          <a:noFill/>
        </p:spPr>
        <p:txBody>
          <a:bodyPr wrap="square" rtlCol="0">
            <a:normAutofit/>
          </a:bodyPr>
          <a:lstStyle/>
          <a:p>
            <a:pPr marL="0" marR="0" lvl="0" indent="0" algn="ctr" defTabSz="914400" rtl="0" eaLnBrk="1" fontAlgn="auto" latinLnBrk="0" hangingPunct="1">
              <a:lnSpc>
                <a:spcPct val="100000"/>
              </a:lnSpc>
              <a:spcBef>
                <a:spcPts val="0"/>
              </a:spcBef>
              <a:spcAft>
                <a:spcPts val="0"/>
              </a:spcAft>
              <a:buClrTx/>
              <a:buSzTx/>
              <a:buFontTx/>
              <a:buNone/>
            </a:pPr>
            <a:r>
              <a:rPr kumimoji="0" lang="zh-CN" altLang="en-US" sz="8780" i="0" baseline="0" noProof="0" dirty="0">
                <a:ln>
                  <a:noFill/>
                </a:ln>
                <a:solidFill>
                  <a:schemeClr val="dk1">
                    <a:lumMod val="75000"/>
                    <a:lumOff val="25000"/>
                  </a:schemeClr>
                </a:solidFill>
                <a:effectLst/>
                <a:uLnTx/>
                <a:uFillTx/>
                <a:latin typeface="Arial" panose="020B0604020202020204" pitchFamily="34" charset="0"/>
                <a:ea typeface="隶书" panose="02010509060101010101" pitchFamily="49" charset="-122"/>
              </a:rPr>
              <a:t>0</a:t>
            </a:r>
            <a:r>
              <a:rPr kumimoji="0" lang="en-US" altLang="zh-CN" sz="8780" i="0" baseline="0" noProof="0" dirty="0">
                <a:ln>
                  <a:noFill/>
                </a:ln>
                <a:solidFill>
                  <a:schemeClr val="dk1">
                    <a:lumMod val="75000"/>
                    <a:lumOff val="25000"/>
                  </a:schemeClr>
                </a:solidFill>
                <a:effectLst/>
                <a:uLnTx/>
                <a:uFillTx/>
                <a:latin typeface="Arial" panose="020B0604020202020204" pitchFamily="34" charset="0"/>
                <a:ea typeface="隶书" panose="02010509060101010101" pitchFamily="49" charset="-122"/>
              </a:rPr>
              <a:t>6</a:t>
            </a:r>
            <a:endParaRPr kumimoji="0" lang="en-US" altLang="zh-CN" sz="8780" i="0" baseline="0" noProof="0" dirty="0">
              <a:ln>
                <a:noFill/>
              </a:ln>
              <a:solidFill>
                <a:schemeClr val="dk1">
                  <a:lumMod val="75000"/>
                  <a:lumOff val="25000"/>
                </a:schemeClr>
              </a:solidFill>
              <a:effectLst/>
              <a:uLnTx/>
              <a:uFillTx/>
              <a:latin typeface="Arial" panose="020B0604020202020204" pitchFamily="34" charset="0"/>
              <a:ea typeface="隶书" panose="02010509060101010101" pitchFamily="49" charset="-122"/>
            </a:endParaRPr>
          </a:p>
        </p:txBody>
      </p:sp>
      <p:sp>
        <p:nvSpPr>
          <p:cNvPr id="20" name="标题 19"/>
          <p:cNvSpPr>
            <a:spLocks noGrp="1"/>
          </p:cNvSpPr>
          <p:nvPr>
            <p:ph type="title"/>
            <p:custDataLst>
              <p:tags r:id="rId2"/>
            </p:custDataLst>
          </p:nvPr>
        </p:nvSpPr>
        <p:spPr/>
        <p:txBody>
          <a:bodyPr>
            <a:noAutofit/>
          </a:bodyPr>
          <a:lstStyle/>
          <a:p>
            <a:pPr lvl="0"/>
            <a:r>
              <a:rPr lang="zh-CN" altLang="en-US" sz="280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rPr>
              <a:t>提升高中生孝文化认知的几点建议</a:t>
            </a:r>
            <a:endParaRPr lang="zh-CN" altLang="en-US" sz="280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endParaRPr>
          </a:p>
        </p:txBody>
      </p:sp>
    </p:spTree>
    <p:custDataLst>
      <p:tags r:id="rId3"/>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2" name="图片 1"/>
          <p:cNvPicPr/>
          <p:nvPr>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8" name="图片 7"/>
          <p:cNvPicPr/>
          <p:nvPr>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rPr>
              <a:t>父母要改变以子女为中心的思想</a:t>
            </a:r>
            <a:endParaRPr lang="zh-CN" dirty="0" err="1">
              <a:solidFill>
                <a:schemeClr val="dk1"/>
              </a:solidFill>
              <a:latin typeface="汉仪尚巍手书W" panose="00020600040101010101" pitchFamily="18" charset="-122"/>
              <a:ea typeface="汉仪尚巍手书W" panose="00020600040101010101" pitchFamily="18" charset="-122"/>
              <a:sym typeface="微软雅黑" panose="020B0503020204020204" charset="-122"/>
            </a:endParaRPr>
          </a:p>
        </p:txBody>
      </p:sp>
      <p:sp>
        <p:nvSpPr>
          <p:cNvPr id="11" name="Title 6"/>
          <p:cNvSpPr txBox="1"/>
          <p:nvPr>
            <p:custDataLst>
              <p:tags r:id="rId9"/>
            </p:custDataLst>
          </p:nvPr>
        </p:nvSpPr>
        <p:spPr>
          <a:xfrm>
            <a:off x="1816100" y="1208405"/>
            <a:ext cx="7939405" cy="32423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4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经济的提升使得人们的家庭条件好转，特别是独生子女家庭，家长视子女为“掌中宝”，以子女中心，过分宠溺，养成了他们飞扬跋扈的个性。所以，家长要更新教育思想，使用严爱并重的教育方式。</a:t>
            </a:r>
            <a:endParaRPr lang="zh-CN" altLang="en-US" sz="24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endParaRPr>
          </a:p>
        </p:txBody>
      </p:sp>
    </p:spTree>
    <p:custDataLst>
      <p:tags r:id="rId10"/>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2" name="图片 1"/>
          <p:cNvPicPr/>
          <p:nvPr>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8" name="图片 7"/>
          <p:cNvPicPr/>
          <p:nvPr>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rPr>
              <a:t>父母要加强与子女的交流，给他们做好榜样</a:t>
            </a:r>
            <a:endParaRPr lang="zh-CN" dirty="0" err="1">
              <a:solidFill>
                <a:schemeClr val="dk1"/>
              </a:solidFill>
              <a:latin typeface="汉仪尚巍手书W" panose="00020600040101010101" pitchFamily="18" charset="-122"/>
              <a:ea typeface="汉仪尚巍手书W" panose="00020600040101010101" pitchFamily="18" charset="-122"/>
              <a:sym typeface="微软雅黑" panose="020B0503020204020204" charset="-122"/>
            </a:endParaRPr>
          </a:p>
        </p:txBody>
      </p:sp>
      <p:sp>
        <p:nvSpPr>
          <p:cNvPr id="11" name="Title 6"/>
          <p:cNvSpPr txBox="1"/>
          <p:nvPr>
            <p:custDataLst>
              <p:tags r:id="rId9"/>
            </p:custDataLst>
          </p:nvPr>
        </p:nvSpPr>
        <p:spPr>
          <a:xfrm>
            <a:off x="1778635" y="1528445"/>
            <a:ext cx="8315960" cy="32423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4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其身正，不令而行；其身不正，虽令不从。”孩子缺少家长的关爱，会渐渐疏远与家长的关系，孝思想淡薄。所以，家长需要适当放下工作，多一点时间陪孩子，多和他们沟通。家长应该以身作则，变成孩子的榜样。</a:t>
            </a:r>
            <a:endParaRPr lang="zh-CN" altLang="en-US" sz="24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endParaRPr>
          </a:p>
        </p:txBody>
      </p:sp>
    </p:spTree>
    <p:custDataLst>
      <p:tags r:id="rId10"/>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5" name="图片 4"/>
          <p:cNvPicPr/>
          <p:nvPr>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8" name="图片 7"/>
          <p:cNvPicPr/>
          <p:nvPr>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rPr>
              <a:t>建立和睦的家庭成员关系</a:t>
            </a:r>
            <a:endPar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endParaRPr>
          </a:p>
        </p:txBody>
      </p:sp>
      <p:sp>
        <p:nvSpPr>
          <p:cNvPr id="2" name="矩形 1"/>
          <p:cNvSpPr/>
          <p:nvPr>
            <p:custDataLst>
              <p:tags r:id="rId9"/>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隶书" panose="02010509060101010101" pitchFamily="49" charset="-122"/>
              <a:ea typeface="隶书" panose="02010509060101010101" pitchFamily="49" charset="-122"/>
              <a:cs typeface="+mn-ea"/>
              <a:sym typeface="+mn-lt"/>
            </a:endParaRPr>
          </a:p>
        </p:txBody>
      </p:sp>
      <p:cxnSp>
        <p:nvCxnSpPr>
          <p:cNvPr id="10" name="直接连接符 9"/>
          <p:cNvCxnSpPr/>
          <p:nvPr>
            <p:custDataLst>
              <p:tags r:id="rId10"/>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1"/>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2"/>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3"/>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4"/>
            </p:custDataLst>
          </p:nvPr>
        </p:nvSpPr>
        <p:spPr>
          <a:xfrm>
            <a:off x="1892883" y="1632012"/>
            <a:ext cx="8382634"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4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rPr>
              <a:t>父母养育孩子，孩子供养父母，孝行是双向进行的，是各个家庭成员的一致努力，彼此关爱。父母呵护孩子，孩子孝顺长辈，然后将这种和睦的气氛传递到社会，所有的人都关爱自己的亲人，也可以像关爱亲人一样去关爱他人，为社会做贡献。</a:t>
            </a:r>
            <a:endParaRPr lang="zh-CN" altLang="en-US" sz="24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endParaRPr>
          </a:p>
        </p:txBody>
      </p:sp>
    </p:spTree>
    <p:custDataLst>
      <p:tags r:id="rId15"/>
    </p:custData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5" name="图片 4"/>
          <p:cNvPicPr/>
          <p:nvPr>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8" name="图片 7"/>
          <p:cNvPicPr/>
          <p:nvPr>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rPr>
              <a:t>发挥大众传媒在孝文化传承的引导性作用</a:t>
            </a:r>
            <a:endParaRPr lang="zh-CN" dirty="0" err="1">
              <a:solidFill>
                <a:schemeClr val="dk1"/>
              </a:solidFill>
              <a:latin typeface="汉仪尚巍手书W" panose="00020600040101010101" pitchFamily="18" charset="-122"/>
              <a:ea typeface="汉仪尚巍手书W" panose="00020600040101010101" pitchFamily="18" charset="-122"/>
              <a:sym typeface="微软雅黑" panose="020B0503020204020204" charset="-122"/>
            </a:endParaRPr>
          </a:p>
        </p:txBody>
      </p:sp>
      <p:sp>
        <p:nvSpPr>
          <p:cNvPr id="2" name="矩形 1"/>
          <p:cNvSpPr/>
          <p:nvPr>
            <p:custDataLst>
              <p:tags r:id="rId9"/>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隶书" panose="02010509060101010101" pitchFamily="49" charset="-122"/>
              <a:ea typeface="隶书" panose="02010509060101010101" pitchFamily="49" charset="-122"/>
              <a:cs typeface="+mn-ea"/>
              <a:sym typeface="+mn-lt"/>
            </a:endParaRPr>
          </a:p>
        </p:txBody>
      </p:sp>
      <p:cxnSp>
        <p:nvCxnSpPr>
          <p:cNvPr id="10" name="直接连接符 9"/>
          <p:cNvCxnSpPr/>
          <p:nvPr>
            <p:custDataLst>
              <p:tags r:id="rId10"/>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1"/>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2"/>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3"/>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4"/>
            </p:custDataLst>
          </p:nvPr>
        </p:nvSpPr>
        <p:spPr>
          <a:xfrm>
            <a:off x="1771650" y="1597660"/>
            <a:ext cx="8647430" cy="38169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4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rPr>
              <a:t>广播、电视、网络等各种大众传媒和大众生活的关联愈发密切，变成了文化传播、信息互动的主要途径。社会和学校应全面利用大众传媒来宣传和倡导有利于孝行的社会舆论，从积极层面来宣传孝道意识，对高中生的孝观念进行正确的引导。</a:t>
            </a:r>
            <a:endParaRPr lang="zh-CN" altLang="en-US" sz="24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endParaRPr>
          </a:p>
        </p:txBody>
      </p:sp>
    </p:spTree>
    <p:custDataLst>
      <p:tags r:id="rId15"/>
    </p:custData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2" name="图片 1"/>
          <p:cNvPicPr/>
          <p:nvPr>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8" name="图片 7"/>
          <p:cNvPicPr/>
          <p:nvPr>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rPr>
              <a:t>汲取传统习俗文化的营养来滋润高中生的孝文化</a:t>
            </a:r>
            <a:endParaRPr lang="zh-CN" dirty="0" err="1">
              <a:solidFill>
                <a:schemeClr val="dk1"/>
              </a:solidFill>
              <a:latin typeface="汉仪尚巍手书W" panose="00020600040101010101" pitchFamily="18" charset="-122"/>
              <a:ea typeface="汉仪尚巍手书W" panose="00020600040101010101" pitchFamily="18" charset="-122"/>
              <a:sym typeface="微软雅黑" panose="020B0503020204020204" charset="-122"/>
            </a:endParaRPr>
          </a:p>
        </p:txBody>
      </p:sp>
      <p:sp>
        <p:nvSpPr>
          <p:cNvPr id="11" name="Title 6"/>
          <p:cNvSpPr txBox="1"/>
          <p:nvPr>
            <p:custDataLst>
              <p:tags r:id="rId9"/>
            </p:custDataLst>
          </p:nvPr>
        </p:nvSpPr>
        <p:spPr>
          <a:xfrm>
            <a:off x="1538605" y="1205230"/>
            <a:ext cx="9428480" cy="421322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4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rPr>
              <a:t>社会要积极提倡人们对孝文化的现实价值进行探讨，积极发现当前孝文化应该存在的时代内涵，如进行《孝经》、《二十四孝》等作品的学习。充分利用中国传统节日和文化习俗开展宣传教育，比如利用大年三十贴春联、正月十五闹元宵、清明祭扫、端午节吃粽子、九九重阳节等等，把新的孝观念、孝规范融入到习俗文化当中。</a:t>
            </a:r>
            <a:endParaRPr lang="zh-CN" altLang="en-US" sz="24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endParaRPr>
          </a:p>
        </p:txBody>
      </p:sp>
    </p:spTree>
    <p:custDataLst>
      <p:tags r:id="rId10"/>
    </p:custData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2" name="图片 1"/>
          <p:cNvPicPr/>
          <p:nvPr>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8" name="图片 7"/>
          <p:cNvPicPr/>
          <p:nvPr>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rPr>
              <a:t>完善法制体系为孝文化传承提供法制保障</a:t>
            </a:r>
            <a:endParaRPr lang="zh-CN" dirty="0" err="1">
              <a:solidFill>
                <a:schemeClr val="dk1"/>
              </a:solidFill>
              <a:latin typeface="汉仪尚巍手书W" panose="00020600040101010101" pitchFamily="18" charset="-122"/>
              <a:ea typeface="汉仪尚巍手书W" panose="00020600040101010101" pitchFamily="18" charset="-122"/>
              <a:sym typeface="微软雅黑" panose="020B0503020204020204" charset="-122"/>
            </a:endParaRPr>
          </a:p>
        </p:txBody>
      </p:sp>
      <p:sp>
        <p:nvSpPr>
          <p:cNvPr id="11" name="Title 6"/>
          <p:cNvSpPr txBox="1"/>
          <p:nvPr>
            <p:custDataLst>
              <p:tags r:id="rId9"/>
            </p:custDataLst>
          </p:nvPr>
        </p:nvSpPr>
        <p:spPr>
          <a:xfrm>
            <a:off x="1307465" y="1137285"/>
            <a:ext cx="9403715" cy="42481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4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rPr>
              <a:t>汉代统治者提倡以孝治天下，将不孝定罪，并且与仕途相联系，这就提醒人们时刻把孝放在心中。目前我国关于孝亲这方面的法律有</a:t>
            </a:r>
            <a:r>
              <a:rPr lang="zh-CN" altLang="en-US" sz="2400" spc="100" dirty="0" smtClean="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rPr>
              <a:t>《宪法》《中华人民共和国老年人权益保护法》</a:t>
            </a:r>
            <a:r>
              <a:rPr lang="zh-CN" altLang="en-US" sz="24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rPr>
              <a:t>等，但是这些法律只是要求从物质上来满足老年人的需求，也只是最基本的孝行。要真正实现子女行孝、老有所依，还需要不断完善我国的法制体系。高中生通过对法律体系的了解，会懂得孝的必要性，并将来对父母施以孝行。</a:t>
            </a:r>
            <a:endParaRPr lang="zh-CN" altLang="en-US" sz="24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endParaRPr>
          </a:p>
        </p:txBody>
      </p:sp>
    </p:spTree>
    <p:custDataLst>
      <p:tags r:id="rId10"/>
    </p:custData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2" name="图片 1"/>
          <p:cNvPicPr/>
          <p:nvPr>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8" name="图片 7"/>
          <p:cNvPicPr/>
          <p:nvPr>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rPr>
              <a:t>充分利用校本教材对学生进行孝文化教育</a:t>
            </a:r>
            <a:endParaRPr lang="zh-CN" dirty="0" err="1">
              <a:solidFill>
                <a:schemeClr val="dk1"/>
              </a:solidFill>
              <a:latin typeface="汉仪尚巍手书W" panose="00020600040101010101" pitchFamily="18" charset="-122"/>
              <a:ea typeface="汉仪尚巍手书W" panose="00020600040101010101" pitchFamily="18" charset="-122"/>
              <a:sym typeface="微软雅黑" panose="020B0503020204020204" charset="-122"/>
            </a:endParaRPr>
          </a:p>
        </p:txBody>
      </p:sp>
      <p:sp>
        <p:nvSpPr>
          <p:cNvPr id="11" name="Title 6"/>
          <p:cNvSpPr txBox="1"/>
          <p:nvPr>
            <p:custDataLst>
              <p:tags r:id="rId9"/>
            </p:custDataLst>
          </p:nvPr>
        </p:nvSpPr>
        <p:spPr>
          <a:xfrm>
            <a:off x="1308100" y="1079500"/>
            <a:ext cx="9593580" cy="41992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4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rPr>
              <a:t>传统民族文化是一个民族、国家承继过往、开拓未来的根基。学校应该有意识地开发有关传统孝文化的校本教材，这样不仅丰富了我们原有的教材，而且充实了教学内容，并且可以结合当下社会的时事热点，构建和谐优良的校园氛围，促使学生形成良好的孝道观念。</a:t>
            </a:r>
            <a:endParaRPr lang="zh-CN" altLang="en-US" sz="24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endParaRPr>
          </a:p>
        </p:txBody>
      </p:sp>
    </p:spTree>
    <p:custDataLst>
      <p:tags r:id="rId10"/>
    </p:custData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3" name="图片 2"/>
          <p:cNvPicPr/>
          <p:nvPr>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2" name="图片 1"/>
          <p:cNvPicPr/>
          <p:nvPr>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sp>
        <p:nvSpPr>
          <p:cNvPr id="8" name="矩形 7"/>
          <p:cNvSpPr/>
          <p:nvPr>
            <p:custDataLst>
              <p:tags r:id="rId7"/>
            </p:custDataLst>
          </p:nvPr>
        </p:nvSpPr>
        <p:spPr>
          <a:xfrm>
            <a:off x="2897505" y="1515110"/>
            <a:ext cx="76200" cy="922655"/>
          </a:xfrm>
          <a:prstGeom prst="rect">
            <a:avLst/>
          </a:prstGeom>
          <a:solidFill>
            <a:schemeClr val="dk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隶书" panose="02010509060101010101" pitchFamily="49" charset="-122"/>
              <a:ea typeface="隶书" panose="02010509060101010101" pitchFamily="49" charset="-122"/>
            </a:endParaRPr>
          </a:p>
        </p:txBody>
      </p:sp>
      <p:cxnSp>
        <p:nvCxnSpPr>
          <p:cNvPr id="38" name="直接连接符 37"/>
          <p:cNvCxnSpPr/>
          <p:nvPr>
            <p:custDataLst>
              <p:tags r:id="rId8"/>
            </p:custDataLst>
          </p:nvPr>
        </p:nvCxnSpPr>
        <p:spPr>
          <a:xfrm>
            <a:off x="5876925" y="1075055"/>
            <a:ext cx="5248275" cy="0"/>
          </a:xfrm>
          <a:prstGeom prst="line">
            <a:avLst/>
          </a:prstGeom>
          <a:ln>
            <a:solidFill>
              <a:schemeClr val="lt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17" name="文本框 16"/>
          <p:cNvSpPr txBox="1"/>
          <p:nvPr>
            <p:custDataLst>
              <p:tags r:id="rId9"/>
            </p:custDataLst>
          </p:nvPr>
        </p:nvSpPr>
        <p:spPr>
          <a:xfrm>
            <a:off x="5768975" y="1878965"/>
            <a:ext cx="817880" cy="645160"/>
          </a:xfrm>
          <a:prstGeom prst="rect">
            <a:avLst/>
          </a:prstGeom>
          <a:noFill/>
        </p:spPr>
        <p:txBody>
          <a:bodyPr wrap="square" rtlCol="0">
            <a:normAutofit fontScale="97500"/>
          </a:bodyPr>
          <a:lstStyle/>
          <a:p>
            <a:r>
              <a:rPr lang="en-US" altLang="zh-CN" sz="3600" b="1" dirty="0">
                <a:solidFill>
                  <a:schemeClr val="dk1"/>
                </a:solidFill>
                <a:uFillTx/>
                <a:latin typeface="隶书" panose="02010509060101010101" pitchFamily="49" charset="-122"/>
                <a:ea typeface="隶书" panose="02010509060101010101" pitchFamily="49" charset="-122"/>
                <a:cs typeface="Arial" panose="020B0604020202020204" pitchFamily="34" charset="0"/>
              </a:rPr>
              <a:t>02.</a:t>
            </a:r>
            <a:endParaRPr lang="en-US" altLang="zh-CN" sz="3600" b="1" dirty="0">
              <a:solidFill>
                <a:schemeClr val="dk1"/>
              </a:solidFill>
              <a:uFillTx/>
              <a:latin typeface="隶书" panose="02010509060101010101" pitchFamily="49" charset="-122"/>
              <a:ea typeface="隶书" panose="02010509060101010101" pitchFamily="49" charset="-122"/>
              <a:cs typeface="Arial" panose="020B0604020202020204" pitchFamily="34" charset="0"/>
            </a:endParaRPr>
          </a:p>
        </p:txBody>
      </p:sp>
      <p:sp>
        <p:nvSpPr>
          <p:cNvPr id="15" name="文本框 14"/>
          <p:cNvSpPr txBox="1"/>
          <p:nvPr>
            <p:custDataLst>
              <p:tags r:id="rId10"/>
            </p:custDataLst>
          </p:nvPr>
        </p:nvSpPr>
        <p:spPr>
          <a:xfrm>
            <a:off x="5768975" y="2742565"/>
            <a:ext cx="817880" cy="645160"/>
          </a:xfrm>
          <a:prstGeom prst="rect">
            <a:avLst/>
          </a:prstGeom>
          <a:noFill/>
        </p:spPr>
        <p:txBody>
          <a:bodyPr wrap="square" rtlCol="0">
            <a:normAutofit fontScale="97500"/>
          </a:bodyPr>
          <a:lstStyle/>
          <a:p>
            <a:r>
              <a:rPr lang="en-US" altLang="zh-CN" sz="3600" b="1">
                <a:solidFill>
                  <a:schemeClr val="dk1"/>
                </a:solidFill>
                <a:uFillTx/>
                <a:latin typeface="隶书" panose="02010509060101010101" pitchFamily="49" charset="-122"/>
                <a:ea typeface="隶书" panose="02010509060101010101" pitchFamily="49" charset="-122"/>
                <a:cs typeface="Arial" panose="020B0604020202020204" pitchFamily="34" charset="0"/>
              </a:rPr>
              <a:t>03.</a:t>
            </a:r>
            <a:endParaRPr lang="en-US" altLang="zh-CN" sz="3600" b="1">
              <a:solidFill>
                <a:schemeClr val="dk1"/>
              </a:solidFill>
              <a:uFillTx/>
              <a:latin typeface="隶书" panose="02010509060101010101" pitchFamily="49" charset="-122"/>
              <a:ea typeface="隶书" panose="02010509060101010101" pitchFamily="49" charset="-122"/>
              <a:cs typeface="Arial" panose="020B0604020202020204" pitchFamily="34" charset="0"/>
            </a:endParaRPr>
          </a:p>
        </p:txBody>
      </p:sp>
      <p:sp>
        <p:nvSpPr>
          <p:cNvPr id="20" name="文本框 19"/>
          <p:cNvSpPr txBox="1"/>
          <p:nvPr>
            <p:custDataLst>
              <p:tags r:id="rId11"/>
            </p:custDataLst>
          </p:nvPr>
        </p:nvSpPr>
        <p:spPr>
          <a:xfrm>
            <a:off x="5768975" y="3605960"/>
            <a:ext cx="817880" cy="645160"/>
          </a:xfrm>
          <a:prstGeom prst="rect">
            <a:avLst/>
          </a:prstGeom>
          <a:noFill/>
        </p:spPr>
        <p:txBody>
          <a:bodyPr wrap="square" rtlCol="0">
            <a:normAutofit fontScale="97500"/>
          </a:bodyPr>
          <a:lstStyle/>
          <a:p>
            <a:r>
              <a:rPr lang="en-US" altLang="zh-CN" sz="3600" b="1" dirty="0">
                <a:solidFill>
                  <a:schemeClr val="dk1"/>
                </a:solidFill>
                <a:uFillTx/>
                <a:latin typeface="隶书" panose="02010509060101010101" pitchFamily="49" charset="-122"/>
                <a:ea typeface="隶书" panose="02010509060101010101" pitchFamily="49" charset="-122"/>
                <a:cs typeface="Arial" panose="020B0604020202020204" pitchFamily="34" charset="0"/>
              </a:rPr>
              <a:t>04.</a:t>
            </a:r>
            <a:endParaRPr lang="en-US" altLang="zh-CN" sz="3600" b="1" dirty="0">
              <a:solidFill>
                <a:schemeClr val="dk1"/>
              </a:solidFill>
              <a:uFillTx/>
              <a:latin typeface="隶书" panose="02010509060101010101" pitchFamily="49" charset="-122"/>
              <a:ea typeface="隶书" panose="02010509060101010101" pitchFamily="49" charset="-122"/>
              <a:cs typeface="Arial" panose="020B0604020202020204" pitchFamily="34" charset="0"/>
            </a:endParaRPr>
          </a:p>
        </p:txBody>
      </p:sp>
      <p:sp>
        <p:nvSpPr>
          <p:cNvPr id="23" name="文本框 22"/>
          <p:cNvSpPr txBox="1"/>
          <p:nvPr>
            <p:custDataLst>
              <p:tags r:id="rId12"/>
            </p:custDataLst>
          </p:nvPr>
        </p:nvSpPr>
        <p:spPr>
          <a:xfrm>
            <a:off x="5768975" y="4468333"/>
            <a:ext cx="817880" cy="645160"/>
          </a:xfrm>
          <a:prstGeom prst="rect">
            <a:avLst/>
          </a:prstGeom>
          <a:noFill/>
        </p:spPr>
        <p:txBody>
          <a:bodyPr wrap="square" rtlCol="0">
            <a:normAutofit fontScale="97500"/>
          </a:bodyPr>
          <a:lstStyle/>
          <a:p>
            <a:r>
              <a:rPr lang="en-US" altLang="zh-CN" sz="3600" b="1" dirty="0">
                <a:solidFill>
                  <a:schemeClr val="dk1"/>
                </a:solidFill>
                <a:uFillTx/>
                <a:latin typeface="隶书" panose="02010509060101010101" pitchFamily="49" charset="-122"/>
                <a:ea typeface="隶书" panose="02010509060101010101" pitchFamily="49" charset="-122"/>
                <a:cs typeface="Arial" panose="020B0604020202020204" pitchFamily="34" charset="0"/>
              </a:rPr>
              <a:t>05.</a:t>
            </a:r>
            <a:endParaRPr lang="en-US" altLang="zh-CN" sz="3600" b="1" dirty="0">
              <a:solidFill>
                <a:schemeClr val="dk1"/>
              </a:solidFill>
              <a:uFillTx/>
              <a:latin typeface="隶书" panose="02010509060101010101" pitchFamily="49" charset="-122"/>
              <a:ea typeface="隶书" panose="02010509060101010101" pitchFamily="49" charset="-122"/>
              <a:cs typeface="Arial" panose="020B0604020202020204" pitchFamily="34" charset="0"/>
            </a:endParaRPr>
          </a:p>
        </p:txBody>
      </p:sp>
      <p:sp>
        <p:nvSpPr>
          <p:cNvPr id="28" name="文本框 27"/>
          <p:cNvSpPr txBox="1"/>
          <p:nvPr>
            <p:custDataLst>
              <p:tags r:id="rId13"/>
            </p:custDataLst>
          </p:nvPr>
        </p:nvSpPr>
        <p:spPr>
          <a:xfrm>
            <a:off x="5768975" y="5330705"/>
            <a:ext cx="817880" cy="645160"/>
          </a:xfrm>
          <a:prstGeom prst="rect">
            <a:avLst/>
          </a:prstGeom>
          <a:noFill/>
        </p:spPr>
        <p:txBody>
          <a:bodyPr wrap="square" rtlCol="0">
            <a:normAutofit fontScale="97500"/>
          </a:bodyPr>
          <a:lstStyle/>
          <a:p>
            <a:r>
              <a:rPr lang="en-US" altLang="zh-CN" sz="3600" b="1" dirty="0">
                <a:solidFill>
                  <a:schemeClr val="dk1"/>
                </a:solidFill>
                <a:uFillTx/>
                <a:latin typeface="隶书" panose="02010509060101010101" pitchFamily="49" charset="-122"/>
                <a:ea typeface="隶书" panose="02010509060101010101" pitchFamily="49" charset="-122"/>
                <a:cs typeface="Arial" panose="020B0604020202020204" pitchFamily="34" charset="0"/>
              </a:rPr>
              <a:t>06.</a:t>
            </a:r>
            <a:endParaRPr lang="en-US" altLang="zh-CN" sz="3600" b="1" dirty="0">
              <a:solidFill>
                <a:schemeClr val="dk1"/>
              </a:solidFill>
              <a:uFillTx/>
              <a:latin typeface="隶书" panose="02010509060101010101" pitchFamily="49" charset="-122"/>
              <a:ea typeface="隶书" panose="02010509060101010101" pitchFamily="49" charset="-122"/>
              <a:cs typeface="Arial" panose="020B0604020202020204" pitchFamily="34" charset="0"/>
            </a:endParaRPr>
          </a:p>
        </p:txBody>
      </p:sp>
      <p:sp>
        <p:nvSpPr>
          <p:cNvPr id="4" name="文本框 3"/>
          <p:cNvSpPr txBox="1"/>
          <p:nvPr>
            <p:custDataLst>
              <p:tags r:id="rId14"/>
            </p:custDataLst>
          </p:nvPr>
        </p:nvSpPr>
        <p:spPr>
          <a:xfrm>
            <a:off x="1212215" y="1592262"/>
            <a:ext cx="1526540" cy="768350"/>
          </a:xfrm>
          <a:prstGeom prst="rect">
            <a:avLst/>
          </a:prstGeom>
          <a:noFill/>
        </p:spPr>
        <p:txBody>
          <a:bodyPr wrap="square" rtlCol="0">
            <a:noAutofit/>
          </a:bodyPr>
          <a:lstStyle/>
          <a:p>
            <a:pPr algn="r"/>
            <a:r>
              <a:rPr lang="zh-CN" altLang="en-US" sz="4800">
                <a:solidFill>
                  <a:schemeClr val="dk1">
                    <a:lumMod val="65000"/>
                    <a:lumOff val="35000"/>
                  </a:schemeClr>
                </a:solidFill>
                <a:latin typeface="隶书" panose="02010509060101010101" pitchFamily="49" charset="-122"/>
                <a:ea typeface="隶书" panose="02010509060101010101" pitchFamily="49" charset="-122"/>
                <a:cs typeface="微软雅黑" panose="020B0503020204020204" charset="-122"/>
              </a:rPr>
              <a:t>目录</a:t>
            </a:r>
            <a:endParaRPr lang="zh-CN" altLang="en-US" sz="4800" b="1" spc="300">
              <a:solidFill>
                <a:schemeClr val="dk1">
                  <a:lumMod val="65000"/>
                  <a:lumOff val="35000"/>
                </a:schemeClr>
              </a:solidFill>
              <a:uFillTx/>
              <a:latin typeface="隶书" panose="02010509060101010101" pitchFamily="49" charset="-122"/>
              <a:ea typeface="隶书" panose="02010509060101010101" pitchFamily="49" charset="-122"/>
              <a:cs typeface="微软雅黑" panose="020B0503020204020204" charset="-122"/>
            </a:endParaRPr>
          </a:p>
        </p:txBody>
      </p:sp>
      <p:sp>
        <p:nvSpPr>
          <p:cNvPr id="19" name="文本框 18"/>
          <p:cNvSpPr txBox="1"/>
          <p:nvPr>
            <p:custDataLst>
              <p:tags r:id="rId15"/>
            </p:custDataLst>
          </p:nvPr>
        </p:nvSpPr>
        <p:spPr>
          <a:xfrm>
            <a:off x="6878955" y="1979776"/>
            <a:ext cx="2786253" cy="443539"/>
          </a:xfrm>
          <a:prstGeom prst="rect">
            <a:avLst/>
          </a:prstGeom>
          <a:noFill/>
        </p:spPr>
        <p:txBody>
          <a:bodyPr wrap="square" tIns="0" bIns="0" rtlCol="0" anchor="ctr">
            <a:normAutofit/>
          </a:bodyPr>
          <a:lstStyle/>
          <a:p>
            <a:r>
              <a:rPr lang="zh-CN" altLang="en-US" sz="2000">
                <a:solidFill>
                  <a:schemeClr val="dk1">
                    <a:lumMod val="65000"/>
                    <a:lumOff val="35000"/>
                  </a:schemeClr>
                </a:solidFill>
                <a:latin typeface="隶书" panose="02010509060101010101" pitchFamily="49" charset="-122"/>
                <a:ea typeface="隶书" panose="02010509060101010101" pitchFamily="49" charset="-122"/>
                <a:cs typeface="微软雅黑" panose="020B0503020204020204" charset="-122"/>
              </a:rPr>
              <a:t>研究背景</a:t>
            </a:r>
            <a:endParaRPr lang="zh-CN" altLang="en-US" sz="2000">
              <a:solidFill>
                <a:schemeClr val="dk1">
                  <a:lumMod val="65000"/>
                  <a:lumOff val="35000"/>
                </a:schemeClr>
              </a:solidFill>
              <a:latin typeface="隶书" panose="02010509060101010101" pitchFamily="49" charset="-122"/>
              <a:ea typeface="隶书" panose="02010509060101010101" pitchFamily="49" charset="-122"/>
              <a:cs typeface="微软雅黑" panose="020B0503020204020204" charset="-122"/>
            </a:endParaRPr>
          </a:p>
        </p:txBody>
      </p:sp>
      <p:sp>
        <p:nvSpPr>
          <p:cNvPr id="25" name="文本框 24"/>
          <p:cNvSpPr txBox="1"/>
          <p:nvPr>
            <p:custDataLst>
              <p:tags r:id="rId16"/>
            </p:custDataLst>
          </p:nvPr>
        </p:nvSpPr>
        <p:spPr>
          <a:xfrm>
            <a:off x="6878955" y="2843376"/>
            <a:ext cx="2786253" cy="443539"/>
          </a:xfrm>
          <a:prstGeom prst="rect">
            <a:avLst/>
          </a:prstGeom>
          <a:noFill/>
        </p:spPr>
        <p:txBody>
          <a:bodyPr wrap="square" tIns="0" bIns="0" rtlCol="0" anchor="ctr">
            <a:normAutofit/>
          </a:bodyPr>
          <a:lstStyle/>
          <a:p>
            <a:r>
              <a:rPr lang="zh-CN" altLang="en-US" sz="2000">
                <a:solidFill>
                  <a:schemeClr val="dk1">
                    <a:lumMod val="65000"/>
                    <a:lumOff val="35000"/>
                  </a:schemeClr>
                </a:solidFill>
                <a:latin typeface="隶书" panose="02010509060101010101" pitchFamily="49" charset="-122"/>
                <a:ea typeface="隶书" panose="02010509060101010101" pitchFamily="49" charset="-122"/>
                <a:cs typeface="微软雅黑" panose="020B0503020204020204" charset="-122"/>
              </a:rPr>
              <a:t>研究意义</a:t>
            </a:r>
            <a:endParaRPr lang="zh-CN" altLang="en-US" sz="1200">
              <a:solidFill>
                <a:schemeClr val="dk1">
                  <a:lumMod val="65000"/>
                  <a:lumOff val="35000"/>
                </a:schemeClr>
              </a:solidFill>
              <a:latin typeface="隶书" panose="02010509060101010101" pitchFamily="49" charset="-122"/>
              <a:ea typeface="隶书" panose="02010509060101010101" pitchFamily="49" charset="-122"/>
              <a:cs typeface="微软雅黑" panose="020B0503020204020204" charset="-122"/>
            </a:endParaRPr>
          </a:p>
        </p:txBody>
      </p:sp>
      <p:sp>
        <p:nvSpPr>
          <p:cNvPr id="27" name="文本框 26"/>
          <p:cNvSpPr txBox="1"/>
          <p:nvPr>
            <p:custDataLst>
              <p:tags r:id="rId17"/>
            </p:custDataLst>
          </p:nvPr>
        </p:nvSpPr>
        <p:spPr>
          <a:xfrm>
            <a:off x="6878955" y="3706771"/>
            <a:ext cx="2786253" cy="443539"/>
          </a:xfrm>
          <a:prstGeom prst="rect">
            <a:avLst/>
          </a:prstGeom>
          <a:noFill/>
        </p:spPr>
        <p:txBody>
          <a:bodyPr wrap="square" tIns="0" bIns="0" rtlCol="0" anchor="ctr">
            <a:normAutofit/>
          </a:bodyPr>
          <a:lstStyle/>
          <a:p>
            <a:r>
              <a:rPr lang="zh-CN" altLang="en-US" sz="2000">
                <a:solidFill>
                  <a:schemeClr val="dk1">
                    <a:lumMod val="65000"/>
                    <a:lumOff val="35000"/>
                  </a:schemeClr>
                </a:solidFill>
                <a:latin typeface="隶书" panose="02010509060101010101" pitchFamily="49" charset="-122"/>
                <a:ea typeface="隶书" panose="02010509060101010101" pitchFamily="49" charset="-122"/>
                <a:cs typeface="微软雅黑" panose="020B0503020204020204" charset="-122"/>
              </a:rPr>
              <a:t>研究方法</a:t>
            </a:r>
            <a:endParaRPr lang="zh-CN" altLang="en-US" sz="1200">
              <a:solidFill>
                <a:schemeClr val="dk1">
                  <a:lumMod val="65000"/>
                  <a:lumOff val="35000"/>
                </a:schemeClr>
              </a:solidFill>
              <a:latin typeface="隶书" panose="02010509060101010101" pitchFamily="49" charset="-122"/>
              <a:ea typeface="隶书" panose="02010509060101010101" pitchFamily="49" charset="-122"/>
              <a:cs typeface="微软雅黑" panose="020B0503020204020204" charset="-122"/>
            </a:endParaRPr>
          </a:p>
        </p:txBody>
      </p:sp>
      <p:sp>
        <p:nvSpPr>
          <p:cNvPr id="30" name="文本框 29"/>
          <p:cNvSpPr txBox="1"/>
          <p:nvPr>
            <p:custDataLst>
              <p:tags r:id="rId18"/>
            </p:custDataLst>
          </p:nvPr>
        </p:nvSpPr>
        <p:spPr>
          <a:xfrm>
            <a:off x="6878955" y="4468495"/>
            <a:ext cx="2491105" cy="548640"/>
          </a:xfrm>
          <a:prstGeom prst="rect">
            <a:avLst/>
          </a:prstGeom>
          <a:noFill/>
        </p:spPr>
        <p:txBody>
          <a:bodyPr wrap="square" tIns="0" bIns="0" rtlCol="0" anchor="ctr"/>
          <a:lstStyle/>
          <a:p>
            <a:r>
              <a:rPr lang="zh-CN" altLang="en-US" sz="2000">
                <a:solidFill>
                  <a:schemeClr val="dk1">
                    <a:lumMod val="65000"/>
                    <a:lumOff val="35000"/>
                  </a:schemeClr>
                </a:solidFill>
                <a:latin typeface="隶书" panose="02010509060101010101" pitchFamily="49" charset="-122"/>
                <a:ea typeface="隶书" panose="02010509060101010101" pitchFamily="49" charset="-122"/>
                <a:cs typeface="微软雅黑" panose="020B0503020204020204" charset="-122"/>
              </a:rPr>
              <a:t>高中生孝文化认知的</a:t>
            </a:r>
            <a:endParaRPr lang="zh-CN" altLang="en-US" sz="2000">
              <a:solidFill>
                <a:schemeClr val="dk1">
                  <a:lumMod val="65000"/>
                  <a:lumOff val="35000"/>
                </a:schemeClr>
              </a:solidFill>
              <a:latin typeface="隶书" panose="02010509060101010101" pitchFamily="49" charset="-122"/>
              <a:ea typeface="隶书" panose="02010509060101010101" pitchFamily="49" charset="-122"/>
              <a:cs typeface="微软雅黑" panose="020B0503020204020204" charset="-122"/>
            </a:endParaRPr>
          </a:p>
          <a:p>
            <a:r>
              <a:rPr lang="zh-CN" altLang="en-US" sz="2000">
                <a:solidFill>
                  <a:schemeClr val="dk1">
                    <a:lumMod val="65000"/>
                    <a:lumOff val="35000"/>
                  </a:schemeClr>
                </a:solidFill>
                <a:latin typeface="隶书" panose="02010509060101010101" pitchFamily="49" charset="-122"/>
                <a:ea typeface="隶书" panose="02010509060101010101" pitchFamily="49" charset="-122"/>
                <a:cs typeface="微软雅黑" panose="020B0503020204020204" charset="-122"/>
              </a:rPr>
              <a:t>现状及存在的问题</a:t>
            </a:r>
            <a:endParaRPr lang="zh-CN" altLang="en-US" sz="2000">
              <a:solidFill>
                <a:schemeClr val="dk1">
                  <a:lumMod val="65000"/>
                  <a:lumOff val="35000"/>
                </a:schemeClr>
              </a:solidFill>
              <a:latin typeface="隶书" panose="02010509060101010101" pitchFamily="49" charset="-122"/>
              <a:ea typeface="隶书" panose="02010509060101010101" pitchFamily="49" charset="-122"/>
              <a:cs typeface="微软雅黑" panose="020B0503020204020204" charset="-122"/>
            </a:endParaRPr>
          </a:p>
        </p:txBody>
      </p:sp>
      <p:sp>
        <p:nvSpPr>
          <p:cNvPr id="33" name="文本框 32"/>
          <p:cNvSpPr txBox="1"/>
          <p:nvPr>
            <p:custDataLst>
              <p:tags r:id="rId19"/>
            </p:custDataLst>
          </p:nvPr>
        </p:nvSpPr>
        <p:spPr>
          <a:xfrm>
            <a:off x="6878955" y="5252720"/>
            <a:ext cx="2423795" cy="723265"/>
          </a:xfrm>
          <a:prstGeom prst="rect">
            <a:avLst/>
          </a:prstGeom>
          <a:noFill/>
        </p:spPr>
        <p:txBody>
          <a:bodyPr wrap="square" tIns="0" bIns="0" rtlCol="0" anchor="ctr"/>
          <a:lstStyle/>
          <a:p>
            <a:r>
              <a:rPr lang="zh-CN" altLang="en-US" sz="2000">
                <a:solidFill>
                  <a:schemeClr val="dk1">
                    <a:lumMod val="65000"/>
                    <a:lumOff val="35000"/>
                  </a:schemeClr>
                </a:solidFill>
                <a:latin typeface="隶书" panose="02010509060101010101" pitchFamily="49" charset="-122"/>
                <a:ea typeface="隶书" panose="02010509060101010101" pitchFamily="49" charset="-122"/>
                <a:cs typeface="微软雅黑" panose="020B0503020204020204" charset="-122"/>
              </a:rPr>
              <a:t>提升高中生孝文化认知的几点建议</a:t>
            </a:r>
            <a:endParaRPr lang="zh-CN" altLang="en-US" sz="2000">
              <a:solidFill>
                <a:schemeClr val="dk1">
                  <a:lumMod val="65000"/>
                  <a:lumOff val="35000"/>
                </a:schemeClr>
              </a:solidFill>
              <a:latin typeface="隶书" panose="02010509060101010101" pitchFamily="49" charset="-122"/>
              <a:ea typeface="隶书" panose="02010509060101010101" pitchFamily="49" charset="-122"/>
              <a:cs typeface="微软雅黑" panose="020B0503020204020204" charset="-122"/>
            </a:endParaRPr>
          </a:p>
        </p:txBody>
      </p:sp>
      <p:sp>
        <p:nvSpPr>
          <p:cNvPr id="6" name="文本框 5"/>
          <p:cNvSpPr txBox="1"/>
          <p:nvPr>
            <p:custDataLst>
              <p:tags r:id="rId20"/>
            </p:custDataLst>
          </p:nvPr>
        </p:nvSpPr>
        <p:spPr>
          <a:xfrm>
            <a:off x="5768975" y="1192530"/>
            <a:ext cx="817880" cy="645160"/>
          </a:xfrm>
          <a:prstGeom prst="rect">
            <a:avLst/>
          </a:prstGeom>
          <a:noFill/>
        </p:spPr>
        <p:txBody>
          <a:bodyPr wrap="square" rtlCol="0">
            <a:normAutofit fontScale="97500"/>
          </a:bodyPr>
          <a:lstStyle/>
          <a:p>
            <a:r>
              <a:rPr lang="en-US" altLang="zh-CN" sz="3600" b="1" dirty="0">
                <a:solidFill>
                  <a:schemeClr val="dk1"/>
                </a:solidFill>
                <a:uFillTx/>
                <a:latin typeface="隶书" panose="02010509060101010101" pitchFamily="49" charset="-122"/>
                <a:ea typeface="隶书" panose="02010509060101010101" pitchFamily="49" charset="-122"/>
                <a:cs typeface="Arial" panose="020B0604020202020204" pitchFamily="34" charset="0"/>
              </a:rPr>
              <a:t>01.</a:t>
            </a:r>
            <a:endParaRPr lang="en-US" altLang="zh-CN" sz="3600" b="1" dirty="0">
              <a:solidFill>
                <a:schemeClr val="dk1"/>
              </a:solidFill>
              <a:uFillTx/>
              <a:latin typeface="隶书" panose="02010509060101010101" pitchFamily="49" charset="-122"/>
              <a:ea typeface="隶书" panose="02010509060101010101" pitchFamily="49" charset="-122"/>
              <a:cs typeface="Arial" panose="020B0604020202020204" pitchFamily="34" charset="0"/>
            </a:endParaRPr>
          </a:p>
        </p:txBody>
      </p:sp>
      <p:sp>
        <p:nvSpPr>
          <p:cNvPr id="7" name="文本框 6"/>
          <p:cNvSpPr txBox="1"/>
          <p:nvPr/>
        </p:nvSpPr>
        <p:spPr>
          <a:xfrm>
            <a:off x="6878955" y="1322705"/>
            <a:ext cx="4064000" cy="398780"/>
          </a:xfrm>
          <a:prstGeom prst="rect">
            <a:avLst/>
          </a:prstGeom>
          <a:noFill/>
        </p:spPr>
        <p:txBody>
          <a:bodyPr wrap="square" rtlCol="0">
            <a:spAutoFit/>
          </a:bodyPr>
          <a:lstStyle/>
          <a:p>
            <a:r>
              <a:rPr lang="zh-CN" altLang="en-US" sz="2000">
                <a:solidFill>
                  <a:schemeClr val="dk1">
                    <a:lumMod val="65000"/>
                    <a:lumOff val="35000"/>
                  </a:schemeClr>
                </a:solidFill>
                <a:latin typeface="隶书" panose="02010509060101010101" pitchFamily="49" charset="-122"/>
                <a:ea typeface="隶书" panose="02010509060101010101" pitchFamily="49" charset="-122"/>
                <a:cs typeface="微软雅黑" panose="020B0503020204020204" charset="-122"/>
              </a:rPr>
              <a:t>摘</a:t>
            </a:r>
            <a:r>
              <a:rPr lang="en-US" altLang="zh-CN" sz="2000">
                <a:solidFill>
                  <a:schemeClr val="dk1">
                    <a:lumMod val="65000"/>
                    <a:lumOff val="35000"/>
                  </a:schemeClr>
                </a:solidFill>
                <a:latin typeface="隶书" panose="02010509060101010101" pitchFamily="49" charset="-122"/>
                <a:ea typeface="隶书" panose="02010509060101010101" pitchFamily="49" charset="-122"/>
                <a:cs typeface="微软雅黑" panose="020B0503020204020204" charset="-122"/>
              </a:rPr>
              <a:t> </a:t>
            </a:r>
            <a:r>
              <a:rPr lang="zh-CN" altLang="en-US" sz="2000">
                <a:solidFill>
                  <a:schemeClr val="dk1">
                    <a:lumMod val="65000"/>
                    <a:lumOff val="35000"/>
                  </a:schemeClr>
                </a:solidFill>
                <a:latin typeface="隶书" panose="02010509060101010101" pitchFamily="49" charset="-122"/>
                <a:ea typeface="隶书" panose="02010509060101010101" pitchFamily="49" charset="-122"/>
                <a:cs typeface="微软雅黑" panose="020B0503020204020204" charset="-122"/>
              </a:rPr>
              <a:t>要</a:t>
            </a:r>
            <a:endParaRPr lang="zh-CN" altLang="en-US"/>
          </a:p>
        </p:txBody>
      </p:sp>
    </p:spTree>
    <p:custDataLst>
      <p:tags r:id="rId21"/>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5" name="图片 4"/>
          <p:cNvPicPr/>
          <p:nvPr>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8" name="图片 7"/>
          <p:cNvPicPr/>
          <p:nvPr>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rPr>
              <a:t>提倡进行校园网络孝文化教育</a:t>
            </a:r>
            <a:endParaRPr lang="zh-CN" dirty="0" err="1">
              <a:solidFill>
                <a:schemeClr val="dk1"/>
              </a:solidFill>
              <a:latin typeface="汉仪尚巍手书W" panose="00020600040101010101" pitchFamily="18" charset="-122"/>
              <a:ea typeface="汉仪尚巍手书W" panose="00020600040101010101" pitchFamily="18" charset="-122"/>
              <a:sym typeface="微软雅黑" panose="020B0503020204020204" charset="-122"/>
            </a:endParaRPr>
          </a:p>
        </p:txBody>
      </p:sp>
      <p:sp>
        <p:nvSpPr>
          <p:cNvPr id="2" name="矩形 1"/>
          <p:cNvSpPr/>
          <p:nvPr>
            <p:custDataLst>
              <p:tags r:id="rId9"/>
            </p:custDataLst>
          </p:nvPr>
        </p:nvSpPr>
        <p:spPr>
          <a:xfrm>
            <a:off x="1308100" y="1353185"/>
            <a:ext cx="9595485" cy="4912360"/>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隶书" panose="02010509060101010101" pitchFamily="49" charset="-122"/>
              <a:ea typeface="隶书" panose="02010509060101010101" pitchFamily="49" charset="-122"/>
              <a:cs typeface="+mn-ea"/>
              <a:sym typeface="+mn-lt"/>
            </a:endParaRPr>
          </a:p>
        </p:txBody>
      </p:sp>
      <p:cxnSp>
        <p:nvCxnSpPr>
          <p:cNvPr id="10" name="直接连接符 9"/>
          <p:cNvCxnSpPr/>
          <p:nvPr>
            <p:custDataLst>
              <p:tags r:id="rId10"/>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1"/>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2"/>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3"/>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4"/>
            </p:custDataLst>
          </p:nvPr>
        </p:nvSpPr>
        <p:spPr>
          <a:xfrm>
            <a:off x="1574800" y="1449705"/>
            <a:ext cx="8989695" cy="41821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4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rPr>
              <a:t>学校可借助网络优势来给孝文化教育创建全新的平台。建立论坛，让学生有地方讲述和家长交流时出现的困扰。提倡学生利用校园网来接触和孝文化相关的内容，并写下自己的感受。通过网络开展高中生孝文化调研，了解他们是如何尽孝的。学校还可举办比赛，倡导学生创作以孝为主题的微电影，在记录温暖之时也享受尽孝的幸福。</a:t>
            </a:r>
            <a:endParaRPr lang="zh-CN" altLang="en-US" sz="24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endParaRPr>
          </a:p>
        </p:txBody>
      </p:sp>
    </p:spTree>
    <p:custDataLst>
      <p:tags r:id="rId15"/>
    </p:custData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2" name="图片 1"/>
          <p:cNvPicPr/>
          <p:nvPr>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8" name="图片 7"/>
          <p:cNvPicPr/>
          <p:nvPr>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rPr>
              <a:t>将学生孝文化教育纳入校园文化建设中</a:t>
            </a:r>
            <a:endParaRPr lang="zh-CN" dirty="0" err="1">
              <a:solidFill>
                <a:schemeClr val="dk1"/>
              </a:solidFill>
              <a:latin typeface="汉仪尚巍手书W" panose="00020600040101010101" pitchFamily="18" charset="-122"/>
              <a:ea typeface="汉仪尚巍手书W" panose="00020600040101010101" pitchFamily="18" charset="-122"/>
              <a:sym typeface="微软雅黑" panose="020B0503020204020204" charset="-122"/>
            </a:endParaRPr>
          </a:p>
        </p:txBody>
      </p:sp>
      <p:sp>
        <p:nvSpPr>
          <p:cNvPr id="11" name="Title 6"/>
          <p:cNvSpPr txBox="1"/>
          <p:nvPr>
            <p:custDataLst>
              <p:tags r:id="rId9"/>
            </p:custDataLst>
          </p:nvPr>
        </p:nvSpPr>
        <p:spPr>
          <a:xfrm>
            <a:off x="1308100" y="1409700"/>
            <a:ext cx="9659620" cy="45167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把孝文化和校园文化打造结合起来，有助于发展优良的校园人际关系。首先，从校园布置着手:小到一条标语、一张橱窗展示图片，大到校园环境的布置，都围绕着“感恩”这个主题精心设计。其次充分利用班会课、国旗下讲话、楼道标语等开展宣传。从师生关系入手，加深他们对感恩的理解，大力提倡说“您请”“谢谢您”“不用谢”……等文明用语。</a:t>
            </a:r>
            <a:endParaRPr lang="zh-CN" altLang="en-US" sz="20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endParaRPr>
          </a:p>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高中校园可借助课余时间丰富这一优势，举办学校孝文化节。不仅可以在学生当中评选孝子孝女，也可以在教师中评选师，从而为学生们树立榜样。当高中生在孝文化认知上有了提升，学校可以创造一些能够强化高中生孝行的教育环境，例如抓住感恩节、母亲节、父亲节、重阳节等机会，引导他们在日常生活中多与父母交流，让他们能够慢慢的感恩于父母，回报父母。</a:t>
            </a:r>
            <a:endParaRPr lang="zh-CN" altLang="en-US" sz="20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endParaRPr>
          </a:p>
        </p:txBody>
      </p:sp>
    </p:spTree>
    <p:custDataLst>
      <p:tags r:id="rId10"/>
    </p:custData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5" name="图片 4"/>
          <p:cNvPicPr/>
          <p:nvPr>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8" name="图片 7"/>
          <p:cNvPicPr/>
          <p:nvPr>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rPr>
              <a:t>开展丰富多彩的感恩主题的教育实践活动</a:t>
            </a:r>
            <a:endPar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endParaRPr>
          </a:p>
        </p:txBody>
      </p:sp>
      <p:sp>
        <p:nvSpPr>
          <p:cNvPr id="2" name="矩形 1"/>
          <p:cNvSpPr/>
          <p:nvPr>
            <p:custDataLst>
              <p:tags r:id="rId9"/>
            </p:custDataLst>
          </p:nvPr>
        </p:nvSpPr>
        <p:spPr>
          <a:xfrm>
            <a:off x="1308100" y="1219835"/>
            <a:ext cx="9499600" cy="4865370"/>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隶书" panose="02010509060101010101" pitchFamily="49" charset="-122"/>
              <a:ea typeface="隶书" panose="02010509060101010101" pitchFamily="49" charset="-122"/>
              <a:cs typeface="+mn-ea"/>
              <a:sym typeface="+mn-lt"/>
            </a:endParaRPr>
          </a:p>
        </p:txBody>
      </p:sp>
      <p:cxnSp>
        <p:nvCxnSpPr>
          <p:cNvPr id="10" name="直接连接符 9"/>
          <p:cNvCxnSpPr/>
          <p:nvPr>
            <p:custDataLst>
              <p:tags r:id="rId10"/>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1"/>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2"/>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3"/>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4"/>
            </p:custDataLst>
          </p:nvPr>
        </p:nvSpPr>
        <p:spPr>
          <a:xfrm>
            <a:off x="1772285" y="1284605"/>
            <a:ext cx="8589010" cy="427799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4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rPr>
              <a:t>提升高中生孝文化认知，除了直接通过学校、课堂教育来开展，还可以通过精彩纷呈的课外实践活动来进行。如前往敬老院看望、关爱独寡老人等。相较于学校课堂注重知识的传授，课外实践活动与生活的联系更加紧密，是素质教育不可或缺的一部分。</a:t>
            </a:r>
            <a:endParaRPr lang="zh-CN" altLang="en-US" sz="24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endParaRPr>
          </a:p>
        </p:txBody>
      </p:sp>
    </p:spTree>
    <p:custDataLst>
      <p:tags r:id="rId15"/>
    </p:custData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5" name="图片 4"/>
          <p:cNvPicPr/>
          <p:nvPr>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8" name="图片 7"/>
          <p:cNvPicPr/>
          <p:nvPr>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rPr>
              <a:t>开展丰富多彩的感恩主题的教育实践活动</a:t>
            </a:r>
            <a:endPar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endParaRPr>
          </a:p>
        </p:txBody>
      </p:sp>
      <p:sp>
        <p:nvSpPr>
          <p:cNvPr id="2" name="矩形 1"/>
          <p:cNvSpPr/>
          <p:nvPr>
            <p:custDataLst>
              <p:tags r:id="rId9"/>
            </p:custDataLst>
          </p:nvPr>
        </p:nvSpPr>
        <p:spPr>
          <a:xfrm>
            <a:off x="1308100" y="1219835"/>
            <a:ext cx="9499600" cy="4865370"/>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隶书" panose="02010509060101010101" pitchFamily="49" charset="-122"/>
              <a:ea typeface="隶书" panose="02010509060101010101" pitchFamily="49" charset="-122"/>
              <a:cs typeface="+mn-ea"/>
              <a:sym typeface="+mn-lt"/>
            </a:endParaRPr>
          </a:p>
        </p:txBody>
      </p:sp>
      <p:cxnSp>
        <p:nvCxnSpPr>
          <p:cNvPr id="10" name="直接连接符 9"/>
          <p:cNvCxnSpPr/>
          <p:nvPr>
            <p:custDataLst>
              <p:tags r:id="rId10"/>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1"/>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2"/>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3"/>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4"/>
            </p:custDataLst>
          </p:nvPr>
        </p:nvSpPr>
        <p:spPr>
          <a:xfrm>
            <a:off x="1772285" y="1284605"/>
            <a:ext cx="8589010" cy="427799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4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rPr>
              <a:t>提升高中生孝文化认知，除了直接通过学校、课堂教育来开展，还可以通过精彩纷呈的课外实践活动来进行。如前往敬老院看望、关爱独寡老人等。相较于学校课堂注重知识的传授，课外实践活动与生活的联系更加紧密，是素质教育不可或缺的一部分。</a:t>
            </a:r>
            <a:endParaRPr lang="zh-CN" altLang="en-US" sz="24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微软雅黑" panose="020B0503020204020204" charset="-122"/>
            </a:endParaRPr>
          </a:p>
        </p:txBody>
      </p:sp>
    </p:spTree>
    <p:custDataLst>
      <p:tags r:id="rId15"/>
    </p:custData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5" name="图片 4"/>
          <p:cNvPicPr/>
          <p:nvPr>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8" name="图片 7"/>
          <p:cNvPicPr/>
          <p:nvPr>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rPr>
              <a:t>附录</a:t>
            </a:r>
            <a:endPar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endParaRPr>
          </a:p>
        </p:txBody>
      </p:sp>
      <p:sp>
        <p:nvSpPr>
          <p:cNvPr id="2" name="矩形 1"/>
          <p:cNvSpPr/>
          <p:nvPr>
            <p:custDataLst>
              <p:tags r:id="rId9"/>
            </p:custDataLst>
          </p:nvPr>
        </p:nvSpPr>
        <p:spPr>
          <a:xfrm>
            <a:off x="1308100" y="1219835"/>
            <a:ext cx="9499600" cy="4865370"/>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隶书" panose="02010509060101010101" pitchFamily="49" charset="-122"/>
              <a:ea typeface="隶书" panose="02010509060101010101" pitchFamily="49" charset="-122"/>
              <a:cs typeface="+mn-ea"/>
              <a:sym typeface="+mn-lt"/>
            </a:endParaRPr>
          </a:p>
        </p:txBody>
      </p:sp>
      <p:cxnSp>
        <p:nvCxnSpPr>
          <p:cNvPr id="10" name="直接连接符 9"/>
          <p:cNvCxnSpPr/>
          <p:nvPr>
            <p:custDataLst>
              <p:tags r:id="rId10"/>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1"/>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2"/>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3"/>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pic>
        <p:nvPicPr>
          <p:cNvPr id="7" name="图片 6" descr="1S57(3CLPH9[HM]OW}VZWZR"/>
          <p:cNvPicPr>
            <a:picLocks noChangeAspect="1"/>
          </p:cNvPicPr>
          <p:nvPr>
            <p:custDataLst>
              <p:tags r:id="rId14"/>
            </p:custDataLst>
          </p:nvPr>
        </p:nvPicPr>
        <p:blipFill>
          <a:blip r:embed="rId15" cstate="print"/>
          <a:stretch>
            <a:fillRect/>
          </a:stretch>
        </p:blipFill>
        <p:spPr>
          <a:xfrm>
            <a:off x="1899920" y="1288415"/>
            <a:ext cx="7974965" cy="4728845"/>
          </a:xfrm>
          <a:prstGeom prst="rect">
            <a:avLst/>
          </a:prstGeom>
        </p:spPr>
      </p:pic>
    </p:spTree>
    <p:custDataLst>
      <p:tags r:id="rId16"/>
    </p:custData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2"/>
          <p:cNvSpPr>
            <a:spLocks noGrp="1"/>
          </p:cNvSpPr>
          <p:nvPr>
            <p:ph type="title"/>
            <p:custDataLst>
              <p:tags r:id="rId1"/>
            </p:custDataLst>
          </p:nvPr>
        </p:nvSpPr>
        <p:spPr/>
        <p:txBody>
          <a:bodyPr>
            <a:noAutofit/>
          </a:bodyPr>
          <a:lstStyle/>
          <a:p>
            <a:r>
              <a:rPr lang="zh-CN" altLang="en-US" sz="11500" spc="100" dirty="0" smtClean="0">
                <a:ln w="3175">
                  <a:noFill/>
                  <a:prstDash val="dash"/>
                </a:ln>
                <a:solidFill>
                  <a:schemeClr val="dk1">
                    <a:lumMod val="75000"/>
                    <a:lumOff val="25000"/>
                  </a:schemeClr>
                </a:solidFill>
                <a:effectLst/>
                <a:latin typeface="隶书" panose="02010509060101010101" pitchFamily="49" charset="-122"/>
                <a:ea typeface="隶书" panose="02010509060101010101" pitchFamily="49" charset="-122"/>
                <a:cs typeface="隶书" panose="02010509060101010101" pitchFamily="49" charset="-122"/>
              </a:rPr>
              <a:t>谢谢</a:t>
            </a:r>
            <a:endParaRPr lang="zh-CN" altLang="en-US" sz="11500" spc="100" dirty="0" smtClean="0">
              <a:ln w="3175">
                <a:noFill/>
                <a:prstDash val="dash"/>
              </a:ln>
              <a:solidFill>
                <a:schemeClr val="dk1">
                  <a:lumMod val="75000"/>
                  <a:lumOff val="25000"/>
                </a:schemeClr>
              </a:solidFill>
              <a:effectLst/>
              <a:latin typeface="隶书" panose="02010509060101010101" pitchFamily="49" charset="-122"/>
              <a:ea typeface="隶书" panose="02010509060101010101" pitchFamily="49" charset="-122"/>
              <a:cs typeface="隶书" panose="02010509060101010101" pitchFamily="49" charset="-122"/>
            </a:endParaRPr>
          </a:p>
        </p:txBody>
      </p:sp>
    </p:spTree>
    <p:custDataLst>
      <p:tags r:id="rId2"/>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custDataLst>
              <p:tags r:id="rId1"/>
            </p:custDataLst>
          </p:nvPr>
        </p:nvSpPr>
        <p:spPr>
          <a:xfrm>
            <a:off x="5377815" y="1918970"/>
            <a:ext cx="1483360" cy="1445260"/>
          </a:xfrm>
          <a:prstGeom prst="rect">
            <a:avLst/>
          </a:prstGeom>
          <a:noFill/>
        </p:spPr>
        <p:txBody>
          <a:bodyPr wrap="square" rtlCol="0">
            <a:normAutofit fontScale="97500"/>
          </a:bodyPr>
          <a:lstStyle/>
          <a:p>
            <a:pPr marL="0" marR="0" lvl="0" indent="0" algn="ctr" defTabSz="914400" rtl="0" eaLnBrk="1" fontAlgn="auto" latinLnBrk="0" hangingPunct="1">
              <a:lnSpc>
                <a:spcPct val="100000"/>
              </a:lnSpc>
              <a:spcBef>
                <a:spcPts val="0"/>
              </a:spcBef>
              <a:spcAft>
                <a:spcPts val="0"/>
              </a:spcAft>
              <a:buClrTx/>
              <a:buSzTx/>
              <a:buFontTx/>
              <a:buNone/>
            </a:pPr>
            <a:r>
              <a:rPr kumimoji="0" lang="zh-CN" altLang="en-US" sz="8780" i="0" baseline="0" noProof="0" dirty="0">
                <a:ln>
                  <a:noFill/>
                </a:ln>
                <a:solidFill>
                  <a:schemeClr val="dk1">
                    <a:lumMod val="75000"/>
                    <a:lumOff val="25000"/>
                  </a:schemeClr>
                </a:solidFill>
                <a:effectLst/>
                <a:uLnTx/>
                <a:uFillTx/>
                <a:latin typeface="Arial" panose="020B0604020202020204" pitchFamily="34" charset="0"/>
                <a:ea typeface="隶书" panose="02010509060101010101" pitchFamily="49" charset="-122"/>
              </a:rPr>
              <a:t>01</a:t>
            </a:r>
            <a:endParaRPr kumimoji="0" lang="zh-CN" altLang="en-US" sz="8780" i="0" baseline="0" noProof="0" dirty="0">
              <a:ln>
                <a:noFill/>
              </a:ln>
              <a:solidFill>
                <a:schemeClr val="dk1">
                  <a:lumMod val="75000"/>
                  <a:lumOff val="25000"/>
                </a:schemeClr>
              </a:solidFill>
              <a:effectLst/>
              <a:uLnTx/>
              <a:uFillTx/>
              <a:latin typeface="Arial" panose="020B0604020202020204" pitchFamily="34" charset="0"/>
              <a:ea typeface="隶书" panose="02010509060101010101" pitchFamily="49" charset="-122"/>
            </a:endParaRPr>
          </a:p>
        </p:txBody>
      </p:sp>
      <p:sp>
        <p:nvSpPr>
          <p:cNvPr id="20" name="标题 19"/>
          <p:cNvSpPr>
            <a:spLocks noGrp="1"/>
          </p:cNvSpPr>
          <p:nvPr>
            <p:ph type="title"/>
            <p:custDataLst>
              <p:tags r:id="rId2"/>
            </p:custDataLst>
          </p:nvPr>
        </p:nvSpPr>
        <p:spPr/>
        <p:txBody>
          <a:bodyPr>
            <a:normAutofit/>
          </a:bodyPr>
          <a:lstStyle/>
          <a:p>
            <a:pPr lvl="0"/>
            <a:r>
              <a:rPr lang="zh-CN" altLang="en-US" sz="360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rPr>
              <a:t>摘要</a:t>
            </a:r>
            <a:endParaRPr lang="zh-CN" altLang="en-US" sz="360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endParaRPr>
          </a:p>
        </p:txBody>
      </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4" name="图片 3"/>
          <p:cNvPicPr/>
          <p:nvPr>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8" name="图片 7"/>
          <p:cNvPicPr/>
          <p:nvPr>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cxnSp>
        <p:nvCxnSpPr>
          <p:cNvPr id="6" name="直接连接符 5"/>
          <p:cNvCxnSpPr/>
          <p:nvPr>
            <p:custDataLst>
              <p:tags r:id="rId7"/>
            </p:custDataLst>
          </p:nvPr>
        </p:nvCxnSpPr>
        <p:spPr>
          <a:xfrm>
            <a:off x="457204" y="3048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矩形 8"/>
          <p:cNvSpPr/>
          <p:nvPr>
            <p:custDataLst>
              <p:tags r:id="rId8"/>
            </p:custDataLst>
          </p:nvPr>
        </p:nvSpPr>
        <p:spPr>
          <a:xfrm>
            <a:off x="1115379" y="918453"/>
            <a:ext cx="9934947" cy="5325324"/>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隶书" panose="02010509060101010101" pitchFamily="49" charset="-122"/>
              <a:ea typeface="隶书" panose="02010509060101010101" pitchFamily="49" charset="-122"/>
              <a:cs typeface="+mn-ea"/>
              <a:sym typeface="+mn-lt"/>
            </a:endParaRPr>
          </a:p>
        </p:txBody>
      </p:sp>
      <p:cxnSp>
        <p:nvCxnSpPr>
          <p:cNvPr id="10" name="直接连接符 9"/>
          <p:cNvCxnSpPr/>
          <p:nvPr>
            <p:custDataLst>
              <p:tags r:id="rId9"/>
            </p:custDataLst>
          </p:nvPr>
        </p:nvCxnSpPr>
        <p:spPr>
          <a:xfrm>
            <a:off x="1278123" y="609371"/>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0"/>
            </p:custDataLst>
          </p:nvPr>
        </p:nvCxnSpPr>
        <p:spPr>
          <a:xfrm>
            <a:off x="1115377" y="686026"/>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1"/>
            </p:custDataLst>
          </p:nvPr>
        </p:nvCxnSpPr>
        <p:spPr>
          <a:xfrm>
            <a:off x="10631342" y="6031678"/>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2"/>
            </p:custDataLst>
          </p:nvPr>
        </p:nvCxnSpPr>
        <p:spPr>
          <a:xfrm>
            <a:off x="10468596" y="6108332"/>
            <a:ext cx="444527" cy="444527"/>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6"/>
          <p:cNvSpPr txBox="1"/>
          <p:nvPr>
            <p:custDataLst>
              <p:tags r:id="rId13"/>
            </p:custDataLst>
          </p:nvPr>
        </p:nvSpPr>
        <p:spPr>
          <a:xfrm>
            <a:off x="1412527" y="1180231"/>
            <a:ext cx="9340650" cy="4801767"/>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
</a:t>
            </a:r>
            <a:r>
              <a:rPr lang="zh-CN" altLang="en-US" sz="24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摘要：习近平总书记在党的二十大报告中指出，“传承中华优秀传统文化”。对高中生开展中华优秀传统文化的教育，提升高中生传统孝文化认知，会帮助他们形成优良的品德，强化他们的感恩思想、亲情意识，产生积极的价值观和人生观，构建和谐家庭和社会，担负起建设中国特色社会主义、实现中华民族的伟大复兴的中国梦的历史使命。
关键词:提升 高中生 孝文化 认知</a:t>
            </a:r>
            <a:endParaRPr lang="zh-CN" altLang="en-US" sz="24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endParaRPr>
          </a:p>
        </p:txBody>
      </p:sp>
    </p:spTree>
    <p:custDataLst>
      <p:tags r:id="rId14"/>
    </p:custData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custDataLst>
              <p:tags r:id="rId1"/>
            </p:custDataLst>
          </p:nvPr>
        </p:nvSpPr>
        <p:spPr>
          <a:xfrm>
            <a:off x="5377815" y="1918970"/>
            <a:ext cx="1483360" cy="1445260"/>
          </a:xfrm>
          <a:prstGeom prst="rect">
            <a:avLst/>
          </a:prstGeom>
          <a:noFill/>
        </p:spPr>
        <p:txBody>
          <a:bodyPr wrap="square" rtlCol="0">
            <a:normAutofit/>
          </a:bodyPr>
          <a:lstStyle/>
          <a:p>
            <a:pPr marL="0" marR="0" lvl="0" indent="0" algn="ctr" defTabSz="914400" rtl="0" eaLnBrk="1" fontAlgn="auto" latinLnBrk="0" hangingPunct="1">
              <a:lnSpc>
                <a:spcPct val="100000"/>
              </a:lnSpc>
              <a:spcBef>
                <a:spcPts val="0"/>
              </a:spcBef>
              <a:spcAft>
                <a:spcPts val="0"/>
              </a:spcAft>
              <a:buClrTx/>
              <a:buSzTx/>
              <a:buFontTx/>
              <a:buNone/>
            </a:pPr>
            <a:r>
              <a:rPr kumimoji="0" lang="zh-CN" altLang="en-US" sz="8780" i="0" baseline="0" noProof="0" dirty="0">
                <a:ln>
                  <a:noFill/>
                </a:ln>
                <a:solidFill>
                  <a:schemeClr val="dk1">
                    <a:lumMod val="75000"/>
                    <a:lumOff val="25000"/>
                  </a:schemeClr>
                </a:solidFill>
                <a:effectLst/>
                <a:uLnTx/>
                <a:uFillTx/>
                <a:latin typeface="Arial" panose="020B0604020202020204" pitchFamily="34" charset="0"/>
                <a:ea typeface="隶书" panose="02010509060101010101" pitchFamily="49" charset="-122"/>
              </a:rPr>
              <a:t>0</a:t>
            </a:r>
            <a:r>
              <a:rPr kumimoji="0" lang="en-US" altLang="zh-CN" sz="8780" i="0" baseline="0" noProof="0" dirty="0">
                <a:ln>
                  <a:noFill/>
                </a:ln>
                <a:solidFill>
                  <a:schemeClr val="dk1">
                    <a:lumMod val="75000"/>
                    <a:lumOff val="25000"/>
                  </a:schemeClr>
                </a:solidFill>
                <a:effectLst/>
                <a:uLnTx/>
                <a:uFillTx/>
                <a:latin typeface="Arial" panose="020B0604020202020204" pitchFamily="34" charset="0"/>
                <a:ea typeface="隶书" panose="02010509060101010101" pitchFamily="49" charset="-122"/>
              </a:rPr>
              <a:t>2</a:t>
            </a:r>
            <a:endParaRPr kumimoji="0" lang="en-US" altLang="zh-CN" sz="8780" i="0" baseline="0" noProof="0" dirty="0">
              <a:ln>
                <a:noFill/>
              </a:ln>
              <a:solidFill>
                <a:schemeClr val="dk1">
                  <a:lumMod val="75000"/>
                  <a:lumOff val="25000"/>
                </a:schemeClr>
              </a:solidFill>
              <a:effectLst/>
              <a:uLnTx/>
              <a:uFillTx/>
              <a:latin typeface="Arial" panose="020B0604020202020204" pitchFamily="34" charset="0"/>
              <a:ea typeface="隶书" panose="02010509060101010101" pitchFamily="49" charset="-122"/>
            </a:endParaRPr>
          </a:p>
        </p:txBody>
      </p:sp>
      <p:sp>
        <p:nvSpPr>
          <p:cNvPr id="20" name="标题 19"/>
          <p:cNvSpPr>
            <a:spLocks noGrp="1"/>
          </p:cNvSpPr>
          <p:nvPr>
            <p:ph type="title"/>
            <p:custDataLst>
              <p:tags r:id="rId2"/>
            </p:custDataLst>
          </p:nvPr>
        </p:nvSpPr>
        <p:spPr/>
        <p:txBody>
          <a:bodyPr>
            <a:normAutofit/>
          </a:bodyPr>
          <a:lstStyle/>
          <a:p>
            <a:pPr lvl="0"/>
            <a:r>
              <a:rPr lang="zh-CN" altLang="en-US" sz="3600" spc="100" dirty="0" smtClean="0">
                <a:ln w="3175">
                  <a:noFill/>
                  <a:prstDash val="dash"/>
                </a:ln>
                <a:solidFill>
                  <a:schemeClr val="dk1">
                    <a:lumMod val="75000"/>
                    <a:lumOff val="25000"/>
                  </a:schemeClr>
                </a:solidFill>
                <a:effectLst/>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rPr>
              <a:t>研究背景</a:t>
            </a:r>
            <a:endParaRPr lang="zh-CN" altLang="en-US" sz="360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endParaRPr>
          </a:p>
        </p:txBody>
      </p:sp>
    </p:spTree>
    <p:custDataLst>
      <p:tags r:id="rId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2" name="图片 1"/>
          <p:cNvPicPr/>
          <p:nvPr>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8" name="图片 7"/>
          <p:cNvPicPr/>
          <p:nvPr>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rPr>
              <a:t>研究背景</a:t>
            </a:r>
            <a:endParaRPr lang="zh-CN" dirty="0" err="1">
              <a:solidFill>
                <a:schemeClr val="dk1"/>
              </a:solidFill>
              <a:latin typeface="汉仪尚巍手书W" panose="00020600040101010101" pitchFamily="18" charset="-122"/>
              <a:ea typeface="汉仪尚巍手书W" panose="00020600040101010101" pitchFamily="18" charset="-122"/>
              <a:sym typeface="微软雅黑" panose="020B0503020204020204" charset="-122"/>
            </a:endParaRPr>
          </a:p>
        </p:txBody>
      </p:sp>
      <p:sp>
        <p:nvSpPr>
          <p:cNvPr id="11" name="Title 6"/>
          <p:cNvSpPr txBox="1"/>
          <p:nvPr>
            <p:custDataLst>
              <p:tags r:id="rId9"/>
            </p:custDataLst>
          </p:nvPr>
        </p:nvSpPr>
        <p:spPr>
          <a:xfrm>
            <a:off x="457200" y="1394460"/>
            <a:ext cx="11277600" cy="46062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习近平总书记在党的二十大报告中指出，“传承中华优秀传统文化”。中华孝文化是中华优秀传统文化的基石和基因。孔子曰:“孝悌也者，其为仁之本也”，孝是做人的根本，是中华民族优良的传统美德，历来有着极高的社会地位，在中国古代产生了深远的影响，曾经发挥过教育民众、稳定社会、团结民族的作用，是传统伦理文化、社会、政治生活的基石。孝是“修身、齐家、治国、平天下”的根基，是我们伟大民族的瑰宝。
伴随着我国经济的不断发展，中国人的世界观、价值观趋于多元化、动荡化。一部分高中生的世界观、人生观、价值观也出现了变化，特别是信息爆炸的现在，享乐主义、拜金主义以及个人主义突显，产生了亲情观念缺失、感恩思想淡薄，没有责任感的现象。他们有的感恩意识薄弱，不体谅家长工作的艰辛，不好好学习，只知道吃喝玩乐；有的对父母呼之即来、挥之即去；有的甚至对父母拳打脚踢等等，这些现象是高中生对传统孝文化认知缺失的表现，对构建和谐社会，对传播中华文明，推动中国文化更好地走向世界，存在着消极影响。</a:t>
            </a:r>
            <a:endParaRPr lang="zh-CN" altLang="en-US" sz="20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endParaRPr>
          </a:p>
        </p:txBody>
      </p:sp>
    </p:spTree>
    <p:custDataLst>
      <p:tags r:id="rId10"/>
    </p:custData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custDataLst>
              <p:tags r:id="rId1"/>
            </p:custDataLst>
          </p:nvPr>
        </p:nvSpPr>
        <p:spPr>
          <a:xfrm>
            <a:off x="5377815" y="1918970"/>
            <a:ext cx="1483360" cy="1445260"/>
          </a:xfrm>
          <a:prstGeom prst="rect">
            <a:avLst/>
          </a:prstGeom>
          <a:noFill/>
        </p:spPr>
        <p:txBody>
          <a:bodyPr wrap="square" rtlCol="0">
            <a:normAutofit/>
          </a:bodyPr>
          <a:lstStyle/>
          <a:p>
            <a:pPr marL="0" marR="0" lvl="0" indent="0" algn="ctr" defTabSz="914400" rtl="0" eaLnBrk="1" fontAlgn="auto" latinLnBrk="0" hangingPunct="1">
              <a:lnSpc>
                <a:spcPct val="100000"/>
              </a:lnSpc>
              <a:spcBef>
                <a:spcPts val="0"/>
              </a:spcBef>
              <a:spcAft>
                <a:spcPts val="0"/>
              </a:spcAft>
              <a:buClrTx/>
              <a:buSzTx/>
              <a:buFontTx/>
              <a:buNone/>
            </a:pPr>
            <a:r>
              <a:rPr kumimoji="0" lang="zh-CN" altLang="en-US" sz="8780" i="0" baseline="0" noProof="0" dirty="0">
                <a:ln>
                  <a:noFill/>
                </a:ln>
                <a:solidFill>
                  <a:schemeClr val="dk1">
                    <a:lumMod val="75000"/>
                    <a:lumOff val="25000"/>
                  </a:schemeClr>
                </a:solidFill>
                <a:effectLst/>
                <a:uLnTx/>
                <a:uFillTx/>
                <a:latin typeface="Arial" panose="020B0604020202020204" pitchFamily="34" charset="0"/>
                <a:ea typeface="隶书" panose="02010509060101010101" pitchFamily="49" charset="-122"/>
              </a:rPr>
              <a:t>0</a:t>
            </a:r>
            <a:r>
              <a:rPr kumimoji="0" lang="en-US" altLang="zh-CN" sz="8780" i="0" baseline="0" noProof="0" dirty="0">
                <a:ln>
                  <a:noFill/>
                </a:ln>
                <a:solidFill>
                  <a:schemeClr val="dk1">
                    <a:lumMod val="75000"/>
                    <a:lumOff val="25000"/>
                  </a:schemeClr>
                </a:solidFill>
                <a:effectLst/>
                <a:uLnTx/>
                <a:uFillTx/>
                <a:latin typeface="Arial" panose="020B0604020202020204" pitchFamily="34" charset="0"/>
                <a:ea typeface="隶书" panose="02010509060101010101" pitchFamily="49" charset="-122"/>
              </a:rPr>
              <a:t>3</a:t>
            </a:r>
            <a:endParaRPr kumimoji="0" lang="en-US" altLang="zh-CN" sz="8780" i="0" baseline="0" noProof="0" dirty="0">
              <a:ln>
                <a:noFill/>
              </a:ln>
              <a:solidFill>
                <a:schemeClr val="dk1">
                  <a:lumMod val="75000"/>
                  <a:lumOff val="25000"/>
                </a:schemeClr>
              </a:solidFill>
              <a:effectLst/>
              <a:uLnTx/>
              <a:uFillTx/>
              <a:latin typeface="Arial" panose="020B0604020202020204" pitchFamily="34" charset="0"/>
              <a:ea typeface="隶书" panose="02010509060101010101" pitchFamily="49" charset="-122"/>
            </a:endParaRPr>
          </a:p>
        </p:txBody>
      </p:sp>
      <p:sp>
        <p:nvSpPr>
          <p:cNvPr id="20" name="标题 19"/>
          <p:cNvSpPr>
            <a:spLocks noGrp="1"/>
          </p:cNvSpPr>
          <p:nvPr>
            <p:ph type="title"/>
            <p:custDataLst>
              <p:tags r:id="rId2"/>
            </p:custDataLst>
          </p:nvPr>
        </p:nvSpPr>
        <p:spPr/>
        <p:txBody>
          <a:bodyPr>
            <a:normAutofit/>
          </a:bodyPr>
          <a:lstStyle/>
          <a:p>
            <a:pPr lvl="0"/>
            <a:r>
              <a:rPr lang="zh-CN" altLang="en-US" sz="360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rPr>
              <a:t>研究意义</a:t>
            </a:r>
            <a:endParaRPr lang="zh-CN" altLang="en-US" dirty="0">
              <a:solidFill>
                <a:schemeClr val="dk1">
                  <a:lumMod val="75000"/>
                  <a:lumOff val="25000"/>
                </a:schemeClr>
              </a:solidFill>
              <a:uFillTx/>
              <a:ea typeface="汉仪尚巍手书W" panose="00020600040101010101" pitchFamily="18" charset="-122"/>
            </a:endParaRPr>
          </a:p>
        </p:txBody>
      </p:sp>
    </p:spTree>
    <p:custDataLst>
      <p:tags r:id="rId3"/>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5" name="图片 4"/>
          <p:cNvPicPr/>
          <p:nvPr>
            <p:custDataLst>
              <p:tags r:id="rId1"/>
            </p:custDataLst>
          </p:nvPr>
        </p:nvPicPr>
        <p:blipFill>
          <a:blip r:embed="rId2" r:link="rId3" cstate="print">
            <a:extLst>
              <a:ext uri="{28A0092B-C50C-407E-A947-70E740481C1C}">
                <a14:useLocalDpi xmlns:a14="http://schemas.microsoft.com/office/drawing/2010/main" val="0"/>
              </a:ext>
            </a:extLst>
          </a:blip>
          <a:stretch>
            <a:fillRect/>
          </a:stretch>
        </p:blipFill>
        <p:spPr>
          <a:xfrm>
            <a:off x="10807065" y="5760085"/>
            <a:ext cx="1268730" cy="981075"/>
          </a:xfrm>
          <a:prstGeom prst="rect">
            <a:avLst/>
          </a:prstGeom>
        </p:spPr>
      </p:pic>
      <p:pic>
        <p:nvPicPr>
          <p:cNvPr id="8" name="图片 7"/>
          <p:cNvPicPr/>
          <p:nvPr>
            <p:custDataLst>
              <p:tags r:id="rId4"/>
            </p:custDataLst>
          </p:nvPr>
        </p:nvPicPr>
        <p:blipFill>
          <a:blip r:embed="rId5" r:link="rId6" cstate="print">
            <a:extLst>
              <a:ext uri="{28A0092B-C50C-407E-A947-70E740481C1C}">
                <a14:useLocalDpi xmlns:a14="http://schemas.microsoft.com/office/drawing/2010/main" val="0"/>
              </a:ext>
            </a:extLst>
          </a:blip>
          <a:stretch>
            <a:fillRect/>
          </a:stretch>
        </p:blipFill>
        <p:spPr>
          <a:xfrm>
            <a:off x="58420" y="5760720"/>
            <a:ext cx="1249680" cy="980440"/>
          </a:xfrm>
          <a:prstGeom prst="rect">
            <a:avLst/>
          </a:prstGeom>
        </p:spPr>
      </p:pic>
      <p:cxnSp>
        <p:nvCxnSpPr>
          <p:cNvPr id="3" name="直接连接符 2"/>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b="0" spc="100" dirty="0" smtClean="0">
                <a:ln w="3175">
                  <a:noFill/>
                  <a:prstDash val="dash"/>
                </a:ln>
                <a:solidFill>
                  <a:schemeClr val="dk1">
                    <a:lumMod val="75000"/>
                    <a:lumOff val="25000"/>
                  </a:schemeClr>
                </a:solidFill>
                <a:effectLst/>
                <a:uFillTx/>
                <a:latin typeface="隶书" panose="02010509060101010101" pitchFamily="49" charset="-122"/>
                <a:ea typeface="隶书" panose="02010509060101010101" pitchFamily="49" charset="-122"/>
                <a:cs typeface="隶书" panose="02010509060101010101" pitchFamily="49" charset="-122"/>
                <a:sym typeface="微软雅黑" panose="020B0503020204020204" charset="-122"/>
              </a:rPr>
              <a:t>理论意义</a:t>
            </a:r>
            <a:endParaRPr lang="zh-CN" dirty="0" err="1">
              <a:solidFill>
                <a:schemeClr val="dk1"/>
              </a:solidFill>
              <a:latin typeface="汉仪尚巍手书W" panose="00020600040101010101" pitchFamily="18" charset="-122"/>
              <a:ea typeface="汉仪尚巍手书W" panose="00020600040101010101" pitchFamily="18" charset="-122"/>
              <a:sym typeface="微软雅黑" panose="020B0503020204020204" charset="-122"/>
            </a:endParaRPr>
          </a:p>
        </p:txBody>
      </p:sp>
      <p:sp>
        <p:nvSpPr>
          <p:cNvPr id="2" name="矩形 1"/>
          <p:cNvSpPr/>
          <p:nvPr>
            <p:custDataLst>
              <p:tags r:id="rId9"/>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隶书" panose="02010509060101010101" pitchFamily="49" charset="-122"/>
              <a:ea typeface="隶书" panose="02010509060101010101" pitchFamily="49" charset="-122"/>
              <a:cs typeface="+mn-ea"/>
              <a:sym typeface="+mn-lt"/>
            </a:endParaRPr>
          </a:p>
        </p:txBody>
      </p:sp>
      <p:cxnSp>
        <p:nvCxnSpPr>
          <p:cNvPr id="10" name="直接连接符 9"/>
          <p:cNvCxnSpPr/>
          <p:nvPr>
            <p:custDataLst>
              <p:tags r:id="rId10"/>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1"/>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2"/>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3"/>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4"/>
            </p:custDataLst>
          </p:nvPr>
        </p:nvSpPr>
        <p:spPr>
          <a:xfrm>
            <a:off x="1892883" y="1977452"/>
            <a:ext cx="8382634"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0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rPr>
              <a:t>党的二十大报告指出，“实施公民道德建设工程，弘扬中华传统美德，加强家庭家教家风建设，加强和改进未成年人思想道德建设，推动明大德、守公德、严私德，提高人民道德水准和文明素质。”现代文明需要优秀孝文化熏陶，加强孝文化的道德教育可以助力公民道德建设。青年引领社会风气之先，代表着祖国的未来，也代表着民族的希望。高中生是大学生预备军，是社会文明道德风尚的主要传承者，也是社会主义事业的建设者以及接班人。培养他们的感恩意识、亲情意识、爱国意识，提升他们的孝文化认知，有利于促进高中生个人的发展和进步。</a:t>
            </a:r>
            <a:endParaRPr lang="zh-CN" altLang="en-US" sz="2000" spc="100" dirty="0">
              <a:ln w="3175">
                <a:noFill/>
                <a:prstDash val="dash"/>
              </a:ln>
              <a:solidFill>
                <a:schemeClr val="dk1">
                  <a:lumMod val="75000"/>
                  <a:lumOff val="25000"/>
                </a:schemeClr>
              </a:solidFill>
              <a:uFillTx/>
              <a:latin typeface="隶书" panose="02010509060101010101" pitchFamily="49" charset="-122"/>
              <a:ea typeface="隶书" panose="02010509060101010101" pitchFamily="49" charset="-122"/>
              <a:cs typeface="隶书" panose="02010509060101010101" pitchFamily="49" charset="-122"/>
            </a:endParaRPr>
          </a:p>
        </p:txBody>
      </p:sp>
    </p:spTree>
    <p:custDataLst>
      <p:tags r:id="rId15"/>
    </p:custDataLst>
  </p:cSld>
  <p:clrMapOvr>
    <a:masterClrMapping/>
  </p:clrMapOvr>
  <p:transition spd="med"/>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topBottom"/>
  <p:tag name="KSO_WM_SLIDE_BK_DARK_LIGHT" val="2"/>
</p:tagLst>
</file>

<file path=ppt/tags/tag10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bottomTop"/>
  <p:tag name="KSO_WM_SLIDE_BK_DARK_LIGHT" val="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navigation"/>
  <p:tag name="KSO_WM_SLIDE_BK_DARK_LIGHT" val="2"/>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belt"/>
  <p:tag name="KSO_WM_SLIDE_BK_DARK_LIGHT" val="2"/>
</p:tagLst>
</file>

<file path=ppt/tags/tag13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3614"/>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3614"/>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TEMPLATE_SUBCATEGORY" val="17"/>
  <p:tag name="KSO_WM_TEMPLATE_MASTER_TYPE" val="1"/>
  <p:tag name="KSO_WM_TEMPLATE_COLOR_TYPE" val="1"/>
  <p:tag name="KSO_WM_TAG_VERSION" val="1.0"/>
  <p:tag name="KSO_WM_BEAUTIFY_FLAG" val="#wm#"/>
  <p:tag name="KSO_WM_TEMPLATE_CATEGORY" val="custom"/>
  <p:tag name="KSO_WM_TEMPLATE_INDEX" val="20203614"/>
  <p:tag name="KSO_WM_TEMPLATE_MASTER_THUMB_INDEX" val="12"/>
  <p:tag name="KSO_WM_TEMPLATE_THUMBS_INDEX" val="1、5、9、10、11、12、13、14、15、17"/>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614_1*a*1"/>
  <p:tag name="KSO_WM_TEMPLATE_CATEGORY" val="custom"/>
  <p:tag name="KSO_WM_TEMPLATE_INDEX" val="20203614"/>
  <p:tag name="KSO_WM_UNIT_LAYERLEVEL" val="1"/>
  <p:tag name="KSO_WM_TAG_VERSION" val="1.0"/>
  <p:tag name="KSO_WM_BEAUTIFY_FLAG" val="#wm#"/>
  <p:tag name="KSO_WM_UNIT_ISCONTENTSTITLE" val="0"/>
  <p:tag name="KSO_WM_UNIT_PRESET_TEXT" val="中国古韵文化通用模板"/>
  <p:tag name="KSO_WM_UNIT_NOCLEAR" val="0"/>
  <p:tag name="KSO_WM_UNIT_VALUE" val="12"/>
  <p:tag name="KSO_WM_UNIT_TYPE" val="a"/>
  <p:tag name="KSO_WM_UNIT_INDEX" val="1"/>
  <p:tag name="KSO_WM_UNIT_ISNUMDGMTITLE" val="0"/>
  <p:tag name="KSO_WM_UNIT_TEXT_FILL_FORE_SCHEMECOLOR_INDEX_BRIGHTNESS" val="0.15"/>
  <p:tag name="KSO_WM_UNIT_TEXT_FILL_FORE_SCHEMECOLOR_INDEX" val="13"/>
  <p:tag name="KSO_WM_UNIT_TEXT_FILL_TYPE" val="1"/>
</p:tagLst>
</file>

<file path=ppt/tags/tag152.xml><?xml version="1.0" encoding="utf-8"?>
<p:tagLst xmlns:p="http://schemas.openxmlformats.org/presentationml/2006/main">
  <p:tag name="KSO_WM_UNIT_ISCONTENTSTITLE" val="0"/>
  <p:tag name="KSO_WM_UNIT_PRESET_TEXT" val="汇报日期"/>
  <p:tag name="KSO_WM_UNIT_NOCLEAR" val="0"/>
  <p:tag name="KSO_WM_UNIT_VALUE" val="10"/>
  <p:tag name="KSO_WM_UNIT_HIGHLIGHT" val="0"/>
  <p:tag name="KSO_WM_UNIT_COMPATIBLE" val="0"/>
  <p:tag name="KSO_WM_UNIT_DIAGRAM_ISNUMVISUAL" val="0"/>
  <p:tag name="KSO_WM_UNIT_DIAGRAM_ISREFERUNIT" val="0"/>
  <p:tag name="KSO_WM_UNIT_TYPE" val="b"/>
  <p:tag name="KSO_WM_UNIT_INDEX" val="3"/>
  <p:tag name="KSO_WM_UNIT_ID" val="custom20203614_1*b*3"/>
  <p:tag name="KSO_WM_TEMPLATE_CATEGORY" val="custom"/>
  <p:tag name="KSO_WM_TEMPLATE_INDEX" val="20203614"/>
  <p:tag name="KSO_WM_UNIT_LAYERLEVEL" val="1"/>
  <p:tag name="KSO_WM_TAG_VERSION" val="1.0"/>
  <p:tag name="KSO_WM_BEAUTIFY_FLAG" val="#wm#"/>
  <p:tag name="KSO_WM_UNIT_ISNUMDGMTITLE" val="0"/>
  <p:tag name="KSO_WM_UNIT_TEXT_FILL_FORE_SCHEMECOLOR_INDEX_BRIGHTNESS" val="0"/>
  <p:tag name="KSO_WM_UNIT_TEXT_FILL_FORE_SCHEMECOLOR_INDEX" val="5"/>
  <p:tag name="KSO_WM_UNIT_TEXT_FILL_TYPE" val="1"/>
</p:tagLst>
</file>

<file path=ppt/tags/tag153.xml><?xml version="1.0" encoding="utf-8"?>
<p:tagLst xmlns:p="http://schemas.openxmlformats.org/presentationml/2006/main">
  <p:tag name="KSO_WM_SLIDE_ID" val="custom20203614_1"/>
  <p:tag name="KSO_WM_TEMPLATE_SUBCATEGORY" val="17"/>
  <p:tag name="KSO_WM_TEMPLATE_MASTER_TYPE" val="1"/>
  <p:tag name="KSO_WM_TEMPLATE_COLOR_TYPE" val="1"/>
  <p:tag name="KSO_WM_SLIDE_ITEM_CNT" val="0"/>
  <p:tag name="KSO_WM_SLIDE_INDEX" val="1"/>
  <p:tag name="KSO_WM_TAG_VERSION" val="1.0"/>
  <p:tag name="KSO_WM_BEAUTIFY_FLAG" val="#wm#"/>
  <p:tag name="KSO_WM_TEMPLATE_CATEGORY" val="custom"/>
  <p:tag name="KSO_WM_TEMPLATE_INDEX" val="20203614"/>
  <p:tag name="KSO_WM_SLIDE_TYPE" val="title"/>
  <p:tag name="KSO_WM_SLIDE_SUBTYPE" val="pureTxt"/>
  <p:tag name="KSO_WM_SLIDE_LAYOUT" val="a_b"/>
  <p:tag name="KSO_WM_SLIDE_LAYOUT_CNT" val="1_3"/>
  <p:tag name="KSO_WM_TEMPLATE_MASTER_THUMB_INDEX" val="12"/>
  <p:tag name="KSO_WM_TEMPLATE_THUMBS_INDEX" val="1、5、9、10、11、12、13、14、15、17"/>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02990_5*i*1"/>
  <p:tag name="KSO_WM_TEMPLATE_CATEGORY" val="custom"/>
  <p:tag name="KSO_WM_TEMPLATE_INDEX" val="20202990"/>
  <p:tag name="KSO_WM_UNIT_LAYERLEVEL" val="1"/>
  <p:tag name="KSO_WM_TAG_VERSION" val="1.0"/>
  <p:tag name="KSO_WM_BEAUTIFY_FLAG" val="#wm#"/>
  <p:tag name="KSO_WM_UNIT_FILL_FORE_SCHEMECOLOR_INDEX_BRIGHTNESS" val="0.25"/>
  <p:tag name="KSO_WM_UNIT_FILL_FORE_SCHEMECOLOR_INDEX" val="13"/>
  <p:tag name="KSO_WM_UNIT_FILL_TYPE" val="1"/>
  <p:tag name="KSO_WM_UNIT_TEXT_FILL_FORE_SCHEMECOLOR_INDEX_BRIGHTNESS" val="0"/>
  <p:tag name="KSO_WM_UNIT_TEXT_FILL_FORE_SCHEMECOLOR_INDEX" val="2"/>
  <p:tag name="KSO_WM_UNIT_TEXT_FILL_TYPE" val="1"/>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custom20202990_5*l_i*1_1"/>
  <p:tag name="KSO_WM_TEMPLATE_CATEGORY" val="custom"/>
  <p:tag name="KSO_WM_TEMPLATE_INDEX" val="20202990"/>
  <p:tag name="KSO_WM_UNIT_LAYERLEVEL" val="1_1"/>
  <p:tag name="KSO_WM_TAG_VERSION" val="1.0"/>
  <p:tag name="KSO_WM_BEAUTIFY_FLAG" val="#wm#"/>
  <p:tag name="KSO_WM_UNIT_LINE_FORE_SCHEMECOLOR_INDEX_BRIGHTNESS" val="-0.25"/>
  <p:tag name="KSO_WM_UNIT_LINE_FORE_SCHEMECOLOR_INDEX" val="14"/>
  <p:tag name="KSO_WM_UNIT_LINE_FILL_TYPE" val="2"/>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custom20202990_5*l_h_i*1_1_1"/>
  <p:tag name="KSO_WM_TEMPLATE_CATEGORY" val="custom"/>
  <p:tag name="KSO_WM_TEMPLATE_INDEX" val="20202990"/>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custom20202990_5*l_h_i*1_2_1"/>
  <p:tag name="KSO_WM_TEMPLATE_CATEGORY" val="custom"/>
  <p:tag name="KSO_WM_TEMPLATE_INDEX" val="20202990"/>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custom20202990_5*l_h_i*1_3_1"/>
  <p:tag name="KSO_WM_TEMPLATE_CATEGORY" val="custom"/>
  <p:tag name="KSO_WM_TEMPLATE_INDEX" val="20202990"/>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Lst>
</file>

<file path=ppt/tags/tag161.xml><?xml version="1.0" encoding="utf-8"?>
<p:tagLst xmlns:p="http://schemas.openxmlformats.org/presentationml/2006/main">
  <p:tag name="KSO_WM_UNIT_ISCONTENTSTITLE" val="1"/>
  <p:tag name="KSO_WM_UNIT_ISNUMDGMTITLE" val="0"/>
  <p:tag name="KSO_WM_UNIT_NOCLEAR" val="0"/>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2990_5*a*1"/>
  <p:tag name="KSO_WM_TEMPLATE_CATEGORY" val="custom"/>
  <p:tag name="KSO_WM_TEMPLATE_INDEX" val="20202990"/>
  <p:tag name="KSO_WM_UNIT_LAYERLEVEL" val="1"/>
  <p:tag name="KSO_WM_TAG_VERSION" val="1.0"/>
  <p:tag name="KSO_WM_BEAUTIFY_FLAG" val="#wm#"/>
  <p:tag name="KSO_WM_UNIT_PRESET_TEXT" val="目录"/>
  <p:tag name="KSO_WM_UNIT_TEXT_FILL_FORE_SCHEMECOLOR_INDEX_BRIGHTNESS" val="0.15"/>
  <p:tag name="KSO_WM_UNIT_TEXT_FILL_FORE_SCHEMECOLOR_INDEX" val="13"/>
  <p:tag name="KSO_WM_UNIT_TEXT_FILL_TYPE" val="1"/>
</p:tagLst>
</file>

<file path=ppt/tags/tag162.xml><?xml version="1.0" encoding="utf-8"?>
<p:tagLst xmlns:p="http://schemas.openxmlformats.org/presentationml/2006/main">
  <p:tag name="KSO_WM_UNIT_ISCONTENTSTITLE" val="0"/>
  <p:tag name="KSO_WM_UNIT_ISNUMDGMTITLE" val="0"/>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custom20202990_5*l_h_f*1_1_1"/>
  <p:tag name="KSO_WM_TEMPLATE_CATEGORY" val="custom"/>
  <p:tag name="KSO_WM_TEMPLATE_INDEX" val="20202990"/>
  <p:tag name="KSO_WM_UNIT_LAYERLEVEL" val="1_1_1"/>
  <p:tag name="KSO_WM_TAG_VERSION" val="1.0"/>
  <p:tag name="KSO_WM_BEAUTIFY_FLAG" val="#wm#"/>
  <p:tag name="KSO_WM_UNIT_PRESET_TEXT" val="单击此处添加正文......"/>
  <p:tag name="KSO_WM_UNIT_TEXT_FILL_FORE_SCHEMECOLOR_INDEX_BRIGHTNESS" val="0.35"/>
  <p:tag name="KSO_WM_UNIT_TEXT_FILL_FORE_SCHEMECOLOR_INDEX" val="13"/>
  <p:tag name="KSO_WM_UNIT_TEXT_FILL_TYPE" val="1"/>
</p:tagLst>
</file>

<file path=ppt/tags/tag163.xml><?xml version="1.0" encoding="utf-8"?>
<p:tagLst xmlns:p="http://schemas.openxmlformats.org/presentationml/2006/main">
  <p:tag name="KSO_WM_UNIT_ISCONTENTSTITLE" val="0"/>
  <p:tag name="KSO_WM_UNIT_ISNUMDGMTITLE" val="0"/>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custom20202990_5*l_h_f*1_2_1"/>
  <p:tag name="KSO_WM_TEMPLATE_CATEGORY" val="custom"/>
  <p:tag name="KSO_WM_TEMPLATE_INDEX" val="20202990"/>
  <p:tag name="KSO_WM_UNIT_LAYERLEVEL" val="1_1_1"/>
  <p:tag name="KSO_WM_TAG_VERSION" val="1.0"/>
  <p:tag name="KSO_WM_BEAUTIFY_FLAG" val="#wm#"/>
  <p:tag name="KSO_WM_UNIT_PRESET_TEXT" val="单击此处添加正文......"/>
  <p:tag name="KSO_WM_UNIT_TEXT_FILL_FORE_SCHEMECOLOR_INDEX_BRIGHTNESS" val="0.35"/>
  <p:tag name="KSO_WM_UNIT_TEXT_FILL_FORE_SCHEMECOLOR_INDEX" val="13"/>
  <p:tag name="KSO_WM_UNIT_TEXT_FILL_TYPE" val="1"/>
</p:tagLst>
</file>

<file path=ppt/tags/tag164.xml><?xml version="1.0" encoding="utf-8"?>
<p:tagLst xmlns:p="http://schemas.openxmlformats.org/presentationml/2006/main">
  <p:tag name="KSO_WM_UNIT_ISCONTENTSTITLE" val="0"/>
  <p:tag name="KSO_WM_UNIT_ISNUMDGMTITLE" val="0"/>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custom20202990_5*l_h_f*1_3_1"/>
  <p:tag name="KSO_WM_TEMPLATE_CATEGORY" val="custom"/>
  <p:tag name="KSO_WM_TEMPLATE_INDEX" val="20202990"/>
  <p:tag name="KSO_WM_UNIT_LAYERLEVEL" val="1_1_1"/>
  <p:tag name="KSO_WM_TAG_VERSION" val="1.0"/>
  <p:tag name="KSO_WM_BEAUTIFY_FLAG" val="#wm#"/>
  <p:tag name="KSO_WM_UNIT_PRESET_TEXT" val="单击此处添加正文......"/>
  <p:tag name="KSO_WM_UNIT_TEXT_FILL_FORE_SCHEMECOLOR_INDEX_BRIGHTNESS" val="0.35"/>
  <p:tag name="KSO_WM_UNIT_TEXT_FILL_FORE_SCHEMECOLOR_INDEX" val="13"/>
  <p:tag name="KSO_WM_UNIT_TEXT_FILL_TYPE" val="1"/>
</p:tagLst>
</file>

<file path=ppt/tags/tag165.xml><?xml version="1.0" encoding="utf-8"?>
<p:tagLst xmlns:p="http://schemas.openxmlformats.org/presentationml/2006/main">
  <p:tag name="KSO_WM_SLIDE_ID" val="custom20202990_5"/>
  <p:tag name="KSO_WM_TEMPLATE_SUBCATEGORY" val="17"/>
  <p:tag name="KSO_WM_TEMPLATE_MASTER_TYPE" val="1"/>
  <p:tag name="KSO_WM_TEMPLATE_COLOR_TYPE" val="1"/>
  <p:tag name="KSO_WM_SLIDE_TYPE" val="contents"/>
  <p:tag name="KSO_WM_SLIDE_SUBTYPE" val="diag"/>
  <p:tag name="KSO_WM_SLIDE_ITEM_CNT" val="5"/>
  <p:tag name="KSO_WM_SLIDE_INDEX" val="5"/>
  <p:tag name="KSO_WM_DIAGRAM_GROUP_CODE" val="l1-1"/>
  <p:tag name="KSO_WM_SLIDE_DIAGTYPE" val="l"/>
  <p:tag name="KSO_WM_TAG_VERSION" val="1.0"/>
  <p:tag name="KSO_WM_BEAUTIFY_FLAG" val="#wm#"/>
  <p:tag name="KSO_WM_TEMPLATE_CATEGORY" val="custom"/>
  <p:tag name="KSO_WM_TEMPLATE_INDEX" val="20202990"/>
  <p:tag name="KSO_WM_SLIDE_LAYOUT" val="a_l"/>
  <p:tag name="KSO_WM_SLIDE_LAYOUT_CNT" val="1_1"/>
  <p:tag name="KSO_WM_SLIDE_BACKGROUND_TYPE" val="general"/>
  <p:tag name="KSO_WM_SLIDE_BK_DARK_LIGHT" val="2"/>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02990_5*i*1"/>
  <p:tag name="KSO_WM_TEMPLATE_CATEGORY" val="custom"/>
  <p:tag name="KSO_WM_TEMPLATE_INDEX" val="20202990"/>
  <p:tag name="KSO_WM_UNIT_LAYERLEVEL" val="1"/>
  <p:tag name="KSO_WM_TAG_VERSION" val="1.0"/>
  <p:tag name="KSO_WM_BEAUTIFY_FLAG" val="#wm#"/>
  <p:tag name="KSO_WM_UNIT_FILL_FORE_SCHEMECOLOR_INDEX_BRIGHTNESS" val="0.25"/>
  <p:tag name="KSO_WM_UNIT_FILL_FORE_SCHEMECOLOR_INDEX" val="13"/>
  <p:tag name="KSO_WM_UNIT_FILL_TYPE" val="1"/>
  <p:tag name="KSO_WM_UNIT_TEXT_FILL_FORE_SCHEMECOLOR_INDEX_BRIGHTNESS" val="0"/>
  <p:tag name="KSO_WM_UNIT_TEXT_FILL_FORE_SCHEMECOLOR_INDEX" val="2"/>
  <p:tag name="KSO_WM_UNIT_TEXT_FILL_TYPE" val="1"/>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custom20202990_5*l_i*1_1"/>
  <p:tag name="KSO_WM_TEMPLATE_CATEGORY" val="custom"/>
  <p:tag name="KSO_WM_TEMPLATE_INDEX" val="20202990"/>
  <p:tag name="KSO_WM_UNIT_LAYERLEVEL" val="1_1"/>
  <p:tag name="KSO_WM_TAG_VERSION" val="1.0"/>
  <p:tag name="KSO_WM_BEAUTIFY_FLAG" val="#wm#"/>
  <p:tag name="KSO_WM_UNIT_LINE_FORE_SCHEMECOLOR_INDEX_BRIGHTNESS" val="-0.25"/>
  <p:tag name="KSO_WM_UNIT_LINE_FORE_SCHEMECOLOR_INDEX" val="14"/>
  <p:tag name="KSO_WM_UNIT_LINE_FILL_TYPE"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custom20202990_5*l_h_i*1_1_1"/>
  <p:tag name="KSO_WM_TEMPLATE_CATEGORY" val="custom"/>
  <p:tag name="KSO_WM_TEMPLATE_INDEX" val="20202990"/>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custom20202990_5*l_h_i*1_2_1"/>
  <p:tag name="KSO_WM_TEMPLATE_CATEGORY" val="custom"/>
  <p:tag name="KSO_WM_TEMPLATE_INDEX" val="20202990"/>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custom20202990_5*l_h_i*1_3_1"/>
  <p:tag name="KSO_WM_TEMPLATE_CATEGORY" val="custom"/>
  <p:tag name="KSO_WM_TEMPLATE_INDEX" val="20202990"/>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custom20202990_5*l_h_i*1_4_1"/>
  <p:tag name="KSO_WM_TEMPLATE_CATEGORY" val="custom"/>
  <p:tag name="KSO_WM_TEMPLATE_INDEX" val="20202990"/>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custom20202990_5*l_h_i*1_5_1"/>
  <p:tag name="KSO_WM_TEMPLATE_CATEGORY" val="custom"/>
  <p:tag name="KSO_WM_TEMPLATE_INDEX" val="20202990"/>
  <p:tag name="KSO_WM_UNIT_LAYERLEVEL" val="1_1_1"/>
  <p:tag name="KSO_WM_TAG_VERSION" val="1.0"/>
  <p:tag name="KSO_WM_BEAUTIFY_FLAG" val="#wm#"/>
  <p:tag name="KSO_WM_UNIT_TEXT_FILL_FORE_SCHEMECOLOR_INDEX_BRIGHTNESS" val="0"/>
  <p:tag name="KSO_WM_UNIT_TEXT_FILL_FORE_SCHEMECOLOR_INDEX" val="13"/>
  <p:tag name="KSO_WM_UNIT_TEXT_FILL_TYPE" val="1"/>
</p:tagLst>
</file>

<file path=ppt/tags/tag175.xml><?xml version="1.0" encoding="utf-8"?>
<p:tagLst xmlns:p="http://schemas.openxmlformats.org/presentationml/2006/main">
  <p:tag name="KSO_WM_UNIT_ISCONTENTSTITLE" val="1"/>
  <p:tag name="KSO_WM_UNIT_ISNUMDGMTITLE" val="0"/>
  <p:tag name="KSO_WM_UNIT_NOCLEAR" val="0"/>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2990_5*a*1"/>
  <p:tag name="KSO_WM_TEMPLATE_CATEGORY" val="custom"/>
  <p:tag name="KSO_WM_TEMPLATE_INDEX" val="20202990"/>
  <p:tag name="KSO_WM_UNIT_LAYERLEVEL" val="1"/>
  <p:tag name="KSO_WM_TAG_VERSION" val="1.0"/>
  <p:tag name="KSO_WM_BEAUTIFY_FLAG" val="#wm#"/>
  <p:tag name="KSO_WM_UNIT_PRESET_TEXT" val="目录"/>
  <p:tag name="KSO_WM_UNIT_TEXT_FILL_FORE_SCHEMECOLOR_INDEX_BRIGHTNESS" val="0.15"/>
  <p:tag name="KSO_WM_UNIT_TEXT_FILL_FORE_SCHEMECOLOR_INDEX" val="13"/>
  <p:tag name="KSO_WM_UNIT_TEXT_FILL_TYPE" val="1"/>
</p:tagLst>
</file>

<file path=ppt/tags/tag176.xml><?xml version="1.0" encoding="utf-8"?>
<p:tagLst xmlns:p="http://schemas.openxmlformats.org/presentationml/2006/main">
  <p:tag name="KSO_WM_UNIT_ISCONTENTSTITLE" val="0"/>
  <p:tag name="KSO_WM_UNIT_ISNUMDGMTITLE" val="0"/>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custom20202990_5*l_h_f*1_1_1"/>
  <p:tag name="KSO_WM_TEMPLATE_CATEGORY" val="custom"/>
  <p:tag name="KSO_WM_TEMPLATE_INDEX" val="20202990"/>
  <p:tag name="KSO_WM_UNIT_LAYERLEVEL" val="1_1_1"/>
  <p:tag name="KSO_WM_TAG_VERSION" val="1.0"/>
  <p:tag name="KSO_WM_BEAUTIFY_FLAG" val="#wm#"/>
  <p:tag name="KSO_WM_UNIT_PRESET_TEXT" val="单击此处添加正文......"/>
  <p:tag name="KSO_WM_UNIT_TEXT_FILL_FORE_SCHEMECOLOR_INDEX_BRIGHTNESS" val="0.35"/>
  <p:tag name="KSO_WM_UNIT_TEXT_FILL_FORE_SCHEMECOLOR_INDEX" val="13"/>
  <p:tag name="KSO_WM_UNIT_TEXT_FILL_TYPE" val="1"/>
</p:tagLst>
</file>

<file path=ppt/tags/tag177.xml><?xml version="1.0" encoding="utf-8"?>
<p:tagLst xmlns:p="http://schemas.openxmlformats.org/presentationml/2006/main">
  <p:tag name="KSO_WM_UNIT_ISCONTENTSTITLE" val="0"/>
  <p:tag name="KSO_WM_UNIT_ISNUMDGMTITLE" val="0"/>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custom20202990_5*l_h_f*1_2_1"/>
  <p:tag name="KSO_WM_TEMPLATE_CATEGORY" val="custom"/>
  <p:tag name="KSO_WM_TEMPLATE_INDEX" val="20202990"/>
  <p:tag name="KSO_WM_UNIT_LAYERLEVEL" val="1_1_1"/>
  <p:tag name="KSO_WM_TAG_VERSION" val="1.0"/>
  <p:tag name="KSO_WM_BEAUTIFY_FLAG" val="#wm#"/>
  <p:tag name="KSO_WM_UNIT_PRESET_TEXT" val="单击此处添加正文......"/>
  <p:tag name="KSO_WM_UNIT_TEXT_FILL_FORE_SCHEMECOLOR_INDEX_BRIGHTNESS" val="0.35"/>
  <p:tag name="KSO_WM_UNIT_TEXT_FILL_FORE_SCHEMECOLOR_INDEX" val="13"/>
  <p:tag name="KSO_WM_UNIT_TEXT_FILL_TYPE" val="1"/>
</p:tagLst>
</file>

<file path=ppt/tags/tag178.xml><?xml version="1.0" encoding="utf-8"?>
<p:tagLst xmlns:p="http://schemas.openxmlformats.org/presentationml/2006/main">
  <p:tag name="KSO_WM_UNIT_ISCONTENTSTITLE" val="0"/>
  <p:tag name="KSO_WM_UNIT_ISNUMDGMTITLE" val="0"/>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custom20202990_5*l_h_f*1_3_1"/>
  <p:tag name="KSO_WM_TEMPLATE_CATEGORY" val="custom"/>
  <p:tag name="KSO_WM_TEMPLATE_INDEX" val="20202990"/>
  <p:tag name="KSO_WM_UNIT_LAYERLEVEL" val="1_1_1"/>
  <p:tag name="KSO_WM_TAG_VERSION" val="1.0"/>
  <p:tag name="KSO_WM_BEAUTIFY_FLAG" val="#wm#"/>
  <p:tag name="KSO_WM_UNIT_PRESET_TEXT" val="单击此处添加正文......"/>
  <p:tag name="KSO_WM_UNIT_TEXT_FILL_FORE_SCHEMECOLOR_INDEX_BRIGHTNESS" val="0.35"/>
  <p:tag name="KSO_WM_UNIT_TEXT_FILL_FORE_SCHEMECOLOR_INDEX" val="13"/>
  <p:tag name="KSO_WM_UNIT_TEXT_FILL_TYPE" val="1"/>
</p:tagLst>
</file>

<file path=ppt/tags/tag179.xml><?xml version="1.0" encoding="utf-8"?>
<p:tagLst xmlns:p="http://schemas.openxmlformats.org/presentationml/2006/main">
  <p:tag name="KSO_WM_UNIT_ISCONTENTSTITLE" val="0"/>
  <p:tag name="KSO_WM_UNIT_ISNUMDGMTITLE" val="0"/>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custom20202990_5*l_h_f*1_4_1"/>
  <p:tag name="KSO_WM_TEMPLATE_CATEGORY" val="custom"/>
  <p:tag name="KSO_WM_TEMPLATE_INDEX" val="20202990"/>
  <p:tag name="KSO_WM_UNIT_LAYERLEVEL" val="1_1_1"/>
  <p:tag name="KSO_WM_TAG_VERSION" val="1.0"/>
  <p:tag name="KSO_WM_BEAUTIFY_FLAG" val="#wm#"/>
  <p:tag name="KSO_WM_UNIT_PRESET_TEXT" val="单击此处添加正文......"/>
  <p:tag name="KSO_WM_UNIT_TEXT_FILL_FORE_SCHEMECOLOR_INDEX_BRIGHTNESS" val="0.35"/>
  <p:tag name="KSO_WM_UNIT_TEXT_FILL_FORE_SCHEMECOLOR_INDEX" val="13"/>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UNIT_ISCONTENTSTITLE" val="0"/>
  <p:tag name="KSO_WM_UNIT_ISNUMDGMTITLE" val="0"/>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custom20202990_5*l_h_f*1_5_1"/>
  <p:tag name="KSO_WM_TEMPLATE_CATEGORY" val="custom"/>
  <p:tag name="KSO_WM_TEMPLATE_INDEX" val="20202990"/>
  <p:tag name="KSO_WM_UNIT_LAYERLEVEL" val="1_1_1"/>
  <p:tag name="KSO_WM_TAG_VERSION" val="1.0"/>
  <p:tag name="KSO_WM_BEAUTIFY_FLAG" val="#wm#"/>
  <p:tag name="KSO_WM_UNIT_PRESET_TEXT" val="单击此处添加正文......"/>
  <p:tag name="KSO_WM_UNIT_TEXT_FILL_FORE_SCHEMECOLOR_INDEX_BRIGHTNESS" val="0.35"/>
  <p:tag name="KSO_WM_UNIT_TEXT_FILL_FORE_SCHEMECOLOR_INDEX" val="13"/>
  <p:tag name="KSO_WM_UNIT_TEXT_FILL_TYPE" val="1"/>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custom20202990_5*l_h_i*1_1_1"/>
  <p:tag name="KSO_WM_TEMPLATE_CATEGORY" val="custom"/>
  <p:tag name="KSO_WM_TEMPLATE_INDEX" val="20202990"/>
  <p:tag name="KSO_WM_UNIT_LAYERLEVEL" val="1_1_1"/>
  <p:tag name="KSO_WM_TAG_VERSION" val="1.0"/>
  <p:tag name="KSO_WM_BEAUTIFY_FLAG" val=""/>
  <p:tag name="KSO_WM_UNIT_TEXT_FILL_FORE_SCHEMECOLOR_INDEX_BRIGHTNESS" val="0"/>
  <p:tag name="KSO_WM_UNIT_TEXT_FILL_FORE_SCHEMECOLOR_INDEX" val="13"/>
  <p:tag name="KSO_WM_UNIT_TEXT_FILL_TYPE" val="1"/>
</p:tagLst>
</file>

<file path=ppt/tags/tag182.xml><?xml version="1.0" encoding="utf-8"?>
<p:tagLst xmlns:p="http://schemas.openxmlformats.org/presentationml/2006/main">
  <p:tag name="KSO_WM_SLIDE_ID" val="custom20202990_5"/>
  <p:tag name="KSO_WM_TEMPLATE_SUBCATEGORY" val="17"/>
  <p:tag name="KSO_WM_TEMPLATE_MASTER_TYPE" val="1"/>
  <p:tag name="KSO_WM_TEMPLATE_COLOR_TYPE" val="1"/>
  <p:tag name="KSO_WM_SLIDE_TYPE" val="contents"/>
  <p:tag name="KSO_WM_SLIDE_SUBTYPE" val="diag"/>
  <p:tag name="KSO_WM_SLIDE_ITEM_CNT" val="5"/>
  <p:tag name="KSO_WM_SLIDE_INDEX" val="5"/>
  <p:tag name="KSO_WM_DIAGRAM_GROUP_CODE" val="l1-1"/>
  <p:tag name="KSO_WM_SLIDE_DIAGTYPE" val="l"/>
  <p:tag name="KSO_WM_TAG_VERSION" val="1.0"/>
  <p:tag name="KSO_WM_BEAUTIFY_FLAG" val="#wm#"/>
  <p:tag name="KSO_WM_TEMPLATE_CATEGORY" val="custom"/>
  <p:tag name="KSO_WM_TEMPLATE_INDEX" val="20202990"/>
  <p:tag name="KSO_WM_SLIDE_LAYOUT" val="a_l"/>
  <p:tag name="KSO_WM_SLIDE_LAYOUT_CNT" val="1_1"/>
  <p:tag name="KSO_WM_SLIDE_BACKGROUND_TYPE" val="general"/>
  <p:tag name="KSO_WM_SLIDE_BK_DARK_LIGHT" val="2"/>
</p:tagLst>
</file>

<file path=ppt/tags/tag183.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03614_9*e*1"/>
  <p:tag name="KSO_WM_TEMPLATE_CATEGORY" val="custom"/>
  <p:tag name="KSO_WM_TEMPLATE_INDEX" val="20203614"/>
  <p:tag name="KSO_WM_UNIT_LAYERLEVEL" val="1"/>
  <p:tag name="KSO_WM_TAG_VERSION" val="1.0"/>
  <p:tag name="KSO_WM_BEAUTIFY_FLAG" val="#wm#"/>
  <p:tag name="KSO_WM_UNIT_PRESET_TEXT" val="壹"/>
  <p:tag name="KSO_WM_UNIT_NOCLEAR" val="0"/>
  <p:tag name="KSO_WM_UNIT_VALUE" val="1"/>
  <p:tag name="KSO_WM_UNIT_TYPE" val="e"/>
  <p:tag name="KSO_WM_UNIT_INDEX" val="1"/>
  <p:tag name="KSO_WM_UNIT_TEXT_FILL_FORE_SCHEMECOLOR_INDEX_BRIGHTNESS" val="0.25"/>
  <p:tag name="KSO_WM_UNIT_TEXT_FILL_FORE_SCHEMECOLOR_INDEX" val="13"/>
  <p:tag name="KSO_WM_UNIT_TEXT_FILL_TYPE" val="1"/>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614_9*a*1"/>
  <p:tag name="KSO_WM_TEMPLATE_CATEGORY" val="custom"/>
  <p:tag name="KSO_WM_TEMPLATE_INDEX" val="20203614"/>
  <p:tag name="KSO_WM_UNIT_LAYERLEVEL" val="1"/>
  <p:tag name="KSO_WM_TAG_VERSION" val="1.0"/>
  <p:tag name="KSO_WM_BEAUTIFY_FLAG" val="#wm#"/>
  <p:tag name="KSO_WM_UNIT_ISCONTENTSTITLE" val="0"/>
  <p:tag name="KSO_WM_UNIT_PRESET_TEXT" val="单击此处添加文本具体内容"/>
  <p:tag name="KSO_WM_UNIT_NOCLEAR" val="0"/>
  <p:tag name="KSO_WM_UNIT_VALUE" val="20"/>
  <p:tag name="KSO_WM_UNIT_TYPE" val="a"/>
  <p:tag name="KSO_WM_UNIT_INDEX" val="1"/>
  <p:tag name="KSO_WM_UNIT_ISNUMDGMTITLE" val="0"/>
  <p:tag name="KSO_WM_UNIT_TEXT_FILL_FORE_SCHEMECOLOR_INDEX_BRIGHTNESS" val="0.25"/>
  <p:tag name="KSO_WM_UNIT_TEXT_FILL_FORE_SCHEMECOLOR_INDEX" val="13"/>
  <p:tag name="KSO_WM_UNIT_TEXT_FILL_TYPE" val="1"/>
</p:tagLst>
</file>

<file path=ppt/tags/tag185.xml><?xml version="1.0" encoding="utf-8"?>
<p:tagLst xmlns:p="http://schemas.openxmlformats.org/presentationml/2006/main">
  <p:tag name="KSO_WM_SLIDE_ID" val="custom20203614_9"/>
  <p:tag name="KSO_WM_TEMPLATE_SUBCATEGORY" val="17"/>
  <p:tag name="KSO_WM_TEMPLATE_MASTER_TYPE" val="1"/>
  <p:tag name="KSO_WM_TEMPLATE_COLOR_TYPE" val="1"/>
  <p:tag name="KSO_WM_SLIDE_ITEM_CNT" val="0"/>
  <p:tag name="KSO_WM_SLIDE_INDEX" val="9"/>
  <p:tag name="KSO_WM_TAG_VERSION" val="1.0"/>
  <p:tag name="KSO_WM_BEAUTIFY_FLAG" val="#wm#"/>
  <p:tag name="KSO_WM_TEMPLATE_CATEGORY" val="custom"/>
  <p:tag name="KSO_WM_TEMPLATE_INDEX" val="20203614"/>
  <p:tag name="KSO_WM_SLIDE_TYPE" val="sectionTitle"/>
  <p:tag name="KSO_WM_SLIDE_SUBTYPE" val="pureTxt"/>
  <p:tag name="KSO_WM_SLIDE_LAYOUT" val="a_b_e"/>
  <p:tag name="KSO_WM_SLIDE_LAYOUT_CNT" val="1_1_1"/>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9.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3"/>
</p:tagLst>
</file>

<file path=ppt/tags/tag191.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192.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193.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19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7"/>
</p:tagLst>
</file>

<file path=ppt/tags/tag195.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3-09-19T16:03:57&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 name="KSO_WM_SLIDE_BK_DARK_LIGHT" val="2"/>
</p:tagLst>
</file>

<file path=ppt/tags/tag196.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03614_9*e*1"/>
  <p:tag name="KSO_WM_TEMPLATE_CATEGORY" val="custom"/>
  <p:tag name="KSO_WM_TEMPLATE_INDEX" val="20203614"/>
  <p:tag name="KSO_WM_UNIT_LAYERLEVEL" val="1"/>
  <p:tag name="KSO_WM_TAG_VERSION" val="1.0"/>
  <p:tag name="KSO_WM_BEAUTIFY_FLAG" val="#wm#"/>
  <p:tag name="KSO_WM_UNIT_PRESET_TEXT" val="壹"/>
  <p:tag name="KSO_WM_UNIT_NOCLEAR" val="0"/>
  <p:tag name="KSO_WM_UNIT_VALUE" val="1"/>
  <p:tag name="KSO_WM_UNIT_TYPE" val="e"/>
  <p:tag name="KSO_WM_UNIT_INDEX" val="1"/>
  <p:tag name="KSO_WM_UNIT_TEXT_FILL_FORE_SCHEMECOLOR_INDEX_BRIGHTNESS" val="0.25"/>
  <p:tag name="KSO_WM_UNIT_TEXT_FILL_FORE_SCHEMECOLOR_INDEX" val="13"/>
  <p:tag name="KSO_WM_UNIT_TEXT_FILL_TYPE" val="1"/>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614_9*a*1"/>
  <p:tag name="KSO_WM_TEMPLATE_CATEGORY" val="custom"/>
  <p:tag name="KSO_WM_TEMPLATE_INDEX" val="20203614"/>
  <p:tag name="KSO_WM_UNIT_LAYERLEVEL" val="1"/>
  <p:tag name="KSO_WM_TAG_VERSION" val="1.0"/>
  <p:tag name="KSO_WM_BEAUTIFY_FLAG" val="#wm#"/>
  <p:tag name="KSO_WM_UNIT_ISCONTENTSTITLE" val="0"/>
  <p:tag name="KSO_WM_UNIT_PRESET_TEXT" val="单击此处添加文本具体内容"/>
  <p:tag name="KSO_WM_UNIT_NOCLEAR" val="0"/>
  <p:tag name="KSO_WM_UNIT_VALUE" val="20"/>
  <p:tag name="KSO_WM_UNIT_TYPE" val="a"/>
  <p:tag name="KSO_WM_UNIT_INDEX" val="1"/>
  <p:tag name="KSO_WM_UNIT_ISNUMDGMTITLE" val="0"/>
  <p:tag name="KSO_WM_UNIT_TEXT_FILL_FORE_SCHEMECOLOR_INDEX_BRIGHTNESS" val="0.25"/>
  <p:tag name="KSO_WM_UNIT_TEXT_FILL_FORE_SCHEMECOLOR_INDEX" val="13"/>
  <p:tag name="KSO_WM_UNIT_TEXT_FILL_TYPE" val="1"/>
</p:tagLst>
</file>

<file path=ppt/tags/tag198.xml><?xml version="1.0" encoding="utf-8"?>
<p:tagLst xmlns:p="http://schemas.openxmlformats.org/presentationml/2006/main">
  <p:tag name="KSO_WM_SLIDE_ID" val="custom20203614_9"/>
  <p:tag name="KSO_WM_TEMPLATE_SUBCATEGORY" val="17"/>
  <p:tag name="KSO_WM_TEMPLATE_MASTER_TYPE" val="1"/>
  <p:tag name="KSO_WM_TEMPLATE_COLOR_TYPE" val="1"/>
  <p:tag name="KSO_WM_SLIDE_ITEM_CNT" val="0"/>
  <p:tag name="KSO_WM_SLIDE_INDEX" val="9"/>
  <p:tag name="KSO_WM_TAG_VERSION" val="1.0"/>
  <p:tag name="KSO_WM_BEAUTIFY_FLAG" val="#wm#"/>
  <p:tag name="KSO_WM_TEMPLATE_CATEGORY" val="custom"/>
  <p:tag name="KSO_WM_TEMPLATE_INDEX" val="20203614"/>
  <p:tag name="KSO_WM_SLIDE_TYPE" val="sectionTitle"/>
  <p:tag name="KSO_WM_SLIDE_SUBTYPE" val="pureTxt"/>
  <p:tag name="KSO_WM_SLIDE_LAYOUT" val="a_b_e"/>
  <p:tag name="KSO_WM_SLIDE_LAYOUT_CNT" val="1_1_1"/>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0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204.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19T16:03:57&quot;,&quot;maxSize&quot;:{&quot;size1&quot;:20},&quot;minSize&quot;:{&quot;size1&quot;:11.2},&quot;normalSize&quot;:{&quot;size1&quot;:11.2},&quot;subLayout&quot;:[{&quot;id&quot;:&quot;2023-09-19T16:03:57&quot;,&quot;margin&quot;:{&quot;bottom&quot;:0.025999998673796654,&quot;left&quot;:1.2699999809265137,&quot;right&quot;:1.2699999809265137,&quot;top&quot;:0.4230000376701355},&quot;type&quot;:0},{&quot;id&quot;:&quot;2023-09-19T16:03:57&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05.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03614_9*e*1"/>
  <p:tag name="KSO_WM_TEMPLATE_CATEGORY" val="custom"/>
  <p:tag name="KSO_WM_TEMPLATE_INDEX" val="20203614"/>
  <p:tag name="KSO_WM_UNIT_LAYERLEVEL" val="1"/>
  <p:tag name="KSO_WM_TAG_VERSION" val="1.0"/>
  <p:tag name="KSO_WM_BEAUTIFY_FLAG" val="#wm#"/>
  <p:tag name="KSO_WM_UNIT_PRESET_TEXT" val="壹"/>
  <p:tag name="KSO_WM_UNIT_NOCLEAR" val="0"/>
  <p:tag name="KSO_WM_UNIT_VALUE" val="1"/>
  <p:tag name="KSO_WM_UNIT_TYPE" val="e"/>
  <p:tag name="KSO_WM_UNIT_INDEX" val="1"/>
  <p:tag name="KSO_WM_UNIT_TEXT_FILL_FORE_SCHEMECOLOR_INDEX_BRIGHTNESS" val="0.25"/>
  <p:tag name="KSO_WM_UNIT_TEXT_FILL_FORE_SCHEMECOLOR_INDEX" val="13"/>
  <p:tag name="KSO_WM_UNIT_TEXT_FILL_TYPE" val="1"/>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614_9*a*1"/>
  <p:tag name="KSO_WM_TEMPLATE_CATEGORY" val="custom"/>
  <p:tag name="KSO_WM_TEMPLATE_INDEX" val="20203614"/>
  <p:tag name="KSO_WM_UNIT_LAYERLEVEL" val="1"/>
  <p:tag name="KSO_WM_TAG_VERSION" val="1.0"/>
  <p:tag name="KSO_WM_BEAUTIFY_FLAG" val="#wm#"/>
  <p:tag name="KSO_WM_UNIT_ISCONTENTSTITLE" val="0"/>
  <p:tag name="KSO_WM_UNIT_PRESET_TEXT" val="单击此处添加文本具体内容"/>
  <p:tag name="KSO_WM_UNIT_NOCLEAR" val="0"/>
  <p:tag name="KSO_WM_UNIT_VALUE" val="20"/>
  <p:tag name="KSO_WM_UNIT_TYPE" val="a"/>
  <p:tag name="KSO_WM_UNIT_INDEX" val="1"/>
  <p:tag name="KSO_WM_UNIT_ISNUMDGMTITLE" val="0"/>
  <p:tag name="KSO_WM_UNIT_TEXT_FILL_FORE_SCHEMECOLOR_INDEX_BRIGHTNESS" val="0.25"/>
  <p:tag name="KSO_WM_UNIT_TEXT_FILL_FORE_SCHEMECOLOR_INDEX" val="13"/>
  <p:tag name="KSO_WM_UNIT_TEXT_FILL_TYPE" val="1"/>
</p:tagLst>
</file>

<file path=ppt/tags/tag207.xml><?xml version="1.0" encoding="utf-8"?>
<p:tagLst xmlns:p="http://schemas.openxmlformats.org/presentationml/2006/main">
  <p:tag name="KSO_WM_SLIDE_ID" val="custom20203614_9"/>
  <p:tag name="KSO_WM_TEMPLATE_SUBCATEGORY" val="17"/>
  <p:tag name="KSO_WM_TEMPLATE_MASTER_TYPE" val="1"/>
  <p:tag name="KSO_WM_TEMPLATE_COLOR_TYPE" val="1"/>
  <p:tag name="KSO_WM_SLIDE_ITEM_CNT" val="0"/>
  <p:tag name="KSO_WM_SLIDE_INDEX" val="9"/>
  <p:tag name="KSO_WM_TAG_VERSION" val="1.0"/>
  <p:tag name="KSO_WM_BEAUTIFY_FLAG" val="#wm#"/>
  <p:tag name="KSO_WM_TEMPLATE_CATEGORY" val="custom"/>
  <p:tag name="KSO_WM_TEMPLATE_INDEX" val="20203614"/>
  <p:tag name="KSO_WM_SLIDE_TYPE" val="sectionTitle"/>
  <p:tag name="KSO_WM_SLIDE_SUBTYPE" val="pureTxt"/>
  <p:tag name="KSO_WM_SLIDE_LAYOUT" val="a_b_e"/>
  <p:tag name="KSO_WM_SLIDE_LAYOUT_CNT" val="1_1_1"/>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2.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213.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214.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15.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16.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1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218.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19T16:03:57&quot;,&quot;maxSize&quot;:{&quot;size1&quot;:20},&quot;minSize&quot;:{&quot;size1&quot;:11.2},&quot;normalSize&quot;:{&quot;size1&quot;:11.2},&quot;subLayout&quot;:[{&quot;id&quot;:&quot;2023-09-19T16:03:57&quot;,&quot;margin&quot;:{&quot;bottom&quot;:0.025999998673796654,&quot;left&quot;:1.2699999809265137,&quot;right&quot;:1.2699999809265137,&quot;top&quot;:0.4230000376701355},&quot;type&quot;:0},{&quot;id&quot;:&quot;2023-09-19T16:03:57&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24.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19T16:03:57&quot;,&quot;maxSize&quot;:{&quot;size1&quot;:20},&quot;minSize&quot;:{&quot;size1&quot;:11.2},&quot;normalSize&quot;:{&quot;size1&quot;:11.2},&quot;subLayout&quot;:[{&quot;id&quot;:&quot;2023-09-19T16:03:57&quot;,&quot;margin&quot;:{&quot;bottom&quot;:0.025999998673796654,&quot;left&quot;:1.2699999809265137,&quot;right&quot;:1.2699999809265137,&quot;top&quot;:0.4230000376701355},&quot;type&quot;:0},{&quot;id&quot;:&quot;2023-09-19T16:03:57&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25.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03614_9*e*1"/>
  <p:tag name="KSO_WM_TEMPLATE_CATEGORY" val="custom"/>
  <p:tag name="KSO_WM_TEMPLATE_INDEX" val="20203614"/>
  <p:tag name="KSO_WM_UNIT_LAYERLEVEL" val="1"/>
  <p:tag name="KSO_WM_TAG_VERSION" val="1.0"/>
  <p:tag name="KSO_WM_BEAUTIFY_FLAG" val="#wm#"/>
  <p:tag name="KSO_WM_UNIT_PRESET_TEXT" val="壹"/>
  <p:tag name="KSO_WM_UNIT_NOCLEAR" val="0"/>
  <p:tag name="KSO_WM_UNIT_VALUE" val="1"/>
  <p:tag name="KSO_WM_UNIT_TYPE" val="e"/>
  <p:tag name="KSO_WM_UNIT_INDEX" val="1"/>
  <p:tag name="KSO_WM_UNIT_TEXT_FILL_FORE_SCHEMECOLOR_INDEX_BRIGHTNESS" val="0.25"/>
  <p:tag name="KSO_WM_UNIT_TEXT_FILL_FORE_SCHEMECOLOR_INDEX" val="13"/>
  <p:tag name="KSO_WM_UNIT_TEXT_FILL_TYPE" val="1"/>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614_9*a*1"/>
  <p:tag name="KSO_WM_TEMPLATE_CATEGORY" val="custom"/>
  <p:tag name="KSO_WM_TEMPLATE_INDEX" val="20203614"/>
  <p:tag name="KSO_WM_UNIT_LAYERLEVEL" val="1"/>
  <p:tag name="KSO_WM_TAG_VERSION" val="1.0"/>
  <p:tag name="KSO_WM_BEAUTIFY_FLAG" val="#wm#"/>
  <p:tag name="KSO_WM_UNIT_ISCONTENTSTITLE" val="0"/>
  <p:tag name="KSO_WM_UNIT_PRESET_TEXT" val="单击此处添加文本具体内容"/>
  <p:tag name="KSO_WM_UNIT_NOCLEAR" val="0"/>
  <p:tag name="KSO_WM_UNIT_VALUE" val="20"/>
  <p:tag name="KSO_WM_UNIT_TYPE" val="a"/>
  <p:tag name="KSO_WM_UNIT_INDEX" val="1"/>
  <p:tag name="KSO_WM_UNIT_ISNUMDGMTITLE" val="0"/>
  <p:tag name="KSO_WM_UNIT_TEXT_FILL_FORE_SCHEMECOLOR_INDEX_BRIGHTNESS" val="0.25"/>
  <p:tag name="KSO_WM_UNIT_TEXT_FILL_FORE_SCHEMECOLOR_INDEX" val="13"/>
  <p:tag name="KSO_WM_UNIT_TEXT_FILL_TYPE" val="1"/>
</p:tagLst>
</file>

<file path=ppt/tags/tag227.xml><?xml version="1.0" encoding="utf-8"?>
<p:tagLst xmlns:p="http://schemas.openxmlformats.org/presentationml/2006/main">
  <p:tag name="KSO_WM_SLIDE_ID" val="custom20203614_9"/>
  <p:tag name="KSO_WM_TEMPLATE_SUBCATEGORY" val="17"/>
  <p:tag name="KSO_WM_TEMPLATE_MASTER_TYPE" val="1"/>
  <p:tag name="KSO_WM_TEMPLATE_COLOR_TYPE" val="1"/>
  <p:tag name="KSO_WM_SLIDE_ITEM_CNT" val="0"/>
  <p:tag name="KSO_WM_SLIDE_INDEX" val="9"/>
  <p:tag name="KSO_WM_TAG_VERSION" val="1.0"/>
  <p:tag name="KSO_WM_BEAUTIFY_FLAG" val="#wm#"/>
  <p:tag name="KSO_WM_TEMPLATE_CATEGORY" val="custom"/>
  <p:tag name="KSO_WM_TEMPLATE_INDEX" val="20203614"/>
  <p:tag name="KSO_WM_SLIDE_TYPE" val="sectionTitle"/>
  <p:tag name="KSO_WM_SLIDE_SUBTYPE" val="pureTxt"/>
  <p:tag name="KSO_WM_SLIDE_LAYOUT" val="a_b_e"/>
  <p:tag name="KSO_WM_SLIDE_LAYOUT_CNT" val="1_1_1"/>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3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19T16:03:57&quot;,&quot;maxSize&quot;:{&quot;size1&quot;:20},&quot;minSize&quot;:{&quot;size1&quot;:11.2},&quot;normalSize&quot;:{&quot;size1&quot;:11.2},&quot;subLayout&quot;:[{&quot;id&quot;:&quot;2023-09-19T16:03:57&quot;,&quot;margin&quot;:{&quot;bottom&quot;:0.025999998673796654,&quot;left&quot;:1.2699999809265137,&quot;right&quot;:1.2699999809265137,&quot;top&quot;:0.4230000376701355},&quot;type&quot;:0},{&quot;id&quot;:&quot;2023-09-19T16:03:57&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3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19T16:03:57&quot;,&quot;maxSize&quot;:{&quot;size1&quot;:20},&quot;minSize&quot;:{&quot;size1&quot;:11.2},&quot;normalSize&quot;:{&quot;size1&quot;:11.2},&quot;subLayout&quot;:[{&quot;id&quot;:&quot;2023-09-19T16:03:57&quot;,&quot;margin&quot;:{&quot;bottom&quot;:0.025999998673796654,&quot;left&quot;:1.2699999809265137,&quot;right&quot;:1.2699999809265137,&quot;top&quot;:0.4230000376701355},&quot;type&quot;:0},{&quot;id&quot;:&quot;2023-09-19T16:03:57&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4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245.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19T16:03:57&quot;,&quot;maxSize&quot;:{&quot;size1&quot;:20},&quot;minSize&quot;:{&quot;size1&quot;:11.2},&quot;normalSize&quot;:{&quot;size1&quot;:11.2},&quot;subLayout&quot;:[{&quot;id&quot;:&quot;2023-09-19T16:03:57&quot;,&quot;margin&quot;:{&quot;bottom&quot;:0.025999998673796654,&quot;left&quot;:1.2699999809265137,&quot;right&quot;:1.2699999809265137,&quot;top&quot;:0.4230000376701355},&quot;type&quot;:0},{&quot;id&quot;:&quot;2023-09-19T16:03:57&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46.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03614_9*e*1"/>
  <p:tag name="KSO_WM_TEMPLATE_CATEGORY" val="custom"/>
  <p:tag name="KSO_WM_TEMPLATE_INDEX" val="20203614"/>
  <p:tag name="KSO_WM_UNIT_LAYERLEVEL" val="1"/>
  <p:tag name="KSO_WM_TAG_VERSION" val="1.0"/>
  <p:tag name="KSO_WM_BEAUTIFY_FLAG" val="#wm#"/>
  <p:tag name="KSO_WM_UNIT_PRESET_TEXT" val="壹"/>
  <p:tag name="KSO_WM_UNIT_NOCLEAR" val="0"/>
  <p:tag name="KSO_WM_UNIT_VALUE" val="1"/>
  <p:tag name="KSO_WM_UNIT_TYPE" val="e"/>
  <p:tag name="KSO_WM_UNIT_INDEX" val="1"/>
  <p:tag name="KSO_WM_UNIT_TEXT_FILL_FORE_SCHEMECOLOR_INDEX_BRIGHTNESS" val="0.25"/>
  <p:tag name="KSO_WM_UNIT_TEXT_FILL_FORE_SCHEMECOLOR_INDEX" val="13"/>
  <p:tag name="KSO_WM_UNIT_TEXT_FILL_TYPE" val="1"/>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614_9*a*1"/>
  <p:tag name="KSO_WM_TEMPLATE_CATEGORY" val="custom"/>
  <p:tag name="KSO_WM_TEMPLATE_INDEX" val="20203614"/>
  <p:tag name="KSO_WM_UNIT_LAYERLEVEL" val="1"/>
  <p:tag name="KSO_WM_TAG_VERSION" val="1.0"/>
  <p:tag name="KSO_WM_BEAUTIFY_FLAG" val="#wm#"/>
  <p:tag name="KSO_WM_UNIT_ISCONTENTSTITLE" val="0"/>
  <p:tag name="KSO_WM_UNIT_PRESET_TEXT" val="单击此处添加文本具体内容"/>
  <p:tag name="KSO_WM_UNIT_NOCLEAR" val="0"/>
  <p:tag name="KSO_WM_UNIT_VALUE" val="20"/>
  <p:tag name="KSO_WM_UNIT_TYPE" val="a"/>
  <p:tag name="KSO_WM_UNIT_INDEX" val="1"/>
  <p:tag name="KSO_WM_UNIT_ISNUMDGMTITLE" val="0"/>
  <p:tag name="KSO_WM_UNIT_TEXT_FILL_FORE_SCHEMECOLOR_INDEX_BRIGHTNESS" val="0.25"/>
  <p:tag name="KSO_WM_UNIT_TEXT_FILL_FORE_SCHEMECOLOR_INDEX" val="13"/>
  <p:tag name="KSO_WM_UNIT_TEXT_FILL_TYPE" val="1"/>
</p:tagLst>
</file>

<file path=ppt/tags/tag248.xml><?xml version="1.0" encoding="utf-8"?>
<p:tagLst xmlns:p="http://schemas.openxmlformats.org/presentationml/2006/main">
  <p:tag name="KSO_WM_SLIDE_ID" val="custom20203614_9"/>
  <p:tag name="KSO_WM_TEMPLATE_SUBCATEGORY" val="17"/>
  <p:tag name="KSO_WM_TEMPLATE_MASTER_TYPE" val="1"/>
  <p:tag name="KSO_WM_TEMPLATE_COLOR_TYPE" val="1"/>
  <p:tag name="KSO_WM_SLIDE_ITEM_CNT" val="0"/>
  <p:tag name="KSO_WM_SLIDE_INDEX" val="9"/>
  <p:tag name="KSO_WM_TAG_VERSION" val="1.0"/>
  <p:tag name="KSO_WM_BEAUTIFY_FLAG" val="#wm#"/>
  <p:tag name="KSO_WM_TEMPLATE_CATEGORY" val="custom"/>
  <p:tag name="KSO_WM_TEMPLATE_INDEX" val="20203614"/>
  <p:tag name="KSO_WM_SLIDE_TYPE" val="sectionTitle"/>
  <p:tag name="KSO_WM_SLIDE_SUBTYPE" val="pureTxt"/>
  <p:tag name="KSO_WM_SLIDE_LAYOUT" val="a_b_e"/>
  <p:tag name="KSO_WM_SLIDE_LAYOUT_CNT" val="1_1_1"/>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3.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254.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255.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56.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57.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5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25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19T16:03:58&quot;,&quot;maxSize&quot;:{&quot;size1&quot;:20},&quot;minSize&quot;:{&quot;size1&quot;:11.2},&quot;normalSize&quot;:{&quot;size1&quot;:11.2},&quot;subLayout&quot;:[{&quot;id&quot;:&quot;2023-09-19T16:03:58&quot;,&quot;margin&quot;:{&quot;bottom&quot;:0.025999998673796654,&quot;left&quot;:1.2699999809265137,&quot;right&quot;:1.2699999809265137,&quot;top&quot;:0.4230000376701355},&quot;type&quot;:0},{&quot;id&quot;:&quot;2023-09-19T16:03:5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265.xml><?xml version="1.0" encoding="utf-8"?>
<p:tagLst xmlns:p="http://schemas.openxmlformats.org/presentationml/2006/main">
  <p:tag name="KSO_WM_BEAUTIFY_FLAG" val=""/>
</p:tagLst>
</file>

<file path=ppt/tags/tag266.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19T16:03:58&quot;,&quot;maxSize&quot;:{&quot;size1&quot;:20},&quot;minSize&quot;:{&quot;size1&quot;:11.2},&quot;normalSize&quot;:{&quot;size1&quot;:11.2},&quot;subLayout&quot;:[{&quot;id&quot;:&quot;2023-09-19T16:03:58&quot;,&quot;margin&quot;:{&quot;bottom&quot;:0.025999998673796654,&quot;left&quot;:1.2699999809265137,&quot;right&quot;:1.2699999809265137,&quot;top&quot;:0.4230000376701355},&quot;type&quot;:0},{&quot;id&quot;:&quot;2023-09-19T16:03:5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272.xml><?xml version="1.0" encoding="utf-8"?>
<p:tagLst xmlns:p="http://schemas.openxmlformats.org/presentationml/2006/main">
  <p:tag name="KSO_WM_BEAUTIFY_FLAG" val=""/>
</p:tagLst>
</file>

<file path=ppt/tags/tag27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19T16:03:58&quot;,&quot;maxSize&quot;:{&quot;size1&quot;:20},&quot;minSize&quot;:{&quot;size1&quot;:11.2},&quot;normalSize&quot;:{&quot;size1&quot;:11.2},&quot;subLayout&quot;:[{&quot;id&quot;:&quot;2023-09-19T16:03:58&quot;,&quot;margin&quot;:{&quot;bottom&quot;:0.025999998673796654,&quot;left&quot;:1.2699999809265137,&quot;right&quot;:1.2699999809265137,&quot;top&quot;:0.4230000376701355},&quot;type&quot;:0},{&quot;id&quot;:&quot;2023-09-19T16:03:5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7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8.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9.xml><?xml version="1.0" encoding="utf-8"?>
<p:tagLst xmlns:p="http://schemas.openxmlformats.org/presentationml/2006/main">
  <p:tag name="KSO_WM_BEAUTIFY_FLAG" val=""/>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19T16:03:58&quot;,&quot;maxSize&quot;:{&quot;size1&quot;:20},&quot;minSize&quot;:{&quot;size1&quot;:11.2},&quot;normalSize&quot;:{&quot;size1&quot;:11.2},&quot;subLayout&quot;:[{&quot;id&quot;:&quot;2023-09-19T16:03:58&quot;,&quot;margin&quot;:{&quot;bottom&quot;:0.025999998673796654,&quot;left&quot;:1.2699999809265137,&quot;right&quot;:1.2699999809265137,&quot;top&quot;:0.4230000376701355},&quot;type&quot;:0},{&quot;id&quot;:&quot;2023-09-19T16:03:5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286.xml><?xml version="1.0" encoding="utf-8"?>
<p:tagLst xmlns:p="http://schemas.openxmlformats.org/presentationml/2006/main">
  <p:tag name="KSO_WM_BEAUTIFY_FLAG" val=""/>
</p:tagLst>
</file>

<file path=ppt/tags/tag287.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19T16:03:58&quot;,&quot;maxSize&quot;:{&quot;size1&quot;:20},&quot;minSize&quot;:{&quot;size1&quot;:11.2},&quot;normalSize&quot;:{&quot;size1&quot;:11.2},&quot;subLayout&quot;:[{&quot;id&quot;:&quot;2023-09-19T16:03:58&quot;,&quot;margin&quot;:{&quot;bottom&quot;:0.025999998673796654,&quot;left&quot;:1.2699999809265137,&quot;right&quot;:1.2699999809265137,&quot;top&quot;:0.4230000376701355},&quot;type&quot;:0},{&quot;id&quot;:&quot;2023-09-19T16:03:5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29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19T16:03:58&quot;,&quot;maxSize&quot;:{&quot;size1&quot;:20},&quot;minSize&quot;:{&quot;size1&quot;:11.2},&quot;normalSize&quot;:{&quot;size1&quot;:11.2},&quot;subLayout&quot;:[{&quot;id&quot;:&quot;2023-09-19T16:03:58&quot;,&quot;margin&quot;:{&quot;bottom&quot;:0.025999998673796654,&quot;left&quot;:1.2699999809265137,&quot;right&quot;:1.2699999809265137,&quot;top&quot;:0.4230000376701355},&quot;type&quot;:0},{&quot;id&quot;:&quot;2023-09-19T16:03:5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94.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03614_9*e*1"/>
  <p:tag name="KSO_WM_TEMPLATE_CATEGORY" val="custom"/>
  <p:tag name="KSO_WM_TEMPLATE_INDEX" val="20203614"/>
  <p:tag name="KSO_WM_UNIT_LAYERLEVEL" val="1"/>
  <p:tag name="KSO_WM_TAG_VERSION" val="1.0"/>
  <p:tag name="KSO_WM_BEAUTIFY_FLAG" val="#wm#"/>
  <p:tag name="KSO_WM_UNIT_PRESET_TEXT" val="壹"/>
  <p:tag name="KSO_WM_UNIT_NOCLEAR" val="0"/>
  <p:tag name="KSO_WM_UNIT_VALUE" val="1"/>
  <p:tag name="KSO_WM_UNIT_TYPE" val="e"/>
  <p:tag name="KSO_WM_UNIT_INDEX" val="1"/>
  <p:tag name="KSO_WM_UNIT_TEXT_FILL_FORE_SCHEMECOLOR_INDEX_BRIGHTNESS" val="0.25"/>
  <p:tag name="KSO_WM_UNIT_TEXT_FILL_FORE_SCHEMECOLOR_INDEX" val="13"/>
  <p:tag name="KSO_WM_UNIT_TEXT_FILL_TYPE" val="1"/>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614_9*a*1"/>
  <p:tag name="KSO_WM_TEMPLATE_CATEGORY" val="custom"/>
  <p:tag name="KSO_WM_TEMPLATE_INDEX" val="20203614"/>
  <p:tag name="KSO_WM_UNIT_LAYERLEVEL" val="1"/>
  <p:tag name="KSO_WM_TAG_VERSION" val="1.0"/>
  <p:tag name="KSO_WM_BEAUTIFY_FLAG" val="#wm#"/>
  <p:tag name="KSO_WM_UNIT_ISCONTENTSTITLE" val="0"/>
  <p:tag name="KSO_WM_UNIT_PRESET_TEXT" val="单击此处添加文本具体内容"/>
  <p:tag name="KSO_WM_UNIT_NOCLEAR" val="0"/>
  <p:tag name="KSO_WM_UNIT_VALUE" val="20"/>
  <p:tag name="KSO_WM_UNIT_TYPE" val="a"/>
  <p:tag name="KSO_WM_UNIT_INDEX" val="1"/>
  <p:tag name="KSO_WM_UNIT_ISNUMDGMTITLE" val="0"/>
  <p:tag name="KSO_WM_UNIT_TEXT_FILL_FORE_SCHEMECOLOR_INDEX_BRIGHTNESS" val="0.25"/>
  <p:tag name="KSO_WM_UNIT_TEXT_FILL_FORE_SCHEMECOLOR_INDEX" val="13"/>
  <p:tag name="KSO_WM_UNIT_TEXT_FILL_TYPE" val="1"/>
</p:tagLst>
</file>

<file path=ppt/tags/tag296.xml><?xml version="1.0" encoding="utf-8"?>
<p:tagLst xmlns:p="http://schemas.openxmlformats.org/presentationml/2006/main">
  <p:tag name="KSO_WM_SLIDE_ID" val="custom20203614_9"/>
  <p:tag name="KSO_WM_TEMPLATE_SUBCATEGORY" val="17"/>
  <p:tag name="KSO_WM_TEMPLATE_MASTER_TYPE" val="1"/>
  <p:tag name="KSO_WM_TEMPLATE_COLOR_TYPE" val="1"/>
  <p:tag name="KSO_WM_SLIDE_ITEM_CNT" val="0"/>
  <p:tag name="KSO_WM_SLIDE_INDEX" val="9"/>
  <p:tag name="KSO_WM_TAG_VERSION" val="1.0"/>
  <p:tag name="KSO_WM_BEAUTIFY_FLAG" val="#wm#"/>
  <p:tag name="KSO_WM_TEMPLATE_CATEGORY" val="custom"/>
  <p:tag name="KSO_WM_TEMPLATE_INDEX" val="20203614"/>
  <p:tag name="KSO_WM_SLIDE_TYPE" val="sectionTitle"/>
  <p:tag name="KSO_WM_SLIDE_SUBTYPE" val="pureTxt"/>
  <p:tag name="KSO_WM_SLIDE_LAYOUT" val="a_b_e"/>
  <p:tag name="KSO_WM_SLIDE_LAYOUT_CNT" val="1_1_1"/>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 name="KSO_WM_SLIDE_BACKGROUND_MASK_FLAG"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0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302.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19T16:03:58&quot;,&quot;maxSize&quot;:{&quot;size1&quot;:20},&quot;minSize&quot;:{&quot;size1&quot;:11.2},&quot;normalSize&quot;:{&quot;size1&quot;:11.2},&quot;subLayout&quot;:[{&quot;id&quot;:&quot;2023-09-19T16:03:58&quot;,&quot;margin&quot;:{&quot;bottom&quot;:0.025999998673796654,&quot;left&quot;:1.2699999809265137,&quot;right&quot;:1.2699999809265137,&quot;top&quot;:0.4230000376701355},&quot;type&quot;:0},{&quot;id&quot;:&quot;2023-09-19T16:03:5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0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308.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19T16:03:58&quot;,&quot;maxSize&quot;:{&quot;size1&quot;:20},&quot;minSize&quot;:{&quot;size1&quot;:11.2},&quot;normalSize&quot;:{&quot;size1&quot;:11.2},&quot;subLayout&quot;:[{&quot;id&quot;:&quot;2023-09-19T16:03:58&quot;,&quot;margin&quot;:{&quot;bottom&quot;:0.025999998673796654,&quot;left&quot;:1.2699999809265137,&quot;right&quot;:1.2699999809265137,&quot;top&quot;:0.4230000376701355},&quot;type&quot;:0},{&quot;id&quot;:&quot;2023-09-19T16:03:5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3.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314.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315.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16.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17.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1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31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19T16:03:58&quot;,&quot;maxSize&quot;:{&quot;size1&quot;:20},&quot;minSize&quot;:{&quot;size1&quot;:11.2},&quot;normalSize&quot;:{&quot;size1&quot;:11.2},&quot;subLayout&quot;:[{&quot;id&quot;:&quot;2023-09-19T16:03:58&quot;,&quot;margin&quot;:{&quot;bottom&quot;:0.025999998673796654,&quot;left&quot;:1.2699999809265137,&quot;right&quot;:1.2699999809265137,&quot;top&quot;:0.4230000376701355},&quot;type&quot;:0},{&quot;id&quot;:&quot;2023-09-19T16:03:5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4.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325.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326.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27.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28.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2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0.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19T16:03:58&quot;,&quot;maxSize&quot;:{&quot;size1&quot;:20},&quot;minSize&quot;:{&quot;size1&quot;:11.2},&quot;normalSize&quot;:{&quot;size1&quot;:11.2},&quot;subLayout&quot;:[{&quot;id&quot;:&quot;2023-09-19T16:03:58&quot;,&quot;margin&quot;:{&quot;bottom&quot;:0.025999998673796654,&quot;left&quot;:1.2699999809265137,&quot;right&quot;:1.2699999809265137,&quot;top&quot;:0.4230000376701355},&quot;type&quot;:0},{&quot;id&quot;:&quot;2023-09-19T16:03:5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3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336.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19T16:03:58&quot;,&quot;maxSize&quot;:{&quot;size1&quot;:20},&quot;minSize&quot;:{&quot;size1&quot;:11.2},&quot;normalSize&quot;:{&quot;size1&quot;:11.2},&quot;subLayout&quot;:[{&quot;id&quot;:&quot;2023-09-19T16:03:58&quot;,&quot;margin&quot;:{&quot;bottom&quot;:0.025999998673796654,&quot;left&quot;:1.2699999809265137,&quot;right&quot;:1.2699999809265137,&quot;top&quot;:0.4230000376701355},&quot;type&quot;:0},{&quot;id&quot;:&quot;2023-09-19T16:03:5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342.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19T16:03:58&quot;,&quot;maxSize&quot;:{&quot;size1&quot;:20},&quot;minSize&quot;:{&quot;size1&quot;:11.2},&quot;normalSize&quot;:{&quot;size1&quot;:11.2},&quot;subLayout&quot;:[{&quot;id&quot;:&quot;2023-09-19T16:03:58&quot;,&quot;margin&quot;:{&quot;bottom&quot;:0.025999998673796654,&quot;left&quot;:1.2699999809265137,&quot;right&quot;:1.2699999809265137,&quot;top&quot;:0.4230000376701355},&quot;type&quot;:0},{&quot;id&quot;:&quot;2023-09-19T16:03:5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348.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19T16:03:58&quot;,&quot;maxSize&quot;:{&quot;size1&quot;:20},&quot;minSize&quot;:{&quot;size1&quot;:11.2},&quot;normalSize&quot;:{&quot;size1&quot;:11.2},&quot;subLayout&quot;:[{&quot;id&quot;:&quot;2023-09-19T16:03:58&quot;,&quot;margin&quot;:{&quot;bottom&quot;:0.025999998673796654,&quot;left&quot;:1.2699999809265137,&quot;right&quot;:1.2699999809265137,&quot;top&quot;:0.4230000376701355},&quot;type&quot;:0},{&quot;id&quot;:&quot;2023-09-19T16:03:5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3.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354.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355.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56.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57.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5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35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19T16:03:58&quot;,&quot;maxSize&quot;:{&quot;size1&quot;:20},&quot;minSize&quot;:{&quot;size1&quot;:11.2},&quot;normalSize&quot;:{&quot;size1&quot;:11.2},&quot;subLayout&quot;:[{&quot;id&quot;:&quot;2023-09-19T16:03:58&quot;,&quot;margin&quot;:{&quot;bottom&quot;:0.025999998673796654,&quot;left&quot;:1.2699999809265137,&quot;right&quot;:1.2699999809265137,&quot;top&quot;:0.4230000376701355},&quot;type&quot;:0},{&quot;id&quot;:&quot;2023-09-19T16:03:5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365.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19T16:03:58&quot;,&quot;maxSize&quot;:{&quot;size1&quot;:20},&quot;minSize&quot;:{&quot;size1&quot;:11.2},&quot;normalSize&quot;:{&quot;size1&quot;:11.2},&quot;subLayout&quot;:[{&quot;id&quot;:&quot;2023-09-19T16:03:58&quot;,&quot;margin&quot;:{&quot;bottom&quot;:0.025999998673796654,&quot;left&quot;:1.2699999809265137,&quot;right&quot;:1.2699999809265137,&quot;top&quot;:0.4230000376701355},&quot;type&quot;:0},{&quot;id&quot;:&quot;2023-09-19T16:03:58&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9.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0.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371.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372.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73.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74.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7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376.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19T16:03:59&quot;,&quot;maxSize&quot;:{&quot;size1&quot;:20},&quot;minSize&quot;:{&quot;size1&quot;:11.2},&quot;normalSize&quot;:{&quot;size1&quot;:11.2},&quot;subLayout&quot;:[{&quot;id&quot;:&quot;2023-09-19T16:03:59&quot;,&quot;margin&quot;:{&quot;bottom&quot;:0.025999998673796654,&quot;left&quot;:1.2699999809265137,&quot;right&quot;:1.2699999809265137,&quot;top&quot;:0.4230000376701355},&quot;type&quot;:0},{&quot;id&quot;:&quot;2023-09-19T16:03:5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81.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382.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383.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84.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85.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8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387.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19T16:03:59&quot;,&quot;maxSize&quot;:{&quot;size1&quot;:20},&quot;minSize&quot;:{&quot;size1&quot;:11.2},&quot;normalSize&quot;:{&quot;size1&quot;:11.2},&quot;subLayout&quot;:[{&quot;id&quot;:&quot;2023-09-19T16:03:59&quot;,&quot;margin&quot;:{&quot;bottom&quot;:0.025999998673796654,&quot;left&quot;:1.2699999809265137,&quot;right&quot;:1.2699999809265137,&quot;top&quot;:0.4230000376701355},&quot;type&quot;:0},{&quot;id&quot;:&quot;2023-09-19T16:03:5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9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92.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393.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394.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95.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96.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97.xml><?xml version="1.0" encoding="utf-8"?>
<p:tagLst xmlns:p="http://schemas.openxmlformats.org/presentationml/2006/main">
  <p:tag name="KSO_WM_BEAUTIFY_FLAG" val=""/>
</p:tagLst>
</file>

<file path=ppt/tags/tag398.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19T16:03:59&quot;,&quot;maxSize&quot;:{&quot;size1&quot;:20},&quot;minSize&quot;:{&quot;size1&quot;:11.2},&quot;normalSize&quot;:{&quot;size1&quot;:11.2},&quot;subLayout&quot;:[{&quot;id&quot;:&quot;2023-09-19T16:03:59&quot;,&quot;margin&quot;:{&quot;bottom&quot;:0.025999998673796654,&quot;left&quot;:1.2699999809265137,&quot;right&quot;:1.2699999809265137,&quot;top&quot;:0.4230000376701355},&quot;type&quot;:0},{&quot;id&quot;:&quot;2023-09-19T16:03:5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3614_17*a*1"/>
  <p:tag name="KSO_WM_TEMPLATE_CATEGORY" val="custom"/>
  <p:tag name="KSO_WM_TEMPLATE_INDEX" val="20203614"/>
  <p:tag name="KSO_WM_UNIT_LAYERLEVEL" val="1"/>
  <p:tag name="KSO_WM_TAG_VERSION" val="1.0"/>
  <p:tag name="KSO_WM_BEAUTIFY_FLAG" val="#wm#"/>
  <p:tag name="KSO_WM_UNIT_ISCONTENTSTITLE" val="0"/>
  <p:tag name="KSO_WM_UNIT_NOCLEAR" val="1"/>
  <p:tag name="KSO_WM_UNIT_TYPE" val="a"/>
  <p:tag name="KSO_WM_UNIT_INDEX" val="1"/>
  <p:tag name="KSO_WM_UNIT_PRESET_TEXT" val="再会 "/>
  <p:tag name="KSO_WM_UNIT_ISNUMDGMTITLE" val="0"/>
  <p:tag name="KSO_WM_UNIT_TEXT_FILL_FORE_SCHEMECOLOR_INDEX_BRIGHTNESS" val="0.25"/>
  <p:tag name="KSO_WM_UNIT_TEXT_FILL_FORE_SCHEMECOLOR_INDEX" val="13"/>
  <p:tag name="KSO_WM_UNIT_TEX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 name="KSO_WM_SLIDE_BACKGROUND_MASK_FLAG"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SLIDE_ID" val="custom20203614_17"/>
  <p:tag name="KSO_WM_TEMPLATE_SUBCATEGORY" val="17"/>
  <p:tag name="KSO_WM_TEMPLATE_MASTER_TYPE" val="1"/>
  <p:tag name="KSO_WM_TEMPLATE_COLOR_TYPE" val="1"/>
  <p:tag name="KSO_WM_SLIDE_ITEM_CNT" val="0"/>
  <p:tag name="KSO_WM_SLIDE_INDEX" val="17"/>
  <p:tag name="KSO_WM_TAG_VERSION" val="1.0"/>
  <p:tag name="KSO_WM_BEAUTIFY_FLAG" val="#wm#"/>
  <p:tag name="KSO_WM_TEMPLATE_CATEGORY" val="custom"/>
  <p:tag name="KSO_WM_TEMPLATE_INDEX" val="20203614"/>
  <p:tag name="KSO_WM_SLIDE_TYPE" val="endPage"/>
  <p:tag name="KSO_WM_SLIDE_SUBTYPE" val="pureTxt"/>
  <p:tag name="KSO_WM_SLIDE_LAYOUT" val="a_b"/>
  <p:tag name="KSO_WM_SLIDE_LAYOUT_CNT" val="1_1"/>
</p:tagLst>
</file>

<file path=ppt/tags/tag401.xml><?xml version="1.0" encoding="utf-8"?>
<p:tagLst xmlns:p="http://schemas.openxmlformats.org/presentationml/2006/main">
  <p:tag name="COMMONDATA" val="eyJoZGlkIjoiN2Y2YjYxNWY2ZDNjODAxOTQ4YWNmN2E0OGIzZTMxZDQifQ=="/>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frame"/>
  <p:tag name="KSO_WM_SLIDE_BK_DARK_LIGHT" val="2"/>
</p:tagLst>
</file>

<file path=ppt/tags/tag9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UNIT_BK_DARK_LIGHT" val="2"/>
  <p:tag name="KSO_WM_SLIDE_BACKGROUND_TYPE" val="leftRight"/>
  <p:tag name="KSO_WM_SLIDE_BK_DARK_LIGHT" val="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11">
      <a:dk1>
        <a:srgbClr val="000000"/>
      </a:dk1>
      <a:lt1>
        <a:srgbClr val="FFFFFF"/>
      </a:lt1>
      <a:dk2>
        <a:srgbClr val="ECF5FA"/>
      </a:dk2>
      <a:lt2>
        <a:srgbClr val="FFFFFF"/>
      </a:lt2>
      <a:accent1>
        <a:srgbClr val="566991"/>
      </a:accent1>
      <a:accent2>
        <a:srgbClr val="6F798C"/>
      </a:accent2>
      <a:accent3>
        <a:srgbClr val="858785"/>
      </a:accent3>
      <a:accent4>
        <a:srgbClr val="9E9881"/>
      </a:accent4>
      <a:accent5>
        <a:srgbClr val="B4A77B"/>
      </a:accent5>
      <a:accent6>
        <a:srgbClr val="CDB574"/>
      </a:accent6>
      <a:hlink>
        <a:srgbClr val="658BD5"/>
      </a:hlink>
      <a:folHlink>
        <a:srgbClr val="9F69A3"/>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11">
    <a:dk1>
      <a:srgbClr val="000000"/>
    </a:dk1>
    <a:lt1>
      <a:srgbClr val="FFFFFF"/>
    </a:lt1>
    <a:dk2>
      <a:srgbClr val="ECF5FA"/>
    </a:dk2>
    <a:lt2>
      <a:srgbClr val="FFFFFF"/>
    </a:lt2>
    <a:accent1>
      <a:srgbClr val="566991"/>
    </a:accent1>
    <a:accent2>
      <a:srgbClr val="6F798C"/>
    </a:accent2>
    <a:accent3>
      <a:srgbClr val="858785"/>
    </a:accent3>
    <a:accent4>
      <a:srgbClr val="9E9881"/>
    </a:accent4>
    <a:accent5>
      <a:srgbClr val="B4A77B"/>
    </a:accent5>
    <a:accent6>
      <a:srgbClr val="CDB574"/>
    </a:accent6>
    <a:hlink>
      <a:srgbClr val="658BD5"/>
    </a:hlink>
    <a:folHlink>
      <a:srgbClr val="9F69A3"/>
    </a:folHlink>
  </a:clrScheme>
</a:themeOverride>
</file>

<file path=ppt/theme/themeOverride2.xml><?xml version="1.0" encoding="utf-8"?>
<a:themeOverride xmlns:a="http://schemas.openxmlformats.org/drawingml/2006/main">
  <a:clrScheme name="自定义 11">
    <a:dk1>
      <a:srgbClr val="000000"/>
    </a:dk1>
    <a:lt1>
      <a:srgbClr val="FFFFFF"/>
    </a:lt1>
    <a:dk2>
      <a:srgbClr val="ECF5FA"/>
    </a:dk2>
    <a:lt2>
      <a:srgbClr val="FFFFFF"/>
    </a:lt2>
    <a:accent1>
      <a:srgbClr val="566991"/>
    </a:accent1>
    <a:accent2>
      <a:srgbClr val="6F798C"/>
    </a:accent2>
    <a:accent3>
      <a:srgbClr val="858785"/>
    </a:accent3>
    <a:accent4>
      <a:srgbClr val="9E9881"/>
    </a:accent4>
    <a:accent5>
      <a:srgbClr val="B4A77B"/>
    </a:accent5>
    <a:accent6>
      <a:srgbClr val="CDB574"/>
    </a:accent6>
    <a:hlink>
      <a:srgbClr val="658BD5"/>
    </a:hlink>
    <a:folHlink>
      <a:srgbClr val="9F69A3"/>
    </a:folHlink>
  </a:clrScheme>
</a:themeOverride>
</file>

<file path=ppt/theme/themeOverride3.xml><?xml version="1.0" encoding="utf-8"?>
<a:themeOverride xmlns:a="http://schemas.openxmlformats.org/drawingml/2006/main">
  <a:clrScheme name="自定义 11">
    <a:dk1>
      <a:srgbClr val="000000"/>
    </a:dk1>
    <a:lt1>
      <a:srgbClr val="FFFFFF"/>
    </a:lt1>
    <a:dk2>
      <a:srgbClr val="ECF5FA"/>
    </a:dk2>
    <a:lt2>
      <a:srgbClr val="FFFFFF"/>
    </a:lt2>
    <a:accent1>
      <a:srgbClr val="566991"/>
    </a:accent1>
    <a:accent2>
      <a:srgbClr val="6F798C"/>
    </a:accent2>
    <a:accent3>
      <a:srgbClr val="858785"/>
    </a:accent3>
    <a:accent4>
      <a:srgbClr val="9E9881"/>
    </a:accent4>
    <a:accent5>
      <a:srgbClr val="B4A77B"/>
    </a:accent5>
    <a:accent6>
      <a:srgbClr val="CDB574"/>
    </a:accent6>
    <a:hlink>
      <a:srgbClr val="658BD5"/>
    </a:hlink>
    <a:folHlink>
      <a:srgbClr val="9F69A3"/>
    </a:folHlink>
  </a:clrScheme>
</a:themeOverride>
</file>

<file path=ppt/theme/themeOverride4.xml><?xml version="1.0" encoding="utf-8"?>
<a:themeOverride xmlns:a="http://schemas.openxmlformats.org/drawingml/2006/main">
  <a:clrScheme name="自定义 11">
    <a:dk1>
      <a:srgbClr val="000000"/>
    </a:dk1>
    <a:lt1>
      <a:srgbClr val="FFFFFF"/>
    </a:lt1>
    <a:dk2>
      <a:srgbClr val="ECF5FA"/>
    </a:dk2>
    <a:lt2>
      <a:srgbClr val="FFFFFF"/>
    </a:lt2>
    <a:accent1>
      <a:srgbClr val="566991"/>
    </a:accent1>
    <a:accent2>
      <a:srgbClr val="6F798C"/>
    </a:accent2>
    <a:accent3>
      <a:srgbClr val="858785"/>
    </a:accent3>
    <a:accent4>
      <a:srgbClr val="9E9881"/>
    </a:accent4>
    <a:accent5>
      <a:srgbClr val="B4A77B"/>
    </a:accent5>
    <a:accent6>
      <a:srgbClr val="CDB574"/>
    </a:accent6>
    <a:hlink>
      <a:srgbClr val="658BD5"/>
    </a:hlink>
    <a:folHlink>
      <a:srgbClr val="9F69A3"/>
    </a:folHlink>
  </a:clrScheme>
</a:themeOverride>
</file>

<file path=ppt/theme/themeOverride5.xml><?xml version="1.0" encoding="utf-8"?>
<a:themeOverride xmlns:a="http://schemas.openxmlformats.org/drawingml/2006/main">
  <a:clrScheme name="自定义 11">
    <a:dk1>
      <a:srgbClr val="000000"/>
    </a:dk1>
    <a:lt1>
      <a:srgbClr val="FFFFFF"/>
    </a:lt1>
    <a:dk2>
      <a:srgbClr val="ECF5FA"/>
    </a:dk2>
    <a:lt2>
      <a:srgbClr val="FFFFFF"/>
    </a:lt2>
    <a:accent1>
      <a:srgbClr val="566991"/>
    </a:accent1>
    <a:accent2>
      <a:srgbClr val="6F798C"/>
    </a:accent2>
    <a:accent3>
      <a:srgbClr val="858785"/>
    </a:accent3>
    <a:accent4>
      <a:srgbClr val="9E9881"/>
    </a:accent4>
    <a:accent5>
      <a:srgbClr val="B4A77B"/>
    </a:accent5>
    <a:accent6>
      <a:srgbClr val="CDB574"/>
    </a:accent6>
    <a:hlink>
      <a:srgbClr val="658BD5"/>
    </a:hlink>
    <a:folHlink>
      <a:srgbClr val="9F69A3"/>
    </a:folHlink>
  </a:clrScheme>
</a:themeOverride>
</file>

<file path=ppt/theme/themeOverride6.xml><?xml version="1.0" encoding="utf-8"?>
<a:themeOverride xmlns:a="http://schemas.openxmlformats.org/drawingml/2006/main">
  <a:clrScheme name="自定义 11">
    <a:dk1>
      <a:srgbClr val="000000"/>
    </a:dk1>
    <a:lt1>
      <a:srgbClr val="FFFFFF"/>
    </a:lt1>
    <a:dk2>
      <a:srgbClr val="ECF5FA"/>
    </a:dk2>
    <a:lt2>
      <a:srgbClr val="FFFFFF"/>
    </a:lt2>
    <a:accent1>
      <a:srgbClr val="566991"/>
    </a:accent1>
    <a:accent2>
      <a:srgbClr val="6F798C"/>
    </a:accent2>
    <a:accent3>
      <a:srgbClr val="858785"/>
    </a:accent3>
    <a:accent4>
      <a:srgbClr val="9E9881"/>
    </a:accent4>
    <a:accent5>
      <a:srgbClr val="B4A77B"/>
    </a:accent5>
    <a:accent6>
      <a:srgbClr val="CDB574"/>
    </a:accent6>
    <a:hlink>
      <a:srgbClr val="658BD5"/>
    </a:hlink>
    <a:folHlink>
      <a:srgbClr val="9F69A3"/>
    </a:folHlink>
  </a:clrScheme>
</a:themeOverride>
</file>

<file path=ppt/theme/themeOverride7.xml><?xml version="1.0" encoding="utf-8"?>
<a:themeOverride xmlns:a="http://schemas.openxmlformats.org/drawingml/2006/main">
  <a:clrScheme name="自定义 11">
    <a:dk1>
      <a:srgbClr val="000000"/>
    </a:dk1>
    <a:lt1>
      <a:srgbClr val="FFFFFF"/>
    </a:lt1>
    <a:dk2>
      <a:srgbClr val="ECF5FA"/>
    </a:dk2>
    <a:lt2>
      <a:srgbClr val="FFFFFF"/>
    </a:lt2>
    <a:accent1>
      <a:srgbClr val="566991"/>
    </a:accent1>
    <a:accent2>
      <a:srgbClr val="6F798C"/>
    </a:accent2>
    <a:accent3>
      <a:srgbClr val="858785"/>
    </a:accent3>
    <a:accent4>
      <a:srgbClr val="9E9881"/>
    </a:accent4>
    <a:accent5>
      <a:srgbClr val="B4A77B"/>
    </a:accent5>
    <a:accent6>
      <a:srgbClr val="CDB574"/>
    </a:accent6>
    <a:hlink>
      <a:srgbClr val="658BD5"/>
    </a:hlink>
    <a:folHlink>
      <a:srgbClr val="9F69A3"/>
    </a:folHlink>
  </a:clrScheme>
</a:themeOverride>
</file>

<file path=docProps/app.xml><?xml version="1.0" encoding="utf-8"?>
<Properties xmlns="http://schemas.openxmlformats.org/officeDocument/2006/extended-properties" xmlns:vt="http://schemas.openxmlformats.org/officeDocument/2006/docPropsVTypes">
  <TotalTime>0</TotalTime>
  <Words>4294</Words>
  <Application>WPS 演示</Application>
  <PresentationFormat>自定义</PresentationFormat>
  <Paragraphs>172</Paragraphs>
  <Slides>35</Slides>
  <Notes>2</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35</vt:i4>
      </vt:variant>
    </vt:vector>
  </HeadingPairs>
  <TitlesOfParts>
    <vt:vector size="47" baseType="lpstr">
      <vt:lpstr>Arial</vt:lpstr>
      <vt:lpstr>宋体</vt:lpstr>
      <vt:lpstr>Wingdings</vt:lpstr>
      <vt:lpstr>隶书</vt:lpstr>
      <vt:lpstr>微软雅黑</vt:lpstr>
      <vt:lpstr>汉仪尚巍手书W</vt:lpstr>
      <vt:lpstr>Viner Hand ITC</vt:lpstr>
      <vt:lpstr>Segoe UI</vt:lpstr>
      <vt:lpstr>Arial Unicode MS</vt:lpstr>
      <vt:lpstr>Mongolian Baiti</vt:lpstr>
      <vt:lpstr>Office 主题​​</vt:lpstr>
      <vt:lpstr>1_Office 主题​​</vt:lpstr>
      <vt:lpstr>当前高中生孝文化认知现状调查研究</vt:lpstr>
      <vt:lpstr>PowerPoint 演示文稿</vt:lpstr>
      <vt:lpstr>PowerPoint 演示文稿</vt:lpstr>
      <vt:lpstr>摘要</vt:lpstr>
      <vt:lpstr>PowerPoint 演示文稿</vt:lpstr>
      <vt:lpstr>研究背景</vt:lpstr>
      <vt:lpstr>PowerPoint 演示文稿</vt:lpstr>
      <vt:lpstr>研究意义</vt:lpstr>
      <vt:lpstr>PowerPoint 演示文稿</vt:lpstr>
      <vt:lpstr>PowerPoint 演示文稿</vt:lpstr>
      <vt:lpstr>研究方法</vt:lpstr>
      <vt:lpstr>PowerPoint 演示文稿</vt:lpstr>
      <vt:lpstr>PowerPoint 演示文稿</vt:lpstr>
      <vt:lpstr>PowerPoint 演示文稿</vt:lpstr>
      <vt:lpstr>高中生孝文化认知的现状及存在的问题</vt:lpstr>
      <vt:lpstr>PowerPoint 演示文稿</vt:lpstr>
      <vt:lpstr>PowerPoint 演示文稿</vt:lpstr>
      <vt:lpstr>PowerPoint 演示文稿</vt:lpstr>
      <vt:lpstr>PowerPoint 演示文稿</vt:lpstr>
      <vt:lpstr>PowerPoint 演示文稿</vt:lpstr>
      <vt:lpstr>PowerPoint 演示文稿</vt:lpstr>
      <vt:lpstr>提升高中生孝文化认知的几点建议</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提升高中生孝文化认知研究</dc:title>
  <dc:creator/>
  <cp:lastModifiedBy>kdfz</cp:lastModifiedBy>
  <cp:revision>17</cp:revision>
  <dcterms:created xsi:type="dcterms:W3CDTF">2023-09-19T08:08:00Z</dcterms:created>
  <dcterms:modified xsi:type="dcterms:W3CDTF">2023-09-25T00:37:33Z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2052-11.8.2.11718</vt:lpwstr>
  </property>
  <property fmtid="{D5CDD505-2E9C-101B-9397-08002B2CF9AE}" pid="3" name="ICV">
    <vt:lpwstr/>
  </property>
</Properties>
</file>