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3"/>
  </p:sldMasterIdLst>
  <p:notesMasterIdLst>
    <p:notesMasterId r:id="rId7"/>
  </p:notesMasterIdLst>
  <p:handoutMasterIdLst>
    <p:handoutMasterId r:id="rId12"/>
  </p:handoutMasterIdLst>
  <p:sldIdLst>
    <p:sldId id="256" r:id="rId4"/>
    <p:sldId id="258" r:id="rId5"/>
    <p:sldId id="260" r:id="rId6"/>
    <p:sldId id="261" r:id="rId8"/>
    <p:sldId id="262" r:id="rId9"/>
    <p:sldId id="264" r:id="rId10"/>
    <p:sldId id="265" r:id="rId11"/>
  </p:sldIdLst>
  <p:sldSz cx="12192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145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4EC56-8E46-498C-9F82-A1E67B001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E617E-3889-48F8-A988-C1F6B731C0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备注占位符 2"/>
          <p:cNvSpPr/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/>
          <p:nvPr>
            <p:ph type="sldNum" sz="quarter" idx="10"/>
          </p:nvPr>
        </p:nvSpPr>
        <p:spPr/>
        <p:txBody>
          <a:bodyPr/>
          <a:lstStyle/>
          <a:p>
            <a:fld id="{D8E15E39-A528-4D57-82F3-E569C95CA8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备注占位符 2"/>
          <p:cNvSpPr/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/>
          <p:nvPr>
            <p:ph type="sldNum" sz="quarter" idx="10"/>
          </p:nvPr>
        </p:nvSpPr>
        <p:spPr/>
        <p:txBody>
          <a:bodyPr/>
          <a:lstStyle/>
          <a:p>
            <a:fld id="{03EC9256-CB3C-452C-BC89-A4B12D03C9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1" Type="http://schemas.openxmlformats.org/officeDocument/2006/relationships/tags" Target="../tags/tag87.xml"/><Relationship Id="rId20" Type="http://schemas.openxmlformats.org/officeDocument/2006/relationships/tags" Target="../tags/tag86.xml"/><Relationship Id="rId2" Type="http://schemas.openxmlformats.org/officeDocument/2006/relationships/tags" Target="../tags/tag68.xml"/><Relationship Id="rId19" Type="http://schemas.openxmlformats.org/officeDocument/2006/relationships/tags" Target="../tags/tag85.xml"/><Relationship Id="rId18" Type="http://schemas.openxmlformats.org/officeDocument/2006/relationships/tags" Target="../tags/tag84.xml"/><Relationship Id="rId17" Type="http://schemas.openxmlformats.org/officeDocument/2006/relationships/tags" Target="../tags/tag83.xml"/><Relationship Id="rId16" Type="http://schemas.openxmlformats.org/officeDocument/2006/relationships/tags" Target="../tags/tag82.xml"/><Relationship Id="rId15" Type="http://schemas.openxmlformats.org/officeDocument/2006/relationships/tags" Target="../tags/tag81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  <p:custDataLst>
              <p:tags r:id="rId2"/>
            </p:custDataLst>
          </p:nvPr>
        </p:nvSpPr>
        <p:spPr>
          <a:xfrm>
            <a:off x="669882" y="2487801"/>
            <a:ext cx="10852237" cy="1400912"/>
          </a:xfrm>
        </p:spPr>
        <p:txBody>
          <a:bodyPr lIns="90170" tIns="46990" rIns="90170" bIns="46990" anchor="t" anchorCtr="0">
            <a:noAutofit/>
          </a:bodyPr>
          <a:lstStyle>
            <a:lvl1pPr algn="ctr">
              <a:defRPr sz="80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/>
          <p:nvPr>
            <p:ph type="subTitle" idx="1" hasCustomPrompt="1"/>
            <p:custDataLst>
              <p:tags r:id="rId3"/>
            </p:custDataLst>
          </p:nvPr>
        </p:nvSpPr>
        <p:spPr>
          <a:xfrm>
            <a:off x="526415" y="5890222"/>
            <a:ext cx="1656000" cy="432000"/>
          </a:xfrm>
        </p:spPr>
        <p:txBody>
          <a:bodyPr lIns="90170" tIns="46990" rIns="90170" bIns="4699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b="1" u="none" strike="noStrike" kern="1200" cap="none" spc="200" normalizeH="0" baseline="0">
                <a:solidFill>
                  <a:schemeClr val="accent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编辑副标题</a:t>
            </a:r>
            <a:endParaRPr lang="zh-CN" altLang="en-US" dirty="0"/>
          </a:p>
        </p:txBody>
      </p:sp>
      <p:sp>
        <p:nvSpPr>
          <p:cNvPr id="16" name="日期占位符 15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7" name="直接连接符 6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CxnSpPr/>
          <p:nvPr userDrawn="1">
            <p:custDataLst>
              <p:tags r:id="rId7"/>
            </p:custDataLst>
          </p:nvPr>
        </p:nvCxnSpPr>
        <p:spPr>
          <a:xfrm>
            <a:off x="0" y="5776686"/>
            <a:ext cx="12192000" cy="0"/>
          </a:xfrm>
          <a:prstGeom prst="line">
            <a:avLst/>
          </a:prstGeom>
          <a:ln w="12700">
            <a:solidFill>
              <a:srgbClr val="EFEF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GrpSpPr/>
          <p:nvPr userDrawn="1">
            <p:custDataLst>
              <p:tags r:id="rId8"/>
            </p:custDataLst>
          </p:nvPr>
        </p:nvGrpSpPr>
        <p:grpSpPr>
          <a:xfrm>
            <a:off x="646112" y="203990"/>
            <a:ext cx="207206" cy="190501"/>
            <a:chOff x="2200274" y="342899"/>
            <a:chExt cx="321168" cy="295275"/>
          </a:xfrm>
        </p:grpSpPr>
        <p:sp>
          <p:nvSpPr>
            <p:cNvPr id="9" name="椭圆 8"/>
            <p:cNvSpPr/>
            <p:nvPr>
              <p:custDataLst>
                <p:tags r:id="rId9"/>
              </p:custDataLst>
            </p:nvPr>
          </p:nvSpPr>
          <p:spPr>
            <a:xfrm>
              <a:off x="2265758" y="408383"/>
              <a:ext cx="164306" cy="1643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0" name="弧形 9"/>
            <p:cNvSpPr/>
            <p:nvPr>
              <p:custDataLst>
                <p:tags r:id="rId10"/>
              </p:custDataLst>
            </p:nvPr>
          </p:nvSpPr>
          <p:spPr>
            <a:xfrm>
              <a:off x="2200274" y="342899"/>
              <a:ext cx="295275" cy="295275"/>
            </a:xfrm>
            <a:prstGeom prst="arc">
              <a:avLst>
                <a:gd name="adj1" fmla="val 1987375"/>
                <a:gd name="adj2" fmla="val 19638772"/>
              </a:avLst>
            </a:prstGeom>
            <a:ln w="317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>
              <p:custDataLst>
                <p:tags r:id="rId11"/>
              </p:custDataLst>
            </p:nvPr>
          </p:nvSpPr>
          <p:spPr>
            <a:xfrm>
              <a:off x="2469651" y="466724"/>
              <a:ext cx="51791" cy="5179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 userDrawn="1">
            <p:custDataLst>
              <p:tags r:id="rId12"/>
            </p:custDataLst>
          </p:nvPr>
        </p:nvGrpSpPr>
        <p:grpSpPr>
          <a:xfrm>
            <a:off x="5454650" y="6008370"/>
            <a:ext cx="1160780" cy="139700"/>
            <a:chOff x="5454650" y="6370320"/>
            <a:chExt cx="1160780" cy="139700"/>
          </a:xfrm>
        </p:grpSpPr>
        <p:sp>
          <p:nvSpPr>
            <p:cNvPr id="13" name="矩形 12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  <p:cNvSpPr/>
            <p:nvPr>
              <p:custDataLst>
                <p:tags r:id="rId13"/>
              </p:custDataLst>
            </p:nvPr>
          </p:nvSpPr>
          <p:spPr>
            <a:xfrm>
              <a:off x="5454650" y="6370320"/>
              <a:ext cx="65405" cy="1397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  <p:cNvSpPr/>
            <p:nvPr>
              <p:custDataLst>
                <p:tags r:id="rId14"/>
              </p:custDataLst>
            </p:nvPr>
          </p:nvSpPr>
          <p:spPr>
            <a:xfrm>
              <a:off x="5728335" y="6370320"/>
              <a:ext cx="65405" cy="139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  <p:cNvSpPr/>
            <p:nvPr>
              <p:custDataLst>
                <p:tags r:id="rId15"/>
              </p:custDataLst>
            </p:nvPr>
          </p:nvSpPr>
          <p:spPr>
            <a:xfrm>
              <a:off x="6002020" y="6370320"/>
              <a:ext cx="65405" cy="1397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  <p:cNvSpPr/>
            <p:nvPr>
              <p:custDataLst>
                <p:tags r:id="rId16"/>
              </p:custDataLst>
            </p:nvPr>
          </p:nvSpPr>
          <p:spPr>
            <a:xfrm>
              <a:off x="6276340" y="6370320"/>
              <a:ext cx="65405" cy="1397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  <p:cNvSpPr/>
            <p:nvPr>
              <p:custDataLst>
                <p:tags r:id="rId17"/>
              </p:custDataLst>
            </p:nvPr>
          </p:nvSpPr>
          <p:spPr>
            <a:xfrm>
              <a:off x="6550025" y="6370320"/>
              <a:ext cx="65405" cy="1397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GrpSpPr/>
          <p:nvPr userDrawn="1">
            <p:custDataLst>
              <p:tags r:id="rId18"/>
            </p:custDataLst>
          </p:nvPr>
        </p:nvGrpSpPr>
        <p:grpSpPr>
          <a:xfrm>
            <a:off x="11390143" y="209240"/>
            <a:ext cx="180351" cy="180000"/>
            <a:chOff x="9660731" y="540544"/>
            <a:chExt cx="1090613" cy="945192"/>
          </a:xfrm>
          <a:solidFill>
            <a:srgbClr val="EB6100"/>
          </a:solidFill>
        </p:grpSpPr>
        <p:sp>
          <p:nvSpPr>
            <p:cNvPr id="22" name="圆角矩形 34"/>
            <p:cNvSpPr/>
            <p:nvPr>
              <p:custDataLst>
                <p:tags r:id="rId19"/>
              </p:custDataLst>
            </p:nvPr>
          </p:nvSpPr>
          <p:spPr>
            <a:xfrm>
              <a:off x="9951244" y="540544"/>
              <a:ext cx="800100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35"/>
            <p:cNvSpPr/>
            <p:nvPr>
              <p:custDataLst>
                <p:tags r:id="rId20"/>
              </p:custDataLst>
            </p:nvPr>
          </p:nvSpPr>
          <p:spPr>
            <a:xfrm>
              <a:off x="9660731" y="907887"/>
              <a:ext cx="1090613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36"/>
            <p:cNvSpPr/>
            <p:nvPr>
              <p:custDataLst>
                <p:tags r:id="rId21"/>
              </p:custDataLst>
            </p:nvPr>
          </p:nvSpPr>
          <p:spPr>
            <a:xfrm>
              <a:off x="9951244" y="1276186"/>
              <a:ext cx="800100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占位符 4"/>
          <p:cNvSpPr/>
          <p:nvPr>
            <p:ph type="body" sz="quarter" idx="13" hasCustomPrompt="1"/>
            <p:custDataLst>
              <p:tags r:id="rId22"/>
            </p:custDataLst>
          </p:nvPr>
        </p:nvSpPr>
        <p:spPr>
          <a:xfrm>
            <a:off x="10105230" y="5893477"/>
            <a:ext cx="1656000" cy="43200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/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1905000" y="3054985"/>
            <a:ext cx="8382000" cy="739140"/>
          </a:xfrm>
        </p:spPr>
        <p:txBody>
          <a:bodyPr lIns="90170" tIns="46990" rIns="90170" bIns="46990" anchor="b" anchorCtr="0">
            <a:noAutofit/>
          </a:bodyPr>
          <a:lstStyle>
            <a:lvl1pPr algn="ctr">
              <a:defRPr sz="4000" u="none" strike="noStrike" kern="1200" cap="none" spc="300" normalizeH="0" baseline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/>
          <p:nvPr>
            <p:ph type="body" idx="1"/>
            <p:custDataLst>
              <p:tags r:id="rId3"/>
            </p:custDataLst>
          </p:nvPr>
        </p:nvSpPr>
        <p:spPr>
          <a:xfrm>
            <a:off x="1905010" y="3844693"/>
            <a:ext cx="8382068" cy="1077985"/>
          </a:xfrm>
        </p:spPr>
        <p:txBody>
          <a:bodyPr lIns="90170" tIns="46990" rIns="90170" bIns="46990">
            <a:noAutofit/>
          </a:bodyPr>
          <a:lstStyle>
            <a:lvl1pPr marL="0" indent="0" algn="ctr" eaLnBrk="1" fontAlgn="auto" latinLnBrk="0" hangingPunct="1">
              <a:spcAft>
                <a:spcPts val="0"/>
              </a:spcAft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/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/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latin typeface="Arial" charset="0"/>
                <a:ea typeface="微软雅黑" pitchFamily="34" charset="-122"/>
              </a:defRPr>
            </a:lvl1pPr>
            <a:lvl2pPr>
              <a:defRPr sz="1600" baseline="0">
                <a:latin typeface="Arial" charset="0"/>
                <a:ea typeface="微软雅黑" pitchFamily="34" charset="-122"/>
              </a:defRPr>
            </a:lvl2pPr>
            <a:lvl3pPr>
              <a:defRPr sz="1600" baseline="0">
                <a:latin typeface="Arial" charset="0"/>
                <a:ea typeface="微软雅黑" pitchFamily="34" charset="-122"/>
              </a:defRPr>
            </a:lvl3pPr>
            <a:lvl4pPr>
              <a:defRPr sz="1600" baseline="0">
                <a:latin typeface="Arial" charset="0"/>
                <a:ea typeface="微软雅黑" pitchFamily="34" charset="-122"/>
              </a:defRPr>
            </a:lvl4pPr>
            <a:lvl5pPr>
              <a:defRPr sz="1600" baseline="0"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/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/>
          <p:nvPr>
            <p:ph type="body" idx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/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/>
          <p:nvPr>
            <p:ph type="body" sz="quarter" idx="3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/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/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/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/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itchFamily="34" charset="-122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/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/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/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/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/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/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/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latin typeface="Arial" charset="0"/>
                <a:ea typeface="微软雅黑" pitchFamily="34" charset="-122"/>
              </a:defRPr>
            </a:lvl1pPr>
            <a:lvl2pPr indent="0" eaLnBrk="1" fontAlgn="auto" latinLnBrk="0" hangingPunct="1">
              <a:defRPr baseline="0">
                <a:latin typeface="Arial" charset="0"/>
                <a:ea typeface="微软雅黑" pitchFamily="34" charset="-122"/>
              </a:defRPr>
            </a:lvl2pPr>
            <a:lvl3pPr indent="0" eaLnBrk="1" fontAlgn="auto" latinLnBrk="0" hangingPunct="1">
              <a:defRPr baseline="0">
                <a:latin typeface="Arial" charset="0"/>
                <a:ea typeface="微软雅黑" pitchFamily="34" charset="-122"/>
              </a:defRPr>
            </a:lvl3pPr>
            <a:lvl4pPr indent="0" eaLnBrk="1" fontAlgn="auto" latinLnBrk="0" hangingPunct="1">
              <a:defRPr baseline="0">
                <a:latin typeface="Arial" charset="0"/>
                <a:ea typeface="微软雅黑" pitchFamily="34" charset="-122"/>
              </a:defRPr>
            </a:lvl4pPr>
            <a:lvl5pPr indent="0" eaLnBrk="1" fontAlgn="auto" latinLnBrk="0" hangingPunct="1">
              <a:defRPr baseline="0"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/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/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CxnSpPr/>
          <p:nvPr userDrawn="1">
            <p:custDataLst>
              <p:tags r:id="rId2"/>
            </p:custDataLst>
          </p:nvPr>
        </p:nvCxnSpPr>
        <p:spPr>
          <a:xfrm>
            <a:off x="0" y="5776686"/>
            <a:ext cx="12192000" cy="0"/>
          </a:xfrm>
          <a:prstGeom prst="line">
            <a:avLst/>
          </a:prstGeom>
          <a:ln w="12700">
            <a:solidFill>
              <a:srgbClr val="EFEF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GrpSpPr/>
          <p:nvPr userDrawn="1">
            <p:custDataLst>
              <p:tags r:id="rId3"/>
            </p:custDataLst>
          </p:nvPr>
        </p:nvGrpSpPr>
        <p:grpSpPr>
          <a:xfrm>
            <a:off x="646112" y="203990"/>
            <a:ext cx="207206" cy="190501"/>
            <a:chOff x="2200274" y="342899"/>
            <a:chExt cx="321168" cy="295275"/>
          </a:xfrm>
        </p:grpSpPr>
        <p:sp>
          <p:nvSpPr>
            <p:cNvPr id="8" name="椭圆 7"/>
            <p:cNvSpPr/>
            <p:nvPr>
              <p:custDataLst>
                <p:tags r:id="rId4"/>
              </p:custDataLst>
            </p:nvPr>
          </p:nvSpPr>
          <p:spPr>
            <a:xfrm>
              <a:off x="2265758" y="408383"/>
              <a:ext cx="164306" cy="1643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弧形 8"/>
            <p:cNvSpPr/>
            <p:nvPr>
              <p:custDataLst>
                <p:tags r:id="rId5"/>
              </p:custDataLst>
            </p:nvPr>
          </p:nvSpPr>
          <p:spPr>
            <a:xfrm>
              <a:off x="2200274" y="342899"/>
              <a:ext cx="295275" cy="295275"/>
            </a:xfrm>
            <a:prstGeom prst="arc">
              <a:avLst>
                <a:gd name="adj1" fmla="val 1987375"/>
                <a:gd name="adj2" fmla="val 19638772"/>
              </a:avLst>
            </a:prstGeom>
            <a:ln w="317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2469651" y="466724"/>
              <a:ext cx="51791" cy="5179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SpPr/>
          <p:nvPr userDrawn="1">
            <p:custDataLst>
              <p:tags r:id="rId7"/>
            </p:custDataLst>
          </p:nvPr>
        </p:nvSpPr>
        <p:spPr>
          <a:xfrm>
            <a:off x="5454650" y="5998845"/>
            <a:ext cx="65405" cy="139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SpPr/>
          <p:nvPr userDrawn="1">
            <p:custDataLst>
              <p:tags r:id="rId8"/>
            </p:custDataLst>
          </p:nvPr>
        </p:nvSpPr>
        <p:spPr>
          <a:xfrm>
            <a:off x="5728335" y="5998845"/>
            <a:ext cx="65405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SpPr/>
          <p:nvPr userDrawn="1">
            <p:custDataLst>
              <p:tags r:id="rId9"/>
            </p:custDataLst>
          </p:nvPr>
        </p:nvSpPr>
        <p:spPr>
          <a:xfrm>
            <a:off x="6002020" y="5998845"/>
            <a:ext cx="65405" cy="139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SpPr/>
          <p:nvPr userDrawn="1">
            <p:custDataLst>
              <p:tags r:id="rId10"/>
            </p:custDataLst>
          </p:nvPr>
        </p:nvSpPr>
        <p:spPr>
          <a:xfrm>
            <a:off x="6276340" y="5998845"/>
            <a:ext cx="65405" cy="139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SpPr/>
          <p:nvPr userDrawn="1">
            <p:custDataLst>
              <p:tags r:id="rId11"/>
            </p:custDataLst>
          </p:nvPr>
        </p:nvSpPr>
        <p:spPr>
          <a:xfrm>
            <a:off x="6550025" y="5998845"/>
            <a:ext cx="65405" cy="139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 descr="e7d195523061f1c0f0ec610a92cff745ee13794c7b8d98f8E73673273C9E8BE17CC3D63B9B1D6426C348A354AD505654C28F453CD7C8F90EADD06C08281DAED7140E5AAAED5880ECE414DFB6A93B82BEC1385E9565BC14C748CB3EB434CC0B451F87B3C338E944B78E19862D061FDC13B6571F1FE8C78909071FC2F7F05CF37685F9D5F268FB4FD0"/>
          <p:cNvGrpSpPr/>
          <p:nvPr userDrawn="1">
            <p:custDataLst>
              <p:tags r:id="rId12"/>
            </p:custDataLst>
          </p:nvPr>
        </p:nvGrpSpPr>
        <p:grpSpPr>
          <a:xfrm>
            <a:off x="11390143" y="209240"/>
            <a:ext cx="180351" cy="180000"/>
            <a:chOff x="9660731" y="540544"/>
            <a:chExt cx="1090613" cy="945192"/>
          </a:xfrm>
          <a:solidFill>
            <a:srgbClr val="EB6100"/>
          </a:solidFill>
        </p:grpSpPr>
        <p:sp>
          <p:nvSpPr>
            <p:cNvPr id="17" name="圆角矩形 34"/>
            <p:cNvSpPr/>
            <p:nvPr>
              <p:custDataLst>
                <p:tags r:id="rId13"/>
              </p:custDataLst>
            </p:nvPr>
          </p:nvSpPr>
          <p:spPr>
            <a:xfrm>
              <a:off x="9951244" y="540544"/>
              <a:ext cx="800100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35"/>
            <p:cNvSpPr/>
            <p:nvPr>
              <p:custDataLst>
                <p:tags r:id="rId14"/>
              </p:custDataLst>
            </p:nvPr>
          </p:nvSpPr>
          <p:spPr>
            <a:xfrm>
              <a:off x="9660731" y="907887"/>
              <a:ext cx="1090613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36"/>
            <p:cNvSpPr/>
            <p:nvPr>
              <p:custDataLst>
                <p:tags r:id="rId15"/>
              </p:custDataLst>
            </p:nvPr>
          </p:nvSpPr>
          <p:spPr>
            <a:xfrm>
              <a:off x="9951244" y="1276186"/>
              <a:ext cx="800100" cy="20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/>
          <p:nvPr>
            <p:ph type="title"/>
            <p:custDataLst>
              <p:tags r:id="rId16"/>
            </p:custDataLst>
          </p:nvPr>
        </p:nvSpPr>
        <p:spPr>
          <a:xfrm>
            <a:off x="669882" y="2588281"/>
            <a:ext cx="10852237" cy="1697965"/>
          </a:xfrm>
        </p:spPr>
        <p:txBody>
          <a:bodyPr vert="horz" lIns="90170" tIns="46990" rIns="90170" bIns="4699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1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1" name="文本占位符 20"/>
          <p:cNvSpPr/>
          <p:nvPr>
            <p:ph type="body" sz="quarter" idx="13" hasCustomPrompt="1"/>
            <p:custDataLst>
              <p:tags r:id="rId20"/>
            </p:custDataLst>
          </p:nvPr>
        </p:nvSpPr>
        <p:spPr>
          <a:xfrm>
            <a:off x="534591" y="5888235"/>
            <a:ext cx="1620000" cy="43200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编辑副标题</a:t>
            </a:r>
            <a:endParaRPr lang="zh-CN" altLang="en-US" dirty="0"/>
          </a:p>
        </p:txBody>
      </p:sp>
      <p:sp>
        <p:nvSpPr>
          <p:cNvPr id="23" name="文本占位符 22"/>
          <p:cNvSpPr/>
          <p:nvPr>
            <p:ph type="body" sz="quarter" idx="14" hasCustomPrompt="1"/>
            <p:custDataLst>
              <p:tags r:id="rId21"/>
            </p:custDataLst>
          </p:nvPr>
        </p:nvSpPr>
        <p:spPr>
          <a:xfrm>
            <a:off x="10022630" y="5888235"/>
            <a:ext cx="1656000" cy="432000"/>
          </a:xfrm>
        </p:spPr>
        <p:txBody>
          <a:bodyPr lIns="90170" tIns="46990" rIns="90170" bIns="46990">
            <a:normAutofit/>
          </a:bodyPr>
          <a:lstStyle>
            <a:lvl1pPr marL="0" indent="0" algn="r">
              <a:buNone/>
              <a:defRPr sz="1800" b="1">
                <a:solidFill>
                  <a:schemeClr val="accent1"/>
                </a:solidFill>
              </a:defRPr>
            </a:lvl1pPr>
            <a:lvl2pPr>
              <a:defRPr>
                <a:solidFill>
                  <a:srgbClr val="EF8032"/>
                </a:solidFill>
              </a:defRPr>
            </a:lvl2pPr>
            <a:lvl3pPr>
              <a:defRPr>
                <a:solidFill>
                  <a:srgbClr val="EF8032"/>
                </a:solidFill>
              </a:defRPr>
            </a:lvl3pPr>
            <a:lvl4pPr>
              <a:defRPr>
                <a:solidFill>
                  <a:srgbClr val="EF8032"/>
                </a:solidFill>
              </a:defRPr>
            </a:lvl4pPr>
            <a:lvl5pPr>
              <a:defRPr>
                <a:solidFill>
                  <a:srgbClr val="EF8032"/>
                </a:solidFill>
              </a:defRPr>
            </a:lvl5pPr>
          </a:lstStyle>
          <a:p>
            <a:pPr lvl="0"/>
            <a:r>
              <a:rPr lang="zh-CN" altLang="en-US" dirty="0"/>
              <a:t>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/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/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/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/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/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/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/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/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/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/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/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/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fld id="{0D4851DC-CD24-4E20-AC43-84D4817493C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fld id="{75F1D1A5-9DB9-47CE-AB47-B90B00FE3C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fld id="{EB018836-6699-441E-9BAB-C61FC75AFD5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fld id="{3040BF0B-87F8-415C-BAC5-F65F41346B0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5" Type="http://schemas.openxmlformats.org/officeDocument/2006/relationships/theme" Target="../theme/theme2.xml"/><Relationship Id="rId24" Type="http://schemas.openxmlformats.org/officeDocument/2006/relationships/tags" Target="../tags/tag139.xml"/><Relationship Id="rId23" Type="http://schemas.openxmlformats.org/officeDocument/2006/relationships/tags" Target="../tags/tag138.xml"/><Relationship Id="rId22" Type="http://schemas.openxmlformats.org/officeDocument/2006/relationships/tags" Target="../tags/tag137.xml"/><Relationship Id="rId21" Type="http://schemas.openxmlformats.org/officeDocument/2006/relationships/tags" Target="../tags/tag136.xml"/><Relationship Id="rId20" Type="http://schemas.openxmlformats.org/officeDocument/2006/relationships/tags" Target="../tags/tag135.xml"/><Relationship Id="rId2" Type="http://schemas.openxmlformats.org/officeDocument/2006/relationships/slideLayout" Target="../slideLayouts/slideLayout11.xml"/><Relationship Id="rId19" Type="http://schemas.openxmlformats.org/officeDocument/2006/relationships/tags" Target="../tags/tag134.xml"/><Relationship Id="rId18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/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/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/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charset="0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tags" Target="../tags/tag140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7.xml"/><Relationship Id="rId3" Type="http://schemas.openxmlformats.org/officeDocument/2006/relationships/image" Target="../media/image1.png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/>
          <p:nvPr>
            <p:ph type="ctrTitle"/>
            <p:custDataLst>
              <p:tags r:id="rId1"/>
            </p:custDataLst>
          </p:nvPr>
        </p:nvSpPr>
        <p:spPr>
          <a:xfrm>
            <a:off x="1664335" y="19764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以</a:t>
            </a:r>
            <a:r>
              <a:rPr lang="en-US" altLang="zh-CN" dirty="0"/>
              <a:t>徐州民间故事为例</a:t>
            </a:r>
            <a:r>
              <a:rPr lang="zh-CN" altLang="en-US" dirty="0"/>
              <a:t>，</a:t>
            </a:r>
            <a:r>
              <a:rPr lang="en-US" altLang="zh-CN" dirty="0"/>
              <a:t>探讨徐州民间文化的当代价值</a:t>
            </a:r>
            <a:endParaRPr lang="en-US" altLang="zh-CN" dirty="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sz="6600" b="1" smtClean="0">
                <a:solidFill>
                  <a:schemeClr val="tx1"/>
                </a:solidFill>
              </a:rPr>
              <a:t>目录</a:t>
            </a:r>
            <a:endParaRPr lang="zh-CN" altLang="en-US" sz="6600" b="1" smtClean="0">
              <a:solidFill>
                <a:schemeClr val="tx1"/>
              </a:solidFill>
            </a:endParaRPr>
          </a:p>
        </p:txBody>
      </p:sp>
      <p:sp>
        <p:nvSpPr>
          <p:cNvPr id="5" name="内容占位符 4"/>
          <p:cNvSpPr/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6600" smtClean="0">
                <a:solidFill>
                  <a:schemeClr val="tx1"/>
                </a:solidFill>
              </a:rPr>
              <a:t>1.背景</a:t>
            </a:r>
            <a:endParaRPr lang="en-US" altLang="zh-CN" sz="6600" smtClean="0">
              <a:solidFill>
                <a:schemeClr val="tx1"/>
              </a:solidFill>
            </a:endParaRPr>
          </a:p>
          <a:p>
            <a:r>
              <a:rPr lang="en-US" altLang="zh-CN" sz="6600" smtClean="0">
                <a:solidFill>
                  <a:schemeClr val="tx1"/>
                </a:solidFill>
              </a:rPr>
              <a:t>2.研究价值</a:t>
            </a:r>
            <a:endParaRPr lang="en-US" altLang="zh-CN" sz="6600" smtClean="0">
              <a:solidFill>
                <a:schemeClr val="tx1"/>
              </a:solidFill>
            </a:endParaRPr>
          </a:p>
          <a:p>
            <a:r>
              <a:rPr lang="en-US" altLang="zh-CN" sz="6600" smtClean="0">
                <a:solidFill>
                  <a:schemeClr val="tx1"/>
                </a:solidFill>
              </a:rPr>
              <a:t>3.研究结果</a:t>
            </a:r>
            <a:endParaRPr lang="en-US" altLang="zh-CN" sz="6600" smtClean="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>
            <p:custDataLst>
              <p:tags r:id="rId1"/>
            </p:custDataLst>
          </p:nvPr>
        </p:nvSpPr>
        <p:spPr>
          <a:xfrm>
            <a:off x="842645" y="485140"/>
            <a:ext cx="10515600" cy="982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smtClean="0">
                <a:solidFill>
                  <a:srgbClr val="FF0000"/>
                </a:solidFill>
              </a:rPr>
              <a:t>社会背景</a:t>
            </a:r>
            <a:endParaRPr lang="zh-CN" altLang="en-US" sz="4000" smtClean="0">
              <a:solidFill>
                <a:srgbClr val="FF0000"/>
              </a:solidFill>
            </a:endParaRPr>
          </a:p>
        </p:txBody>
      </p:sp>
      <p:sp>
        <p:nvSpPr>
          <p:cNvPr id="7" name="文本占位符 3"/>
          <p:cNvSpPr txBox="1"/>
          <p:nvPr>
            <p:custDataLst>
              <p:tags r:id="rId2"/>
            </p:custDataLst>
          </p:nvPr>
        </p:nvSpPr>
        <p:spPr>
          <a:xfrm>
            <a:off x="6207760" y="1604010"/>
            <a:ext cx="5150485" cy="43141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smtClean="0">
                <a:solidFill>
                  <a:schemeClr val="tx1"/>
                </a:solidFill>
              </a:rPr>
              <a:t>近来，</a:t>
            </a:r>
            <a:r>
              <a:rPr lang="en-US" altLang="zh-CN" sz="3600" smtClean="0">
                <a:solidFill>
                  <a:schemeClr val="tx1"/>
                </a:solidFill>
              </a:rPr>
              <a:t>徐州火爆出圈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成为旅游胜地</a:t>
            </a:r>
            <a:r>
              <a:rPr lang="zh-CN" altLang="en-US" sz="3600" smtClean="0">
                <a:solidFill>
                  <a:schemeClr val="tx1"/>
                </a:solidFill>
              </a:rPr>
              <a:t>。</a:t>
            </a:r>
            <a:r>
              <a:rPr lang="en-US" altLang="zh-CN" sz="3600" smtClean="0">
                <a:solidFill>
                  <a:schemeClr val="tx1"/>
                </a:solidFill>
              </a:rPr>
              <a:t>越来越多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外地人来到徐州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感受徐州深厚的文化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美味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小吃</a:t>
            </a:r>
            <a:r>
              <a:rPr lang="zh-CN" altLang="en-US" sz="3600" smtClean="0">
                <a:solidFill>
                  <a:schemeClr val="tx1"/>
                </a:solidFill>
              </a:rPr>
              <a:t>和</a:t>
            </a:r>
            <a:r>
              <a:rPr lang="en-US" altLang="zh-CN" sz="3600" smtClean="0">
                <a:solidFill>
                  <a:schemeClr val="tx1"/>
                </a:solidFill>
              </a:rPr>
              <a:t>淳朴的民风</a:t>
            </a:r>
            <a:r>
              <a:rPr lang="zh-CN" altLang="en-US" sz="3600" smtClean="0">
                <a:solidFill>
                  <a:schemeClr val="tx1"/>
                </a:solidFill>
              </a:rPr>
              <a:t>。</a:t>
            </a:r>
            <a:r>
              <a:rPr lang="en-US" altLang="zh-CN" sz="3600" smtClean="0">
                <a:solidFill>
                  <a:schemeClr val="tx1"/>
                </a:solidFill>
              </a:rPr>
              <a:t>同时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正因为文旅经济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带动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越来越多的</a:t>
            </a:r>
            <a:r>
              <a:rPr lang="zh-CN" altLang="en-US" sz="3600" smtClean="0">
                <a:solidFill>
                  <a:schemeClr val="tx1"/>
                </a:solidFill>
              </a:rPr>
              <a:t>人</a:t>
            </a:r>
            <a:r>
              <a:rPr lang="en-US" altLang="zh-CN" sz="3600" smtClean="0">
                <a:solidFill>
                  <a:schemeClr val="tx1"/>
                </a:solidFill>
              </a:rPr>
              <a:t>开始关注徐州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民间文化</a:t>
            </a:r>
            <a:r>
              <a:rPr lang="zh-CN" altLang="en-US" sz="3600" smtClean="0">
                <a:solidFill>
                  <a:schemeClr val="tx1"/>
                </a:solidFill>
              </a:rPr>
              <a:t>。</a:t>
            </a:r>
            <a:endParaRPr lang="zh-CN" altLang="en-US" sz="3600" smtClean="0">
              <a:solidFill>
                <a:schemeClr val="tx1"/>
              </a:solidFill>
            </a:endParaRPr>
          </a:p>
        </p:txBody>
      </p:sp>
      <p:pic>
        <p:nvPicPr>
          <p:cNvPr id="2" name="图片 1" descr="2024-10-01 17:08:40.6520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25" y="1604010"/>
            <a:ext cx="6096635" cy="457263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人文背景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/>
          <p:nvPr>
            <p:ph idx="1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4000" smtClean="0">
                <a:solidFill>
                  <a:schemeClr val="tx1"/>
                </a:solidFill>
              </a:rPr>
              <a:t>我认为</a:t>
            </a:r>
            <a:r>
              <a:rPr lang="en-US" altLang="zh-CN" sz="4000" smtClean="0">
                <a:solidFill>
                  <a:schemeClr val="tx1"/>
                </a:solidFill>
              </a:rPr>
              <a:t>民间文化分为口口相传的故事传说和实物</a:t>
            </a:r>
            <a:r>
              <a:rPr lang="zh-CN" altLang="en-US" sz="4000" smtClean="0">
                <a:solidFill>
                  <a:schemeClr val="tx1"/>
                </a:solidFill>
              </a:rPr>
              <a:t>等。而</a:t>
            </a:r>
            <a:r>
              <a:rPr lang="en-US" altLang="zh-CN" sz="4000" smtClean="0">
                <a:solidFill>
                  <a:schemeClr val="tx1"/>
                </a:solidFill>
              </a:rPr>
              <a:t>徐州作为一座文化底蕴深厚</a:t>
            </a:r>
            <a:r>
              <a:rPr lang="zh-CN" altLang="en-US" sz="4000" smtClean="0">
                <a:solidFill>
                  <a:schemeClr val="tx1"/>
                </a:solidFill>
              </a:rPr>
              <a:t>的</a:t>
            </a:r>
            <a:r>
              <a:rPr lang="en-US" altLang="zh-CN" sz="4000" smtClean="0">
                <a:solidFill>
                  <a:schemeClr val="tx1"/>
                </a:solidFill>
              </a:rPr>
              <a:t>城市我们对它</a:t>
            </a:r>
            <a:r>
              <a:rPr lang="zh-CN" altLang="en-US" sz="4000" smtClean="0">
                <a:solidFill>
                  <a:schemeClr val="tx1"/>
                </a:solidFill>
              </a:rPr>
              <a:t>所</a:t>
            </a:r>
            <a:r>
              <a:rPr lang="en-US" altLang="zh-CN" sz="4000" smtClean="0">
                <a:solidFill>
                  <a:schemeClr val="tx1"/>
                </a:solidFill>
              </a:rPr>
              <a:t>蕴含</a:t>
            </a:r>
            <a:r>
              <a:rPr lang="zh-CN" altLang="en-US" sz="4000" smtClean="0">
                <a:solidFill>
                  <a:schemeClr val="tx1"/>
                </a:solidFill>
              </a:rPr>
              <a:t>的</a:t>
            </a:r>
            <a:r>
              <a:rPr lang="en-US" altLang="zh-CN" sz="4000" smtClean="0">
                <a:solidFill>
                  <a:schemeClr val="tx1"/>
                </a:solidFill>
              </a:rPr>
              <a:t>文化</a:t>
            </a:r>
            <a:r>
              <a:rPr lang="zh-CN" altLang="en-US" sz="4000" smtClean="0">
                <a:solidFill>
                  <a:schemeClr val="tx1"/>
                </a:solidFill>
              </a:rPr>
              <a:t>又</a:t>
            </a:r>
            <a:r>
              <a:rPr lang="en-US" altLang="zh-CN" sz="4000" smtClean="0">
                <a:solidFill>
                  <a:schemeClr val="tx1"/>
                </a:solidFill>
              </a:rPr>
              <a:t>了解多少</a:t>
            </a:r>
            <a:r>
              <a:rPr lang="zh-CN" altLang="en-US" sz="4000" smtClean="0">
                <a:solidFill>
                  <a:schemeClr val="tx1"/>
                </a:solidFill>
              </a:rPr>
              <a:t>呢？</a:t>
            </a:r>
            <a:r>
              <a:rPr lang="en-US" altLang="zh-CN" sz="4000" smtClean="0">
                <a:solidFill>
                  <a:schemeClr val="tx1"/>
                </a:solidFill>
              </a:rPr>
              <a:t>踢的徐州的特色</a:t>
            </a:r>
            <a:r>
              <a:rPr lang="zh-CN" altLang="en-US" sz="4000" smtClean="0">
                <a:solidFill>
                  <a:schemeClr val="tx1"/>
                </a:solidFill>
              </a:rPr>
              <a:t>，</a:t>
            </a:r>
            <a:r>
              <a:rPr lang="en-US" altLang="zh-CN" sz="4000" smtClean="0">
                <a:solidFill>
                  <a:schemeClr val="tx1"/>
                </a:solidFill>
              </a:rPr>
              <a:t>大家首先会想到</a:t>
            </a:r>
            <a:r>
              <a:rPr lang="zh-CN" altLang="en-US" sz="4000" smtClean="0">
                <a:solidFill>
                  <a:schemeClr val="tx1"/>
                </a:solidFill>
              </a:rPr>
              <a:t>的</a:t>
            </a:r>
            <a:r>
              <a:rPr lang="en-US" altLang="zh-CN" sz="4000" smtClean="0">
                <a:solidFill>
                  <a:schemeClr val="tx1"/>
                </a:solidFill>
              </a:rPr>
              <a:t>可能会是香包</a:t>
            </a:r>
            <a:r>
              <a:rPr lang="zh-CN" altLang="en-US" sz="4000" smtClean="0">
                <a:solidFill>
                  <a:schemeClr val="tx1"/>
                </a:solidFill>
              </a:rPr>
              <a:t>，</a:t>
            </a:r>
            <a:r>
              <a:rPr lang="en-US" altLang="zh-CN" sz="4000" smtClean="0">
                <a:solidFill>
                  <a:schemeClr val="tx1"/>
                </a:solidFill>
              </a:rPr>
              <a:t>或是泥人张</a:t>
            </a:r>
            <a:r>
              <a:rPr lang="zh-CN" altLang="en-US" sz="4000" smtClean="0">
                <a:solidFill>
                  <a:schemeClr val="tx1"/>
                </a:solidFill>
              </a:rPr>
              <a:t>，</a:t>
            </a:r>
            <a:r>
              <a:rPr lang="en-US" altLang="zh-CN" sz="4000" smtClean="0">
                <a:solidFill>
                  <a:schemeClr val="tx1"/>
                </a:solidFill>
              </a:rPr>
              <a:t>但对滋养了一代又一</a:t>
            </a:r>
            <a:r>
              <a:rPr lang="zh-CN" altLang="en-US" sz="4000" smtClean="0">
                <a:solidFill>
                  <a:schemeClr val="tx1"/>
                </a:solidFill>
              </a:rPr>
              <a:t>代</a:t>
            </a:r>
            <a:r>
              <a:rPr lang="en-US" altLang="zh-CN" sz="4000" smtClean="0">
                <a:solidFill>
                  <a:schemeClr val="tx1"/>
                </a:solidFill>
              </a:rPr>
              <a:t>徐州人的故事传说大家又有多少了解呢</a:t>
            </a:r>
            <a:r>
              <a:rPr lang="zh-CN" altLang="en-US" sz="4000" smtClean="0">
                <a:solidFill>
                  <a:schemeClr val="tx1"/>
                </a:solidFill>
              </a:rPr>
              <a:t>？</a:t>
            </a:r>
            <a:r>
              <a:rPr lang="en-US" altLang="zh-CN" sz="4000" smtClean="0">
                <a:solidFill>
                  <a:schemeClr val="tx1"/>
                </a:solidFill>
              </a:rPr>
              <a:t>作为中国人</a:t>
            </a:r>
            <a:r>
              <a:rPr lang="zh-CN" altLang="en-US" sz="4000" smtClean="0">
                <a:solidFill>
                  <a:schemeClr val="tx1"/>
                </a:solidFill>
              </a:rPr>
              <a:t>，</a:t>
            </a:r>
            <a:r>
              <a:rPr lang="en-US" altLang="zh-CN" sz="4000" smtClean="0">
                <a:solidFill>
                  <a:schemeClr val="tx1"/>
                </a:solidFill>
              </a:rPr>
              <a:t>作为徐州人</a:t>
            </a:r>
            <a:r>
              <a:rPr lang="zh-CN" altLang="en-US" sz="4000" smtClean="0">
                <a:solidFill>
                  <a:schemeClr val="tx1"/>
                </a:solidFill>
              </a:rPr>
              <a:t>，</a:t>
            </a:r>
            <a:r>
              <a:rPr lang="en-US" altLang="zh-CN" sz="4000" smtClean="0">
                <a:solidFill>
                  <a:schemeClr val="tx1"/>
                </a:solidFill>
              </a:rPr>
              <a:t>我们应当</a:t>
            </a:r>
            <a:r>
              <a:rPr lang="zh-CN" altLang="en-US" sz="4000" smtClean="0">
                <a:solidFill>
                  <a:schemeClr val="tx1"/>
                </a:solidFill>
              </a:rPr>
              <a:t>对</a:t>
            </a:r>
            <a:r>
              <a:rPr lang="en-US" altLang="zh-CN" sz="4000" smtClean="0">
                <a:solidFill>
                  <a:schemeClr val="tx1"/>
                </a:solidFill>
              </a:rPr>
              <a:t>优秀</a:t>
            </a:r>
            <a:r>
              <a:rPr lang="zh-CN" altLang="en-US" sz="4000" smtClean="0">
                <a:solidFill>
                  <a:schemeClr val="tx1"/>
                </a:solidFill>
              </a:rPr>
              <a:t>的</a:t>
            </a:r>
            <a:r>
              <a:rPr lang="en-US" altLang="zh-CN" sz="4000" smtClean="0">
                <a:solidFill>
                  <a:schemeClr val="tx1"/>
                </a:solidFill>
              </a:rPr>
              <a:t>传统文化加深认识</a:t>
            </a:r>
            <a:r>
              <a:rPr lang="zh-CN" altLang="en-US" sz="4000" smtClean="0">
                <a:solidFill>
                  <a:schemeClr val="tx1"/>
                </a:solidFill>
              </a:rPr>
              <a:t>。</a:t>
            </a:r>
            <a:endParaRPr lang="zh-CN" altLang="en-US" sz="4000" smtClean="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1"/>
            </p:custDataLst>
          </p:nvPr>
        </p:nvSpPr>
        <p:spPr>
          <a:xfrm>
            <a:off x="838200" y="499745"/>
            <a:ext cx="10515600" cy="1325563"/>
          </a:xfrm>
        </p:spPr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研究</a:t>
            </a:r>
            <a:r>
              <a:rPr lang="en-US" altLang="zh-CN" b="1" smtClean="0">
                <a:solidFill>
                  <a:srgbClr val="FF0000"/>
                </a:solidFill>
              </a:rPr>
              <a:t>价值</a:t>
            </a:r>
            <a:endParaRPr lang="en-US" altLang="zh-CN" b="1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/>
          <p:nvPr>
            <p:ph idx="1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r>
              <a:rPr lang="zh-CN" altLang="en-US" sz="3200" smtClean="0">
                <a:solidFill>
                  <a:schemeClr val="accent1">
                    <a:lumMod val="75000"/>
                  </a:schemeClr>
                </a:solidFill>
              </a:rPr>
              <a:t>文化价值</a:t>
            </a:r>
            <a:r>
              <a:rPr lang="zh-CN" altLang="en-US" sz="3200" smtClean="0">
                <a:solidFill>
                  <a:schemeClr val="tx1"/>
                </a:solidFill>
              </a:rPr>
              <a:t>：</a:t>
            </a:r>
            <a:r>
              <a:rPr lang="en-US" altLang="zh-CN" sz="3200" smtClean="0">
                <a:solidFill>
                  <a:schemeClr val="tx1"/>
                </a:solidFill>
              </a:rPr>
              <a:t>徐州优秀的民间文化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是中华优秀传统文化的一部分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一以贯之我们伟大的民族精神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研究和学习徐州民间文化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可以帮助我们更好的认识文化的价值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更好的传承文化</a:t>
            </a:r>
            <a:r>
              <a:rPr lang="zh-CN" altLang="en-US" sz="3200" smtClean="0">
                <a:solidFill>
                  <a:schemeClr val="tx1"/>
                </a:solidFill>
              </a:rPr>
              <a:t>。</a:t>
            </a:r>
            <a:endParaRPr lang="zh-CN" altLang="en-US" sz="3200" smtClean="0">
              <a:solidFill>
                <a:schemeClr val="tx1"/>
              </a:solidFill>
            </a:endParaRPr>
          </a:p>
          <a:p>
            <a:r>
              <a:rPr lang="en-US" altLang="zh-CN" sz="3200" smtClean="0">
                <a:solidFill>
                  <a:schemeClr val="accent1">
                    <a:lumMod val="75000"/>
                  </a:schemeClr>
                </a:solidFill>
              </a:rPr>
              <a:t>现实价值</a:t>
            </a:r>
            <a:r>
              <a:rPr lang="zh-CN" altLang="en-US" sz="3200" smtClean="0">
                <a:solidFill>
                  <a:schemeClr val="tx1"/>
                </a:solidFill>
              </a:rPr>
              <a:t>：</a:t>
            </a:r>
            <a:r>
              <a:rPr lang="en-US" altLang="zh-CN" sz="3200" smtClean="0">
                <a:solidFill>
                  <a:schemeClr val="tx1"/>
                </a:solidFill>
              </a:rPr>
              <a:t>徐州民间文化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不只是简单的故事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风俗</a:t>
            </a:r>
            <a:r>
              <a:rPr lang="zh-CN" altLang="en-US" sz="3200" smtClean="0">
                <a:solidFill>
                  <a:schemeClr val="tx1"/>
                </a:solidFill>
              </a:rPr>
              <a:t>等</a:t>
            </a:r>
            <a:r>
              <a:rPr lang="en-US" altLang="zh-CN" sz="3200" smtClean="0">
                <a:solidFill>
                  <a:schemeClr val="tx1"/>
                </a:solidFill>
              </a:rPr>
              <a:t>组成的</a:t>
            </a:r>
            <a:r>
              <a:rPr lang="zh-CN" altLang="en-US" sz="3200" smtClean="0">
                <a:solidFill>
                  <a:schemeClr val="tx1"/>
                </a:solidFill>
              </a:rPr>
              <a:t>，它</a:t>
            </a:r>
            <a:r>
              <a:rPr lang="en-US" altLang="zh-CN" sz="3200" smtClean="0">
                <a:solidFill>
                  <a:schemeClr val="tx1"/>
                </a:solidFill>
              </a:rPr>
              <a:t>承载着一代代徐州人最朴实的愿望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见证着一代代徐州人民对美好社会的建设</a:t>
            </a:r>
            <a:r>
              <a:rPr lang="zh-CN" altLang="en-US" sz="3200" smtClean="0">
                <a:solidFill>
                  <a:schemeClr val="tx1"/>
                </a:solidFill>
              </a:rPr>
              <a:t>，对</a:t>
            </a:r>
            <a:r>
              <a:rPr lang="en-US" altLang="zh-CN" sz="3200" smtClean="0">
                <a:solidFill>
                  <a:schemeClr val="tx1"/>
                </a:solidFill>
              </a:rPr>
              <a:t>美好生活的追求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同时</a:t>
            </a:r>
            <a:r>
              <a:rPr lang="zh-CN" altLang="en-US" sz="3200" smtClean="0">
                <a:solidFill>
                  <a:schemeClr val="tx1"/>
                </a:solidFill>
              </a:rPr>
              <a:t>，它</a:t>
            </a:r>
            <a:r>
              <a:rPr lang="en-US" altLang="zh-CN" sz="3200" smtClean="0">
                <a:solidFill>
                  <a:schemeClr val="tx1"/>
                </a:solidFill>
              </a:rPr>
              <a:t>也与徐州“有情有义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诚实诚信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文明开放</a:t>
            </a:r>
            <a:r>
              <a:rPr lang="zh-CN" altLang="en-US" sz="3200" smtClean="0">
                <a:solidFill>
                  <a:schemeClr val="tx1"/>
                </a:solidFill>
              </a:rPr>
              <a:t>，</a:t>
            </a:r>
            <a:r>
              <a:rPr lang="en-US" altLang="zh-CN" sz="3200" smtClean="0">
                <a:solidFill>
                  <a:schemeClr val="tx1"/>
                </a:solidFill>
              </a:rPr>
              <a:t>创业创新“</a:t>
            </a:r>
            <a:r>
              <a:rPr lang="zh-CN" altLang="en-US" sz="3200" smtClean="0">
                <a:solidFill>
                  <a:schemeClr val="tx1"/>
                </a:solidFill>
              </a:rPr>
              <a:t>的</a:t>
            </a:r>
            <a:r>
              <a:rPr lang="en-US" altLang="zh-CN" sz="3200" smtClean="0">
                <a:solidFill>
                  <a:schemeClr val="tx1"/>
                </a:solidFill>
              </a:rPr>
              <a:t>城市精神不谋而合</a:t>
            </a:r>
            <a:r>
              <a:rPr lang="zh-CN" altLang="en-US" sz="3200" smtClean="0">
                <a:solidFill>
                  <a:schemeClr val="tx1"/>
                </a:solidFill>
              </a:rPr>
              <a:t>，是</a:t>
            </a:r>
            <a:r>
              <a:rPr lang="en-US" altLang="zh-CN" sz="3200" smtClean="0">
                <a:solidFill>
                  <a:schemeClr val="tx1"/>
                </a:solidFill>
              </a:rPr>
              <a:t>徐州精神跨越千年的体现</a:t>
            </a:r>
            <a:r>
              <a:rPr lang="zh-CN" altLang="en-US" sz="3200" smtClean="0">
                <a:solidFill>
                  <a:schemeClr val="tx1"/>
                </a:solidFill>
              </a:rPr>
              <a:t>。</a:t>
            </a:r>
            <a:endParaRPr lang="zh-CN" altLang="en-US" sz="3200" smtClean="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研究</a:t>
            </a:r>
            <a:r>
              <a:rPr lang="en-US" altLang="zh-CN" b="1" smtClean="0">
                <a:solidFill>
                  <a:srgbClr val="FF0000"/>
                </a:solidFill>
              </a:rPr>
              <a:t>结果</a:t>
            </a:r>
            <a:endParaRPr lang="en-US" altLang="zh-CN" b="1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/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sz="3600" smtClean="0">
                <a:solidFill>
                  <a:schemeClr val="tx1"/>
                </a:solidFill>
              </a:rPr>
              <a:t>1.重温民间故事传说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感受到了浓厚的文化氛围</a:t>
            </a:r>
            <a:r>
              <a:rPr lang="zh-CN" altLang="en-US" sz="3600" smtClean="0">
                <a:solidFill>
                  <a:schemeClr val="tx1"/>
                </a:solidFill>
              </a:rPr>
              <a:t>和</a:t>
            </a:r>
            <a:r>
              <a:rPr lang="en-US" altLang="zh-CN" sz="3600" smtClean="0">
                <a:solidFill>
                  <a:schemeClr val="tx1"/>
                </a:solidFill>
              </a:rPr>
              <a:t>徐州人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淳朴</a:t>
            </a:r>
            <a:endParaRPr lang="en-US" altLang="zh-CN" sz="3600" smtClean="0">
              <a:solidFill>
                <a:schemeClr val="tx1"/>
              </a:solidFill>
            </a:endParaRPr>
          </a:p>
          <a:p>
            <a:r>
              <a:rPr lang="en-US" altLang="zh-CN" sz="3600" smtClean="0">
                <a:solidFill>
                  <a:schemeClr val="tx1"/>
                </a:solidFill>
              </a:rPr>
              <a:t>2.找到了民间文化</a:t>
            </a:r>
            <a:r>
              <a:rPr lang="zh-CN" altLang="en-US" sz="3600" smtClean="0">
                <a:solidFill>
                  <a:schemeClr val="tx1"/>
                </a:solidFill>
              </a:rPr>
              <a:t>与</a:t>
            </a:r>
            <a:r>
              <a:rPr lang="en-US" altLang="zh-CN" sz="3600" smtClean="0">
                <a:solidFill>
                  <a:schemeClr val="tx1"/>
                </a:solidFill>
              </a:rPr>
              <a:t>当代社会的联系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它们蕴含</a:t>
            </a:r>
            <a:r>
              <a:rPr lang="zh-CN" altLang="en-US" sz="3600" smtClean="0">
                <a:solidFill>
                  <a:schemeClr val="tx1"/>
                </a:solidFill>
              </a:rPr>
              <a:t>着</a:t>
            </a:r>
            <a:r>
              <a:rPr lang="en-US" altLang="zh-CN" sz="3600" smtClean="0">
                <a:solidFill>
                  <a:schemeClr val="tx1"/>
                </a:solidFill>
              </a:rPr>
              <a:t>同等的价值追求</a:t>
            </a:r>
            <a:r>
              <a:rPr lang="zh-CN" altLang="en-US" sz="3600" smtClean="0">
                <a:solidFill>
                  <a:schemeClr val="tx1"/>
                </a:solidFill>
              </a:rPr>
              <a:t>，在</a:t>
            </a:r>
            <a:r>
              <a:rPr lang="en-US" altLang="zh-CN" sz="3600" smtClean="0">
                <a:solidFill>
                  <a:schemeClr val="tx1"/>
                </a:solidFill>
              </a:rPr>
              <a:t>一代代徐州人的成长过程中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发挥着不可磨灭</a:t>
            </a:r>
            <a:r>
              <a:rPr lang="zh-CN" altLang="en-US" sz="3600" smtClean="0">
                <a:solidFill>
                  <a:schemeClr val="tx1"/>
                </a:solidFill>
              </a:rPr>
              <a:t>的</a:t>
            </a:r>
            <a:r>
              <a:rPr lang="en-US" altLang="zh-CN" sz="3600" smtClean="0">
                <a:solidFill>
                  <a:schemeClr val="tx1"/>
                </a:solidFill>
              </a:rPr>
              <a:t>作用</a:t>
            </a:r>
            <a:r>
              <a:rPr lang="zh-CN" altLang="en-US" sz="3600" smtClean="0">
                <a:solidFill>
                  <a:schemeClr val="tx1"/>
                </a:solidFill>
              </a:rPr>
              <a:t>。</a:t>
            </a:r>
            <a:endParaRPr lang="zh-CN" altLang="en-US" sz="3600" smtClean="0">
              <a:solidFill>
                <a:schemeClr val="tx1"/>
              </a:solidFill>
            </a:endParaRPr>
          </a:p>
          <a:p>
            <a:r>
              <a:rPr lang="en-US" altLang="zh-CN" sz="3600" smtClean="0">
                <a:solidFill>
                  <a:schemeClr val="tx1"/>
                </a:solidFill>
              </a:rPr>
              <a:t>3.</a:t>
            </a:r>
            <a:r>
              <a:rPr lang="zh-CN" altLang="en-US" sz="3600" smtClean="0">
                <a:solidFill>
                  <a:schemeClr val="tx1"/>
                </a:solidFill>
              </a:rPr>
              <a:t>以</a:t>
            </a:r>
            <a:r>
              <a:rPr lang="en-US" altLang="zh-CN" sz="3600" smtClean="0">
                <a:solidFill>
                  <a:schemeClr val="tx1"/>
                </a:solidFill>
              </a:rPr>
              <a:t>徐州民间故事为例</a:t>
            </a:r>
            <a:r>
              <a:rPr lang="zh-CN" altLang="en-US" sz="3600" smtClean="0">
                <a:solidFill>
                  <a:schemeClr val="tx1"/>
                </a:solidFill>
              </a:rPr>
              <a:t>，</a:t>
            </a:r>
            <a:r>
              <a:rPr lang="en-US" altLang="zh-CN" sz="3600" smtClean="0">
                <a:solidFill>
                  <a:schemeClr val="tx1"/>
                </a:solidFill>
              </a:rPr>
              <a:t>探讨我们城市不断发展的目标</a:t>
            </a:r>
            <a:r>
              <a:rPr lang="zh-CN" altLang="en-US" sz="3600" smtClean="0">
                <a:solidFill>
                  <a:schemeClr val="tx1"/>
                </a:solidFill>
              </a:rPr>
              <a:t>。</a:t>
            </a:r>
            <a:endParaRPr lang="zh-CN" altLang="en-US" sz="3600" smtClean="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/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endParaRPr lang="en-US" altLang="zh-CN" dirty="0"/>
          </a:p>
        </p:txBody>
      </p:sp>
      <p:sp>
        <p:nvSpPr>
          <p:cNvPr id="10" name="文本占位符 9"/>
          <p:cNvSpPr/>
          <p:nvPr>
            <p:ph type="body" sz="quarter" idx="14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2024.10</a:t>
            </a:r>
            <a:endParaRPr lang="en-US" altLang="zh-CN" dirty="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1864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1864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18641"/>
  <p:tag name="KSO_WM_TEMPLATE_THUMBS_INDEX" val="1、4、6、7、10、14、16、18、20、22、23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TEMPLATE_CATEGORY" val="preset"/>
  <p:tag name="KSO_WM_TEMPLATE_INDEX" val="11"/>
  <p:tag name="KSO_WM_UNIT_TYPE" val="a"/>
  <p:tag name="KSO_WM_UNIT_INDEX" val="1"/>
  <p:tag name="KSO_WM_UNIT_ID" val="256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" val="请在此处添加标题"/>
  <p:tag name="KSO_WM_BEAUTIFY_FLAG" val="#wm#"/>
  <p:tag name="KSO_WM_TAG_VERSION" val="1.0"/>
</p:tagLst>
</file>

<file path=ppt/tags/tag141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256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42.xml><?xml version="1.0" encoding="utf-8"?>
<p:tagLst xmlns:p="http://schemas.openxmlformats.org/presentationml/2006/main">
  <p:tag name="KSO_WM_TEMPLATE_CATEGORY" val="preset"/>
  <p:tag name="KSO_WM_TEMPLATE_INDEX" val="11"/>
  <p:tag name="KSO_WM_UNIT_TYPE" val="a"/>
  <p:tag name="KSO_WM_UNIT_INDEX" val="1"/>
  <p:tag name="KSO_WM_UNIT_ID" val="259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  <p:tag name="KSO_WM_TAG_VERSION" val="1.0"/>
</p:tagLst>
</file>

<file path=ppt/tags/tag143.xml><?xml version="1.0" encoding="utf-8"?>
<p:tagLst xmlns:p="http://schemas.openxmlformats.org/presentationml/2006/main">
  <p:tag name="KSO_WM_TEMPLATE_CATEGORY" val="preset"/>
  <p:tag name="KSO_WM_TEMPLATE_INDEX" val="11"/>
  <p:tag name="KSO_WM_UNIT_TYPE" val="f"/>
  <p:tag name="KSO_WM_UNIT_INDEX" val="1"/>
  <p:tag name="KSO_WM_UNIT_ID" val="259*f*1"/>
  <p:tag name="KSO_WM_UNIT_CLEAR" val="1"/>
  <p:tag name="KSO_WM_UNIT_LAYERLEVEL" val="1"/>
  <p:tag name="KSO_WM_UNIT_VALUE" val="319"/>
  <p:tag name="KSO_WM_UNIT_HIGHLIGHT" val="0"/>
  <p:tag name="KSO_WM_UNIT_COMPATIBLE" val="0"/>
  <p:tag name="KSO_WM_UNIT_PRESET_TEXT" val="请在此处添加文本"/>
  <p:tag name="KSO_WM_BEAUTIFY_FLAG" val="#wm#"/>
  <p:tag name="KSO_WM_TAG_VERSION" val="1.0"/>
</p:tagLst>
</file>

<file path=ppt/tags/tag144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preset1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45.xml><?xml version="1.0" encoding="utf-8"?>
<p:tagLst xmlns:p="http://schemas.openxmlformats.org/presentationml/2006/main">
  <p:tag name="KSO_WM_TEMPLATE_CATEGORY" val="preset"/>
  <p:tag name="KSO_WM_TEMPLATE_INDEX" val="201"/>
  <p:tag name="KSO_WM_TAG_VERSION" val="1.0"/>
  <p:tag name="KSO_WM_UNIT_TYPE" val="a"/>
  <p:tag name="KSO_WM_UNIT_INDEX" val="1"/>
  <p:tag name="KSO_WM_UNIT_ID" val="preset201_90*a*1"/>
  <p:tag name="KSO_WM_UNIT_LAYERLEVEL" val="1"/>
  <p:tag name="KSO_WM_UNIT_VALUE" val="22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请在此处添加标题"/>
</p:tagLst>
</file>

<file path=ppt/tags/tag146.xml><?xml version="1.0" encoding="utf-8"?>
<p:tagLst xmlns:p="http://schemas.openxmlformats.org/presentationml/2006/main">
  <p:tag name="KSO_WM_TEMPLATE_CATEGORY" val="preset"/>
  <p:tag name="KSO_WM_TEMPLATE_INDEX" val="201"/>
  <p:tag name="KSO_WM_TAG_VERSION" val="1.0"/>
  <p:tag name="KSO_WM_UNIT_TYPE" val="f"/>
  <p:tag name="KSO_WM_UNIT_INDEX" val="1"/>
  <p:tag name="KSO_WM_UNIT_ID" val="preset201_90*f*1"/>
  <p:tag name="KSO_WM_UNIT_LAYERLEVEL" val="1"/>
  <p:tag name="KSO_WM_UNIT_VALUE" val="143"/>
  <p:tag name="KSO_WM_UNIT_HIGHLIGHT" val="0"/>
  <p:tag name="KSO_WM_UNIT_COMPATIBLE" val="0"/>
  <p:tag name="KSO_WM_UNIT_CLEAR" val="0"/>
  <p:tag name="KSO_WM_BEAUTIFY_FLAG" val="#wm#"/>
  <p:tag name="KSO_WM_UNIT_PRESET_TEXT" val="请在此处添加文本"/>
</p:tagLst>
</file>

<file path=ppt/tags/tag147.xml><?xml version="1.0" encoding="utf-8"?>
<p:tagLst xmlns:p="http://schemas.openxmlformats.org/presentationml/2006/main">
  <p:tag name="KSO_WM_TEMPLATE_CATEGORY" val="preset"/>
  <p:tag name="KSO_WM_TEMPLATE_INDEX" val="201"/>
  <p:tag name="KSO_WM_TAG_VERSION" val="1.0"/>
  <p:tag name="KSO_WM_SLIDE_ID" val="preset201_90"/>
  <p:tag name="KSO_WM_SLIDE_INDEX" val="90"/>
  <p:tag name="KSO_WM_SLIDE_ITEM_CNT" val="2"/>
  <p:tag name="KSO_WM_SLIDE_LAYOUT" val="a_d_f"/>
  <p:tag name="KSO_WM_SLIDE_LAYOUT_CNT" val="1_1_1"/>
  <p:tag name="KSO_WM_SLIDE_TYPE" val="text"/>
  <p:tag name="KSO_WM_BEAUTIFY_FLAG" val="#wm#"/>
  <p:tag name="KSO_WM_SLIDE_POSITION" val="66*126"/>
  <p:tag name="KSO_WM_SLIDE_SIZE" val="827*339"/>
</p:tagLst>
</file>

<file path=ppt/tags/tag148.xml><?xml version="1.0" encoding="utf-8"?>
<p:tagLst xmlns:p="http://schemas.openxmlformats.org/presentationml/2006/main">
  <p:tag name="KSO_WM_TEMPLATE_CATEGORY" val="preset"/>
  <p:tag name="KSO_WM_TEMPLATE_INDEX" val="11"/>
  <p:tag name="KSO_WM_UNIT_TYPE" val="a"/>
  <p:tag name="KSO_WM_UNIT_INDEX" val="1"/>
  <p:tag name="KSO_WM_UNIT_ID" val="259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  <p:tag name="KSO_WM_TAG_VERSION" val="1.0"/>
</p:tagLst>
</file>

<file path=ppt/tags/tag149.xml><?xml version="1.0" encoding="utf-8"?>
<p:tagLst xmlns:p="http://schemas.openxmlformats.org/presentationml/2006/main">
  <p:tag name="KSO_WM_TEMPLATE_CATEGORY" val="preset"/>
  <p:tag name="KSO_WM_TEMPLATE_INDEX" val="11"/>
  <p:tag name="KSO_WM_UNIT_TYPE" val="f"/>
  <p:tag name="KSO_WM_UNIT_INDEX" val="1"/>
  <p:tag name="KSO_WM_UNIT_ID" val="259*f*1"/>
  <p:tag name="KSO_WM_UNIT_CLEAR" val="1"/>
  <p:tag name="KSO_WM_UNIT_LAYERLEVEL" val="1"/>
  <p:tag name="KSO_WM_UNIT_VALUE" val="319"/>
  <p:tag name="KSO_WM_UNIT_HIGHLIGHT" val="0"/>
  <p:tag name="KSO_WM_UNIT_COMPATIBLE" val="0"/>
  <p:tag name="KSO_WM_UNIT_PRESET_TEXT" val="请在此处添加文本"/>
  <p:tag name="KSO_WM_BEAUTIFY_FLAG" val="#wm#"/>
  <p:tag name="KSO_WM_TAG_VERSION" val="1.0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preset1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51.xml><?xml version="1.0" encoding="utf-8"?>
<p:tagLst xmlns:p="http://schemas.openxmlformats.org/presentationml/2006/main">
  <p:tag name="KSO_WM_TEMPLATE_CATEGORY" val="preset"/>
  <p:tag name="KSO_WM_TEMPLATE_INDEX" val="11"/>
  <p:tag name="KSO_WM_UNIT_TYPE" val="a"/>
  <p:tag name="KSO_WM_UNIT_INDEX" val="1"/>
  <p:tag name="KSO_WM_UNIT_ID" val="259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  <p:tag name="KSO_WM_TAG_VERSION" val="1.0"/>
</p:tagLst>
</file>

<file path=ppt/tags/tag152.xml><?xml version="1.0" encoding="utf-8"?>
<p:tagLst xmlns:p="http://schemas.openxmlformats.org/presentationml/2006/main">
  <p:tag name="KSO_WM_TEMPLATE_CATEGORY" val="preset"/>
  <p:tag name="KSO_WM_TEMPLATE_INDEX" val="11"/>
  <p:tag name="KSO_WM_UNIT_TYPE" val="f"/>
  <p:tag name="KSO_WM_UNIT_INDEX" val="1"/>
  <p:tag name="KSO_WM_UNIT_ID" val="259*f*1"/>
  <p:tag name="KSO_WM_UNIT_CLEAR" val="1"/>
  <p:tag name="KSO_WM_UNIT_LAYERLEVEL" val="1"/>
  <p:tag name="KSO_WM_UNIT_VALUE" val="319"/>
  <p:tag name="KSO_WM_UNIT_HIGHLIGHT" val="0"/>
  <p:tag name="KSO_WM_UNIT_COMPATIBLE" val="0"/>
  <p:tag name="KSO_WM_UNIT_PRESET_TEXT" val="请在此处添加文本"/>
  <p:tag name="KSO_WM_BEAUTIFY_FLAG" val="#wm#"/>
  <p:tag name="KSO_WM_TAG_VERSION" val="1.0"/>
</p:tagLst>
</file>

<file path=ppt/tags/tag153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preset1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54.xml><?xml version="1.0" encoding="utf-8"?>
<p:tagLst xmlns:p="http://schemas.openxmlformats.org/presentationml/2006/main">
  <p:tag name="KSO_WM_TEMPLATE_CATEGORY" val="preset"/>
  <p:tag name="KSO_WM_TEMPLATE_INDEX" val="11"/>
  <p:tag name="KSO_WM_UNIT_TYPE" val="a"/>
  <p:tag name="KSO_WM_UNIT_INDEX" val="1"/>
  <p:tag name="KSO_WM_UNIT_ID" val="259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  <p:tag name="KSO_WM_TAG_VERSION" val="1.0"/>
</p:tagLst>
</file>

<file path=ppt/tags/tag155.xml><?xml version="1.0" encoding="utf-8"?>
<p:tagLst xmlns:p="http://schemas.openxmlformats.org/presentationml/2006/main">
  <p:tag name="KSO_WM_TEMPLATE_CATEGORY" val="preset"/>
  <p:tag name="KSO_WM_TEMPLATE_INDEX" val="11"/>
  <p:tag name="KSO_WM_UNIT_TYPE" val="f"/>
  <p:tag name="KSO_WM_UNIT_INDEX" val="1"/>
  <p:tag name="KSO_WM_UNIT_ID" val="259*f*1"/>
  <p:tag name="KSO_WM_UNIT_CLEAR" val="1"/>
  <p:tag name="KSO_WM_UNIT_LAYERLEVEL" val="1"/>
  <p:tag name="KSO_WM_UNIT_VALUE" val="319"/>
  <p:tag name="KSO_WM_UNIT_HIGHLIGHT" val="0"/>
  <p:tag name="KSO_WM_UNIT_COMPATIBLE" val="0"/>
  <p:tag name="KSO_WM_UNIT_PRESET_TEXT" val="请在此处添加文本"/>
  <p:tag name="KSO_WM_BEAUTIFY_FLAG" val="#wm#"/>
  <p:tag name="KSO_WM_TAG_VERSION" val="1.0"/>
</p:tagLst>
</file>

<file path=ppt/tags/tag156.xml><?xml version="1.0" encoding="utf-8"?>
<p:tagLst xmlns:p="http://schemas.openxmlformats.org/presentationml/2006/main">
  <p:tag name="KSO_WM_TEMPLATE_CATEGORY" val="preset"/>
  <p:tag name="KSO_WM_TEMPLATE_INDEX" val="11"/>
  <p:tag name="KSO_WM_TAG_VERSION" val="1.0"/>
  <p:tag name="KSO_WM_SLIDE_ID" val="preset11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44"/>
  <p:tag name="KSO_WM_SLIDE_SIZE" val="828*343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18641_23*a*1"/>
  <p:tag name="KSO_WM_TEMPLATE_CATEGORY" val="custom"/>
  <p:tag name="KSO_WM_TEMPLATE_INDEX" val="2021864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THANKS"/>
  <p:tag name="KSO_WM_UNIT_NOCLEAR" val="0"/>
  <p:tag name="KSO_WM_UNIT_VALUE" val="9"/>
  <p:tag name="KSO_WM_UNIT_TYPE" val="a"/>
  <p:tag name="KSO_WM_UNIT_INDEX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18641_23*f*2"/>
  <p:tag name="KSO_WM_TEMPLATE_CATEGORY" val="custom"/>
  <p:tag name="KSO_WM_TEMPLATE_INDEX" val="20218641"/>
  <p:tag name="KSO_WM_UNIT_LAYERLEVEL" val="1"/>
  <p:tag name="KSO_WM_TAG_VERSION" val="1.0"/>
  <p:tag name="KSO_WM_BEAUTIFY_FLAG" val="#wm#"/>
  <p:tag name="KSO_WM_UNIT_SUBTYPE" val="c"/>
  <p:tag name="KSO_WM_UNIT_PRESET_TEXT" val="汇报日期"/>
  <p:tag name="KSO_WM_UNIT_NOCLEAR" val="0"/>
  <p:tag name="KSO_WM_UNIT_TYPE" val="f"/>
  <p:tag name="KSO_WM_UNIT_INDEX" val="2"/>
  <p:tag name="KSO_WM_UNIT_VALUE" val="6"/>
</p:tagLst>
</file>

<file path=ppt/tags/tag159.xml><?xml version="1.0" encoding="utf-8"?>
<p:tagLst xmlns:p="http://schemas.openxmlformats.org/presentationml/2006/main">
  <p:tag name="KSO_WM_SLIDE_ID" val="custom20218641_23"/>
  <p:tag name="KSO_WM_TEMPLATE_SUBCATEGORY" val="0"/>
  <p:tag name="KSO_WM_TEMPLATE_MASTER_TYPE" val="1"/>
  <p:tag name="KSO_WM_TEMPLATE_COLOR_TYPE" val="0"/>
  <p:tag name="KSO_WM_SLIDE_ITEM_CNT" val="0"/>
  <p:tag name="KSO_WM_SLIDE_INDEX" val="23"/>
  <p:tag name="KSO_WM_TAG_VERSION" val="1.0"/>
  <p:tag name="KSO_WM_BEAUTIFY_FLAG" val="#wm#"/>
  <p:tag name="KSO_WM_TEMPLATE_CATEGORY" val="custom"/>
  <p:tag name="KSO_WM_TEMPLATE_INDEX" val="20218641"/>
  <p:tag name="KSO_WM_SLIDE_TYPE" val="endPage"/>
  <p:tag name="KSO_WM_SLIDE_SUBTYPE" val="pureTxt"/>
  <p:tag name="KSO_WM_SLIDE_LAYOUT" val="a_f"/>
  <p:tag name="KSO_WM_SLIDE_LAYOUT_CNT" val="1_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第3套">
      <a:dk1>
        <a:sysClr val="windowText" lastClr="000000"/>
      </a:dk1>
      <a:lt1>
        <a:sysClr val="window" lastClr="FFFFFF"/>
      </a:lt1>
      <a:dk2>
        <a:srgbClr val="F9FAFC"/>
      </a:dk2>
      <a:lt2>
        <a:srgbClr val="FFFFFF"/>
      </a:lt2>
      <a:accent1>
        <a:srgbClr val="E65F00"/>
      </a:accent1>
      <a:accent2>
        <a:srgbClr val="DD7125"/>
      </a:accent2>
      <a:accent3>
        <a:srgbClr val="D4834A"/>
      </a:accent3>
      <a:accent4>
        <a:srgbClr val="CC9670"/>
      </a:accent4>
      <a:accent5>
        <a:srgbClr val="C3A895"/>
      </a:accent5>
      <a:accent6>
        <a:srgbClr val="BABAB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宽屏</PresentationFormat>
  <Paragraphs>2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Calibri Light</vt:lpstr>
      <vt:lpstr>Calibri</vt:lpstr>
      <vt:lpstr>Office 主题</vt:lpstr>
      <vt:lpstr>1_Office 主题​​</vt:lpstr>
      <vt:lpstr>以徐州民间故事为例，探讨徐州民间文化的当代价值</vt:lpstr>
      <vt:lpstr>目录</vt:lpstr>
      <vt:lpstr>PowerPoint 演示文稿</vt:lpstr>
      <vt:lpstr>人文背景</vt:lpstr>
      <vt:lpstr>研究价值</vt:lpstr>
      <vt:lpstr>研究结果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</dc:creator>
  <cp:lastModifiedBy>孙橘的 iPad</cp:lastModifiedBy>
  <cp:revision>493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2052-12.2.0</vt:lpwstr>
  </property>
  <property fmtid="{D5CDD505-2E9C-101B-9397-08002B2CF9AE}" pid="3" name="ICV">
    <vt:lpwstr>ED24C82D2B026AA818BBFB666A05AE76_31</vt:lpwstr>
  </property>
</Properties>
</file>