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00.xml" ContentType="application/vnd.openxmlformats-officedocument.presentationml.tags+xml"/>
  <Override PartName="/ppt/tags/tag101.xml" ContentType="application/vnd.openxmlformats-officedocument.presentationml.tags+xml"/>
  <Override PartName="/ppt/tags/tag102.xml" ContentType="application/vnd.openxmlformats-officedocument.presentationml.tags+xml"/>
  <Override PartName="/ppt/tags/tag103.xml" ContentType="application/vnd.openxmlformats-officedocument.presentationml.tags+xml"/>
  <Override PartName="/ppt/tags/tag104.xml" ContentType="application/vnd.openxmlformats-officedocument.presentationml.tags+xml"/>
  <Override PartName="/ppt/tags/tag105.xml" ContentType="application/vnd.openxmlformats-officedocument.presentationml.tags+xml"/>
  <Override PartName="/ppt/tags/tag106.xml" ContentType="application/vnd.openxmlformats-officedocument.presentationml.tags+xml"/>
  <Override PartName="/ppt/tags/tag107.xml" ContentType="application/vnd.openxmlformats-officedocument.presentationml.tags+xml"/>
  <Override PartName="/ppt/tags/tag108.xml" ContentType="application/vnd.openxmlformats-officedocument.presentationml.tags+xml"/>
  <Override PartName="/ppt/tags/tag109.xml" ContentType="application/vnd.openxmlformats-officedocument.presentationml.tags+xml"/>
  <Override PartName="/ppt/tags/tag11.xml" ContentType="application/vnd.openxmlformats-officedocument.presentationml.tags+xml"/>
  <Override PartName="/ppt/tags/tag110.xml" ContentType="application/vnd.openxmlformats-officedocument.presentationml.tags+xml"/>
  <Override PartName="/ppt/tags/tag111.xml" ContentType="application/vnd.openxmlformats-officedocument.presentationml.tags+xml"/>
  <Override PartName="/ppt/tags/tag112.xml" ContentType="application/vnd.openxmlformats-officedocument.presentationml.tags+xml"/>
  <Override PartName="/ppt/tags/tag113.xml" ContentType="application/vnd.openxmlformats-officedocument.presentationml.tags+xml"/>
  <Override PartName="/ppt/tags/tag114.xml" ContentType="application/vnd.openxmlformats-officedocument.presentationml.tags+xml"/>
  <Override PartName="/ppt/tags/tag115.xml" ContentType="application/vnd.openxmlformats-officedocument.presentationml.tags+xml"/>
  <Override PartName="/ppt/tags/tag116.xml" ContentType="application/vnd.openxmlformats-officedocument.presentationml.tags+xml"/>
  <Override PartName="/ppt/tags/tag117.xml" ContentType="application/vnd.openxmlformats-officedocument.presentationml.tags+xml"/>
  <Override PartName="/ppt/tags/tag118.xml" ContentType="application/vnd.openxmlformats-officedocument.presentationml.tags+xml"/>
  <Override PartName="/ppt/tags/tag119.xml" ContentType="application/vnd.openxmlformats-officedocument.presentationml.tags+xml"/>
  <Override PartName="/ppt/tags/tag12.xml" ContentType="application/vnd.openxmlformats-officedocument.presentationml.tags+xml"/>
  <Override PartName="/ppt/tags/tag120.xml" ContentType="application/vnd.openxmlformats-officedocument.presentationml.tags+xml"/>
  <Override PartName="/ppt/tags/tag121.xml" ContentType="application/vnd.openxmlformats-officedocument.presentationml.tags+xml"/>
  <Override PartName="/ppt/tags/tag122.xml" ContentType="application/vnd.openxmlformats-officedocument.presentationml.tags+xml"/>
  <Override PartName="/ppt/tags/tag123.xml" ContentType="application/vnd.openxmlformats-officedocument.presentationml.tags+xml"/>
  <Override PartName="/ppt/tags/tag124.xml" ContentType="application/vnd.openxmlformats-officedocument.presentationml.tags+xml"/>
  <Override PartName="/ppt/tags/tag125.xml" ContentType="application/vnd.openxmlformats-officedocument.presentationml.tags+xml"/>
  <Override PartName="/ppt/tags/tag126.xml" ContentType="application/vnd.openxmlformats-officedocument.presentationml.tags+xml"/>
  <Override PartName="/ppt/tags/tag127.xml" ContentType="application/vnd.openxmlformats-officedocument.presentationml.tags+xml"/>
  <Override PartName="/ppt/tags/tag128.xml" ContentType="application/vnd.openxmlformats-officedocument.presentationml.tags+xml"/>
  <Override PartName="/ppt/tags/tag129.xml" ContentType="application/vnd.openxmlformats-officedocument.presentationml.tags+xml"/>
  <Override PartName="/ppt/tags/tag13.xml" ContentType="application/vnd.openxmlformats-officedocument.presentationml.tags+xml"/>
  <Override PartName="/ppt/tags/tag130.xml" ContentType="application/vnd.openxmlformats-officedocument.presentationml.tags+xml"/>
  <Override PartName="/ppt/tags/tag131.xml" ContentType="application/vnd.openxmlformats-officedocument.presentationml.tags+xml"/>
  <Override PartName="/ppt/tags/tag132.xml" ContentType="application/vnd.openxmlformats-officedocument.presentationml.tags+xml"/>
  <Override PartName="/ppt/tags/tag133.xml" ContentType="application/vnd.openxmlformats-officedocument.presentationml.tags+xml"/>
  <Override PartName="/ppt/tags/tag134.xml" ContentType="application/vnd.openxmlformats-officedocument.presentationml.tags+xml"/>
  <Override PartName="/ppt/tags/tag135.xml" ContentType="application/vnd.openxmlformats-officedocument.presentationml.tags+xml"/>
  <Override PartName="/ppt/tags/tag136.xml" ContentType="application/vnd.openxmlformats-officedocument.presentationml.tags+xml"/>
  <Override PartName="/ppt/tags/tag137.xml" ContentType="application/vnd.openxmlformats-officedocument.presentationml.tags+xml"/>
  <Override PartName="/ppt/tags/tag138.xml" ContentType="application/vnd.openxmlformats-officedocument.presentationml.tags+xml"/>
  <Override PartName="/ppt/tags/tag139.xml" ContentType="application/vnd.openxmlformats-officedocument.presentationml.tags+xml"/>
  <Override PartName="/ppt/tags/tag14.xml" ContentType="application/vnd.openxmlformats-officedocument.presentationml.tags+xml"/>
  <Override PartName="/ppt/tags/tag140.xml" ContentType="application/vnd.openxmlformats-officedocument.presentationml.tags+xml"/>
  <Override PartName="/ppt/tags/tag141.xml" ContentType="application/vnd.openxmlformats-officedocument.presentationml.tags+xml"/>
  <Override PartName="/ppt/tags/tag142.xml" ContentType="application/vnd.openxmlformats-officedocument.presentationml.tags+xml"/>
  <Override PartName="/ppt/tags/tag143.xml" ContentType="application/vnd.openxmlformats-officedocument.presentationml.tags+xml"/>
  <Override PartName="/ppt/tags/tag144.xml" ContentType="application/vnd.openxmlformats-officedocument.presentationml.tags+xml"/>
  <Override PartName="/ppt/tags/tag145.xml" ContentType="application/vnd.openxmlformats-officedocument.presentationml.tags+xml"/>
  <Override PartName="/ppt/tags/tag146.xml" ContentType="application/vnd.openxmlformats-officedocument.presentationml.tags+xml"/>
  <Override PartName="/ppt/tags/tag147.xml" ContentType="application/vnd.openxmlformats-officedocument.presentationml.tags+xml"/>
  <Override PartName="/ppt/tags/tag148.xml" ContentType="application/vnd.openxmlformats-officedocument.presentationml.tags+xml"/>
  <Override PartName="/ppt/tags/tag149.xml" ContentType="application/vnd.openxmlformats-officedocument.presentationml.tags+xml"/>
  <Override PartName="/ppt/tags/tag15.xml" ContentType="application/vnd.openxmlformats-officedocument.presentationml.tags+xml"/>
  <Override PartName="/ppt/tags/tag150.xml" ContentType="application/vnd.openxmlformats-officedocument.presentationml.tags+xml"/>
  <Override PartName="/ppt/tags/tag151.xml" ContentType="application/vnd.openxmlformats-officedocument.presentationml.tags+xml"/>
  <Override PartName="/ppt/tags/tag152.xml" ContentType="application/vnd.openxmlformats-officedocument.presentationml.tags+xml"/>
  <Override PartName="/ppt/tags/tag153.xml" ContentType="application/vnd.openxmlformats-officedocument.presentationml.tags+xml"/>
  <Override PartName="/ppt/tags/tag154.xml" ContentType="application/vnd.openxmlformats-officedocument.presentationml.tags+xml"/>
  <Override PartName="/ppt/tags/tag155.xml" ContentType="application/vnd.openxmlformats-officedocument.presentationml.tags+xml"/>
  <Override PartName="/ppt/tags/tag156.xml" ContentType="application/vnd.openxmlformats-officedocument.presentationml.tags+xml"/>
  <Override PartName="/ppt/tags/tag157.xml" ContentType="application/vnd.openxmlformats-officedocument.presentationml.tags+xml"/>
  <Override PartName="/ppt/tags/tag158.xml" ContentType="application/vnd.openxmlformats-officedocument.presentationml.tags+xml"/>
  <Override PartName="/ppt/tags/tag159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ppt/tags/tag87.xml" ContentType="application/vnd.openxmlformats-officedocument.presentationml.tags+xml"/>
  <Override PartName="/ppt/tags/tag88.xml" ContentType="application/vnd.openxmlformats-officedocument.presentationml.tags+xml"/>
  <Override PartName="/ppt/tags/tag89.xml" ContentType="application/vnd.openxmlformats-officedocument.presentationml.tags+xml"/>
  <Override PartName="/ppt/tags/tag9.xml" ContentType="application/vnd.openxmlformats-officedocument.presentationml.tags+xml"/>
  <Override PartName="/ppt/tags/tag90.xml" ContentType="application/vnd.openxmlformats-officedocument.presentationml.tags+xml"/>
  <Override PartName="/ppt/tags/tag91.xml" ContentType="application/vnd.openxmlformats-officedocument.presentationml.tags+xml"/>
  <Override PartName="/ppt/tags/tag92.xml" ContentType="application/vnd.openxmlformats-officedocument.presentationml.tags+xml"/>
  <Override PartName="/ppt/tags/tag93.xml" ContentType="application/vnd.openxmlformats-officedocument.presentationml.tags+xml"/>
  <Override PartName="/ppt/tags/tag94.xml" ContentType="application/vnd.openxmlformats-officedocument.presentationml.tags+xml"/>
  <Override PartName="/ppt/tags/tag95.xml" ContentType="application/vnd.openxmlformats-officedocument.presentationml.tags+xml"/>
  <Override PartName="/ppt/tags/tag96.xml" ContentType="application/vnd.openxmlformats-officedocument.presentationml.tags+xml"/>
  <Override PartName="/ppt/tags/tag97.xml" ContentType="application/vnd.openxmlformats-officedocument.presentationml.tags+xml"/>
  <Override PartName="/ppt/tags/tag98.xml" ContentType="application/vnd.openxmlformats-officedocument.presentationml.tags+xml"/>
  <Override PartName="/ppt/tags/tag9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8" r:id="rId3"/>
  </p:sldMasterIdLst>
  <p:notesMasterIdLst>
    <p:notesMasterId r:id="rId7"/>
  </p:notesMasterIdLst>
  <p:handoutMasterIdLst>
    <p:handoutMasterId r:id="rId12"/>
  </p:handoutMasterIdLst>
  <p:sldIdLst>
    <p:sldId id="256" r:id="rId4"/>
    <p:sldId id="258" r:id="rId5"/>
    <p:sldId id="260" r:id="rId6"/>
    <p:sldId id="261" r:id="rId8"/>
    <p:sldId id="262" r:id="rId9"/>
    <p:sldId id="264" r:id="rId10"/>
    <p:sldId id="265" r:id="rId11"/>
  </p:sldIdLst>
  <p:sldSz cx="12192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522" autoAdjust="0"/>
    <p:restoredTop sz="94660"/>
  </p:normalViewPr>
  <p:slideViewPr>
    <p:cSldViewPr snapToGrid="0">
      <p:cViewPr varScale="1">
        <p:scale>
          <a:sx n="90" d="100"/>
          <a:sy n="90" d="100"/>
        </p:scale>
        <p:origin x="90" y="23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5" d="100"/>
          <a:sy n="75" d="100"/>
        </p:scale>
        <p:origin x="1452" y="6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5.xml"/><Relationship Id="rId8" Type="http://schemas.openxmlformats.org/officeDocument/2006/relationships/slide" Target="slides/slide4.xml"/><Relationship Id="rId7" Type="http://schemas.openxmlformats.org/officeDocument/2006/relationships/notesMaster" Target="notesMasters/notesMaster1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4" Type="http://schemas.openxmlformats.org/officeDocument/2006/relationships/slide" Target="slides/slide1.xml"/><Relationship Id="rId3" Type="http://schemas.openxmlformats.org/officeDocument/2006/relationships/slideMaster" Target="slideMasters/slideMaster2.xml"/><Relationship Id="rId2" Type="http://schemas.openxmlformats.org/officeDocument/2006/relationships/theme" Target="theme/theme1.xml"/><Relationship Id="rId15" Type="http://schemas.openxmlformats.org/officeDocument/2006/relationships/tableStyles" Target="tableStyles.xml"/><Relationship Id="rId14" Type="http://schemas.openxmlformats.org/officeDocument/2006/relationships/viewProps" Target="viewProps.xml"/><Relationship Id="rId13" Type="http://schemas.openxmlformats.org/officeDocument/2006/relationships/presProps" Target="presProps.xml"/><Relationship Id="rId12" Type="http://schemas.openxmlformats.org/officeDocument/2006/relationships/handoutMaster" Target="handoutMasters/handoutMaster1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/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/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84EC56-8E46-498C-9F82-A1E67B00170F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/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6E617E-3889-48F8-A988-C1F6B731C0C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/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/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/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/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/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/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3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/>
          <p:nvPr>
            <p:ph type="sldImg"/>
          </p:nvPr>
        </p:nvSpPr>
        <p:spPr/>
      </p:sp>
      <p:sp>
        <p:nvSpPr>
          <p:cNvPr id="3" name="备注占位符 2"/>
          <p:cNvSpPr/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/>
          <p:nvPr>
            <p:ph type="sldNum" sz="quarter" idx="10"/>
          </p:nvPr>
        </p:nvSpPr>
        <p:spPr/>
        <p:txBody>
          <a:bodyPr/>
          <a:lstStyle/>
          <a:p>
            <a:fld id="{D8E15E39-A528-4D57-82F3-E569C95CA8D2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/>
          <p:nvPr>
            <p:ph type="sldImg"/>
          </p:nvPr>
        </p:nvSpPr>
        <p:spPr/>
      </p:sp>
      <p:sp>
        <p:nvSpPr>
          <p:cNvPr id="3" name="备注占位符 2"/>
          <p:cNvSpPr/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/>
          <p:nvPr>
            <p:ph type="sldNum" sz="quarter" idx="10"/>
          </p:nvPr>
        </p:nvSpPr>
        <p:spPr/>
        <p:txBody>
          <a:bodyPr/>
          <a:lstStyle/>
          <a:p>
            <a:fld id="{03EC9256-CB3C-452C-BC89-A4B12D03C9EE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9" Type="http://schemas.openxmlformats.org/officeDocument/2006/relationships/tags" Target="../tags/tag8.xml"/><Relationship Id="rId8" Type="http://schemas.openxmlformats.org/officeDocument/2006/relationships/tags" Target="../tags/tag7.xml"/><Relationship Id="rId7" Type="http://schemas.openxmlformats.org/officeDocument/2006/relationships/tags" Target="../tags/tag6.xml"/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2" Type="http://schemas.openxmlformats.org/officeDocument/2006/relationships/tags" Target="../tags/tag21.xml"/><Relationship Id="rId21" Type="http://schemas.openxmlformats.org/officeDocument/2006/relationships/tags" Target="../tags/tag20.xml"/><Relationship Id="rId20" Type="http://schemas.openxmlformats.org/officeDocument/2006/relationships/tags" Target="../tags/tag19.xml"/><Relationship Id="rId2" Type="http://schemas.openxmlformats.org/officeDocument/2006/relationships/tags" Target="../tags/tag1.xml"/><Relationship Id="rId19" Type="http://schemas.openxmlformats.org/officeDocument/2006/relationships/tags" Target="../tags/tag18.xml"/><Relationship Id="rId18" Type="http://schemas.openxmlformats.org/officeDocument/2006/relationships/tags" Target="../tags/tag17.xml"/><Relationship Id="rId17" Type="http://schemas.openxmlformats.org/officeDocument/2006/relationships/tags" Target="../tags/tag16.xml"/><Relationship Id="rId16" Type="http://schemas.openxmlformats.org/officeDocument/2006/relationships/tags" Target="../tags/tag15.xml"/><Relationship Id="rId15" Type="http://schemas.openxmlformats.org/officeDocument/2006/relationships/tags" Target="../tags/tag14.xml"/><Relationship Id="rId14" Type="http://schemas.openxmlformats.org/officeDocument/2006/relationships/tags" Target="../tags/tag13.xml"/><Relationship Id="rId13" Type="http://schemas.openxmlformats.org/officeDocument/2006/relationships/tags" Target="../tags/tag12.xml"/><Relationship Id="rId12" Type="http://schemas.openxmlformats.org/officeDocument/2006/relationships/tags" Target="../tags/tag11.xml"/><Relationship Id="rId11" Type="http://schemas.openxmlformats.org/officeDocument/2006/relationships/tags" Target="../tags/tag10.xml"/><Relationship Id="rId10" Type="http://schemas.openxmlformats.org/officeDocument/2006/relationships/tags" Target="../tags/tag9.xml"/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6" Type="http://schemas.openxmlformats.org/officeDocument/2006/relationships/tags" Target="../tags/tag31.xml"/><Relationship Id="rId5" Type="http://schemas.openxmlformats.org/officeDocument/2006/relationships/tags" Target="../tags/tag30.xml"/><Relationship Id="rId4" Type="http://schemas.openxmlformats.org/officeDocument/2006/relationships/tags" Target="../tags/tag29.xml"/><Relationship Id="rId3" Type="http://schemas.openxmlformats.org/officeDocument/2006/relationships/tags" Target="../tags/tag28.xml"/><Relationship Id="rId2" Type="http://schemas.openxmlformats.org/officeDocument/2006/relationships/tags" Target="../tags/tag27.xml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7" Type="http://schemas.openxmlformats.org/officeDocument/2006/relationships/tags" Target="../tags/tag37.xml"/><Relationship Id="rId6" Type="http://schemas.openxmlformats.org/officeDocument/2006/relationships/tags" Target="../tags/tag36.xml"/><Relationship Id="rId5" Type="http://schemas.openxmlformats.org/officeDocument/2006/relationships/tags" Target="../tags/tag35.xml"/><Relationship Id="rId4" Type="http://schemas.openxmlformats.org/officeDocument/2006/relationships/tags" Target="../tags/tag34.xml"/><Relationship Id="rId3" Type="http://schemas.openxmlformats.org/officeDocument/2006/relationships/tags" Target="../tags/tag33.xml"/><Relationship Id="rId2" Type="http://schemas.openxmlformats.org/officeDocument/2006/relationships/tags" Target="../tags/tag32.xml"/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9" Type="http://schemas.openxmlformats.org/officeDocument/2006/relationships/tags" Target="../tags/tag45.xml"/><Relationship Id="rId8" Type="http://schemas.openxmlformats.org/officeDocument/2006/relationships/tags" Target="../tags/tag44.xml"/><Relationship Id="rId7" Type="http://schemas.openxmlformats.org/officeDocument/2006/relationships/tags" Target="../tags/tag43.xml"/><Relationship Id="rId6" Type="http://schemas.openxmlformats.org/officeDocument/2006/relationships/tags" Target="../tags/tag42.xml"/><Relationship Id="rId5" Type="http://schemas.openxmlformats.org/officeDocument/2006/relationships/tags" Target="../tags/tag41.xml"/><Relationship Id="rId4" Type="http://schemas.openxmlformats.org/officeDocument/2006/relationships/tags" Target="../tags/tag40.xml"/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5" Type="http://schemas.openxmlformats.org/officeDocument/2006/relationships/tags" Target="../tags/tag49.xml"/><Relationship Id="rId4" Type="http://schemas.openxmlformats.org/officeDocument/2006/relationships/tags" Target="../tags/tag48.xml"/><Relationship Id="rId3" Type="http://schemas.openxmlformats.org/officeDocument/2006/relationships/tags" Target="../tags/tag47.xml"/><Relationship Id="rId2" Type="http://schemas.openxmlformats.org/officeDocument/2006/relationships/tags" Target="../tags/tag46.xml"/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4" Type="http://schemas.openxmlformats.org/officeDocument/2006/relationships/tags" Target="../tags/tag52.xml"/><Relationship Id="rId3" Type="http://schemas.openxmlformats.org/officeDocument/2006/relationships/tags" Target="../tags/tag51.xml"/><Relationship Id="rId2" Type="http://schemas.openxmlformats.org/officeDocument/2006/relationships/tags" Target="../tags/tag50.xml"/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7" Type="http://schemas.openxmlformats.org/officeDocument/2006/relationships/tags" Target="../tags/tag58.xml"/><Relationship Id="rId6" Type="http://schemas.openxmlformats.org/officeDocument/2006/relationships/tags" Target="../tags/tag57.xml"/><Relationship Id="rId5" Type="http://schemas.openxmlformats.org/officeDocument/2006/relationships/tags" Target="../tags/tag56.xml"/><Relationship Id="rId4" Type="http://schemas.openxmlformats.org/officeDocument/2006/relationships/tags" Target="../tags/tag55.xml"/><Relationship Id="rId3" Type="http://schemas.openxmlformats.org/officeDocument/2006/relationships/tags" Target="../tags/tag54.xml"/><Relationship Id="rId2" Type="http://schemas.openxmlformats.org/officeDocument/2006/relationships/tags" Target="../tags/tag53.xml"/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6" Type="http://schemas.openxmlformats.org/officeDocument/2006/relationships/tags" Target="../tags/tag63.xml"/><Relationship Id="rId5" Type="http://schemas.openxmlformats.org/officeDocument/2006/relationships/tags" Target="../tags/tag62.xml"/><Relationship Id="rId4" Type="http://schemas.openxmlformats.org/officeDocument/2006/relationships/tags" Target="../tags/tag61.xml"/><Relationship Id="rId3" Type="http://schemas.openxmlformats.org/officeDocument/2006/relationships/tags" Target="../tags/tag60.xml"/><Relationship Id="rId2" Type="http://schemas.openxmlformats.org/officeDocument/2006/relationships/tags" Target="../tags/tag59.xml"/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5" Type="http://schemas.openxmlformats.org/officeDocument/2006/relationships/tags" Target="../tags/tag67.xml"/><Relationship Id="rId4" Type="http://schemas.openxmlformats.org/officeDocument/2006/relationships/tags" Target="../tags/tag66.xml"/><Relationship Id="rId3" Type="http://schemas.openxmlformats.org/officeDocument/2006/relationships/tags" Target="../tags/tag65.xml"/><Relationship Id="rId2" Type="http://schemas.openxmlformats.org/officeDocument/2006/relationships/tags" Target="../tags/tag64.xml"/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9" Type="http://schemas.openxmlformats.org/officeDocument/2006/relationships/tags" Target="../tags/tag75.xml"/><Relationship Id="rId8" Type="http://schemas.openxmlformats.org/officeDocument/2006/relationships/tags" Target="../tags/tag74.xml"/><Relationship Id="rId7" Type="http://schemas.openxmlformats.org/officeDocument/2006/relationships/tags" Target="../tags/tag73.xml"/><Relationship Id="rId6" Type="http://schemas.openxmlformats.org/officeDocument/2006/relationships/tags" Target="../tags/tag72.xml"/><Relationship Id="rId5" Type="http://schemas.openxmlformats.org/officeDocument/2006/relationships/tags" Target="../tags/tag71.xml"/><Relationship Id="rId4" Type="http://schemas.openxmlformats.org/officeDocument/2006/relationships/tags" Target="../tags/tag70.xml"/><Relationship Id="rId3" Type="http://schemas.openxmlformats.org/officeDocument/2006/relationships/tags" Target="../tags/tag69.xml"/><Relationship Id="rId21" Type="http://schemas.openxmlformats.org/officeDocument/2006/relationships/tags" Target="../tags/tag87.xml"/><Relationship Id="rId20" Type="http://schemas.openxmlformats.org/officeDocument/2006/relationships/tags" Target="../tags/tag86.xml"/><Relationship Id="rId2" Type="http://schemas.openxmlformats.org/officeDocument/2006/relationships/tags" Target="../tags/tag68.xml"/><Relationship Id="rId19" Type="http://schemas.openxmlformats.org/officeDocument/2006/relationships/tags" Target="../tags/tag85.xml"/><Relationship Id="rId18" Type="http://schemas.openxmlformats.org/officeDocument/2006/relationships/tags" Target="../tags/tag84.xml"/><Relationship Id="rId17" Type="http://schemas.openxmlformats.org/officeDocument/2006/relationships/tags" Target="../tags/tag83.xml"/><Relationship Id="rId16" Type="http://schemas.openxmlformats.org/officeDocument/2006/relationships/tags" Target="../tags/tag82.xml"/><Relationship Id="rId15" Type="http://schemas.openxmlformats.org/officeDocument/2006/relationships/tags" Target="../tags/tag81.xml"/><Relationship Id="rId14" Type="http://schemas.openxmlformats.org/officeDocument/2006/relationships/tags" Target="../tags/tag80.xml"/><Relationship Id="rId13" Type="http://schemas.openxmlformats.org/officeDocument/2006/relationships/tags" Target="../tags/tag79.xml"/><Relationship Id="rId12" Type="http://schemas.openxmlformats.org/officeDocument/2006/relationships/tags" Target="../tags/tag78.xml"/><Relationship Id="rId11" Type="http://schemas.openxmlformats.org/officeDocument/2006/relationships/tags" Target="../tags/tag77.xml"/><Relationship Id="rId10" Type="http://schemas.openxmlformats.org/officeDocument/2006/relationships/tags" Target="../tags/tag76.xml"/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5" Type="http://schemas.openxmlformats.org/officeDocument/2006/relationships/tags" Target="../tags/tag91.xml"/><Relationship Id="rId4" Type="http://schemas.openxmlformats.org/officeDocument/2006/relationships/tags" Target="../tags/tag90.xml"/><Relationship Id="rId3" Type="http://schemas.openxmlformats.org/officeDocument/2006/relationships/tags" Target="../tags/tag89.xml"/><Relationship Id="rId2" Type="http://schemas.openxmlformats.org/officeDocument/2006/relationships/tags" Target="../tags/tag88.xml"/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7" Type="http://schemas.openxmlformats.org/officeDocument/2006/relationships/tags" Target="../tags/tag97.xml"/><Relationship Id="rId6" Type="http://schemas.openxmlformats.org/officeDocument/2006/relationships/tags" Target="../tags/tag96.xml"/><Relationship Id="rId5" Type="http://schemas.openxmlformats.org/officeDocument/2006/relationships/tags" Target="../tags/tag95.xml"/><Relationship Id="rId4" Type="http://schemas.openxmlformats.org/officeDocument/2006/relationships/tags" Target="../tags/tag94.xml"/><Relationship Id="rId3" Type="http://schemas.openxmlformats.org/officeDocument/2006/relationships/tags" Target="../tags/tag93.xml"/><Relationship Id="rId2" Type="http://schemas.openxmlformats.org/officeDocument/2006/relationships/tags" Target="../tags/tag92.xml"/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8" Type="http://schemas.openxmlformats.org/officeDocument/2006/relationships/tags" Target="../tags/tag104.xml"/><Relationship Id="rId7" Type="http://schemas.openxmlformats.org/officeDocument/2006/relationships/tags" Target="../tags/tag103.xml"/><Relationship Id="rId6" Type="http://schemas.openxmlformats.org/officeDocument/2006/relationships/tags" Target="../tags/tag102.xml"/><Relationship Id="rId5" Type="http://schemas.openxmlformats.org/officeDocument/2006/relationships/tags" Target="../tags/tag101.xml"/><Relationship Id="rId4" Type="http://schemas.openxmlformats.org/officeDocument/2006/relationships/tags" Target="../tags/tag100.xml"/><Relationship Id="rId3" Type="http://schemas.openxmlformats.org/officeDocument/2006/relationships/tags" Target="../tags/tag99.xml"/><Relationship Id="rId2" Type="http://schemas.openxmlformats.org/officeDocument/2006/relationships/tags" Target="../tags/tag98.xml"/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8" Type="http://schemas.openxmlformats.org/officeDocument/2006/relationships/tags" Target="../tags/tag111.xml"/><Relationship Id="rId7" Type="http://schemas.openxmlformats.org/officeDocument/2006/relationships/tags" Target="../tags/tag110.xml"/><Relationship Id="rId6" Type="http://schemas.openxmlformats.org/officeDocument/2006/relationships/tags" Target="../tags/tag109.xml"/><Relationship Id="rId5" Type="http://schemas.openxmlformats.org/officeDocument/2006/relationships/tags" Target="../tags/tag108.xml"/><Relationship Id="rId4" Type="http://schemas.openxmlformats.org/officeDocument/2006/relationships/tags" Target="../tags/tag107.xml"/><Relationship Id="rId3" Type="http://schemas.openxmlformats.org/officeDocument/2006/relationships/tags" Target="../tags/tag106.xml"/><Relationship Id="rId2" Type="http://schemas.openxmlformats.org/officeDocument/2006/relationships/tags" Target="../tags/tag105.xml"/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8" Type="http://schemas.openxmlformats.org/officeDocument/2006/relationships/tags" Target="../tags/tag118.xml"/><Relationship Id="rId7" Type="http://schemas.openxmlformats.org/officeDocument/2006/relationships/tags" Target="../tags/tag117.xml"/><Relationship Id="rId6" Type="http://schemas.openxmlformats.org/officeDocument/2006/relationships/tags" Target="../tags/tag116.xml"/><Relationship Id="rId5" Type="http://schemas.openxmlformats.org/officeDocument/2006/relationships/tags" Target="../tags/tag115.xml"/><Relationship Id="rId4" Type="http://schemas.openxmlformats.org/officeDocument/2006/relationships/tags" Target="../tags/tag114.xml"/><Relationship Id="rId3" Type="http://schemas.openxmlformats.org/officeDocument/2006/relationships/tags" Target="../tags/tag113.xml"/><Relationship Id="rId2" Type="http://schemas.openxmlformats.org/officeDocument/2006/relationships/tags" Target="../tags/tag112.xml"/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9" Type="http://schemas.openxmlformats.org/officeDocument/2006/relationships/tags" Target="../tags/tag126.xml"/><Relationship Id="rId8" Type="http://schemas.openxmlformats.org/officeDocument/2006/relationships/tags" Target="../tags/tag125.xml"/><Relationship Id="rId7" Type="http://schemas.openxmlformats.org/officeDocument/2006/relationships/tags" Target="../tags/tag124.xml"/><Relationship Id="rId6" Type="http://schemas.openxmlformats.org/officeDocument/2006/relationships/tags" Target="../tags/tag123.xml"/><Relationship Id="rId5" Type="http://schemas.openxmlformats.org/officeDocument/2006/relationships/tags" Target="../tags/tag122.xml"/><Relationship Id="rId4" Type="http://schemas.openxmlformats.org/officeDocument/2006/relationships/tags" Target="../tags/tag121.xml"/><Relationship Id="rId3" Type="http://schemas.openxmlformats.org/officeDocument/2006/relationships/tags" Target="../tags/tag120.xml"/><Relationship Id="rId2" Type="http://schemas.openxmlformats.org/officeDocument/2006/relationships/tags" Target="../tags/tag119.xml"/><Relationship Id="rId10" Type="http://schemas.openxmlformats.org/officeDocument/2006/relationships/tags" Target="../tags/tag127.xml"/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7" Type="http://schemas.openxmlformats.org/officeDocument/2006/relationships/tags" Target="../tags/tag133.xml"/><Relationship Id="rId6" Type="http://schemas.openxmlformats.org/officeDocument/2006/relationships/tags" Target="../tags/tag132.xml"/><Relationship Id="rId5" Type="http://schemas.openxmlformats.org/officeDocument/2006/relationships/tags" Target="../tags/tag131.xml"/><Relationship Id="rId4" Type="http://schemas.openxmlformats.org/officeDocument/2006/relationships/tags" Target="../tags/tag130.xml"/><Relationship Id="rId3" Type="http://schemas.openxmlformats.org/officeDocument/2006/relationships/tags" Target="../tags/tag129.xml"/><Relationship Id="rId2" Type="http://schemas.openxmlformats.org/officeDocument/2006/relationships/tags" Target="../tags/tag128.xml"/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/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fld id="{90106F6D-FB2C-4A93-B18F-24E90D5C3B62}" type="datetime1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ctrTitle"/>
            <p:custDataLst>
              <p:tags r:id="rId2"/>
            </p:custDataLst>
          </p:nvPr>
        </p:nvSpPr>
        <p:spPr>
          <a:xfrm>
            <a:off x="669882" y="2487801"/>
            <a:ext cx="10852237" cy="1400912"/>
          </a:xfrm>
        </p:spPr>
        <p:txBody>
          <a:bodyPr lIns="90170" tIns="46990" rIns="90170" bIns="46990" anchor="t" anchorCtr="0">
            <a:noAutofit/>
          </a:bodyPr>
          <a:lstStyle>
            <a:lvl1pPr algn="ctr">
              <a:defRPr sz="8000" spc="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charset="0"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/>
          <p:nvPr>
            <p:ph type="subTitle" idx="1" hasCustomPrompt="1"/>
            <p:custDataLst>
              <p:tags r:id="rId3"/>
            </p:custDataLst>
          </p:nvPr>
        </p:nvSpPr>
        <p:spPr>
          <a:xfrm>
            <a:off x="526415" y="5890222"/>
            <a:ext cx="1656000" cy="432000"/>
          </a:xfrm>
        </p:spPr>
        <p:txBody>
          <a:bodyPr lIns="90170" tIns="46990" rIns="90170" bIns="46990">
            <a:noAutofit/>
          </a:bodyPr>
          <a:lstStyle>
            <a:lvl1pPr marL="0" indent="0" algn="l" eaLnBrk="1" fontAlgn="auto" latinLnBrk="0" hangingPunct="1">
              <a:lnSpc>
                <a:spcPct val="100000"/>
              </a:lnSpc>
              <a:buNone/>
              <a:defRPr sz="1800" b="1" u="none" strike="noStrike" kern="1200" cap="none" spc="200" normalizeH="0" baseline="0">
                <a:solidFill>
                  <a:schemeClr val="accent1"/>
                </a:solidFill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编辑副标题</a:t>
            </a:r>
            <a:endParaRPr lang="zh-CN" altLang="en-US" dirty="0"/>
          </a:p>
        </p:txBody>
      </p:sp>
      <p:sp>
        <p:nvSpPr>
          <p:cNvPr id="16" name="日期占位符 15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  <p:cxnSp>
        <p:nvCxnSpPr>
          <p:cNvPr id="7" name="直接连接符 6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CxnSpPr/>
          <p:nvPr userDrawn="1">
            <p:custDataLst>
              <p:tags r:id="rId7"/>
            </p:custDataLst>
          </p:nvPr>
        </p:nvCxnSpPr>
        <p:spPr>
          <a:xfrm>
            <a:off x="0" y="5776686"/>
            <a:ext cx="12192000" cy="0"/>
          </a:xfrm>
          <a:prstGeom prst="line">
            <a:avLst/>
          </a:prstGeom>
          <a:ln w="12700">
            <a:solidFill>
              <a:srgbClr val="EFEFE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" name="组合 7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GrpSpPr/>
          <p:nvPr userDrawn="1">
            <p:custDataLst>
              <p:tags r:id="rId8"/>
            </p:custDataLst>
          </p:nvPr>
        </p:nvGrpSpPr>
        <p:grpSpPr>
          <a:xfrm>
            <a:off x="646112" y="203990"/>
            <a:ext cx="207206" cy="190501"/>
            <a:chOff x="2200274" y="342899"/>
            <a:chExt cx="321168" cy="295275"/>
          </a:xfrm>
        </p:grpSpPr>
        <p:sp>
          <p:nvSpPr>
            <p:cNvPr id="9" name="椭圆 8"/>
            <p:cNvSpPr/>
            <p:nvPr>
              <p:custDataLst>
                <p:tags r:id="rId9"/>
              </p:custDataLst>
            </p:nvPr>
          </p:nvSpPr>
          <p:spPr>
            <a:xfrm>
              <a:off x="2265758" y="408383"/>
              <a:ext cx="164306" cy="164306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accent1"/>
                </a:solidFill>
              </a:endParaRPr>
            </a:p>
          </p:txBody>
        </p:sp>
        <p:sp>
          <p:nvSpPr>
            <p:cNvPr id="10" name="弧形 9"/>
            <p:cNvSpPr/>
            <p:nvPr>
              <p:custDataLst>
                <p:tags r:id="rId10"/>
              </p:custDataLst>
            </p:nvPr>
          </p:nvSpPr>
          <p:spPr>
            <a:xfrm>
              <a:off x="2200274" y="342899"/>
              <a:ext cx="295275" cy="295275"/>
            </a:xfrm>
            <a:prstGeom prst="arc">
              <a:avLst>
                <a:gd name="adj1" fmla="val 1987375"/>
                <a:gd name="adj2" fmla="val 19638772"/>
              </a:avLst>
            </a:prstGeom>
            <a:ln w="31750" cap="rnd">
              <a:solidFill>
                <a:schemeClr val="accent1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椭圆 10"/>
            <p:cNvSpPr/>
            <p:nvPr>
              <p:custDataLst>
                <p:tags r:id="rId11"/>
              </p:custDataLst>
            </p:nvPr>
          </p:nvSpPr>
          <p:spPr>
            <a:xfrm>
              <a:off x="2469651" y="466724"/>
              <a:ext cx="51791" cy="5179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12" name="组合 11"/>
          <p:cNvGrpSpPr/>
          <p:nvPr userDrawn="1">
            <p:custDataLst>
              <p:tags r:id="rId12"/>
            </p:custDataLst>
          </p:nvPr>
        </p:nvGrpSpPr>
        <p:grpSpPr>
          <a:xfrm>
            <a:off x="5454650" y="6008370"/>
            <a:ext cx="1160780" cy="139700"/>
            <a:chOff x="5454650" y="6370320"/>
            <a:chExt cx="1160780" cy="139700"/>
          </a:xfrm>
        </p:grpSpPr>
        <p:sp>
          <p:nvSpPr>
            <p:cNvPr id="13" name="矩形 12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  <p:cNvSpPr/>
            <p:nvPr>
              <p:custDataLst>
                <p:tags r:id="rId13"/>
              </p:custDataLst>
            </p:nvPr>
          </p:nvSpPr>
          <p:spPr>
            <a:xfrm>
              <a:off x="5454650" y="6370320"/>
              <a:ext cx="65405" cy="139700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矩形 13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  <p:cNvSpPr/>
            <p:nvPr>
              <p:custDataLst>
                <p:tags r:id="rId14"/>
              </p:custDataLst>
            </p:nvPr>
          </p:nvSpPr>
          <p:spPr>
            <a:xfrm>
              <a:off x="5728335" y="6370320"/>
              <a:ext cx="65405" cy="1397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" name="矩形 14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  <p:cNvSpPr/>
            <p:nvPr>
              <p:custDataLst>
                <p:tags r:id="rId15"/>
              </p:custDataLst>
            </p:nvPr>
          </p:nvSpPr>
          <p:spPr>
            <a:xfrm>
              <a:off x="6002020" y="6370320"/>
              <a:ext cx="65405" cy="139700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矩形 18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  <p:cNvSpPr/>
            <p:nvPr>
              <p:custDataLst>
                <p:tags r:id="rId16"/>
              </p:custDataLst>
            </p:nvPr>
          </p:nvSpPr>
          <p:spPr>
            <a:xfrm>
              <a:off x="6276340" y="6370320"/>
              <a:ext cx="65405" cy="139700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0" name="矩形 19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  <p:cNvSpPr/>
            <p:nvPr>
              <p:custDataLst>
                <p:tags r:id="rId17"/>
              </p:custDataLst>
            </p:nvPr>
          </p:nvSpPr>
          <p:spPr>
            <a:xfrm>
              <a:off x="6550025" y="6370320"/>
              <a:ext cx="65405" cy="139700"/>
            </a:xfrm>
            <a:prstGeom prst="rect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21" name="组合 20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GrpSpPr/>
          <p:nvPr userDrawn="1">
            <p:custDataLst>
              <p:tags r:id="rId18"/>
            </p:custDataLst>
          </p:nvPr>
        </p:nvGrpSpPr>
        <p:grpSpPr>
          <a:xfrm>
            <a:off x="11390143" y="209240"/>
            <a:ext cx="180351" cy="180000"/>
            <a:chOff x="9660731" y="540544"/>
            <a:chExt cx="1090613" cy="945192"/>
          </a:xfrm>
          <a:solidFill>
            <a:srgbClr val="EB6100"/>
          </a:solidFill>
        </p:grpSpPr>
        <p:sp>
          <p:nvSpPr>
            <p:cNvPr id="22" name="圆角矩形 34"/>
            <p:cNvSpPr/>
            <p:nvPr>
              <p:custDataLst>
                <p:tags r:id="rId19"/>
              </p:custDataLst>
            </p:nvPr>
          </p:nvSpPr>
          <p:spPr>
            <a:xfrm>
              <a:off x="9951244" y="540544"/>
              <a:ext cx="800100" cy="2095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3" name="圆角矩形 35"/>
            <p:cNvSpPr/>
            <p:nvPr>
              <p:custDataLst>
                <p:tags r:id="rId20"/>
              </p:custDataLst>
            </p:nvPr>
          </p:nvSpPr>
          <p:spPr>
            <a:xfrm>
              <a:off x="9660731" y="907887"/>
              <a:ext cx="1090613" cy="2095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4" name="圆角矩形 36"/>
            <p:cNvSpPr/>
            <p:nvPr>
              <p:custDataLst>
                <p:tags r:id="rId21"/>
              </p:custDataLst>
            </p:nvPr>
          </p:nvSpPr>
          <p:spPr>
            <a:xfrm>
              <a:off x="9951244" y="1276186"/>
              <a:ext cx="800100" cy="2095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5" name="文本占位符 4"/>
          <p:cNvSpPr/>
          <p:nvPr>
            <p:ph type="body" sz="quarter" idx="13" hasCustomPrompt="1"/>
            <p:custDataLst>
              <p:tags r:id="rId22"/>
            </p:custDataLst>
          </p:nvPr>
        </p:nvSpPr>
        <p:spPr>
          <a:xfrm>
            <a:off x="10105230" y="5893477"/>
            <a:ext cx="1656000" cy="432000"/>
          </a:xfrm>
        </p:spPr>
        <p:txBody>
          <a:bodyPr lIns="90170" tIns="46990" rIns="90170" bIns="46990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pPr lvl="0"/>
            <a:r>
              <a:rPr lang="zh-CN" altLang="en-US" dirty="0"/>
              <a:t>编辑副标题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>
          <a:xfrm>
            <a:off x="669882" y="443234"/>
            <a:ext cx="10852237" cy="441964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/>
          <p:nvPr>
            <p:ph idx="1"/>
            <p:custDataLst>
              <p:tags r:id="rId3"/>
            </p:custDataLst>
          </p:nvPr>
        </p:nvSpPr>
        <p:spPr>
          <a:xfrm>
            <a:off x="669882" y="952508"/>
            <a:ext cx="10852237" cy="5388907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>
          <a:xfrm>
            <a:off x="1905000" y="3054985"/>
            <a:ext cx="8382000" cy="739140"/>
          </a:xfrm>
        </p:spPr>
        <p:txBody>
          <a:bodyPr lIns="90170" tIns="46990" rIns="90170" bIns="46990" anchor="b" anchorCtr="0">
            <a:noAutofit/>
          </a:bodyPr>
          <a:lstStyle>
            <a:lvl1pPr algn="ctr">
              <a:defRPr sz="4000" u="none" strike="noStrike" kern="1200" cap="none" spc="300" normalizeH="0" baseline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/>
          <p:nvPr>
            <p:ph type="body" idx="1"/>
            <p:custDataLst>
              <p:tags r:id="rId3"/>
            </p:custDataLst>
          </p:nvPr>
        </p:nvSpPr>
        <p:spPr>
          <a:xfrm>
            <a:off x="1905010" y="3844693"/>
            <a:ext cx="8382068" cy="1077985"/>
          </a:xfrm>
        </p:spPr>
        <p:txBody>
          <a:bodyPr lIns="90170" tIns="46990" rIns="90170" bIns="46990">
            <a:noAutofit/>
          </a:bodyPr>
          <a:lstStyle>
            <a:lvl1pPr marL="0" indent="0" algn="ctr" eaLnBrk="1" fontAlgn="auto" latinLnBrk="0" hangingPunct="1">
              <a:spcAft>
                <a:spcPts val="0"/>
              </a:spcAft>
              <a:buNone/>
              <a:defRPr kumimoji="0" lang="zh-CN" altLang="en-US" sz="1600" b="0" i="0" u="none" strike="noStrike" kern="1200" cap="none" spc="150" normalizeH="0" baseline="0" noProof="1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4" name="日期占位符 3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>
          <a:xfrm>
            <a:off x="669882" y="443234"/>
            <a:ext cx="10852237" cy="441964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内容占位符 2"/>
          <p:cNvSpPr/>
          <p:nvPr>
            <p:ph sz="half" idx="1"/>
            <p:custDataLst>
              <p:tags r:id="rId3"/>
            </p:custDataLst>
          </p:nvPr>
        </p:nvSpPr>
        <p:spPr>
          <a:xfrm>
            <a:off x="669930" y="952508"/>
            <a:ext cx="5283242" cy="5388907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5pPr>
          </a:lstStyle>
          <a:p>
            <a:pPr lvl="0"/>
            <a:r>
              <a:rPr>
                <a:sym typeface="+mn-ea"/>
              </a:rPr>
              <a:t>单击此处编辑母版文本样式</a:t>
            </a:r>
            <a:endParaRPr>
              <a:sym typeface="+mn-ea"/>
            </a:endParaRPr>
          </a:p>
          <a:p>
            <a:pPr lvl="1"/>
            <a:r>
              <a:rPr>
                <a:sym typeface="+mn-ea"/>
              </a:rPr>
              <a:t>第二级</a:t>
            </a:r>
            <a:endParaRPr>
              <a:sym typeface="+mn-ea"/>
            </a:endParaRPr>
          </a:p>
          <a:p>
            <a:pPr lvl="2"/>
            <a:r>
              <a:rPr>
                <a:sym typeface="+mn-ea"/>
              </a:rPr>
              <a:t>第三级</a:t>
            </a:r>
            <a:endParaRPr>
              <a:sym typeface="+mn-ea"/>
            </a:endParaRPr>
          </a:p>
          <a:p>
            <a:pPr lvl="3"/>
            <a:r>
              <a:rPr>
                <a:sym typeface="+mn-ea"/>
              </a:rPr>
              <a:t>第四级</a:t>
            </a:r>
            <a:endParaRPr>
              <a:sym typeface="+mn-ea"/>
            </a:endParaRPr>
          </a:p>
          <a:p>
            <a:pPr lvl="4"/>
            <a:r>
              <a:rPr>
                <a:sym typeface="+mn-ea"/>
              </a:rPr>
              <a:t>第五级</a:t>
            </a:r>
            <a:endParaRPr>
              <a:sym typeface="+mn-ea"/>
            </a:endParaRPr>
          </a:p>
        </p:txBody>
      </p:sp>
      <p:sp>
        <p:nvSpPr>
          <p:cNvPr id="4" name="内容占位符 3"/>
          <p:cNvSpPr/>
          <p:nvPr>
            <p:ph sz="half" idx="2"/>
            <p:custDataLst>
              <p:tags r:id="rId4"/>
            </p:custDataLst>
          </p:nvPr>
        </p:nvSpPr>
        <p:spPr>
          <a:xfrm>
            <a:off x="6238877" y="952508"/>
            <a:ext cx="5283242" cy="5388907"/>
          </a:xfrm>
        </p:spPr>
        <p:txBody>
          <a:bodyPr>
            <a:noAutofit/>
          </a:bodyPr>
          <a:lstStyle>
            <a:lvl1pPr>
              <a:defRPr sz="1600" baseline="0">
                <a:latin typeface="Arial" charset="0"/>
                <a:ea typeface="微软雅黑" pitchFamily="34" charset="-122"/>
              </a:defRPr>
            </a:lvl1pPr>
            <a:lvl2pPr>
              <a:defRPr sz="1600" baseline="0">
                <a:latin typeface="Arial" charset="0"/>
                <a:ea typeface="微软雅黑" pitchFamily="34" charset="-122"/>
              </a:defRPr>
            </a:lvl2pPr>
            <a:lvl3pPr>
              <a:defRPr sz="1600" baseline="0">
                <a:latin typeface="Arial" charset="0"/>
                <a:ea typeface="微软雅黑" pitchFamily="34" charset="-122"/>
              </a:defRPr>
            </a:lvl3pPr>
            <a:lvl4pPr>
              <a:defRPr sz="1600" baseline="0">
                <a:latin typeface="Arial" charset="0"/>
                <a:ea typeface="微软雅黑" pitchFamily="34" charset="-122"/>
              </a:defRPr>
            </a:lvl4pPr>
            <a:lvl5pPr>
              <a:defRPr sz="1600" baseline="0">
                <a:latin typeface="Arial" charset="0"/>
                <a:ea typeface="微软雅黑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/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/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/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>
          <a:xfrm>
            <a:off x="669882" y="443234"/>
            <a:ext cx="10852237" cy="441964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/>
          <p:nvPr>
            <p:ph type="body" idx="1"/>
            <p:custDataLst>
              <p:tags r:id="rId3"/>
            </p:custDataLst>
          </p:nvPr>
        </p:nvSpPr>
        <p:spPr>
          <a:xfrm>
            <a:off x="669930" y="952508"/>
            <a:ext cx="5283242" cy="381003"/>
          </a:xfrm>
        </p:spPr>
        <p:txBody>
          <a:bodyPr lIns="101600" tIns="38100" rIns="76200" bIns="38100" anchor="t" anchorCtr="0">
            <a:noAutofit/>
          </a:bodyPr>
          <a:lstStyle>
            <a:lvl1pPr marL="0" indent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sz="2000" b="0" u="none" strike="noStrike" kern="1200" cap="none" spc="200" normalizeH="0" baseline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/>
          <p:nvPr>
            <p:ph sz="half" idx="2"/>
            <p:custDataLst>
              <p:tags r:id="rId4"/>
            </p:custDataLst>
          </p:nvPr>
        </p:nvSpPr>
        <p:spPr>
          <a:xfrm>
            <a:off x="669925" y="1406525"/>
            <a:ext cx="5283200" cy="4934752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/>
          <p:nvPr>
            <p:ph type="body" sz="quarter" idx="3"/>
            <p:custDataLst>
              <p:tags r:id="rId5"/>
            </p:custDataLst>
          </p:nvPr>
        </p:nvSpPr>
        <p:spPr>
          <a:xfrm>
            <a:off x="6235750" y="952508"/>
            <a:ext cx="5283242" cy="381003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charset="0"/>
              <a:buNone/>
              <a:defRPr kumimoji="0" lang="zh-CN" altLang="en-US" sz="2000" b="0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/>
          <p:nvPr>
            <p:ph sz="quarter" idx="4"/>
            <p:custDataLst>
              <p:tags r:id="rId6"/>
            </p:custDataLst>
          </p:nvPr>
        </p:nvSpPr>
        <p:spPr>
          <a:xfrm>
            <a:off x="6235750" y="1406525"/>
            <a:ext cx="5283242" cy="4934752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/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/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/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/>
        <p:txBody>
          <a:bodyPr vert="horz" lIns="101600" tIns="38100" rIns="76200" bIns="38100" rtlCol="0" anchor="t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微软雅黑" pitchFamily="34" charset="-122"/>
                <a:ea typeface="微软雅黑" pitchFamily="34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/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/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/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>
          <a:xfrm>
            <a:off x="669930" y="443234"/>
            <a:ext cx="10852237" cy="441964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图片占位符 2"/>
          <p:cNvSpPr/>
          <p:nvPr>
            <p:ph type="pic" idx="1"/>
            <p:custDataLst>
              <p:tags r:id="rId3"/>
            </p:custDataLst>
          </p:nvPr>
        </p:nvSpPr>
        <p:spPr>
          <a:xfrm>
            <a:off x="669930" y="952508"/>
            <a:ext cx="5283242" cy="5388907"/>
          </a:xfrm>
        </p:spPr>
        <p:txBody>
          <a:bodyPr vert="horz" lIns="101600" tIns="0" rIns="82550" bIns="0" rtlCol="0">
            <a:noAutofit/>
          </a:bodyPr>
          <a:lstStyle>
            <a:lvl1pPr marL="0" marR="0" lvl="0" indent="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None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/>
          <p:nvPr>
            <p:ph type="body" sz="half" idx="2"/>
            <p:custDataLst>
              <p:tags r:id="rId4"/>
            </p:custDataLst>
          </p:nvPr>
        </p:nvSpPr>
        <p:spPr>
          <a:xfrm>
            <a:off x="6238925" y="952508"/>
            <a:ext cx="5283242" cy="5388907"/>
          </a:xfrm>
        </p:spPr>
        <p:txBody>
          <a:bodyPr vert="horz" lIns="101600" tIns="0" rIns="82550" bIns="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n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单击此处编辑母版文本样式</a:t>
            </a:r>
            <a:endParaRPr>
              <a:sym typeface="+mn-ea"/>
            </a:endParaRPr>
          </a:p>
        </p:txBody>
      </p:sp>
      <p:sp>
        <p:nvSpPr>
          <p:cNvPr id="5" name="日期占位符 4"/>
          <p:cNvSpPr/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/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/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/>
          <p:nvPr>
            <p:ph type="title" orient="vert"/>
            <p:custDataLst>
              <p:tags r:id="rId2"/>
            </p:custDataLst>
          </p:nvPr>
        </p:nvSpPr>
        <p:spPr>
          <a:xfrm>
            <a:off x="10571135" y="952508"/>
            <a:ext cx="950984" cy="5388907"/>
          </a:xfrm>
        </p:spPr>
        <p:txBody>
          <a:bodyPr vert="eaVert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Arial" charset="0"/>
                <a:ea typeface="微软雅黑" pitchFamily="34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竖排文字占位符 2"/>
          <p:cNvSpPr/>
          <p:nvPr>
            <p:ph type="body" orient="vert" idx="1"/>
            <p:custDataLst>
              <p:tags r:id="rId3"/>
            </p:custDataLst>
          </p:nvPr>
        </p:nvSpPr>
        <p:spPr>
          <a:xfrm>
            <a:off x="669925" y="952500"/>
            <a:ext cx="9828101" cy="5388907"/>
          </a:xfrm>
        </p:spPr>
        <p:txBody>
          <a:bodyPr vert="eaVert"/>
          <a:lstStyle>
            <a:lvl1pPr indent="0" eaLnBrk="1" fontAlgn="auto" latinLnBrk="0" hangingPunct="1">
              <a:defRPr baseline="0">
                <a:latin typeface="Arial" charset="0"/>
                <a:ea typeface="微软雅黑" pitchFamily="34" charset="-122"/>
              </a:defRPr>
            </a:lvl1pPr>
            <a:lvl2pPr indent="0" eaLnBrk="1" fontAlgn="auto" latinLnBrk="0" hangingPunct="1">
              <a:defRPr baseline="0">
                <a:latin typeface="Arial" charset="0"/>
                <a:ea typeface="微软雅黑" pitchFamily="34" charset="-122"/>
              </a:defRPr>
            </a:lvl2pPr>
            <a:lvl3pPr indent="0" eaLnBrk="1" fontAlgn="auto" latinLnBrk="0" hangingPunct="1">
              <a:defRPr baseline="0">
                <a:latin typeface="Arial" charset="0"/>
                <a:ea typeface="微软雅黑" pitchFamily="34" charset="-122"/>
              </a:defRPr>
            </a:lvl3pPr>
            <a:lvl4pPr indent="0" eaLnBrk="1" fontAlgn="auto" latinLnBrk="0" hangingPunct="1">
              <a:defRPr baseline="0">
                <a:latin typeface="Arial" charset="0"/>
                <a:ea typeface="微软雅黑" pitchFamily="34" charset="-122"/>
              </a:defRPr>
            </a:lvl4pPr>
            <a:lvl5pPr indent="0" eaLnBrk="1" fontAlgn="auto" latinLnBrk="0" hangingPunct="1">
              <a:defRPr baseline="0">
                <a:latin typeface="Arial" charset="0"/>
                <a:ea typeface="微软雅黑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/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/>
          <p:nvPr>
            <p:ph sz="quarter" idx="13"/>
            <p:custDataLst>
              <p:tags r:id="rId5"/>
            </p:custDataLst>
          </p:nvPr>
        </p:nvSpPr>
        <p:spPr>
          <a:xfrm>
            <a:off x="669930" y="952508"/>
            <a:ext cx="10852237" cy="5388907"/>
          </a:xfrm>
        </p:spPr>
        <p:txBody>
          <a:bodyPr/>
          <a:lstStyle>
            <a:lvl1pPr>
              <a:defRPr baseline="0"/>
            </a:lvl1pPr>
            <a:lvl2pPr>
              <a:defRPr baseline="0"/>
            </a:lvl2pPr>
            <a:lvl3pPr>
              <a:defRPr baseline="0"/>
            </a:lvl3pPr>
            <a:lvl4pPr>
              <a:defRPr baseline="0"/>
            </a:lvl4pPr>
            <a:lvl5pPr>
              <a:defRPr baseline="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/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fld id="{90106F6D-FB2C-4A93-B18F-24E90D5C3B62}" type="datetime1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接连接符 5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CxnSpPr/>
          <p:nvPr userDrawn="1">
            <p:custDataLst>
              <p:tags r:id="rId2"/>
            </p:custDataLst>
          </p:nvPr>
        </p:nvCxnSpPr>
        <p:spPr>
          <a:xfrm>
            <a:off x="0" y="5776686"/>
            <a:ext cx="12192000" cy="0"/>
          </a:xfrm>
          <a:prstGeom prst="line">
            <a:avLst/>
          </a:prstGeom>
          <a:ln w="12700">
            <a:solidFill>
              <a:srgbClr val="EFEFE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" name="组合 6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GrpSpPr/>
          <p:nvPr userDrawn="1">
            <p:custDataLst>
              <p:tags r:id="rId3"/>
            </p:custDataLst>
          </p:nvPr>
        </p:nvGrpSpPr>
        <p:grpSpPr>
          <a:xfrm>
            <a:off x="646112" y="203990"/>
            <a:ext cx="207206" cy="190501"/>
            <a:chOff x="2200274" y="342899"/>
            <a:chExt cx="321168" cy="295275"/>
          </a:xfrm>
        </p:grpSpPr>
        <p:sp>
          <p:nvSpPr>
            <p:cNvPr id="8" name="椭圆 7"/>
            <p:cNvSpPr/>
            <p:nvPr>
              <p:custDataLst>
                <p:tags r:id="rId4"/>
              </p:custDataLst>
            </p:nvPr>
          </p:nvSpPr>
          <p:spPr>
            <a:xfrm>
              <a:off x="2265758" y="408383"/>
              <a:ext cx="164306" cy="164306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" name="弧形 8"/>
            <p:cNvSpPr/>
            <p:nvPr>
              <p:custDataLst>
                <p:tags r:id="rId5"/>
              </p:custDataLst>
            </p:nvPr>
          </p:nvSpPr>
          <p:spPr>
            <a:xfrm>
              <a:off x="2200274" y="342899"/>
              <a:ext cx="295275" cy="295275"/>
            </a:xfrm>
            <a:prstGeom prst="arc">
              <a:avLst>
                <a:gd name="adj1" fmla="val 1987375"/>
                <a:gd name="adj2" fmla="val 19638772"/>
              </a:avLst>
            </a:prstGeom>
            <a:ln w="31750" cap="rnd">
              <a:solidFill>
                <a:schemeClr val="accent1"/>
              </a:solidFill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椭圆 9"/>
            <p:cNvSpPr/>
            <p:nvPr>
              <p:custDataLst>
                <p:tags r:id="rId6"/>
              </p:custDataLst>
            </p:nvPr>
          </p:nvSpPr>
          <p:spPr>
            <a:xfrm>
              <a:off x="2469651" y="466724"/>
              <a:ext cx="51791" cy="5179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1" name="矩形 10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SpPr/>
          <p:nvPr userDrawn="1">
            <p:custDataLst>
              <p:tags r:id="rId7"/>
            </p:custDataLst>
          </p:nvPr>
        </p:nvSpPr>
        <p:spPr>
          <a:xfrm>
            <a:off x="5454650" y="5998845"/>
            <a:ext cx="65405" cy="1397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矩形 11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SpPr/>
          <p:nvPr userDrawn="1">
            <p:custDataLst>
              <p:tags r:id="rId8"/>
            </p:custDataLst>
          </p:nvPr>
        </p:nvSpPr>
        <p:spPr>
          <a:xfrm>
            <a:off x="5728335" y="5998845"/>
            <a:ext cx="65405" cy="1397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矩形 12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SpPr/>
          <p:nvPr userDrawn="1">
            <p:custDataLst>
              <p:tags r:id="rId9"/>
            </p:custDataLst>
          </p:nvPr>
        </p:nvSpPr>
        <p:spPr>
          <a:xfrm>
            <a:off x="6002020" y="5998845"/>
            <a:ext cx="65405" cy="1397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4" name="矩形 13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SpPr/>
          <p:nvPr userDrawn="1">
            <p:custDataLst>
              <p:tags r:id="rId10"/>
            </p:custDataLst>
          </p:nvPr>
        </p:nvSpPr>
        <p:spPr>
          <a:xfrm>
            <a:off x="6276340" y="5998845"/>
            <a:ext cx="65405" cy="1397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5" name="矩形 14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SpPr/>
          <p:nvPr userDrawn="1">
            <p:custDataLst>
              <p:tags r:id="rId11"/>
            </p:custDataLst>
          </p:nvPr>
        </p:nvSpPr>
        <p:spPr>
          <a:xfrm>
            <a:off x="6550025" y="5998845"/>
            <a:ext cx="65405" cy="1397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6" name="组合 15" descr="e7d195523061f1c0f0ec610a92cff745ee13794c7b8d98f8E73673273C9E8BE17CC3D63B9B1D6426C348A354AD505654C28F453CD7C8F90EADD06C08281DAED7140E5AAAED5880ECE414DFB6A93B82BEC1385E9565BC14C748CB3EB434CC0B451F87B3C338E944B78E19862D061FDC13B6571F1FE8C78909071FC2F7F05CF37685F9D5F268FB4FD0"/>
          <p:cNvGrpSpPr/>
          <p:nvPr userDrawn="1">
            <p:custDataLst>
              <p:tags r:id="rId12"/>
            </p:custDataLst>
          </p:nvPr>
        </p:nvGrpSpPr>
        <p:grpSpPr>
          <a:xfrm>
            <a:off x="11390143" y="209240"/>
            <a:ext cx="180351" cy="180000"/>
            <a:chOff x="9660731" y="540544"/>
            <a:chExt cx="1090613" cy="945192"/>
          </a:xfrm>
          <a:solidFill>
            <a:srgbClr val="EB6100"/>
          </a:solidFill>
        </p:grpSpPr>
        <p:sp>
          <p:nvSpPr>
            <p:cNvPr id="17" name="圆角矩形 34"/>
            <p:cNvSpPr/>
            <p:nvPr>
              <p:custDataLst>
                <p:tags r:id="rId13"/>
              </p:custDataLst>
            </p:nvPr>
          </p:nvSpPr>
          <p:spPr>
            <a:xfrm>
              <a:off x="9951244" y="540544"/>
              <a:ext cx="800100" cy="2095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8" name="圆角矩形 35"/>
            <p:cNvSpPr/>
            <p:nvPr>
              <p:custDataLst>
                <p:tags r:id="rId14"/>
              </p:custDataLst>
            </p:nvPr>
          </p:nvSpPr>
          <p:spPr>
            <a:xfrm>
              <a:off x="9660731" y="907887"/>
              <a:ext cx="1090613" cy="2095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圆角矩形 36"/>
            <p:cNvSpPr/>
            <p:nvPr>
              <p:custDataLst>
                <p:tags r:id="rId15"/>
              </p:custDataLst>
            </p:nvPr>
          </p:nvSpPr>
          <p:spPr>
            <a:xfrm>
              <a:off x="9951244" y="1276186"/>
              <a:ext cx="800100" cy="209550"/>
            </a:xfrm>
            <a:prstGeom prst="roundRect">
              <a:avLst>
                <a:gd name="adj" fmla="val 5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" name="标题 1"/>
          <p:cNvSpPr/>
          <p:nvPr>
            <p:ph type="title"/>
            <p:custDataLst>
              <p:tags r:id="rId16"/>
            </p:custDataLst>
          </p:nvPr>
        </p:nvSpPr>
        <p:spPr>
          <a:xfrm>
            <a:off x="669882" y="2588281"/>
            <a:ext cx="10852237" cy="1697965"/>
          </a:xfrm>
        </p:spPr>
        <p:txBody>
          <a:bodyPr vert="horz" lIns="90170" tIns="46990" rIns="90170" bIns="46990" rtlCol="0" anchor="t" anchorCtr="0">
            <a:noAutofit/>
          </a:bodyPr>
          <a:lstStyle>
            <a:lvl1pPr marL="0" marR="0" algn="ctr" defTabSz="914400" rtl="0" eaLnBrk="1" fontAlgn="auto" latinLnBrk="0" hangingPunct="1">
              <a:lnSpc>
                <a:spcPct val="100000"/>
              </a:lnSpc>
              <a:buNone/>
              <a:defRPr kumimoji="0" lang="zh-CN" altLang="en-US" sz="9600" b="1" i="0" u="none" strike="noStrike" kern="1200" cap="none" spc="6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charset="0"/>
                <a:ea typeface="微软雅黑" pitchFamily="34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单击此处编辑标题</a:t>
            </a:r>
            <a:endParaRPr>
              <a:sym typeface="+mn-ea"/>
            </a:endParaRPr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1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1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1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1" name="文本占位符 20"/>
          <p:cNvSpPr/>
          <p:nvPr>
            <p:ph type="body" sz="quarter" idx="13" hasCustomPrompt="1"/>
            <p:custDataLst>
              <p:tags r:id="rId20"/>
            </p:custDataLst>
          </p:nvPr>
        </p:nvSpPr>
        <p:spPr>
          <a:xfrm>
            <a:off x="534591" y="5888235"/>
            <a:ext cx="1620000" cy="432000"/>
          </a:xfrm>
        </p:spPr>
        <p:txBody>
          <a:bodyPr lIns="90170" tIns="46990" rIns="90170" bIns="46990">
            <a:normAutofit/>
          </a:bodyPr>
          <a:lstStyle>
            <a:lvl1pPr marL="0" indent="0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pPr lvl="0"/>
            <a:r>
              <a:rPr lang="zh-CN" altLang="en-US" dirty="0"/>
              <a:t>编辑副标题</a:t>
            </a:r>
            <a:endParaRPr lang="zh-CN" altLang="en-US" dirty="0"/>
          </a:p>
        </p:txBody>
      </p:sp>
      <p:sp>
        <p:nvSpPr>
          <p:cNvPr id="23" name="文本占位符 22"/>
          <p:cNvSpPr/>
          <p:nvPr>
            <p:ph type="body" sz="quarter" idx="14" hasCustomPrompt="1"/>
            <p:custDataLst>
              <p:tags r:id="rId21"/>
            </p:custDataLst>
          </p:nvPr>
        </p:nvSpPr>
        <p:spPr>
          <a:xfrm>
            <a:off x="10022630" y="5888235"/>
            <a:ext cx="1656000" cy="432000"/>
          </a:xfrm>
        </p:spPr>
        <p:txBody>
          <a:bodyPr lIns="90170" tIns="46990" rIns="90170" bIns="46990">
            <a:normAutofit/>
          </a:bodyPr>
          <a:lstStyle>
            <a:lvl1pPr marL="0" indent="0" algn="r">
              <a:buNone/>
              <a:defRPr sz="1800" b="1">
                <a:solidFill>
                  <a:schemeClr val="accent1"/>
                </a:solidFill>
              </a:defRPr>
            </a:lvl1pPr>
            <a:lvl2pPr>
              <a:defRPr>
                <a:solidFill>
                  <a:srgbClr val="EF8032"/>
                </a:solidFill>
              </a:defRPr>
            </a:lvl2pPr>
            <a:lvl3pPr>
              <a:defRPr>
                <a:solidFill>
                  <a:srgbClr val="EF8032"/>
                </a:solidFill>
              </a:defRPr>
            </a:lvl3pPr>
            <a:lvl4pPr>
              <a:defRPr>
                <a:solidFill>
                  <a:srgbClr val="EF8032"/>
                </a:solidFill>
              </a:defRPr>
            </a:lvl4pPr>
            <a:lvl5pPr>
              <a:defRPr>
                <a:solidFill>
                  <a:srgbClr val="EF8032"/>
                </a:solidFill>
              </a:defRPr>
            </a:lvl5pPr>
          </a:lstStyle>
          <a:p>
            <a:pPr lvl="0"/>
            <a:r>
              <a:rPr lang="zh-CN" altLang="en-US" dirty="0"/>
              <a:t>编辑副标题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通用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/>
        <p:txBody>
          <a:bodyPr/>
          <a:lstStyle>
            <a:lvl1pPr>
              <a:defRPr baseline="0">
                <a:latin typeface="Arial" charset="0"/>
                <a:ea typeface="微软雅黑" pitchFamily="3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相框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 userDrawn="1">
            <p:custDataLst>
              <p:tags r:id="rId2"/>
            </p:custDataLst>
          </p:nvPr>
        </p:nvSpPr>
        <p:spPr>
          <a:xfrm>
            <a:off x="292800" y="304200"/>
            <a:ext cx="11606400" cy="6249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" name="标题 1"/>
          <p:cNvSpPr/>
          <p:nvPr>
            <p:ph type="title"/>
            <p:custDataLst>
              <p:tags r:id="rId3"/>
            </p:custDataLst>
          </p:nvPr>
        </p:nvSpPr>
        <p:spPr>
          <a:xfrm>
            <a:off x="1281600" y="1249200"/>
            <a:ext cx="9626400" cy="723600"/>
          </a:xfrm>
        </p:spPr>
        <p:txBody>
          <a:bodyPr anchor="ctr"/>
          <a:lstStyle>
            <a:lvl1pPr>
              <a:defRPr sz="3200"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7" name="内容占位符 6"/>
          <p:cNvSpPr/>
          <p:nvPr>
            <p:ph sz="quarter" idx="13"/>
            <p:custDataLst>
              <p:tags r:id="rId4"/>
            </p:custDataLst>
          </p:nvPr>
        </p:nvSpPr>
        <p:spPr>
          <a:xfrm>
            <a:off x="1281113" y="2163600"/>
            <a:ext cx="9626600" cy="3445200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  <a:lvl2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2pPr>
            <a:lvl3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3pPr>
            <a:lvl4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4pPr>
            <a:lvl5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右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 userDrawn="1">
            <p:custDataLst>
              <p:tags r:id="rId2"/>
            </p:custDataLst>
          </p:nvPr>
        </p:nvSpPr>
        <p:spPr>
          <a:xfrm>
            <a:off x="0" y="0"/>
            <a:ext cx="4823460" cy="6866255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 dirty="0">
              <a:sym typeface="+mn-ea"/>
            </a:endParaRPr>
          </a:p>
        </p:txBody>
      </p:sp>
      <p:sp>
        <p:nvSpPr>
          <p:cNvPr id="2" name="标题 1"/>
          <p:cNvSpPr/>
          <p:nvPr>
            <p:ph type="title"/>
            <p:custDataLst>
              <p:tags r:id="rId3"/>
            </p:custDataLst>
          </p:nvPr>
        </p:nvSpPr>
        <p:spPr>
          <a:xfrm>
            <a:off x="583200" y="770400"/>
            <a:ext cx="3960000" cy="882000"/>
          </a:xfrm>
        </p:spPr>
        <p:txBody>
          <a:bodyPr anchor="ctr"/>
          <a:lstStyle>
            <a:lvl1pPr>
              <a:defRPr sz="3600"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r>
              <a:rPr lang="zh-CN" altLang="en-US" dirty="0"/>
              <a:t>单击编辑标题</a:t>
            </a:r>
            <a:endParaRPr lang="zh-CN" altLang="en-US" dirty="0"/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  <p:sp>
        <p:nvSpPr>
          <p:cNvPr id="7" name="文本占位符 6"/>
          <p:cNvSpPr/>
          <p:nvPr>
            <p:ph type="body" sz="quarter" idx="13"/>
            <p:custDataLst>
              <p:tags r:id="rId7"/>
            </p:custDataLst>
          </p:nvPr>
        </p:nvSpPr>
        <p:spPr>
          <a:xfrm>
            <a:off x="586800" y="1764000"/>
            <a:ext cx="3956400" cy="4093200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  <a:lvl2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2pPr>
            <a:lvl3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3pPr>
            <a:lvl4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4pPr>
            <a:lvl5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9" name="内容占位符 8"/>
          <p:cNvSpPr/>
          <p:nvPr>
            <p:ph sz="quarter" idx="14"/>
            <p:custDataLst>
              <p:tags r:id="rId8"/>
            </p:custDataLst>
          </p:nvPr>
        </p:nvSpPr>
        <p:spPr>
          <a:xfrm>
            <a:off x="5101200" y="769938"/>
            <a:ext cx="6480000" cy="5087937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  <a:lvl2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2pPr>
            <a:lvl3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3pPr>
            <a:lvl4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4pPr>
            <a:lvl5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上下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 userDrawn="1">
            <p:custDataLst>
              <p:tags r:id="rId2"/>
            </p:custDataLst>
          </p:nvPr>
        </p:nvSpPr>
        <p:spPr>
          <a:xfrm>
            <a:off x="0" y="0"/>
            <a:ext cx="12192000" cy="2664000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>
              <a:sym typeface="+mn-ea"/>
            </a:endParaRPr>
          </a:p>
        </p:txBody>
      </p:sp>
      <p:sp>
        <p:nvSpPr>
          <p:cNvPr id="2" name="标题 1"/>
          <p:cNvSpPr/>
          <p:nvPr>
            <p:ph type="title"/>
            <p:custDataLst>
              <p:tags r:id="rId3"/>
            </p:custDataLst>
          </p:nvPr>
        </p:nvSpPr>
        <p:spPr>
          <a:xfrm>
            <a:off x="612000" y="781200"/>
            <a:ext cx="10976400" cy="626400"/>
          </a:xfrm>
        </p:spPr>
        <p:txBody>
          <a:bodyPr anchor="ctr"/>
          <a:lstStyle>
            <a:lvl1pPr algn="ctr">
              <a:defRPr sz="3600"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  <p:sp>
        <p:nvSpPr>
          <p:cNvPr id="7" name="文本占位符 6"/>
          <p:cNvSpPr/>
          <p:nvPr>
            <p:ph type="body" sz="quarter" idx="13"/>
            <p:custDataLst>
              <p:tags r:id="rId7"/>
            </p:custDataLst>
          </p:nvPr>
        </p:nvSpPr>
        <p:spPr>
          <a:xfrm>
            <a:off x="612000" y="1659600"/>
            <a:ext cx="10975975" cy="828000"/>
          </a:xfrm>
        </p:spPr>
        <p:txBody>
          <a:bodyPr/>
          <a:lstStyle>
            <a:lvl1pPr algn="ctr"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9" name="内容占位符 8"/>
          <p:cNvSpPr/>
          <p:nvPr>
            <p:ph sz="quarter" idx="14"/>
            <p:custDataLst>
              <p:tags r:id="rId8"/>
            </p:custDataLst>
          </p:nvPr>
        </p:nvSpPr>
        <p:spPr>
          <a:xfrm>
            <a:off x="612775" y="2808000"/>
            <a:ext cx="10965600" cy="3430800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  <a:lvl2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2pPr>
            <a:lvl3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3pPr>
            <a:lvl4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4pPr>
            <a:lvl5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下上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 userDrawn="1">
            <p:custDataLst>
              <p:tags r:id="rId2"/>
            </p:custDataLst>
          </p:nvPr>
        </p:nvSpPr>
        <p:spPr>
          <a:xfrm>
            <a:off x="0" y="5029201"/>
            <a:ext cx="12192000" cy="1828799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>
              <a:sym typeface="+mn-ea"/>
            </a:endParaRPr>
          </a:p>
        </p:txBody>
      </p:sp>
      <p:sp>
        <p:nvSpPr>
          <p:cNvPr id="2" name="标题 1"/>
          <p:cNvSpPr/>
          <p:nvPr>
            <p:ph type="title"/>
            <p:custDataLst>
              <p:tags r:id="rId3"/>
            </p:custDataLst>
          </p:nvPr>
        </p:nvSpPr>
        <p:spPr>
          <a:xfrm>
            <a:off x="604800" y="669600"/>
            <a:ext cx="10976400" cy="565200"/>
          </a:xfrm>
        </p:spPr>
        <p:txBody>
          <a:bodyPr anchor="ctr"/>
          <a:lstStyle>
            <a:lvl1pPr algn="ctr">
              <a:defRPr sz="3200"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  <p:sp>
        <p:nvSpPr>
          <p:cNvPr id="7" name="内容占位符 6"/>
          <p:cNvSpPr/>
          <p:nvPr>
            <p:ph sz="quarter" idx="13"/>
            <p:custDataLst>
              <p:tags r:id="rId7"/>
            </p:custDataLst>
          </p:nvPr>
        </p:nvSpPr>
        <p:spPr>
          <a:xfrm>
            <a:off x="604837" y="1681200"/>
            <a:ext cx="10990800" cy="3211200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  <a:lvl2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2pPr>
            <a:lvl3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3pPr>
            <a:lvl4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4pPr>
            <a:lvl5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9" name="文本占位符 8"/>
          <p:cNvSpPr/>
          <p:nvPr>
            <p:ph type="body" sz="quarter" idx="14"/>
            <p:custDataLst>
              <p:tags r:id="rId8"/>
            </p:custDataLst>
          </p:nvPr>
        </p:nvSpPr>
        <p:spPr>
          <a:xfrm>
            <a:off x="594000" y="5180400"/>
            <a:ext cx="11001600" cy="1011600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导航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 userDrawn="1">
            <p:custDataLst>
              <p:tags r:id="rId2"/>
            </p:custDataLst>
          </p:nvPr>
        </p:nvSpPr>
        <p:spPr>
          <a:xfrm>
            <a:off x="0" y="0"/>
            <a:ext cx="12192000" cy="914400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>
              <a:sym typeface="+mn-ea"/>
            </a:endParaRPr>
          </a:p>
        </p:txBody>
      </p:sp>
      <p:sp>
        <p:nvSpPr>
          <p:cNvPr id="2" name="标题 1"/>
          <p:cNvSpPr/>
          <p:nvPr>
            <p:ph type="title"/>
            <p:custDataLst>
              <p:tags r:id="rId3"/>
            </p:custDataLst>
          </p:nvPr>
        </p:nvSpPr>
        <p:spPr>
          <a:xfrm>
            <a:off x="579600" y="237600"/>
            <a:ext cx="11037600" cy="441964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  <p:sp>
        <p:nvSpPr>
          <p:cNvPr id="7" name="内容占位符 6"/>
          <p:cNvSpPr/>
          <p:nvPr>
            <p:ph sz="quarter" idx="13"/>
            <p:custDataLst>
              <p:tags r:id="rId7"/>
            </p:custDataLst>
          </p:nvPr>
        </p:nvSpPr>
        <p:spPr>
          <a:xfrm>
            <a:off x="579600" y="1663200"/>
            <a:ext cx="5342400" cy="2894400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  <a:lvl2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2pPr>
            <a:lvl3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3pPr>
            <a:lvl4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4pPr>
            <a:lvl5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9" name="内容占位符 8"/>
          <p:cNvSpPr/>
          <p:nvPr>
            <p:ph sz="quarter" idx="14"/>
            <p:custDataLst>
              <p:tags r:id="rId8"/>
            </p:custDataLst>
          </p:nvPr>
        </p:nvSpPr>
        <p:spPr>
          <a:xfrm>
            <a:off x="6242400" y="1663200"/>
            <a:ext cx="5367600" cy="2894400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  <a:lvl2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2pPr>
            <a:lvl3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3pPr>
            <a:lvl4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4pPr>
            <a:lvl5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11" name="文本占位符 10"/>
          <p:cNvSpPr/>
          <p:nvPr>
            <p:ph type="body" sz="quarter" idx="15"/>
            <p:custDataLst>
              <p:tags r:id="rId9"/>
            </p:custDataLst>
          </p:nvPr>
        </p:nvSpPr>
        <p:spPr>
          <a:xfrm>
            <a:off x="572400" y="4816800"/>
            <a:ext cx="5342400" cy="781200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13" name="文本占位符 12"/>
          <p:cNvSpPr/>
          <p:nvPr>
            <p:ph type="body" sz="quarter" idx="16"/>
            <p:custDataLst>
              <p:tags r:id="rId10"/>
            </p:custDataLst>
          </p:nvPr>
        </p:nvSpPr>
        <p:spPr>
          <a:xfrm>
            <a:off x="6253200" y="4813200"/>
            <a:ext cx="5367600" cy="781200"/>
          </a:xfrm>
        </p:spPr>
        <p:txBody>
          <a:bodyPr/>
          <a:lstStyle>
            <a:lvl1pPr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腰带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 userDrawn="1">
            <p:custDataLst>
              <p:tags r:id="rId2"/>
            </p:custDataLst>
          </p:nvPr>
        </p:nvSpPr>
        <p:spPr>
          <a:xfrm>
            <a:off x="0" y="959224"/>
            <a:ext cx="12192000" cy="4939553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>
              <a:sym typeface="+mn-ea"/>
            </a:endParaRPr>
          </a:p>
        </p:txBody>
      </p:sp>
      <p:sp>
        <p:nvSpPr>
          <p:cNvPr id="2" name="标题 1"/>
          <p:cNvSpPr/>
          <p:nvPr>
            <p:ph type="title"/>
            <p:custDataLst>
              <p:tags r:id="rId3"/>
            </p:custDataLst>
          </p:nvPr>
        </p:nvSpPr>
        <p:spPr>
          <a:xfrm>
            <a:off x="1522800" y="1339200"/>
            <a:ext cx="9144000" cy="2386800"/>
          </a:xfrm>
        </p:spPr>
        <p:txBody>
          <a:bodyPr anchor="b"/>
          <a:lstStyle>
            <a:lvl1pPr algn="ctr">
              <a:defRPr sz="6000"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  <p:sp>
        <p:nvSpPr>
          <p:cNvPr id="7" name="文本占位符 6"/>
          <p:cNvSpPr/>
          <p:nvPr>
            <p:ph type="body" sz="quarter" idx="13"/>
            <p:custDataLst>
              <p:tags r:id="rId7"/>
            </p:custDataLst>
          </p:nvPr>
        </p:nvSpPr>
        <p:spPr>
          <a:xfrm>
            <a:off x="1522413" y="3862800"/>
            <a:ext cx="9144000" cy="1656000"/>
          </a:xfrm>
        </p:spPr>
        <p:txBody>
          <a:bodyPr/>
          <a:lstStyle>
            <a:lvl1pPr algn="ctr">
              <a:defRPr baseline="0">
                <a:solidFill>
                  <a:schemeClr val="tx1"/>
                </a:solidFill>
                <a:latin typeface="Arial" charset="0"/>
                <a:ea typeface="微软雅黑" pitchFamily="34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fld id="{90106F6D-FB2C-4A93-B18F-24E90D5C3B62}" type="datetime1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/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fld id="{90106F6D-FB2C-4A93-B18F-24E90D5C3B62}" type="datetime1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l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/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/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/>
          <p:nvPr>
            <p:ph type="dt" sz="half" idx="10"/>
          </p:nvPr>
        </p:nvSpPr>
        <p:spPr/>
        <p:txBody>
          <a:bodyPr/>
          <a:lstStyle/>
          <a:p>
            <a:fld id="{0D4851DC-CD24-4E20-AC43-84D4817493CE}" type="datetime1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/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/>
          <p:nvPr>
            <p:ph type="sldNum" sz="quarter" idx="12"/>
          </p:nvPr>
        </p:nvSpPr>
        <p:spPr/>
        <p:txBody>
          <a:bodyPr/>
          <a:lstStyle/>
          <a:p>
            <a:fld id="{75F1D1A5-9DB9-47CE-AB47-B90B00FE3C9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/>
          <p:nvPr>
            <p:ph type="dt" sz="half" idx="10"/>
          </p:nvPr>
        </p:nvSpPr>
        <p:spPr/>
        <p:txBody>
          <a:bodyPr/>
          <a:lstStyle/>
          <a:p>
            <a:fld id="{90106F6D-FB2C-4A93-B18F-24E90D5C3B62}" type="datetime1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/>
          <p:nvPr>
            <p:ph type="sldNum" sz="quarter" idx="12"/>
          </p:nvPr>
        </p:nvSpPr>
        <p:spPr/>
        <p:txBody>
          <a:bodyPr/>
          <a:lstStyle/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/>
          <p:nvPr>
            <p:ph type="dt" sz="half" idx="10"/>
          </p:nvPr>
        </p:nvSpPr>
        <p:spPr/>
        <p:txBody>
          <a:bodyPr/>
          <a:lstStyle/>
          <a:p>
            <a:fld id="{90106F6D-FB2C-4A93-B18F-24E90D5C3B62}" type="datetime1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/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/>
          <p:nvPr>
            <p:ph type="sldNum" sz="quarter" idx="12"/>
          </p:nvPr>
        </p:nvSpPr>
        <p:spPr/>
        <p:txBody>
          <a:bodyPr/>
          <a:lstStyle/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839788" y="457200"/>
            <a:ext cx="4165349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/>
          <p:nvPr>
            <p:ph type="pic" idx="1"/>
          </p:nvPr>
        </p:nvSpPr>
        <p:spPr>
          <a:xfrm>
            <a:off x="5183188" y="457201"/>
            <a:ext cx="6172200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/>
          <p:nvPr>
            <p:ph type="body" sz="half" idx="2"/>
          </p:nvPr>
        </p:nvSpPr>
        <p:spPr>
          <a:xfrm>
            <a:off x="839788" y="2057400"/>
            <a:ext cx="4165349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fld id="{EB018836-6699-441E-9BAB-C61FC75AFD51}" type="datetime1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fld id="{3040BF0B-87F8-415C-BAC5-F65F41346B0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  <p:hf sldNum="0"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/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/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fld id="{90106F6D-FB2C-4A93-B18F-24E90D5C3B62}" type="datetime1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2.xml"/><Relationship Id="rId25" Type="http://schemas.openxmlformats.org/officeDocument/2006/relationships/theme" Target="../theme/theme2.xml"/><Relationship Id="rId24" Type="http://schemas.openxmlformats.org/officeDocument/2006/relationships/tags" Target="../tags/tag139.xml"/><Relationship Id="rId23" Type="http://schemas.openxmlformats.org/officeDocument/2006/relationships/tags" Target="../tags/tag138.xml"/><Relationship Id="rId22" Type="http://schemas.openxmlformats.org/officeDocument/2006/relationships/tags" Target="../tags/tag137.xml"/><Relationship Id="rId21" Type="http://schemas.openxmlformats.org/officeDocument/2006/relationships/tags" Target="../tags/tag136.xml"/><Relationship Id="rId20" Type="http://schemas.openxmlformats.org/officeDocument/2006/relationships/tags" Target="../tags/tag135.xml"/><Relationship Id="rId2" Type="http://schemas.openxmlformats.org/officeDocument/2006/relationships/slideLayout" Target="../slideLayouts/slideLayout11.xml"/><Relationship Id="rId19" Type="http://schemas.openxmlformats.org/officeDocument/2006/relationships/tags" Target="../tags/tag134.xml"/><Relationship Id="rId18" Type="http://schemas.openxmlformats.org/officeDocument/2006/relationships/slideLayout" Target="../slideLayouts/slideLayout27.xml"/><Relationship Id="rId17" Type="http://schemas.openxmlformats.org/officeDocument/2006/relationships/slideLayout" Target="../slideLayouts/slideLayout26.xml"/><Relationship Id="rId16" Type="http://schemas.openxmlformats.org/officeDocument/2006/relationships/slideLayout" Target="../slideLayouts/slideLayout25.xml"/><Relationship Id="rId15" Type="http://schemas.openxmlformats.org/officeDocument/2006/relationships/slideLayout" Target="../slideLayouts/slideLayout24.xml"/><Relationship Id="rId14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106F6D-FB2C-4A93-B18F-24E90D5C3B62}" type="datetime1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D686B1-6509-4CC6-A0C8-F609EF2537B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/>
          <p:nvPr>
            <p:ph type="title"/>
            <p:custDataLst>
              <p:tags r:id="rId19"/>
            </p:custDataLst>
          </p:nvPr>
        </p:nvSpPr>
        <p:spPr>
          <a:xfrm>
            <a:off x="669882" y="443230"/>
            <a:ext cx="10852237" cy="441964"/>
          </a:xfrm>
          <a:prstGeom prst="rect">
            <a:avLst/>
          </a:prstGeom>
        </p:spPr>
        <p:txBody>
          <a:bodyPr vert="horz" lIns="101600" tIns="38100" rIns="76200" bIns="38100" rtlCol="0" anchor="t" anchorCtr="0">
            <a:no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/>
          <p:nvPr>
            <p:ph type="body" idx="1"/>
            <p:custDataLst>
              <p:tags r:id="rId20"/>
            </p:custDataLst>
          </p:nvPr>
        </p:nvSpPr>
        <p:spPr>
          <a:xfrm>
            <a:off x="669882" y="952508"/>
            <a:ext cx="10852237" cy="5388907"/>
          </a:xfrm>
          <a:prstGeom prst="rect">
            <a:avLst/>
          </a:prstGeo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/>
          <p:nvPr>
            <p:ph type="dt" sz="half" idx="2"/>
            <p:custDataLst>
              <p:tags r:id="rId21"/>
            </p:custDataLst>
          </p:nvPr>
        </p:nvSpPr>
        <p:spPr>
          <a:xfrm>
            <a:off x="879742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3"/>
            <p:custDataLst>
              <p:tags r:id="rId22"/>
            </p:custDataLst>
          </p:nvPr>
        </p:nvSpPr>
        <p:spPr>
          <a:xfrm>
            <a:off x="4116000" y="6349833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/>
          <p:nvPr>
            <p:ph type="sldNum" sz="quarter" idx="4"/>
            <p:custDataLst>
              <p:tags r:id="rId23"/>
            </p:custDataLst>
          </p:nvPr>
        </p:nvSpPr>
        <p:spPr>
          <a:xfrm>
            <a:off x="8610600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  <p:sp>
        <p:nvSpPr>
          <p:cNvPr id="7" name="KSO_TEMPLATE" hidden="1"/>
          <p:cNvSpPr/>
          <p:nvPr userDrawn="1">
            <p:custDataLst>
              <p:tags r:id="rId24"/>
            </p:custDataLst>
          </p:nvPr>
        </p:nvSpPr>
        <p:spPr>
          <a:xfrm>
            <a:off x="0" y="0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  <p:sldLayoutId id="2147483671" r:id="rId13"/>
    <p:sldLayoutId id="2147483672" r:id="rId14"/>
    <p:sldLayoutId id="2147483673" r:id="rId15"/>
    <p:sldLayoutId id="2147483674" r:id="rId16"/>
    <p:sldLayoutId id="2147483675" r:id="rId17"/>
    <p:sldLayoutId id="2147483676" r:id="rId18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2400" b="1" u="none" strike="noStrike" kern="1200" cap="none" spc="200" normalizeH="0" baseline="0">
          <a:solidFill>
            <a:schemeClr val="tx1"/>
          </a:solidFill>
          <a:uFillTx/>
          <a:latin typeface="Arial" charset="0"/>
          <a:ea typeface="微软雅黑" pitchFamily="34" charset="-122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Arial" charset="0"/>
          <a:ea typeface="微软雅黑" pitchFamily="34" charset="-122"/>
          <a:cs typeface="+mn-cs"/>
        </a:defRPr>
      </a:lvl1pPr>
      <a:lvl2pPr marL="6858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charset="0"/>
        <a:buChar char="•"/>
        <a:tabLst>
          <a:tab pos="1609725" algn="l"/>
        </a:tabLst>
        <a:defRPr sz="1600" u="none" strike="noStrike" kern="1200" cap="none" spc="150" normalizeH="0" baseline="0">
          <a:solidFill>
            <a:schemeClr val="tx1"/>
          </a:solidFill>
          <a:uFillTx/>
          <a:latin typeface="Arial" charset="0"/>
          <a:ea typeface="微软雅黑" pitchFamily="34" charset="-122"/>
          <a:cs typeface="+mn-cs"/>
        </a:defRPr>
      </a:lvl2pPr>
      <a:lvl3pPr marL="11430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Arial" charset="0"/>
          <a:ea typeface="微软雅黑" pitchFamily="34" charset="-122"/>
          <a:cs typeface="+mn-cs"/>
        </a:defRPr>
      </a:lvl3pPr>
      <a:lvl4pPr marL="16002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Arial" charset="0"/>
          <a:ea typeface="微软雅黑" pitchFamily="34" charset="-122"/>
          <a:cs typeface="+mn-cs"/>
        </a:defRPr>
      </a:lvl4pPr>
      <a:lvl5pPr marL="20574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Arial" charset="0"/>
          <a:ea typeface="微软雅黑" pitchFamily="34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41.xml"/><Relationship Id="rId1" Type="http://schemas.openxmlformats.org/officeDocument/2006/relationships/tags" Target="../tags/tag140.xml"/></Relationships>
</file>

<file path=ppt/slides/_rels/slide2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2.xml"/><Relationship Id="rId3" Type="http://schemas.openxmlformats.org/officeDocument/2006/relationships/tags" Target="../tags/tag144.xml"/><Relationship Id="rId2" Type="http://schemas.openxmlformats.org/officeDocument/2006/relationships/tags" Target="../tags/tag143.xml"/><Relationship Id="rId1" Type="http://schemas.openxmlformats.org/officeDocument/2006/relationships/tags" Target="../tags/tag142.xml"/></Relationships>
</file>

<file path=ppt/slides/_rels/slide3.xml.rels><?xml version="1.0" encoding="UTF-8" standalone="yes"?>
<Relationships xmlns="http://schemas.openxmlformats.org/package/2006/relationships"><Relationship Id="rId6" Type="http://schemas.openxmlformats.org/officeDocument/2006/relationships/notesSlide" Target="../notesSlides/notesSlide1.xml"/><Relationship Id="rId5" Type="http://schemas.openxmlformats.org/officeDocument/2006/relationships/slideLayout" Target="../slideLayouts/slideLayout7.xml"/><Relationship Id="rId4" Type="http://schemas.openxmlformats.org/officeDocument/2006/relationships/tags" Target="../tags/tag147.xml"/><Relationship Id="rId3" Type="http://schemas.openxmlformats.org/officeDocument/2006/relationships/image" Target="../media/image1.png"/><Relationship Id="rId2" Type="http://schemas.openxmlformats.org/officeDocument/2006/relationships/tags" Target="../tags/tag146.xml"/><Relationship Id="rId1" Type="http://schemas.openxmlformats.org/officeDocument/2006/relationships/tags" Target="../tags/tag145.xml"/></Relationships>
</file>

<file path=ppt/slides/_rels/slide4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2.xml"/><Relationship Id="rId3" Type="http://schemas.openxmlformats.org/officeDocument/2006/relationships/tags" Target="../tags/tag150.xml"/><Relationship Id="rId2" Type="http://schemas.openxmlformats.org/officeDocument/2006/relationships/tags" Target="../tags/tag149.xml"/><Relationship Id="rId1" Type="http://schemas.openxmlformats.org/officeDocument/2006/relationships/tags" Target="../tags/tag148.xml"/></Relationships>
</file>

<file path=ppt/slides/_rels/slide5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2.xml"/><Relationship Id="rId3" Type="http://schemas.openxmlformats.org/officeDocument/2006/relationships/tags" Target="../tags/tag153.xml"/><Relationship Id="rId2" Type="http://schemas.openxmlformats.org/officeDocument/2006/relationships/tags" Target="../tags/tag152.xml"/><Relationship Id="rId1" Type="http://schemas.openxmlformats.org/officeDocument/2006/relationships/tags" Target="../tags/tag151.xml"/></Relationships>
</file>

<file path=ppt/slides/_rels/slide6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2.xml"/><Relationship Id="rId3" Type="http://schemas.openxmlformats.org/officeDocument/2006/relationships/tags" Target="../tags/tag156.xml"/><Relationship Id="rId2" Type="http://schemas.openxmlformats.org/officeDocument/2006/relationships/tags" Target="../tags/tag155.xml"/><Relationship Id="rId1" Type="http://schemas.openxmlformats.org/officeDocument/2006/relationships/tags" Target="../tags/tag154.xml"/></Relationships>
</file>

<file path=ppt/slides/_rels/slide7.xml.rels><?xml version="1.0" encoding="UTF-8" standalone="yes"?>
<Relationships xmlns="http://schemas.openxmlformats.org/package/2006/relationships"><Relationship Id="rId5" Type="http://schemas.openxmlformats.org/officeDocument/2006/relationships/notesSlide" Target="../notesSlides/notesSlide2.xml"/><Relationship Id="rId4" Type="http://schemas.openxmlformats.org/officeDocument/2006/relationships/slideLayout" Target="../slideLayouts/slideLayout20.xml"/><Relationship Id="rId3" Type="http://schemas.openxmlformats.org/officeDocument/2006/relationships/tags" Target="../tags/tag159.xml"/><Relationship Id="rId2" Type="http://schemas.openxmlformats.org/officeDocument/2006/relationships/tags" Target="../tags/tag158.xml"/><Relationship Id="rId1" Type="http://schemas.openxmlformats.org/officeDocument/2006/relationships/tags" Target="../tags/tag15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/>
          <p:nvPr>
            <p:ph type="ctrTitle"/>
            <p:custDataLst>
              <p:tags r:id="rId1"/>
            </p:custDataLst>
          </p:nvPr>
        </p:nvSpPr>
        <p:spPr>
          <a:xfrm>
            <a:off x="1664335" y="1976438"/>
            <a:ext cx="9144000" cy="2387600"/>
          </a:xfrm>
        </p:spPr>
        <p:txBody>
          <a:bodyPr>
            <a:normAutofit fontScale="90000"/>
          </a:bodyPr>
          <a:lstStyle/>
          <a:p>
            <a:r>
              <a:rPr lang="zh-CN" altLang="en-US" dirty="0"/>
              <a:t>以</a:t>
            </a:r>
            <a:r>
              <a:rPr lang="en-US" altLang="zh-CN" dirty="0"/>
              <a:t>徐州民间故事为例</a:t>
            </a:r>
            <a:r>
              <a:rPr lang="zh-CN" altLang="en-US" dirty="0"/>
              <a:t>，</a:t>
            </a:r>
            <a:r>
              <a:rPr lang="en-US" altLang="zh-CN" dirty="0"/>
              <a:t>探讨徐州民间文化的当代价值</a:t>
            </a:r>
            <a:endParaRPr lang="en-US" altLang="zh-CN" dirty="0"/>
          </a:p>
        </p:txBody>
      </p:sp>
    </p:spTree>
    <p:custDataLst>
      <p:tags r:id="rId2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1"/>
            </p:custDataLst>
          </p:nvPr>
        </p:nvSpPr>
        <p:spPr/>
        <p:txBody>
          <a:bodyPr/>
          <a:lstStyle/>
          <a:p>
            <a:r>
              <a:rPr lang="zh-CN" altLang="en-US" sz="6600" b="1" smtClean="0">
                <a:solidFill>
                  <a:schemeClr val="tx1"/>
                </a:solidFill>
              </a:rPr>
              <a:t>目录</a:t>
            </a:r>
            <a:endParaRPr lang="zh-CN" altLang="en-US" sz="6600" b="1" smtClean="0">
              <a:solidFill>
                <a:schemeClr val="tx1"/>
              </a:solidFill>
            </a:endParaRPr>
          </a:p>
        </p:txBody>
      </p:sp>
      <p:sp>
        <p:nvSpPr>
          <p:cNvPr id="5" name="内容占位符 4"/>
          <p:cNvSpPr/>
          <p:nvPr>
            <p:ph idx="1"/>
            <p:custDataLst>
              <p:tags r:id="rId2"/>
            </p:custDataLst>
          </p:nvPr>
        </p:nvSpPr>
        <p:spPr/>
        <p:txBody>
          <a:bodyPr/>
          <a:lstStyle/>
          <a:p>
            <a:r>
              <a:rPr lang="en-US" altLang="zh-CN" sz="6600" smtClean="0">
                <a:solidFill>
                  <a:schemeClr val="tx1"/>
                </a:solidFill>
              </a:rPr>
              <a:t>1.背景</a:t>
            </a:r>
            <a:endParaRPr lang="en-US" altLang="zh-CN" sz="6600" smtClean="0">
              <a:solidFill>
                <a:schemeClr val="tx1"/>
              </a:solidFill>
            </a:endParaRPr>
          </a:p>
          <a:p>
            <a:r>
              <a:rPr lang="en-US" altLang="zh-CN" sz="6600" smtClean="0">
                <a:solidFill>
                  <a:schemeClr val="tx1"/>
                </a:solidFill>
              </a:rPr>
              <a:t>2.研究价值</a:t>
            </a:r>
            <a:endParaRPr lang="en-US" altLang="zh-CN" sz="6600" smtClean="0">
              <a:solidFill>
                <a:schemeClr val="tx1"/>
              </a:solidFill>
            </a:endParaRPr>
          </a:p>
          <a:p>
            <a:r>
              <a:rPr lang="en-US" altLang="zh-CN" sz="6600" smtClean="0">
                <a:solidFill>
                  <a:schemeClr val="tx1"/>
                </a:solidFill>
              </a:rPr>
              <a:t>3.研究结果</a:t>
            </a:r>
            <a:endParaRPr lang="en-US" altLang="zh-CN" sz="6600" smtClean="0">
              <a:solidFill>
                <a:schemeClr val="tx1"/>
              </a:solidFill>
            </a:endParaRPr>
          </a:p>
        </p:txBody>
      </p:sp>
    </p:spTree>
    <p:custDataLst>
      <p:tags r:id="rId3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50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标题 1"/>
          <p:cNvSpPr txBox="1"/>
          <p:nvPr>
            <p:custDataLst>
              <p:tags r:id="rId1"/>
            </p:custDataLst>
          </p:nvPr>
        </p:nvSpPr>
        <p:spPr>
          <a:xfrm>
            <a:off x="842645" y="485140"/>
            <a:ext cx="10515600" cy="982345"/>
          </a:xfrm>
          <a:prstGeom prst="rect">
            <a:avLst/>
          </a:prstGeom>
        </p:spPr>
        <p:txBody>
          <a:bodyPr anchor="ctr"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4000" smtClean="0">
                <a:solidFill>
                  <a:srgbClr val="FF0000"/>
                </a:solidFill>
              </a:rPr>
              <a:t>社会背景</a:t>
            </a:r>
            <a:endParaRPr lang="zh-CN" altLang="en-US" sz="4000" smtClean="0">
              <a:solidFill>
                <a:srgbClr val="FF0000"/>
              </a:solidFill>
            </a:endParaRPr>
          </a:p>
        </p:txBody>
      </p:sp>
      <p:sp>
        <p:nvSpPr>
          <p:cNvPr id="7" name="文本占位符 3"/>
          <p:cNvSpPr txBox="1"/>
          <p:nvPr>
            <p:custDataLst>
              <p:tags r:id="rId2"/>
            </p:custDataLst>
          </p:nvPr>
        </p:nvSpPr>
        <p:spPr>
          <a:xfrm>
            <a:off x="6207760" y="1604010"/>
            <a:ext cx="5150485" cy="431419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3600" smtClean="0">
                <a:solidFill>
                  <a:schemeClr val="tx1"/>
                </a:solidFill>
              </a:rPr>
              <a:t>近来，</a:t>
            </a:r>
            <a:r>
              <a:rPr lang="en-US" altLang="zh-CN" sz="3600" smtClean="0">
                <a:solidFill>
                  <a:schemeClr val="tx1"/>
                </a:solidFill>
              </a:rPr>
              <a:t>徐州火爆出圈</a:t>
            </a:r>
            <a:r>
              <a:rPr lang="zh-CN" altLang="en-US" sz="3600" smtClean="0">
                <a:solidFill>
                  <a:schemeClr val="tx1"/>
                </a:solidFill>
              </a:rPr>
              <a:t>，</a:t>
            </a:r>
            <a:r>
              <a:rPr lang="en-US" altLang="zh-CN" sz="3600" smtClean="0">
                <a:solidFill>
                  <a:schemeClr val="tx1"/>
                </a:solidFill>
              </a:rPr>
              <a:t>成为旅游胜地</a:t>
            </a:r>
            <a:r>
              <a:rPr lang="zh-CN" altLang="en-US" sz="3600" smtClean="0">
                <a:solidFill>
                  <a:schemeClr val="tx1"/>
                </a:solidFill>
              </a:rPr>
              <a:t>。</a:t>
            </a:r>
            <a:r>
              <a:rPr lang="en-US" altLang="zh-CN" sz="3600" smtClean="0">
                <a:solidFill>
                  <a:schemeClr val="tx1"/>
                </a:solidFill>
              </a:rPr>
              <a:t>越来越多</a:t>
            </a:r>
            <a:r>
              <a:rPr lang="zh-CN" altLang="en-US" sz="3600" smtClean="0">
                <a:solidFill>
                  <a:schemeClr val="tx1"/>
                </a:solidFill>
              </a:rPr>
              <a:t>的</a:t>
            </a:r>
            <a:r>
              <a:rPr lang="en-US" altLang="zh-CN" sz="3600" smtClean="0">
                <a:solidFill>
                  <a:schemeClr val="tx1"/>
                </a:solidFill>
              </a:rPr>
              <a:t>外地人来到徐州</a:t>
            </a:r>
            <a:r>
              <a:rPr lang="zh-CN" altLang="en-US" sz="3600" smtClean="0">
                <a:solidFill>
                  <a:schemeClr val="tx1"/>
                </a:solidFill>
              </a:rPr>
              <a:t>，</a:t>
            </a:r>
            <a:r>
              <a:rPr lang="en-US" altLang="zh-CN" sz="3600" smtClean="0">
                <a:solidFill>
                  <a:schemeClr val="tx1"/>
                </a:solidFill>
              </a:rPr>
              <a:t>感受徐州深厚的文化</a:t>
            </a:r>
            <a:r>
              <a:rPr lang="zh-CN" altLang="en-US" sz="3600" smtClean="0">
                <a:solidFill>
                  <a:schemeClr val="tx1"/>
                </a:solidFill>
              </a:rPr>
              <a:t>，</a:t>
            </a:r>
            <a:r>
              <a:rPr lang="en-US" altLang="zh-CN" sz="3600" smtClean="0">
                <a:solidFill>
                  <a:schemeClr val="tx1"/>
                </a:solidFill>
              </a:rPr>
              <a:t>美味</a:t>
            </a:r>
            <a:r>
              <a:rPr lang="zh-CN" altLang="en-US" sz="3600" smtClean="0">
                <a:solidFill>
                  <a:schemeClr val="tx1"/>
                </a:solidFill>
              </a:rPr>
              <a:t>的</a:t>
            </a:r>
            <a:r>
              <a:rPr lang="en-US" altLang="zh-CN" sz="3600" smtClean="0">
                <a:solidFill>
                  <a:schemeClr val="tx1"/>
                </a:solidFill>
              </a:rPr>
              <a:t>小吃</a:t>
            </a:r>
            <a:r>
              <a:rPr lang="zh-CN" altLang="en-US" sz="3600" smtClean="0">
                <a:solidFill>
                  <a:schemeClr val="tx1"/>
                </a:solidFill>
              </a:rPr>
              <a:t>和</a:t>
            </a:r>
            <a:r>
              <a:rPr lang="en-US" altLang="zh-CN" sz="3600" smtClean="0">
                <a:solidFill>
                  <a:schemeClr val="tx1"/>
                </a:solidFill>
              </a:rPr>
              <a:t>淳朴的民风</a:t>
            </a:r>
            <a:r>
              <a:rPr lang="zh-CN" altLang="en-US" sz="3600" smtClean="0">
                <a:solidFill>
                  <a:schemeClr val="tx1"/>
                </a:solidFill>
              </a:rPr>
              <a:t>。</a:t>
            </a:r>
            <a:r>
              <a:rPr lang="en-US" altLang="zh-CN" sz="3600" smtClean="0">
                <a:solidFill>
                  <a:schemeClr val="tx1"/>
                </a:solidFill>
              </a:rPr>
              <a:t>同时</a:t>
            </a:r>
            <a:r>
              <a:rPr lang="zh-CN" altLang="en-US" sz="3600" smtClean="0">
                <a:solidFill>
                  <a:schemeClr val="tx1"/>
                </a:solidFill>
              </a:rPr>
              <a:t>，</a:t>
            </a:r>
            <a:r>
              <a:rPr lang="en-US" altLang="zh-CN" sz="3600" smtClean="0">
                <a:solidFill>
                  <a:schemeClr val="tx1"/>
                </a:solidFill>
              </a:rPr>
              <a:t>正因为文旅经济</a:t>
            </a:r>
            <a:r>
              <a:rPr lang="zh-CN" altLang="en-US" sz="3600" smtClean="0">
                <a:solidFill>
                  <a:schemeClr val="tx1"/>
                </a:solidFill>
              </a:rPr>
              <a:t>的</a:t>
            </a:r>
            <a:r>
              <a:rPr lang="en-US" altLang="zh-CN" sz="3600" smtClean="0">
                <a:solidFill>
                  <a:schemeClr val="tx1"/>
                </a:solidFill>
              </a:rPr>
              <a:t>带动</a:t>
            </a:r>
            <a:r>
              <a:rPr lang="zh-CN" altLang="en-US" sz="3600" smtClean="0">
                <a:solidFill>
                  <a:schemeClr val="tx1"/>
                </a:solidFill>
              </a:rPr>
              <a:t>，</a:t>
            </a:r>
            <a:r>
              <a:rPr lang="en-US" altLang="zh-CN" sz="3600" smtClean="0">
                <a:solidFill>
                  <a:schemeClr val="tx1"/>
                </a:solidFill>
              </a:rPr>
              <a:t>越来越多的</a:t>
            </a:r>
            <a:r>
              <a:rPr lang="zh-CN" altLang="en-US" sz="3600" smtClean="0">
                <a:solidFill>
                  <a:schemeClr val="tx1"/>
                </a:solidFill>
              </a:rPr>
              <a:t>人</a:t>
            </a:r>
            <a:r>
              <a:rPr lang="en-US" altLang="zh-CN" sz="3600" smtClean="0">
                <a:solidFill>
                  <a:schemeClr val="tx1"/>
                </a:solidFill>
              </a:rPr>
              <a:t>开始关注徐州</a:t>
            </a:r>
            <a:r>
              <a:rPr lang="zh-CN" altLang="en-US" sz="3600" smtClean="0">
                <a:solidFill>
                  <a:schemeClr val="tx1"/>
                </a:solidFill>
              </a:rPr>
              <a:t>的</a:t>
            </a:r>
            <a:r>
              <a:rPr lang="en-US" altLang="zh-CN" sz="3600" smtClean="0">
                <a:solidFill>
                  <a:schemeClr val="tx1"/>
                </a:solidFill>
              </a:rPr>
              <a:t>民间文化</a:t>
            </a:r>
            <a:r>
              <a:rPr lang="zh-CN" altLang="en-US" sz="3600" smtClean="0">
                <a:solidFill>
                  <a:schemeClr val="tx1"/>
                </a:solidFill>
              </a:rPr>
              <a:t>。</a:t>
            </a:r>
            <a:endParaRPr lang="zh-CN" altLang="en-US" sz="3600" smtClean="0">
              <a:solidFill>
                <a:schemeClr val="tx1"/>
              </a:solidFill>
            </a:endParaRPr>
          </a:p>
        </p:txBody>
      </p:sp>
      <p:pic>
        <p:nvPicPr>
          <p:cNvPr id="2" name="图片 1" descr="2024-10-01 17:08:40.65200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1125" y="1604010"/>
            <a:ext cx="6096635" cy="4572635"/>
          </a:xfrm>
          <a:prstGeom prst="rect">
            <a:avLst/>
          </a:prstGeom>
        </p:spPr>
      </p:pic>
    </p:spTree>
    <p:custDataLst>
      <p:tags r:id="rId4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500"/>
    </mc:Choice>
    <mc:Fallback>
      <p:transition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1"/>
            </p:custDataLst>
          </p:nvPr>
        </p:nvSpPr>
        <p:spPr/>
        <p:txBody>
          <a:bodyPr/>
          <a:lstStyle/>
          <a:p>
            <a:r>
              <a:rPr lang="zh-CN" altLang="en-US" b="1" smtClean="0">
                <a:solidFill>
                  <a:srgbClr val="FF0000"/>
                </a:solidFill>
              </a:rPr>
              <a:t>人文背景</a:t>
            </a:r>
            <a:endParaRPr lang="zh-CN" altLang="en-US" b="1" smtClean="0">
              <a:solidFill>
                <a:srgbClr val="FF0000"/>
              </a:solidFill>
            </a:endParaRPr>
          </a:p>
        </p:txBody>
      </p:sp>
      <p:sp>
        <p:nvSpPr>
          <p:cNvPr id="5" name="内容占位符 4"/>
          <p:cNvSpPr/>
          <p:nvPr>
            <p:ph idx="1"/>
            <p:custDataLst>
              <p:tags r:id="rId2"/>
            </p:custDataLst>
          </p:nvPr>
        </p:nvSpPr>
        <p:spPr/>
        <p:txBody>
          <a:bodyPr>
            <a:noAutofit/>
          </a:bodyPr>
          <a:lstStyle/>
          <a:p>
            <a:r>
              <a:rPr lang="zh-CN" altLang="en-US" sz="4000" smtClean="0">
                <a:solidFill>
                  <a:schemeClr val="tx1"/>
                </a:solidFill>
              </a:rPr>
              <a:t>我认为</a:t>
            </a:r>
            <a:r>
              <a:rPr lang="en-US" altLang="zh-CN" sz="4000" smtClean="0">
                <a:solidFill>
                  <a:schemeClr val="tx1"/>
                </a:solidFill>
              </a:rPr>
              <a:t>民间文化分为口口相传的故事传说和实物</a:t>
            </a:r>
            <a:r>
              <a:rPr lang="zh-CN" altLang="en-US" sz="4000" smtClean="0">
                <a:solidFill>
                  <a:schemeClr val="tx1"/>
                </a:solidFill>
              </a:rPr>
              <a:t>等。而</a:t>
            </a:r>
            <a:r>
              <a:rPr lang="en-US" altLang="zh-CN" sz="4000" smtClean="0">
                <a:solidFill>
                  <a:schemeClr val="tx1"/>
                </a:solidFill>
              </a:rPr>
              <a:t>徐州作为一座文化底蕴深厚</a:t>
            </a:r>
            <a:r>
              <a:rPr lang="zh-CN" altLang="en-US" sz="4000" smtClean="0">
                <a:solidFill>
                  <a:schemeClr val="tx1"/>
                </a:solidFill>
              </a:rPr>
              <a:t>的</a:t>
            </a:r>
            <a:r>
              <a:rPr lang="en-US" altLang="zh-CN" sz="4000" smtClean="0">
                <a:solidFill>
                  <a:schemeClr val="tx1"/>
                </a:solidFill>
              </a:rPr>
              <a:t>城市我们对它</a:t>
            </a:r>
            <a:r>
              <a:rPr lang="zh-CN" altLang="en-US" sz="4000" smtClean="0">
                <a:solidFill>
                  <a:schemeClr val="tx1"/>
                </a:solidFill>
              </a:rPr>
              <a:t>所</a:t>
            </a:r>
            <a:r>
              <a:rPr lang="en-US" altLang="zh-CN" sz="4000" smtClean="0">
                <a:solidFill>
                  <a:schemeClr val="tx1"/>
                </a:solidFill>
              </a:rPr>
              <a:t>蕴含</a:t>
            </a:r>
            <a:r>
              <a:rPr lang="zh-CN" altLang="en-US" sz="4000" smtClean="0">
                <a:solidFill>
                  <a:schemeClr val="tx1"/>
                </a:solidFill>
              </a:rPr>
              <a:t>的</a:t>
            </a:r>
            <a:r>
              <a:rPr lang="en-US" altLang="zh-CN" sz="4000" smtClean="0">
                <a:solidFill>
                  <a:schemeClr val="tx1"/>
                </a:solidFill>
              </a:rPr>
              <a:t>文化</a:t>
            </a:r>
            <a:r>
              <a:rPr lang="zh-CN" altLang="en-US" sz="4000" smtClean="0">
                <a:solidFill>
                  <a:schemeClr val="tx1"/>
                </a:solidFill>
              </a:rPr>
              <a:t>又</a:t>
            </a:r>
            <a:r>
              <a:rPr lang="en-US" altLang="zh-CN" sz="4000" smtClean="0">
                <a:solidFill>
                  <a:schemeClr val="tx1"/>
                </a:solidFill>
              </a:rPr>
              <a:t>了解多少</a:t>
            </a:r>
            <a:r>
              <a:rPr lang="zh-CN" altLang="en-US" sz="4000" smtClean="0">
                <a:solidFill>
                  <a:schemeClr val="tx1"/>
                </a:solidFill>
              </a:rPr>
              <a:t>呢？</a:t>
            </a:r>
            <a:r>
              <a:rPr lang="en-US" altLang="zh-CN" sz="4000" smtClean="0">
                <a:solidFill>
                  <a:schemeClr val="tx1"/>
                </a:solidFill>
              </a:rPr>
              <a:t>踢的徐州的特色</a:t>
            </a:r>
            <a:r>
              <a:rPr lang="zh-CN" altLang="en-US" sz="4000" smtClean="0">
                <a:solidFill>
                  <a:schemeClr val="tx1"/>
                </a:solidFill>
              </a:rPr>
              <a:t>，</a:t>
            </a:r>
            <a:r>
              <a:rPr lang="en-US" altLang="zh-CN" sz="4000" smtClean="0">
                <a:solidFill>
                  <a:schemeClr val="tx1"/>
                </a:solidFill>
              </a:rPr>
              <a:t>大家首先会想到</a:t>
            </a:r>
            <a:r>
              <a:rPr lang="zh-CN" altLang="en-US" sz="4000" smtClean="0">
                <a:solidFill>
                  <a:schemeClr val="tx1"/>
                </a:solidFill>
              </a:rPr>
              <a:t>的</a:t>
            </a:r>
            <a:r>
              <a:rPr lang="en-US" altLang="zh-CN" sz="4000" smtClean="0">
                <a:solidFill>
                  <a:schemeClr val="tx1"/>
                </a:solidFill>
              </a:rPr>
              <a:t>可能会是香包</a:t>
            </a:r>
            <a:r>
              <a:rPr lang="zh-CN" altLang="en-US" sz="4000" smtClean="0">
                <a:solidFill>
                  <a:schemeClr val="tx1"/>
                </a:solidFill>
              </a:rPr>
              <a:t>，</a:t>
            </a:r>
            <a:r>
              <a:rPr lang="en-US" altLang="zh-CN" sz="4000" smtClean="0">
                <a:solidFill>
                  <a:schemeClr val="tx1"/>
                </a:solidFill>
              </a:rPr>
              <a:t>或是泥人张</a:t>
            </a:r>
            <a:r>
              <a:rPr lang="zh-CN" altLang="en-US" sz="4000" smtClean="0">
                <a:solidFill>
                  <a:schemeClr val="tx1"/>
                </a:solidFill>
              </a:rPr>
              <a:t>，</a:t>
            </a:r>
            <a:r>
              <a:rPr lang="en-US" altLang="zh-CN" sz="4000" smtClean="0">
                <a:solidFill>
                  <a:schemeClr val="tx1"/>
                </a:solidFill>
              </a:rPr>
              <a:t>但对滋养了一代又一</a:t>
            </a:r>
            <a:r>
              <a:rPr lang="zh-CN" altLang="en-US" sz="4000" smtClean="0">
                <a:solidFill>
                  <a:schemeClr val="tx1"/>
                </a:solidFill>
              </a:rPr>
              <a:t>代</a:t>
            </a:r>
            <a:r>
              <a:rPr lang="en-US" altLang="zh-CN" sz="4000" smtClean="0">
                <a:solidFill>
                  <a:schemeClr val="tx1"/>
                </a:solidFill>
              </a:rPr>
              <a:t>徐州人的故事传说大家又有多少了解呢</a:t>
            </a:r>
            <a:r>
              <a:rPr lang="zh-CN" altLang="en-US" sz="4000" smtClean="0">
                <a:solidFill>
                  <a:schemeClr val="tx1"/>
                </a:solidFill>
              </a:rPr>
              <a:t>？</a:t>
            </a:r>
            <a:r>
              <a:rPr lang="en-US" altLang="zh-CN" sz="4000" smtClean="0">
                <a:solidFill>
                  <a:schemeClr val="tx1"/>
                </a:solidFill>
              </a:rPr>
              <a:t>作为中国人</a:t>
            </a:r>
            <a:r>
              <a:rPr lang="zh-CN" altLang="en-US" sz="4000" smtClean="0">
                <a:solidFill>
                  <a:schemeClr val="tx1"/>
                </a:solidFill>
              </a:rPr>
              <a:t>，</a:t>
            </a:r>
            <a:r>
              <a:rPr lang="en-US" altLang="zh-CN" sz="4000" smtClean="0">
                <a:solidFill>
                  <a:schemeClr val="tx1"/>
                </a:solidFill>
              </a:rPr>
              <a:t>作为徐州人</a:t>
            </a:r>
            <a:r>
              <a:rPr lang="zh-CN" altLang="en-US" sz="4000" smtClean="0">
                <a:solidFill>
                  <a:schemeClr val="tx1"/>
                </a:solidFill>
              </a:rPr>
              <a:t>，</a:t>
            </a:r>
            <a:r>
              <a:rPr lang="en-US" altLang="zh-CN" sz="4000" smtClean="0">
                <a:solidFill>
                  <a:schemeClr val="tx1"/>
                </a:solidFill>
              </a:rPr>
              <a:t>我们应当</a:t>
            </a:r>
            <a:r>
              <a:rPr lang="zh-CN" altLang="en-US" sz="4000" smtClean="0">
                <a:solidFill>
                  <a:schemeClr val="tx1"/>
                </a:solidFill>
              </a:rPr>
              <a:t>对</a:t>
            </a:r>
            <a:r>
              <a:rPr lang="en-US" altLang="zh-CN" sz="4000" smtClean="0">
                <a:solidFill>
                  <a:schemeClr val="tx1"/>
                </a:solidFill>
              </a:rPr>
              <a:t>优秀</a:t>
            </a:r>
            <a:r>
              <a:rPr lang="zh-CN" altLang="en-US" sz="4000" smtClean="0">
                <a:solidFill>
                  <a:schemeClr val="tx1"/>
                </a:solidFill>
              </a:rPr>
              <a:t>的</a:t>
            </a:r>
            <a:r>
              <a:rPr lang="en-US" altLang="zh-CN" sz="4000" smtClean="0">
                <a:solidFill>
                  <a:schemeClr val="tx1"/>
                </a:solidFill>
              </a:rPr>
              <a:t>传统文化加深认识</a:t>
            </a:r>
            <a:r>
              <a:rPr lang="zh-CN" altLang="en-US" sz="4000" smtClean="0">
                <a:solidFill>
                  <a:schemeClr val="tx1"/>
                </a:solidFill>
              </a:rPr>
              <a:t>。</a:t>
            </a:r>
            <a:endParaRPr lang="zh-CN" altLang="en-US" sz="4000" smtClean="0">
              <a:solidFill>
                <a:schemeClr val="tx1"/>
              </a:solidFill>
            </a:endParaRPr>
          </a:p>
        </p:txBody>
      </p:sp>
    </p:spTree>
    <p:custDataLst>
      <p:tags r:id="rId3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50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1"/>
            </p:custDataLst>
          </p:nvPr>
        </p:nvSpPr>
        <p:spPr>
          <a:xfrm>
            <a:off x="838200" y="499745"/>
            <a:ext cx="10515600" cy="1325563"/>
          </a:xfrm>
        </p:spPr>
        <p:txBody>
          <a:bodyPr/>
          <a:lstStyle/>
          <a:p>
            <a:r>
              <a:rPr lang="zh-CN" altLang="en-US" b="1" smtClean="0">
                <a:solidFill>
                  <a:srgbClr val="FF0000"/>
                </a:solidFill>
              </a:rPr>
              <a:t>研究</a:t>
            </a:r>
            <a:r>
              <a:rPr lang="en-US" altLang="zh-CN" b="1" smtClean="0">
                <a:solidFill>
                  <a:srgbClr val="FF0000"/>
                </a:solidFill>
              </a:rPr>
              <a:t>价值</a:t>
            </a:r>
            <a:endParaRPr lang="en-US" altLang="zh-CN" b="1" smtClean="0">
              <a:solidFill>
                <a:srgbClr val="FF0000"/>
              </a:solidFill>
            </a:endParaRPr>
          </a:p>
        </p:txBody>
      </p:sp>
      <p:sp>
        <p:nvSpPr>
          <p:cNvPr id="5" name="内容占位符 4"/>
          <p:cNvSpPr/>
          <p:nvPr>
            <p:ph idx="1"/>
            <p:custDataLst>
              <p:tags r:id="rId2"/>
            </p:custDataLst>
          </p:nvPr>
        </p:nvSpPr>
        <p:spPr/>
        <p:txBody>
          <a:bodyPr>
            <a:noAutofit/>
          </a:bodyPr>
          <a:lstStyle/>
          <a:p>
            <a:r>
              <a:rPr lang="zh-CN" altLang="en-US" sz="3200" smtClean="0">
                <a:solidFill>
                  <a:schemeClr val="accent1">
                    <a:lumMod val="75000"/>
                  </a:schemeClr>
                </a:solidFill>
              </a:rPr>
              <a:t>文化价值</a:t>
            </a:r>
            <a:r>
              <a:rPr lang="zh-CN" altLang="en-US" sz="3200" smtClean="0">
                <a:solidFill>
                  <a:schemeClr val="tx1"/>
                </a:solidFill>
              </a:rPr>
              <a:t>：</a:t>
            </a:r>
            <a:r>
              <a:rPr lang="en-US" altLang="zh-CN" sz="3200" smtClean="0">
                <a:solidFill>
                  <a:schemeClr val="tx1"/>
                </a:solidFill>
              </a:rPr>
              <a:t>徐州优秀的民间文化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是中华优秀传统文化的一部分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一以贯之我们伟大的民族精神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研究和学习徐州民间文化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可以帮助我们更好的认识文化的价值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更好的传承文化</a:t>
            </a:r>
            <a:r>
              <a:rPr lang="zh-CN" altLang="en-US" sz="3200" smtClean="0">
                <a:solidFill>
                  <a:schemeClr val="tx1"/>
                </a:solidFill>
              </a:rPr>
              <a:t>。</a:t>
            </a:r>
            <a:endParaRPr lang="zh-CN" altLang="en-US" sz="3200" smtClean="0">
              <a:solidFill>
                <a:schemeClr val="tx1"/>
              </a:solidFill>
            </a:endParaRPr>
          </a:p>
          <a:p>
            <a:r>
              <a:rPr lang="en-US" altLang="zh-CN" sz="3200" smtClean="0">
                <a:solidFill>
                  <a:schemeClr val="accent1">
                    <a:lumMod val="75000"/>
                  </a:schemeClr>
                </a:solidFill>
              </a:rPr>
              <a:t>现实价值</a:t>
            </a:r>
            <a:r>
              <a:rPr lang="zh-CN" altLang="en-US" sz="3200" smtClean="0">
                <a:solidFill>
                  <a:schemeClr val="tx1"/>
                </a:solidFill>
              </a:rPr>
              <a:t>：</a:t>
            </a:r>
            <a:r>
              <a:rPr lang="en-US" altLang="zh-CN" sz="3200" smtClean="0">
                <a:solidFill>
                  <a:schemeClr val="tx1"/>
                </a:solidFill>
              </a:rPr>
              <a:t>徐州民间文化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不只是简单的故事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风俗</a:t>
            </a:r>
            <a:r>
              <a:rPr lang="zh-CN" altLang="en-US" sz="3200" smtClean="0">
                <a:solidFill>
                  <a:schemeClr val="tx1"/>
                </a:solidFill>
              </a:rPr>
              <a:t>等</a:t>
            </a:r>
            <a:r>
              <a:rPr lang="en-US" altLang="zh-CN" sz="3200" smtClean="0">
                <a:solidFill>
                  <a:schemeClr val="tx1"/>
                </a:solidFill>
              </a:rPr>
              <a:t>组成的</a:t>
            </a:r>
            <a:r>
              <a:rPr lang="zh-CN" altLang="en-US" sz="3200" smtClean="0">
                <a:solidFill>
                  <a:schemeClr val="tx1"/>
                </a:solidFill>
              </a:rPr>
              <a:t>，它</a:t>
            </a:r>
            <a:r>
              <a:rPr lang="en-US" altLang="zh-CN" sz="3200" smtClean="0">
                <a:solidFill>
                  <a:schemeClr val="tx1"/>
                </a:solidFill>
              </a:rPr>
              <a:t>承载着一代代徐州人最朴实的愿望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见证着一代代徐州人民对美好社会的建设</a:t>
            </a:r>
            <a:r>
              <a:rPr lang="zh-CN" altLang="en-US" sz="3200" smtClean="0">
                <a:solidFill>
                  <a:schemeClr val="tx1"/>
                </a:solidFill>
              </a:rPr>
              <a:t>，对</a:t>
            </a:r>
            <a:r>
              <a:rPr lang="en-US" altLang="zh-CN" sz="3200" smtClean="0">
                <a:solidFill>
                  <a:schemeClr val="tx1"/>
                </a:solidFill>
              </a:rPr>
              <a:t>美好生活的追求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同时</a:t>
            </a:r>
            <a:r>
              <a:rPr lang="zh-CN" altLang="en-US" sz="3200" smtClean="0">
                <a:solidFill>
                  <a:schemeClr val="tx1"/>
                </a:solidFill>
              </a:rPr>
              <a:t>，它</a:t>
            </a:r>
            <a:r>
              <a:rPr lang="en-US" altLang="zh-CN" sz="3200" smtClean="0">
                <a:solidFill>
                  <a:schemeClr val="tx1"/>
                </a:solidFill>
              </a:rPr>
              <a:t>也与徐州“有情有义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诚实诚信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文明开放</a:t>
            </a:r>
            <a:r>
              <a:rPr lang="zh-CN" altLang="en-US" sz="3200" smtClean="0">
                <a:solidFill>
                  <a:schemeClr val="tx1"/>
                </a:solidFill>
              </a:rPr>
              <a:t>，</a:t>
            </a:r>
            <a:r>
              <a:rPr lang="en-US" altLang="zh-CN" sz="3200" smtClean="0">
                <a:solidFill>
                  <a:schemeClr val="tx1"/>
                </a:solidFill>
              </a:rPr>
              <a:t>创业创新“</a:t>
            </a:r>
            <a:r>
              <a:rPr lang="zh-CN" altLang="en-US" sz="3200" smtClean="0">
                <a:solidFill>
                  <a:schemeClr val="tx1"/>
                </a:solidFill>
              </a:rPr>
              <a:t>的</a:t>
            </a:r>
            <a:r>
              <a:rPr lang="en-US" altLang="zh-CN" sz="3200" smtClean="0">
                <a:solidFill>
                  <a:schemeClr val="tx1"/>
                </a:solidFill>
              </a:rPr>
              <a:t>城市精神不谋而合</a:t>
            </a:r>
            <a:r>
              <a:rPr lang="zh-CN" altLang="en-US" sz="3200" smtClean="0">
                <a:solidFill>
                  <a:schemeClr val="tx1"/>
                </a:solidFill>
              </a:rPr>
              <a:t>，是</a:t>
            </a:r>
            <a:r>
              <a:rPr lang="en-US" altLang="zh-CN" sz="3200" smtClean="0">
                <a:solidFill>
                  <a:schemeClr val="tx1"/>
                </a:solidFill>
              </a:rPr>
              <a:t>徐州精神跨越千年的体现</a:t>
            </a:r>
            <a:r>
              <a:rPr lang="zh-CN" altLang="en-US" sz="3200" smtClean="0">
                <a:solidFill>
                  <a:schemeClr val="tx1"/>
                </a:solidFill>
              </a:rPr>
              <a:t>。</a:t>
            </a:r>
            <a:endParaRPr lang="zh-CN" altLang="en-US" sz="3200" smtClean="0">
              <a:solidFill>
                <a:schemeClr val="tx1"/>
              </a:solidFill>
            </a:endParaRPr>
          </a:p>
        </p:txBody>
      </p:sp>
    </p:spTree>
    <p:custDataLst>
      <p:tags r:id="rId3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50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1"/>
            </p:custDataLst>
          </p:nvPr>
        </p:nvSpPr>
        <p:spPr/>
        <p:txBody>
          <a:bodyPr/>
          <a:lstStyle/>
          <a:p>
            <a:r>
              <a:rPr lang="zh-CN" altLang="en-US" b="1" smtClean="0">
                <a:solidFill>
                  <a:srgbClr val="FF0000"/>
                </a:solidFill>
              </a:rPr>
              <a:t>研究</a:t>
            </a:r>
            <a:r>
              <a:rPr lang="en-US" altLang="zh-CN" b="1" smtClean="0">
                <a:solidFill>
                  <a:srgbClr val="FF0000"/>
                </a:solidFill>
              </a:rPr>
              <a:t>结果</a:t>
            </a:r>
            <a:endParaRPr lang="en-US" altLang="zh-CN" b="1" smtClean="0">
              <a:solidFill>
                <a:srgbClr val="FF0000"/>
              </a:solidFill>
            </a:endParaRPr>
          </a:p>
        </p:txBody>
      </p:sp>
      <p:sp>
        <p:nvSpPr>
          <p:cNvPr id="5" name="内容占位符 4"/>
          <p:cNvSpPr/>
          <p:nvPr>
            <p:ph idx="1"/>
            <p:custDataLst>
              <p:tags r:id="rId2"/>
            </p:custDataLst>
          </p:nvPr>
        </p:nvSpPr>
        <p:spPr/>
        <p:txBody>
          <a:bodyPr/>
          <a:lstStyle/>
          <a:p>
            <a:r>
              <a:rPr lang="en-US" altLang="zh-CN" sz="3600" smtClean="0">
                <a:solidFill>
                  <a:schemeClr val="tx1"/>
                </a:solidFill>
              </a:rPr>
              <a:t>1.重温民间故事传说</a:t>
            </a:r>
            <a:r>
              <a:rPr lang="zh-CN" altLang="en-US" sz="3600" smtClean="0">
                <a:solidFill>
                  <a:schemeClr val="tx1"/>
                </a:solidFill>
              </a:rPr>
              <a:t>，</a:t>
            </a:r>
            <a:r>
              <a:rPr lang="en-US" altLang="zh-CN" sz="3600" smtClean="0">
                <a:solidFill>
                  <a:schemeClr val="tx1"/>
                </a:solidFill>
              </a:rPr>
              <a:t>感受到了浓厚的文化氛围</a:t>
            </a:r>
            <a:r>
              <a:rPr lang="zh-CN" altLang="en-US" sz="3600" smtClean="0">
                <a:solidFill>
                  <a:schemeClr val="tx1"/>
                </a:solidFill>
              </a:rPr>
              <a:t>和</a:t>
            </a:r>
            <a:r>
              <a:rPr lang="en-US" altLang="zh-CN" sz="3600" smtClean="0">
                <a:solidFill>
                  <a:schemeClr val="tx1"/>
                </a:solidFill>
              </a:rPr>
              <a:t>徐州人</a:t>
            </a:r>
            <a:r>
              <a:rPr lang="zh-CN" altLang="en-US" sz="3600" smtClean="0">
                <a:solidFill>
                  <a:schemeClr val="tx1"/>
                </a:solidFill>
              </a:rPr>
              <a:t>的</a:t>
            </a:r>
            <a:r>
              <a:rPr lang="en-US" altLang="zh-CN" sz="3600" smtClean="0">
                <a:solidFill>
                  <a:schemeClr val="tx1"/>
                </a:solidFill>
              </a:rPr>
              <a:t>淳朴</a:t>
            </a:r>
            <a:endParaRPr lang="en-US" altLang="zh-CN" sz="3600" smtClean="0">
              <a:solidFill>
                <a:schemeClr val="tx1"/>
              </a:solidFill>
            </a:endParaRPr>
          </a:p>
          <a:p>
            <a:r>
              <a:rPr lang="en-US" altLang="zh-CN" sz="3600" smtClean="0">
                <a:solidFill>
                  <a:schemeClr val="tx1"/>
                </a:solidFill>
              </a:rPr>
              <a:t>2.找到了民间文化</a:t>
            </a:r>
            <a:r>
              <a:rPr lang="zh-CN" altLang="en-US" sz="3600" smtClean="0">
                <a:solidFill>
                  <a:schemeClr val="tx1"/>
                </a:solidFill>
              </a:rPr>
              <a:t>与</a:t>
            </a:r>
            <a:r>
              <a:rPr lang="en-US" altLang="zh-CN" sz="3600" smtClean="0">
                <a:solidFill>
                  <a:schemeClr val="tx1"/>
                </a:solidFill>
              </a:rPr>
              <a:t>当代社会的联系</a:t>
            </a:r>
            <a:r>
              <a:rPr lang="zh-CN" altLang="en-US" sz="3600" smtClean="0">
                <a:solidFill>
                  <a:schemeClr val="tx1"/>
                </a:solidFill>
              </a:rPr>
              <a:t>，</a:t>
            </a:r>
            <a:r>
              <a:rPr lang="en-US" altLang="zh-CN" sz="3600" smtClean="0">
                <a:solidFill>
                  <a:schemeClr val="tx1"/>
                </a:solidFill>
              </a:rPr>
              <a:t>它们蕴含</a:t>
            </a:r>
            <a:r>
              <a:rPr lang="zh-CN" altLang="en-US" sz="3600" smtClean="0">
                <a:solidFill>
                  <a:schemeClr val="tx1"/>
                </a:solidFill>
              </a:rPr>
              <a:t>着</a:t>
            </a:r>
            <a:r>
              <a:rPr lang="en-US" altLang="zh-CN" sz="3600" smtClean="0">
                <a:solidFill>
                  <a:schemeClr val="tx1"/>
                </a:solidFill>
              </a:rPr>
              <a:t>同等的价值追求</a:t>
            </a:r>
            <a:r>
              <a:rPr lang="zh-CN" altLang="en-US" sz="3600" smtClean="0">
                <a:solidFill>
                  <a:schemeClr val="tx1"/>
                </a:solidFill>
              </a:rPr>
              <a:t>，在</a:t>
            </a:r>
            <a:r>
              <a:rPr lang="en-US" altLang="zh-CN" sz="3600" smtClean="0">
                <a:solidFill>
                  <a:schemeClr val="tx1"/>
                </a:solidFill>
              </a:rPr>
              <a:t>一代代徐州人的成长过程中</a:t>
            </a:r>
            <a:r>
              <a:rPr lang="zh-CN" altLang="en-US" sz="3600" smtClean="0">
                <a:solidFill>
                  <a:schemeClr val="tx1"/>
                </a:solidFill>
              </a:rPr>
              <a:t>，</a:t>
            </a:r>
            <a:r>
              <a:rPr lang="en-US" altLang="zh-CN" sz="3600" smtClean="0">
                <a:solidFill>
                  <a:schemeClr val="tx1"/>
                </a:solidFill>
              </a:rPr>
              <a:t>发挥着不可磨灭</a:t>
            </a:r>
            <a:r>
              <a:rPr lang="zh-CN" altLang="en-US" sz="3600" smtClean="0">
                <a:solidFill>
                  <a:schemeClr val="tx1"/>
                </a:solidFill>
              </a:rPr>
              <a:t>的</a:t>
            </a:r>
            <a:r>
              <a:rPr lang="en-US" altLang="zh-CN" sz="3600" smtClean="0">
                <a:solidFill>
                  <a:schemeClr val="tx1"/>
                </a:solidFill>
              </a:rPr>
              <a:t>作用</a:t>
            </a:r>
            <a:r>
              <a:rPr lang="zh-CN" altLang="en-US" sz="3600" smtClean="0">
                <a:solidFill>
                  <a:schemeClr val="tx1"/>
                </a:solidFill>
              </a:rPr>
              <a:t>。</a:t>
            </a:r>
            <a:endParaRPr lang="zh-CN" altLang="en-US" sz="3600" smtClean="0">
              <a:solidFill>
                <a:schemeClr val="tx1"/>
              </a:solidFill>
            </a:endParaRPr>
          </a:p>
          <a:p>
            <a:r>
              <a:rPr lang="en-US" altLang="zh-CN" sz="3600" smtClean="0">
                <a:solidFill>
                  <a:schemeClr val="tx1"/>
                </a:solidFill>
              </a:rPr>
              <a:t>3.</a:t>
            </a:r>
            <a:r>
              <a:rPr lang="zh-CN" altLang="en-US" sz="3600" smtClean="0">
                <a:solidFill>
                  <a:schemeClr val="tx1"/>
                </a:solidFill>
              </a:rPr>
              <a:t>以</a:t>
            </a:r>
            <a:r>
              <a:rPr lang="en-US" altLang="zh-CN" sz="3600" smtClean="0">
                <a:solidFill>
                  <a:schemeClr val="tx1"/>
                </a:solidFill>
              </a:rPr>
              <a:t>徐州民间故事为例</a:t>
            </a:r>
            <a:r>
              <a:rPr lang="zh-CN" altLang="en-US" sz="3600" smtClean="0">
                <a:solidFill>
                  <a:schemeClr val="tx1"/>
                </a:solidFill>
              </a:rPr>
              <a:t>，</a:t>
            </a:r>
            <a:r>
              <a:rPr lang="en-US" altLang="zh-CN" sz="3600" smtClean="0">
                <a:solidFill>
                  <a:schemeClr val="tx1"/>
                </a:solidFill>
              </a:rPr>
              <a:t>探讨我们城市不断发展的目标</a:t>
            </a:r>
            <a:r>
              <a:rPr lang="zh-CN" altLang="en-US" sz="3600" smtClean="0">
                <a:solidFill>
                  <a:schemeClr val="tx1"/>
                </a:solidFill>
              </a:rPr>
              <a:t>。</a:t>
            </a:r>
            <a:endParaRPr lang="zh-CN" altLang="en-US" sz="3600" smtClean="0">
              <a:solidFill>
                <a:schemeClr val="tx1"/>
              </a:solidFill>
            </a:endParaRPr>
          </a:p>
        </p:txBody>
      </p:sp>
    </p:spTree>
    <p:custDataLst>
      <p:tags r:id="rId3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50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标题 7"/>
          <p:cNvSpPr/>
          <p:nvPr>
            <p:ph type="title"/>
            <p:custDataLst>
              <p:tags r:id="rId1"/>
            </p:custDataLst>
          </p:nvPr>
        </p:nvSpPr>
        <p:spPr/>
        <p:txBody>
          <a:bodyPr/>
          <a:lstStyle/>
          <a:p>
            <a:r>
              <a:rPr lang="en-US" altLang="zh-CN" dirty="0"/>
              <a:t>THANKS</a:t>
            </a:r>
            <a:endParaRPr lang="en-US" altLang="zh-CN" dirty="0"/>
          </a:p>
        </p:txBody>
      </p:sp>
      <p:sp>
        <p:nvSpPr>
          <p:cNvPr id="10" name="文本占位符 9"/>
          <p:cNvSpPr/>
          <p:nvPr>
            <p:ph type="body" sz="quarter" idx="14"/>
            <p:custDataLst>
              <p:tags r:id="rId2"/>
            </p:custDataLst>
          </p:nvPr>
        </p:nvSpPr>
        <p:spPr/>
        <p:txBody>
          <a:bodyPr>
            <a:normAutofit lnSpcReduction="10000"/>
          </a:bodyPr>
          <a:lstStyle/>
          <a:p>
            <a:r>
              <a:rPr lang="en-US" altLang="zh-CN" dirty="0"/>
              <a:t>2024.10</a:t>
            </a:r>
            <a:endParaRPr lang="en-US" altLang="zh-CN" dirty="0"/>
          </a:p>
        </p:txBody>
      </p:sp>
    </p:spTree>
    <p:custDataLst>
      <p:tags r:id="rId3"/>
    </p:custData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500"/>
    </mc:Choice>
    <mc:Fallback>
      <p:transition/>
    </mc:Fallback>
  </mc:AlternateContent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0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0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0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0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0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SLIDE_BACKGROUND_TYPE" val="topBottom"/>
  <p:tag name="KSO_WM_SLIDE_BK_DARK_LIGHT" val="2"/>
  <p:tag name="KSO_WM_UNIT_BK_DARK_LIGHT" val="2"/>
</p:tagLst>
</file>

<file path=ppt/tags/tag10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0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0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0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SLIDE_BACKGROUND_TYPE" val="bottomTop"/>
  <p:tag name="KSO_WM_SLIDE_BK_DARK_LIGHT" val="2"/>
  <p:tag name="KSO_WM_UNIT_BK_DARK_LIGHT" val="2"/>
</p:tagLst>
</file>

<file path=ppt/tags/tag1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SLIDE_BACKGROUND_TYPE" val="navigation"/>
  <p:tag name="KSO_WM_SLIDE_BK_DARK_LIGHT" val="2"/>
  <p:tag name="KSO_WM_UNIT_BK_DARK_LIGHT" val="2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SLIDE_BACKGROUND_TYPE" val="belt"/>
  <p:tag name="KSO_WM_SLIDE_BK_DARK_LIGHT" val="2"/>
  <p:tag name="KSO_WM_UNIT_BK_DARK_LIGHT" val="2"/>
</p:tagLst>
</file>

<file path=ppt/tags/tag1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18641"/>
</p:tagLst>
</file>

<file path=ppt/tags/tag1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18641"/>
</p:tagLst>
</file>

<file path=ppt/tags/tag1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1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1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139.xml><?xml version="1.0" encoding="utf-8"?>
<p:tagLst xmlns:p="http://schemas.openxmlformats.org/presentationml/2006/main">
  <p:tag name="KSO_WM_TEMPLATE_SUBCATEGORY" val="0"/>
  <p:tag name="KSO_WM_TEMPLATE_MASTER_TYPE" val="1"/>
  <p:tag name="KSO_WM_TEMPLATE_COLOR_TYPE" val="0"/>
  <p:tag name="KSO_WM_TAG_VERSION" val="1.0"/>
  <p:tag name="KSO_WM_BEAUTIFY_FLAG" val="#wm#"/>
  <p:tag name="KSO_WM_TEMPLATE_CATEGORY" val="custom"/>
  <p:tag name="KSO_WM_TEMPLATE_INDEX" val="20218641"/>
  <p:tag name="KSO_WM_TEMPLATE_THUMBS_INDEX" val="1、4、6、7、10、14、16、18、20、22、23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40.xml><?xml version="1.0" encoding="utf-8"?>
<p:tagLst xmlns:p="http://schemas.openxmlformats.org/presentationml/2006/main">
  <p:tag name="KSO_WM_TEMPLATE_CATEGORY" val="preset"/>
  <p:tag name="KSO_WM_TEMPLATE_INDEX" val="11"/>
  <p:tag name="KSO_WM_UNIT_TYPE" val="a"/>
  <p:tag name="KSO_WM_UNIT_INDEX" val="1"/>
  <p:tag name="KSO_WM_UNIT_ID" val="256*a*1"/>
  <p:tag name="KSO_WM_UNIT_CLEAR" val="1"/>
  <p:tag name="KSO_WM_UNIT_LAYERLEVEL" val="1"/>
  <p:tag name="KSO_WM_UNIT_VALUE" val="26"/>
  <p:tag name="KSO_WM_UNIT_ISCONTENTSTITLE" val="0"/>
  <p:tag name="KSO_WM_UNIT_HIGHLIGHT" val="0"/>
  <p:tag name="KSO_WM_UNIT_COMPATIBLE" val="0"/>
  <p:tag name="KSO_WM_UNIT_PRESET_TEXT" val="请在此处添加标题"/>
  <p:tag name="KSO_WM_BEAUTIFY_FLAG" val="#wm#"/>
  <p:tag name="KSO_WM_TAG_VERSION" val="1.0"/>
</p:tagLst>
</file>

<file path=ppt/tags/tag141.xml><?xml version="1.0" encoding="utf-8"?>
<p:tagLst xmlns:p="http://schemas.openxmlformats.org/presentationml/2006/main">
  <p:tag name="KSO_WM_TEMPLATE_CATEGORY" val="preset"/>
  <p:tag name="KSO_WM_TEMPLATE_INDEX" val="11"/>
  <p:tag name="KSO_WM_TAG_VERSION" val="1.0"/>
  <p:tag name="KSO_WM_SLIDE_ID" val="256"/>
  <p:tag name="KSO_WM_SLIDE_INDEX" val="1"/>
  <p:tag name="KSO_WM_SLIDE_ITEM_CNT" val="2"/>
  <p:tag name="KSO_WM_SLIDE_LAYOUT" val="a_b"/>
  <p:tag name="KSO_WM_SLIDE_LAYOUT_CNT" val="1_1"/>
  <p:tag name="KSO_WM_SLIDE_TYPE" val="title"/>
  <p:tag name="KSO_WM_BEAUTIFY_FLAG" val="#wm#"/>
</p:tagLst>
</file>

<file path=ppt/tags/tag142.xml><?xml version="1.0" encoding="utf-8"?>
<p:tagLst xmlns:p="http://schemas.openxmlformats.org/presentationml/2006/main">
  <p:tag name="KSO_WM_TEMPLATE_CATEGORY" val="preset"/>
  <p:tag name="KSO_WM_TEMPLATE_INDEX" val="11"/>
  <p:tag name="KSO_WM_UNIT_TYPE" val="a"/>
  <p:tag name="KSO_WM_UNIT_INDEX" val="1"/>
  <p:tag name="KSO_WM_UNIT_ID" val="259*a*1"/>
  <p:tag name="KSO_WM_UNIT_CLEAR" val="1"/>
  <p:tag name="KSO_WM_UNIT_LAYERLEVEL" val="1"/>
  <p:tag name="KSO_WM_UNIT_VALUE" val="40"/>
  <p:tag name="KSO_WM_UNIT_ISCONTENTSTITLE" val="0"/>
  <p:tag name="KSO_WM_UNIT_HIGHLIGHT" val="0"/>
  <p:tag name="KSO_WM_UNIT_COMPATIBLE" val="0"/>
  <p:tag name="KSO_WM_UNIT_PRESET_TEXT" val="请在此处添加标题"/>
  <p:tag name="KSO_WM_BEAUTIFY_FLAG" val="#wm#"/>
  <p:tag name="KSO_WM_TAG_VERSION" val="1.0"/>
</p:tagLst>
</file>

<file path=ppt/tags/tag143.xml><?xml version="1.0" encoding="utf-8"?>
<p:tagLst xmlns:p="http://schemas.openxmlformats.org/presentationml/2006/main">
  <p:tag name="KSO_WM_TEMPLATE_CATEGORY" val="preset"/>
  <p:tag name="KSO_WM_TEMPLATE_INDEX" val="11"/>
  <p:tag name="KSO_WM_UNIT_TYPE" val="f"/>
  <p:tag name="KSO_WM_UNIT_INDEX" val="1"/>
  <p:tag name="KSO_WM_UNIT_ID" val="259*f*1"/>
  <p:tag name="KSO_WM_UNIT_CLEAR" val="1"/>
  <p:tag name="KSO_WM_UNIT_LAYERLEVEL" val="1"/>
  <p:tag name="KSO_WM_UNIT_VALUE" val="319"/>
  <p:tag name="KSO_WM_UNIT_HIGHLIGHT" val="0"/>
  <p:tag name="KSO_WM_UNIT_COMPATIBLE" val="0"/>
  <p:tag name="KSO_WM_UNIT_PRESET_TEXT" val="请在此处添加文本"/>
  <p:tag name="KSO_WM_BEAUTIFY_FLAG" val="#wm#"/>
  <p:tag name="KSO_WM_TAG_VERSION" val="1.0"/>
</p:tagLst>
</file>

<file path=ppt/tags/tag144.xml><?xml version="1.0" encoding="utf-8"?>
<p:tagLst xmlns:p="http://schemas.openxmlformats.org/presentationml/2006/main">
  <p:tag name="KSO_WM_TEMPLATE_CATEGORY" val="preset"/>
  <p:tag name="KSO_WM_TEMPLATE_INDEX" val="11"/>
  <p:tag name="KSO_WM_TAG_VERSION" val="1.0"/>
  <p:tag name="KSO_WM_SLIDE_ID" val="preset11_2"/>
  <p:tag name="KSO_WM_SLIDE_INDEX" val="2"/>
  <p:tag name="KSO_WM_SLIDE_ITEM_CNT" val="1"/>
  <p:tag name="KSO_WM_SLIDE_LAYOUT" val="a_f"/>
  <p:tag name="KSO_WM_SLIDE_LAYOUT_CNT" val="1_1"/>
  <p:tag name="KSO_WM_SLIDE_TYPE" val="text"/>
  <p:tag name="KSO_WM_BEAUTIFY_FLAG" val="#wm#"/>
  <p:tag name="KSO_WM_SLIDE_POSITION" val="66*144"/>
  <p:tag name="KSO_WM_SLIDE_SIZE" val="828*343"/>
</p:tagLst>
</file>

<file path=ppt/tags/tag145.xml><?xml version="1.0" encoding="utf-8"?>
<p:tagLst xmlns:p="http://schemas.openxmlformats.org/presentationml/2006/main">
  <p:tag name="KSO_WM_TEMPLATE_CATEGORY" val="preset"/>
  <p:tag name="KSO_WM_TEMPLATE_INDEX" val="201"/>
  <p:tag name="KSO_WM_TAG_VERSION" val="1.0"/>
  <p:tag name="KSO_WM_UNIT_TYPE" val="a"/>
  <p:tag name="KSO_WM_UNIT_INDEX" val="1"/>
  <p:tag name="KSO_WM_UNIT_ID" val="preset201_90*a*1"/>
  <p:tag name="KSO_WM_UNIT_LAYERLEVEL" val="1"/>
  <p:tag name="KSO_WM_UNIT_VALUE" val="22"/>
  <p:tag name="KSO_WM_UNIT_ISCONTENTSTITLE" val="0"/>
  <p:tag name="KSO_WM_UNIT_HIGHLIGHT" val="0"/>
  <p:tag name="KSO_WM_UNIT_COMPATIBLE" val="0"/>
  <p:tag name="KSO_WM_UNIT_CLEAR" val="0"/>
  <p:tag name="KSO_WM_BEAUTIFY_FLAG" val="#wm#"/>
  <p:tag name="KSO_WM_UNIT_PRESET_TEXT" val="请在此处添加标题"/>
</p:tagLst>
</file>

<file path=ppt/tags/tag146.xml><?xml version="1.0" encoding="utf-8"?>
<p:tagLst xmlns:p="http://schemas.openxmlformats.org/presentationml/2006/main">
  <p:tag name="KSO_WM_TEMPLATE_CATEGORY" val="preset"/>
  <p:tag name="KSO_WM_TEMPLATE_INDEX" val="201"/>
  <p:tag name="KSO_WM_TAG_VERSION" val="1.0"/>
  <p:tag name="KSO_WM_UNIT_TYPE" val="f"/>
  <p:tag name="KSO_WM_UNIT_INDEX" val="1"/>
  <p:tag name="KSO_WM_UNIT_ID" val="preset201_90*f*1"/>
  <p:tag name="KSO_WM_UNIT_LAYERLEVEL" val="1"/>
  <p:tag name="KSO_WM_UNIT_VALUE" val="143"/>
  <p:tag name="KSO_WM_UNIT_HIGHLIGHT" val="0"/>
  <p:tag name="KSO_WM_UNIT_COMPATIBLE" val="0"/>
  <p:tag name="KSO_WM_UNIT_CLEAR" val="0"/>
  <p:tag name="KSO_WM_BEAUTIFY_FLAG" val="#wm#"/>
  <p:tag name="KSO_WM_UNIT_PRESET_TEXT" val="请在此处添加文本"/>
</p:tagLst>
</file>

<file path=ppt/tags/tag147.xml><?xml version="1.0" encoding="utf-8"?>
<p:tagLst xmlns:p="http://schemas.openxmlformats.org/presentationml/2006/main">
  <p:tag name="KSO_WM_TEMPLATE_CATEGORY" val="preset"/>
  <p:tag name="KSO_WM_TEMPLATE_INDEX" val="201"/>
  <p:tag name="KSO_WM_TAG_VERSION" val="1.0"/>
  <p:tag name="KSO_WM_SLIDE_ID" val="preset201_90"/>
  <p:tag name="KSO_WM_SLIDE_INDEX" val="90"/>
  <p:tag name="KSO_WM_SLIDE_ITEM_CNT" val="2"/>
  <p:tag name="KSO_WM_SLIDE_LAYOUT" val="a_d_f"/>
  <p:tag name="KSO_WM_SLIDE_LAYOUT_CNT" val="1_1_1"/>
  <p:tag name="KSO_WM_SLIDE_TYPE" val="text"/>
  <p:tag name="KSO_WM_BEAUTIFY_FLAG" val="#wm#"/>
  <p:tag name="KSO_WM_SLIDE_POSITION" val="66*126"/>
  <p:tag name="KSO_WM_SLIDE_SIZE" val="827*339"/>
</p:tagLst>
</file>

<file path=ppt/tags/tag148.xml><?xml version="1.0" encoding="utf-8"?>
<p:tagLst xmlns:p="http://schemas.openxmlformats.org/presentationml/2006/main">
  <p:tag name="KSO_WM_TEMPLATE_CATEGORY" val="preset"/>
  <p:tag name="KSO_WM_TEMPLATE_INDEX" val="11"/>
  <p:tag name="KSO_WM_UNIT_TYPE" val="a"/>
  <p:tag name="KSO_WM_UNIT_INDEX" val="1"/>
  <p:tag name="KSO_WM_UNIT_ID" val="259*a*1"/>
  <p:tag name="KSO_WM_UNIT_CLEAR" val="1"/>
  <p:tag name="KSO_WM_UNIT_LAYERLEVEL" val="1"/>
  <p:tag name="KSO_WM_UNIT_VALUE" val="40"/>
  <p:tag name="KSO_WM_UNIT_ISCONTENTSTITLE" val="0"/>
  <p:tag name="KSO_WM_UNIT_HIGHLIGHT" val="0"/>
  <p:tag name="KSO_WM_UNIT_COMPATIBLE" val="0"/>
  <p:tag name="KSO_WM_UNIT_PRESET_TEXT" val="请在此处添加标题"/>
  <p:tag name="KSO_WM_BEAUTIFY_FLAG" val="#wm#"/>
  <p:tag name="KSO_WM_TAG_VERSION" val="1.0"/>
</p:tagLst>
</file>

<file path=ppt/tags/tag149.xml><?xml version="1.0" encoding="utf-8"?>
<p:tagLst xmlns:p="http://schemas.openxmlformats.org/presentationml/2006/main">
  <p:tag name="KSO_WM_TEMPLATE_CATEGORY" val="preset"/>
  <p:tag name="KSO_WM_TEMPLATE_INDEX" val="11"/>
  <p:tag name="KSO_WM_UNIT_TYPE" val="f"/>
  <p:tag name="KSO_WM_UNIT_INDEX" val="1"/>
  <p:tag name="KSO_WM_UNIT_ID" val="259*f*1"/>
  <p:tag name="KSO_WM_UNIT_CLEAR" val="1"/>
  <p:tag name="KSO_WM_UNIT_LAYERLEVEL" val="1"/>
  <p:tag name="KSO_WM_UNIT_VALUE" val="319"/>
  <p:tag name="KSO_WM_UNIT_HIGHLIGHT" val="0"/>
  <p:tag name="KSO_WM_UNIT_COMPATIBLE" val="0"/>
  <p:tag name="KSO_WM_UNIT_PRESET_TEXT" val="请在此处添加文本"/>
  <p:tag name="KSO_WM_BEAUTIFY_FLAG" val="#wm#"/>
  <p:tag name="KSO_WM_TAG_VERSION" val="1.0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50.xml><?xml version="1.0" encoding="utf-8"?>
<p:tagLst xmlns:p="http://schemas.openxmlformats.org/presentationml/2006/main">
  <p:tag name="KSO_WM_TEMPLATE_CATEGORY" val="preset"/>
  <p:tag name="KSO_WM_TEMPLATE_INDEX" val="11"/>
  <p:tag name="KSO_WM_TAG_VERSION" val="1.0"/>
  <p:tag name="KSO_WM_SLIDE_ID" val="preset11_2"/>
  <p:tag name="KSO_WM_SLIDE_INDEX" val="2"/>
  <p:tag name="KSO_WM_SLIDE_ITEM_CNT" val="1"/>
  <p:tag name="KSO_WM_SLIDE_LAYOUT" val="a_f"/>
  <p:tag name="KSO_WM_SLIDE_LAYOUT_CNT" val="1_1"/>
  <p:tag name="KSO_WM_SLIDE_TYPE" val="text"/>
  <p:tag name="KSO_WM_BEAUTIFY_FLAG" val="#wm#"/>
  <p:tag name="KSO_WM_SLIDE_POSITION" val="66*144"/>
  <p:tag name="KSO_WM_SLIDE_SIZE" val="828*343"/>
</p:tagLst>
</file>

<file path=ppt/tags/tag151.xml><?xml version="1.0" encoding="utf-8"?>
<p:tagLst xmlns:p="http://schemas.openxmlformats.org/presentationml/2006/main">
  <p:tag name="KSO_WM_TEMPLATE_CATEGORY" val="preset"/>
  <p:tag name="KSO_WM_TEMPLATE_INDEX" val="11"/>
  <p:tag name="KSO_WM_UNIT_TYPE" val="a"/>
  <p:tag name="KSO_WM_UNIT_INDEX" val="1"/>
  <p:tag name="KSO_WM_UNIT_ID" val="259*a*1"/>
  <p:tag name="KSO_WM_UNIT_CLEAR" val="1"/>
  <p:tag name="KSO_WM_UNIT_LAYERLEVEL" val="1"/>
  <p:tag name="KSO_WM_UNIT_VALUE" val="40"/>
  <p:tag name="KSO_WM_UNIT_ISCONTENTSTITLE" val="0"/>
  <p:tag name="KSO_WM_UNIT_HIGHLIGHT" val="0"/>
  <p:tag name="KSO_WM_UNIT_COMPATIBLE" val="0"/>
  <p:tag name="KSO_WM_UNIT_PRESET_TEXT" val="请在此处添加标题"/>
  <p:tag name="KSO_WM_BEAUTIFY_FLAG" val="#wm#"/>
  <p:tag name="KSO_WM_TAG_VERSION" val="1.0"/>
</p:tagLst>
</file>

<file path=ppt/tags/tag152.xml><?xml version="1.0" encoding="utf-8"?>
<p:tagLst xmlns:p="http://schemas.openxmlformats.org/presentationml/2006/main">
  <p:tag name="KSO_WM_TEMPLATE_CATEGORY" val="preset"/>
  <p:tag name="KSO_WM_TEMPLATE_INDEX" val="11"/>
  <p:tag name="KSO_WM_UNIT_TYPE" val="f"/>
  <p:tag name="KSO_WM_UNIT_INDEX" val="1"/>
  <p:tag name="KSO_WM_UNIT_ID" val="259*f*1"/>
  <p:tag name="KSO_WM_UNIT_CLEAR" val="1"/>
  <p:tag name="KSO_WM_UNIT_LAYERLEVEL" val="1"/>
  <p:tag name="KSO_WM_UNIT_VALUE" val="319"/>
  <p:tag name="KSO_WM_UNIT_HIGHLIGHT" val="0"/>
  <p:tag name="KSO_WM_UNIT_COMPATIBLE" val="0"/>
  <p:tag name="KSO_WM_UNIT_PRESET_TEXT" val="请在此处添加文本"/>
  <p:tag name="KSO_WM_BEAUTIFY_FLAG" val="#wm#"/>
  <p:tag name="KSO_WM_TAG_VERSION" val="1.0"/>
</p:tagLst>
</file>

<file path=ppt/tags/tag153.xml><?xml version="1.0" encoding="utf-8"?>
<p:tagLst xmlns:p="http://schemas.openxmlformats.org/presentationml/2006/main">
  <p:tag name="KSO_WM_TEMPLATE_CATEGORY" val="preset"/>
  <p:tag name="KSO_WM_TEMPLATE_INDEX" val="11"/>
  <p:tag name="KSO_WM_TAG_VERSION" val="1.0"/>
  <p:tag name="KSO_WM_SLIDE_ID" val="preset11_2"/>
  <p:tag name="KSO_WM_SLIDE_INDEX" val="2"/>
  <p:tag name="KSO_WM_SLIDE_ITEM_CNT" val="1"/>
  <p:tag name="KSO_WM_SLIDE_LAYOUT" val="a_f"/>
  <p:tag name="KSO_WM_SLIDE_LAYOUT_CNT" val="1_1"/>
  <p:tag name="KSO_WM_SLIDE_TYPE" val="text"/>
  <p:tag name="KSO_WM_BEAUTIFY_FLAG" val="#wm#"/>
  <p:tag name="KSO_WM_SLIDE_POSITION" val="66*144"/>
  <p:tag name="KSO_WM_SLIDE_SIZE" val="828*343"/>
</p:tagLst>
</file>

<file path=ppt/tags/tag154.xml><?xml version="1.0" encoding="utf-8"?>
<p:tagLst xmlns:p="http://schemas.openxmlformats.org/presentationml/2006/main">
  <p:tag name="KSO_WM_TEMPLATE_CATEGORY" val="preset"/>
  <p:tag name="KSO_WM_TEMPLATE_INDEX" val="11"/>
  <p:tag name="KSO_WM_UNIT_TYPE" val="a"/>
  <p:tag name="KSO_WM_UNIT_INDEX" val="1"/>
  <p:tag name="KSO_WM_UNIT_ID" val="259*a*1"/>
  <p:tag name="KSO_WM_UNIT_CLEAR" val="1"/>
  <p:tag name="KSO_WM_UNIT_LAYERLEVEL" val="1"/>
  <p:tag name="KSO_WM_UNIT_VALUE" val="40"/>
  <p:tag name="KSO_WM_UNIT_ISCONTENTSTITLE" val="0"/>
  <p:tag name="KSO_WM_UNIT_HIGHLIGHT" val="0"/>
  <p:tag name="KSO_WM_UNIT_COMPATIBLE" val="0"/>
  <p:tag name="KSO_WM_UNIT_PRESET_TEXT" val="请在此处添加标题"/>
  <p:tag name="KSO_WM_BEAUTIFY_FLAG" val="#wm#"/>
  <p:tag name="KSO_WM_TAG_VERSION" val="1.0"/>
</p:tagLst>
</file>

<file path=ppt/tags/tag155.xml><?xml version="1.0" encoding="utf-8"?>
<p:tagLst xmlns:p="http://schemas.openxmlformats.org/presentationml/2006/main">
  <p:tag name="KSO_WM_TEMPLATE_CATEGORY" val="preset"/>
  <p:tag name="KSO_WM_TEMPLATE_INDEX" val="11"/>
  <p:tag name="KSO_WM_UNIT_TYPE" val="f"/>
  <p:tag name="KSO_WM_UNIT_INDEX" val="1"/>
  <p:tag name="KSO_WM_UNIT_ID" val="259*f*1"/>
  <p:tag name="KSO_WM_UNIT_CLEAR" val="1"/>
  <p:tag name="KSO_WM_UNIT_LAYERLEVEL" val="1"/>
  <p:tag name="KSO_WM_UNIT_VALUE" val="319"/>
  <p:tag name="KSO_WM_UNIT_HIGHLIGHT" val="0"/>
  <p:tag name="KSO_WM_UNIT_COMPATIBLE" val="0"/>
  <p:tag name="KSO_WM_UNIT_PRESET_TEXT" val="请在此处添加文本"/>
  <p:tag name="KSO_WM_BEAUTIFY_FLAG" val="#wm#"/>
  <p:tag name="KSO_WM_TAG_VERSION" val="1.0"/>
</p:tagLst>
</file>

<file path=ppt/tags/tag156.xml><?xml version="1.0" encoding="utf-8"?>
<p:tagLst xmlns:p="http://schemas.openxmlformats.org/presentationml/2006/main">
  <p:tag name="KSO_WM_TEMPLATE_CATEGORY" val="preset"/>
  <p:tag name="KSO_WM_TEMPLATE_INDEX" val="11"/>
  <p:tag name="KSO_WM_TAG_VERSION" val="1.0"/>
  <p:tag name="KSO_WM_SLIDE_ID" val="preset11_2"/>
  <p:tag name="KSO_WM_SLIDE_INDEX" val="2"/>
  <p:tag name="KSO_WM_SLIDE_ITEM_CNT" val="1"/>
  <p:tag name="KSO_WM_SLIDE_LAYOUT" val="a_f"/>
  <p:tag name="KSO_WM_SLIDE_LAYOUT_CNT" val="1_1"/>
  <p:tag name="KSO_WM_SLIDE_TYPE" val="text"/>
  <p:tag name="KSO_WM_BEAUTIFY_FLAG" val="#wm#"/>
  <p:tag name="KSO_WM_SLIDE_POSITION" val="66*144"/>
  <p:tag name="KSO_WM_SLIDE_SIZE" val="828*343"/>
</p:tagLst>
</file>

<file path=ppt/tags/tag1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custom20218641_23*a*1"/>
  <p:tag name="KSO_WM_TEMPLATE_CATEGORY" val="custom"/>
  <p:tag name="KSO_WM_TEMPLATE_INDEX" val="20218641"/>
  <p:tag name="KSO_WM_UNIT_LAYERLEVEL" val="1"/>
  <p:tag name="KSO_WM_TAG_VERSION" val="1.0"/>
  <p:tag name="KSO_WM_BEAUTIFY_FLAG" val="#wm#"/>
  <p:tag name="KSO_WM_UNIT_ISCONTENTSTITLE" val="0"/>
  <p:tag name="KSO_WM_UNIT_ISNUMDGMTITLE" val="0"/>
  <p:tag name="KSO_WM_UNIT_PRESET_TEXT" val="THANKS"/>
  <p:tag name="KSO_WM_UNIT_NOCLEAR" val="0"/>
  <p:tag name="KSO_WM_UNIT_VALUE" val="9"/>
  <p:tag name="KSO_WM_UNIT_TYPE" val="a"/>
  <p:tag name="KSO_WM_UNIT_INDEX" val="1"/>
</p:tagLst>
</file>

<file path=ppt/tags/tag1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custom20218641_23*f*2"/>
  <p:tag name="KSO_WM_TEMPLATE_CATEGORY" val="custom"/>
  <p:tag name="KSO_WM_TEMPLATE_INDEX" val="20218641"/>
  <p:tag name="KSO_WM_UNIT_LAYERLEVEL" val="1"/>
  <p:tag name="KSO_WM_TAG_VERSION" val="1.0"/>
  <p:tag name="KSO_WM_BEAUTIFY_FLAG" val="#wm#"/>
  <p:tag name="KSO_WM_UNIT_SUBTYPE" val="c"/>
  <p:tag name="KSO_WM_UNIT_PRESET_TEXT" val="汇报日期"/>
  <p:tag name="KSO_WM_UNIT_NOCLEAR" val="0"/>
  <p:tag name="KSO_WM_UNIT_TYPE" val="f"/>
  <p:tag name="KSO_WM_UNIT_INDEX" val="2"/>
  <p:tag name="KSO_WM_UNIT_VALUE" val="6"/>
</p:tagLst>
</file>

<file path=ppt/tags/tag159.xml><?xml version="1.0" encoding="utf-8"?>
<p:tagLst xmlns:p="http://schemas.openxmlformats.org/presentationml/2006/main">
  <p:tag name="KSO_WM_SLIDE_ID" val="custom20218641_23"/>
  <p:tag name="KSO_WM_TEMPLATE_SUBCATEGORY" val="0"/>
  <p:tag name="KSO_WM_TEMPLATE_MASTER_TYPE" val="1"/>
  <p:tag name="KSO_WM_TEMPLATE_COLOR_TYPE" val="0"/>
  <p:tag name="KSO_WM_SLIDE_ITEM_CNT" val="0"/>
  <p:tag name="KSO_WM_SLIDE_INDEX" val="23"/>
  <p:tag name="KSO_WM_TAG_VERSION" val="1.0"/>
  <p:tag name="KSO_WM_BEAUTIFY_FLAG" val="#wm#"/>
  <p:tag name="KSO_WM_TEMPLATE_CATEGORY" val="custom"/>
  <p:tag name="KSO_WM_TEMPLATE_INDEX" val="20218641"/>
  <p:tag name="KSO_WM_SLIDE_TYPE" val="endPage"/>
  <p:tag name="KSO_WM_SLIDE_SUBTYPE" val="pureTxt"/>
  <p:tag name="KSO_WM_SLIDE_LAYOUT" val="a_f"/>
  <p:tag name="KSO_WM_SLIDE_LAYOUT_CNT" val="1_2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6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7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8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8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8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8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8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8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8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8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8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9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9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9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TYPE" val="i"/>
  <p:tag name="KSO_WM_UNIT_INDEX" val="1"/>
  <p:tag name="KSO_WM_UNIT_ID" val="_13*i*1"/>
  <p:tag name="KSO_WM_UNIT_LAYERLEVEL" val="1"/>
  <p:tag name="KSO_WM_TAG_VERSION" val="1.0"/>
  <p:tag name="KSO_WM_BEAUTIFY_FLAG" val="#wm#"/>
  <p:tag name="KSO_WM_UNIT_SUBTYPE" val="h"/>
  <p:tag name="KSO_WM_SLIDE_BACKGROUND_TYPE" val="frame"/>
  <p:tag name="KSO_WM_SLIDE_BK_DARK_LIGHT" val="2"/>
  <p:tag name="KSO_WM_UNIT_BK_DARK_LIGHT" val="2"/>
</p:tagLst>
</file>

<file path=ppt/tags/tag9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9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9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9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9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9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i*1"/>
  <p:tag name="KSO_WM_UNIT_LAYERLEVEL" val="1"/>
  <p:tag name="KSO_WM_TAG_VERSION" val="1.0"/>
  <p:tag name="KSO_WM_BEAUTIFY_FLAG" val="#wm#"/>
  <p:tag name="KSO_WM_UNIT_TYPE" val="i"/>
  <p:tag name="KSO_WM_UNIT_INDEX" val="1"/>
  <p:tag name="KSO_WM_UNIT_SUBTYPE" val="h"/>
  <p:tag name="KSO_WM_SLIDE_BACKGROUND_TYPE" val="leftRight"/>
  <p:tag name="KSO_WM_SLIDE_BK_DARK_LIGHT" val="2"/>
  <p:tag name="KSO_WM_UNIT_BK_DARK_LIGHT" val="2"/>
</p:tagLst>
</file>

<file path=ppt/tags/tag9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主题​​">
  <a:themeElements>
    <a:clrScheme name="第3套">
      <a:dk1>
        <a:sysClr val="windowText" lastClr="000000"/>
      </a:dk1>
      <a:lt1>
        <a:sysClr val="window" lastClr="FFFFFF"/>
      </a:lt1>
      <a:dk2>
        <a:srgbClr val="F9FAFC"/>
      </a:dk2>
      <a:lt2>
        <a:srgbClr val="FFFFFF"/>
      </a:lt2>
      <a:accent1>
        <a:srgbClr val="E65F00"/>
      </a:accent1>
      <a:accent2>
        <a:srgbClr val="DD7125"/>
      </a:accent2>
      <a:accent3>
        <a:srgbClr val="D4834A"/>
      </a:accent3>
      <a:accent4>
        <a:srgbClr val="CC9670"/>
      </a:accent4>
      <a:accent5>
        <a:srgbClr val="C3A895"/>
      </a:accent5>
      <a:accent6>
        <a:srgbClr val="BABABA"/>
      </a:accent6>
      <a:hlink>
        <a:srgbClr val="658BD5"/>
      </a:hlink>
      <a:folHlink>
        <a:srgbClr val="A16AA5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/>
  <PresentationFormat>宽屏</PresentationFormat>
  <Paragraphs>2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7</vt:i4>
      </vt:variant>
    </vt:vector>
  </HeadingPairs>
  <TitlesOfParts>
    <vt:vector size="15" baseType="lpstr">
      <vt:lpstr>Arial</vt:lpstr>
      <vt:lpstr>宋体</vt:lpstr>
      <vt:lpstr>Wingdings</vt:lpstr>
      <vt:lpstr>微软雅黑</vt:lpstr>
      <vt:lpstr>Calibri Light</vt:lpstr>
      <vt:lpstr>Calibri</vt:lpstr>
      <vt:lpstr>Office 主题</vt:lpstr>
      <vt:lpstr>1_Office 主题​​</vt:lpstr>
      <vt:lpstr>以徐州民间故事为例，探讨徐州民间文化的当代价值</vt:lpstr>
      <vt:lpstr>目录</vt:lpstr>
      <vt:lpstr>PowerPoint 演示文稿</vt:lpstr>
      <vt:lpstr>人文背景</vt:lpstr>
      <vt:lpstr>研究价值</vt:lpstr>
      <vt:lpstr>研究结果</vt:lpstr>
      <vt:lpstr>THANKS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x</dc:creator>
  <cp:lastModifiedBy>孙橘的 iPad</cp:lastModifiedBy>
  <cp:revision>493</cp:revision>
  <dcterms:created xsi:type="dcterms:W3CDTF">1900-01-01T00:00:00Z</dcterms:created>
  <dcterms:modified xsi:type="dcterms:W3CDTF">1900-01-01T00:00:00Z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2052-12.2.0</vt:lpwstr>
  </property>
  <property fmtid="{D5CDD505-2E9C-101B-9397-08002B2CF9AE}" pid="3" name="ICV">
    <vt:lpwstr>ED24C82D2B026AA818BBFB666A05AE76_31</vt:lpwstr>
  </property>
</Properties>
</file>