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/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8000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/>
            </a:lvl1pPr>
          </a:lstStyle>
          <a:p>
            <a:r>
              <a:t>作者和日期</a:t>
            </a:r>
          </a:p>
        </p:txBody>
      </p:sp>
      <p:sp>
        <p:nvSpPr>
          <p:cNvPr id="12" name="演示文稿标题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演示文稿标题</a:t>
            </a:r>
          </a:p>
        </p:txBody>
      </p:sp>
      <p:sp>
        <p:nvSpPr>
          <p:cNvPr id="13" name="正文级别 1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正文级别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说明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9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正文级别 1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/>
            </a:lvl5pPr>
          </a:lstStyle>
          <a:p>
            <a:r>
              <a:t>100%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07" name="事实信息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t>事实信息</a:t>
            </a:r>
          </a:p>
        </p:txBody>
      </p:sp>
      <p:sp>
        <p:nvSpPr>
          <p:cNvPr id="10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/>
            </a:lvl1pPr>
          </a:lstStyle>
          <a:p>
            <a:r>
              <a:t>属性</a:t>
            </a:r>
          </a:p>
        </p:txBody>
      </p:sp>
      <p:sp>
        <p:nvSpPr>
          <p:cNvPr id="116" name="正文级别 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810" indent="-469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810" indent="-12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810" indent="4445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810" indent="9017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810" indent="1358900">
              <a:spcBef>
                <a:spcPts val="0"/>
              </a:spcBef>
              <a:buSzTx/>
              <a:buNone/>
              <a:defRPr sz="8500" spc="-17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“著名引文”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11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一碗沙拉配有炒饭、水煮蛋和一双筷子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125" name="一碗三文鱼饼、沙拉和鹰嘴豆泥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126" name="一碗宽意大利面配有欧芹黄油、烤榛子和帕尔马干酪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127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一碗沙拉配有炒饭、水煮蛋和一双筷子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13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鳄梨和酸橙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22" name="演示文稿标题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/>
            </a:lvl1pPr>
          </a:lstStyle>
          <a:p>
            <a:r>
              <a:t>演示文稿标题</a:t>
            </a:r>
          </a:p>
        </p:txBody>
      </p:sp>
      <p:sp>
        <p:nvSpPr>
          <p:cNvPr id="23" name="作者和日期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01675">
              <a:lnSpc>
                <a:spcPct val="100000"/>
              </a:lnSpc>
              <a:spcBef>
                <a:spcPts val="0"/>
              </a:spcBef>
              <a:buSzTx/>
              <a:buNone/>
              <a:defRPr sz="3060" b="1"/>
            </a:lvl1pPr>
          </a:lstStyle>
          <a:p>
            <a:r>
              <a:t>作者和日期</a:t>
            </a:r>
          </a:p>
        </p:txBody>
      </p:sp>
      <p:sp>
        <p:nvSpPr>
          <p:cNvPr id="24" name="正文级别 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演示文稿副标题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2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一碗三文鱼饼、沙拉和鹰嘴豆泥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33" name="幻灯片标题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幻灯片标题</a:t>
            </a:r>
          </a:p>
        </p:txBody>
      </p:sp>
      <p:sp>
        <p:nvSpPr>
          <p:cNvPr id="34" name="正文级别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幻灯片副标题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35" name="幻灯片编号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43" name="幻灯片副标题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t>幻灯片副标题</a:t>
            </a:r>
          </a:p>
        </p:txBody>
      </p:sp>
      <p:sp>
        <p:nvSpPr>
          <p:cNvPr id="44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53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副标题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t>幻灯片副标题</a:t>
            </a:r>
          </a:p>
        </p:txBody>
      </p:sp>
      <p:sp>
        <p:nvSpPr>
          <p:cNvPr id="61" name="正文级别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62" name="一碗宽意大利面配有欧芹黄油、烤榛子和帕尔马干酪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/>
        </p:txBody>
      </p:sp>
      <p:sp>
        <p:nvSpPr>
          <p:cNvPr id="63" name="幻灯片标题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64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章节标题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章节标题</a:t>
            </a:r>
          </a:p>
        </p:txBody>
      </p:sp>
      <p:sp>
        <p:nvSpPr>
          <p:cNvPr id="72" name="幻灯片编号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幻灯片标题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幻灯片标题</a:t>
            </a:r>
          </a:p>
        </p:txBody>
      </p:sp>
      <p:sp>
        <p:nvSpPr>
          <p:cNvPr id="80" name="幻灯片副标题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t>幻灯片副标题</a:t>
            </a:r>
          </a:p>
        </p:txBody>
      </p:sp>
      <p:sp>
        <p:nvSpPr>
          <p:cNvPr id="8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议程标题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议程标题</a:t>
            </a:r>
          </a:p>
        </p:txBody>
      </p:sp>
      <p:sp>
        <p:nvSpPr>
          <p:cNvPr id="89" name="议程副标题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26440">
              <a:lnSpc>
                <a:spcPct val="100000"/>
              </a:lnSpc>
              <a:spcBef>
                <a:spcPts val="0"/>
              </a:spcBef>
              <a:buSzTx/>
              <a:buNone/>
              <a:defRPr sz="4840" b="1"/>
            </a:lvl1pPr>
          </a:lstStyle>
          <a:p>
            <a:r>
              <a:t>议程副标题</a:t>
            </a:r>
          </a:p>
        </p:txBody>
      </p:sp>
      <p:sp>
        <p:nvSpPr>
          <p:cNvPr id="90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议程主题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91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r>
              <a:t>幻灯片项目符号文本</a:t>
            </a:r>
          </a:p>
          <a:p>
            <a:pPr lvl="1"/>
          </a:p>
          <a:p>
            <a:pPr lvl="2"/>
          </a:p>
          <a:p>
            <a:pPr lvl="3"/>
          </a:p>
          <a:p>
            <a:pPr lvl="4"/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med"/>
  <p:txStyles>
    <p:titleStyle>
      <a:lvl1pPr marL="0" marR="0" indent="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400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指导老师：范猛"/>
          <p:cNvSpPr txBox="1"/>
          <p:nvPr>
            <p:ph type="body" idx="21"/>
          </p:nvPr>
        </p:nvSpPr>
        <p:spPr>
          <a:xfrm>
            <a:off x="12192000" y="8743950"/>
            <a:ext cx="5814695" cy="1155700"/>
          </a:xfrm>
          <a:prstGeom prst="rect">
            <a:avLst/>
          </a:prstGeom>
        </p:spPr>
        <p:txBody>
          <a:bodyPr/>
          <a:lstStyle>
            <a:lvl1pPr defTabSz="825500">
              <a:defRPr sz="5600"/>
            </a:lvl1pPr>
          </a:lstStyle>
          <a:p>
            <a:r>
              <a:t>指导老师：范猛</a:t>
            </a:r>
          </a:p>
        </p:txBody>
      </p:sp>
      <p:sp>
        <p:nvSpPr>
          <p:cNvPr id="152" name="富营养水质的生物治理课题"/>
          <p:cNvSpPr txBox="1"/>
          <p:nvPr>
            <p:ph type="ctrTitle"/>
          </p:nvPr>
        </p:nvSpPr>
        <p:spPr>
          <a:xfrm>
            <a:off x="1302430" y="2114510"/>
            <a:ext cx="21875069" cy="3859037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>
              <a:lnSpc>
                <a:spcPct val="100000"/>
              </a:lnSpc>
              <a:defRPr sz="12500" b="0" spc="0">
                <a:solidFill>
                  <a:srgbClr val="FF8648"/>
                </a:solidFill>
              </a:defRPr>
            </a:lvl1pPr>
          </a:lstStyle>
          <a:p>
            <a:r>
              <a:t>富营养水质的生物治理的调查研究</a:t>
            </a:r>
          </a:p>
        </p:txBody>
      </p:sp>
      <p:sp>
        <p:nvSpPr>
          <p:cNvPr id="153" name="研究人：曹雨菲    张楚若"/>
          <p:cNvSpPr txBox="1"/>
          <p:nvPr>
            <p:ph type="subTitle" sz="quarter" idx="1"/>
          </p:nvPr>
        </p:nvSpPr>
        <p:spPr>
          <a:xfrm>
            <a:off x="4117721" y="6858000"/>
            <a:ext cx="18133660" cy="1885814"/>
          </a:xfrm>
          <a:prstGeom prst="rect">
            <a:avLst/>
          </a:prstGeom>
        </p:spPr>
        <p:txBody>
          <a:bodyPr/>
          <a:lstStyle>
            <a:lvl1pPr>
              <a:defRPr sz="6200"/>
            </a:lvl1pPr>
          </a:lstStyle>
          <a:p>
            <a:r>
              <a:t>                    研究人：曹雨菲    张楚若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IMG_5060.png" descr="IMG_5060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25647496" cy="1442671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G_5061.png" descr="IMG_506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172606" y="-1"/>
            <a:ext cx="26972159" cy="15171841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IMG_5062.png" descr="IMG_506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721123" y="-405632"/>
            <a:ext cx="25826246" cy="14527264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IMG_5063.png" descr="IMG_506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997774" y="-1759322"/>
            <a:ext cx="30639365" cy="17234644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IMG_5051.png" descr="IMG_5051.png"/>
          <p:cNvPicPr>
            <a:picLocks noChangeAspect="1"/>
          </p:cNvPicPr>
          <p:nvPr/>
        </p:nvPicPr>
        <p:blipFill>
          <a:blip r:embed="rId1"/>
          <a:srcRect r="3477"/>
          <a:stretch>
            <a:fillRect/>
          </a:stretch>
        </p:blipFill>
        <p:spPr>
          <a:xfrm>
            <a:off x="116" y="-1"/>
            <a:ext cx="24215034" cy="1411171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G_5052.png" descr="IMG_5052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" y="0"/>
            <a:ext cx="25233017" cy="14193573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G_5053.png" descr="IMG_5053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69499" y="-285308"/>
            <a:ext cx="26353499" cy="14823844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IMG_5054.png"/>
          <p:cNvGrpSpPr/>
          <p:nvPr/>
        </p:nvGrpSpPr>
        <p:grpSpPr>
          <a:xfrm>
            <a:off x="-596920" y="-594788"/>
            <a:ext cx="25759263" cy="14676909"/>
            <a:chOff x="0" y="0"/>
            <a:chExt cx="25759261" cy="14676908"/>
          </a:xfrm>
        </p:grpSpPr>
        <p:pic>
          <p:nvPicPr>
            <p:cNvPr id="162" name="IMG_5054.png" descr="IMG_5054.png"/>
            <p:cNvPicPr>
              <a:picLocks noChangeAspect="1"/>
            </p:cNvPicPr>
            <p:nvPr/>
          </p:nvPicPr>
          <p:blipFill>
            <a:blip r:embed="rId1"/>
            <a:srcRect l="5000" t="5000" r="5000" b="5000"/>
            <a:stretch>
              <a:fillRect/>
            </a:stretch>
          </p:blipFill>
          <p:spPr>
            <a:xfrm>
              <a:off x="127000" y="88900"/>
              <a:ext cx="25505262" cy="1434670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1" name="IMG_5054.png" descr="IMG_5054.png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-1" y="0"/>
              <a:ext cx="25759263" cy="1467690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IMG_5055.png" descr="IMG_5055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55630" y="-251387"/>
            <a:ext cx="27013930" cy="1519533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G_5056.jpeg" descr="IMG_5056.jpeg"/>
          <p:cNvPicPr>
            <a:picLocks noChangeAspect="1"/>
          </p:cNvPicPr>
          <p:nvPr/>
        </p:nvPicPr>
        <p:blipFill>
          <a:blip r:embed="rId1"/>
          <a:srcRect l="3039" r="4702"/>
          <a:stretch>
            <a:fillRect/>
          </a:stretch>
        </p:blipFill>
        <p:spPr>
          <a:xfrm>
            <a:off x="-269435" y="347554"/>
            <a:ext cx="22749290" cy="8916622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IMG_5057.png" descr="IMG_5057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" y="-1"/>
            <a:ext cx="25502679" cy="14345258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IMG_5058.png" descr="IMG_5058.png"/>
          <p:cNvPicPr>
            <a:picLocks noChangeAspect="1"/>
          </p:cNvPicPr>
          <p:nvPr/>
        </p:nvPicPr>
        <p:blipFill>
          <a:blip r:embed="rId1"/>
          <a:srcRect r="2585" b="3073"/>
          <a:stretch>
            <a:fillRect/>
          </a:stretch>
        </p:blipFill>
        <p:spPr>
          <a:xfrm>
            <a:off x="-729543" y="0"/>
            <a:ext cx="25843183" cy="14463967"/>
          </a:xfrm>
          <a:prstGeom prst="rect">
            <a:avLst/>
          </a:prstGeom>
          <a:ln w="12700">
            <a:miter lim="400000"/>
            <a:headEnd/>
            <a:tailEnd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rgbClr val="FFFFFF"/>
        </a:lnRef>
        <a:fillRef idx="0">
          <a:srgbClr val="FFFFFF"/>
        </a:fillRef>
        <a:effectRef idx="0">
          <a:srgbClr val="FFFFFF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WPS 演示</Application>
  <PresentationFormat/>
  <Paragraphs>6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</vt:lpstr>
      <vt:lpstr>宋体</vt:lpstr>
      <vt:lpstr>Wingdings</vt:lpstr>
      <vt:lpstr>Helvetica Neue</vt:lpstr>
      <vt:lpstr>Helvetica Neue Medium</vt:lpstr>
      <vt:lpstr>微软雅黑</vt:lpstr>
      <vt:lpstr>Arial Unicode MS</vt:lpstr>
      <vt:lpstr>Helvetica Neue</vt:lpstr>
      <vt:lpstr>21_BasicWhite</vt:lpstr>
      <vt:lpstr> 富营养水质的生物治理课题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富营养水质的生物治理课题</dc:title>
  <dc:creator/>
  <cp:lastModifiedBy>kdfz</cp:lastModifiedBy>
  <cp:revision>2</cp:revision>
  <dcterms:created xsi:type="dcterms:W3CDTF">2024-12-18T00:35:00Z</dcterms:created>
  <dcterms:modified xsi:type="dcterms:W3CDTF">2025-01-08T07:26:57Z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F3D1216A12804A30A1D9F9262F16B0CB_12</vt:lpwstr>
  </property>
  <property fmtid="{D5CDD505-2E9C-101B-9397-08002B2CF9AE}" pid="3" name="KSOProductBuildVer">
    <vt:lpwstr>2052-11.8.2.11813</vt:lpwstr>
  </property>
</Properties>
</file>