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
  </p:notesMasterIdLst>
  <p:sldIdLst>
    <p:sldId id="256" r:id="rId3"/>
    <p:sldId id="268" r:id="rId4"/>
    <p:sldId id="269" r:id="rId5"/>
    <p:sldId id="285" r:id="rId6"/>
    <p:sldId id="288" r:id="rId7"/>
    <p:sldId id="270" r:id="rId8"/>
    <p:sldId id="289" r:id="rId9"/>
    <p:sldId id="298" r:id="rId10"/>
    <p:sldId id="274" r:id="rId11"/>
    <p:sldId id="271" r:id="rId12"/>
    <p:sldId id="300" r:id="rId13"/>
    <p:sldId id="302" r:id="rId14"/>
    <p:sldId id="303" r:id="rId15"/>
    <p:sldId id="304" r:id="rId16"/>
    <p:sldId id="305" r:id="rId17"/>
    <p:sldId id="267" r:id="rId18"/>
    <p:sldId id="309" r:id="rId19"/>
    <p:sldId id="306" r:id="rId20"/>
  </p:sldIdLst>
  <p:sldSz cx="9144000" cy="6858000" type="screen4x3"/>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90" userDrawn="1">
          <p15:clr>
            <a:srgbClr val="A4A3A4"/>
          </p15:clr>
        </p15:guide>
        <p15:guide id="2" pos="288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徐雪莲" initials="徐" lastIdx="1" clrIdx="0"/>
  <p:cmAuthor id="0" name="Mia Vida Villanueva" initials="MVV" lastIdx="1" clrIdx="0"/>
  <p:cmAuthor id="7" name="1206988966@qq.com" initials="1" lastIdx="1" clrIdx="2"/>
  <p:cmAuthor id="8" name="姜伟光" initials="姜" lastIdx="1" clrIdx="0"/>
  <p:cmAuthor id="2" name="作者" initials="A" lastIdx="1" clrIdx="1"/>
  <p:cmAuthor id="3" name="lenovo" initials="l" lastIdx="6" clrIdx="2"/>
  <p:cmAuthor id="4" name="Administrator" initials="A" lastIdx="4" clrIdx="3"/>
  <p:cmAuthor id="5" name="宋洁然" initials="宋" lastIdx="2" clrIdx="1"/>
  <p:cmAuthor id="6" name="ming qiu" initials="m" lastIdx="17"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527D7"/>
    <a:srgbClr val="7034CA"/>
    <a:srgbClr val="FF0000"/>
    <a:srgbClr val="A12ED0"/>
    <a:srgbClr val="21546A"/>
    <a:srgbClr val="7BC2C0"/>
    <a:srgbClr val="3E88A3"/>
    <a:srgbClr val="163847"/>
    <a:srgbClr val="15333F"/>
    <a:srgbClr val="1532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p:scale>
          <a:sx n="66" d="100"/>
          <a:sy n="66" d="100"/>
        </p:scale>
        <p:origin x="1158" y="948"/>
      </p:cViewPr>
      <p:guideLst>
        <p:guide orient="horz" pos="1990"/>
        <p:guide pos="288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gs" Target="tags/tag50.xml"/><Relationship Id="rId25" Type="http://schemas.openxmlformats.org/officeDocument/2006/relationships/commentAuthors" Target="commentAuthors.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notesMaster" Target="notesMasters/notesMaster1.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6"/>
          <p:cNvSpPr/>
          <p:nvPr userDrawn="1"/>
        </p:nvSpPr>
        <p:spPr>
          <a:xfrm>
            <a:off x="0" y="0"/>
            <a:ext cx="9144000" cy="6858000"/>
          </a:xfrm>
          <a:prstGeom prst="rect">
            <a:avLst/>
          </a:prstGeom>
          <a:gradFill flip="none" rotWithShape="1">
            <a:gsLst>
              <a:gs pos="41000">
                <a:srgbClr val="3E88A3"/>
              </a:gs>
              <a:gs pos="0">
                <a:srgbClr val="163847"/>
              </a:gs>
              <a:gs pos="89000">
                <a:srgbClr val="7BC2C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C3C6149A-678C-4ECD-A5BA-6C9AABFF5B9F}"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8F70A10-2122-4D35-9BCB-F7E8C242C0BA}"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3C6149A-678C-4ECD-A5BA-6C9AABFF5B9F}"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8F70A10-2122-4D35-9BCB-F7E8C242C0BA}"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628650" y="365125"/>
            <a:ext cx="5800725" cy="5811838"/>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3C6149A-678C-4ECD-A5BA-6C9AABFF5B9F}"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8F70A10-2122-4D35-9BCB-F7E8C242C0BA}"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3C6149A-678C-4ECD-A5BA-6C9AABFF5B9F}"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8F70A10-2122-4D35-9BCB-F7E8C242C0BA}"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Date Placeholder 3"/>
          <p:cNvSpPr>
            <a:spLocks noGrp="1"/>
          </p:cNvSpPr>
          <p:nvPr>
            <p:ph type="dt" sz="half" idx="10"/>
          </p:nvPr>
        </p:nvSpPr>
        <p:spPr/>
        <p:txBody>
          <a:bodyPr/>
          <a:lstStyle/>
          <a:p>
            <a:fld id="{C3C6149A-678C-4ECD-A5BA-6C9AABFF5B9F}"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8F70A10-2122-4D35-9BCB-F7E8C242C0BA}"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628650" y="1825625"/>
            <a:ext cx="38862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hasCustomPrompt="1"/>
          </p:nvPr>
        </p:nvSpPr>
        <p:spPr>
          <a:xfrm>
            <a:off x="4629150" y="1825625"/>
            <a:ext cx="38862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C3C6149A-678C-4ECD-A5BA-6C9AABFF5B9F}"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8F70A10-2122-4D35-9BCB-F7E8C242C0BA}"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Content Placeholder 3"/>
          <p:cNvSpPr>
            <a:spLocks noGrp="1"/>
          </p:cNvSpPr>
          <p:nvPr>
            <p:ph sz="half" idx="2" hasCustomPrompt="1"/>
          </p:nvPr>
        </p:nvSpPr>
        <p:spPr>
          <a:xfrm>
            <a:off x="629842" y="2505075"/>
            <a:ext cx="3868340"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hasCustomPrompt="1"/>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Content Placeholder 5"/>
          <p:cNvSpPr>
            <a:spLocks noGrp="1"/>
          </p:cNvSpPr>
          <p:nvPr>
            <p:ph sz="quarter" idx="4" hasCustomPrompt="1"/>
          </p:nvPr>
        </p:nvSpPr>
        <p:spPr>
          <a:xfrm>
            <a:off x="4629150" y="2505075"/>
            <a:ext cx="3887391"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C3C6149A-678C-4ECD-A5BA-6C9AABFF5B9F}"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58F70A10-2122-4D35-9BCB-F7E8C242C0BA}"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C3C6149A-678C-4ECD-A5BA-6C9AABFF5B9F}"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58F70A10-2122-4D35-9BCB-F7E8C242C0BA}"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C6149A-678C-4ECD-A5BA-6C9AABFF5B9F}"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58F70A10-2122-4D35-9BCB-F7E8C242C0BA}"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hasCustomPrompt="1"/>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fld id="{C3C6149A-678C-4ECD-A5BA-6C9AABFF5B9F}"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8F70A10-2122-4D35-9BCB-F7E8C242C0BA}"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fld id="{C3C6149A-678C-4ECD-A5BA-6C9AABFF5B9F}"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8F70A10-2122-4D35-9BCB-F7E8C242C0BA}"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C6149A-678C-4ECD-A5BA-6C9AABFF5B9F}" type="datetimeFigureOut">
              <a:rPr lang="zh-CN" altLang="en-US" smtClean="0"/>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F70A10-2122-4D35-9BCB-F7E8C242C0B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hyperlink" Target="https://baike.baidu.com/item/&#32966;&#30014;&#37255;?fromModule=lemma_inlink" TargetMode="Externa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7.png"/><Relationship Id="rId3" Type="http://schemas.openxmlformats.org/officeDocument/2006/relationships/hyperlink" Target="https://baike.baidu.com/item/&#26412;&#33609;&#36890;&#29572;/8875555?fromModule=lemma_inlink" TargetMode="External"/><Relationship Id="rId2" Type="http://schemas.openxmlformats.org/officeDocument/2006/relationships/hyperlink" Target="https://baike.baidu.com/item/&#26412;&#33609;&#32463;&#30095;/1820521?fromModule=lemma_inlink" TargetMode="External"/><Relationship Id="rId1" Type="http://schemas.openxmlformats.org/officeDocument/2006/relationships/hyperlink" Target="https://baike.baidu.com/item/&#27748;&#28082;&#26412;&#33609;/1741517?fromModule=lemma_inlink" TargetMode="Externa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hyperlink" Target="https://baike.baidu.com/item/&#36830;&#32728;&#23646;?fromModule=lemma_inlink" TargetMode="External"/><Relationship Id="rId3" Type="http://schemas.openxmlformats.org/officeDocument/2006/relationships/hyperlink" Target="https://baike.baidu.com/item/&#26408;&#29312;&#31185;/8424632?fromModule=lemma_inlink" TargetMode="External"/><Relationship Id="rId2" Type="http://schemas.openxmlformats.org/officeDocument/2006/relationships/hyperlink" Target="https://baike.baidu.com/item/&#25449;&#33457;&#30446;/10898549?fromModule=lemma_inlink" TargetMode="External"/><Relationship Id="rId1" Type="http://schemas.openxmlformats.org/officeDocument/2006/relationships/hyperlink" Target="https://baike.baidu.com/item/&#21452;&#23376;&#21494;&#26893;&#29289;&#32434;/229183?fromModule=lemma_inlink" TargetMode="External"/></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hyperlink" Target="https://baike.baidu.com/item/&#38485;&#35199;/193811?fromModule=lemma_inlink" TargetMode="External"/><Relationship Id="rId3" Type="http://schemas.openxmlformats.org/officeDocument/2006/relationships/hyperlink" Target="https://baike.baidu.com/item/&#23665;&#35199;/188460?fromModule=lemma_inlink" TargetMode="External"/><Relationship Id="rId2" Type="http://schemas.openxmlformats.org/officeDocument/2006/relationships/hyperlink" Target="https://baike.baidu.com/item/&#27827;&#21271;/65777?fromModule=lemma_inlink" TargetMode="External"/><Relationship Id="rId1" Type="http://schemas.openxmlformats.org/officeDocument/2006/relationships/hyperlink" Target="https://baike.baidu.com/item/&#26524;&#23454;/320665?fromModule=lemma_inlink" TargetMode="Externa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tags" Target="../tags/tag3.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6" Type="http://schemas.openxmlformats.org/officeDocument/2006/relationships/slideLayout" Target="../slideLayouts/slideLayout1.xml"/><Relationship Id="rId45" Type="http://schemas.openxmlformats.org/officeDocument/2006/relationships/tags" Target="../tags/tag48.xml"/><Relationship Id="rId44" Type="http://schemas.openxmlformats.org/officeDocument/2006/relationships/tags" Target="../tags/tag47.xml"/><Relationship Id="rId43" Type="http://schemas.openxmlformats.org/officeDocument/2006/relationships/tags" Target="../tags/tag46.xml"/><Relationship Id="rId42" Type="http://schemas.openxmlformats.org/officeDocument/2006/relationships/tags" Target="../tags/tag45.xml"/><Relationship Id="rId41" Type="http://schemas.openxmlformats.org/officeDocument/2006/relationships/tags" Target="../tags/tag44.xml"/><Relationship Id="rId40" Type="http://schemas.openxmlformats.org/officeDocument/2006/relationships/tags" Target="../tags/tag43.xml"/><Relationship Id="rId4" Type="http://schemas.openxmlformats.org/officeDocument/2006/relationships/tags" Target="../tags/tag7.xml"/><Relationship Id="rId39" Type="http://schemas.openxmlformats.org/officeDocument/2006/relationships/tags" Target="../tags/tag42.xml"/><Relationship Id="rId38" Type="http://schemas.openxmlformats.org/officeDocument/2006/relationships/tags" Target="../tags/tag41.xml"/><Relationship Id="rId37" Type="http://schemas.openxmlformats.org/officeDocument/2006/relationships/tags" Target="../tags/tag40.xml"/><Relationship Id="rId36" Type="http://schemas.openxmlformats.org/officeDocument/2006/relationships/tags" Target="../tags/tag39.xml"/><Relationship Id="rId35" Type="http://schemas.openxmlformats.org/officeDocument/2006/relationships/tags" Target="../tags/tag38.xml"/><Relationship Id="rId34" Type="http://schemas.openxmlformats.org/officeDocument/2006/relationships/tags" Target="../tags/tag37.xml"/><Relationship Id="rId33" Type="http://schemas.openxmlformats.org/officeDocument/2006/relationships/tags" Target="../tags/tag36.xml"/><Relationship Id="rId32" Type="http://schemas.openxmlformats.org/officeDocument/2006/relationships/tags" Target="../tags/tag35.xml"/><Relationship Id="rId31" Type="http://schemas.openxmlformats.org/officeDocument/2006/relationships/tags" Target="../tags/tag34.xml"/><Relationship Id="rId30" Type="http://schemas.openxmlformats.org/officeDocument/2006/relationships/tags" Target="../tags/tag33.xml"/><Relationship Id="rId3" Type="http://schemas.openxmlformats.org/officeDocument/2006/relationships/tags" Target="../tags/tag6.xml"/><Relationship Id="rId29" Type="http://schemas.openxmlformats.org/officeDocument/2006/relationships/tags" Target="../tags/tag32.xml"/><Relationship Id="rId28" Type="http://schemas.openxmlformats.org/officeDocument/2006/relationships/tags" Target="../tags/tag31.xml"/><Relationship Id="rId27" Type="http://schemas.openxmlformats.org/officeDocument/2006/relationships/tags" Target="../tags/tag30.xml"/><Relationship Id="rId26" Type="http://schemas.openxmlformats.org/officeDocument/2006/relationships/tags" Target="../tags/tag29.xml"/><Relationship Id="rId25" Type="http://schemas.openxmlformats.org/officeDocument/2006/relationships/tags" Target="../tags/tag28.xml"/><Relationship Id="rId24" Type="http://schemas.openxmlformats.org/officeDocument/2006/relationships/tags" Target="../tags/tag27.xml"/><Relationship Id="rId23" Type="http://schemas.openxmlformats.org/officeDocument/2006/relationships/tags" Target="../tags/tag26.xml"/><Relationship Id="rId22" Type="http://schemas.openxmlformats.org/officeDocument/2006/relationships/tags" Target="../tags/tag25.xml"/><Relationship Id="rId21" Type="http://schemas.openxmlformats.org/officeDocument/2006/relationships/tags" Target="../tags/tag24.xml"/><Relationship Id="rId20" Type="http://schemas.openxmlformats.org/officeDocument/2006/relationships/tags" Target="../tags/tag23.xml"/><Relationship Id="rId2" Type="http://schemas.openxmlformats.org/officeDocument/2006/relationships/tags" Target="../tags/tag5.xml"/><Relationship Id="rId19" Type="http://schemas.openxmlformats.org/officeDocument/2006/relationships/tags" Target="../tags/tag22.xml"/><Relationship Id="rId18" Type="http://schemas.openxmlformats.org/officeDocument/2006/relationships/tags" Target="../tags/tag21.xml"/><Relationship Id="rId17" Type="http://schemas.openxmlformats.org/officeDocument/2006/relationships/tags" Target="../tags/tag20.xml"/><Relationship Id="rId16" Type="http://schemas.openxmlformats.org/officeDocument/2006/relationships/tags" Target="../tags/tag19.xml"/><Relationship Id="rId15" Type="http://schemas.openxmlformats.org/officeDocument/2006/relationships/tags" Target="../tags/tag18.xml"/><Relationship Id="rId14" Type="http://schemas.openxmlformats.org/officeDocument/2006/relationships/tags" Target="../tags/tag17.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tags" Target="../tags/tag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1"/>
          <p:cNvSpPr txBox="1"/>
          <p:nvPr/>
        </p:nvSpPr>
        <p:spPr>
          <a:xfrm>
            <a:off x="762000" y="2239645"/>
            <a:ext cx="7620000" cy="1912620"/>
          </a:xfrm>
          <a:prstGeom prst="rect">
            <a:avLst/>
          </a:prstGeom>
        </p:spPr>
        <p:txBody>
          <a:bodyPr vert="horz" wrap="square" lIns="91440" tIns="45720" rIns="91440" bIns="45720" rtlCol="0">
            <a:noAutofit/>
          </a:bodyPr>
          <a:lstStyle>
            <a:lvl1pPr marL="0" indent="0" algn="ctr" defTabSz="727075" rtl="0" eaLnBrk="1" latinLnBrk="0" hangingPunct="1">
              <a:lnSpc>
                <a:spcPct val="90000"/>
              </a:lnSpc>
              <a:spcBef>
                <a:spcPts val="795"/>
              </a:spcBef>
              <a:buFont typeface="Arial" panose="020B0604020202020204" pitchFamily="34" charset="0"/>
              <a:buNone/>
              <a:defRPr sz="3465" b="1" kern="1200">
                <a:solidFill>
                  <a:schemeClr val="accent6">
                    <a:lumMod val="75000"/>
                  </a:schemeClr>
                </a:solidFill>
                <a:latin typeface="+mn-lt"/>
                <a:ea typeface="+mn-ea"/>
                <a:cs typeface="+mn-cs"/>
              </a:defRPr>
            </a:lvl1pPr>
            <a:lvl2pPr marL="293370" indent="0" algn="ctr" defTabSz="727075" rtl="0" eaLnBrk="1" latinLnBrk="0" hangingPunct="1">
              <a:lnSpc>
                <a:spcPct val="90000"/>
              </a:lnSpc>
              <a:spcBef>
                <a:spcPts val="395"/>
              </a:spcBef>
              <a:buFont typeface="Arial" panose="020B0604020202020204" pitchFamily="34" charset="0"/>
              <a:buNone/>
              <a:defRPr sz="1285" kern="1200">
                <a:solidFill>
                  <a:schemeClr val="tx1"/>
                </a:solidFill>
                <a:latin typeface="+mn-lt"/>
                <a:ea typeface="+mn-ea"/>
                <a:cs typeface="+mn-cs"/>
              </a:defRPr>
            </a:lvl2pPr>
            <a:lvl3pPr marL="586740" indent="0" algn="ctr" defTabSz="727075" rtl="0" eaLnBrk="1" latinLnBrk="0" hangingPunct="1">
              <a:lnSpc>
                <a:spcPct val="90000"/>
              </a:lnSpc>
              <a:spcBef>
                <a:spcPts val="395"/>
              </a:spcBef>
              <a:buFont typeface="Arial" panose="020B0604020202020204" pitchFamily="34" charset="0"/>
              <a:buNone/>
              <a:defRPr sz="1155" kern="1200">
                <a:solidFill>
                  <a:schemeClr val="tx1"/>
                </a:solidFill>
                <a:latin typeface="+mn-lt"/>
                <a:ea typeface="+mn-ea"/>
                <a:cs typeface="+mn-cs"/>
              </a:defRPr>
            </a:lvl3pPr>
            <a:lvl4pPr marL="880110" indent="0" algn="ctr" defTabSz="727075" rtl="0" eaLnBrk="1" latinLnBrk="0" hangingPunct="1">
              <a:lnSpc>
                <a:spcPct val="90000"/>
              </a:lnSpc>
              <a:spcBef>
                <a:spcPts val="395"/>
              </a:spcBef>
              <a:buFont typeface="Arial" panose="020B0604020202020204" pitchFamily="34" charset="0"/>
              <a:buNone/>
              <a:defRPr sz="1025" kern="1200">
                <a:solidFill>
                  <a:schemeClr val="tx1"/>
                </a:solidFill>
                <a:latin typeface="+mn-lt"/>
                <a:ea typeface="+mn-ea"/>
                <a:cs typeface="+mn-cs"/>
              </a:defRPr>
            </a:lvl4pPr>
            <a:lvl5pPr marL="1172845" indent="0" algn="ctr" defTabSz="727075" rtl="0" eaLnBrk="1" latinLnBrk="0" hangingPunct="1">
              <a:lnSpc>
                <a:spcPct val="90000"/>
              </a:lnSpc>
              <a:spcBef>
                <a:spcPts val="395"/>
              </a:spcBef>
              <a:buFont typeface="Arial" panose="020B0604020202020204" pitchFamily="34" charset="0"/>
              <a:buNone/>
              <a:defRPr sz="1025" kern="1200">
                <a:solidFill>
                  <a:schemeClr val="tx1"/>
                </a:solidFill>
                <a:latin typeface="+mn-lt"/>
                <a:ea typeface="+mn-ea"/>
                <a:cs typeface="+mn-cs"/>
              </a:defRPr>
            </a:lvl5pPr>
            <a:lvl6pPr marL="1466215" indent="0" algn="ctr" defTabSz="727075" rtl="0" eaLnBrk="1" latinLnBrk="0" hangingPunct="1">
              <a:lnSpc>
                <a:spcPct val="90000"/>
              </a:lnSpc>
              <a:spcBef>
                <a:spcPts val="395"/>
              </a:spcBef>
              <a:buFont typeface="Arial" panose="020B0604020202020204" pitchFamily="34" charset="0"/>
              <a:buNone/>
              <a:defRPr sz="1025" kern="1200">
                <a:solidFill>
                  <a:schemeClr val="tx1"/>
                </a:solidFill>
                <a:latin typeface="+mn-lt"/>
                <a:ea typeface="+mn-ea"/>
                <a:cs typeface="+mn-cs"/>
              </a:defRPr>
            </a:lvl6pPr>
            <a:lvl7pPr marL="1759585" indent="0" algn="ctr" defTabSz="727075" rtl="0" eaLnBrk="1" latinLnBrk="0" hangingPunct="1">
              <a:lnSpc>
                <a:spcPct val="90000"/>
              </a:lnSpc>
              <a:spcBef>
                <a:spcPts val="395"/>
              </a:spcBef>
              <a:buFont typeface="Arial" panose="020B0604020202020204" pitchFamily="34" charset="0"/>
              <a:buNone/>
              <a:defRPr sz="1025" kern="1200">
                <a:solidFill>
                  <a:schemeClr val="tx1"/>
                </a:solidFill>
                <a:latin typeface="+mn-lt"/>
                <a:ea typeface="+mn-ea"/>
                <a:cs typeface="+mn-cs"/>
              </a:defRPr>
            </a:lvl7pPr>
            <a:lvl8pPr marL="2052955" indent="0" algn="ctr" defTabSz="727075" rtl="0" eaLnBrk="1" latinLnBrk="0" hangingPunct="1">
              <a:lnSpc>
                <a:spcPct val="90000"/>
              </a:lnSpc>
              <a:spcBef>
                <a:spcPts val="395"/>
              </a:spcBef>
              <a:buFont typeface="Arial" panose="020B0604020202020204" pitchFamily="34" charset="0"/>
              <a:buNone/>
              <a:defRPr sz="1025" kern="1200">
                <a:solidFill>
                  <a:schemeClr val="tx1"/>
                </a:solidFill>
                <a:latin typeface="+mn-lt"/>
                <a:ea typeface="+mn-ea"/>
                <a:cs typeface="+mn-cs"/>
              </a:defRPr>
            </a:lvl8pPr>
            <a:lvl9pPr marL="2346325" indent="0" algn="ctr" defTabSz="727075" rtl="0" eaLnBrk="1" latinLnBrk="0" hangingPunct="1">
              <a:lnSpc>
                <a:spcPct val="90000"/>
              </a:lnSpc>
              <a:spcBef>
                <a:spcPts val="395"/>
              </a:spcBef>
              <a:buFont typeface="Arial" panose="020B0604020202020204" pitchFamily="34" charset="0"/>
              <a:buNone/>
              <a:defRPr sz="1025" kern="1200">
                <a:solidFill>
                  <a:schemeClr val="tx1"/>
                </a:solidFill>
                <a:latin typeface="+mn-lt"/>
                <a:ea typeface="+mn-ea"/>
                <a:cs typeface="+mn-cs"/>
              </a:defRPr>
            </a:lvl9pPr>
          </a:lstStyle>
          <a:p>
            <a:pPr>
              <a:lnSpc>
                <a:spcPct val="100000"/>
              </a:lnSpc>
            </a:pPr>
            <a:r>
              <a:rPr lang="zh-CN" altLang="en-US" sz="6000" dirty="0" smtClean="0">
                <a:solidFill>
                  <a:schemeClr val="bg1"/>
                </a:solidFill>
              </a:rPr>
              <a:t>中药材在新冠肺炎治疗中的作用研究</a:t>
            </a:r>
            <a:endParaRPr lang="zh-CN" altLang="en-US" sz="6000" dirty="0" smtClean="0">
              <a:solidFill>
                <a:schemeClr val="bg1"/>
              </a:solidFill>
            </a:endParaRPr>
          </a:p>
        </p:txBody>
      </p:sp>
      <p:grpSp>
        <p:nvGrpSpPr>
          <p:cNvPr id="8" name="组合 7"/>
          <p:cNvGrpSpPr/>
          <p:nvPr/>
        </p:nvGrpSpPr>
        <p:grpSpPr>
          <a:xfrm>
            <a:off x="1139190" y="1979930"/>
            <a:ext cx="6911340" cy="2341880"/>
            <a:chOff x="2486239" y="1973944"/>
            <a:chExt cx="4480618" cy="1523997"/>
          </a:xfrm>
        </p:grpSpPr>
        <p:sp>
          <p:nvSpPr>
            <p:cNvPr id="6" name="任意多边形 5"/>
            <p:cNvSpPr/>
            <p:nvPr/>
          </p:nvSpPr>
          <p:spPr>
            <a:xfrm>
              <a:off x="2496457" y="1973944"/>
              <a:ext cx="4470400" cy="0"/>
            </a:xfrm>
            <a:custGeom>
              <a:avLst/>
              <a:gdLst>
                <a:gd name="connsiteX0" fmla="*/ 0 w 4470400"/>
                <a:gd name="connsiteY0" fmla="*/ 0 h 0"/>
                <a:gd name="connsiteX1" fmla="*/ 4470400 w 4470400"/>
                <a:gd name="connsiteY1" fmla="*/ 0 h 0"/>
              </a:gdLst>
              <a:ahLst/>
              <a:cxnLst>
                <a:cxn ang="0">
                  <a:pos x="connsiteX0" y="connsiteY0"/>
                </a:cxn>
                <a:cxn ang="0">
                  <a:pos x="connsiteX1" y="connsiteY1"/>
                </a:cxn>
              </a:cxnLst>
              <a:rect l="l" t="t" r="r" b="b"/>
              <a:pathLst>
                <a:path w="4470400">
                  <a:moveTo>
                    <a:pt x="0" y="0"/>
                  </a:moveTo>
                  <a:lnTo>
                    <a:pt x="447040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2486239" y="3497941"/>
              <a:ext cx="4470400" cy="0"/>
            </a:xfrm>
            <a:custGeom>
              <a:avLst/>
              <a:gdLst>
                <a:gd name="connsiteX0" fmla="*/ 0 w 4470400"/>
                <a:gd name="connsiteY0" fmla="*/ 0 h 0"/>
                <a:gd name="connsiteX1" fmla="*/ 4470400 w 4470400"/>
                <a:gd name="connsiteY1" fmla="*/ 0 h 0"/>
              </a:gdLst>
              <a:ahLst/>
              <a:cxnLst>
                <a:cxn ang="0">
                  <a:pos x="connsiteX0" y="connsiteY0"/>
                </a:cxn>
                <a:cxn ang="0">
                  <a:pos x="connsiteX1" y="connsiteY1"/>
                </a:cxn>
              </a:cxnLst>
              <a:rect l="l" t="t" r="r" b="b"/>
              <a:pathLst>
                <a:path w="4470400">
                  <a:moveTo>
                    <a:pt x="0" y="0"/>
                  </a:moveTo>
                  <a:lnTo>
                    <a:pt x="447040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副标题 1"/>
          <p:cNvSpPr txBox="1"/>
          <p:nvPr/>
        </p:nvSpPr>
        <p:spPr>
          <a:xfrm>
            <a:off x="2526665" y="5093335"/>
            <a:ext cx="4249420" cy="664210"/>
          </a:xfrm>
          <a:prstGeom prst="rect">
            <a:avLst/>
          </a:prstGeom>
        </p:spPr>
        <p:txBody>
          <a:bodyPr vert="horz" wrap="square" lIns="91440" tIns="45720" rIns="91440" bIns="45720" rtlCol="0">
            <a:noAutofit/>
          </a:bodyPr>
          <a:lstStyle>
            <a:lvl1pPr marL="0" indent="0" algn="ctr" defTabSz="727075" rtl="0" eaLnBrk="1" latinLnBrk="0" hangingPunct="1">
              <a:lnSpc>
                <a:spcPct val="90000"/>
              </a:lnSpc>
              <a:spcBef>
                <a:spcPts val="795"/>
              </a:spcBef>
              <a:buFont typeface="Arial" panose="020B0604020202020204" pitchFamily="34" charset="0"/>
              <a:buNone/>
              <a:defRPr sz="3465" b="1" kern="1200">
                <a:solidFill>
                  <a:schemeClr val="accent6">
                    <a:lumMod val="75000"/>
                  </a:schemeClr>
                </a:solidFill>
                <a:latin typeface="+mn-lt"/>
                <a:ea typeface="+mn-ea"/>
                <a:cs typeface="+mn-cs"/>
              </a:defRPr>
            </a:lvl1pPr>
            <a:lvl2pPr marL="293370" indent="0" algn="ctr" defTabSz="727075" rtl="0" eaLnBrk="1" latinLnBrk="0" hangingPunct="1">
              <a:lnSpc>
                <a:spcPct val="90000"/>
              </a:lnSpc>
              <a:spcBef>
                <a:spcPts val="395"/>
              </a:spcBef>
              <a:buFont typeface="Arial" panose="020B0604020202020204" pitchFamily="34" charset="0"/>
              <a:buNone/>
              <a:defRPr sz="1285" kern="1200">
                <a:solidFill>
                  <a:schemeClr val="tx1"/>
                </a:solidFill>
                <a:latin typeface="+mn-lt"/>
                <a:ea typeface="+mn-ea"/>
                <a:cs typeface="+mn-cs"/>
              </a:defRPr>
            </a:lvl2pPr>
            <a:lvl3pPr marL="586740" indent="0" algn="ctr" defTabSz="727075" rtl="0" eaLnBrk="1" latinLnBrk="0" hangingPunct="1">
              <a:lnSpc>
                <a:spcPct val="90000"/>
              </a:lnSpc>
              <a:spcBef>
                <a:spcPts val="395"/>
              </a:spcBef>
              <a:buFont typeface="Arial" panose="020B0604020202020204" pitchFamily="34" charset="0"/>
              <a:buNone/>
              <a:defRPr sz="1155" kern="1200">
                <a:solidFill>
                  <a:schemeClr val="tx1"/>
                </a:solidFill>
                <a:latin typeface="+mn-lt"/>
                <a:ea typeface="+mn-ea"/>
                <a:cs typeface="+mn-cs"/>
              </a:defRPr>
            </a:lvl3pPr>
            <a:lvl4pPr marL="880110" indent="0" algn="ctr" defTabSz="727075" rtl="0" eaLnBrk="1" latinLnBrk="0" hangingPunct="1">
              <a:lnSpc>
                <a:spcPct val="90000"/>
              </a:lnSpc>
              <a:spcBef>
                <a:spcPts val="395"/>
              </a:spcBef>
              <a:buFont typeface="Arial" panose="020B0604020202020204" pitchFamily="34" charset="0"/>
              <a:buNone/>
              <a:defRPr sz="1025" kern="1200">
                <a:solidFill>
                  <a:schemeClr val="tx1"/>
                </a:solidFill>
                <a:latin typeface="+mn-lt"/>
                <a:ea typeface="+mn-ea"/>
                <a:cs typeface="+mn-cs"/>
              </a:defRPr>
            </a:lvl4pPr>
            <a:lvl5pPr marL="1172845" indent="0" algn="ctr" defTabSz="727075" rtl="0" eaLnBrk="1" latinLnBrk="0" hangingPunct="1">
              <a:lnSpc>
                <a:spcPct val="90000"/>
              </a:lnSpc>
              <a:spcBef>
                <a:spcPts val="395"/>
              </a:spcBef>
              <a:buFont typeface="Arial" panose="020B0604020202020204" pitchFamily="34" charset="0"/>
              <a:buNone/>
              <a:defRPr sz="1025" kern="1200">
                <a:solidFill>
                  <a:schemeClr val="tx1"/>
                </a:solidFill>
                <a:latin typeface="+mn-lt"/>
                <a:ea typeface="+mn-ea"/>
                <a:cs typeface="+mn-cs"/>
              </a:defRPr>
            </a:lvl5pPr>
            <a:lvl6pPr marL="1466215" indent="0" algn="ctr" defTabSz="727075" rtl="0" eaLnBrk="1" latinLnBrk="0" hangingPunct="1">
              <a:lnSpc>
                <a:spcPct val="90000"/>
              </a:lnSpc>
              <a:spcBef>
                <a:spcPts val="395"/>
              </a:spcBef>
              <a:buFont typeface="Arial" panose="020B0604020202020204" pitchFamily="34" charset="0"/>
              <a:buNone/>
              <a:defRPr sz="1025" kern="1200">
                <a:solidFill>
                  <a:schemeClr val="tx1"/>
                </a:solidFill>
                <a:latin typeface="+mn-lt"/>
                <a:ea typeface="+mn-ea"/>
                <a:cs typeface="+mn-cs"/>
              </a:defRPr>
            </a:lvl6pPr>
            <a:lvl7pPr marL="1759585" indent="0" algn="ctr" defTabSz="727075" rtl="0" eaLnBrk="1" latinLnBrk="0" hangingPunct="1">
              <a:lnSpc>
                <a:spcPct val="90000"/>
              </a:lnSpc>
              <a:spcBef>
                <a:spcPts val="395"/>
              </a:spcBef>
              <a:buFont typeface="Arial" panose="020B0604020202020204" pitchFamily="34" charset="0"/>
              <a:buNone/>
              <a:defRPr sz="1025" kern="1200">
                <a:solidFill>
                  <a:schemeClr val="tx1"/>
                </a:solidFill>
                <a:latin typeface="+mn-lt"/>
                <a:ea typeface="+mn-ea"/>
                <a:cs typeface="+mn-cs"/>
              </a:defRPr>
            </a:lvl7pPr>
            <a:lvl8pPr marL="2052955" indent="0" algn="ctr" defTabSz="727075" rtl="0" eaLnBrk="1" latinLnBrk="0" hangingPunct="1">
              <a:lnSpc>
                <a:spcPct val="90000"/>
              </a:lnSpc>
              <a:spcBef>
                <a:spcPts val="395"/>
              </a:spcBef>
              <a:buFont typeface="Arial" panose="020B0604020202020204" pitchFamily="34" charset="0"/>
              <a:buNone/>
              <a:defRPr sz="1025" kern="1200">
                <a:solidFill>
                  <a:schemeClr val="tx1"/>
                </a:solidFill>
                <a:latin typeface="+mn-lt"/>
                <a:ea typeface="+mn-ea"/>
                <a:cs typeface="+mn-cs"/>
              </a:defRPr>
            </a:lvl8pPr>
            <a:lvl9pPr marL="2346325" indent="0" algn="ctr" defTabSz="727075" rtl="0" eaLnBrk="1" latinLnBrk="0" hangingPunct="1">
              <a:lnSpc>
                <a:spcPct val="90000"/>
              </a:lnSpc>
              <a:spcBef>
                <a:spcPts val="395"/>
              </a:spcBef>
              <a:buFont typeface="Arial" panose="020B0604020202020204" pitchFamily="34" charset="0"/>
              <a:buNone/>
              <a:defRPr sz="1025" kern="1200">
                <a:solidFill>
                  <a:schemeClr val="tx1"/>
                </a:solidFill>
                <a:latin typeface="+mn-lt"/>
                <a:ea typeface="+mn-ea"/>
                <a:cs typeface="+mn-cs"/>
              </a:defRPr>
            </a:lvl9pPr>
          </a:lstStyle>
          <a:p>
            <a:r>
              <a:rPr lang="zh-CN" altLang="en-US" sz="2000" dirty="0">
                <a:solidFill>
                  <a:schemeClr val="bg1"/>
                </a:solidFill>
              </a:rPr>
              <a:t>课题组成员：宋佳倪</a:t>
            </a:r>
            <a:r>
              <a:rPr lang="en-US" altLang="zh-CN" sz="2000" dirty="0">
                <a:solidFill>
                  <a:schemeClr val="bg1"/>
                </a:solidFill>
              </a:rPr>
              <a:t> </a:t>
            </a:r>
            <a:r>
              <a:rPr lang="zh-CN" altLang="en-US" sz="2000" dirty="0">
                <a:solidFill>
                  <a:schemeClr val="bg1"/>
                </a:solidFill>
              </a:rPr>
              <a:t>徐子晴</a:t>
            </a:r>
            <a:r>
              <a:rPr lang="en-US" altLang="zh-CN" sz="2000" dirty="0">
                <a:solidFill>
                  <a:schemeClr val="bg1"/>
                </a:solidFill>
              </a:rPr>
              <a:t> </a:t>
            </a:r>
            <a:r>
              <a:rPr lang="zh-CN" altLang="en-US" sz="2000" dirty="0">
                <a:solidFill>
                  <a:schemeClr val="bg1"/>
                </a:solidFill>
              </a:rPr>
              <a:t>魏雨轩</a:t>
            </a:r>
            <a:endParaRPr lang="zh-CN" altLang="en-US" sz="2000" dirty="0">
              <a:solidFill>
                <a:schemeClr val="bg1"/>
              </a:solidFill>
            </a:endParaRPr>
          </a:p>
          <a:p>
            <a:r>
              <a:rPr lang="zh-CN" altLang="en-US" sz="2000" dirty="0">
                <a:solidFill>
                  <a:schemeClr val="bg1"/>
                </a:solidFill>
              </a:rPr>
              <a:t>指导老师：聂军</a:t>
            </a:r>
            <a:endParaRPr lang="zh-CN" altLang="en-US" sz="2000" dirty="0">
              <a:solidFill>
                <a:schemeClr val="bg1"/>
              </a:solidFill>
            </a:endParaRPr>
          </a:p>
        </p:txBody>
      </p:sp>
      <p:sp>
        <p:nvSpPr>
          <p:cNvPr id="10" name="矩形 9"/>
          <p:cNvSpPr/>
          <p:nvPr/>
        </p:nvSpPr>
        <p:spPr>
          <a:xfrm>
            <a:off x="3290147" y="1019010"/>
            <a:ext cx="2722880" cy="398780"/>
          </a:xfrm>
          <a:prstGeom prst="rect">
            <a:avLst/>
          </a:prstGeom>
        </p:spPr>
        <p:txBody>
          <a:bodyPr wrap="none">
            <a:spAutoFit/>
          </a:bodyPr>
          <a:lstStyle/>
          <a:p>
            <a:pPr>
              <a:lnSpc>
                <a:spcPct val="100000"/>
              </a:lnSpc>
            </a:pPr>
            <a:r>
              <a:rPr lang="zh-CN" altLang="en-US" sz="2000" b="1" dirty="0">
                <a:solidFill>
                  <a:schemeClr val="bg1"/>
                </a:solidFill>
              </a:rPr>
              <a:t>生物研究学习成果报告</a:t>
            </a:r>
            <a:endParaRPr lang="zh-CN" altLang="en-US" sz="2000" b="1"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333137"/>
            <a:ext cx="1666824" cy="6524863"/>
          </a:xfrm>
          <a:prstGeom prst="rect">
            <a:avLst/>
          </a:prstGeom>
          <a:noFill/>
        </p:spPr>
        <p:txBody>
          <a:bodyPr wrap="square" rtlCol="0">
            <a:spAutoFit/>
          </a:bodyPr>
          <a:lstStyle/>
          <a:p>
            <a:r>
              <a:rPr lang="en-US" altLang="zh-CN" sz="41800" b="1" dirty="0" smtClean="0">
                <a:solidFill>
                  <a:schemeClr val="bg1"/>
                </a:solidFill>
                <a:latin typeface="+mn-ea"/>
              </a:rPr>
              <a:t>3</a:t>
            </a:r>
            <a:endParaRPr lang="zh-CN" altLang="en-US" sz="41800" b="1" dirty="0">
              <a:solidFill>
                <a:schemeClr val="bg1"/>
              </a:solidFill>
              <a:latin typeface="+mn-ea"/>
            </a:endParaRPr>
          </a:p>
        </p:txBody>
      </p:sp>
      <p:sp>
        <p:nvSpPr>
          <p:cNvPr id="4" name="任意多边形 3"/>
          <p:cNvSpPr/>
          <p:nvPr/>
        </p:nvSpPr>
        <p:spPr>
          <a:xfrm>
            <a:off x="3422650" y="1864211"/>
            <a:ext cx="2794000" cy="3530600"/>
          </a:xfrm>
          <a:custGeom>
            <a:avLst/>
            <a:gdLst>
              <a:gd name="connsiteX0" fmla="*/ 0 w 2794000"/>
              <a:gd name="connsiteY0" fmla="*/ 3530600 h 3530600"/>
              <a:gd name="connsiteX1" fmla="*/ 2794000 w 2794000"/>
              <a:gd name="connsiteY1" fmla="*/ 0 h 3530600"/>
            </a:gdLst>
            <a:ahLst/>
            <a:cxnLst>
              <a:cxn ang="0">
                <a:pos x="connsiteX0" y="connsiteY0"/>
              </a:cxn>
              <a:cxn ang="0">
                <a:pos x="connsiteX1" y="connsiteY1"/>
              </a:cxn>
            </a:cxnLst>
            <a:rect l="l" t="t" r="r" b="b"/>
            <a:pathLst>
              <a:path w="2794000" h="3530600">
                <a:moveTo>
                  <a:pt x="0" y="3530600"/>
                </a:moveTo>
                <a:lnTo>
                  <a:pt x="2794000" y="0"/>
                </a:ln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972000" y="4094912"/>
            <a:ext cx="1423307" cy="584775"/>
          </a:xfrm>
          <a:prstGeom prst="rect">
            <a:avLst/>
          </a:prstGeom>
          <a:noFill/>
        </p:spPr>
        <p:txBody>
          <a:bodyPr wrap="square" rtlCol="0">
            <a:spAutoFit/>
          </a:bodyPr>
          <a:lstStyle/>
          <a:p>
            <a:r>
              <a:rPr lang="en-US" altLang="zh-CN" sz="3200" b="1" dirty="0" smtClean="0">
                <a:solidFill>
                  <a:schemeClr val="bg1"/>
                </a:solidFill>
              </a:rPr>
              <a:t>PART</a:t>
            </a:r>
            <a:endParaRPr lang="zh-CN" altLang="en-US" sz="3200" b="1" dirty="0">
              <a:solidFill>
                <a:schemeClr val="bg1"/>
              </a:solidFill>
            </a:endParaRPr>
          </a:p>
        </p:txBody>
      </p:sp>
      <p:sp>
        <p:nvSpPr>
          <p:cNvPr id="6" name="文本框 5"/>
          <p:cNvSpPr txBox="1"/>
          <p:nvPr/>
        </p:nvSpPr>
        <p:spPr>
          <a:xfrm>
            <a:off x="4879975" y="4178300"/>
            <a:ext cx="3519805" cy="1860550"/>
          </a:xfrm>
          <a:prstGeom prst="rect">
            <a:avLst/>
          </a:prstGeom>
          <a:noFill/>
        </p:spPr>
        <p:txBody>
          <a:bodyPr wrap="square" rtlCol="0">
            <a:noAutofit/>
          </a:bodyPr>
          <a:lstStyle/>
          <a:p>
            <a:r>
              <a:rPr lang="zh-CN" altLang="en-US" sz="4000" b="1" dirty="0">
                <a:solidFill>
                  <a:schemeClr val="bg1"/>
                </a:solidFill>
                <a:latin typeface="+mn-ea"/>
                <a:sym typeface="+mn-ea"/>
              </a:rPr>
              <a:t>对药物主要成分的分析研究</a:t>
            </a:r>
            <a:endParaRPr lang="en-US" altLang="zh-CN" sz="3600" b="1" dirty="0">
              <a:solidFill>
                <a:schemeClr val="bg1"/>
              </a:solidFill>
              <a:latin typeface="+mn-ea"/>
            </a:endParaRPr>
          </a:p>
          <a:p>
            <a:endParaRPr lang="zh-CN" altLang="en-US" sz="3600" b="1" dirty="0">
              <a:solidFill>
                <a:schemeClr val="bg1"/>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740275" y="474345"/>
            <a:ext cx="4073525" cy="5677535"/>
          </a:xfrm>
          <a:prstGeom prst="rect">
            <a:avLst/>
          </a:prstGeom>
          <a:noFill/>
          <a:ln w="9525">
            <a:noFill/>
          </a:ln>
        </p:spPr>
        <p:txBody>
          <a:bodyPr>
            <a:noAutofit/>
          </a:bodyPr>
          <a:p>
            <a:pPr indent="0">
              <a:buNone/>
            </a:pPr>
            <a:r>
              <a:rPr lang="en-US" altLang="zh-CN" sz="2400" b="1">
                <a:solidFill>
                  <a:schemeClr val="bg1"/>
                </a:solidFill>
                <a:ea typeface="宋体" panose="02010600030101010101" pitchFamily="2" charset="-122"/>
              </a:rPr>
              <a:t>1、</a:t>
            </a:r>
            <a:r>
              <a:rPr lang="en-US" altLang="zh-CN" sz="2400" b="1">
                <a:solidFill>
                  <a:srgbClr val="A12ED0"/>
                </a:solidFill>
                <a:ea typeface="宋体" panose="02010600030101010101" pitchFamily="2" charset="-122"/>
              </a:rPr>
              <a:t>金银花</a:t>
            </a:r>
            <a:r>
              <a:rPr lang="en-US" altLang="zh-CN" sz="2400" b="1">
                <a:solidFill>
                  <a:schemeClr val="bg1"/>
                </a:solidFill>
                <a:ea typeface="宋体" panose="02010600030101010101" pitchFamily="2" charset="-122"/>
              </a:rPr>
              <a:t>：金银花又名忍冬，双子叶植物纲茜草目忍冬科忍冬属植物 ，属多年生半常绿缠绕灌木，中国大部分地区多有分布，</a:t>
            </a:r>
            <a:r>
              <a:rPr lang="zh-CN" sz="2400" b="1">
                <a:solidFill>
                  <a:schemeClr val="bg1"/>
                </a:solidFill>
                <a:ea typeface="宋体" panose="02010600030101010101" pitchFamily="2" charset="-122"/>
                <a:sym typeface="+mn-ea"/>
              </a:rPr>
              <a:t>“金银花”一名始见于李时珍《本草纲目》，文献沿用已久，已收入中国药典。此外，尚有“银花”、“双花”、“二花”、“二宝花”、“双宝花”等药材名称。</a:t>
            </a:r>
            <a:r>
              <a:rPr lang="en-US" sz="2400" b="1">
                <a:solidFill>
                  <a:schemeClr val="bg1"/>
                </a:solidFill>
                <a:latin typeface="宋体" panose="02010600030101010101" pitchFamily="2" charset="-122"/>
                <a:cs typeface="Times New Roman" panose="02020603050405020304" charset="0"/>
                <a:sym typeface="+mn-ea"/>
              </a:rPr>
              <a:t> </a:t>
            </a:r>
            <a:r>
              <a:rPr lang="zh-CN" sz="2400" b="1">
                <a:solidFill>
                  <a:schemeClr val="bg1"/>
                </a:solidFill>
                <a:ea typeface="宋体" panose="02010600030101010101" pitchFamily="2" charset="-122"/>
                <a:sym typeface="+mn-ea"/>
              </a:rPr>
              <a:t>药理作用：其性甘寒</a:t>
            </a:r>
            <a:endParaRPr lang="zh-CN" sz="2400" b="1">
              <a:solidFill>
                <a:schemeClr val="bg1"/>
              </a:solidFill>
              <a:ea typeface="宋体" panose="02010600030101010101" pitchFamily="2" charset="-122"/>
              <a:sym typeface="+mn-ea"/>
            </a:endParaRPr>
          </a:p>
          <a:p>
            <a:pPr indent="0">
              <a:buNone/>
            </a:pPr>
            <a:r>
              <a:rPr lang="en-US" sz="2400" b="1">
                <a:solidFill>
                  <a:schemeClr val="bg1"/>
                </a:solidFill>
                <a:latin typeface="宋体" panose="02010600030101010101" pitchFamily="2" charset="-122"/>
                <a:cs typeface="Times New Roman" panose="02020603050405020304" charset="0"/>
                <a:sym typeface="+mn-ea"/>
              </a:rPr>
              <a:t> </a:t>
            </a:r>
            <a:r>
              <a:rPr lang="zh-CN" sz="2400" b="1">
                <a:solidFill>
                  <a:schemeClr val="bg1"/>
                </a:solidFill>
                <a:ea typeface="宋体" panose="02010600030101010101" pitchFamily="2" charset="-122"/>
                <a:sym typeface="+mn-ea"/>
              </a:rPr>
              <a:t>⑴有抗菌、消炎作用；</a:t>
            </a:r>
            <a:r>
              <a:rPr lang="en-US" sz="2400" b="1">
                <a:solidFill>
                  <a:schemeClr val="bg1"/>
                </a:solidFill>
                <a:latin typeface="等线" panose="02010600030101010101" charset="-122"/>
                <a:ea typeface="宋体" panose="02010600030101010101" pitchFamily="2" charset="-122"/>
                <a:sym typeface="+mn-ea"/>
              </a:rPr>
              <a:t>                                          ⑵</a:t>
            </a:r>
            <a:r>
              <a:rPr lang="zh-CN" sz="2400" b="1">
                <a:solidFill>
                  <a:schemeClr val="bg1"/>
                </a:solidFill>
                <a:ea typeface="宋体" panose="02010600030101010101" pitchFamily="2" charset="-122"/>
                <a:sym typeface="+mn-ea"/>
              </a:rPr>
              <a:t>有降低血</a:t>
            </a:r>
            <a:r>
              <a:rPr lang="zh-CN" sz="2400" b="1" u="sng">
                <a:solidFill>
                  <a:schemeClr val="bg1"/>
                </a:solidFill>
                <a:ea typeface="宋体" panose="02010600030101010101" pitchFamily="2" charset="-122"/>
                <a:sym typeface="+mn-ea"/>
                <a:hlinkClick r:id="rId1"/>
              </a:rPr>
              <a:t>胆甾醇</a:t>
            </a:r>
            <a:r>
              <a:rPr lang="zh-CN" sz="2400" b="1">
                <a:solidFill>
                  <a:schemeClr val="bg1"/>
                </a:solidFill>
                <a:ea typeface="宋体" panose="02010600030101010101" pitchFamily="2" charset="-122"/>
                <a:sym typeface="+mn-ea"/>
              </a:rPr>
              <a:t>的作用</a:t>
            </a:r>
            <a:r>
              <a:rPr lang="en-US" sz="2400" b="1">
                <a:solidFill>
                  <a:schemeClr val="bg1"/>
                </a:solidFill>
                <a:latin typeface="等线" panose="02010600030101010101" charset="-122"/>
                <a:ea typeface="宋体" panose="02010600030101010101" pitchFamily="2" charset="-122"/>
                <a:cs typeface="Times New Roman" panose="02020603050405020304" charset="0"/>
                <a:sym typeface="+mn-ea"/>
              </a:rPr>
              <a:t> </a:t>
            </a:r>
            <a:r>
              <a:rPr lang="zh-CN" sz="2400" b="1">
                <a:solidFill>
                  <a:schemeClr val="bg1"/>
                </a:solidFill>
                <a:ea typeface="宋体" panose="02010600030101010101" pitchFamily="2" charset="-122"/>
                <a:sym typeface="+mn-ea"/>
              </a:rPr>
              <a:t>：</a:t>
            </a:r>
            <a:r>
              <a:rPr lang="en-US" sz="2400" b="1">
                <a:solidFill>
                  <a:schemeClr val="bg1"/>
                </a:solidFill>
                <a:latin typeface="等线" panose="02010600030101010101" charset="-122"/>
                <a:ea typeface="宋体" panose="02010600030101010101" pitchFamily="2" charset="-122"/>
                <a:sym typeface="+mn-ea"/>
              </a:rPr>
              <a:t>                                           ⑶</a:t>
            </a:r>
            <a:r>
              <a:rPr lang="zh-CN" sz="2400" b="1">
                <a:solidFill>
                  <a:schemeClr val="bg1"/>
                </a:solidFill>
                <a:ea typeface="宋体" panose="02010600030101010101" pitchFamily="2" charset="-122"/>
                <a:sym typeface="+mn-ea"/>
              </a:rPr>
              <a:t>有解痉作用。</a:t>
            </a:r>
            <a:endParaRPr lang="zh-CN" altLang="en-US" sz="2400" b="1">
              <a:solidFill>
                <a:schemeClr val="bg1"/>
              </a:solidFill>
              <a:ea typeface="宋体" panose="02010600030101010101" pitchFamily="2" charset="-122"/>
            </a:endParaRPr>
          </a:p>
          <a:p>
            <a:pPr indent="0"/>
            <a:endParaRPr lang="en-US" altLang="zh-CN" sz="2400" b="1">
              <a:solidFill>
                <a:schemeClr val="bg1"/>
              </a:solidFill>
              <a:ea typeface="宋体" panose="02010600030101010101" pitchFamily="2" charset="-122"/>
            </a:endParaRPr>
          </a:p>
        </p:txBody>
      </p:sp>
      <p:pic>
        <p:nvPicPr>
          <p:cNvPr id="2" name="图片 1"/>
          <p:cNvPicPr>
            <a:picLocks noChangeAspect="1"/>
          </p:cNvPicPr>
          <p:nvPr/>
        </p:nvPicPr>
        <p:blipFill>
          <a:blip r:embed="rId2"/>
          <a:stretch>
            <a:fillRect/>
          </a:stretch>
        </p:blipFill>
        <p:spPr>
          <a:xfrm>
            <a:off x="231775" y="637540"/>
            <a:ext cx="4196715" cy="5168900"/>
          </a:xfrm>
          <a:prstGeom prst="rect">
            <a:avLst/>
          </a:prstGeom>
        </p:spPr>
      </p:pic>
      <p:sp>
        <p:nvSpPr>
          <p:cNvPr id="4" name="文本框 3"/>
          <p:cNvSpPr txBox="1"/>
          <p:nvPr/>
        </p:nvSpPr>
        <p:spPr>
          <a:xfrm>
            <a:off x="887730" y="637540"/>
            <a:ext cx="7409180" cy="735330"/>
          </a:xfrm>
          <a:prstGeom prst="rect">
            <a:avLst/>
          </a:prstGeom>
          <a:noFill/>
          <a:ln w="9525">
            <a:noFill/>
          </a:ln>
        </p:spPr>
        <p:txBody>
          <a:bodyPr>
            <a:noAutofit/>
          </a:bodyPr>
          <a:p>
            <a:pPr indent="0"/>
            <a:endParaRPr lang="zh-CN" altLang="en-US" sz="2400" b="1">
              <a:solidFill>
                <a:schemeClr val="bg1"/>
              </a:solidFill>
              <a:ea typeface="宋体" panose="02010600030101010101" pitchFamily="2" charset="-122"/>
            </a:endParaRPr>
          </a:p>
        </p:txBody>
      </p:sp>
      <p:sp>
        <p:nvSpPr>
          <p:cNvPr id="5" name="文本框 4"/>
          <p:cNvSpPr txBox="1"/>
          <p:nvPr/>
        </p:nvSpPr>
        <p:spPr>
          <a:xfrm>
            <a:off x="231775" y="302260"/>
            <a:ext cx="8487410" cy="1269365"/>
          </a:xfrm>
          <a:prstGeom prst="rect">
            <a:avLst/>
          </a:prstGeom>
          <a:noFill/>
        </p:spPr>
        <p:txBody>
          <a:bodyPr wrap="square" rtlCol="0">
            <a:noAutofit/>
          </a:bodyPr>
          <a:p>
            <a:r>
              <a:rPr lang="en-US" altLang="zh-CN" sz="2400" b="1">
                <a:solidFill>
                  <a:schemeClr val="bg1"/>
                </a:solidFill>
                <a:ea typeface="宋体" panose="02010600030101010101" pitchFamily="2" charset="-122"/>
                <a:sym typeface="+mn-ea"/>
              </a:rPr>
              <a:t> </a:t>
            </a:r>
            <a:endParaRPr lang="zh-CN" sz="2400" b="1">
              <a:solidFill>
                <a:schemeClr val="bg1"/>
              </a:solidFill>
              <a:ea typeface="宋体" panose="0201060003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2425" y="3523615"/>
            <a:ext cx="8510270" cy="3334385"/>
          </a:xfrm>
          <a:prstGeom prst="rect">
            <a:avLst/>
          </a:prstGeom>
          <a:noFill/>
          <a:ln w="9525">
            <a:noFill/>
          </a:ln>
        </p:spPr>
        <p:txBody>
          <a:bodyPr wrap="square">
            <a:noAutofit/>
          </a:bodyPr>
          <a:p>
            <a:pPr indent="0"/>
            <a:r>
              <a:rPr lang="zh-CN" sz="2400" b="1">
                <a:solidFill>
                  <a:schemeClr val="bg1"/>
                </a:solidFill>
                <a:ea typeface="宋体" panose="02010600030101010101" pitchFamily="2" charset="-122"/>
              </a:rPr>
              <a:t>产地：草麻黄分布于华北及吉林、辽宁、陕西、新疆、河南西北部等地；木贼麻黄分布于华北及陕西西部、甘肃、新疆等地；中麻黄分布于华北、西北及辽宁、山东等地，以西北地区最为习见。其药用在《</a:t>
            </a:r>
            <a:r>
              <a:rPr lang="zh-CN" sz="2400" b="1" u="sng">
                <a:solidFill>
                  <a:schemeClr val="bg1"/>
                </a:solidFill>
                <a:ea typeface="宋体" panose="02010600030101010101" pitchFamily="2" charset="-122"/>
                <a:hlinkClick r:id="rId1"/>
              </a:rPr>
              <a:t>汤液本草</a:t>
            </a:r>
            <a:r>
              <a:rPr lang="zh-CN" sz="2400" b="1">
                <a:solidFill>
                  <a:schemeClr val="bg1"/>
                </a:solidFill>
                <a:ea typeface="宋体" panose="02010600030101010101" pitchFamily="2" charset="-122"/>
              </a:rPr>
              <a:t>》、《</a:t>
            </a:r>
            <a:r>
              <a:rPr lang="zh-CN" sz="2400" b="1" u="sng">
                <a:solidFill>
                  <a:schemeClr val="bg1"/>
                </a:solidFill>
                <a:ea typeface="宋体" panose="02010600030101010101" pitchFamily="2" charset="-122"/>
                <a:hlinkClick r:id="rId2"/>
              </a:rPr>
              <a:t>本草经疏</a:t>
            </a:r>
            <a:r>
              <a:rPr lang="zh-CN" sz="2400" b="1">
                <a:solidFill>
                  <a:schemeClr val="bg1"/>
                </a:solidFill>
                <a:ea typeface="宋体" panose="02010600030101010101" pitchFamily="2" charset="-122"/>
              </a:rPr>
              <a:t>》、《</a:t>
            </a:r>
            <a:r>
              <a:rPr lang="zh-CN" sz="2400" b="1" u="sng">
                <a:solidFill>
                  <a:schemeClr val="bg1"/>
                </a:solidFill>
                <a:ea typeface="宋体" panose="02010600030101010101" pitchFamily="2" charset="-122"/>
                <a:hlinkClick r:id="rId3"/>
              </a:rPr>
              <a:t>本草通玄</a:t>
            </a:r>
            <a:r>
              <a:rPr lang="zh-CN" sz="2400" b="1">
                <a:solidFill>
                  <a:schemeClr val="bg1"/>
                </a:solidFill>
                <a:ea typeface="宋体" panose="02010600030101010101" pitchFamily="2" charset="-122"/>
              </a:rPr>
              <a:t>》、《药品化义》、《本草正义》等均有记载。入药部位：麻黄科植物草麻黄、木贼麻黄或中麻黄的草质茎。其性温，味辛、微苦，有发汗散寒、宣肺平喘、利水消肿的功效，可治疗风寒感冒、胸闷喘咳风水浮肿、支气管哮喘等病症。</a:t>
            </a:r>
            <a:endParaRPr lang="zh-CN" altLang="en-US" sz="2400" b="1">
              <a:solidFill>
                <a:schemeClr val="bg1"/>
              </a:solidFill>
              <a:ea typeface="宋体" panose="02010600030101010101" pitchFamily="2" charset="-122"/>
            </a:endParaRPr>
          </a:p>
        </p:txBody>
      </p:sp>
      <p:sp>
        <p:nvSpPr>
          <p:cNvPr id="11" name="文本框 10"/>
          <p:cNvSpPr txBox="1"/>
          <p:nvPr/>
        </p:nvSpPr>
        <p:spPr>
          <a:xfrm>
            <a:off x="352425" y="274320"/>
            <a:ext cx="2373630" cy="3415030"/>
          </a:xfrm>
          <a:prstGeom prst="rect">
            <a:avLst/>
          </a:prstGeom>
          <a:noFill/>
          <a:ln w="9525">
            <a:noFill/>
          </a:ln>
        </p:spPr>
        <p:txBody>
          <a:bodyPr wrap="square">
            <a:spAutoFit/>
          </a:bodyPr>
          <a:p>
            <a:pPr indent="0"/>
            <a:r>
              <a:rPr lang="zh-CN" sz="2400" b="1">
                <a:solidFill>
                  <a:schemeClr val="bg1"/>
                </a:solidFill>
                <a:ea typeface="宋体" panose="02010600030101010101" pitchFamily="2" charset="-122"/>
                <a:cs typeface="Times New Roman" panose="02020603050405020304" charset="0"/>
                <a:sym typeface="+mn-ea"/>
              </a:rPr>
              <a:t>2.</a:t>
            </a:r>
            <a:r>
              <a:rPr lang="zh-CN" sz="2400" b="1">
                <a:solidFill>
                  <a:srgbClr val="7034CA"/>
                </a:solidFill>
                <a:ea typeface="宋体" panose="02010600030101010101" pitchFamily="2" charset="-122"/>
                <a:cs typeface="Times New Roman" panose="02020603050405020304" charset="0"/>
                <a:sym typeface="+mn-ea"/>
              </a:rPr>
              <a:t>麻黄</a:t>
            </a:r>
            <a:r>
              <a:rPr lang="zh-CN" sz="2400" b="1">
                <a:solidFill>
                  <a:schemeClr val="bg1"/>
                </a:solidFill>
                <a:ea typeface="宋体" panose="02010600030101010101" pitchFamily="2" charset="-122"/>
                <a:cs typeface="Times New Roman" panose="02020603050405020304" charset="0"/>
                <a:sym typeface="+mn-ea"/>
              </a:rPr>
              <a:t>：</a:t>
            </a:r>
            <a:r>
              <a:rPr lang="zh-CN" sz="2400" b="1">
                <a:solidFill>
                  <a:schemeClr val="bg1"/>
                </a:solidFill>
                <a:ea typeface="宋体" panose="02010600030101010101" pitchFamily="2" charset="-122"/>
              </a:rPr>
              <a:t>药理作用：因为麻黄的发汗力强，故外感风寒轻症、心悸、失眠、肺虚咳喘等均应忌用或慎用。老人、体虚及小儿宜用炙麻黄。</a:t>
            </a:r>
            <a:endParaRPr lang="zh-CN" altLang="en-US" sz="2400" b="1">
              <a:solidFill>
                <a:schemeClr val="bg1"/>
              </a:solidFill>
              <a:ea typeface="宋体" panose="02010600030101010101" pitchFamily="2" charset="-122"/>
            </a:endParaRPr>
          </a:p>
        </p:txBody>
      </p:sp>
      <p:pic>
        <p:nvPicPr>
          <p:cNvPr id="12" name="图片 11"/>
          <p:cNvPicPr>
            <a:picLocks noChangeAspect="1"/>
          </p:cNvPicPr>
          <p:nvPr/>
        </p:nvPicPr>
        <p:blipFill>
          <a:blip r:embed="rId4"/>
          <a:stretch>
            <a:fillRect/>
          </a:stretch>
        </p:blipFill>
        <p:spPr>
          <a:xfrm>
            <a:off x="3274695" y="149225"/>
            <a:ext cx="5480685" cy="329692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1140" y="196850"/>
            <a:ext cx="3416935" cy="6730365"/>
          </a:xfrm>
          <a:prstGeom prst="rect">
            <a:avLst/>
          </a:prstGeom>
          <a:noFill/>
          <a:ln w="9525">
            <a:noFill/>
          </a:ln>
        </p:spPr>
        <p:txBody>
          <a:bodyPr wrap="square">
            <a:noAutofit/>
          </a:bodyPr>
          <a:p>
            <a:pPr indent="0"/>
            <a:r>
              <a:rPr lang="zh-CN" b="0">
                <a:solidFill>
                  <a:srgbClr val="000000"/>
                </a:solidFill>
                <a:ea typeface="宋体" panose="02010600030101010101" pitchFamily="2" charset="-122"/>
              </a:rPr>
              <a:t>    </a:t>
            </a:r>
            <a:r>
              <a:rPr lang="zh-CN" sz="2400" b="1">
                <a:solidFill>
                  <a:schemeClr val="bg1"/>
                </a:solidFill>
                <a:ea typeface="宋体" panose="02010600030101010101" pitchFamily="2" charset="-122"/>
              </a:rPr>
              <a:t>3、</a:t>
            </a:r>
            <a:r>
              <a:rPr lang="zh-CN" sz="2400" b="1">
                <a:solidFill>
                  <a:srgbClr val="6527D7"/>
                </a:solidFill>
                <a:ea typeface="宋体" panose="02010600030101010101" pitchFamily="2" charset="-122"/>
              </a:rPr>
              <a:t>连翘</a:t>
            </a:r>
            <a:r>
              <a:rPr lang="zh-CN" sz="2400" b="1">
                <a:solidFill>
                  <a:schemeClr val="bg1"/>
                </a:solidFill>
                <a:ea typeface="宋体" panose="02010600030101010101" pitchFamily="2" charset="-122"/>
              </a:rPr>
              <a:t>：是</a:t>
            </a:r>
            <a:r>
              <a:rPr lang="zh-CN" sz="2400" b="1" u="sng">
                <a:solidFill>
                  <a:schemeClr val="bg1"/>
                </a:solidFill>
                <a:ea typeface="宋体" panose="02010600030101010101" pitchFamily="2" charset="-122"/>
                <a:hlinkClick r:id="rId1"/>
              </a:rPr>
              <a:t>双子叶植物纲</a:t>
            </a:r>
            <a:r>
              <a:rPr lang="zh-CN" sz="2400" b="1">
                <a:solidFill>
                  <a:schemeClr val="bg1"/>
                </a:solidFill>
                <a:ea typeface="宋体" panose="02010600030101010101" pitchFamily="2" charset="-122"/>
              </a:rPr>
              <a:t>、</a:t>
            </a:r>
            <a:r>
              <a:rPr lang="zh-CN" sz="2400" b="1" u="sng">
                <a:solidFill>
                  <a:schemeClr val="bg1"/>
                </a:solidFill>
                <a:ea typeface="宋体" panose="02010600030101010101" pitchFamily="2" charset="-122"/>
                <a:hlinkClick r:id="rId2"/>
              </a:rPr>
              <a:t>捩花目</a:t>
            </a:r>
            <a:r>
              <a:rPr lang="zh-CN" sz="2400" b="1">
                <a:solidFill>
                  <a:schemeClr val="bg1"/>
                </a:solidFill>
                <a:ea typeface="宋体" panose="02010600030101010101" pitchFamily="2" charset="-122"/>
              </a:rPr>
              <a:t>、</a:t>
            </a:r>
            <a:r>
              <a:rPr lang="zh-CN" sz="2400" b="1" u="sng">
                <a:solidFill>
                  <a:schemeClr val="bg1"/>
                </a:solidFill>
                <a:ea typeface="宋体" panose="02010600030101010101" pitchFamily="2" charset="-122"/>
                <a:hlinkClick r:id="rId3"/>
              </a:rPr>
              <a:t>木犀科</a:t>
            </a:r>
            <a:r>
              <a:rPr lang="zh-CN" sz="2400" b="1">
                <a:solidFill>
                  <a:schemeClr val="bg1"/>
                </a:solidFill>
                <a:ea typeface="宋体" panose="02010600030101010101" pitchFamily="2" charset="-122"/>
              </a:rPr>
              <a:t>、</a:t>
            </a:r>
            <a:r>
              <a:rPr lang="zh-CN" sz="2400" b="1" u="sng">
                <a:solidFill>
                  <a:schemeClr val="bg1"/>
                </a:solidFill>
                <a:ea typeface="宋体" panose="02010600030101010101" pitchFamily="2" charset="-122"/>
                <a:hlinkClick r:id="rId4"/>
              </a:rPr>
              <a:t>连翘属</a:t>
            </a:r>
            <a:r>
              <a:rPr lang="zh-CN" sz="2400" b="1">
                <a:solidFill>
                  <a:schemeClr val="bg1"/>
                </a:solidFill>
                <a:ea typeface="宋体" panose="02010600030101010101" pitchFamily="2" charset="-122"/>
              </a:rPr>
              <a:t>落叶灌木。连翘早春先叶开花，花开香气淡艳，满枝金黄，艳丽可爱，是早春优良观花灌木，株高可达3米，枝干丛生，小枝黄色，拱形下垂，中空。叶对生，单叶或三小叶，卵形或卵状椭圆形，缘具齿。花冠黄色，1-3朵生于叶腋；果卵球形、卵状椭圆形或长椭圆形，先端喙状渐尖，表面疏生皮孔；果梗长0.7-1.5厘米。花期3-4月，果期7-9月。</a:t>
            </a:r>
            <a:endParaRPr lang="zh-CN" altLang="en-US" sz="2400" b="1">
              <a:solidFill>
                <a:schemeClr val="bg1"/>
              </a:solidFill>
              <a:ea typeface="宋体" panose="02010600030101010101" pitchFamily="2" charset="-122"/>
            </a:endParaRPr>
          </a:p>
        </p:txBody>
      </p:sp>
      <p:pic>
        <p:nvPicPr>
          <p:cNvPr id="11" name="图片 10"/>
          <p:cNvPicPr>
            <a:picLocks noChangeAspect="1"/>
          </p:cNvPicPr>
          <p:nvPr/>
        </p:nvPicPr>
        <p:blipFill>
          <a:blip r:embed="rId5"/>
          <a:stretch>
            <a:fillRect/>
          </a:stretch>
        </p:blipFill>
        <p:spPr>
          <a:xfrm>
            <a:off x="3837940" y="295910"/>
            <a:ext cx="5146675" cy="632142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49520" y="476885"/>
            <a:ext cx="4094480" cy="5854065"/>
          </a:xfrm>
          <a:prstGeom prst="rect">
            <a:avLst/>
          </a:prstGeom>
          <a:noFill/>
          <a:ln w="9525">
            <a:noFill/>
          </a:ln>
        </p:spPr>
        <p:txBody>
          <a:bodyPr wrap="square">
            <a:noAutofit/>
          </a:bodyPr>
          <a:p>
            <a:pPr indent="266700"/>
            <a:r>
              <a:rPr lang="zh-CN" sz="2400" b="1">
                <a:solidFill>
                  <a:schemeClr val="bg1"/>
                </a:solidFill>
                <a:ea typeface="宋体" panose="02010600030101010101" pitchFamily="2" charset="-122"/>
              </a:rPr>
              <a:t>生长于山坡灌丛、林下或草丛中，或山谷、山沟疏林中，海拔</a:t>
            </a:r>
            <a:r>
              <a:rPr lang="zh-CN" sz="2400" b="1">
                <a:solidFill>
                  <a:schemeClr val="bg1"/>
                </a:solidFill>
                <a:ea typeface="宋体" panose="02010600030101010101" pitchFamily="2" charset="-122"/>
                <a:cs typeface="Times New Roman" panose="02020603050405020304" charset="0"/>
              </a:rPr>
              <a:t>250-2200米。</a:t>
            </a:r>
            <a:r>
              <a:rPr lang="zh-CN" sz="2400" b="1" u="sng">
                <a:solidFill>
                  <a:schemeClr val="bg1"/>
                </a:solidFill>
                <a:ea typeface="宋体" panose="02010600030101010101" pitchFamily="2" charset="-122"/>
                <a:hlinkClick r:id="rId1"/>
              </a:rPr>
              <a:t>果实</a:t>
            </a:r>
            <a:r>
              <a:rPr lang="zh-CN" sz="2400" b="1">
                <a:solidFill>
                  <a:schemeClr val="bg1"/>
                </a:solidFill>
                <a:ea typeface="宋体" panose="02010600030101010101" pitchFamily="2" charset="-122"/>
              </a:rPr>
              <a:t>可以入药。产于中国</a:t>
            </a:r>
            <a:r>
              <a:rPr lang="zh-CN" sz="2400" b="1" u="sng">
                <a:solidFill>
                  <a:schemeClr val="bg1"/>
                </a:solidFill>
                <a:ea typeface="宋体" panose="02010600030101010101" pitchFamily="2" charset="-122"/>
                <a:hlinkClick r:id="rId2"/>
              </a:rPr>
              <a:t>河北</a:t>
            </a:r>
            <a:r>
              <a:rPr lang="zh-CN" sz="2400" b="1">
                <a:solidFill>
                  <a:schemeClr val="bg1"/>
                </a:solidFill>
                <a:ea typeface="宋体" panose="02010600030101010101" pitchFamily="2" charset="-122"/>
              </a:rPr>
              <a:t>、</a:t>
            </a:r>
            <a:r>
              <a:rPr lang="zh-CN" sz="2400" b="1" u="sng">
                <a:solidFill>
                  <a:schemeClr val="bg1"/>
                </a:solidFill>
                <a:ea typeface="宋体" panose="02010600030101010101" pitchFamily="2" charset="-122"/>
                <a:hlinkClick r:id="rId3"/>
              </a:rPr>
              <a:t>山西</a:t>
            </a:r>
            <a:r>
              <a:rPr lang="zh-CN" sz="2400" b="1">
                <a:solidFill>
                  <a:schemeClr val="bg1"/>
                </a:solidFill>
                <a:ea typeface="宋体" panose="02010600030101010101" pitchFamily="2" charset="-122"/>
              </a:rPr>
              <a:t>、</a:t>
            </a:r>
            <a:r>
              <a:rPr lang="zh-CN" sz="2400" b="1" u="sng">
                <a:solidFill>
                  <a:schemeClr val="bg1"/>
                </a:solidFill>
                <a:ea typeface="宋体" panose="02010600030101010101" pitchFamily="2" charset="-122"/>
                <a:hlinkClick r:id="rId4"/>
              </a:rPr>
              <a:t>陕西</a:t>
            </a:r>
            <a:r>
              <a:rPr lang="zh-CN" sz="2400" b="1">
                <a:solidFill>
                  <a:schemeClr val="bg1"/>
                </a:solidFill>
                <a:ea typeface="宋体" panose="02010600030101010101" pitchFamily="2" charset="-122"/>
              </a:rPr>
              <a:t>、山东、安徽西部、河南、湖北、四川。其药用在《本经》、《别录》、《药性论》、《日华子本草》有记载。</a:t>
            </a:r>
            <a:r>
              <a:rPr lang="en-US" sz="2400" b="1">
                <a:solidFill>
                  <a:schemeClr val="bg1"/>
                </a:solidFill>
                <a:latin typeface="宋体" panose="02010600030101010101" pitchFamily="2" charset="-122"/>
              </a:rPr>
              <a:t>    </a:t>
            </a:r>
            <a:r>
              <a:rPr lang="zh-CN" sz="2400" b="1">
                <a:solidFill>
                  <a:schemeClr val="bg1"/>
                </a:solidFill>
                <a:ea typeface="宋体" panose="02010600030101010101" pitchFamily="2" charset="-122"/>
              </a:rPr>
              <a:t>药理作用：</a:t>
            </a:r>
            <a:r>
              <a:rPr lang="zh-CN" sz="2400" b="1">
                <a:solidFill>
                  <a:schemeClr val="bg1"/>
                </a:solidFill>
                <a:ea typeface="宋体" panose="02010600030101010101" pitchFamily="2" charset="-122"/>
                <a:cs typeface="Times New Roman" panose="02020603050405020304" charset="0"/>
              </a:rPr>
              <a:t>1、治疗急性肾炎；2 、治疗紫癜病；3、治疗肺脓肿；4、治疗视网膜出血；5、药用其叶，对治疗高血压、痢疾、咽喉痛等效果较好。</a:t>
            </a:r>
            <a:endParaRPr lang="zh-CN" altLang="en-US" sz="2400" b="1">
              <a:solidFill>
                <a:schemeClr val="bg1"/>
              </a:solidFill>
              <a:ea typeface="宋体" panose="02010600030101010101" pitchFamily="2" charset="-122"/>
              <a:cs typeface="Times New Roman" panose="02020603050405020304" charset="0"/>
            </a:endParaRPr>
          </a:p>
        </p:txBody>
      </p:sp>
      <p:pic>
        <p:nvPicPr>
          <p:cNvPr id="11" name="图片 10"/>
          <p:cNvPicPr>
            <a:picLocks noChangeAspect="1"/>
          </p:cNvPicPr>
          <p:nvPr/>
        </p:nvPicPr>
        <p:blipFill>
          <a:blip r:embed="rId5"/>
          <a:stretch>
            <a:fillRect/>
          </a:stretch>
        </p:blipFill>
        <p:spPr>
          <a:xfrm>
            <a:off x="202565" y="476885"/>
            <a:ext cx="4715510" cy="578231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333375"/>
            <a:ext cx="3422650" cy="6523990"/>
          </a:xfrm>
          <a:prstGeom prst="rect">
            <a:avLst/>
          </a:prstGeom>
          <a:noFill/>
        </p:spPr>
        <p:txBody>
          <a:bodyPr wrap="square" rtlCol="0">
            <a:spAutoFit/>
          </a:bodyPr>
          <a:lstStyle/>
          <a:p>
            <a:r>
              <a:rPr lang="en-US" altLang="zh-CN" sz="41800" b="1" dirty="0" smtClean="0">
                <a:solidFill>
                  <a:schemeClr val="bg1"/>
                </a:solidFill>
                <a:latin typeface="+mn-ea"/>
              </a:rPr>
              <a:t>4</a:t>
            </a:r>
            <a:endParaRPr lang="zh-CN" altLang="en-US" sz="41800" b="1" dirty="0">
              <a:solidFill>
                <a:schemeClr val="bg1"/>
              </a:solidFill>
              <a:latin typeface="+mn-ea"/>
            </a:endParaRPr>
          </a:p>
        </p:txBody>
      </p:sp>
      <p:sp>
        <p:nvSpPr>
          <p:cNvPr id="4" name="任意多边形 3"/>
          <p:cNvSpPr/>
          <p:nvPr/>
        </p:nvSpPr>
        <p:spPr>
          <a:xfrm>
            <a:off x="3422650" y="1864211"/>
            <a:ext cx="2794000" cy="3530600"/>
          </a:xfrm>
          <a:custGeom>
            <a:avLst/>
            <a:gdLst>
              <a:gd name="connsiteX0" fmla="*/ 0 w 2794000"/>
              <a:gd name="connsiteY0" fmla="*/ 3530600 h 3530600"/>
              <a:gd name="connsiteX1" fmla="*/ 2794000 w 2794000"/>
              <a:gd name="connsiteY1" fmla="*/ 0 h 3530600"/>
            </a:gdLst>
            <a:ahLst/>
            <a:cxnLst>
              <a:cxn ang="0">
                <a:pos x="connsiteX0" y="connsiteY0"/>
              </a:cxn>
              <a:cxn ang="0">
                <a:pos x="connsiteX1" y="connsiteY1"/>
              </a:cxn>
            </a:cxnLst>
            <a:rect l="l" t="t" r="r" b="b"/>
            <a:pathLst>
              <a:path w="2794000" h="3530600">
                <a:moveTo>
                  <a:pt x="0" y="3530600"/>
                </a:moveTo>
                <a:lnTo>
                  <a:pt x="2794000" y="0"/>
                </a:ln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3248860" y="3507537"/>
            <a:ext cx="1423307" cy="584775"/>
          </a:xfrm>
          <a:prstGeom prst="rect">
            <a:avLst/>
          </a:prstGeom>
          <a:noFill/>
        </p:spPr>
        <p:txBody>
          <a:bodyPr wrap="square" rtlCol="0">
            <a:spAutoFit/>
          </a:bodyPr>
          <a:lstStyle/>
          <a:p>
            <a:r>
              <a:rPr lang="en-US" altLang="zh-CN" sz="3200" b="1" dirty="0" smtClean="0">
                <a:solidFill>
                  <a:schemeClr val="bg1"/>
                </a:solidFill>
              </a:rPr>
              <a:t>PART</a:t>
            </a:r>
            <a:endParaRPr lang="zh-CN" altLang="en-US" sz="3200" b="1" dirty="0">
              <a:solidFill>
                <a:schemeClr val="bg1"/>
              </a:solidFill>
            </a:endParaRPr>
          </a:p>
        </p:txBody>
      </p:sp>
      <p:sp>
        <p:nvSpPr>
          <p:cNvPr id="16" name="Rectangle 39"/>
          <p:cNvSpPr>
            <a:spLocks noChangeArrowheads="1"/>
          </p:cNvSpPr>
          <p:nvPr>
            <p:custDataLst>
              <p:tags r:id="rId1"/>
            </p:custDataLst>
          </p:nvPr>
        </p:nvSpPr>
        <p:spPr bwMode="auto">
          <a:xfrm>
            <a:off x="5269230" y="3847465"/>
            <a:ext cx="2982595" cy="186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Autofit/>
          </a:bodyPr>
          <a:p>
            <a:pPr defTabSz="914400">
              <a:buFont typeface="Arial" panose="020B0604020202020204" pitchFamily="34" charset="0"/>
              <a:buNone/>
            </a:pPr>
            <a:r>
              <a:rPr lang="zh-CN" altLang="en-US" sz="4800" b="1" dirty="0">
                <a:solidFill>
                  <a:schemeClr val="bg1"/>
                </a:solidFill>
                <a:latin typeface="微软雅黑" panose="020B0503020204020204" pitchFamily="34" charset="-122"/>
                <a:ea typeface="微软雅黑" panose="020B0503020204020204" pitchFamily="34" charset="-122"/>
              </a:rPr>
              <a:t>研究价值及结论</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9595" y="417195"/>
            <a:ext cx="8044815" cy="6092825"/>
          </a:xfrm>
          <a:prstGeom prst="rect">
            <a:avLst/>
          </a:prstGeom>
          <a:noFill/>
          <a:ln w="9525">
            <a:noFill/>
          </a:ln>
        </p:spPr>
        <p:txBody>
          <a:bodyPr wrap="square">
            <a:noAutofit/>
          </a:bodyPr>
          <a:p>
            <a:pPr indent="0"/>
            <a:r>
              <a:rPr lang="en-US" b="0">
                <a:solidFill>
                  <a:srgbClr val="333333"/>
                </a:solidFill>
                <a:latin typeface="宋体" panose="02010600030101010101" pitchFamily="2" charset="-122"/>
              </a:rPr>
              <a:t> </a:t>
            </a:r>
            <a:r>
              <a:rPr lang="en-US" sz="2400" b="0">
                <a:solidFill>
                  <a:srgbClr val="333333"/>
                </a:solidFill>
                <a:latin typeface="宋体" panose="02010600030101010101" pitchFamily="2" charset="-122"/>
              </a:rPr>
              <a:t>   </a:t>
            </a:r>
            <a:r>
              <a:rPr lang="zh-CN" sz="2800" b="1">
                <a:solidFill>
                  <a:srgbClr val="333333"/>
                </a:solidFill>
                <a:ea typeface="宋体" panose="02010600030101010101" pitchFamily="2" charset="-122"/>
              </a:rPr>
              <a:t>中药在预防和治疗新型冠状病毒肺炎当中都起到重要作用。</a:t>
            </a:r>
            <a:endParaRPr lang="zh-CN" sz="2800" b="1">
              <a:solidFill>
                <a:srgbClr val="333333"/>
              </a:solidFill>
              <a:ea typeface="宋体" panose="02010600030101010101" pitchFamily="2" charset="-122"/>
            </a:endParaRPr>
          </a:p>
          <a:p>
            <a:pPr indent="0"/>
            <a:r>
              <a:rPr lang="zh-CN" sz="2800" b="1">
                <a:solidFill>
                  <a:srgbClr val="FF0000"/>
                </a:solidFill>
                <a:ea typeface="宋体" panose="02010600030101010101" pitchFamily="2" charset="-122"/>
              </a:rPr>
              <a:t>一是从预防方面：</a:t>
            </a:r>
            <a:r>
              <a:rPr lang="zh-CN" sz="2800" b="1">
                <a:ea typeface="宋体" panose="02010600030101010101" pitchFamily="2" charset="-122"/>
              </a:rPr>
              <a:t>根据个人不同的体质可以调配不同的方剂，气虚、阴虚、血虚的人都可以相应的给予益气、补阴、补血的中药方剂。通过服用中药，再加上人身体的生活方式的调养，提高体质，提高抵抗能力，从而可以防御邪气，预防新型冠状病毒的侵袭。</a:t>
            </a:r>
            <a:endParaRPr lang="zh-CN" sz="2800" b="1">
              <a:ea typeface="宋体" panose="02010600030101010101" pitchFamily="2" charset="-122"/>
            </a:endParaRPr>
          </a:p>
          <a:p>
            <a:pPr indent="0"/>
            <a:r>
              <a:rPr lang="zh-CN" sz="2800" b="1">
                <a:solidFill>
                  <a:srgbClr val="FF0000"/>
                </a:solidFill>
                <a:ea typeface="宋体" panose="02010600030101010101" pitchFamily="2" charset="-122"/>
              </a:rPr>
              <a:t>二是从治疗的角度：</a:t>
            </a:r>
            <a:r>
              <a:rPr lang="zh-CN" sz="2800" b="1">
                <a:ea typeface="宋体" panose="02010600030101010101" pitchFamily="2" charset="-122"/>
              </a:rPr>
              <a:t>现在看，清肺排毒汤在治疗和阻断新型冠状病毒的病情进展方面取得了显著的疗效。中药在新型冠状病毒肺炎的主要作用还是调理脏腑功能，可以起到抗病毒作用，也有助于改善临床症状，减少并发症的发生。</a:t>
            </a:r>
            <a:endParaRPr lang="zh-CN" sz="2000" b="1">
              <a:solidFill>
                <a:srgbClr val="222222"/>
              </a:solidFill>
              <a:ea typeface="宋体" panose="02010600030101010101" pitchFamily="2" charset="-122"/>
            </a:endParaRPr>
          </a:p>
          <a:p>
            <a:endParaRPr lang="en-US" altLang="en-US" sz="2000" b="0">
              <a:latin typeface="宋体"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9595" y="142240"/>
            <a:ext cx="8044815" cy="6616700"/>
          </a:xfrm>
          <a:prstGeom prst="rect">
            <a:avLst/>
          </a:prstGeom>
          <a:noFill/>
          <a:ln w="9525">
            <a:noFill/>
          </a:ln>
        </p:spPr>
        <p:txBody>
          <a:bodyPr wrap="square">
            <a:noAutofit/>
          </a:bodyPr>
          <a:p>
            <a:pPr indent="0"/>
            <a:r>
              <a:rPr lang="en-US" b="0">
                <a:solidFill>
                  <a:srgbClr val="333333"/>
                </a:solidFill>
                <a:latin typeface="宋体" panose="02010600030101010101" pitchFamily="2" charset="-122"/>
              </a:rPr>
              <a:t>   </a:t>
            </a:r>
            <a:endParaRPr lang="zh-CN" sz="2000" b="1">
              <a:solidFill>
                <a:srgbClr val="222222"/>
              </a:solidFill>
              <a:ea typeface="宋体" panose="02010600030101010101" pitchFamily="2" charset="-122"/>
            </a:endParaRPr>
          </a:p>
          <a:p>
            <a:pPr indent="0"/>
            <a:r>
              <a:rPr lang="en-US" altLang="zh-CN" sz="2400" b="1">
                <a:solidFill>
                  <a:srgbClr val="222222"/>
                </a:solidFill>
                <a:ea typeface="宋体" panose="02010600030101010101" pitchFamily="2" charset="-122"/>
              </a:rPr>
              <a:t>      </a:t>
            </a:r>
            <a:r>
              <a:rPr lang="zh-CN" sz="2400" b="1">
                <a:solidFill>
                  <a:srgbClr val="222222"/>
                </a:solidFill>
                <a:ea typeface="宋体" panose="02010600030101010101" pitchFamily="2" charset="-122"/>
              </a:rPr>
              <a:t>在治疗方案中，中医有比较重要的地位，这是坚持中西医并重的中国卫生健康工作方针，也是中医药的疗效决定的。研究结果表明中医药能有效治疗新冠，且根据临床疗效判定指标显示对轻型和普通型病例尤其有效，有利于降低轻型或普通型病例转为重症的风险。对于轻型与普通型病例，与单纯的常规治疗相比，中医药在作为附加干预措施时，可缩短病毒清除时间、临床症状缓解时间和住院时间。在进行常规治疗的同时，使用中医药方法进行干预，不仅耐受性良好，其安全性与单纯的常规治疗亦相仿；尽早使用中医药可改善轻型和普通型新冠肺炎患者的临床预后。</a:t>
            </a:r>
            <a:r>
              <a:rPr lang="en-US" sz="2400" b="1">
                <a:solidFill>
                  <a:srgbClr val="222222"/>
                </a:solidFill>
                <a:latin typeface="等线" panose="02010600030101010101" charset="-122"/>
                <a:ea typeface="宋体" panose="02010600030101010101" pitchFamily="2" charset="-122"/>
                <a:cs typeface="Times New Roman" panose="02020603050405020304" charset="0"/>
              </a:rPr>
              <a:t> </a:t>
            </a:r>
            <a:endParaRPr lang="zh-CN" sz="2400" b="1">
              <a:solidFill>
                <a:srgbClr val="222222"/>
              </a:solidFill>
              <a:ea typeface="宋体" panose="02010600030101010101" pitchFamily="2" charset="-122"/>
            </a:endParaRPr>
          </a:p>
          <a:p>
            <a:pPr indent="0"/>
            <a:r>
              <a:rPr lang="en-US" altLang="zh-CN" sz="2400" b="1">
                <a:solidFill>
                  <a:srgbClr val="222222"/>
                </a:solidFill>
                <a:ea typeface="宋体" panose="02010600030101010101" pitchFamily="2" charset="-122"/>
              </a:rPr>
              <a:t>      </a:t>
            </a:r>
            <a:r>
              <a:rPr lang="zh-CN" sz="2400" b="1">
                <a:solidFill>
                  <a:srgbClr val="222222"/>
                </a:solidFill>
                <a:ea typeface="宋体" panose="02010600030101010101" pitchFamily="2" charset="-122"/>
              </a:rPr>
              <a:t>几千年来，中华民族都是依靠中医药治病救人。新冠肺炎疫情发生后，中国积极分享中医药抗疫经验，受益的世界各国必将感谢中医和中药在抗疫中所作的贡献。</a:t>
            </a:r>
            <a:r>
              <a:rPr lang="en-US" sz="2000" b="0">
                <a:latin typeface="宋体" panose="02010600030101010101" pitchFamily="2" charset="-122"/>
              </a:rPr>
              <a:t> </a:t>
            </a:r>
            <a:endParaRPr lang="en-US" altLang="en-US" sz="2000" b="0">
              <a:latin typeface="宋体" panose="0201060003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1844" y="1415404"/>
            <a:ext cx="8080311" cy="3678853"/>
            <a:chOff x="1950096" y="1464646"/>
            <a:chExt cx="8080311" cy="3678853"/>
          </a:xfrm>
        </p:grpSpPr>
        <p:sp>
          <p:nvSpPr>
            <p:cNvPr id="3" name="椭圆 2"/>
            <p:cNvSpPr/>
            <p:nvPr/>
          </p:nvSpPr>
          <p:spPr>
            <a:xfrm>
              <a:off x="7433905" y="2425960"/>
              <a:ext cx="1744824" cy="1744824"/>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8105708" y="3191070"/>
              <a:ext cx="1318210" cy="1318210"/>
            </a:xfrm>
            <a:prstGeom prst="ellipse">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9162660" y="3321697"/>
              <a:ext cx="867747" cy="867747"/>
            </a:xfrm>
            <a:prstGeom prst="ellipse">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2796591" y="2519267"/>
              <a:ext cx="1744824" cy="1744824"/>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553993" y="3275045"/>
              <a:ext cx="1318210" cy="1318210"/>
            </a:xfrm>
            <a:prstGeom prst="ellipse">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950096" y="3387012"/>
              <a:ext cx="867747" cy="867747"/>
            </a:xfrm>
            <a:prstGeom prst="ellipse">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4140200" y="1464646"/>
              <a:ext cx="3678853" cy="36788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2717414" y="2681258"/>
            <a:ext cx="3746500" cy="1015663"/>
          </a:xfrm>
          <a:prstGeom prst="rect">
            <a:avLst/>
          </a:prstGeom>
          <a:noFill/>
        </p:spPr>
        <p:txBody>
          <a:bodyPr wrap="square" rtlCol="0">
            <a:spAutoFit/>
          </a:bodyPr>
          <a:lstStyle/>
          <a:p>
            <a:pPr algn="ctr"/>
            <a:r>
              <a:rPr lang="en-US" altLang="zh-CN" sz="6000" b="1" dirty="0" smtClean="0">
                <a:solidFill>
                  <a:srgbClr val="3E88A3"/>
                </a:solidFill>
              </a:rPr>
              <a:t>TKANKS</a:t>
            </a:r>
            <a:endParaRPr lang="zh-CN" altLang="en-US" sz="6000" b="1" dirty="0">
              <a:solidFill>
                <a:srgbClr val="3E88A3"/>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78378" y="2115912"/>
            <a:ext cx="2373780" cy="2380094"/>
            <a:chOff x="1048707" y="1492885"/>
            <a:chExt cx="2373780" cy="2380094"/>
          </a:xfrm>
        </p:grpSpPr>
        <p:sp>
          <p:nvSpPr>
            <p:cNvPr id="5" name="Oval 13"/>
            <p:cNvSpPr>
              <a:spLocks noChangeArrowheads="1"/>
            </p:cNvSpPr>
            <p:nvPr/>
          </p:nvSpPr>
          <p:spPr bwMode="auto">
            <a:xfrm>
              <a:off x="1048707" y="1492885"/>
              <a:ext cx="2373780" cy="2380094"/>
            </a:xfrm>
            <a:prstGeom prst="ellipse">
              <a:avLst/>
            </a:prstGeom>
            <a:solidFill>
              <a:schemeClr val="bg1">
                <a:alpha val="80000"/>
              </a:schemeClr>
            </a:solidFill>
            <a:ln>
              <a:noFill/>
            </a:ln>
          </p:spPr>
          <p:txBody>
            <a:bodyPr vert="horz" wrap="square" lIns="91440" tIns="45720" rIns="91440" bIns="45720" numCol="1" anchor="t" anchorCtr="0" compatLnSpc="1"/>
            <a:lstStyle/>
            <a:p>
              <a:pPr defTabSz="914400"/>
              <a:endParaRPr lang="zh-CN" altLang="en-US" sz="1800">
                <a:solidFill>
                  <a:prstClr val="black"/>
                </a:solidFill>
                <a:latin typeface="Calibri" panose="020F0502020204030204"/>
                <a:ea typeface="宋体" panose="02010600030101010101" pitchFamily="2" charset="-122"/>
              </a:endParaRPr>
            </a:p>
          </p:txBody>
        </p:sp>
        <p:sp>
          <p:nvSpPr>
            <p:cNvPr id="6" name="Rectangle 39"/>
            <p:cNvSpPr>
              <a:spLocks noChangeArrowheads="1"/>
            </p:cNvSpPr>
            <p:nvPr/>
          </p:nvSpPr>
          <p:spPr bwMode="auto">
            <a:xfrm>
              <a:off x="1330774" y="2107374"/>
              <a:ext cx="1826481"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algn="ctr" defTabSz="914400"/>
              <a:r>
                <a:rPr lang="zh-CN" altLang="en-US" sz="4400" b="1" dirty="0" smtClean="0">
                  <a:solidFill>
                    <a:srgbClr val="3E88A3"/>
                  </a:solidFill>
                  <a:latin typeface="微软雅黑" panose="020B0503020204020204" pitchFamily="34" charset="-122"/>
                  <a:ea typeface="微软雅黑" panose="020B0503020204020204" pitchFamily="34" charset="-122"/>
                </a:rPr>
                <a:t>目录</a:t>
              </a:r>
              <a:endParaRPr lang="en-US" altLang="zh-CN" sz="4400" b="1" dirty="0" smtClean="0">
                <a:solidFill>
                  <a:srgbClr val="3E88A3"/>
                </a:solidFill>
                <a:latin typeface="微软雅黑" panose="020B0503020204020204" pitchFamily="34" charset="-122"/>
                <a:ea typeface="微软雅黑" panose="020B0503020204020204" pitchFamily="34" charset="-122"/>
              </a:endParaRPr>
            </a:p>
            <a:p>
              <a:pPr algn="ctr" defTabSz="914400"/>
              <a:r>
                <a:rPr lang="en-US" altLang="zh-CN" sz="2800" dirty="0">
                  <a:solidFill>
                    <a:srgbClr val="3E88A3"/>
                  </a:solidFill>
                  <a:latin typeface="微软雅黑" panose="020B0503020204020204" pitchFamily="34" charset="-122"/>
                  <a:ea typeface="微软雅黑" panose="020B0503020204020204" pitchFamily="34" charset="-122"/>
                </a:rPr>
                <a:t>contents</a:t>
              </a:r>
              <a:endParaRPr lang="zh-CN" altLang="zh-CN" sz="500" dirty="0" smtClean="0">
                <a:solidFill>
                  <a:srgbClr val="3E88A3"/>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3973400" y="999051"/>
            <a:ext cx="4268469" cy="4384244"/>
            <a:chOff x="5932606" y="1869279"/>
            <a:chExt cx="3606873" cy="3704695"/>
          </a:xfrm>
        </p:grpSpPr>
        <p:sp>
          <p:nvSpPr>
            <p:cNvPr id="8" name="Oval 14"/>
            <p:cNvSpPr>
              <a:spLocks noChangeArrowheads="1"/>
            </p:cNvSpPr>
            <p:nvPr/>
          </p:nvSpPr>
          <p:spPr bwMode="auto">
            <a:xfrm>
              <a:off x="5948704" y="1869279"/>
              <a:ext cx="690080" cy="690080"/>
            </a:xfrm>
            <a:prstGeom prst="ellipse">
              <a:avLst/>
            </a:prstGeom>
            <a:solidFill>
              <a:schemeClr val="bg1"/>
            </a:solidFill>
            <a:ln>
              <a:noFill/>
            </a:ln>
          </p:spPr>
          <p:txBody>
            <a:bodyPr vert="horz" wrap="square" lIns="91440" tIns="45720" rIns="91440" bIns="45720" numCol="1" anchor="t" anchorCtr="0" compatLnSpc="1"/>
            <a:lstStyle/>
            <a:p>
              <a:pPr defTabSz="914400"/>
              <a:endParaRPr lang="zh-CN" altLang="en-US" sz="1800">
                <a:solidFill>
                  <a:prstClr val="black"/>
                </a:solidFill>
                <a:latin typeface="Calibri" panose="020F0502020204030204"/>
                <a:ea typeface="宋体" panose="02010600030101010101" pitchFamily="2" charset="-122"/>
              </a:endParaRPr>
            </a:p>
          </p:txBody>
        </p:sp>
        <p:sp>
          <p:nvSpPr>
            <p:cNvPr id="9" name="Rectangle 39"/>
            <p:cNvSpPr>
              <a:spLocks noChangeArrowheads="1"/>
            </p:cNvSpPr>
            <p:nvPr/>
          </p:nvSpPr>
          <p:spPr bwMode="auto">
            <a:xfrm>
              <a:off x="5932606" y="1948156"/>
              <a:ext cx="690039" cy="610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no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algn="ctr" defTabSz="914400"/>
              <a:r>
                <a:rPr lang="en-US" altLang="zh-CN" sz="4000" dirty="0" smtClean="0">
                  <a:solidFill>
                    <a:srgbClr val="3E88A3"/>
                  </a:solidFill>
                  <a:latin typeface="Impact" panose="020B0806030902050204" pitchFamily="34" charset="0"/>
                  <a:ea typeface="微软雅黑" panose="020B0503020204020204" pitchFamily="34" charset="-122"/>
                </a:rPr>
                <a:t>01</a:t>
              </a:r>
              <a:endParaRPr lang="en-US" altLang="zh-CN" sz="4000" dirty="0" smtClean="0">
                <a:solidFill>
                  <a:srgbClr val="3E88A3"/>
                </a:solidFill>
                <a:latin typeface="Impact" panose="020B0806030902050204" pitchFamily="34" charset="0"/>
                <a:ea typeface="微软雅黑" panose="020B0503020204020204" pitchFamily="34" charset="-122"/>
              </a:endParaRPr>
            </a:p>
          </p:txBody>
        </p:sp>
        <p:sp>
          <p:nvSpPr>
            <p:cNvPr id="10" name="Rectangle 39"/>
            <p:cNvSpPr>
              <a:spLocks noChangeArrowheads="1"/>
            </p:cNvSpPr>
            <p:nvPr/>
          </p:nvSpPr>
          <p:spPr bwMode="auto">
            <a:xfrm>
              <a:off x="6962298" y="1939542"/>
              <a:ext cx="2577181" cy="708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Autofit/>
            </a:bodyPr>
            <a:lstStyle/>
            <a:p>
              <a:pPr defTabSz="914400">
                <a:buFont typeface="Arial" panose="020B0604020202020204" pitchFamily="34" charset="0"/>
                <a:buNone/>
              </a:pPr>
              <a:r>
                <a:rPr lang="zh-CN" altLang="en-US" sz="3200" b="1" dirty="0" smtClean="0">
                  <a:solidFill>
                    <a:schemeClr val="bg1"/>
                  </a:solidFill>
                  <a:latin typeface="+mn-ea"/>
                  <a:sym typeface="+mn-ea"/>
                </a:rPr>
                <a:t>研究背景</a:t>
              </a:r>
              <a:endParaRPr lang="en-US" altLang="zh-CN" sz="3200" dirty="0">
                <a:solidFill>
                  <a:schemeClr val="bg1"/>
                </a:solidFill>
                <a:latin typeface="Calibri" panose="020F0502020204030204"/>
                <a:ea typeface="宋体" panose="02010600030101010101" pitchFamily="2" charset="-122"/>
              </a:endParaRPr>
            </a:p>
          </p:txBody>
        </p:sp>
        <p:sp>
          <p:nvSpPr>
            <p:cNvPr id="11" name="Oval 14"/>
            <p:cNvSpPr>
              <a:spLocks noChangeArrowheads="1"/>
            </p:cNvSpPr>
            <p:nvPr/>
          </p:nvSpPr>
          <p:spPr bwMode="auto">
            <a:xfrm>
              <a:off x="5932607" y="2904338"/>
              <a:ext cx="690080" cy="690080"/>
            </a:xfrm>
            <a:prstGeom prst="ellipse">
              <a:avLst/>
            </a:prstGeom>
            <a:noFill/>
            <a:ln>
              <a:solidFill>
                <a:schemeClr val="bg1"/>
              </a:solidFill>
            </a:ln>
          </p:spPr>
          <p:txBody>
            <a:bodyPr vert="horz" wrap="square" lIns="91440" tIns="45720" rIns="91440" bIns="45720" numCol="1" anchor="t" anchorCtr="0" compatLnSpc="1"/>
            <a:lstStyle/>
            <a:p>
              <a:pPr defTabSz="914400"/>
              <a:endParaRPr lang="zh-CN" altLang="en-US" sz="1800">
                <a:solidFill>
                  <a:prstClr val="black"/>
                </a:solidFill>
                <a:latin typeface="Calibri" panose="020F0502020204030204"/>
                <a:ea typeface="宋体" panose="02010600030101010101" pitchFamily="2" charset="-122"/>
              </a:endParaRPr>
            </a:p>
          </p:txBody>
        </p:sp>
        <p:sp>
          <p:nvSpPr>
            <p:cNvPr id="12" name="Rectangle 39"/>
            <p:cNvSpPr>
              <a:spLocks noChangeArrowheads="1"/>
            </p:cNvSpPr>
            <p:nvPr/>
          </p:nvSpPr>
          <p:spPr bwMode="auto">
            <a:xfrm>
              <a:off x="5932606" y="2989747"/>
              <a:ext cx="690081" cy="519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algn="ctr" defTabSz="914400"/>
              <a:r>
                <a:rPr lang="en-US" altLang="zh-CN" sz="4000" dirty="0" smtClean="0">
                  <a:solidFill>
                    <a:schemeClr val="bg1"/>
                  </a:solidFill>
                  <a:latin typeface="Impact" panose="020B0806030902050204" pitchFamily="34" charset="0"/>
                  <a:ea typeface="微软雅黑" panose="020B0503020204020204" pitchFamily="34" charset="-122"/>
                  <a:sym typeface="+mn-ea"/>
                </a:rPr>
                <a:t>0</a:t>
              </a:r>
              <a:r>
                <a:rPr lang="en-US" altLang="zh-CN" sz="4000" dirty="0" smtClean="0">
                  <a:solidFill>
                    <a:schemeClr val="bg1"/>
                  </a:solidFill>
                  <a:latin typeface="Impact" panose="020B0806030902050204" pitchFamily="34" charset="0"/>
                  <a:ea typeface="微软雅黑" panose="020B0503020204020204" pitchFamily="34" charset="-122"/>
                </a:rPr>
                <a:t>2</a:t>
              </a:r>
              <a:endParaRPr lang="en-US" altLang="zh-CN" sz="4000" dirty="0" smtClean="0">
                <a:solidFill>
                  <a:schemeClr val="bg1"/>
                </a:solidFill>
                <a:latin typeface="Impact" panose="020B0806030902050204" pitchFamily="34" charset="0"/>
                <a:ea typeface="微软雅黑" panose="020B0503020204020204" pitchFamily="34" charset="-122"/>
                <a:sym typeface="+mn-ea"/>
              </a:endParaRPr>
            </a:p>
          </p:txBody>
        </p:sp>
        <p:sp>
          <p:nvSpPr>
            <p:cNvPr id="13" name="Rectangle 39"/>
            <p:cNvSpPr>
              <a:spLocks noChangeArrowheads="1"/>
            </p:cNvSpPr>
            <p:nvPr/>
          </p:nvSpPr>
          <p:spPr bwMode="auto">
            <a:xfrm>
              <a:off x="6962177" y="2904000"/>
              <a:ext cx="2577283" cy="883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914400">
                <a:buFont typeface="Arial" panose="020B0604020202020204" pitchFamily="34" charset="0"/>
                <a:buNone/>
              </a:pPr>
              <a:r>
                <a:rPr lang="zh-CN" altLang="en-US" sz="2800" b="1" dirty="0" smtClean="0">
                  <a:solidFill>
                    <a:schemeClr val="bg1"/>
                  </a:solidFill>
                  <a:latin typeface="+mn-ea"/>
                </a:rPr>
                <a:t>对治疗新冠肺炎的药物选择调查</a:t>
              </a:r>
              <a:endParaRPr lang="en-US" altLang="zh-CN" sz="2400" b="1" dirty="0" smtClean="0">
                <a:solidFill>
                  <a:schemeClr val="bg1"/>
                </a:solidFill>
                <a:latin typeface="+mn-ea"/>
              </a:endParaRPr>
            </a:p>
            <a:p>
              <a:pPr defTabSz="914400">
                <a:buFont typeface="Arial" panose="020B0604020202020204" pitchFamily="34" charset="0"/>
                <a:buNone/>
              </a:pPr>
              <a:endParaRPr lang="zh-CN" altLang="en-US" sz="1200" dirty="0">
                <a:solidFill>
                  <a:schemeClr val="bg1"/>
                </a:solidFill>
                <a:latin typeface="Calibri" panose="020F0502020204030204"/>
                <a:ea typeface="宋体" panose="02010600030101010101" pitchFamily="2" charset="-122"/>
              </a:endParaRPr>
            </a:p>
          </p:txBody>
        </p:sp>
        <p:sp>
          <p:nvSpPr>
            <p:cNvPr id="14" name="Oval 14"/>
            <p:cNvSpPr>
              <a:spLocks noChangeArrowheads="1"/>
            </p:cNvSpPr>
            <p:nvPr/>
          </p:nvSpPr>
          <p:spPr bwMode="auto">
            <a:xfrm>
              <a:off x="5932607" y="3934607"/>
              <a:ext cx="690080" cy="690080"/>
            </a:xfrm>
            <a:prstGeom prst="ellipse">
              <a:avLst/>
            </a:prstGeom>
            <a:solidFill>
              <a:schemeClr val="bg1"/>
            </a:solidFill>
            <a:ln>
              <a:noFill/>
            </a:ln>
          </p:spPr>
          <p:txBody>
            <a:bodyPr vert="horz" wrap="square" lIns="91440" tIns="45720" rIns="91440" bIns="45720" numCol="1" anchor="t" anchorCtr="0" compatLnSpc="1"/>
            <a:lstStyle/>
            <a:p>
              <a:pPr defTabSz="914400"/>
              <a:endParaRPr lang="zh-CN" altLang="en-US" sz="1800">
                <a:solidFill>
                  <a:prstClr val="black"/>
                </a:solidFill>
                <a:latin typeface="Calibri" panose="020F0502020204030204"/>
                <a:ea typeface="宋体" panose="02010600030101010101" pitchFamily="2" charset="-122"/>
              </a:endParaRPr>
            </a:p>
          </p:txBody>
        </p:sp>
        <p:sp>
          <p:nvSpPr>
            <p:cNvPr id="15" name="Rectangle 39"/>
            <p:cNvSpPr>
              <a:spLocks noChangeArrowheads="1"/>
            </p:cNvSpPr>
            <p:nvPr/>
          </p:nvSpPr>
          <p:spPr bwMode="auto">
            <a:xfrm>
              <a:off x="5932606" y="4025922"/>
              <a:ext cx="690081" cy="520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algn="ctr" defTabSz="914400"/>
              <a:r>
                <a:rPr lang="en-US" altLang="zh-CN" sz="4000" dirty="0" smtClean="0">
                  <a:solidFill>
                    <a:srgbClr val="3E88A3"/>
                  </a:solidFill>
                  <a:latin typeface="Impact" panose="020B0806030902050204" pitchFamily="34" charset="0"/>
                  <a:ea typeface="微软雅黑" panose="020B0503020204020204" pitchFamily="34" charset="-122"/>
                </a:rPr>
                <a:t>03</a:t>
              </a:r>
              <a:endParaRPr lang="en-US" altLang="zh-CN" sz="4000" dirty="0" smtClean="0">
                <a:solidFill>
                  <a:srgbClr val="3E88A3"/>
                </a:solidFill>
                <a:latin typeface="Impact" panose="020B0806030902050204" pitchFamily="34" charset="0"/>
                <a:ea typeface="微软雅黑" panose="020B0503020204020204" pitchFamily="34" charset="-122"/>
              </a:endParaRPr>
            </a:p>
          </p:txBody>
        </p:sp>
        <p:sp>
          <p:nvSpPr>
            <p:cNvPr id="16" name="Rectangle 39"/>
            <p:cNvSpPr>
              <a:spLocks noChangeArrowheads="1"/>
            </p:cNvSpPr>
            <p:nvPr/>
          </p:nvSpPr>
          <p:spPr bwMode="auto">
            <a:xfrm>
              <a:off x="6962177" y="5158127"/>
              <a:ext cx="2577283" cy="415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914400">
                <a:buFont typeface="Arial" panose="020B0604020202020204" pitchFamily="34" charset="0"/>
                <a:buNone/>
              </a:pPr>
              <a:r>
                <a:rPr lang="zh-CN" altLang="en-US" sz="3200" b="1" dirty="0">
                  <a:solidFill>
                    <a:schemeClr val="bg1"/>
                  </a:solidFill>
                  <a:latin typeface="微软雅黑" panose="020B0503020204020204" pitchFamily="34" charset="-122"/>
                  <a:ea typeface="微软雅黑" panose="020B0503020204020204" pitchFamily="34" charset="-122"/>
                </a:rPr>
                <a:t>研究价值及结论</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18" name="Oval 14"/>
          <p:cNvSpPr>
            <a:spLocks noChangeArrowheads="1"/>
          </p:cNvSpPr>
          <p:nvPr>
            <p:custDataLst>
              <p:tags r:id="rId1"/>
            </p:custDataLst>
          </p:nvPr>
        </p:nvSpPr>
        <p:spPr bwMode="auto">
          <a:xfrm>
            <a:off x="3992451" y="4715075"/>
            <a:ext cx="816659" cy="816661"/>
          </a:xfrm>
          <a:prstGeom prst="ellipse">
            <a:avLst/>
          </a:prstGeom>
          <a:noFill/>
          <a:ln>
            <a:solidFill>
              <a:schemeClr val="bg1"/>
            </a:solidFill>
          </a:ln>
        </p:spPr>
        <p:txBody>
          <a:bodyPr vert="horz" wrap="square" lIns="91440" tIns="45720" rIns="91440" bIns="45720" numCol="1" anchor="t" anchorCtr="0" compatLnSpc="1"/>
          <a:p>
            <a:pPr defTabSz="914400"/>
            <a:endParaRPr lang="zh-CN" altLang="en-US" sz="1800">
              <a:solidFill>
                <a:prstClr val="black"/>
              </a:solidFill>
              <a:latin typeface="Calibri" panose="020F0502020204030204"/>
              <a:ea typeface="宋体" panose="02010600030101010101" pitchFamily="2" charset="-122"/>
            </a:endParaRPr>
          </a:p>
        </p:txBody>
      </p:sp>
      <p:sp>
        <p:nvSpPr>
          <p:cNvPr id="19" name="文本框 18"/>
          <p:cNvSpPr txBox="1"/>
          <p:nvPr/>
        </p:nvSpPr>
        <p:spPr>
          <a:xfrm>
            <a:off x="4060190" y="4778375"/>
            <a:ext cx="729615" cy="706755"/>
          </a:xfrm>
          <a:prstGeom prst="rect">
            <a:avLst/>
          </a:prstGeom>
          <a:noFill/>
        </p:spPr>
        <p:txBody>
          <a:bodyPr wrap="square" rtlCol="0" anchor="t">
            <a:spAutoFit/>
          </a:bodyPr>
          <a:p>
            <a:r>
              <a:rPr lang="en-US" altLang="zh-CN" sz="4000" dirty="0" smtClean="0">
                <a:solidFill>
                  <a:schemeClr val="bg1"/>
                </a:solidFill>
                <a:latin typeface="Impact" panose="020B0806030902050204" pitchFamily="34" charset="0"/>
                <a:ea typeface="微软雅黑" panose="020B0503020204020204" pitchFamily="34" charset="-122"/>
                <a:sym typeface="+mn-ea"/>
              </a:rPr>
              <a:t>04</a:t>
            </a:r>
            <a:endParaRPr lang="en-US" altLang="zh-CN" sz="4000" dirty="0" smtClean="0">
              <a:solidFill>
                <a:schemeClr val="bg1"/>
              </a:solidFill>
              <a:latin typeface="Impact" panose="020B0806030902050204" pitchFamily="34" charset="0"/>
              <a:ea typeface="微软雅黑" panose="020B0503020204020204" pitchFamily="34" charset="-122"/>
              <a:sym typeface="+mn-ea"/>
            </a:endParaRPr>
          </a:p>
        </p:txBody>
      </p:sp>
      <p:sp>
        <p:nvSpPr>
          <p:cNvPr id="20" name="文本框 19"/>
          <p:cNvSpPr txBox="1"/>
          <p:nvPr/>
        </p:nvSpPr>
        <p:spPr>
          <a:xfrm>
            <a:off x="5191760" y="3442335"/>
            <a:ext cx="3049905" cy="1053465"/>
          </a:xfrm>
          <a:prstGeom prst="rect">
            <a:avLst/>
          </a:prstGeom>
          <a:noFill/>
        </p:spPr>
        <p:txBody>
          <a:bodyPr wrap="square" rtlCol="0" anchor="t">
            <a:noAutofit/>
          </a:bodyPr>
          <a:p>
            <a:pPr defTabSz="914400">
              <a:buFont typeface="Arial" panose="020B0604020202020204" pitchFamily="34" charset="0"/>
              <a:buNone/>
            </a:pPr>
            <a:r>
              <a:rPr lang="zh-CN" altLang="en-US" sz="2800" b="1" dirty="0">
                <a:solidFill>
                  <a:schemeClr val="bg1"/>
                </a:solidFill>
                <a:latin typeface="+mn-ea"/>
              </a:rPr>
              <a:t>对药物主要成分的分析研究</a:t>
            </a:r>
            <a:endParaRPr lang="en-US" altLang="zh-CN" sz="2400" b="1" dirty="0">
              <a:solidFill>
                <a:schemeClr val="bg1"/>
              </a:solidFill>
              <a:latin typeface="+mn-ea"/>
            </a:endParaRPr>
          </a:p>
          <a:p>
            <a:pPr defTabSz="914400">
              <a:buFont typeface="Arial" panose="020B0604020202020204" pitchFamily="34" charset="0"/>
              <a:buNone/>
            </a:pPr>
            <a:endParaRPr lang="en-US" altLang="zh-CN" sz="1200" dirty="0">
              <a:solidFill>
                <a:schemeClr val="bg1"/>
              </a:solidFill>
              <a:latin typeface="Calibri" panose="020F0502020204030204"/>
              <a:ea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333137"/>
            <a:ext cx="1666824" cy="6524863"/>
          </a:xfrm>
          <a:prstGeom prst="rect">
            <a:avLst/>
          </a:prstGeom>
          <a:noFill/>
        </p:spPr>
        <p:txBody>
          <a:bodyPr wrap="square" rtlCol="0">
            <a:spAutoFit/>
          </a:bodyPr>
          <a:lstStyle/>
          <a:p>
            <a:r>
              <a:rPr lang="en-US" altLang="zh-CN" sz="41800" b="1" dirty="0" smtClean="0">
                <a:solidFill>
                  <a:schemeClr val="bg1"/>
                </a:solidFill>
                <a:latin typeface="+mn-ea"/>
              </a:rPr>
              <a:t>1</a:t>
            </a:r>
            <a:endParaRPr lang="zh-CN" altLang="en-US" sz="41800" b="1" dirty="0">
              <a:solidFill>
                <a:schemeClr val="bg1"/>
              </a:solidFill>
              <a:latin typeface="+mn-ea"/>
            </a:endParaRPr>
          </a:p>
        </p:txBody>
      </p:sp>
      <p:sp>
        <p:nvSpPr>
          <p:cNvPr id="4" name="任意多边形 3"/>
          <p:cNvSpPr/>
          <p:nvPr/>
        </p:nvSpPr>
        <p:spPr>
          <a:xfrm>
            <a:off x="3422650" y="1864211"/>
            <a:ext cx="2794000" cy="3530600"/>
          </a:xfrm>
          <a:custGeom>
            <a:avLst/>
            <a:gdLst>
              <a:gd name="connsiteX0" fmla="*/ 0 w 2794000"/>
              <a:gd name="connsiteY0" fmla="*/ 3530600 h 3530600"/>
              <a:gd name="connsiteX1" fmla="*/ 2794000 w 2794000"/>
              <a:gd name="connsiteY1" fmla="*/ 0 h 3530600"/>
            </a:gdLst>
            <a:ahLst/>
            <a:cxnLst>
              <a:cxn ang="0">
                <a:pos x="connsiteX0" y="connsiteY0"/>
              </a:cxn>
              <a:cxn ang="0">
                <a:pos x="connsiteX1" y="connsiteY1"/>
              </a:cxn>
            </a:cxnLst>
            <a:rect l="l" t="t" r="r" b="b"/>
            <a:pathLst>
              <a:path w="2794000" h="3530600">
                <a:moveTo>
                  <a:pt x="0" y="3530600"/>
                </a:moveTo>
                <a:lnTo>
                  <a:pt x="2794000" y="0"/>
                </a:ln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908040" y="3429000"/>
            <a:ext cx="3000375" cy="2763520"/>
          </a:xfrm>
          <a:prstGeom prst="rect">
            <a:avLst/>
          </a:prstGeom>
          <a:noFill/>
        </p:spPr>
        <p:txBody>
          <a:bodyPr wrap="square" rtlCol="0">
            <a:noAutofit/>
          </a:bodyPr>
          <a:lstStyle/>
          <a:p>
            <a:r>
              <a:rPr lang="zh-CN" altLang="en-US" sz="8000" b="1" dirty="0" smtClean="0">
                <a:solidFill>
                  <a:schemeClr val="bg1"/>
                </a:solidFill>
              </a:rPr>
              <a:t>研究背景</a:t>
            </a:r>
            <a:endParaRPr lang="zh-CN" altLang="en-US" sz="8000" b="1" dirty="0">
              <a:solidFill>
                <a:schemeClr val="bg1"/>
              </a:solidFill>
            </a:endParaRPr>
          </a:p>
        </p:txBody>
      </p:sp>
      <p:sp>
        <p:nvSpPr>
          <p:cNvPr id="9" name="文本框 8"/>
          <p:cNvSpPr txBox="1"/>
          <p:nvPr/>
        </p:nvSpPr>
        <p:spPr>
          <a:xfrm>
            <a:off x="2972000" y="4094912"/>
            <a:ext cx="1423307" cy="584775"/>
          </a:xfrm>
          <a:prstGeom prst="rect">
            <a:avLst/>
          </a:prstGeom>
          <a:noFill/>
        </p:spPr>
        <p:txBody>
          <a:bodyPr wrap="square" rtlCol="0">
            <a:spAutoFit/>
          </a:bodyPr>
          <a:lstStyle/>
          <a:p>
            <a:r>
              <a:rPr lang="en-US" altLang="zh-CN" sz="3200" b="1" dirty="0" smtClean="0">
                <a:solidFill>
                  <a:schemeClr val="bg1"/>
                </a:solidFill>
              </a:rPr>
              <a:t>PART</a:t>
            </a:r>
            <a:endParaRPr lang="zh-CN" altLang="en-US" sz="3200" b="1" dirty="0">
              <a:solidFill>
                <a:schemeClr val="bg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4680585" y="426085"/>
            <a:ext cx="3886835" cy="6079490"/>
          </a:xfrm>
        </p:spPr>
        <p:txBody>
          <a:bodyPr>
            <a:noAutofit/>
          </a:bodyPr>
          <a:p>
            <a:pPr algn="l">
              <a:lnSpc>
                <a:spcPct val="130000"/>
              </a:lnSpc>
              <a:spcBef>
                <a:spcPts val="0"/>
              </a:spcBef>
              <a:spcAft>
                <a:spcPts val="0"/>
              </a:spcAft>
            </a:pPr>
            <a:r>
              <a:rPr lang="zh-CN" altLang="en-US" sz="2400">
                <a:sym typeface="+mn-ea"/>
              </a:rPr>
              <a:t>2020年的新型冠状病毒给全世界人民的经济和生命带来巨大损失，在繁忙的战疫期间，中国展示了在全球公共卫生事业上尽心尽力的大国担当。目前，尚无针对新冠肺炎的特效抗病毒药物。由于在病毒-细胞-受体相互作用中的关键作用，棘突糖蛋白的表面结构对研发抗病毒药物尤为重要。</a:t>
            </a:r>
            <a:br>
              <a:rPr lang="zh-CN" altLang="en-US" sz="2400">
                <a:sym typeface="+mn-ea"/>
              </a:rPr>
            </a:br>
            <a:r>
              <a:rPr lang="zh-CN" altLang="en-US" sz="2400">
                <a:sym typeface="+mn-ea"/>
              </a:rPr>
              <a:t> </a:t>
            </a:r>
            <a:r>
              <a:rPr lang="en-US" altLang="zh-CN" sz="2400">
                <a:sym typeface="+mn-ea"/>
              </a:rPr>
              <a:t>    </a:t>
            </a:r>
            <a:endParaRPr lang="zh-CN" altLang="en-US" sz="2400">
              <a:sym typeface="+mn-ea"/>
            </a:endParaRPr>
          </a:p>
        </p:txBody>
      </p:sp>
      <p:pic>
        <p:nvPicPr>
          <p:cNvPr id="4" name="图片 3"/>
          <p:cNvPicPr>
            <a:picLocks noChangeAspect="1"/>
          </p:cNvPicPr>
          <p:nvPr>
            <p:custDataLst>
              <p:tags r:id="rId1"/>
            </p:custDataLst>
          </p:nvPr>
        </p:nvPicPr>
        <p:blipFill>
          <a:blip r:embed="rId2"/>
          <a:stretch>
            <a:fillRect/>
          </a:stretch>
        </p:blipFill>
        <p:spPr>
          <a:xfrm>
            <a:off x="409575" y="485775"/>
            <a:ext cx="4064000" cy="2711450"/>
          </a:xfrm>
          <a:prstGeom prst="rect">
            <a:avLst/>
          </a:prstGeom>
        </p:spPr>
      </p:pic>
      <p:pic>
        <p:nvPicPr>
          <p:cNvPr id="5" name="图片 4"/>
          <p:cNvPicPr>
            <a:picLocks noChangeAspect="1"/>
          </p:cNvPicPr>
          <p:nvPr/>
        </p:nvPicPr>
        <p:blipFill>
          <a:blip r:embed="rId3"/>
          <a:stretch>
            <a:fillRect/>
          </a:stretch>
        </p:blipFill>
        <p:spPr>
          <a:xfrm>
            <a:off x="409575" y="3592830"/>
            <a:ext cx="4054475" cy="247967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4740275" y="3342640"/>
            <a:ext cx="4104640" cy="3002915"/>
          </a:xfrm>
          <a:prstGeom prst="rect">
            <a:avLst/>
          </a:prstGeom>
        </p:spPr>
      </p:pic>
      <p:sp>
        <p:nvSpPr>
          <p:cNvPr id="4" name="文本框 3"/>
          <p:cNvSpPr txBox="1"/>
          <p:nvPr/>
        </p:nvSpPr>
        <p:spPr>
          <a:xfrm>
            <a:off x="182245" y="0"/>
            <a:ext cx="5454015" cy="3808095"/>
          </a:xfrm>
          <a:prstGeom prst="rect">
            <a:avLst/>
          </a:prstGeom>
          <a:noFill/>
        </p:spPr>
        <p:txBody>
          <a:bodyPr wrap="square" rtlCol="0" anchor="t">
            <a:noAutofit/>
          </a:bodyPr>
          <a:p>
            <a:pPr>
              <a:lnSpc>
                <a:spcPct val="150000"/>
              </a:lnSpc>
            </a:pPr>
            <a:br>
              <a:rPr lang="zh-CN" altLang="en-US" sz="2000">
                <a:sym typeface="+mn-ea"/>
              </a:rPr>
            </a:br>
            <a:r>
              <a:rPr lang="en-US" altLang="zh-CN" sz="2000">
                <a:sym typeface="+mn-ea"/>
              </a:rPr>
              <a:t>     </a:t>
            </a:r>
            <a:r>
              <a:rPr lang="zh-CN" altLang="en-US" sz="2000">
                <a:sym typeface="+mn-ea"/>
              </a:rPr>
              <a:t>我国卫生管理部门连续发布了六版《新型冠状病毒感染的肺炎诊疗方案（试行）》，要求积极发挥中医药作用，加强中西医结合。目前，中国临床试验注册中心登记的试验中，开展中药治疗的临床研究共32个。《诊疗方案》推荐的中成药中，连花清瘟胶囊、疏风解毒胶囊等7个药品为独家品种。 </a:t>
            </a:r>
            <a:br>
              <a:rPr lang="zh-CN" altLang="en-US" sz="2000">
                <a:sym typeface="+mn-ea"/>
              </a:rPr>
            </a:br>
            <a:endParaRPr lang="zh-CN" altLang="en-US" sz="2000">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333137"/>
            <a:ext cx="1666824" cy="6524863"/>
          </a:xfrm>
          <a:prstGeom prst="rect">
            <a:avLst/>
          </a:prstGeom>
          <a:noFill/>
        </p:spPr>
        <p:txBody>
          <a:bodyPr wrap="square" rtlCol="0">
            <a:spAutoFit/>
          </a:bodyPr>
          <a:lstStyle/>
          <a:p>
            <a:r>
              <a:rPr lang="en-US" altLang="zh-CN" sz="41800" b="1" dirty="0" smtClean="0">
                <a:solidFill>
                  <a:schemeClr val="bg1"/>
                </a:solidFill>
                <a:latin typeface="+mn-ea"/>
              </a:rPr>
              <a:t>2</a:t>
            </a:r>
            <a:endParaRPr lang="zh-CN" altLang="en-US" sz="41800" b="1" dirty="0">
              <a:solidFill>
                <a:schemeClr val="bg1"/>
              </a:solidFill>
              <a:latin typeface="+mn-ea"/>
            </a:endParaRPr>
          </a:p>
        </p:txBody>
      </p:sp>
      <p:sp>
        <p:nvSpPr>
          <p:cNvPr id="4" name="任意多边形 3"/>
          <p:cNvSpPr/>
          <p:nvPr/>
        </p:nvSpPr>
        <p:spPr>
          <a:xfrm>
            <a:off x="3422650" y="1864211"/>
            <a:ext cx="2794000" cy="3530600"/>
          </a:xfrm>
          <a:custGeom>
            <a:avLst/>
            <a:gdLst>
              <a:gd name="connsiteX0" fmla="*/ 0 w 2794000"/>
              <a:gd name="connsiteY0" fmla="*/ 3530600 h 3530600"/>
              <a:gd name="connsiteX1" fmla="*/ 2794000 w 2794000"/>
              <a:gd name="connsiteY1" fmla="*/ 0 h 3530600"/>
            </a:gdLst>
            <a:ahLst/>
            <a:cxnLst>
              <a:cxn ang="0">
                <a:pos x="connsiteX0" y="connsiteY0"/>
              </a:cxn>
              <a:cxn ang="0">
                <a:pos x="connsiteX1" y="connsiteY1"/>
              </a:cxn>
            </a:cxnLst>
            <a:rect l="l" t="t" r="r" b="b"/>
            <a:pathLst>
              <a:path w="2794000" h="3530600">
                <a:moveTo>
                  <a:pt x="0" y="3530600"/>
                </a:moveTo>
                <a:lnTo>
                  <a:pt x="2794000" y="0"/>
                </a:ln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973955" y="3728720"/>
            <a:ext cx="3637280" cy="2122805"/>
          </a:xfrm>
          <a:prstGeom prst="rect">
            <a:avLst/>
          </a:prstGeom>
          <a:noFill/>
        </p:spPr>
        <p:txBody>
          <a:bodyPr wrap="square" rtlCol="0">
            <a:spAutoFit/>
          </a:bodyPr>
          <a:lstStyle/>
          <a:p>
            <a:r>
              <a:rPr lang="zh-CN" altLang="en-US" sz="4400" b="1" dirty="0" smtClean="0">
                <a:solidFill>
                  <a:schemeClr val="bg1"/>
                </a:solidFill>
                <a:latin typeface="+mn-ea"/>
                <a:sym typeface="+mn-ea"/>
              </a:rPr>
              <a:t>对治疗新冠肺炎药物选择的调查</a:t>
            </a:r>
            <a:endParaRPr lang="zh-CN" altLang="en-US" sz="4400" b="1" dirty="0" smtClean="0">
              <a:solidFill>
                <a:schemeClr val="bg1"/>
              </a:solidFill>
              <a:latin typeface="+mn-ea"/>
              <a:sym typeface="+mn-ea"/>
            </a:endParaRPr>
          </a:p>
        </p:txBody>
      </p:sp>
      <p:sp>
        <p:nvSpPr>
          <p:cNvPr id="9" name="文本框 8"/>
          <p:cNvSpPr txBox="1"/>
          <p:nvPr/>
        </p:nvSpPr>
        <p:spPr>
          <a:xfrm>
            <a:off x="2972000" y="4094912"/>
            <a:ext cx="1423307" cy="584775"/>
          </a:xfrm>
          <a:prstGeom prst="rect">
            <a:avLst/>
          </a:prstGeom>
          <a:noFill/>
        </p:spPr>
        <p:txBody>
          <a:bodyPr wrap="square" rtlCol="0">
            <a:spAutoFit/>
          </a:bodyPr>
          <a:lstStyle/>
          <a:p>
            <a:r>
              <a:rPr lang="en-US" altLang="zh-CN" sz="3200" b="1" dirty="0" smtClean="0">
                <a:solidFill>
                  <a:schemeClr val="bg1"/>
                </a:solidFill>
              </a:rPr>
              <a:t>PART</a:t>
            </a:r>
            <a:endParaRPr lang="zh-CN" altLang="en-US" sz="3200" b="1" dirty="0">
              <a:solidFill>
                <a:schemeClr val="bg1"/>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2"/>
          <a:stretch>
            <a:fillRect/>
          </a:stretch>
        </p:blipFill>
        <p:spPr>
          <a:xfrm>
            <a:off x="233680" y="1725930"/>
            <a:ext cx="8676640" cy="4640580"/>
          </a:xfrm>
          <a:prstGeom prst="rect">
            <a:avLst/>
          </a:prstGeom>
        </p:spPr>
      </p:pic>
      <p:sp>
        <p:nvSpPr>
          <p:cNvPr id="5" name="文本框 4"/>
          <p:cNvSpPr txBox="1"/>
          <p:nvPr/>
        </p:nvSpPr>
        <p:spPr>
          <a:xfrm>
            <a:off x="715010" y="567055"/>
            <a:ext cx="7544435" cy="957580"/>
          </a:xfrm>
          <a:prstGeom prst="rect">
            <a:avLst/>
          </a:prstGeom>
          <a:noFill/>
        </p:spPr>
        <p:txBody>
          <a:bodyPr wrap="square" rtlCol="0" anchor="t">
            <a:noAutofit/>
          </a:bodyPr>
          <a:p>
            <a:r>
              <a:rPr lang="zh-CN" altLang="en-US" sz="2800" b="1" dirty="0" smtClean="0">
                <a:solidFill>
                  <a:schemeClr val="bg1"/>
                </a:solidFill>
                <a:latin typeface="+mn-ea"/>
                <a:sym typeface="+mn-ea"/>
              </a:rPr>
              <a:t>以下是人们在治疗新冠肺炎过程中对各种药物选择的调查数据：</a:t>
            </a:r>
            <a:endParaRPr lang="zh-CN" altLang="en-US" sz="2800" b="1" dirty="0" smtClean="0">
              <a:solidFill>
                <a:schemeClr val="bg1"/>
              </a:solidFill>
              <a:latin typeface="+mn-ea"/>
              <a:sym typeface="+mn-ea"/>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278765" y="460375"/>
            <a:ext cx="8620760" cy="4008755"/>
          </a:xfrm>
          <a:prstGeom prst="rect">
            <a:avLst/>
          </a:prstGeom>
        </p:spPr>
      </p:pic>
      <p:sp>
        <p:nvSpPr>
          <p:cNvPr id="4" name="文本框 3"/>
          <p:cNvSpPr txBox="1"/>
          <p:nvPr/>
        </p:nvSpPr>
        <p:spPr>
          <a:xfrm>
            <a:off x="278765" y="4701540"/>
            <a:ext cx="8621395" cy="1804035"/>
          </a:xfrm>
          <a:prstGeom prst="rect">
            <a:avLst/>
          </a:prstGeom>
          <a:noFill/>
        </p:spPr>
        <p:txBody>
          <a:bodyPr wrap="square" rtlCol="0" anchor="t">
            <a:noAutofit/>
          </a:bodyPr>
          <a:p>
            <a:r>
              <a:rPr lang="zh-CN" altLang="en-US" sz="2800" b="1" dirty="0" smtClean="0">
                <a:solidFill>
                  <a:schemeClr val="bg1"/>
                </a:solidFill>
                <a:latin typeface="+mn-ea"/>
                <a:sym typeface="+mn-ea"/>
              </a:rPr>
              <a:t>通过对以上调查数据的分析，我们课题组发现热度较高的大部分药物含有相同的成分，于是选择连花清瘟胶囊、双黄连口服液、金黄清感颗粒三种药物进行了具体分析和研究。</a:t>
            </a:r>
            <a:endParaRPr lang="zh-CN" altLang="en-US" sz="2800" b="1" dirty="0" smtClean="0">
              <a:solidFill>
                <a:schemeClr val="bg1"/>
              </a:solidFill>
              <a:latin typeface="+mn-ea"/>
              <a:sym typeface="+mn-ea"/>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1" name="组合 160"/>
          <p:cNvGrpSpPr>
            <a:grpSpLocks noChangeAspect="1"/>
          </p:cNvGrpSpPr>
          <p:nvPr>
            <p:custDataLst>
              <p:tags r:id="rId1"/>
            </p:custDataLst>
          </p:nvPr>
        </p:nvGrpSpPr>
        <p:grpSpPr>
          <a:xfrm>
            <a:off x="745363" y="753745"/>
            <a:ext cx="324104" cy="508000"/>
            <a:chOff x="1167765" y="971550"/>
            <a:chExt cx="1215390" cy="1905000"/>
          </a:xfrm>
        </p:grpSpPr>
        <p:sp>
          <p:nvSpPr>
            <p:cNvPr id="162" name="任意多边形: 形状 1"/>
            <p:cNvSpPr/>
            <p:nvPr>
              <p:custDataLst>
                <p:tags r:id="rId2"/>
              </p:custDataLst>
            </p:nvPr>
          </p:nvSpPr>
          <p:spPr>
            <a:xfrm>
              <a:off x="1460500" y="1079500"/>
              <a:ext cx="810260" cy="1390650"/>
            </a:xfrm>
            <a:custGeom>
              <a:avLst/>
              <a:gdLst/>
              <a:ahLst/>
              <a:cxnLst/>
              <a:rect l="0" t="0" r="0" b="0"/>
              <a:pathLst>
                <a:path w="16002001" h="27457401">
                  <a:moveTo>
                    <a:pt x="6756400" y="50800"/>
                  </a:moveTo>
                  <a:lnTo>
                    <a:pt x="10160000" y="0"/>
                  </a:lnTo>
                  <a:lnTo>
                    <a:pt x="11125200" y="22440900"/>
                  </a:lnTo>
                  <a:lnTo>
                    <a:pt x="16002000" y="22593300"/>
                  </a:lnTo>
                  <a:lnTo>
                    <a:pt x="16002000" y="27457400"/>
                  </a:lnTo>
                  <a:lnTo>
                    <a:pt x="0" y="27406600"/>
                  </a:lnTo>
                  <a:lnTo>
                    <a:pt x="152400" y="22745700"/>
                  </a:lnTo>
                  <a:lnTo>
                    <a:pt x="5181600" y="22593300"/>
                  </a:lnTo>
                  <a:lnTo>
                    <a:pt x="4775200" y="6299200"/>
                  </a:lnTo>
                  <a:lnTo>
                    <a:pt x="2590800" y="7251700"/>
                  </a:lnTo>
                  <a:lnTo>
                    <a:pt x="762000" y="4216400"/>
                  </a:lnTo>
                </a:path>
              </a:pathLst>
            </a:custGeom>
            <a:solidFill>
              <a:schemeClr val="accent1"/>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3" name="任意多边形: 形状 2"/>
            <p:cNvSpPr/>
            <p:nvPr>
              <p:custDataLst>
                <p:tags r:id="rId3"/>
              </p:custDataLst>
            </p:nvPr>
          </p:nvSpPr>
          <p:spPr>
            <a:xfrm>
              <a:off x="1447165" y="1292860"/>
              <a:ext cx="278130" cy="882015"/>
            </a:xfrm>
            <a:custGeom>
              <a:avLst/>
              <a:gdLst/>
              <a:ahLst/>
              <a:cxnLst/>
              <a:rect l="0" t="0" r="0" b="0"/>
              <a:pathLst>
                <a:path w="5486401" h="17411701">
                  <a:moveTo>
                    <a:pt x="609600" y="762000"/>
                  </a:moveTo>
                  <a:lnTo>
                    <a:pt x="0" y="2984500"/>
                  </a:lnTo>
                  <a:lnTo>
                    <a:pt x="2235200" y="6591300"/>
                  </a:lnTo>
                  <a:lnTo>
                    <a:pt x="3657600" y="6032500"/>
                  </a:lnTo>
                  <a:lnTo>
                    <a:pt x="3606800" y="17360900"/>
                  </a:lnTo>
                  <a:lnTo>
                    <a:pt x="5486400" y="17411700"/>
                  </a:lnTo>
                  <a:lnTo>
                    <a:pt x="5080000" y="2133600"/>
                  </a:lnTo>
                  <a:lnTo>
                    <a:pt x="2895600" y="3035300"/>
                  </a:lnTo>
                  <a:lnTo>
                    <a:pt x="1219200" y="0"/>
                  </a:lnTo>
                </a:path>
              </a:pathLst>
            </a:custGeom>
            <a:solidFill>
              <a:schemeClr val="accent1">
                <a:lumMod val="75000"/>
              </a:schemeClr>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4" name="任意多边形: 形状 3"/>
            <p:cNvSpPr/>
            <p:nvPr>
              <p:custDataLst>
                <p:tags r:id="rId4"/>
              </p:custDataLst>
            </p:nvPr>
          </p:nvSpPr>
          <p:spPr>
            <a:xfrm>
              <a:off x="1411605" y="989330"/>
              <a:ext cx="971550" cy="1562735"/>
            </a:xfrm>
            <a:custGeom>
              <a:avLst/>
              <a:gdLst/>
              <a:ahLst/>
              <a:cxnLst/>
              <a:rect l="0" t="0" r="0" b="0"/>
              <a:pathLst>
                <a:path w="19189701" h="30861001">
                  <a:moveTo>
                    <a:pt x="18173700" y="29235400"/>
                  </a:moveTo>
                  <a:lnTo>
                    <a:pt x="18224500" y="22999700"/>
                  </a:lnTo>
                  <a:lnTo>
                    <a:pt x="13563600" y="22999700"/>
                  </a:lnTo>
                  <a:lnTo>
                    <a:pt x="12750800" y="762000"/>
                  </a:lnTo>
                  <a:lnTo>
                    <a:pt x="7721600" y="863600"/>
                  </a:lnTo>
                  <a:lnTo>
                    <a:pt x="1422400" y="5232400"/>
                  </a:lnTo>
                  <a:lnTo>
                    <a:pt x="3505200" y="8928100"/>
                  </a:lnTo>
                  <a:lnTo>
                    <a:pt x="5740400" y="8178800"/>
                  </a:lnTo>
                  <a:lnTo>
                    <a:pt x="6096000" y="24371300"/>
                  </a:lnTo>
                  <a:lnTo>
                    <a:pt x="1117600" y="24574500"/>
                  </a:lnTo>
                  <a:lnTo>
                    <a:pt x="965200" y="29692600"/>
                  </a:lnTo>
                  <a:lnTo>
                    <a:pt x="18122900" y="30048200"/>
                  </a:lnTo>
                  <a:lnTo>
                    <a:pt x="17627600" y="30861000"/>
                  </a:lnTo>
                  <a:lnTo>
                    <a:pt x="50800" y="30657800"/>
                  </a:lnTo>
                  <a:lnTo>
                    <a:pt x="0" y="23456900"/>
                  </a:lnTo>
                  <a:lnTo>
                    <a:pt x="5181600" y="23202900"/>
                  </a:lnTo>
                  <a:lnTo>
                    <a:pt x="5029200" y="9537700"/>
                  </a:lnTo>
                  <a:lnTo>
                    <a:pt x="3302000" y="10198100"/>
                  </a:lnTo>
                  <a:lnTo>
                    <a:pt x="254000" y="5029200"/>
                  </a:lnTo>
                  <a:lnTo>
                    <a:pt x="7264400" y="0"/>
                  </a:lnTo>
                  <a:lnTo>
                    <a:pt x="13462000" y="0"/>
                  </a:lnTo>
                  <a:lnTo>
                    <a:pt x="14528800" y="22136100"/>
                  </a:lnTo>
                  <a:lnTo>
                    <a:pt x="19189700" y="22237700"/>
                  </a:lnTo>
                  <a:lnTo>
                    <a:pt x="19189700" y="29235400"/>
                  </a:lnTo>
                  <a:close/>
                </a:path>
              </a:pathLst>
            </a:custGeom>
            <a:solidFill>
              <a:schemeClr val="accent1">
                <a:lumMod val="5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任意多边形: 形状 4"/>
            <p:cNvSpPr/>
            <p:nvPr>
              <p:custDataLst>
                <p:tags r:id="rId5"/>
              </p:custDataLst>
            </p:nvPr>
          </p:nvSpPr>
          <p:spPr>
            <a:xfrm>
              <a:off x="2184400" y="1228090"/>
              <a:ext cx="59055" cy="688340"/>
            </a:xfrm>
            <a:custGeom>
              <a:avLst/>
              <a:gdLst/>
              <a:ahLst/>
              <a:cxnLst/>
              <a:rect l="0" t="0" r="0" b="0"/>
              <a:pathLst>
                <a:path w="1170230" h="13597142">
                  <a:moveTo>
                    <a:pt x="122176" y="1518044"/>
                  </a:moveTo>
                  <a:cubicBezTo>
                    <a:pt x="122176" y="1518044"/>
                    <a:pt x="0" y="10054349"/>
                    <a:pt x="248540" y="11630673"/>
                  </a:cubicBezTo>
                  <a:cubicBezTo>
                    <a:pt x="497077" y="13206997"/>
                    <a:pt x="1094994" y="13597141"/>
                    <a:pt x="1132588" y="12249544"/>
                  </a:cubicBezTo>
                  <a:cubicBezTo>
                    <a:pt x="1170229" y="10901949"/>
                    <a:pt x="1136780" y="1241882"/>
                    <a:pt x="922021" y="1067968"/>
                  </a:cubicBezTo>
                  <a:cubicBezTo>
                    <a:pt x="707259" y="894058"/>
                    <a:pt x="332615" y="0"/>
                    <a:pt x="122176" y="1518044"/>
                  </a:cubicBezTo>
                  <a:close/>
                </a:path>
              </a:pathLst>
            </a:custGeom>
            <a:solidFill>
              <a:schemeClr val="accent1">
                <a:lumMod val="5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任意多边形: 形状 5"/>
            <p:cNvSpPr/>
            <p:nvPr>
              <p:custDataLst>
                <p:tags r:id="rId6"/>
              </p:custDataLst>
            </p:nvPr>
          </p:nvSpPr>
          <p:spPr>
            <a:xfrm>
              <a:off x="1513205" y="1621155"/>
              <a:ext cx="107315" cy="102235"/>
            </a:xfrm>
            <a:custGeom>
              <a:avLst/>
              <a:gdLst/>
              <a:ahLst/>
              <a:cxnLst/>
              <a:rect l="0" t="0" r="0" b="0"/>
              <a:pathLst>
                <a:path w="2120901" h="2019301">
                  <a:moveTo>
                    <a:pt x="609600" y="0"/>
                  </a:moveTo>
                  <a:lnTo>
                    <a:pt x="590423" y="32513"/>
                  </a:lnTo>
                  <a:cubicBezTo>
                    <a:pt x="525526" y="142622"/>
                    <a:pt x="317500" y="495300"/>
                    <a:pt x="317500" y="495300"/>
                  </a:cubicBezTo>
                  <a:lnTo>
                    <a:pt x="787400" y="863600"/>
                  </a:lnTo>
                  <a:lnTo>
                    <a:pt x="1066800" y="635000"/>
                  </a:lnTo>
                  <a:lnTo>
                    <a:pt x="1778000" y="1346200"/>
                  </a:lnTo>
                  <a:lnTo>
                    <a:pt x="1676400" y="1422400"/>
                  </a:lnTo>
                  <a:lnTo>
                    <a:pt x="2120900" y="1879600"/>
                  </a:lnTo>
                  <a:lnTo>
                    <a:pt x="1663700" y="2019300"/>
                  </a:lnTo>
                  <a:lnTo>
                    <a:pt x="0" y="736600"/>
                  </a:lnTo>
                </a:path>
              </a:pathLst>
            </a:custGeom>
            <a:solidFill>
              <a:schemeClr val="accent1">
                <a:lumMod val="50000"/>
              </a:schemeClr>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7" name="任意多边形: 形状 6"/>
            <p:cNvSpPr/>
            <p:nvPr>
              <p:custDataLst>
                <p:tags r:id="rId7"/>
              </p:custDataLst>
            </p:nvPr>
          </p:nvSpPr>
          <p:spPr>
            <a:xfrm>
              <a:off x="1437005" y="1485265"/>
              <a:ext cx="241935" cy="362585"/>
            </a:xfrm>
            <a:custGeom>
              <a:avLst/>
              <a:gdLst/>
              <a:ahLst/>
              <a:cxnLst/>
              <a:rect l="0" t="0" r="0" b="0"/>
              <a:pathLst>
                <a:path w="4775201" h="7162801">
                  <a:moveTo>
                    <a:pt x="660400" y="1828800"/>
                  </a:moveTo>
                  <a:lnTo>
                    <a:pt x="1016000" y="2438400"/>
                  </a:lnTo>
                  <a:lnTo>
                    <a:pt x="2692400" y="304800"/>
                  </a:lnTo>
                  <a:lnTo>
                    <a:pt x="3860800" y="0"/>
                  </a:lnTo>
                  <a:lnTo>
                    <a:pt x="1676400" y="3149600"/>
                  </a:lnTo>
                  <a:lnTo>
                    <a:pt x="2235200" y="3962400"/>
                  </a:lnTo>
                  <a:lnTo>
                    <a:pt x="4622800" y="914400"/>
                  </a:lnTo>
                  <a:lnTo>
                    <a:pt x="4572000" y="3149600"/>
                  </a:lnTo>
                  <a:lnTo>
                    <a:pt x="2489200" y="4572000"/>
                  </a:lnTo>
                  <a:lnTo>
                    <a:pt x="4521200" y="4521200"/>
                  </a:lnTo>
                  <a:lnTo>
                    <a:pt x="4673600" y="5283200"/>
                  </a:lnTo>
                  <a:lnTo>
                    <a:pt x="3657600" y="5384800"/>
                  </a:lnTo>
                  <a:lnTo>
                    <a:pt x="3708400" y="5842000"/>
                  </a:lnTo>
                  <a:lnTo>
                    <a:pt x="4673600" y="5994400"/>
                  </a:lnTo>
                  <a:lnTo>
                    <a:pt x="4775200" y="6959600"/>
                  </a:lnTo>
                  <a:lnTo>
                    <a:pt x="3048000" y="7162800"/>
                  </a:lnTo>
                  <a:lnTo>
                    <a:pt x="2641600" y="5029200"/>
                  </a:lnTo>
                  <a:lnTo>
                    <a:pt x="1981200" y="5283200"/>
                  </a:lnTo>
                  <a:lnTo>
                    <a:pt x="0" y="2387600"/>
                  </a:lnTo>
                </a:path>
              </a:pathLst>
            </a:custGeom>
            <a:solidFill>
              <a:schemeClr val="accent1">
                <a:lumMod val="50000"/>
              </a:schemeClr>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8" name="任意多边形: 形状 7"/>
            <p:cNvSpPr/>
            <p:nvPr>
              <p:custDataLst>
                <p:tags r:id="rId8"/>
              </p:custDataLst>
            </p:nvPr>
          </p:nvSpPr>
          <p:spPr>
            <a:xfrm>
              <a:off x="1275715" y="2187575"/>
              <a:ext cx="1025525" cy="611505"/>
            </a:xfrm>
            <a:custGeom>
              <a:avLst/>
              <a:gdLst/>
              <a:ahLst/>
              <a:cxnLst/>
              <a:rect l="0" t="0" r="0" b="0"/>
              <a:pathLst>
                <a:path w="20256501" h="12077701">
                  <a:moveTo>
                    <a:pt x="0" y="3403600"/>
                  </a:moveTo>
                  <a:lnTo>
                    <a:pt x="2781300" y="0"/>
                  </a:lnTo>
                  <a:lnTo>
                    <a:pt x="2781300" y="1473200"/>
                  </a:lnTo>
                  <a:lnTo>
                    <a:pt x="711200" y="3911600"/>
                  </a:lnTo>
                  <a:lnTo>
                    <a:pt x="1054100" y="5168900"/>
                  </a:lnTo>
                  <a:lnTo>
                    <a:pt x="2882900" y="2844800"/>
                  </a:lnTo>
                  <a:lnTo>
                    <a:pt x="3035300" y="4622800"/>
                  </a:lnTo>
                  <a:lnTo>
                    <a:pt x="1155700" y="6438900"/>
                  </a:lnTo>
                  <a:lnTo>
                    <a:pt x="1257300" y="7505700"/>
                  </a:lnTo>
                  <a:lnTo>
                    <a:pt x="3086100" y="5778500"/>
                  </a:lnTo>
                  <a:lnTo>
                    <a:pt x="3594100" y="6896100"/>
                  </a:lnTo>
                  <a:lnTo>
                    <a:pt x="1612900" y="8928100"/>
                  </a:lnTo>
                  <a:lnTo>
                    <a:pt x="2070100" y="10553700"/>
                  </a:lnTo>
                  <a:lnTo>
                    <a:pt x="4610100" y="6946900"/>
                  </a:lnTo>
                  <a:lnTo>
                    <a:pt x="5981700" y="6896100"/>
                  </a:lnTo>
                  <a:lnTo>
                    <a:pt x="4000500" y="10553700"/>
                  </a:lnTo>
                  <a:lnTo>
                    <a:pt x="5676900" y="10604500"/>
                  </a:lnTo>
                  <a:lnTo>
                    <a:pt x="7759700" y="6946900"/>
                  </a:lnTo>
                  <a:lnTo>
                    <a:pt x="8978900" y="6896100"/>
                  </a:lnTo>
                  <a:lnTo>
                    <a:pt x="7150100" y="10756900"/>
                  </a:lnTo>
                  <a:lnTo>
                    <a:pt x="8572500" y="10807700"/>
                  </a:lnTo>
                  <a:lnTo>
                    <a:pt x="10553700" y="6896100"/>
                  </a:lnTo>
                  <a:lnTo>
                    <a:pt x="11925300" y="7048500"/>
                  </a:lnTo>
                  <a:lnTo>
                    <a:pt x="10147300" y="10706100"/>
                  </a:lnTo>
                  <a:lnTo>
                    <a:pt x="11722100" y="10706100"/>
                  </a:lnTo>
                  <a:lnTo>
                    <a:pt x="13398500" y="6997700"/>
                  </a:lnTo>
                  <a:lnTo>
                    <a:pt x="15278100" y="6946900"/>
                  </a:lnTo>
                  <a:lnTo>
                    <a:pt x="13449300" y="10756900"/>
                  </a:lnTo>
                  <a:lnTo>
                    <a:pt x="14820900" y="10706100"/>
                  </a:lnTo>
                  <a:lnTo>
                    <a:pt x="16497300" y="7099300"/>
                  </a:lnTo>
                  <a:lnTo>
                    <a:pt x="17818100" y="7099300"/>
                  </a:lnTo>
                  <a:lnTo>
                    <a:pt x="15938500" y="10858500"/>
                  </a:lnTo>
                  <a:lnTo>
                    <a:pt x="17106900" y="10756900"/>
                  </a:lnTo>
                  <a:lnTo>
                    <a:pt x="19088100" y="7150100"/>
                  </a:lnTo>
                  <a:lnTo>
                    <a:pt x="20256500" y="7048500"/>
                  </a:lnTo>
                  <a:lnTo>
                    <a:pt x="17614900" y="12077700"/>
                  </a:lnTo>
                  <a:lnTo>
                    <a:pt x="1054100" y="11569700"/>
                  </a:lnTo>
                </a:path>
              </a:pathLst>
            </a:custGeom>
            <a:solidFill>
              <a:schemeClr val="accent1">
                <a:lumMod val="50000"/>
              </a:schemeClr>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9" name="任意多边形: 形状 8"/>
            <p:cNvSpPr/>
            <p:nvPr>
              <p:custDataLst>
                <p:tags r:id="rId9"/>
              </p:custDataLst>
            </p:nvPr>
          </p:nvSpPr>
          <p:spPr>
            <a:xfrm>
              <a:off x="1419225" y="971550"/>
              <a:ext cx="334010" cy="195580"/>
            </a:xfrm>
            <a:custGeom>
              <a:avLst/>
              <a:gdLst/>
              <a:ahLst/>
              <a:cxnLst/>
              <a:rect l="0" t="0" r="0" b="0"/>
              <a:pathLst>
                <a:path w="6601639" h="3861113">
                  <a:moveTo>
                    <a:pt x="710743" y="2896522"/>
                  </a:moveTo>
                  <a:cubicBezTo>
                    <a:pt x="710743" y="2896522"/>
                    <a:pt x="4062273" y="916198"/>
                    <a:pt x="4977943" y="458122"/>
                  </a:cubicBezTo>
                  <a:cubicBezTo>
                    <a:pt x="5893589" y="0"/>
                    <a:pt x="6601638" y="256789"/>
                    <a:pt x="5790743" y="915322"/>
                  </a:cubicBezTo>
                  <a:cubicBezTo>
                    <a:pt x="4979845" y="1573851"/>
                    <a:pt x="1066343" y="3455322"/>
                    <a:pt x="1066343" y="3455322"/>
                  </a:cubicBezTo>
                  <a:cubicBezTo>
                    <a:pt x="1066343" y="3455322"/>
                    <a:pt x="0" y="3861112"/>
                    <a:pt x="710743" y="2896522"/>
                  </a:cubicBezTo>
                  <a:close/>
                </a:path>
              </a:pathLst>
            </a:custGeom>
            <a:solidFill>
              <a:schemeClr val="accent1">
                <a:lumMod val="5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任意多边形: 形状 9"/>
            <p:cNvSpPr/>
            <p:nvPr>
              <p:custDataLst>
                <p:tags r:id="rId10"/>
              </p:custDataLst>
            </p:nvPr>
          </p:nvSpPr>
          <p:spPr>
            <a:xfrm>
              <a:off x="1275080" y="1536700"/>
              <a:ext cx="182880" cy="247015"/>
            </a:xfrm>
            <a:custGeom>
              <a:avLst/>
              <a:gdLst/>
              <a:ahLst/>
              <a:cxnLst/>
              <a:rect l="0" t="0" r="0" b="0"/>
              <a:pathLst>
                <a:path w="3610612" h="4873245">
                  <a:moveTo>
                    <a:pt x="1167664" y="406146"/>
                  </a:moveTo>
                  <a:cubicBezTo>
                    <a:pt x="1167664" y="406146"/>
                    <a:pt x="3093517" y="2791461"/>
                    <a:pt x="3352064" y="3301746"/>
                  </a:cubicBezTo>
                  <a:cubicBezTo>
                    <a:pt x="3610611" y="3812031"/>
                    <a:pt x="3600095" y="4873244"/>
                    <a:pt x="2488464" y="3555746"/>
                  </a:cubicBezTo>
                  <a:cubicBezTo>
                    <a:pt x="1376737" y="2238329"/>
                    <a:pt x="621564" y="1117346"/>
                    <a:pt x="621564" y="1117346"/>
                  </a:cubicBezTo>
                  <a:cubicBezTo>
                    <a:pt x="621564" y="1117346"/>
                    <a:pt x="0" y="0"/>
                    <a:pt x="1167664" y="406146"/>
                  </a:cubicBezTo>
                  <a:close/>
                </a:path>
              </a:pathLst>
            </a:custGeom>
            <a:solidFill>
              <a:schemeClr val="accent1">
                <a:lumMod val="5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任意多边形: 形状 10"/>
            <p:cNvSpPr/>
            <p:nvPr>
              <p:custDataLst>
                <p:tags r:id="rId11"/>
              </p:custDataLst>
            </p:nvPr>
          </p:nvSpPr>
          <p:spPr>
            <a:xfrm>
              <a:off x="1167765" y="2398395"/>
              <a:ext cx="102870" cy="372745"/>
            </a:xfrm>
            <a:custGeom>
              <a:avLst/>
              <a:gdLst/>
              <a:ahLst/>
              <a:cxnLst/>
              <a:rect l="0" t="0" r="0" b="0"/>
              <a:pathLst>
                <a:path w="2025680" h="7361555">
                  <a:moveTo>
                    <a:pt x="812279" y="863092"/>
                  </a:moveTo>
                  <a:cubicBezTo>
                    <a:pt x="812279" y="863092"/>
                    <a:pt x="1935683" y="5280407"/>
                    <a:pt x="1980679" y="6095492"/>
                  </a:cubicBezTo>
                  <a:cubicBezTo>
                    <a:pt x="2025679" y="6910577"/>
                    <a:pt x="1782343" y="7361554"/>
                    <a:pt x="1167879" y="5790692"/>
                  </a:cubicBezTo>
                  <a:cubicBezTo>
                    <a:pt x="553514" y="4219789"/>
                    <a:pt x="4051" y="1568323"/>
                    <a:pt x="50279" y="1269492"/>
                  </a:cubicBezTo>
                  <a:cubicBezTo>
                    <a:pt x="96488" y="970658"/>
                    <a:pt x="0" y="0"/>
                    <a:pt x="812279" y="863092"/>
                  </a:cubicBezTo>
                  <a:close/>
                </a:path>
              </a:pathLst>
            </a:custGeom>
            <a:solidFill>
              <a:schemeClr val="accent1">
                <a:lumMod val="5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任意多边形: 形状 11"/>
            <p:cNvSpPr/>
            <p:nvPr>
              <p:custDataLst>
                <p:tags r:id="rId12"/>
              </p:custDataLst>
            </p:nvPr>
          </p:nvSpPr>
          <p:spPr>
            <a:xfrm>
              <a:off x="1223645" y="2812415"/>
              <a:ext cx="892175" cy="64135"/>
            </a:xfrm>
            <a:custGeom>
              <a:avLst/>
              <a:gdLst/>
              <a:ahLst/>
              <a:cxnLst/>
              <a:rect l="0" t="0" r="0" b="0"/>
              <a:pathLst>
                <a:path w="17622030" h="1269111">
                  <a:moveTo>
                    <a:pt x="2995295" y="0"/>
                  </a:moveTo>
                  <a:cubicBezTo>
                    <a:pt x="2995295" y="0"/>
                    <a:pt x="16511778" y="151383"/>
                    <a:pt x="17066895" y="406400"/>
                  </a:cubicBezTo>
                  <a:cubicBezTo>
                    <a:pt x="17622029" y="661380"/>
                    <a:pt x="13761720" y="1269110"/>
                    <a:pt x="10259695" y="1066800"/>
                  </a:cubicBezTo>
                  <a:cubicBezTo>
                    <a:pt x="6757682" y="864264"/>
                    <a:pt x="0" y="863092"/>
                    <a:pt x="2995295" y="0"/>
                  </a:cubicBezTo>
                  <a:close/>
                </a:path>
              </a:pathLst>
            </a:custGeom>
            <a:solidFill>
              <a:schemeClr val="accent1">
                <a:lumMod val="5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3" name="组合 172"/>
          <p:cNvGrpSpPr>
            <a:grpSpLocks noChangeAspect="1"/>
          </p:cNvGrpSpPr>
          <p:nvPr>
            <p:custDataLst>
              <p:tags r:id="rId13"/>
            </p:custDataLst>
          </p:nvPr>
        </p:nvGrpSpPr>
        <p:grpSpPr>
          <a:xfrm>
            <a:off x="731647" y="2399030"/>
            <a:ext cx="351536" cy="508000"/>
            <a:chOff x="3277870" y="983615"/>
            <a:chExt cx="1318260" cy="1905000"/>
          </a:xfrm>
        </p:grpSpPr>
        <p:sp>
          <p:nvSpPr>
            <p:cNvPr id="174" name="任意多边形: 形状 13"/>
            <p:cNvSpPr/>
            <p:nvPr>
              <p:custDataLst>
                <p:tags r:id="rId14"/>
              </p:custDataLst>
            </p:nvPr>
          </p:nvSpPr>
          <p:spPr>
            <a:xfrm>
              <a:off x="3611245" y="1113790"/>
              <a:ext cx="829310" cy="1332230"/>
            </a:xfrm>
            <a:custGeom>
              <a:avLst/>
              <a:gdLst/>
              <a:ahLst/>
              <a:cxnLst/>
              <a:rect l="0" t="0" r="0" b="0"/>
              <a:pathLst>
                <a:path w="15684501" h="25184101">
                  <a:moveTo>
                    <a:pt x="0" y="558800"/>
                  </a:moveTo>
                  <a:lnTo>
                    <a:pt x="152400" y="3505200"/>
                  </a:lnTo>
                  <a:lnTo>
                    <a:pt x="11430000" y="2997200"/>
                  </a:lnTo>
                  <a:lnTo>
                    <a:pt x="11938000" y="11569700"/>
                  </a:lnTo>
                  <a:lnTo>
                    <a:pt x="0" y="12433300"/>
                  </a:lnTo>
                  <a:lnTo>
                    <a:pt x="152400" y="25184100"/>
                  </a:lnTo>
                  <a:lnTo>
                    <a:pt x="15684500" y="24930100"/>
                  </a:lnTo>
                  <a:lnTo>
                    <a:pt x="15532100" y="22948900"/>
                  </a:lnTo>
                  <a:lnTo>
                    <a:pt x="2540000" y="23355300"/>
                  </a:lnTo>
                  <a:lnTo>
                    <a:pt x="2235200" y="14770100"/>
                  </a:lnTo>
                  <a:lnTo>
                    <a:pt x="14732000" y="13855700"/>
                  </a:lnTo>
                  <a:lnTo>
                    <a:pt x="13563600" y="0"/>
                  </a:lnTo>
                </a:path>
              </a:pathLst>
            </a:custGeom>
            <a:solidFill>
              <a:schemeClr val="accent1"/>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5" name="任意多边形: 形状 14"/>
            <p:cNvSpPr/>
            <p:nvPr>
              <p:custDataLst>
                <p:tags r:id="rId15"/>
              </p:custDataLst>
            </p:nvPr>
          </p:nvSpPr>
          <p:spPr>
            <a:xfrm>
              <a:off x="3462655" y="1774190"/>
              <a:ext cx="977265" cy="869315"/>
            </a:xfrm>
            <a:custGeom>
              <a:avLst/>
              <a:gdLst/>
              <a:ahLst/>
              <a:cxnLst/>
              <a:rect l="0" t="0" r="0" b="0"/>
              <a:pathLst>
                <a:path w="18478501" h="16433801">
                  <a:moveTo>
                    <a:pt x="2832100" y="0"/>
                  </a:moveTo>
                  <a:lnTo>
                    <a:pt x="419100" y="3251200"/>
                  </a:lnTo>
                  <a:lnTo>
                    <a:pt x="0" y="16433800"/>
                  </a:lnTo>
                  <a:lnTo>
                    <a:pt x="16421100" y="16243300"/>
                  </a:lnTo>
                  <a:lnTo>
                    <a:pt x="18478500" y="12420600"/>
                  </a:lnTo>
                  <a:lnTo>
                    <a:pt x="3009900" y="12649200"/>
                  </a:lnTo>
                </a:path>
              </a:pathLst>
            </a:custGeom>
            <a:solidFill>
              <a:schemeClr val="accent1">
                <a:lumMod val="75000"/>
              </a:schemeClr>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6" name="任意多边形: 形状 15"/>
            <p:cNvSpPr/>
            <p:nvPr>
              <p:custDataLst>
                <p:tags r:id="rId16"/>
              </p:custDataLst>
            </p:nvPr>
          </p:nvSpPr>
          <p:spPr>
            <a:xfrm>
              <a:off x="3497580" y="1145540"/>
              <a:ext cx="746760" cy="594360"/>
            </a:xfrm>
            <a:custGeom>
              <a:avLst/>
              <a:gdLst/>
              <a:ahLst/>
              <a:cxnLst/>
              <a:rect l="0" t="0" r="0" b="0"/>
              <a:pathLst>
                <a:path w="14122401" h="11239501">
                  <a:moveTo>
                    <a:pt x="2159000" y="0"/>
                  </a:moveTo>
                  <a:lnTo>
                    <a:pt x="0" y="2946400"/>
                  </a:lnTo>
                  <a:lnTo>
                    <a:pt x="63500" y="7861300"/>
                  </a:lnTo>
                  <a:lnTo>
                    <a:pt x="10744200" y="7099300"/>
                  </a:lnTo>
                  <a:lnTo>
                    <a:pt x="10820400" y="11239500"/>
                  </a:lnTo>
                  <a:lnTo>
                    <a:pt x="14122400" y="10972800"/>
                  </a:lnTo>
                  <a:lnTo>
                    <a:pt x="13627100" y="2413000"/>
                  </a:lnTo>
                  <a:lnTo>
                    <a:pt x="2324100" y="2895600"/>
                  </a:lnTo>
                </a:path>
              </a:pathLst>
            </a:custGeom>
            <a:solidFill>
              <a:schemeClr val="accent1">
                <a:lumMod val="75000"/>
              </a:schemeClr>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7" name="任意多边形: 形状 16"/>
            <p:cNvSpPr/>
            <p:nvPr>
              <p:custDataLst>
                <p:tags r:id="rId17"/>
              </p:custDataLst>
            </p:nvPr>
          </p:nvSpPr>
          <p:spPr>
            <a:xfrm>
              <a:off x="3529330" y="1043305"/>
              <a:ext cx="993775" cy="1473200"/>
            </a:xfrm>
            <a:custGeom>
              <a:avLst/>
              <a:gdLst/>
              <a:ahLst/>
              <a:cxnLst/>
              <a:rect l="0" t="0" r="0" b="0"/>
              <a:pathLst>
                <a:path w="18783301" h="27851101">
                  <a:moveTo>
                    <a:pt x="17928844" y="27547571"/>
                  </a:moveTo>
                  <a:lnTo>
                    <a:pt x="18783300" y="27494740"/>
                  </a:lnTo>
                  <a:lnTo>
                    <a:pt x="18409540" y="23851617"/>
                  </a:lnTo>
                  <a:lnTo>
                    <a:pt x="4325367" y="24168481"/>
                  </a:lnTo>
                  <a:lnTo>
                    <a:pt x="3951605" y="16829405"/>
                  </a:lnTo>
                  <a:lnTo>
                    <a:pt x="17501741" y="15984728"/>
                  </a:lnTo>
                  <a:lnTo>
                    <a:pt x="16126715" y="0"/>
                  </a:lnTo>
                  <a:lnTo>
                    <a:pt x="0" y="791972"/>
                  </a:lnTo>
                  <a:lnTo>
                    <a:pt x="480568" y="5121402"/>
                  </a:lnTo>
                  <a:lnTo>
                    <a:pt x="12335256" y="4751832"/>
                  </a:lnTo>
                  <a:lnTo>
                    <a:pt x="12709144" y="12235942"/>
                  </a:lnTo>
                  <a:lnTo>
                    <a:pt x="53339" y="12975208"/>
                  </a:lnTo>
                  <a:lnTo>
                    <a:pt x="213613" y="27851100"/>
                  </a:lnTo>
                  <a:lnTo>
                    <a:pt x="17341469" y="27441906"/>
                  </a:lnTo>
                  <a:lnTo>
                    <a:pt x="17394935" y="26808305"/>
                  </a:lnTo>
                  <a:lnTo>
                    <a:pt x="1121411" y="27072335"/>
                  </a:lnTo>
                  <a:lnTo>
                    <a:pt x="1014603" y="13978381"/>
                  </a:lnTo>
                  <a:lnTo>
                    <a:pt x="13510133" y="13028040"/>
                  </a:lnTo>
                  <a:lnTo>
                    <a:pt x="13082907" y="4012666"/>
                  </a:lnTo>
                  <a:lnTo>
                    <a:pt x="1228220" y="4487849"/>
                  </a:lnTo>
                  <a:lnTo>
                    <a:pt x="961138" y="1478355"/>
                  </a:lnTo>
                  <a:lnTo>
                    <a:pt x="15165453" y="897572"/>
                  </a:lnTo>
                  <a:lnTo>
                    <a:pt x="16340330" y="15192755"/>
                  </a:lnTo>
                  <a:lnTo>
                    <a:pt x="3310765" y="16195928"/>
                  </a:lnTo>
                  <a:lnTo>
                    <a:pt x="3577720" y="25171524"/>
                  </a:lnTo>
                  <a:lnTo>
                    <a:pt x="17661889" y="24696421"/>
                  </a:lnTo>
                </a:path>
              </a:pathLst>
            </a:custGeom>
            <a:solidFill>
              <a:schemeClr val="accent1">
                <a:lumMod val="50000"/>
              </a:schemeClr>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8" name="任意多边形: 形状 17"/>
            <p:cNvSpPr/>
            <p:nvPr>
              <p:custDataLst>
                <p:tags r:id="rId18"/>
              </p:custDataLst>
            </p:nvPr>
          </p:nvSpPr>
          <p:spPr>
            <a:xfrm>
              <a:off x="3429000" y="1079182"/>
              <a:ext cx="794385" cy="610235"/>
            </a:xfrm>
            <a:custGeom>
              <a:avLst/>
              <a:gdLst/>
              <a:ahLst/>
              <a:cxnLst/>
              <a:rect l="0" t="0" r="0" b="0"/>
              <a:pathLst>
                <a:path w="15024101" h="11531601">
                  <a:moveTo>
                    <a:pt x="0" y="4114800"/>
                  </a:moveTo>
                  <a:lnTo>
                    <a:pt x="2286000" y="0"/>
                  </a:lnTo>
                  <a:lnTo>
                    <a:pt x="2489200" y="1549400"/>
                  </a:lnTo>
                  <a:lnTo>
                    <a:pt x="622300" y="4356100"/>
                  </a:lnTo>
                  <a:lnTo>
                    <a:pt x="711200" y="5397500"/>
                  </a:lnTo>
                  <a:lnTo>
                    <a:pt x="2616200" y="2984500"/>
                  </a:lnTo>
                  <a:lnTo>
                    <a:pt x="2755900" y="4013200"/>
                  </a:lnTo>
                  <a:lnTo>
                    <a:pt x="787400" y="6273800"/>
                  </a:lnTo>
                  <a:lnTo>
                    <a:pt x="787400" y="7416800"/>
                  </a:lnTo>
                  <a:lnTo>
                    <a:pt x="3644900" y="4178300"/>
                  </a:lnTo>
                  <a:lnTo>
                    <a:pt x="4483100" y="4102100"/>
                  </a:lnTo>
                  <a:lnTo>
                    <a:pt x="927100" y="8407400"/>
                  </a:lnTo>
                  <a:lnTo>
                    <a:pt x="1016000" y="9817100"/>
                  </a:lnTo>
                  <a:lnTo>
                    <a:pt x="5359400" y="4102100"/>
                  </a:lnTo>
                  <a:lnTo>
                    <a:pt x="6502400" y="4025900"/>
                  </a:lnTo>
                  <a:lnTo>
                    <a:pt x="2222500" y="10299700"/>
                  </a:lnTo>
                  <a:lnTo>
                    <a:pt x="4013200" y="10261600"/>
                  </a:lnTo>
                  <a:lnTo>
                    <a:pt x="7175500" y="3987800"/>
                  </a:lnTo>
                  <a:lnTo>
                    <a:pt x="8293100" y="3949700"/>
                  </a:lnTo>
                  <a:lnTo>
                    <a:pt x="5537200" y="10109200"/>
                  </a:lnTo>
                  <a:lnTo>
                    <a:pt x="6845300" y="10071100"/>
                  </a:lnTo>
                  <a:lnTo>
                    <a:pt x="9080500" y="3937000"/>
                  </a:lnTo>
                  <a:lnTo>
                    <a:pt x="9969500" y="3937000"/>
                  </a:lnTo>
                  <a:lnTo>
                    <a:pt x="8356600" y="9969500"/>
                  </a:lnTo>
                  <a:lnTo>
                    <a:pt x="9499600" y="9880600"/>
                  </a:lnTo>
                  <a:lnTo>
                    <a:pt x="11188700" y="3898900"/>
                  </a:lnTo>
                  <a:lnTo>
                    <a:pt x="12471400" y="3860800"/>
                  </a:lnTo>
                  <a:lnTo>
                    <a:pt x="10871200" y="9690100"/>
                  </a:lnTo>
                  <a:lnTo>
                    <a:pt x="12014200" y="9664700"/>
                  </a:lnTo>
                  <a:lnTo>
                    <a:pt x="13550900" y="3759200"/>
                  </a:lnTo>
                  <a:lnTo>
                    <a:pt x="14566900" y="3784600"/>
                  </a:lnTo>
                  <a:lnTo>
                    <a:pt x="14693900" y="4749800"/>
                  </a:lnTo>
                  <a:lnTo>
                    <a:pt x="12179300" y="9702800"/>
                  </a:lnTo>
                  <a:lnTo>
                    <a:pt x="12179300" y="10236200"/>
                  </a:lnTo>
                  <a:lnTo>
                    <a:pt x="14770100" y="6388100"/>
                  </a:lnTo>
                  <a:lnTo>
                    <a:pt x="14846300" y="7975600"/>
                  </a:lnTo>
                  <a:lnTo>
                    <a:pt x="12166600" y="10642600"/>
                  </a:lnTo>
                  <a:lnTo>
                    <a:pt x="12166600" y="11214100"/>
                  </a:lnTo>
                  <a:lnTo>
                    <a:pt x="14998700" y="10045700"/>
                  </a:lnTo>
                  <a:lnTo>
                    <a:pt x="15024100" y="11290300"/>
                  </a:lnTo>
                  <a:lnTo>
                    <a:pt x="11455400" y="11531600"/>
                  </a:lnTo>
                  <a:lnTo>
                    <a:pt x="11404600" y="10464800"/>
                  </a:lnTo>
                  <a:lnTo>
                    <a:pt x="241300" y="11252200"/>
                  </a:lnTo>
                </a:path>
              </a:pathLst>
            </a:custGeom>
            <a:solidFill>
              <a:schemeClr val="accent1">
                <a:lumMod val="50000"/>
              </a:schemeClr>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9" name="任意多边形: 形状 18"/>
            <p:cNvSpPr/>
            <p:nvPr>
              <p:custDataLst>
                <p:tags r:id="rId19"/>
              </p:custDataLst>
            </p:nvPr>
          </p:nvSpPr>
          <p:spPr>
            <a:xfrm>
              <a:off x="3366745" y="1711643"/>
              <a:ext cx="1080135" cy="1068070"/>
            </a:xfrm>
            <a:custGeom>
              <a:avLst/>
              <a:gdLst/>
              <a:ahLst/>
              <a:cxnLst/>
              <a:rect l="0" t="0" r="0" b="0"/>
              <a:pathLst>
                <a:path w="20421601" h="20193001">
                  <a:moveTo>
                    <a:pt x="0" y="5295900"/>
                  </a:moveTo>
                  <a:lnTo>
                    <a:pt x="3162300" y="0"/>
                  </a:lnTo>
                  <a:lnTo>
                    <a:pt x="3225800" y="2057400"/>
                  </a:lnTo>
                  <a:lnTo>
                    <a:pt x="749300" y="5664200"/>
                  </a:lnTo>
                  <a:lnTo>
                    <a:pt x="749300" y="6515100"/>
                  </a:lnTo>
                  <a:lnTo>
                    <a:pt x="3187700" y="3073400"/>
                  </a:lnTo>
                  <a:lnTo>
                    <a:pt x="3187700" y="4305300"/>
                  </a:lnTo>
                  <a:lnTo>
                    <a:pt x="723900" y="7353300"/>
                  </a:lnTo>
                  <a:lnTo>
                    <a:pt x="762000" y="8445500"/>
                  </a:lnTo>
                  <a:lnTo>
                    <a:pt x="3225800" y="5321300"/>
                  </a:lnTo>
                  <a:lnTo>
                    <a:pt x="3225800" y="6197600"/>
                  </a:lnTo>
                  <a:lnTo>
                    <a:pt x="762000" y="9207500"/>
                  </a:lnTo>
                  <a:lnTo>
                    <a:pt x="749300" y="10134600"/>
                  </a:lnTo>
                  <a:lnTo>
                    <a:pt x="3302000" y="7150100"/>
                  </a:lnTo>
                  <a:lnTo>
                    <a:pt x="3238500" y="8293100"/>
                  </a:lnTo>
                  <a:lnTo>
                    <a:pt x="762000" y="10769600"/>
                  </a:lnTo>
                  <a:lnTo>
                    <a:pt x="787400" y="11684000"/>
                  </a:lnTo>
                  <a:lnTo>
                    <a:pt x="3302000" y="9169400"/>
                  </a:lnTo>
                  <a:lnTo>
                    <a:pt x="3302000" y="10401300"/>
                  </a:lnTo>
                  <a:lnTo>
                    <a:pt x="800100" y="12522200"/>
                  </a:lnTo>
                  <a:lnTo>
                    <a:pt x="749300" y="13220700"/>
                  </a:lnTo>
                  <a:lnTo>
                    <a:pt x="3314700" y="11468100"/>
                  </a:lnTo>
                  <a:lnTo>
                    <a:pt x="3302000" y="12496800"/>
                  </a:lnTo>
                  <a:lnTo>
                    <a:pt x="762000" y="14020800"/>
                  </a:lnTo>
                  <a:lnTo>
                    <a:pt x="673100" y="14770100"/>
                  </a:lnTo>
                  <a:lnTo>
                    <a:pt x="3340100" y="13335000"/>
                  </a:lnTo>
                  <a:lnTo>
                    <a:pt x="3352800" y="14325600"/>
                  </a:lnTo>
                  <a:lnTo>
                    <a:pt x="711200" y="15544800"/>
                  </a:lnTo>
                  <a:lnTo>
                    <a:pt x="673100" y="16827500"/>
                  </a:lnTo>
                  <a:lnTo>
                    <a:pt x="3314700" y="14820900"/>
                  </a:lnTo>
                  <a:lnTo>
                    <a:pt x="4826000" y="14820900"/>
                  </a:lnTo>
                  <a:lnTo>
                    <a:pt x="838200" y="17907000"/>
                  </a:lnTo>
                  <a:lnTo>
                    <a:pt x="876300" y="19189700"/>
                  </a:lnTo>
                  <a:lnTo>
                    <a:pt x="2501900" y="19227800"/>
                  </a:lnTo>
                  <a:lnTo>
                    <a:pt x="5524500" y="14808200"/>
                  </a:lnTo>
                  <a:lnTo>
                    <a:pt x="6731000" y="14808200"/>
                  </a:lnTo>
                  <a:lnTo>
                    <a:pt x="3759200" y="19304000"/>
                  </a:lnTo>
                  <a:lnTo>
                    <a:pt x="4914900" y="19380200"/>
                  </a:lnTo>
                  <a:lnTo>
                    <a:pt x="7581900" y="14782800"/>
                  </a:lnTo>
                  <a:lnTo>
                    <a:pt x="8674100" y="14744700"/>
                  </a:lnTo>
                  <a:lnTo>
                    <a:pt x="6134100" y="19354800"/>
                  </a:lnTo>
                  <a:lnTo>
                    <a:pt x="7467600" y="19456400"/>
                  </a:lnTo>
                  <a:lnTo>
                    <a:pt x="9779000" y="14732000"/>
                  </a:lnTo>
                  <a:lnTo>
                    <a:pt x="11087100" y="14693900"/>
                  </a:lnTo>
                  <a:lnTo>
                    <a:pt x="8915400" y="19354800"/>
                  </a:lnTo>
                  <a:lnTo>
                    <a:pt x="10198100" y="19380200"/>
                  </a:lnTo>
                  <a:lnTo>
                    <a:pt x="12153900" y="14630400"/>
                  </a:lnTo>
                  <a:lnTo>
                    <a:pt x="13411200" y="14617700"/>
                  </a:lnTo>
                  <a:lnTo>
                    <a:pt x="11315700" y="19418300"/>
                  </a:lnTo>
                  <a:lnTo>
                    <a:pt x="12674600" y="19431000"/>
                  </a:lnTo>
                  <a:lnTo>
                    <a:pt x="14325600" y="14592300"/>
                  </a:lnTo>
                  <a:lnTo>
                    <a:pt x="15494000" y="14592300"/>
                  </a:lnTo>
                  <a:lnTo>
                    <a:pt x="13982700" y="19342100"/>
                  </a:lnTo>
                  <a:lnTo>
                    <a:pt x="15125700" y="19456400"/>
                  </a:lnTo>
                  <a:lnTo>
                    <a:pt x="16649700" y="14554200"/>
                  </a:lnTo>
                  <a:lnTo>
                    <a:pt x="17932400" y="14478000"/>
                  </a:lnTo>
                  <a:lnTo>
                    <a:pt x="16383000" y="19431000"/>
                  </a:lnTo>
                  <a:lnTo>
                    <a:pt x="17856200" y="19456400"/>
                  </a:lnTo>
                  <a:lnTo>
                    <a:pt x="19265900" y="14503400"/>
                  </a:lnTo>
                  <a:lnTo>
                    <a:pt x="20421600" y="14465300"/>
                  </a:lnTo>
                  <a:lnTo>
                    <a:pt x="18884900" y="20154900"/>
                  </a:lnTo>
                  <a:lnTo>
                    <a:pt x="76200" y="20193000"/>
                  </a:lnTo>
                </a:path>
              </a:pathLst>
            </a:custGeom>
            <a:solidFill>
              <a:schemeClr val="accent1">
                <a:lumMod val="50000"/>
              </a:schemeClr>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0" name="任意多边形: 形状 19"/>
            <p:cNvSpPr/>
            <p:nvPr>
              <p:custDataLst>
                <p:tags r:id="rId20"/>
              </p:custDataLst>
            </p:nvPr>
          </p:nvSpPr>
          <p:spPr>
            <a:xfrm>
              <a:off x="3277870" y="2060575"/>
              <a:ext cx="38100" cy="578485"/>
            </a:xfrm>
            <a:custGeom>
              <a:avLst/>
              <a:gdLst/>
              <a:ahLst/>
              <a:cxnLst/>
              <a:rect l="0" t="0" r="0" b="0"/>
              <a:pathLst>
                <a:path w="723948" h="10942061">
                  <a:moveTo>
                    <a:pt x="0" y="5058283"/>
                  </a:moveTo>
                  <a:lnTo>
                    <a:pt x="76200" y="1070483"/>
                  </a:lnTo>
                  <a:cubicBezTo>
                    <a:pt x="76200" y="1070483"/>
                    <a:pt x="19050" y="400050"/>
                    <a:pt x="114300" y="270383"/>
                  </a:cubicBezTo>
                  <a:cubicBezTo>
                    <a:pt x="209550" y="140716"/>
                    <a:pt x="469900" y="0"/>
                    <a:pt x="520700" y="156083"/>
                  </a:cubicBezTo>
                  <a:cubicBezTo>
                    <a:pt x="571505" y="312165"/>
                    <a:pt x="622300" y="285750"/>
                    <a:pt x="673100" y="1146683"/>
                  </a:cubicBezTo>
                  <a:cubicBezTo>
                    <a:pt x="723947" y="2007613"/>
                    <a:pt x="698500" y="5651500"/>
                    <a:pt x="673100" y="6010783"/>
                  </a:cubicBezTo>
                  <a:cubicBezTo>
                    <a:pt x="647724" y="6370070"/>
                    <a:pt x="698500" y="8286750"/>
                    <a:pt x="673100" y="8804783"/>
                  </a:cubicBezTo>
                  <a:cubicBezTo>
                    <a:pt x="647674" y="9322816"/>
                    <a:pt x="717550" y="10166350"/>
                    <a:pt x="635000" y="10430383"/>
                  </a:cubicBezTo>
                  <a:cubicBezTo>
                    <a:pt x="552459" y="10694420"/>
                    <a:pt x="603250" y="10909300"/>
                    <a:pt x="444500" y="10925683"/>
                  </a:cubicBezTo>
                  <a:cubicBezTo>
                    <a:pt x="285749" y="10942060"/>
                    <a:pt x="107950" y="9772650"/>
                    <a:pt x="63500" y="8957183"/>
                  </a:cubicBezTo>
                  <a:cubicBezTo>
                    <a:pt x="19051" y="8141716"/>
                    <a:pt x="0" y="5058283"/>
                    <a:pt x="0" y="5058283"/>
                  </a:cubicBezTo>
                  <a:close/>
                </a:path>
              </a:pathLst>
            </a:custGeom>
            <a:solidFill>
              <a:schemeClr val="accent1">
                <a:lumMod val="5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任意多边形: 形状 20"/>
            <p:cNvSpPr/>
            <p:nvPr>
              <p:custDataLst>
                <p:tags r:id="rId21"/>
              </p:custDataLst>
            </p:nvPr>
          </p:nvSpPr>
          <p:spPr>
            <a:xfrm>
              <a:off x="3322320" y="1343025"/>
              <a:ext cx="54610" cy="288925"/>
            </a:xfrm>
            <a:custGeom>
              <a:avLst/>
              <a:gdLst/>
              <a:ahLst/>
              <a:cxnLst/>
              <a:rect l="0" t="0" r="0" b="0"/>
              <a:pathLst>
                <a:path w="1028701" h="5467335">
                  <a:moveTo>
                    <a:pt x="38100" y="717550"/>
                  </a:moveTo>
                  <a:cubicBezTo>
                    <a:pt x="38100" y="717550"/>
                    <a:pt x="38100" y="0"/>
                    <a:pt x="304800" y="222250"/>
                  </a:cubicBezTo>
                  <a:cubicBezTo>
                    <a:pt x="571483" y="444521"/>
                    <a:pt x="806450" y="1289050"/>
                    <a:pt x="800100" y="1555750"/>
                  </a:cubicBezTo>
                  <a:cubicBezTo>
                    <a:pt x="793769" y="1822451"/>
                    <a:pt x="1028700" y="4578350"/>
                    <a:pt x="800100" y="5022850"/>
                  </a:cubicBezTo>
                  <a:cubicBezTo>
                    <a:pt x="571470" y="5467334"/>
                    <a:pt x="349250" y="5435600"/>
                    <a:pt x="215900" y="4540250"/>
                  </a:cubicBezTo>
                  <a:cubicBezTo>
                    <a:pt x="82568" y="3644898"/>
                    <a:pt x="0" y="984250"/>
                    <a:pt x="0" y="984250"/>
                  </a:cubicBezTo>
                </a:path>
              </a:pathLst>
            </a:custGeom>
            <a:solidFill>
              <a:schemeClr val="accent1">
                <a:lumMod val="50000"/>
              </a:schemeClr>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2" name="任意多边形: 形状 21"/>
            <p:cNvSpPr/>
            <p:nvPr>
              <p:custDataLst>
                <p:tags r:id="rId22"/>
              </p:custDataLst>
            </p:nvPr>
          </p:nvSpPr>
          <p:spPr>
            <a:xfrm>
              <a:off x="3594735" y="983615"/>
              <a:ext cx="695960" cy="82550"/>
            </a:xfrm>
            <a:custGeom>
              <a:avLst/>
              <a:gdLst/>
              <a:ahLst/>
              <a:cxnLst/>
              <a:rect l="0" t="0" r="0" b="0"/>
              <a:pathLst>
                <a:path w="13157201" h="1562101">
                  <a:moveTo>
                    <a:pt x="755650" y="1028700"/>
                  </a:moveTo>
                  <a:cubicBezTo>
                    <a:pt x="755650" y="1028700"/>
                    <a:pt x="6635750" y="0"/>
                    <a:pt x="8096250" y="0"/>
                  </a:cubicBezTo>
                  <a:cubicBezTo>
                    <a:pt x="9556750" y="0"/>
                    <a:pt x="12045950" y="12700"/>
                    <a:pt x="12401550" y="228600"/>
                  </a:cubicBezTo>
                  <a:cubicBezTo>
                    <a:pt x="12757166" y="444477"/>
                    <a:pt x="13157200" y="768350"/>
                    <a:pt x="12401550" y="850900"/>
                  </a:cubicBezTo>
                  <a:cubicBezTo>
                    <a:pt x="11645894" y="933391"/>
                    <a:pt x="3702050" y="1346200"/>
                    <a:pt x="2584450" y="1384300"/>
                  </a:cubicBezTo>
                  <a:cubicBezTo>
                    <a:pt x="1466848" y="1422351"/>
                    <a:pt x="0" y="1562100"/>
                    <a:pt x="755650" y="1028700"/>
                  </a:cubicBezTo>
                  <a:close/>
                </a:path>
              </a:pathLst>
            </a:custGeom>
            <a:solidFill>
              <a:schemeClr val="accent1">
                <a:lumMod val="5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任意多边形: 形状 22"/>
            <p:cNvSpPr/>
            <p:nvPr>
              <p:custDataLst>
                <p:tags r:id="rId23"/>
              </p:custDataLst>
            </p:nvPr>
          </p:nvSpPr>
          <p:spPr>
            <a:xfrm>
              <a:off x="4446270" y="1170305"/>
              <a:ext cx="78105" cy="603250"/>
            </a:xfrm>
            <a:custGeom>
              <a:avLst/>
              <a:gdLst/>
              <a:ahLst/>
              <a:cxnLst/>
              <a:rect l="0" t="0" r="0" b="0"/>
              <a:pathLst>
                <a:path w="1473201" h="11410951">
                  <a:moveTo>
                    <a:pt x="0" y="920750"/>
                  </a:moveTo>
                  <a:cubicBezTo>
                    <a:pt x="0" y="920750"/>
                    <a:pt x="482600" y="8699500"/>
                    <a:pt x="482600" y="9366250"/>
                  </a:cubicBezTo>
                  <a:cubicBezTo>
                    <a:pt x="482600" y="10033000"/>
                    <a:pt x="361950" y="11410950"/>
                    <a:pt x="800100" y="11410950"/>
                  </a:cubicBezTo>
                  <a:cubicBezTo>
                    <a:pt x="1238250" y="11410950"/>
                    <a:pt x="1473200" y="10833100"/>
                    <a:pt x="1422400" y="9988550"/>
                  </a:cubicBezTo>
                  <a:cubicBezTo>
                    <a:pt x="1371634" y="9143998"/>
                    <a:pt x="984250" y="3155950"/>
                    <a:pt x="977900" y="2838450"/>
                  </a:cubicBezTo>
                  <a:cubicBezTo>
                    <a:pt x="971525" y="2520951"/>
                    <a:pt x="704850" y="0"/>
                    <a:pt x="393700" y="82550"/>
                  </a:cubicBezTo>
                  <a:cubicBezTo>
                    <a:pt x="82553" y="165107"/>
                    <a:pt x="44450" y="431800"/>
                    <a:pt x="0" y="920750"/>
                  </a:cubicBezTo>
                  <a:close/>
                </a:path>
              </a:pathLst>
            </a:custGeom>
            <a:solidFill>
              <a:schemeClr val="accent1">
                <a:lumMod val="5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任意多边形: 形状 23"/>
            <p:cNvSpPr/>
            <p:nvPr>
              <p:custDataLst>
                <p:tags r:id="rId24"/>
              </p:custDataLst>
            </p:nvPr>
          </p:nvSpPr>
          <p:spPr>
            <a:xfrm>
              <a:off x="4537075" y="2302510"/>
              <a:ext cx="59055" cy="120015"/>
            </a:xfrm>
            <a:custGeom>
              <a:avLst/>
              <a:gdLst/>
              <a:ahLst/>
              <a:cxnLst/>
              <a:rect l="0" t="0" r="0" b="0"/>
              <a:pathLst>
                <a:path w="1111251" h="2266923">
                  <a:moveTo>
                    <a:pt x="139700" y="577850"/>
                  </a:moveTo>
                  <a:cubicBezTo>
                    <a:pt x="139700" y="577850"/>
                    <a:pt x="0" y="0"/>
                    <a:pt x="266700" y="44450"/>
                  </a:cubicBezTo>
                  <a:cubicBezTo>
                    <a:pt x="533403" y="88891"/>
                    <a:pt x="711200" y="412750"/>
                    <a:pt x="711200" y="628650"/>
                  </a:cubicBezTo>
                  <a:cubicBezTo>
                    <a:pt x="711200" y="844550"/>
                    <a:pt x="1111250" y="1911350"/>
                    <a:pt x="800100" y="2089150"/>
                  </a:cubicBezTo>
                  <a:cubicBezTo>
                    <a:pt x="488934" y="2266922"/>
                    <a:pt x="266700" y="2044700"/>
                    <a:pt x="266700" y="1644650"/>
                  </a:cubicBezTo>
                  <a:cubicBezTo>
                    <a:pt x="266700" y="1244600"/>
                    <a:pt x="139700" y="577850"/>
                    <a:pt x="139700" y="577850"/>
                  </a:cubicBezTo>
                  <a:close/>
                </a:path>
              </a:pathLst>
            </a:custGeom>
            <a:solidFill>
              <a:schemeClr val="accent1">
                <a:lumMod val="5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任意多边形: 形状 24"/>
            <p:cNvSpPr/>
            <p:nvPr>
              <p:custDataLst>
                <p:tags r:id="rId25"/>
              </p:custDataLst>
            </p:nvPr>
          </p:nvSpPr>
          <p:spPr>
            <a:xfrm>
              <a:off x="3432175" y="2827020"/>
              <a:ext cx="705485" cy="61595"/>
            </a:xfrm>
            <a:custGeom>
              <a:avLst/>
              <a:gdLst/>
              <a:ahLst/>
              <a:cxnLst/>
              <a:rect l="0" t="0" r="0" b="0"/>
              <a:pathLst>
                <a:path w="13335001" h="1168401">
                  <a:moveTo>
                    <a:pt x="889000" y="584200"/>
                  </a:moveTo>
                  <a:cubicBezTo>
                    <a:pt x="889000" y="584200"/>
                    <a:pt x="6013450" y="323850"/>
                    <a:pt x="7340600" y="317500"/>
                  </a:cubicBezTo>
                  <a:cubicBezTo>
                    <a:pt x="8667750" y="311246"/>
                    <a:pt x="9836150" y="0"/>
                    <a:pt x="11074400" y="177800"/>
                  </a:cubicBezTo>
                  <a:cubicBezTo>
                    <a:pt x="12312653" y="355572"/>
                    <a:pt x="13335000" y="533400"/>
                    <a:pt x="12979400" y="711200"/>
                  </a:cubicBezTo>
                  <a:cubicBezTo>
                    <a:pt x="12623816" y="889031"/>
                    <a:pt x="4622800" y="1168400"/>
                    <a:pt x="3289300" y="1117600"/>
                  </a:cubicBezTo>
                  <a:cubicBezTo>
                    <a:pt x="1955798" y="1066837"/>
                    <a:pt x="0" y="1028700"/>
                    <a:pt x="889000" y="584200"/>
                  </a:cubicBezTo>
                  <a:close/>
                </a:path>
              </a:pathLst>
            </a:custGeom>
            <a:solidFill>
              <a:schemeClr val="accent1">
                <a:lumMod val="5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任意多边形: 形状 25"/>
            <p:cNvSpPr/>
            <p:nvPr>
              <p:custDataLst>
                <p:tags r:id="rId26"/>
              </p:custDataLst>
            </p:nvPr>
          </p:nvSpPr>
          <p:spPr>
            <a:xfrm>
              <a:off x="4185285" y="2834640"/>
              <a:ext cx="133985" cy="46355"/>
            </a:xfrm>
            <a:custGeom>
              <a:avLst/>
              <a:gdLst/>
              <a:ahLst/>
              <a:cxnLst/>
              <a:rect l="0" t="0" r="0" b="0"/>
              <a:pathLst>
                <a:path w="2527301" h="876301">
                  <a:moveTo>
                    <a:pt x="755650" y="209550"/>
                  </a:moveTo>
                  <a:cubicBezTo>
                    <a:pt x="755650" y="209550"/>
                    <a:pt x="1416050" y="0"/>
                    <a:pt x="1682750" y="82550"/>
                  </a:cubicBezTo>
                  <a:cubicBezTo>
                    <a:pt x="1949447" y="165106"/>
                    <a:pt x="2527300" y="165100"/>
                    <a:pt x="2216150" y="387350"/>
                  </a:cubicBezTo>
                  <a:cubicBezTo>
                    <a:pt x="1905009" y="609612"/>
                    <a:pt x="1905000" y="876300"/>
                    <a:pt x="1416050" y="831850"/>
                  </a:cubicBezTo>
                  <a:cubicBezTo>
                    <a:pt x="927097" y="787437"/>
                    <a:pt x="0" y="476250"/>
                    <a:pt x="755650" y="209550"/>
                  </a:cubicBezTo>
                  <a:close/>
                </a:path>
              </a:pathLst>
            </a:custGeom>
            <a:solidFill>
              <a:schemeClr val="accent1">
                <a:lumMod val="5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7" name="组合 186"/>
          <p:cNvGrpSpPr>
            <a:grpSpLocks noChangeAspect="1"/>
          </p:cNvGrpSpPr>
          <p:nvPr>
            <p:custDataLst>
              <p:tags r:id="rId27"/>
            </p:custDataLst>
          </p:nvPr>
        </p:nvGrpSpPr>
        <p:grpSpPr>
          <a:xfrm>
            <a:off x="699812" y="4915535"/>
            <a:ext cx="415205" cy="508000"/>
            <a:chOff x="5317490" y="983615"/>
            <a:chExt cx="1557020" cy="1905000"/>
          </a:xfrm>
        </p:grpSpPr>
        <p:sp>
          <p:nvSpPr>
            <p:cNvPr id="188" name="任意多边形: 形状 27"/>
            <p:cNvSpPr/>
            <p:nvPr>
              <p:custDataLst>
                <p:tags r:id="rId28"/>
              </p:custDataLst>
            </p:nvPr>
          </p:nvSpPr>
          <p:spPr>
            <a:xfrm>
              <a:off x="5604510" y="1121410"/>
              <a:ext cx="972185" cy="1367155"/>
            </a:xfrm>
            <a:custGeom>
              <a:avLst/>
              <a:gdLst/>
              <a:ahLst/>
              <a:cxnLst/>
              <a:rect l="0" t="0" r="0" b="0"/>
              <a:pathLst>
                <a:path w="18732501" h="26352501">
                  <a:moveTo>
                    <a:pt x="3657600" y="3200400"/>
                  </a:moveTo>
                  <a:lnTo>
                    <a:pt x="3556000" y="304800"/>
                  </a:lnTo>
                  <a:lnTo>
                    <a:pt x="16865600" y="0"/>
                  </a:lnTo>
                  <a:lnTo>
                    <a:pt x="17526000" y="9791700"/>
                  </a:lnTo>
                  <a:lnTo>
                    <a:pt x="18491200" y="11061700"/>
                  </a:lnTo>
                  <a:lnTo>
                    <a:pt x="18732500" y="25793700"/>
                  </a:lnTo>
                  <a:lnTo>
                    <a:pt x="152400" y="26352500"/>
                  </a:lnTo>
                  <a:lnTo>
                    <a:pt x="0" y="23253700"/>
                  </a:lnTo>
                  <a:lnTo>
                    <a:pt x="14833600" y="22745700"/>
                  </a:lnTo>
                  <a:lnTo>
                    <a:pt x="14528800" y="13398500"/>
                  </a:lnTo>
                  <a:lnTo>
                    <a:pt x="7061200" y="13703300"/>
                  </a:lnTo>
                  <a:lnTo>
                    <a:pt x="6908800" y="10858500"/>
                  </a:lnTo>
                  <a:lnTo>
                    <a:pt x="14528800" y="10553700"/>
                  </a:lnTo>
                  <a:lnTo>
                    <a:pt x="14173200" y="2794000"/>
                  </a:lnTo>
                </a:path>
              </a:pathLst>
            </a:custGeom>
            <a:solidFill>
              <a:schemeClr val="accent1"/>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9" name="任意多边形: 形状 28"/>
            <p:cNvSpPr/>
            <p:nvPr>
              <p:custDataLst>
                <p:tags r:id="rId29"/>
              </p:custDataLst>
            </p:nvPr>
          </p:nvSpPr>
          <p:spPr>
            <a:xfrm>
              <a:off x="5518150" y="2325370"/>
              <a:ext cx="1050290" cy="339090"/>
            </a:xfrm>
            <a:custGeom>
              <a:avLst/>
              <a:gdLst/>
              <a:ahLst/>
              <a:cxnLst/>
              <a:rect l="0" t="0" r="0" b="0"/>
              <a:pathLst>
                <a:path w="20243801" h="6540501">
                  <a:moveTo>
                    <a:pt x="1003300" y="101600"/>
                  </a:moveTo>
                  <a:lnTo>
                    <a:pt x="0" y="6540500"/>
                  </a:lnTo>
                  <a:lnTo>
                    <a:pt x="18580100" y="6388100"/>
                  </a:lnTo>
                  <a:lnTo>
                    <a:pt x="20243800" y="3289300"/>
                  </a:lnTo>
                  <a:lnTo>
                    <a:pt x="1866900" y="3644900"/>
                  </a:lnTo>
                  <a:lnTo>
                    <a:pt x="1460500" y="0"/>
                  </a:lnTo>
                </a:path>
              </a:pathLst>
            </a:custGeom>
            <a:solidFill>
              <a:schemeClr val="accent1">
                <a:lumMod val="75000"/>
              </a:schemeClr>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0" name="任意多边形: 形状 29"/>
            <p:cNvSpPr/>
            <p:nvPr>
              <p:custDataLst>
                <p:tags r:id="rId30"/>
              </p:custDataLst>
            </p:nvPr>
          </p:nvSpPr>
          <p:spPr>
            <a:xfrm>
              <a:off x="6874510" y="2748915"/>
              <a:ext cx="0" cy="0"/>
            </a:xfrm>
            <a:custGeom>
              <a:avLst/>
              <a:gdLst/>
              <a:ahLst/>
              <a:cxnLst/>
              <a:rect l="0" t="0" r="0" b="0"/>
              <a:pathLst>
                <a:path w="1" h="1">
                  <a:moveTo>
                    <a:pt x="0" y="0"/>
                  </a:moveTo>
                  <a:close/>
                </a:path>
              </a:pathLst>
            </a:custGeom>
            <a:solidFill>
              <a:schemeClr val="accent1">
                <a:lumMod val="5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任意多边形: 形状 30"/>
            <p:cNvSpPr/>
            <p:nvPr>
              <p:custDataLst>
                <p:tags r:id="rId31"/>
              </p:custDataLst>
            </p:nvPr>
          </p:nvSpPr>
          <p:spPr>
            <a:xfrm>
              <a:off x="5565140" y="1057910"/>
              <a:ext cx="1103630" cy="1464310"/>
            </a:xfrm>
            <a:custGeom>
              <a:avLst/>
              <a:gdLst/>
              <a:ahLst/>
              <a:cxnLst/>
              <a:rect l="0" t="0" r="0" b="0"/>
              <a:pathLst>
                <a:path w="21272501" h="28219401">
                  <a:moveTo>
                    <a:pt x="20459700" y="27063700"/>
                  </a:moveTo>
                  <a:lnTo>
                    <a:pt x="21272500" y="27063700"/>
                  </a:lnTo>
                  <a:lnTo>
                    <a:pt x="20866100" y="12230100"/>
                  </a:lnTo>
                  <a:lnTo>
                    <a:pt x="19494500" y="10502900"/>
                  </a:lnTo>
                  <a:lnTo>
                    <a:pt x="18948400" y="0"/>
                  </a:lnTo>
                  <a:lnTo>
                    <a:pt x="3454400" y="304800"/>
                  </a:lnTo>
                  <a:lnTo>
                    <a:pt x="3708400" y="4978400"/>
                  </a:lnTo>
                  <a:lnTo>
                    <a:pt x="14427200" y="4876800"/>
                  </a:lnTo>
                  <a:lnTo>
                    <a:pt x="14579600" y="11112500"/>
                  </a:lnTo>
                  <a:lnTo>
                    <a:pt x="7112000" y="11468100"/>
                  </a:lnTo>
                  <a:lnTo>
                    <a:pt x="7162800" y="15481300"/>
                  </a:lnTo>
                  <a:lnTo>
                    <a:pt x="14630400" y="15379700"/>
                  </a:lnTo>
                  <a:lnTo>
                    <a:pt x="14935200" y="22948900"/>
                  </a:lnTo>
                  <a:lnTo>
                    <a:pt x="0" y="23863300"/>
                  </a:lnTo>
                  <a:lnTo>
                    <a:pt x="304800" y="28219400"/>
                  </a:lnTo>
                  <a:lnTo>
                    <a:pt x="19596100" y="27660600"/>
                  </a:lnTo>
                  <a:lnTo>
                    <a:pt x="19545300" y="27012900"/>
                  </a:lnTo>
                  <a:lnTo>
                    <a:pt x="1016000" y="27571700"/>
                  </a:lnTo>
                  <a:lnTo>
                    <a:pt x="812800" y="24523700"/>
                  </a:lnTo>
                  <a:lnTo>
                    <a:pt x="15697200" y="24066500"/>
                  </a:lnTo>
                  <a:lnTo>
                    <a:pt x="15290800" y="14617700"/>
                  </a:lnTo>
                  <a:lnTo>
                    <a:pt x="7823200" y="14973300"/>
                  </a:lnTo>
                  <a:lnTo>
                    <a:pt x="7721600" y="12077700"/>
                  </a:lnTo>
                  <a:lnTo>
                    <a:pt x="15290800" y="11772900"/>
                  </a:lnTo>
                  <a:lnTo>
                    <a:pt x="14935200" y="4114800"/>
                  </a:lnTo>
                  <a:lnTo>
                    <a:pt x="4521200" y="4419600"/>
                  </a:lnTo>
                  <a:lnTo>
                    <a:pt x="4368800" y="1524000"/>
                  </a:lnTo>
                  <a:lnTo>
                    <a:pt x="18338800" y="1219200"/>
                  </a:lnTo>
                  <a:lnTo>
                    <a:pt x="18897600" y="10756900"/>
                  </a:lnTo>
                  <a:lnTo>
                    <a:pt x="20154900" y="12433300"/>
                  </a:lnTo>
                </a:path>
              </a:pathLst>
            </a:custGeom>
            <a:solidFill>
              <a:schemeClr val="accent1">
                <a:lumMod val="50000"/>
              </a:schemeClr>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2" name="任意多边形: 形状 31"/>
            <p:cNvSpPr/>
            <p:nvPr>
              <p:custDataLst>
                <p:tags r:id="rId32"/>
              </p:custDataLst>
            </p:nvPr>
          </p:nvSpPr>
          <p:spPr>
            <a:xfrm>
              <a:off x="5721985" y="983615"/>
              <a:ext cx="694690" cy="73660"/>
            </a:xfrm>
            <a:custGeom>
              <a:avLst/>
              <a:gdLst/>
              <a:ahLst/>
              <a:cxnLst/>
              <a:rect l="0" t="0" r="0" b="0"/>
              <a:pathLst>
                <a:path w="13383918" h="1421887">
                  <a:moveTo>
                    <a:pt x="590171" y="865321"/>
                  </a:moveTo>
                  <a:cubicBezTo>
                    <a:pt x="590171" y="865321"/>
                    <a:pt x="2000252" y="527971"/>
                    <a:pt x="3014220" y="409391"/>
                  </a:cubicBezTo>
                  <a:cubicBezTo>
                    <a:pt x="4028187" y="290816"/>
                    <a:pt x="8036435" y="28480"/>
                    <a:pt x="9608567" y="14269"/>
                  </a:cubicBezTo>
                  <a:cubicBezTo>
                    <a:pt x="11180699" y="0"/>
                    <a:pt x="13376023" y="48826"/>
                    <a:pt x="13379960" y="295218"/>
                  </a:cubicBezTo>
                  <a:cubicBezTo>
                    <a:pt x="13383917" y="541611"/>
                    <a:pt x="13343259" y="586404"/>
                    <a:pt x="12834496" y="685540"/>
                  </a:cubicBezTo>
                  <a:cubicBezTo>
                    <a:pt x="12325740" y="784709"/>
                    <a:pt x="4710180" y="1011384"/>
                    <a:pt x="3494155" y="1052710"/>
                  </a:cubicBezTo>
                  <a:cubicBezTo>
                    <a:pt x="2278133" y="1094112"/>
                    <a:pt x="0" y="1421886"/>
                    <a:pt x="590171" y="865321"/>
                  </a:cubicBezTo>
                  <a:close/>
                </a:path>
              </a:pathLst>
            </a:custGeom>
            <a:solidFill>
              <a:schemeClr val="accent1">
                <a:lumMod val="5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任意多边形: 形状 32"/>
            <p:cNvSpPr/>
            <p:nvPr>
              <p:custDataLst>
                <p:tags r:id="rId33"/>
              </p:custDataLst>
            </p:nvPr>
          </p:nvSpPr>
          <p:spPr>
            <a:xfrm>
              <a:off x="5704840" y="1077595"/>
              <a:ext cx="624840" cy="565150"/>
            </a:xfrm>
            <a:custGeom>
              <a:avLst/>
              <a:gdLst/>
              <a:ahLst/>
              <a:cxnLst/>
              <a:rect l="0" t="0" r="0" b="0"/>
              <a:pathLst>
                <a:path w="12039601" h="10896601">
                  <a:moveTo>
                    <a:pt x="787400" y="0"/>
                  </a:moveTo>
                  <a:lnTo>
                    <a:pt x="0" y="4089400"/>
                  </a:lnTo>
                  <a:lnTo>
                    <a:pt x="431800" y="7518400"/>
                  </a:lnTo>
                  <a:lnTo>
                    <a:pt x="10642600" y="7366000"/>
                  </a:lnTo>
                  <a:lnTo>
                    <a:pt x="10820400" y="10896600"/>
                  </a:lnTo>
                  <a:lnTo>
                    <a:pt x="12039600" y="10871200"/>
                  </a:lnTo>
                  <a:lnTo>
                    <a:pt x="11760200" y="4368800"/>
                  </a:lnTo>
                  <a:lnTo>
                    <a:pt x="1219200" y="4470400"/>
                  </a:lnTo>
                </a:path>
              </a:pathLst>
            </a:custGeom>
            <a:solidFill>
              <a:schemeClr val="accent1">
                <a:lumMod val="75000"/>
              </a:schemeClr>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4" name="任意多边形: 形状 33"/>
            <p:cNvSpPr/>
            <p:nvPr>
              <p:custDataLst>
                <p:tags r:id="rId34"/>
              </p:custDataLst>
            </p:nvPr>
          </p:nvSpPr>
          <p:spPr>
            <a:xfrm>
              <a:off x="5874385" y="1657350"/>
              <a:ext cx="466725" cy="600710"/>
            </a:xfrm>
            <a:custGeom>
              <a:avLst/>
              <a:gdLst/>
              <a:ahLst/>
              <a:cxnLst/>
              <a:rect l="0" t="0" r="0" b="0"/>
              <a:pathLst>
                <a:path w="8991601" h="11582401">
                  <a:moveTo>
                    <a:pt x="1193800" y="0"/>
                  </a:moveTo>
                  <a:lnTo>
                    <a:pt x="0" y="2413000"/>
                  </a:lnTo>
                  <a:lnTo>
                    <a:pt x="203200" y="6172200"/>
                  </a:lnTo>
                  <a:lnTo>
                    <a:pt x="7213600" y="5867400"/>
                  </a:lnTo>
                  <a:lnTo>
                    <a:pt x="6858000" y="11582400"/>
                  </a:lnTo>
                  <a:lnTo>
                    <a:pt x="8991600" y="11582400"/>
                  </a:lnTo>
                  <a:lnTo>
                    <a:pt x="8712200" y="3784600"/>
                  </a:lnTo>
                  <a:lnTo>
                    <a:pt x="1422400" y="3860800"/>
                  </a:lnTo>
                </a:path>
              </a:pathLst>
            </a:custGeom>
            <a:solidFill>
              <a:schemeClr val="accent1">
                <a:lumMod val="75000"/>
              </a:schemeClr>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5" name="任意多边形: 形状 34"/>
            <p:cNvSpPr/>
            <p:nvPr>
              <p:custDataLst>
                <p:tags r:id="rId35"/>
              </p:custDataLst>
            </p:nvPr>
          </p:nvSpPr>
          <p:spPr>
            <a:xfrm>
              <a:off x="5629275" y="1077595"/>
              <a:ext cx="701040" cy="570865"/>
            </a:xfrm>
            <a:custGeom>
              <a:avLst/>
              <a:gdLst/>
              <a:ahLst/>
              <a:cxnLst/>
              <a:rect l="0" t="0" r="0" b="0"/>
              <a:pathLst>
                <a:path w="13512801" h="10998201">
                  <a:moveTo>
                    <a:pt x="0" y="5537200"/>
                  </a:moveTo>
                  <a:lnTo>
                    <a:pt x="2286000" y="0"/>
                  </a:lnTo>
                  <a:lnTo>
                    <a:pt x="2336800" y="1778000"/>
                  </a:lnTo>
                  <a:lnTo>
                    <a:pt x="660400" y="5511800"/>
                  </a:lnTo>
                  <a:lnTo>
                    <a:pt x="736600" y="6197600"/>
                  </a:lnTo>
                  <a:lnTo>
                    <a:pt x="2362200" y="2971800"/>
                  </a:lnTo>
                  <a:lnTo>
                    <a:pt x="2463800" y="4191000"/>
                  </a:lnTo>
                  <a:lnTo>
                    <a:pt x="762000" y="6934200"/>
                  </a:lnTo>
                  <a:lnTo>
                    <a:pt x="889000" y="7747000"/>
                  </a:lnTo>
                  <a:lnTo>
                    <a:pt x="2489200" y="4572000"/>
                  </a:lnTo>
                  <a:lnTo>
                    <a:pt x="3022600" y="4572000"/>
                  </a:lnTo>
                  <a:lnTo>
                    <a:pt x="1117600" y="8280400"/>
                  </a:lnTo>
                  <a:lnTo>
                    <a:pt x="2032000" y="8382000"/>
                  </a:lnTo>
                  <a:lnTo>
                    <a:pt x="3784600" y="4521200"/>
                  </a:lnTo>
                  <a:lnTo>
                    <a:pt x="4622800" y="4521200"/>
                  </a:lnTo>
                  <a:lnTo>
                    <a:pt x="3200400" y="8280400"/>
                  </a:lnTo>
                  <a:lnTo>
                    <a:pt x="4216400" y="8280400"/>
                  </a:lnTo>
                  <a:lnTo>
                    <a:pt x="5384800" y="4521200"/>
                  </a:lnTo>
                  <a:lnTo>
                    <a:pt x="6451600" y="4546600"/>
                  </a:lnTo>
                  <a:lnTo>
                    <a:pt x="5156200" y="8331200"/>
                  </a:lnTo>
                  <a:lnTo>
                    <a:pt x="6121400" y="8305800"/>
                  </a:lnTo>
                  <a:lnTo>
                    <a:pt x="7239000" y="4521200"/>
                  </a:lnTo>
                  <a:lnTo>
                    <a:pt x="8178800" y="4546600"/>
                  </a:lnTo>
                  <a:lnTo>
                    <a:pt x="7112000" y="8255000"/>
                  </a:lnTo>
                  <a:lnTo>
                    <a:pt x="8331200" y="8102600"/>
                  </a:lnTo>
                  <a:lnTo>
                    <a:pt x="9144000" y="4495800"/>
                  </a:lnTo>
                  <a:lnTo>
                    <a:pt x="10185400" y="4495800"/>
                  </a:lnTo>
                  <a:lnTo>
                    <a:pt x="9220200" y="8102600"/>
                  </a:lnTo>
                  <a:lnTo>
                    <a:pt x="10236200" y="8077200"/>
                  </a:lnTo>
                  <a:lnTo>
                    <a:pt x="10922000" y="4470400"/>
                  </a:lnTo>
                  <a:lnTo>
                    <a:pt x="12166600" y="4419600"/>
                  </a:lnTo>
                  <a:lnTo>
                    <a:pt x="10896600" y="8026400"/>
                  </a:lnTo>
                  <a:lnTo>
                    <a:pt x="11049000" y="8255000"/>
                  </a:lnTo>
                  <a:lnTo>
                    <a:pt x="12776200" y="4394200"/>
                  </a:lnTo>
                  <a:lnTo>
                    <a:pt x="13182600" y="4419600"/>
                  </a:lnTo>
                  <a:lnTo>
                    <a:pt x="13309600" y="5613400"/>
                  </a:lnTo>
                  <a:lnTo>
                    <a:pt x="11049000" y="8509000"/>
                  </a:lnTo>
                  <a:lnTo>
                    <a:pt x="11074400" y="8864600"/>
                  </a:lnTo>
                  <a:lnTo>
                    <a:pt x="13360400" y="6477000"/>
                  </a:lnTo>
                  <a:lnTo>
                    <a:pt x="13309600" y="8229600"/>
                  </a:lnTo>
                  <a:lnTo>
                    <a:pt x="11049000" y="9271000"/>
                  </a:lnTo>
                  <a:lnTo>
                    <a:pt x="11023600" y="9829800"/>
                  </a:lnTo>
                  <a:lnTo>
                    <a:pt x="13462000" y="8915400"/>
                  </a:lnTo>
                  <a:lnTo>
                    <a:pt x="13335000" y="10083800"/>
                  </a:lnTo>
                  <a:lnTo>
                    <a:pt x="11150600" y="10312400"/>
                  </a:lnTo>
                  <a:lnTo>
                    <a:pt x="11125200" y="10668000"/>
                  </a:lnTo>
                  <a:lnTo>
                    <a:pt x="13512800" y="10490200"/>
                  </a:lnTo>
                  <a:lnTo>
                    <a:pt x="13436600" y="10972800"/>
                  </a:lnTo>
                  <a:lnTo>
                    <a:pt x="10363200" y="10998200"/>
                  </a:lnTo>
                  <a:lnTo>
                    <a:pt x="10210800" y="8813800"/>
                  </a:lnTo>
                  <a:lnTo>
                    <a:pt x="762000" y="9194800"/>
                  </a:lnTo>
                  <a:lnTo>
                    <a:pt x="25400" y="5664200"/>
                  </a:lnTo>
                </a:path>
              </a:pathLst>
            </a:custGeom>
            <a:solidFill>
              <a:schemeClr val="accent1">
                <a:lumMod val="50000"/>
              </a:schemeClr>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6" name="任意多边形: 形状 35"/>
            <p:cNvSpPr/>
            <p:nvPr>
              <p:custDataLst>
                <p:tags r:id="rId36"/>
              </p:custDataLst>
            </p:nvPr>
          </p:nvSpPr>
          <p:spPr>
            <a:xfrm>
              <a:off x="5804535" y="1656080"/>
              <a:ext cx="541655" cy="615315"/>
            </a:xfrm>
            <a:custGeom>
              <a:avLst/>
              <a:gdLst/>
              <a:ahLst/>
              <a:cxnLst/>
              <a:rect l="0" t="0" r="0" b="0"/>
              <a:pathLst>
                <a:path w="10439401" h="11861801">
                  <a:moveTo>
                    <a:pt x="0" y="3530600"/>
                  </a:moveTo>
                  <a:lnTo>
                    <a:pt x="2514600" y="0"/>
                  </a:lnTo>
                  <a:lnTo>
                    <a:pt x="2540000" y="1346200"/>
                  </a:lnTo>
                  <a:lnTo>
                    <a:pt x="558800" y="3810000"/>
                  </a:lnTo>
                  <a:lnTo>
                    <a:pt x="533400" y="4622800"/>
                  </a:lnTo>
                  <a:lnTo>
                    <a:pt x="2565400" y="2590800"/>
                  </a:lnTo>
                  <a:lnTo>
                    <a:pt x="2667000" y="3759200"/>
                  </a:lnTo>
                  <a:lnTo>
                    <a:pt x="584200" y="5334000"/>
                  </a:lnTo>
                  <a:lnTo>
                    <a:pt x="635000" y="5994400"/>
                  </a:lnTo>
                  <a:lnTo>
                    <a:pt x="3124200" y="3911600"/>
                  </a:lnTo>
                  <a:lnTo>
                    <a:pt x="3810000" y="3860800"/>
                  </a:lnTo>
                  <a:lnTo>
                    <a:pt x="787400" y="7035800"/>
                  </a:lnTo>
                  <a:lnTo>
                    <a:pt x="2184400" y="7035800"/>
                  </a:lnTo>
                  <a:lnTo>
                    <a:pt x="4470400" y="3911600"/>
                  </a:lnTo>
                  <a:lnTo>
                    <a:pt x="5867400" y="3886200"/>
                  </a:lnTo>
                  <a:lnTo>
                    <a:pt x="3479800" y="7112000"/>
                  </a:lnTo>
                  <a:lnTo>
                    <a:pt x="4749800" y="7035800"/>
                  </a:lnTo>
                  <a:lnTo>
                    <a:pt x="6756400" y="3810000"/>
                  </a:lnTo>
                  <a:lnTo>
                    <a:pt x="8153400" y="3835400"/>
                  </a:lnTo>
                  <a:lnTo>
                    <a:pt x="6121400" y="6908800"/>
                  </a:lnTo>
                  <a:lnTo>
                    <a:pt x="7213600" y="6908800"/>
                  </a:lnTo>
                  <a:lnTo>
                    <a:pt x="9017000" y="3784600"/>
                  </a:lnTo>
                  <a:lnTo>
                    <a:pt x="9956800" y="3708400"/>
                  </a:lnTo>
                  <a:lnTo>
                    <a:pt x="7848600" y="6934200"/>
                  </a:lnTo>
                  <a:lnTo>
                    <a:pt x="7797800" y="7543800"/>
                  </a:lnTo>
                  <a:lnTo>
                    <a:pt x="10109200" y="4749800"/>
                  </a:lnTo>
                  <a:lnTo>
                    <a:pt x="10236200" y="6807200"/>
                  </a:lnTo>
                  <a:lnTo>
                    <a:pt x="7797800" y="8001000"/>
                  </a:lnTo>
                  <a:lnTo>
                    <a:pt x="7823200" y="8813800"/>
                  </a:lnTo>
                  <a:lnTo>
                    <a:pt x="10261600" y="7899400"/>
                  </a:lnTo>
                  <a:lnTo>
                    <a:pt x="10261600" y="8864600"/>
                  </a:lnTo>
                  <a:lnTo>
                    <a:pt x="7924800" y="9474200"/>
                  </a:lnTo>
                  <a:lnTo>
                    <a:pt x="7797800" y="10337800"/>
                  </a:lnTo>
                  <a:lnTo>
                    <a:pt x="10337800" y="9931400"/>
                  </a:lnTo>
                  <a:lnTo>
                    <a:pt x="10388600" y="10820400"/>
                  </a:lnTo>
                  <a:lnTo>
                    <a:pt x="7797800" y="10998200"/>
                  </a:lnTo>
                  <a:lnTo>
                    <a:pt x="7696200" y="11607800"/>
                  </a:lnTo>
                  <a:lnTo>
                    <a:pt x="10439400" y="11404600"/>
                  </a:lnTo>
                  <a:lnTo>
                    <a:pt x="10439400" y="11709400"/>
                  </a:lnTo>
                  <a:lnTo>
                    <a:pt x="7188200" y="11861800"/>
                  </a:lnTo>
                  <a:lnTo>
                    <a:pt x="7213600" y="7721600"/>
                  </a:lnTo>
                  <a:lnTo>
                    <a:pt x="228600" y="8001000"/>
                  </a:lnTo>
                </a:path>
              </a:pathLst>
            </a:custGeom>
            <a:solidFill>
              <a:schemeClr val="accent1">
                <a:lumMod val="50000"/>
              </a:schemeClr>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7" name="任意多边形: 形状 36"/>
            <p:cNvSpPr/>
            <p:nvPr>
              <p:custDataLst>
                <p:tags r:id="rId37"/>
              </p:custDataLst>
            </p:nvPr>
          </p:nvSpPr>
          <p:spPr>
            <a:xfrm>
              <a:off x="5723255" y="1875155"/>
              <a:ext cx="60325" cy="147320"/>
            </a:xfrm>
            <a:custGeom>
              <a:avLst/>
              <a:gdLst/>
              <a:ahLst/>
              <a:cxnLst/>
              <a:rect l="0" t="0" r="0" b="0"/>
              <a:pathLst>
                <a:path w="1168401" h="2844821">
                  <a:moveTo>
                    <a:pt x="228600" y="1244620"/>
                  </a:moveTo>
                  <a:cubicBezTo>
                    <a:pt x="228600" y="1244620"/>
                    <a:pt x="0" y="152420"/>
                    <a:pt x="304800" y="76220"/>
                  </a:cubicBezTo>
                  <a:cubicBezTo>
                    <a:pt x="609595" y="0"/>
                    <a:pt x="787400" y="431820"/>
                    <a:pt x="863600" y="965220"/>
                  </a:cubicBezTo>
                  <a:cubicBezTo>
                    <a:pt x="939798" y="1498620"/>
                    <a:pt x="1168400" y="2235220"/>
                    <a:pt x="965200" y="2540020"/>
                  </a:cubicBezTo>
                  <a:cubicBezTo>
                    <a:pt x="762000" y="2844820"/>
                    <a:pt x="508000" y="2565420"/>
                    <a:pt x="406400" y="2057420"/>
                  </a:cubicBezTo>
                  <a:cubicBezTo>
                    <a:pt x="304800" y="1549420"/>
                    <a:pt x="228600" y="1244620"/>
                    <a:pt x="228600" y="1244620"/>
                  </a:cubicBezTo>
                  <a:close/>
                </a:path>
              </a:pathLst>
            </a:custGeom>
            <a:solidFill>
              <a:schemeClr val="accent1">
                <a:lumMod val="5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任意多边形: 形状 37"/>
            <p:cNvSpPr/>
            <p:nvPr>
              <p:custDataLst>
                <p:tags r:id="rId38"/>
              </p:custDataLst>
            </p:nvPr>
          </p:nvSpPr>
          <p:spPr>
            <a:xfrm>
              <a:off x="5559425" y="1395095"/>
              <a:ext cx="48895" cy="153035"/>
            </a:xfrm>
            <a:custGeom>
              <a:avLst/>
              <a:gdLst/>
              <a:ahLst/>
              <a:cxnLst/>
              <a:rect l="0" t="0" r="0" b="0"/>
              <a:pathLst>
                <a:path w="939801" h="2946401">
                  <a:moveTo>
                    <a:pt x="254000" y="1752600"/>
                  </a:moveTo>
                  <a:lnTo>
                    <a:pt x="101600" y="711200"/>
                  </a:lnTo>
                  <a:cubicBezTo>
                    <a:pt x="101600" y="711200"/>
                    <a:pt x="0" y="0"/>
                    <a:pt x="228600" y="101600"/>
                  </a:cubicBezTo>
                  <a:cubicBezTo>
                    <a:pt x="457205" y="203190"/>
                    <a:pt x="457200" y="228600"/>
                    <a:pt x="558800" y="609600"/>
                  </a:cubicBezTo>
                  <a:cubicBezTo>
                    <a:pt x="660391" y="990602"/>
                    <a:pt x="736600" y="1701800"/>
                    <a:pt x="787400" y="2006600"/>
                  </a:cubicBezTo>
                  <a:cubicBezTo>
                    <a:pt x="838188" y="2311402"/>
                    <a:pt x="939800" y="2946400"/>
                    <a:pt x="685800" y="2895600"/>
                  </a:cubicBezTo>
                  <a:cubicBezTo>
                    <a:pt x="431800" y="2844800"/>
                    <a:pt x="304800" y="2057400"/>
                    <a:pt x="254000" y="1752600"/>
                  </a:cubicBezTo>
                  <a:close/>
                </a:path>
              </a:pathLst>
            </a:custGeom>
            <a:solidFill>
              <a:schemeClr val="accent1">
                <a:lumMod val="5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任意多边形: 形状 38"/>
            <p:cNvSpPr/>
            <p:nvPr>
              <p:custDataLst>
                <p:tags r:id="rId39"/>
              </p:custDataLst>
            </p:nvPr>
          </p:nvSpPr>
          <p:spPr>
            <a:xfrm>
              <a:off x="6574790" y="1160780"/>
              <a:ext cx="53975" cy="467995"/>
            </a:xfrm>
            <a:custGeom>
              <a:avLst/>
              <a:gdLst/>
              <a:ahLst/>
              <a:cxnLst/>
              <a:rect l="0" t="0" r="0" b="0"/>
              <a:pathLst>
                <a:path w="1041401" h="9017001">
                  <a:moveTo>
                    <a:pt x="76200" y="2540000"/>
                  </a:moveTo>
                  <a:cubicBezTo>
                    <a:pt x="76200" y="2540000"/>
                    <a:pt x="0" y="965200"/>
                    <a:pt x="50800" y="584200"/>
                  </a:cubicBezTo>
                  <a:cubicBezTo>
                    <a:pt x="101569" y="203196"/>
                    <a:pt x="482600" y="0"/>
                    <a:pt x="558800" y="609600"/>
                  </a:cubicBezTo>
                  <a:cubicBezTo>
                    <a:pt x="635053" y="1219193"/>
                    <a:pt x="787400" y="5029200"/>
                    <a:pt x="863600" y="6299200"/>
                  </a:cubicBezTo>
                  <a:cubicBezTo>
                    <a:pt x="939719" y="7569205"/>
                    <a:pt x="1041400" y="8255000"/>
                    <a:pt x="965200" y="8534400"/>
                  </a:cubicBezTo>
                  <a:cubicBezTo>
                    <a:pt x="888975" y="8813794"/>
                    <a:pt x="508000" y="9017000"/>
                    <a:pt x="406400" y="8001000"/>
                  </a:cubicBezTo>
                  <a:cubicBezTo>
                    <a:pt x="304809" y="6984999"/>
                    <a:pt x="76200" y="2540000"/>
                    <a:pt x="76200" y="2540000"/>
                  </a:cubicBezTo>
                  <a:close/>
                </a:path>
              </a:pathLst>
            </a:custGeom>
            <a:solidFill>
              <a:schemeClr val="accent1">
                <a:lumMod val="5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任意多边形: 形状 39"/>
            <p:cNvSpPr/>
            <p:nvPr>
              <p:custDataLst>
                <p:tags r:id="rId40"/>
              </p:custDataLst>
            </p:nvPr>
          </p:nvSpPr>
          <p:spPr>
            <a:xfrm>
              <a:off x="6684645" y="1711960"/>
              <a:ext cx="64770" cy="723265"/>
            </a:xfrm>
            <a:custGeom>
              <a:avLst/>
              <a:gdLst/>
              <a:ahLst/>
              <a:cxnLst/>
              <a:rect l="0" t="0" r="0" b="0"/>
              <a:pathLst>
                <a:path w="1244604" h="13944601">
                  <a:moveTo>
                    <a:pt x="0" y="406400"/>
                  </a:moveTo>
                  <a:cubicBezTo>
                    <a:pt x="0" y="406400"/>
                    <a:pt x="431800" y="12115800"/>
                    <a:pt x="482600" y="12725400"/>
                  </a:cubicBezTo>
                  <a:cubicBezTo>
                    <a:pt x="533363" y="13335003"/>
                    <a:pt x="1143000" y="13944600"/>
                    <a:pt x="1193800" y="13360400"/>
                  </a:cubicBezTo>
                  <a:cubicBezTo>
                    <a:pt x="1244603" y="12776200"/>
                    <a:pt x="762000" y="4826000"/>
                    <a:pt x="685800" y="3530600"/>
                  </a:cubicBezTo>
                  <a:cubicBezTo>
                    <a:pt x="609519" y="2235205"/>
                    <a:pt x="660400" y="0"/>
                    <a:pt x="0" y="406400"/>
                  </a:cubicBezTo>
                  <a:close/>
                </a:path>
              </a:pathLst>
            </a:custGeom>
            <a:solidFill>
              <a:schemeClr val="accent1">
                <a:lumMod val="5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任意多边形: 形状 40"/>
            <p:cNvSpPr/>
            <p:nvPr>
              <p:custDataLst>
                <p:tags r:id="rId41"/>
              </p:custDataLst>
            </p:nvPr>
          </p:nvSpPr>
          <p:spPr>
            <a:xfrm>
              <a:off x="5393055" y="2300605"/>
              <a:ext cx="1187450" cy="515620"/>
            </a:xfrm>
            <a:custGeom>
              <a:avLst/>
              <a:gdLst/>
              <a:ahLst/>
              <a:cxnLst/>
              <a:rect l="0" t="0" r="0" b="0"/>
              <a:pathLst>
                <a:path w="22885401" h="9931401">
                  <a:moveTo>
                    <a:pt x="0" y="5207000"/>
                  </a:moveTo>
                  <a:lnTo>
                    <a:pt x="3352800" y="0"/>
                  </a:lnTo>
                  <a:lnTo>
                    <a:pt x="3403600" y="1117600"/>
                  </a:lnTo>
                  <a:lnTo>
                    <a:pt x="558800" y="5461000"/>
                  </a:lnTo>
                  <a:lnTo>
                    <a:pt x="660400" y="6070600"/>
                  </a:lnTo>
                  <a:lnTo>
                    <a:pt x="3454400" y="1651000"/>
                  </a:lnTo>
                  <a:lnTo>
                    <a:pt x="3556000" y="2616200"/>
                  </a:lnTo>
                  <a:lnTo>
                    <a:pt x="812800" y="7061200"/>
                  </a:lnTo>
                  <a:lnTo>
                    <a:pt x="1041400" y="7950200"/>
                  </a:lnTo>
                  <a:lnTo>
                    <a:pt x="3556000" y="3581400"/>
                  </a:lnTo>
                  <a:lnTo>
                    <a:pt x="3683000" y="4165600"/>
                  </a:lnTo>
                  <a:lnTo>
                    <a:pt x="4191000" y="4191000"/>
                  </a:lnTo>
                  <a:lnTo>
                    <a:pt x="1905000" y="8890000"/>
                  </a:lnTo>
                  <a:lnTo>
                    <a:pt x="3149600" y="8966200"/>
                  </a:lnTo>
                  <a:lnTo>
                    <a:pt x="5181600" y="4191000"/>
                  </a:lnTo>
                  <a:lnTo>
                    <a:pt x="6248400" y="4140200"/>
                  </a:lnTo>
                  <a:lnTo>
                    <a:pt x="4343400" y="8839200"/>
                  </a:lnTo>
                  <a:lnTo>
                    <a:pt x="5461000" y="8813800"/>
                  </a:lnTo>
                  <a:lnTo>
                    <a:pt x="7416800" y="4140200"/>
                  </a:lnTo>
                  <a:lnTo>
                    <a:pt x="8686800" y="4038600"/>
                  </a:lnTo>
                  <a:lnTo>
                    <a:pt x="6527800" y="8813800"/>
                  </a:lnTo>
                  <a:lnTo>
                    <a:pt x="7721600" y="8763000"/>
                  </a:lnTo>
                  <a:lnTo>
                    <a:pt x="9753600" y="4013200"/>
                  </a:lnTo>
                  <a:lnTo>
                    <a:pt x="10998200" y="4013200"/>
                  </a:lnTo>
                  <a:lnTo>
                    <a:pt x="8966200" y="8788400"/>
                  </a:lnTo>
                  <a:lnTo>
                    <a:pt x="9982200" y="8712200"/>
                  </a:lnTo>
                  <a:lnTo>
                    <a:pt x="11760200" y="4013200"/>
                  </a:lnTo>
                  <a:lnTo>
                    <a:pt x="12928600" y="3937000"/>
                  </a:lnTo>
                  <a:lnTo>
                    <a:pt x="11201400" y="8610600"/>
                  </a:lnTo>
                  <a:lnTo>
                    <a:pt x="12014200" y="8610600"/>
                  </a:lnTo>
                  <a:lnTo>
                    <a:pt x="13843000" y="3962400"/>
                  </a:lnTo>
                  <a:lnTo>
                    <a:pt x="14935200" y="3860800"/>
                  </a:lnTo>
                  <a:lnTo>
                    <a:pt x="12979400" y="8636000"/>
                  </a:lnTo>
                  <a:lnTo>
                    <a:pt x="13919200" y="8610600"/>
                  </a:lnTo>
                  <a:lnTo>
                    <a:pt x="15900400" y="3886200"/>
                  </a:lnTo>
                  <a:lnTo>
                    <a:pt x="17043400" y="3835400"/>
                  </a:lnTo>
                  <a:lnTo>
                    <a:pt x="15036800" y="8559800"/>
                  </a:lnTo>
                  <a:lnTo>
                    <a:pt x="15875000" y="8610600"/>
                  </a:lnTo>
                  <a:lnTo>
                    <a:pt x="18059400" y="3835400"/>
                  </a:lnTo>
                  <a:lnTo>
                    <a:pt x="19151600" y="3759200"/>
                  </a:lnTo>
                  <a:lnTo>
                    <a:pt x="16840200" y="8509000"/>
                  </a:lnTo>
                  <a:lnTo>
                    <a:pt x="17805400" y="8534400"/>
                  </a:lnTo>
                  <a:lnTo>
                    <a:pt x="19989800" y="3683000"/>
                  </a:lnTo>
                  <a:lnTo>
                    <a:pt x="20878800" y="3708400"/>
                  </a:lnTo>
                  <a:lnTo>
                    <a:pt x="18872200" y="8534400"/>
                  </a:lnTo>
                  <a:lnTo>
                    <a:pt x="19888200" y="8458200"/>
                  </a:lnTo>
                  <a:lnTo>
                    <a:pt x="21869400" y="3733800"/>
                  </a:lnTo>
                  <a:lnTo>
                    <a:pt x="22885400" y="3657600"/>
                  </a:lnTo>
                  <a:lnTo>
                    <a:pt x="20548600" y="9067800"/>
                  </a:lnTo>
                  <a:lnTo>
                    <a:pt x="660400" y="9931400"/>
                  </a:lnTo>
                </a:path>
              </a:pathLst>
            </a:custGeom>
            <a:solidFill>
              <a:schemeClr val="accent1">
                <a:lumMod val="50000"/>
              </a:schemeClr>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2" name="任意多边形: 形状 41"/>
            <p:cNvSpPr/>
            <p:nvPr>
              <p:custDataLst>
                <p:tags r:id="rId42"/>
              </p:custDataLst>
            </p:nvPr>
          </p:nvSpPr>
          <p:spPr>
            <a:xfrm>
              <a:off x="5317490" y="2602865"/>
              <a:ext cx="69850" cy="194945"/>
            </a:xfrm>
            <a:custGeom>
              <a:avLst/>
              <a:gdLst/>
              <a:ahLst/>
              <a:cxnLst/>
              <a:rect l="0" t="0" r="0" b="0"/>
              <a:pathLst>
                <a:path w="1346201" h="3759201">
                  <a:moveTo>
                    <a:pt x="279400" y="1752600"/>
                  </a:moveTo>
                  <a:cubicBezTo>
                    <a:pt x="279400" y="1752600"/>
                    <a:pt x="0" y="457200"/>
                    <a:pt x="152400" y="228600"/>
                  </a:cubicBezTo>
                  <a:cubicBezTo>
                    <a:pt x="304800" y="0"/>
                    <a:pt x="558800" y="279400"/>
                    <a:pt x="711200" y="711200"/>
                  </a:cubicBezTo>
                  <a:cubicBezTo>
                    <a:pt x="863600" y="1143000"/>
                    <a:pt x="1346200" y="3251200"/>
                    <a:pt x="1219200" y="3429000"/>
                  </a:cubicBezTo>
                  <a:cubicBezTo>
                    <a:pt x="1092193" y="3606794"/>
                    <a:pt x="762000" y="3759200"/>
                    <a:pt x="609600" y="3048000"/>
                  </a:cubicBezTo>
                  <a:cubicBezTo>
                    <a:pt x="457259" y="2336788"/>
                    <a:pt x="279400" y="1752600"/>
                    <a:pt x="279400" y="1752600"/>
                  </a:cubicBezTo>
                  <a:close/>
                </a:path>
              </a:pathLst>
            </a:custGeom>
            <a:solidFill>
              <a:schemeClr val="accent1">
                <a:lumMod val="5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任意多边形: 形状 42"/>
            <p:cNvSpPr/>
            <p:nvPr>
              <p:custDataLst>
                <p:tags r:id="rId43"/>
              </p:custDataLst>
            </p:nvPr>
          </p:nvSpPr>
          <p:spPr>
            <a:xfrm>
              <a:off x="5501005" y="2825115"/>
              <a:ext cx="803910" cy="63500"/>
            </a:xfrm>
            <a:custGeom>
              <a:avLst/>
              <a:gdLst/>
              <a:ahLst/>
              <a:cxnLst/>
              <a:rect l="0" t="0" r="0" b="0"/>
              <a:pathLst>
                <a:path w="15494001" h="1219176">
                  <a:moveTo>
                    <a:pt x="889000" y="533375"/>
                  </a:moveTo>
                  <a:cubicBezTo>
                    <a:pt x="889000" y="533375"/>
                    <a:pt x="12090400" y="101575"/>
                    <a:pt x="13436600" y="50775"/>
                  </a:cubicBezTo>
                  <a:cubicBezTo>
                    <a:pt x="14782802" y="0"/>
                    <a:pt x="15494000" y="25375"/>
                    <a:pt x="15341600" y="304775"/>
                  </a:cubicBezTo>
                  <a:cubicBezTo>
                    <a:pt x="15189202" y="584175"/>
                    <a:pt x="15392400" y="634975"/>
                    <a:pt x="14224000" y="761975"/>
                  </a:cubicBezTo>
                  <a:cubicBezTo>
                    <a:pt x="13055592" y="888904"/>
                    <a:pt x="2794000" y="1219175"/>
                    <a:pt x="1930400" y="1142975"/>
                  </a:cubicBezTo>
                  <a:cubicBezTo>
                    <a:pt x="1066797" y="1066812"/>
                    <a:pt x="0" y="1066775"/>
                    <a:pt x="889000" y="533375"/>
                  </a:cubicBezTo>
                  <a:close/>
                </a:path>
              </a:pathLst>
            </a:custGeom>
            <a:solidFill>
              <a:schemeClr val="accent1">
                <a:lumMod val="5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任意多边形: 形状 43"/>
            <p:cNvSpPr/>
            <p:nvPr>
              <p:custDataLst>
                <p:tags r:id="rId44"/>
              </p:custDataLst>
            </p:nvPr>
          </p:nvSpPr>
          <p:spPr>
            <a:xfrm>
              <a:off x="6346825" y="2813685"/>
              <a:ext cx="100330" cy="35560"/>
            </a:xfrm>
            <a:custGeom>
              <a:avLst/>
              <a:gdLst/>
              <a:ahLst/>
              <a:cxnLst/>
              <a:rect l="0" t="0" r="0" b="0"/>
              <a:pathLst>
                <a:path w="1930401" h="685829">
                  <a:moveTo>
                    <a:pt x="228600" y="381000"/>
                  </a:moveTo>
                  <a:cubicBezTo>
                    <a:pt x="228600" y="381000"/>
                    <a:pt x="1168400" y="0"/>
                    <a:pt x="1473200" y="101600"/>
                  </a:cubicBezTo>
                  <a:cubicBezTo>
                    <a:pt x="1778009" y="203175"/>
                    <a:pt x="1930400" y="330200"/>
                    <a:pt x="1778000" y="482600"/>
                  </a:cubicBezTo>
                  <a:cubicBezTo>
                    <a:pt x="1625600" y="635000"/>
                    <a:pt x="1524000" y="635000"/>
                    <a:pt x="1168400" y="660400"/>
                  </a:cubicBezTo>
                  <a:cubicBezTo>
                    <a:pt x="812803" y="685828"/>
                    <a:pt x="0" y="533400"/>
                    <a:pt x="228600" y="381000"/>
                  </a:cubicBezTo>
                  <a:close/>
                </a:path>
              </a:pathLst>
            </a:custGeom>
            <a:solidFill>
              <a:schemeClr val="accent1">
                <a:lumMod val="5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5" name="文本框 204"/>
          <p:cNvSpPr txBox="1"/>
          <p:nvPr>
            <p:custDataLst>
              <p:tags r:id="rId45"/>
            </p:custDataLst>
          </p:nvPr>
        </p:nvSpPr>
        <p:spPr>
          <a:xfrm>
            <a:off x="1364615" y="597535"/>
            <a:ext cx="7617460" cy="5962015"/>
          </a:xfrm>
          <a:prstGeom prst="rect">
            <a:avLst/>
          </a:prstGeom>
          <a:noFill/>
          <a:ln>
            <a:solidFill>
              <a:schemeClr val="accent2">
                <a:lumMod val="40000"/>
                <a:lumOff val="60000"/>
              </a:schemeClr>
            </a:solidFill>
            <a:prstDash val="sysDot"/>
          </a:ln>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2665"/>
              </a:spcBef>
              <a:spcAft>
                <a:spcPts val="0"/>
              </a:spcAft>
              <a:buSzPct val="100000"/>
              <a:buNone/>
            </a:pPr>
            <a:r>
              <a:rPr lang="zh-CN" altLang="en-US" sz="2200" spc="30" dirty="0">
                <a:ln w="3175">
                  <a:noFill/>
                  <a:prstDash val="dash"/>
                </a:ln>
                <a:solidFill>
                  <a:schemeClr val="accent2">
                    <a:lumMod val="60000"/>
                    <a:lumOff val="40000"/>
                  </a:schemeClr>
                </a:solidFill>
                <a:latin typeface="微软雅黑" panose="020B0503020204020204" pitchFamily="34" charset="-122"/>
                <a:ea typeface="微软雅黑" panose="020B0503020204020204" pitchFamily="34" charset="-122"/>
                <a:sym typeface="+mn-ea"/>
              </a:rPr>
              <a:t>连花清瘟胶囊</a:t>
            </a:r>
            <a:r>
              <a:rPr lang="zh-CN" altLang="en-US" sz="2200" spc="30" dirty="0">
                <a:ln w="3175">
                  <a:noFill/>
                  <a:prstDash val="dash"/>
                </a:ln>
                <a:solidFill>
                  <a:schemeClr val="bg1"/>
                </a:solidFill>
                <a:latin typeface="微软雅黑" panose="020B0503020204020204" pitchFamily="34" charset="-122"/>
                <a:ea typeface="微软雅黑" panose="020B0503020204020204" pitchFamily="34" charset="-122"/>
                <a:sym typeface="+mn-ea"/>
              </a:rPr>
              <a:t>主要成分：连翘、金银花、麻黄（炙）、苦杏仁（炒）、石膏、板蓝根等。清瘟解毒，宣肺泄热。可用于新冠病毒性肺炎轻型、普通型引起的发热、咳嗽、乏力等</a:t>
            </a:r>
            <a:endParaRPr lang="zh-CN" altLang="en-US" sz="2200" spc="30" dirty="0">
              <a:ln w="3175">
                <a:noFill/>
                <a:prstDash val="dash"/>
              </a:ln>
              <a:solidFill>
                <a:schemeClr val="bg1"/>
              </a:solidFill>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spc="30" dirty="0">
                <a:ln w="3175">
                  <a:noFill/>
                  <a:prstDash val="dash"/>
                </a:ln>
                <a:solidFill>
                  <a:schemeClr val="accent2">
                    <a:lumMod val="60000"/>
                    <a:lumOff val="40000"/>
                  </a:schemeClr>
                </a:solidFill>
                <a:latin typeface="微软雅黑" panose="020B0503020204020204" pitchFamily="34" charset="-122"/>
                <a:ea typeface="微软雅黑" panose="020B0503020204020204" pitchFamily="34" charset="-122"/>
                <a:sym typeface="+mn-ea"/>
              </a:rPr>
              <a:t>双黄连口服液</a:t>
            </a:r>
            <a:r>
              <a:rPr lang="zh-CN" altLang="en-US" sz="2200" spc="30" dirty="0">
                <a:ln w="3175">
                  <a:noFill/>
                  <a:prstDash val="dash"/>
                </a:ln>
                <a:solidFill>
                  <a:schemeClr val="bg1"/>
                </a:solidFill>
                <a:latin typeface="微软雅黑" panose="020B0503020204020204" pitchFamily="34" charset="-122"/>
                <a:ea typeface="微软雅黑" panose="020B0503020204020204" pitchFamily="34" charset="-122"/>
                <a:sym typeface="+mn-ea"/>
              </a:rPr>
              <a:t>由金银花、黄芩、连翘三味中药组成。双黄连口服液具有广谱抗病毒、抑菌、提高机体免疫功能的作用，是目前有效的广谱抗病毒药物之一。具有疏风解表、清热解毒之功效。用于外感风热所致的感冒，症见发热，咳嗽，咽痛。</a:t>
            </a:r>
            <a:endParaRPr lang="zh-CN" altLang="en-US" sz="2200" spc="30" dirty="0">
              <a:ln w="3175">
                <a:noFill/>
                <a:prstDash val="dash"/>
              </a:ln>
              <a:solidFill>
                <a:schemeClr val="bg1"/>
              </a:solidFill>
              <a:latin typeface="微软雅黑" panose="020B0503020204020204" pitchFamily="34" charset="-122"/>
              <a:ea typeface="微软雅黑" panose="020B0503020204020204" pitchFamily="34" charset="-122"/>
              <a:sym typeface="+mn-ea"/>
            </a:endParaRPr>
          </a:p>
          <a:p>
            <a:pPr marL="0" lvl="0" indent="0" algn="l" fontAlgn="ctr">
              <a:lnSpc>
                <a:spcPct val="130000"/>
              </a:lnSpc>
              <a:spcBef>
                <a:spcPts val="2665"/>
              </a:spcBef>
              <a:spcAft>
                <a:spcPts val="0"/>
              </a:spcAft>
              <a:buSzPct val="100000"/>
              <a:buNone/>
            </a:pPr>
            <a:r>
              <a:rPr lang="zh-CN" altLang="en-US" sz="2200" spc="30" dirty="0">
                <a:ln w="3175">
                  <a:noFill/>
                  <a:prstDash val="dash"/>
                </a:ln>
                <a:solidFill>
                  <a:schemeClr val="accent2">
                    <a:lumMod val="60000"/>
                    <a:lumOff val="40000"/>
                  </a:schemeClr>
                </a:solidFill>
                <a:latin typeface="微软雅黑" panose="020B0503020204020204" pitchFamily="34" charset="-122"/>
                <a:ea typeface="微软雅黑" panose="020B0503020204020204" pitchFamily="34" charset="-122"/>
                <a:sym typeface="+mn-ea"/>
              </a:rPr>
              <a:t>金黄清感颗粒</a:t>
            </a:r>
            <a:r>
              <a:rPr lang="zh-CN" altLang="en-US" sz="2200" spc="30" dirty="0">
                <a:ln w="3175">
                  <a:noFill/>
                  <a:prstDash val="dash"/>
                </a:ln>
                <a:solidFill>
                  <a:schemeClr val="bg1"/>
                </a:solidFill>
                <a:latin typeface="微软雅黑" panose="020B0503020204020204" pitchFamily="34" charset="-122"/>
                <a:ea typeface="微软雅黑" panose="020B0503020204020204" pitchFamily="34" charset="-122"/>
                <a:sym typeface="+mn-ea"/>
              </a:rPr>
              <a:t>主要成分：金银花、浙贝母、黄芩、牛蒡子、青蒿等。清凉解表，清热解毒。用于感冒发热，头痛咳嗽，咽喉疼痛。可用于轻型、普通型新型冠状病毒肺炎引起的发热、咳嗽、乏力等。</a:t>
            </a:r>
            <a:endParaRPr lang="zh-CN" altLang="en-US" sz="2200" spc="30" dirty="0">
              <a:ln w="3175">
                <a:noFill/>
                <a:prstDash val="dash"/>
              </a:ln>
              <a:solidFill>
                <a:schemeClr val="bg1"/>
              </a:solidFill>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8_1*i*7"/>
  <p:tag name="KSO_WM_TEMPLATE_CATEGORY" val="mixed"/>
  <p:tag name="KSO_WM_TEMPLATE_INDEX" val="20202558"/>
  <p:tag name="KSO_WM_UNIT_LAYERLEVEL" val="1"/>
  <p:tag name="KSO_WM_TAG_VERSION" val="1.0"/>
  <p:tag name="KSO_WM_BEAUTIFY_FLAG" val="#wm#"/>
  <p:tag name="KSO_WM_UNIT_TYPE" val="i"/>
  <p:tag name="KSO_WM_UNIT_INDEX" val="7"/>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8_1*i*8"/>
  <p:tag name="KSO_WM_TEMPLATE_CATEGORY" val="mixed"/>
  <p:tag name="KSO_WM_TEMPLATE_INDEX" val="20202558"/>
  <p:tag name="KSO_WM_UNIT_LAYERLEVEL" val="1"/>
  <p:tag name="KSO_WM_TAG_VERSION" val="1.0"/>
  <p:tag name="KSO_WM_BEAUTIFY_FLAG" val="#wm#"/>
  <p:tag name="KSO_WM_UNIT_TYPE" val="i"/>
  <p:tag name="KSO_WM_UNIT_INDEX" val="8"/>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8_1*i*9"/>
  <p:tag name="KSO_WM_TEMPLATE_CATEGORY" val="mixed"/>
  <p:tag name="KSO_WM_TEMPLATE_INDEX" val="20202558"/>
  <p:tag name="KSO_WM_UNIT_LAYERLEVEL" val="1"/>
  <p:tag name="KSO_WM_TAG_VERSION" val="1.0"/>
  <p:tag name="KSO_WM_BEAUTIFY_FLAG" val="#wm#"/>
  <p:tag name="KSO_WM_UNIT_TYPE" val="i"/>
  <p:tag name="KSO_WM_UNIT_INDEX" val="9"/>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8_1*i*10"/>
  <p:tag name="KSO_WM_TEMPLATE_CATEGORY" val="mixed"/>
  <p:tag name="KSO_WM_TEMPLATE_INDEX" val="20202558"/>
  <p:tag name="KSO_WM_UNIT_LAYERLEVEL" val="1"/>
  <p:tag name="KSO_WM_TAG_VERSION" val="1.0"/>
  <p:tag name="KSO_WM_BEAUTIFY_FLAG" val="#wm#"/>
  <p:tag name="KSO_WM_UNIT_TYPE" val="i"/>
  <p:tag name="KSO_WM_UNIT_INDEX" val="10"/>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8_1*i*11"/>
  <p:tag name="KSO_WM_TEMPLATE_CATEGORY" val="mixed"/>
  <p:tag name="KSO_WM_TEMPLATE_INDEX" val="20202558"/>
  <p:tag name="KSO_WM_UNIT_LAYERLEVEL" val="1"/>
  <p:tag name="KSO_WM_TAG_VERSION" val="1.0"/>
  <p:tag name="KSO_WM_BEAUTIFY_FLAG" val="#wm#"/>
  <p:tag name="KSO_WM_UNIT_TYPE" val="i"/>
  <p:tag name="KSO_WM_UNIT_INDEX" val="1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8_1*i*12"/>
  <p:tag name="KSO_WM_TEMPLATE_CATEGORY" val="mixed"/>
  <p:tag name="KSO_WM_TEMPLATE_INDEX" val="20202558"/>
  <p:tag name="KSO_WM_UNIT_LAYERLEVEL" val="1"/>
  <p:tag name="KSO_WM_TAG_VERSION" val="1.0"/>
  <p:tag name="KSO_WM_BEAUTIFY_FLAG" val="#wm#"/>
  <p:tag name="KSO_WM_UNIT_TYPE" val="i"/>
  <p:tag name="KSO_WM_UNIT_INDEX" val="12"/>
</p:tagLst>
</file>

<file path=ppt/tags/tag16.xml><?xml version="1.0" encoding="utf-8"?>
<p:tagLst xmlns:p="http://schemas.openxmlformats.org/presentationml/2006/main">
  <p:tag name="KSO_WM_UNIT_TEXTBOXSTYLE_SHAPETYPE" val="1"/>
  <p:tag name="KSO_WM_UNIT_TEXTBOXSTYLE_ADJUSTLEFT" val="0_184.722"/>
  <p:tag name="KSO_WM_UNIT_TEXTBOXSTYLE_ADJUSTTOP" val="0_288.65"/>
  <p:tag name="KSO_WM_UNIT_TEXTBOXSTYLE_DECORATEINDEX" val="2"/>
  <p:tag name="KSO_WM_UNIT_HIGHLIGHT" val="0"/>
  <p:tag name="KSO_WM_UNIT_COMPATIBLE" val="0"/>
  <p:tag name="KSO_WM_UNIT_DIAGRAM_ISNUMVISUAL" val="0"/>
  <p:tag name="KSO_WM_UNIT_DIAGRAM_IS_NEED_ADD_PATH_ANIM" val="0"/>
  <p:tag name="KSO_WM_UNIT_DIAGRAM_ISREFERUNIT" val="0"/>
  <p:tag name="KSO_WM_UNIT_ID" val="mixed20202558_1*i*13"/>
  <p:tag name="KSO_WM_TEMPLATE_CATEGORY" val="mixed"/>
  <p:tag name="KSO_WM_TEMPLATE_INDEX" val="20202558"/>
  <p:tag name="KSO_WM_UNIT_LAYERLEVEL" val="1"/>
  <p:tag name="KSO_WM_TAG_VERSION" val="1.0"/>
  <p:tag name="KSO_WM_BEAUTIFY_FLAG" val="#wm#"/>
  <p:tag name="KSO_WM_UNIT_TYPE" val="i"/>
  <p:tag name="KSO_WM_UNIT_INDEX" val="13"/>
  <p:tag name="KSO_WM_UNIT_TEXTBOXSTYLE_GUID" val="{ddac9e60-59d6-4f93-91f3-94b584f43d1d}"/>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8_1*i*14"/>
  <p:tag name="KSO_WM_TEMPLATE_CATEGORY" val="mixed"/>
  <p:tag name="KSO_WM_TEMPLATE_INDEX" val="20202558"/>
  <p:tag name="KSO_WM_UNIT_LAYERLEVEL" val="1"/>
  <p:tag name="KSO_WM_TAG_VERSION" val="1.0"/>
  <p:tag name="KSO_WM_BEAUTIFY_FLAG" val="#wm#"/>
  <p:tag name="KSO_WM_UNIT_TYPE" val="i"/>
  <p:tag name="KSO_WM_UNIT_INDEX" val="14"/>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8_1*i*15"/>
  <p:tag name="KSO_WM_TEMPLATE_CATEGORY" val="mixed"/>
  <p:tag name="KSO_WM_TEMPLATE_INDEX" val="20202558"/>
  <p:tag name="KSO_WM_UNIT_LAYERLEVEL" val="1"/>
  <p:tag name="KSO_WM_TAG_VERSION" val="1.0"/>
  <p:tag name="KSO_WM_BEAUTIFY_FLAG" val="#wm#"/>
  <p:tag name="KSO_WM_UNIT_TYPE" val="i"/>
  <p:tag name="KSO_WM_UNIT_INDEX" val="15"/>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8_1*i*16"/>
  <p:tag name="KSO_WM_TEMPLATE_CATEGORY" val="mixed"/>
  <p:tag name="KSO_WM_TEMPLATE_INDEX" val="20202558"/>
  <p:tag name="KSO_WM_UNIT_LAYERLEVEL" val="1"/>
  <p:tag name="KSO_WM_TAG_VERSION" val="1.0"/>
  <p:tag name="KSO_WM_BEAUTIFY_FLAG" val="#wm#"/>
  <p:tag name="KSO_WM_UNIT_TYPE" val="i"/>
  <p:tag name="KSO_WM_UNIT_INDEX" val="16"/>
</p:tagLst>
</file>

<file path=ppt/tags/tag2.xml><?xml version="1.0" encoding="utf-8"?>
<p:tagLst xmlns:p="http://schemas.openxmlformats.org/presentationml/2006/main">
  <p:tag name="KSO_WM_UNIT_PLACING_PICTURE_USER_VIEWPORT" val="{&quot;height&quot;:4270,&quot;width&quot;:6400}"/>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8_1*i*17"/>
  <p:tag name="KSO_WM_TEMPLATE_CATEGORY" val="mixed"/>
  <p:tag name="KSO_WM_TEMPLATE_INDEX" val="20202558"/>
  <p:tag name="KSO_WM_UNIT_LAYERLEVEL" val="1"/>
  <p:tag name="KSO_WM_TAG_VERSION" val="1.0"/>
  <p:tag name="KSO_WM_BEAUTIFY_FLAG" val="#wm#"/>
  <p:tag name="KSO_WM_UNIT_TYPE" val="i"/>
  <p:tag name="KSO_WM_UNIT_INDEX" val="17"/>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8_1*i*18"/>
  <p:tag name="KSO_WM_TEMPLATE_CATEGORY" val="mixed"/>
  <p:tag name="KSO_WM_TEMPLATE_INDEX" val="20202558"/>
  <p:tag name="KSO_WM_UNIT_LAYERLEVEL" val="1"/>
  <p:tag name="KSO_WM_TAG_VERSION" val="1.0"/>
  <p:tag name="KSO_WM_BEAUTIFY_FLAG" val="#wm#"/>
  <p:tag name="KSO_WM_UNIT_TYPE" val="i"/>
  <p:tag name="KSO_WM_UNIT_INDEX" val="18"/>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8_1*i*19"/>
  <p:tag name="KSO_WM_TEMPLATE_CATEGORY" val="mixed"/>
  <p:tag name="KSO_WM_TEMPLATE_INDEX" val="20202558"/>
  <p:tag name="KSO_WM_UNIT_LAYERLEVEL" val="1"/>
  <p:tag name="KSO_WM_TAG_VERSION" val="1.0"/>
  <p:tag name="KSO_WM_BEAUTIFY_FLAG" val="#wm#"/>
  <p:tag name="KSO_WM_UNIT_TYPE" val="i"/>
  <p:tag name="KSO_WM_UNIT_INDEX" val="19"/>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8_1*i*20"/>
  <p:tag name="KSO_WM_TEMPLATE_CATEGORY" val="mixed"/>
  <p:tag name="KSO_WM_TEMPLATE_INDEX" val="20202558"/>
  <p:tag name="KSO_WM_UNIT_LAYERLEVEL" val="1"/>
  <p:tag name="KSO_WM_TAG_VERSION" val="1.0"/>
  <p:tag name="KSO_WM_BEAUTIFY_FLAG" val="#wm#"/>
  <p:tag name="KSO_WM_UNIT_TYPE" val="i"/>
  <p:tag name="KSO_WM_UNIT_INDEX" val="20"/>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8_1*i*21"/>
  <p:tag name="KSO_WM_TEMPLATE_CATEGORY" val="mixed"/>
  <p:tag name="KSO_WM_TEMPLATE_INDEX" val="20202558"/>
  <p:tag name="KSO_WM_UNIT_LAYERLEVEL" val="1"/>
  <p:tag name="KSO_WM_TAG_VERSION" val="1.0"/>
  <p:tag name="KSO_WM_BEAUTIFY_FLAG" val="#wm#"/>
  <p:tag name="KSO_WM_UNIT_TYPE" val="i"/>
  <p:tag name="KSO_WM_UNIT_INDEX" val="2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8_1*i*22"/>
  <p:tag name="KSO_WM_TEMPLATE_CATEGORY" val="mixed"/>
  <p:tag name="KSO_WM_TEMPLATE_INDEX" val="20202558"/>
  <p:tag name="KSO_WM_UNIT_LAYERLEVEL" val="1"/>
  <p:tag name="KSO_WM_TAG_VERSION" val="1.0"/>
  <p:tag name="KSO_WM_BEAUTIFY_FLAG" val="#wm#"/>
  <p:tag name="KSO_WM_UNIT_TYPE" val="i"/>
  <p:tag name="KSO_WM_UNIT_INDEX" val="22"/>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8_1*i*23"/>
  <p:tag name="KSO_WM_TEMPLATE_CATEGORY" val="mixed"/>
  <p:tag name="KSO_WM_TEMPLATE_INDEX" val="20202558"/>
  <p:tag name="KSO_WM_UNIT_LAYERLEVEL" val="1"/>
  <p:tag name="KSO_WM_TAG_VERSION" val="1.0"/>
  <p:tag name="KSO_WM_BEAUTIFY_FLAG" val="#wm#"/>
  <p:tag name="KSO_WM_UNIT_TYPE" val="i"/>
  <p:tag name="KSO_WM_UNIT_INDEX" val="23"/>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8_1*i*24"/>
  <p:tag name="KSO_WM_TEMPLATE_CATEGORY" val="mixed"/>
  <p:tag name="KSO_WM_TEMPLATE_INDEX" val="20202558"/>
  <p:tag name="KSO_WM_UNIT_LAYERLEVEL" val="1"/>
  <p:tag name="KSO_WM_TAG_VERSION" val="1.0"/>
  <p:tag name="KSO_WM_BEAUTIFY_FLAG" val="#wm#"/>
  <p:tag name="KSO_WM_UNIT_TYPE" val="i"/>
  <p:tag name="KSO_WM_UNIT_INDEX" val="24"/>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8_1*i*25"/>
  <p:tag name="KSO_WM_TEMPLATE_CATEGORY" val="mixed"/>
  <p:tag name="KSO_WM_TEMPLATE_INDEX" val="20202558"/>
  <p:tag name="KSO_WM_UNIT_LAYERLEVEL" val="1"/>
  <p:tag name="KSO_WM_TAG_VERSION" val="1.0"/>
  <p:tag name="KSO_WM_BEAUTIFY_FLAG" val="#wm#"/>
  <p:tag name="KSO_WM_UNIT_TYPE" val="i"/>
  <p:tag name="KSO_WM_UNIT_INDEX" val="25"/>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8_1*i*26"/>
  <p:tag name="KSO_WM_TEMPLATE_CATEGORY" val="mixed"/>
  <p:tag name="KSO_WM_TEMPLATE_INDEX" val="20202558"/>
  <p:tag name="KSO_WM_UNIT_LAYERLEVEL" val="1"/>
  <p:tag name="KSO_WM_TAG_VERSION" val="1.0"/>
  <p:tag name="KSO_WM_BEAUTIFY_FLAG" val="#wm#"/>
  <p:tag name="KSO_WM_UNIT_TYPE" val="i"/>
  <p:tag name="KSO_WM_UNIT_INDEX" val="26"/>
</p:tagLst>
</file>

<file path=ppt/tags/tag3.xml><?xml version="1.0" encoding="utf-8"?>
<p:tagLst xmlns:p="http://schemas.openxmlformats.org/presentationml/2006/main">
  <p:tag name="KSO_WM_UNIT_PLACING_PICTURE_USER_VIEWPORT" val="{&quot;height&quot;:7640,&quot;width&quot;:16000}"/>
</p:tagLst>
</file>

<file path=ppt/tags/tag30.xml><?xml version="1.0" encoding="utf-8"?>
<p:tagLst xmlns:p="http://schemas.openxmlformats.org/presentationml/2006/main">
  <p:tag name="KSO_WM_UNIT_TEXTBOXSTYLE_SHAPETYPE" val="1"/>
  <p:tag name="KSO_WM_UNIT_TEXTBOXSTYLE_ADJUSTLEFT" val="0_369.334"/>
  <p:tag name="KSO_WM_UNIT_TEXTBOXSTYLE_ADJUSTTOP" val="0_286.35"/>
  <p:tag name="KSO_WM_UNIT_TEXTBOXSTYLE_DECORATEINDEX" val="3"/>
  <p:tag name="KSO_WM_UNIT_HIGHLIGHT" val="0"/>
  <p:tag name="KSO_WM_UNIT_COMPATIBLE" val="0"/>
  <p:tag name="KSO_WM_UNIT_DIAGRAM_ISNUMVISUAL" val="0"/>
  <p:tag name="KSO_WM_UNIT_DIAGRAM_IS_NEED_ADD_PATH_ANIM" val="0"/>
  <p:tag name="KSO_WM_UNIT_DIAGRAM_ISREFERUNIT" val="0"/>
  <p:tag name="KSO_WM_UNIT_ID" val="mixed20202558_1*i*27"/>
  <p:tag name="KSO_WM_TEMPLATE_CATEGORY" val="mixed"/>
  <p:tag name="KSO_WM_TEMPLATE_INDEX" val="20202558"/>
  <p:tag name="KSO_WM_UNIT_LAYERLEVEL" val="1"/>
  <p:tag name="KSO_WM_TAG_VERSION" val="1.0"/>
  <p:tag name="KSO_WM_BEAUTIFY_FLAG" val="#wm#"/>
  <p:tag name="KSO_WM_UNIT_TYPE" val="i"/>
  <p:tag name="KSO_WM_UNIT_INDEX" val="27"/>
  <p:tag name="KSO_WM_UNIT_TEXTBOXSTYLE_GUID" val="{ddac9e60-59d6-4f93-91f3-94b584f43d1d}"/>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8_1*i*28"/>
  <p:tag name="KSO_WM_TEMPLATE_CATEGORY" val="mixed"/>
  <p:tag name="KSO_WM_TEMPLATE_INDEX" val="20202558"/>
  <p:tag name="KSO_WM_UNIT_LAYERLEVEL" val="1"/>
  <p:tag name="KSO_WM_TAG_VERSION" val="1.0"/>
  <p:tag name="KSO_WM_BEAUTIFY_FLAG" val="#wm#"/>
  <p:tag name="KSO_WM_UNIT_TYPE" val="i"/>
  <p:tag name="KSO_WM_UNIT_INDEX" val="28"/>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8_1*i*29"/>
  <p:tag name="KSO_WM_TEMPLATE_CATEGORY" val="mixed"/>
  <p:tag name="KSO_WM_TEMPLATE_INDEX" val="20202558"/>
  <p:tag name="KSO_WM_UNIT_LAYERLEVEL" val="1"/>
  <p:tag name="KSO_WM_TAG_VERSION" val="1.0"/>
  <p:tag name="KSO_WM_BEAUTIFY_FLAG" val="#wm#"/>
  <p:tag name="KSO_WM_UNIT_TYPE" val="i"/>
  <p:tag name="KSO_WM_UNIT_INDEX" val="29"/>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8_1*i*30"/>
  <p:tag name="KSO_WM_TEMPLATE_CATEGORY" val="mixed"/>
  <p:tag name="KSO_WM_TEMPLATE_INDEX" val="20202558"/>
  <p:tag name="KSO_WM_UNIT_LAYERLEVEL" val="1"/>
  <p:tag name="KSO_WM_TAG_VERSION" val="1.0"/>
  <p:tag name="KSO_WM_BEAUTIFY_FLAG" val="#wm#"/>
  <p:tag name="KSO_WM_UNIT_TYPE" val="i"/>
  <p:tag name="KSO_WM_UNIT_INDEX" val="30"/>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8_1*i*31"/>
  <p:tag name="KSO_WM_TEMPLATE_CATEGORY" val="mixed"/>
  <p:tag name="KSO_WM_TEMPLATE_INDEX" val="20202558"/>
  <p:tag name="KSO_WM_UNIT_LAYERLEVEL" val="1"/>
  <p:tag name="KSO_WM_TAG_VERSION" val="1.0"/>
  <p:tag name="KSO_WM_BEAUTIFY_FLAG" val="#wm#"/>
  <p:tag name="KSO_WM_UNIT_TYPE" val="i"/>
  <p:tag name="KSO_WM_UNIT_INDEX" val="3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8_1*i*32"/>
  <p:tag name="KSO_WM_TEMPLATE_CATEGORY" val="mixed"/>
  <p:tag name="KSO_WM_TEMPLATE_INDEX" val="20202558"/>
  <p:tag name="KSO_WM_UNIT_LAYERLEVEL" val="1"/>
  <p:tag name="KSO_WM_TAG_VERSION" val="1.0"/>
  <p:tag name="KSO_WM_BEAUTIFY_FLAG" val="#wm#"/>
  <p:tag name="KSO_WM_UNIT_TYPE" val="i"/>
  <p:tag name="KSO_WM_UNIT_INDEX" val="32"/>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8_1*i*33"/>
  <p:tag name="KSO_WM_TEMPLATE_CATEGORY" val="mixed"/>
  <p:tag name="KSO_WM_TEMPLATE_INDEX" val="20202558"/>
  <p:tag name="KSO_WM_UNIT_LAYERLEVEL" val="1"/>
  <p:tag name="KSO_WM_TAG_VERSION" val="1.0"/>
  <p:tag name="KSO_WM_BEAUTIFY_FLAG" val="#wm#"/>
  <p:tag name="KSO_WM_UNIT_TYPE" val="i"/>
  <p:tag name="KSO_WM_UNIT_INDEX" val="33"/>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8_1*i*34"/>
  <p:tag name="KSO_WM_TEMPLATE_CATEGORY" val="mixed"/>
  <p:tag name="KSO_WM_TEMPLATE_INDEX" val="20202558"/>
  <p:tag name="KSO_WM_UNIT_LAYERLEVEL" val="1"/>
  <p:tag name="KSO_WM_TAG_VERSION" val="1.0"/>
  <p:tag name="KSO_WM_BEAUTIFY_FLAG" val="#wm#"/>
  <p:tag name="KSO_WM_UNIT_TYPE" val="i"/>
  <p:tag name="KSO_WM_UNIT_INDEX" val="34"/>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8_1*i*35"/>
  <p:tag name="KSO_WM_TEMPLATE_CATEGORY" val="mixed"/>
  <p:tag name="KSO_WM_TEMPLATE_INDEX" val="20202558"/>
  <p:tag name="KSO_WM_UNIT_LAYERLEVEL" val="1"/>
  <p:tag name="KSO_WM_TAG_VERSION" val="1.0"/>
  <p:tag name="KSO_WM_BEAUTIFY_FLAG" val="#wm#"/>
  <p:tag name="KSO_WM_UNIT_TYPE" val="i"/>
  <p:tag name="KSO_WM_UNIT_INDEX" val="35"/>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8_1*i*36"/>
  <p:tag name="KSO_WM_TEMPLATE_CATEGORY" val="mixed"/>
  <p:tag name="KSO_WM_TEMPLATE_INDEX" val="20202558"/>
  <p:tag name="KSO_WM_UNIT_LAYERLEVEL" val="1"/>
  <p:tag name="KSO_WM_TAG_VERSION" val="1.0"/>
  <p:tag name="KSO_WM_BEAUTIFY_FLAG" val="#wm#"/>
  <p:tag name="KSO_WM_UNIT_TYPE" val="i"/>
  <p:tag name="KSO_WM_UNIT_INDEX" val="36"/>
</p:tagLst>
</file>

<file path=ppt/tags/tag4.xml><?xml version="1.0" encoding="utf-8"?>
<p:tagLst xmlns:p="http://schemas.openxmlformats.org/presentationml/2006/main">
  <p:tag name="KSO_WM_UNIT_TEXTBOXSTYLE_SHAPETYPE" val="1"/>
  <p:tag name="KSO_WM_UNIT_TEXTBOXSTYLE_ADJUSTLEFT" val="0_31.44512"/>
  <p:tag name="KSO_WM_UNIT_TEXTBOXSTYLE_ADJUSTTOP" val="0_285.4"/>
  <p:tag name="KSO_WM_UNIT_TEXTBOXSTYLE_DECORATEINDEX" val="1"/>
  <p:tag name="KSO_WM_UNIT_HIGHLIGHT" val="0"/>
  <p:tag name="KSO_WM_UNIT_COMPATIBLE" val="0"/>
  <p:tag name="KSO_WM_UNIT_DIAGRAM_ISNUMVISUAL" val="0"/>
  <p:tag name="KSO_WM_UNIT_DIAGRAM_IS_NEED_ADD_PATH_ANIM" val="0"/>
  <p:tag name="KSO_WM_UNIT_DIAGRAM_ISREFERUNIT" val="0"/>
  <p:tag name="KSO_WM_UNIT_ID" val="mixed20202558_1*i*1"/>
  <p:tag name="KSO_WM_TEMPLATE_CATEGORY" val="mixed"/>
  <p:tag name="KSO_WM_TEMPLATE_INDEX" val="20202558"/>
  <p:tag name="KSO_WM_UNIT_LAYERLEVEL" val="1"/>
  <p:tag name="KSO_WM_TAG_VERSION" val="1.0"/>
  <p:tag name="KSO_WM_BEAUTIFY_FLAG" val="#wm#"/>
  <p:tag name="KSO_WM_UNIT_TYPE" val="i"/>
  <p:tag name="KSO_WM_UNIT_INDEX" val="1"/>
  <p:tag name="KSO_WM_UNIT_TEXTBOXSTYLE_GUID" val="{ddac9e60-59d6-4f93-91f3-94b584f43d1d}"/>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8_1*i*37"/>
  <p:tag name="KSO_WM_TEMPLATE_CATEGORY" val="mixed"/>
  <p:tag name="KSO_WM_TEMPLATE_INDEX" val="20202558"/>
  <p:tag name="KSO_WM_UNIT_LAYERLEVEL" val="1"/>
  <p:tag name="KSO_WM_TAG_VERSION" val="1.0"/>
  <p:tag name="KSO_WM_BEAUTIFY_FLAG" val="#wm#"/>
  <p:tag name="KSO_WM_UNIT_TYPE" val="i"/>
  <p:tag name="KSO_WM_UNIT_INDEX" val="37"/>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8_1*i*38"/>
  <p:tag name="KSO_WM_TEMPLATE_CATEGORY" val="mixed"/>
  <p:tag name="KSO_WM_TEMPLATE_INDEX" val="20202558"/>
  <p:tag name="KSO_WM_UNIT_LAYERLEVEL" val="1"/>
  <p:tag name="KSO_WM_TAG_VERSION" val="1.0"/>
  <p:tag name="KSO_WM_BEAUTIFY_FLAG" val="#wm#"/>
  <p:tag name="KSO_WM_UNIT_TYPE" val="i"/>
  <p:tag name="KSO_WM_UNIT_INDEX" val="38"/>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8_1*i*39"/>
  <p:tag name="KSO_WM_TEMPLATE_CATEGORY" val="mixed"/>
  <p:tag name="KSO_WM_TEMPLATE_INDEX" val="20202558"/>
  <p:tag name="KSO_WM_UNIT_LAYERLEVEL" val="1"/>
  <p:tag name="KSO_WM_TAG_VERSION" val="1.0"/>
  <p:tag name="KSO_WM_BEAUTIFY_FLAG" val="#wm#"/>
  <p:tag name="KSO_WM_UNIT_TYPE" val="i"/>
  <p:tag name="KSO_WM_UNIT_INDEX" val="39"/>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8_1*i*40"/>
  <p:tag name="KSO_WM_TEMPLATE_CATEGORY" val="mixed"/>
  <p:tag name="KSO_WM_TEMPLATE_INDEX" val="20202558"/>
  <p:tag name="KSO_WM_UNIT_LAYERLEVEL" val="1"/>
  <p:tag name="KSO_WM_TAG_VERSION" val="1.0"/>
  <p:tag name="KSO_WM_BEAUTIFY_FLAG" val="#wm#"/>
  <p:tag name="KSO_WM_UNIT_TYPE" val="i"/>
  <p:tag name="KSO_WM_UNIT_INDEX" val="40"/>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8_1*i*41"/>
  <p:tag name="KSO_WM_TEMPLATE_CATEGORY" val="mixed"/>
  <p:tag name="KSO_WM_TEMPLATE_INDEX" val="20202558"/>
  <p:tag name="KSO_WM_UNIT_LAYERLEVEL" val="1"/>
  <p:tag name="KSO_WM_TAG_VERSION" val="1.0"/>
  <p:tag name="KSO_WM_BEAUTIFY_FLAG" val="#wm#"/>
  <p:tag name="KSO_WM_UNIT_TYPE" val="i"/>
  <p:tag name="KSO_WM_UNIT_INDEX" val="4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8_1*i*42"/>
  <p:tag name="KSO_WM_TEMPLATE_CATEGORY" val="mixed"/>
  <p:tag name="KSO_WM_TEMPLATE_INDEX" val="20202558"/>
  <p:tag name="KSO_WM_UNIT_LAYERLEVEL" val="1"/>
  <p:tag name="KSO_WM_TAG_VERSION" val="1.0"/>
  <p:tag name="KSO_WM_BEAUTIFY_FLAG" val="#wm#"/>
  <p:tag name="KSO_WM_UNIT_TYPE" val="i"/>
  <p:tag name="KSO_WM_UNIT_INDEX" val="42"/>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8_1*i*43"/>
  <p:tag name="KSO_WM_TEMPLATE_CATEGORY" val="mixed"/>
  <p:tag name="KSO_WM_TEMPLATE_INDEX" val="20202558"/>
  <p:tag name="KSO_WM_UNIT_LAYERLEVEL" val="1"/>
  <p:tag name="KSO_WM_TAG_VERSION" val="1.0"/>
  <p:tag name="KSO_WM_BEAUTIFY_FLAG" val="#wm#"/>
  <p:tag name="KSO_WM_UNIT_TYPE" val="i"/>
  <p:tag name="KSO_WM_UNIT_INDEX" val="43"/>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8_1*i*44"/>
  <p:tag name="KSO_WM_TEMPLATE_CATEGORY" val="mixed"/>
  <p:tag name="KSO_WM_TEMPLATE_INDEX" val="20202558"/>
  <p:tag name="KSO_WM_UNIT_LAYERLEVEL" val="1"/>
  <p:tag name="KSO_WM_TAG_VERSION" val="1.0"/>
  <p:tag name="KSO_WM_BEAUTIFY_FLAG" val="#wm#"/>
  <p:tag name="KSO_WM_UNIT_TYPE" val="i"/>
  <p:tag name="KSO_WM_UNIT_INDEX" val="44"/>
</p:tagLst>
</file>

<file path=ppt/tags/tag48.xml><?xml version="1.0" encoding="utf-8"?>
<p:tagLst xmlns:p="http://schemas.openxmlformats.org/presentationml/2006/main">
  <p:tag name="KSO_WM_UNIT_TEXTBOXSTYLE_SHAPETYPE" val="0"/>
  <p:tag name="KSO_WM_UNIT_TEXTBOXSTYLE_TEMPLATETYPE" val="9"/>
  <p:tag name="KSO_WM_UNIT_HIGHLIGHT" val="0"/>
  <p:tag name="KSO_WM_UNIT_COMPATIBLE" val="0"/>
  <p:tag name="KSO_WM_UNIT_DIAGRAM_ISNUMVISUAL" val="0"/>
  <p:tag name="KSO_WM_UNIT_DIAGRAM_IS_NEED_ADD_PATH_ANIM" val="0"/>
  <p:tag name="KSO_WM_UNIT_DIAGRAM_ISREFERUNIT" val="0"/>
  <p:tag name="KSO_WM_UNIT_ID" val="mixed20202558_1*f*1"/>
  <p:tag name="KSO_WM_TEMPLATE_CATEGORY" val="mixed"/>
  <p:tag name="KSO_WM_TEMPLATE_INDEX" val="20202558"/>
  <p:tag name="KSO_WM_UNIT_LAYERLEVEL" val="1"/>
  <p:tag name="KSO_WM_TAG_VERSION" val="1.0"/>
  <p:tag name="KSO_WM_BEAUTIFY_FLAG" val="#wm#"/>
  <p:tag name="KSO_WM_UNIT_PRESET_TEXT" val="我们能实现，图文排版，让我们能实现，图文排版，让图图片&#13;您的正文已经经简明扼要，字字珠玑。&#13;您的正文已经经简明扼要，字字珠玑。&#13;您的正文已经经简明扼要，字字珠玑。&#13;您的正文已经经简明扼要，字字珠玑。&#13;我们能实现，图文排版，让我们能实现，图文排版，让图图片"/>
  <p:tag name="KSO_WM_UNIT_NOCLEAR" val="1"/>
  <p:tag name="KSO_WM_UNIT_SHOW_EDIT_AREA_INDICATION" val="0"/>
  <p:tag name="KSO_WM_UNIT_VALUE" val="234"/>
  <p:tag name="KSO_WM_UNIT_TYPE" val="f"/>
  <p:tag name="KSO_WM_UNIT_INDEX" val="1"/>
  <p:tag name="KSO_WM_UNIT_TEXTBOXSTYLE_GUID" val="{ddac9e60-59d6-4f93-91f3-94b584f43d1d}"/>
  <p:tag name="KSO_WM_UNIT_TEXTBOXSTYLE_TEMPLATEID" val="3139450"/>
  <p:tag name="KSO_WM_UNIT_TEXTBOXSTYLE_TYPE" val="8"/>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8_1*i*2"/>
  <p:tag name="KSO_WM_TEMPLATE_CATEGORY" val="mixed"/>
  <p:tag name="KSO_WM_TEMPLATE_INDEX" val="20202558"/>
  <p:tag name="KSO_WM_UNIT_LAYERLEVEL" val="1"/>
  <p:tag name="KSO_WM_TAG_VERSION" val="1.0"/>
  <p:tag name="KSO_WM_BEAUTIFY_FLAG" val="#wm#"/>
  <p:tag name="KSO_WM_UNIT_TYPE" val="i"/>
  <p:tag name="KSO_WM_UNIT_INDEX" val="2"/>
</p:tagLst>
</file>

<file path=ppt/tags/tag50.xml><?xml version="1.0" encoding="utf-8"?>
<p:tagLst xmlns:p="http://schemas.openxmlformats.org/presentationml/2006/main">
  <p:tag name="KSO_WPP_MARK_KEY" val="cd5dbbd2-f5cb-42c1-8040-9996c7584d51"/>
  <p:tag name="COMMONDATA" val="eyJjb3VudCI6NiwiaGRpZCI6IjQ5NTQ3NTcyNDE2NTg1NzM3YTUxZmM0NGRiOGNmZDFiIiwidXNlckNvdW50IjoyfQ=="/>
</p:tagLst>
</file>

<file path=ppt/tags/tag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8_1*i*3"/>
  <p:tag name="KSO_WM_TEMPLATE_CATEGORY" val="mixed"/>
  <p:tag name="KSO_WM_TEMPLATE_INDEX" val="20202558"/>
  <p:tag name="KSO_WM_UNIT_LAYERLEVEL" val="1"/>
  <p:tag name="KSO_WM_TAG_VERSION" val="1.0"/>
  <p:tag name="KSO_WM_BEAUTIFY_FLAG" val="#wm#"/>
  <p:tag name="KSO_WM_UNIT_TYPE" val="i"/>
  <p:tag name="KSO_WM_UNIT_INDEX" val="3"/>
</p:tagLst>
</file>

<file path=ppt/tags/tag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8_1*i*4"/>
  <p:tag name="KSO_WM_TEMPLATE_CATEGORY" val="mixed"/>
  <p:tag name="KSO_WM_TEMPLATE_INDEX" val="20202558"/>
  <p:tag name="KSO_WM_UNIT_LAYERLEVEL" val="1"/>
  <p:tag name="KSO_WM_TAG_VERSION" val="1.0"/>
  <p:tag name="KSO_WM_BEAUTIFY_FLAG" val="#wm#"/>
  <p:tag name="KSO_WM_UNIT_TYPE" val="i"/>
  <p:tag name="KSO_WM_UNIT_INDEX" val="4"/>
</p:tagLst>
</file>

<file path=ppt/tags/tag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8_1*i*5"/>
  <p:tag name="KSO_WM_TEMPLATE_CATEGORY" val="mixed"/>
  <p:tag name="KSO_WM_TEMPLATE_INDEX" val="20202558"/>
  <p:tag name="KSO_WM_UNIT_LAYERLEVEL" val="1"/>
  <p:tag name="KSO_WM_TAG_VERSION" val="1.0"/>
  <p:tag name="KSO_WM_BEAUTIFY_FLAG" val="#wm#"/>
  <p:tag name="KSO_WM_UNIT_TYPE" val="i"/>
  <p:tag name="KSO_WM_UNIT_INDEX" val="5"/>
</p:tagLst>
</file>

<file path=ppt/tags/tag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mixed20202558_1*i*6"/>
  <p:tag name="KSO_WM_TEMPLATE_CATEGORY" val="mixed"/>
  <p:tag name="KSO_WM_TEMPLATE_INDEX" val="20202558"/>
  <p:tag name="KSO_WM_UNIT_LAYERLEVEL" val="1"/>
  <p:tag name="KSO_WM_TAG_VERSION" val="1.0"/>
  <p:tag name="KSO_WM_BEAUTIFY_FLAG" val="#wm#"/>
  <p:tag name="KSO_WM_UNIT_TYPE" val="i"/>
  <p:tag name="KSO_WM_UNIT_INDEX" val="6"/>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0常用">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2295</Words>
  <Application>WPS 演示</Application>
  <PresentationFormat>全屏显示(4:3)</PresentationFormat>
  <Paragraphs>92</Paragraphs>
  <Slides>18</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18</vt:i4>
      </vt:variant>
    </vt:vector>
  </HeadingPairs>
  <TitlesOfParts>
    <vt:vector size="28" baseType="lpstr">
      <vt:lpstr>Arial</vt:lpstr>
      <vt:lpstr>宋体</vt:lpstr>
      <vt:lpstr>Wingdings</vt:lpstr>
      <vt:lpstr>Calibri</vt:lpstr>
      <vt:lpstr>微软雅黑</vt:lpstr>
      <vt:lpstr>Impact</vt:lpstr>
      <vt:lpstr>Times New Roman</vt:lpstr>
      <vt:lpstr>等线</vt:lpstr>
      <vt:lpstr>Arial Unicode MS</vt:lpstr>
      <vt:lpstr>Office 主题​​</vt:lpstr>
      <vt:lpstr>PowerPoint 演示文稿</vt:lpstr>
      <vt:lpstr>PowerPoint 演示文稿</vt:lpstr>
      <vt:lpstr>PowerPoint 演示文稿</vt:lpstr>
      <vt:lpstr>2020年的新型冠状病毒给全世界人民的经济和生命带来巨大损失，我国政府高度重视，快速恢复了正常的生产生活秩序，然而全世界疫情严重蔓延，各地疫情暴发，新冠肺炎在数月蔓延全球，疫情的传播程度和严重性令人深感担忧。在繁忙的战疫期间，中国展示了在全球公共卫生事业上尽心尽力的大国担当。目前，尚无针对新冠肺炎的特效抗病毒药物。由于在病毒-细胞-受体相互作用中的关键作用，棘突糖蛋白的表面结构对研发抗病毒药物尤为重要。      </vt:lpstr>
      <vt:lpstr>对此新冠肺炎病毒检测以及治疗药物研究就越来越重要。为寻找治疗新冠病毒的药物，国家科技部会同12个部门主导成立专家组，组织全国科研力量通过利用计算机模拟筛选、体外酶活性测试等方法，选定100个左右的药物在体内开展新型冠状病毒的活性实验。截至2020年2月19日，我国共有175个临床登记信息，涉及药物治疗、血浆治疗、干细胞治疗和临床观察研究等。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有颜色的海</cp:lastModifiedBy>
  <cp:revision>20</cp:revision>
  <dcterms:created xsi:type="dcterms:W3CDTF">2018-05-22T00:03:00Z</dcterms:created>
  <dcterms:modified xsi:type="dcterms:W3CDTF">2023-03-09T03:07:39Z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KSOTemplateUUID">
    <vt:lpwstr>v1.0_mb_DjfOUzFq5Czlj+aH12R1Ag==</vt:lpwstr>
  </property>
  <property fmtid="{D5CDD505-2E9C-101B-9397-08002B2CF9AE}" pid="4" name="ICV">
    <vt:lpwstr>41EB481D6B184576AEE212FE2634537F</vt:lpwstr>
  </property>
</Properties>
</file>