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15.svg" ContentType="image/svg+xml"/>
  <Override PartName="/ppt/media/image17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2"/>
  </p:notesMasterIdLst>
  <p:sldIdLst>
    <p:sldId id="260" r:id="rId4"/>
    <p:sldId id="261" r:id="rId5"/>
    <p:sldId id="262" r:id="rId6"/>
    <p:sldId id="278" r:id="rId7"/>
    <p:sldId id="264" r:id="rId8"/>
    <p:sldId id="279" r:id="rId9"/>
    <p:sldId id="266" r:id="rId10"/>
    <p:sldId id="285" r:id="rId11"/>
    <p:sldId id="280" r:id="rId12"/>
    <p:sldId id="269" r:id="rId13"/>
    <p:sldId id="281" r:id="rId14"/>
    <p:sldId id="271" r:id="rId15"/>
    <p:sldId id="282" r:id="rId16"/>
    <p:sldId id="283" r:id="rId17"/>
    <p:sldId id="284" r:id="rId18"/>
    <p:sldId id="275" r:id="rId19"/>
    <p:sldId id="276" r:id="rId20"/>
    <p:sldId id="277" r:id="rId2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哒哒 熊猫" initials="哒哒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2" Type="http://schemas.openxmlformats.org/officeDocument/2006/relationships/tags" Target="../tags/tag69.xml"/><Relationship Id="rId11" Type="http://schemas.openxmlformats.org/officeDocument/2006/relationships/tags" Target="../tags/tag68.xml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0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3" Type="http://schemas.openxmlformats.org/officeDocument/2006/relationships/tags" Target="../tags/tag115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3" Type="http://schemas.openxmlformats.org/officeDocument/2006/relationships/tags" Target="../tags/tag127.xml"/><Relationship Id="rId12" Type="http://schemas.openxmlformats.org/officeDocument/2006/relationships/tags" Target="../tags/tag126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7" Type="http://schemas.openxmlformats.org/officeDocument/2006/relationships/tags" Target="../tags/tag150.xml"/><Relationship Id="rId16" Type="http://schemas.openxmlformats.org/officeDocument/2006/relationships/tags" Target="../tags/tag149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tags" Target="../tags/tag151.xml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tags" Target="../tags/tag173.xml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image" Target="../media/image1.png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7" Type="http://schemas.openxmlformats.org/officeDocument/2006/relationships/tags" Target="../tags/tag187.xml"/><Relationship Id="rId6" Type="http://schemas.openxmlformats.org/officeDocument/2006/relationships/tags" Target="../tags/tag186.xml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tags" Target="../tags/tag18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tags" Target="../tags/tag199.xml"/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image" Target="../media/image3.png"/><Relationship Id="rId5" Type="http://schemas.openxmlformats.org/officeDocument/2006/relationships/tags" Target="../tags/tag214.xml"/><Relationship Id="rId4" Type="http://schemas.openxmlformats.org/officeDocument/2006/relationships/image" Target="../media/image2.png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221.xml"/><Relationship Id="rId6" Type="http://schemas.openxmlformats.org/officeDocument/2006/relationships/tags" Target="../tags/tag220.xml"/><Relationship Id="rId5" Type="http://schemas.openxmlformats.org/officeDocument/2006/relationships/image" Target="../media/image3.png"/><Relationship Id="rId4" Type="http://schemas.openxmlformats.org/officeDocument/2006/relationships/tags" Target="../tags/tag219.xml"/><Relationship Id="rId3" Type="http://schemas.openxmlformats.org/officeDocument/2006/relationships/image" Target="../media/image2.png"/><Relationship Id="rId2" Type="http://schemas.openxmlformats.org/officeDocument/2006/relationships/tags" Target="../tags/tag21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image" Target="../media/image3.png"/><Relationship Id="rId5" Type="http://schemas.openxmlformats.org/officeDocument/2006/relationships/tags" Target="../tags/tag224.xml"/><Relationship Id="rId4" Type="http://schemas.openxmlformats.org/officeDocument/2006/relationships/image" Target="../media/image2.png"/><Relationship Id="rId3" Type="http://schemas.openxmlformats.org/officeDocument/2006/relationships/tags" Target="../tags/tag223.xml"/><Relationship Id="rId2" Type="http://schemas.openxmlformats.org/officeDocument/2006/relationships/tags" Target="../tags/tag22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234.xml"/><Relationship Id="rId8" Type="http://schemas.openxmlformats.org/officeDocument/2006/relationships/tags" Target="../tags/tag233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tags" Target="../tags/tag229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8" Type="http://schemas.openxmlformats.org/officeDocument/2006/relationships/tags" Target="../tags/tag243.xml"/><Relationship Id="rId17" Type="http://schemas.openxmlformats.org/officeDocument/2006/relationships/tags" Target="../tags/tag242.xml"/><Relationship Id="rId16" Type="http://schemas.openxmlformats.org/officeDocument/2006/relationships/tags" Target="../tags/tag241.xml"/><Relationship Id="rId15" Type="http://schemas.openxmlformats.org/officeDocument/2006/relationships/tags" Target="../tags/tag240.xml"/><Relationship Id="rId14" Type="http://schemas.openxmlformats.org/officeDocument/2006/relationships/tags" Target="../tags/tag239.xml"/><Relationship Id="rId13" Type="http://schemas.openxmlformats.org/officeDocument/2006/relationships/tags" Target="../tags/tag238.xml"/><Relationship Id="rId12" Type="http://schemas.openxmlformats.org/officeDocument/2006/relationships/tags" Target="../tags/tag237.xml"/><Relationship Id="rId11" Type="http://schemas.openxmlformats.org/officeDocument/2006/relationships/tags" Target="../tags/tag236.xml"/><Relationship Id="rId10" Type="http://schemas.openxmlformats.org/officeDocument/2006/relationships/tags" Target="../tags/tag235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609600"/>
            <a:ext cx="10973435" cy="5638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37846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2641600"/>
          </a:xfrm>
          <a:custGeom>
            <a:avLst/>
            <a:gdLst>
              <a:gd name="connisteX0" fmla="*/ 0 w 10972800"/>
              <a:gd name="connsiteY0" fmla="*/ 203200 h 2641600"/>
              <a:gd name="connisteX1" fmla="*/ 203200 w 10972800"/>
              <a:gd name="connsiteY1" fmla="*/ 0 h 2641600"/>
              <a:gd name="connisteX2" fmla="*/ 10769600 w 10972800"/>
              <a:gd name="connsiteY2" fmla="*/ 0 h 2641600"/>
              <a:gd name="connisteX3" fmla="*/ 10972800 w 10972800"/>
              <a:gd name="connsiteY3" fmla="*/ 203200 h 2641600"/>
              <a:gd name="connisteX4" fmla="*/ 10972800 w 10972800"/>
              <a:gd name="connsiteY4" fmla="*/ 2438400 h 2641600"/>
              <a:gd name="connisteX5" fmla="*/ 10769600 w 10972800"/>
              <a:gd name="connsiteY5" fmla="*/ 2641600 h 2641600"/>
              <a:gd name="connisteX6" fmla="*/ 203200 w 10972800"/>
              <a:gd name="connsiteY6" fmla="*/ 2641600 h 2641600"/>
              <a:gd name="connisteX7" fmla="*/ 0 w 10972800"/>
              <a:gd name="connsiteY7" fmla="*/ 2438400 h 2641600"/>
              <a:gd name="connisteX8" fmla="*/ 0 w 10972800"/>
              <a:gd name="connsiteY8" fmla="*/ 203200 h 2641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641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438400"/>
                </a:lnTo>
                <a:cubicBezTo>
                  <a:pt x="10972800" y="2550624"/>
                  <a:pt x="10881824" y="2641600"/>
                  <a:pt x="10769600" y="2641600"/>
                </a:cubicBezTo>
                <a:lnTo>
                  <a:pt x="203200" y="2641600"/>
                </a:lnTo>
                <a:cubicBezTo>
                  <a:pt x="90976" y="2641600"/>
                  <a:pt x="0" y="2550624"/>
                  <a:pt x="0" y="2438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400800" y="4775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400800" y="5334000"/>
            <a:ext cx="5181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144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6736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4328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2_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826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4826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5334000"/>
            <a:ext cx="50292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1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8034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3622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553200" y="4191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6553200" y="4749800"/>
            <a:ext cx="50292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2_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1" hasCustomPrompt="1"/>
            <p:custDataLst>
              <p:tags r:id="rId6"/>
            </p:custDataLst>
          </p:nvPr>
        </p:nvSpPr>
        <p:spPr>
          <a:xfrm>
            <a:off x="609600" y="15240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10160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图片占位符 13"/>
          <p:cNvSpPr>
            <a:spLocks noGrp="1"/>
          </p:cNvSpPr>
          <p:nvPr>
            <p:ph type="pic" idx="16390" hasCustomPrompt="1"/>
            <p:custDataLst>
              <p:tags r:id="rId8"/>
            </p:custDataLst>
          </p:nvPr>
        </p:nvSpPr>
        <p:spPr>
          <a:xfrm>
            <a:off x="1371600" y="22225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2895600" y="2197100"/>
            <a:ext cx="828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7" hasCustomPrompt="1"/>
            <p:custDataLst>
              <p:tags r:id="rId10"/>
            </p:custDataLst>
          </p:nvPr>
        </p:nvSpPr>
        <p:spPr>
          <a:xfrm>
            <a:off x="2895600" y="2755900"/>
            <a:ext cx="828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609600" y="40386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装饰  7"/>
          <p:cNvSpPr>
            <a:spLocks noGrp="1"/>
          </p:cNvSpPr>
          <p:nvPr>
            <p:ph type="body" idx="16395" hasCustomPrompt="1"/>
            <p:custDataLst>
              <p:tags r:id="rId12"/>
            </p:custDataLst>
          </p:nvPr>
        </p:nvSpPr>
        <p:spPr>
          <a:xfrm>
            <a:off x="10160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FFFFFF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9" name="图片占位符 18"/>
          <p:cNvSpPr>
            <a:spLocks noGrp="1"/>
          </p:cNvSpPr>
          <p:nvPr>
            <p:ph type="pic" idx="16393" hasCustomPrompt="1"/>
            <p:custDataLst>
              <p:tags r:id="rId13"/>
            </p:custDataLst>
          </p:nvPr>
        </p:nvSpPr>
        <p:spPr>
          <a:xfrm>
            <a:off x="1371600" y="4737100"/>
            <a:ext cx="812800" cy="8128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idx="16388" hasCustomPrompt="1"/>
            <p:custDataLst>
              <p:tags r:id="rId14"/>
            </p:custDataLst>
          </p:nvPr>
        </p:nvSpPr>
        <p:spPr>
          <a:xfrm>
            <a:off x="2895600" y="4711700"/>
            <a:ext cx="828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2895600" y="5270500"/>
            <a:ext cx="82804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69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81534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8153400" y="2794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8305800" y="2794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8305800" y="3302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8153400" y="48260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8305800" y="4826000"/>
            <a:ext cx="3276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8305800" y="5334000"/>
            <a:ext cx="32766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1_2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524000"/>
            <a:ext cx="6934200" cy="4724400"/>
          </a:xfrm>
          <a:custGeom>
            <a:avLst/>
            <a:gdLst>
              <a:gd name="connisteX0" fmla="*/ 0 w 6934200"/>
              <a:gd name="connsiteY0" fmla="*/ 203200 h 4724400"/>
              <a:gd name="connisteX1" fmla="*/ 203200 w 6934200"/>
              <a:gd name="connsiteY1" fmla="*/ 0 h 4724400"/>
              <a:gd name="connisteX2" fmla="*/ 6934200 w 6934200"/>
              <a:gd name="connsiteY2" fmla="*/ 0 h 4724400"/>
              <a:gd name="connisteX3" fmla="*/ 6934200 w 6934200"/>
              <a:gd name="connsiteY3" fmla="*/ 4724400 h 4724400"/>
              <a:gd name="connisteX4" fmla="*/ 203200 w 6934200"/>
              <a:gd name="connsiteY4" fmla="*/ 4724400 h 4724400"/>
              <a:gd name="connisteX5" fmla="*/ 0 w 6934200"/>
              <a:gd name="connsiteY5" fmla="*/ 4521200 h 4724400"/>
              <a:gd name="connisteX6" fmla="*/ 0 w 69342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69342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934200" y="0"/>
                </a:lnTo>
                <a:lnTo>
                  <a:pt x="69342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66800" y="19812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66800" y="25400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1066800" y="34544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1066800" y="40132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1066800" y="4927600"/>
            <a:ext cx="6019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1" hasCustomPrompt="1"/>
            <p:custDataLst>
              <p:tags r:id="rId13"/>
            </p:custDataLst>
          </p:nvPr>
        </p:nvSpPr>
        <p:spPr>
          <a:xfrm>
            <a:off x="1066800" y="5486400"/>
            <a:ext cx="60198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1524000"/>
            <a:ext cx="5334000" cy="1778000"/>
          </a:xfrm>
          <a:custGeom>
            <a:avLst/>
            <a:gdLst>
              <a:gd name="connisteX0" fmla="*/ 0 w 5334000"/>
              <a:gd name="connsiteY0" fmla="*/ 203200 h 1778000"/>
              <a:gd name="connisteX1" fmla="*/ 203200 w 5334000"/>
              <a:gd name="connsiteY1" fmla="*/ 0 h 1778000"/>
              <a:gd name="connisteX2" fmla="*/ 5130800 w 5334000"/>
              <a:gd name="connsiteY2" fmla="*/ 0 h 1778000"/>
              <a:gd name="connisteX3" fmla="*/ 5334000 w 5334000"/>
              <a:gd name="connsiteY3" fmla="*/ 203200 h 1778000"/>
              <a:gd name="connisteX4" fmla="*/ 5334000 w 5334000"/>
              <a:gd name="connsiteY4" fmla="*/ 1778000 h 1778000"/>
              <a:gd name="connisteX5" fmla="*/ 0 w 5334000"/>
              <a:gd name="connsiteY5" fmla="*/ 1778000 h 1778000"/>
              <a:gd name="connisteX6" fmla="*/ 0 w 5334000"/>
              <a:gd name="connsiteY6" fmla="*/ 20320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1778000"/>
                </a:lnTo>
                <a:lnTo>
                  <a:pt x="0" y="1778000"/>
                </a:ln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3302000"/>
            <a:ext cx="5334000" cy="2946400"/>
          </a:xfrm>
          <a:custGeom>
            <a:avLst/>
            <a:gdLst>
              <a:gd name="connisteX0" fmla="*/ 0 w 5334000"/>
              <a:gd name="connsiteY0" fmla="*/ 0 h 2946400"/>
              <a:gd name="connisteX1" fmla="*/ 5334000 w 5334000"/>
              <a:gd name="connsiteY1" fmla="*/ 0 h 2946400"/>
              <a:gd name="connisteX2" fmla="*/ 5334000 w 5334000"/>
              <a:gd name="connsiteY2" fmla="*/ 2743200 h 2946400"/>
              <a:gd name="connisteX3" fmla="*/ 5130800 w 5334000"/>
              <a:gd name="connsiteY3" fmla="*/ 2946400 h 2946400"/>
              <a:gd name="connisteX4" fmla="*/ 203200 w 5334000"/>
              <a:gd name="connsiteY4" fmla="*/ 2946400 h 2946400"/>
              <a:gd name="connisteX5" fmla="*/ 0 w 5334000"/>
              <a:gd name="connsiteY5" fmla="*/ 2743200 h 2946400"/>
              <a:gd name="connisteX6" fmla="*/ 0 w 5334000"/>
              <a:gd name="connsiteY6" fmla="*/ 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0"/>
                </a:moveTo>
                <a:lnTo>
                  <a:pt x="5334000" y="0"/>
                </a:lnTo>
                <a:lnTo>
                  <a:pt x="5334000" y="2743200"/>
                </a:lnTo>
                <a:cubicBezTo>
                  <a:pt x="5334000" y="2855424"/>
                  <a:pt x="5243024" y="2946400"/>
                  <a:pt x="51308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18288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23876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4724400"/>
            <a:ext cx="50800" cy="1524000"/>
          </a:xfrm>
          <a:custGeom>
            <a:avLst/>
            <a:gdLst>
              <a:gd name="connisteX0" fmla="*/ 0 w 50800"/>
              <a:gd name="connsiteY0" fmla="*/ 25400 h 1524000"/>
              <a:gd name="connisteX1" fmla="*/ 25400 w 50800"/>
              <a:gd name="connsiteY1" fmla="*/ 0 h 1524000"/>
              <a:gd name="connisteX2" fmla="*/ 25400 w 50800"/>
              <a:gd name="connsiteY2" fmla="*/ 0 h 1524000"/>
              <a:gd name="connisteX3" fmla="*/ 50800 w 50800"/>
              <a:gd name="connsiteY3" fmla="*/ 25400 h 1524000"/>
              <a:gd name="connisteX4" fmla="*/ 50800 w 50800"/>
              <a:gd name="connsiteY4" fmla="*/ 1498600 h 1524000"/>
              <a:gd name="connisteX5" fmla="*/ 25400 w 50800"/>
              <a:gd name="connsiteY5" fmla="*/ 1524000 h 1524000"/>
              <a:gd name="connisteX6" fmla="*/ 25400 w 50800"/>
              <a:gd name="connsiteY6" fmla="*/ 1524000 h 1524000"/>
              <a:gd name="connisteX7" fmla="*/ 0 w 50800"/>
              <a:gd name="connsiteY7" fmla="*/ 1498600 h 1524000"/>
              <a:gd name="connisteX8" fmla="*/ 0 w 50800"/>
              <a:gd name="connsiteY8" fmla="*/ 254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5240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498600"/>
                </a:lnTo>
                <a:cubicBezTo>
                  <a:pt x="50800" y="1512628"/>
                  <a:pt x="39428" y="1524000"/>
                  <a:pt x="25400" y="1524000"/>
                </a:cubicBezTo>
                <a:lnTo>
                  <a:pt x="25400" y="1524000"/>
                </a:lnTo>
                <a:cubicBezTo>
                  <a:pt x="11372" y="1524000"/>
                  <a:pt x="0" y="1512628"/>
                  <a:pt x="0" y="14986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4724400"/>
            <a:ext cx="3276600" cy="15240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56" y="1524000"/>
            <a:ext cx="10972888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30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4" hasCustomPrompt="1"/>
            <p:custDataLst>
              <p:tags r:id="rId6"/>
            </p:custDataLst>
          </p:nvPr>
        </p:nvSpPr>
        <p:spPr>
          <a:xfrm>
            <a:off x="9906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41910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5" hasCustomPrompt="1"/>
            <p:custDataLst>
              <p:tags r:id="rId9"/>
            </p:custDataLst>
          </p:nvPr>
        </p:nvSpPr>
        <p:spPr>
          <a:xfrm>
            <a:off x="38862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35052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3505200" y="41910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6" hasCustomPrompt="1"/>
            <p:custDataLst>
              <p:tags r:id="rId12"/>
            </p:custDataLst>
          </p:nvPr>
        </p:nvSpPr>
        <p:spPr>
          <a:xfrm>
            <a:off x="67818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64008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6400800" y="41910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96774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2" hasCustomPrompt="1"/>
            <p:custDataLst>
              <p:tags r:id="rId16"/>
            </p:custDataLst>
          </p:nvPr>
        </p:nvSpPr>
        <p:spPr>
          <a:xfrm>
            <a:off x="9296400" y="36322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3" hasCustomPrompt="1"/>
            <p:custDataLst>
              <p:tags r:id="rId17"/>
            </p:custDataLst>
          </p:nvPr>
        </p:nvSpPr>
        <p:spPr>
          <a:xfrm>
            <a:off x="9296400" y="4191000"/>
            <a:ext cx="2286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1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/>
          <p:cNvSpPr/>
          <p:nvPr userDrawn="1">
            <p:custDataLst>
              <p:tags r:id="rId2"/>
            </p:custDataLst>
          </p:nvPr>
        </p:nvSpPr>
        <p:spPr>
          <a:xfrm>
            <a:off x="304800" y="286049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6" name="图片 2" descr="图片包含 背景图案&#10;&#10;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44" r="35782" b="9223"/>
          <a:stretch>
            <a:fillRect/>
          </a:stretch>
        </p:blipFill>
        <p:spPr>
          <a:xfrm>
            <a:off x="1" y="428032"/>
            <a:ext cx="7730245" cy="6429968"/>
          </a:xfrm>
          <a:prstGeom prst="rect">
            <a:avLst/>
          </a:prstGeom>
        </p:spPr>
      </p:pic>
      <p:sp>
        <p:nvSpPr>
          <p:cNvPr id="11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494520" y="609600"/>
            <a:ext cx="2437765" cy="1308735"/>
          </a:xfrm>
        </p:spPr>
        <p:txBody>
          <a:bodyPr vert="horz" wrap="square" anchor="b">
            <a:normAutofit/>
          </a:bodyPr>
          <a:lstStyle>
            <a:lvl1pPr algn="ctr">
              <a:defRPr kumimoji="0" lang="zh-CN" altLang="en-US" sz="6000" b="1" i="0" u="none" strike="noStrike" kern="1200" cap="none" spc="0" normalizeH="0" baseline="0" noProof="1">
                <a:solidFill>
                  <a:schemeClr val="accent1"/>
                </a:solidFill>
                <a:latin typeface="+mj-lt"/>
                <a:ea typeface="+mj-ea"/>
                <a:cs typeface="+mn-ea"/>
                <a:sym typeface="MiSans Light" panose="00000400000000000000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单击此处编辑副标题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72" r="59570"/>
          <a:stretch>
            <a:fillRect/>
          </a:stretch>
        </p:blipFill>
        <p:spPr>
          <a:xfrm>
            <a:off x="304800" y="992505"/>
            <a:ext cx="5185410" cy="5865495"/>
          </a:xfrm>
          <a:prstGeom prst="rect">
            <a:avLst/>
          </a:prstGeom>
        </p:spPr>
      </p:pic>
      <p:pic>
        <p:nvPicPr>
          <p:cNvPr id="7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10125710" y="5100955"/>
            <a:ext cx="2066290" cy="1750060"/>
          </a:xfrm>
          <a:prstGeom prst="rect">
            <a:avLst/>
          </a:prstGeom>
        </p:spPr>
      </p:pic>
      <p:sp>
        <p:nvSpPr>
          <p:cNvPr id="6" name="日期"/>
          <p:cNvSpPr txBox="1"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078942" y="1651000"/>
            <a:ext cx="6097058" cy="4572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0" tIns="0" rIns="0" bIns="0" rtlCol="0" anchor="t" anchorCtr="0">
            <a:normAutofit/>
          </a:bodyPr>
          <a:lstStyle>
            <a:lvl1pPr marL="0" marR="0" lvl="0" indent="0" algn="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400" b="0" i="0" u="none" strike="noStrike" kern="1200" cap="none" spc="0" normalizeH="0" baseline="0" noProof="1" dirty="0" smtClean="0">
                <a:ln>
                  <a:noFill/>
                  <a:prstDash val="sysDot"/>
                </a:ln>
                <a:solidFill>
                  <a:schemeClr val="accent2"/>
                </a:solidFill>
                <a:latin typeface="+mj-ea"/>
                <a:ea typeface="+mj-ea"/>
                <a:cs typeface="MiSans" panose="00000500000000000000" charset="-122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20XX YEAR</a:t>
            </a:r>
            <a:endParaRPr dirty="0"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6385" hasCustomPrompt="1"/>
            <p:custDataLst>
              <p:tags r:id="rId8"/>
            </p:custDataLst>
          </p:nvPr>
        </p:nvSpPr>
        <p:spPr>
          <a:xfrm>
            <a:off x="4823354" y="2159000"/>
            <a:ext cx="6352646" cy="25400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rm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6000" b="1" i="0" u="none" strike="noStrike" kern="1200" cap="none" spc="0" normalizeH="0" baseline="0" noProof="1" dirty="0">
                <a:solidFill>
                  <a:schemeClr val="accent1"/>
                </a:solidFill>
                <a:latin typeface="+mj-ea"/>
                <a:ea typeface="+mj-ea"/>
                <a:cs typeface="MiSans" panose="00000500000000000000" charset="-122"/>
              </a:defRPr>
            </a:lvl1pPr>
          </a:lstStyle>
          <a:p>
            <a:pPr lvl="0" algn="r"/>
            <a:r>
              <a:rPr dirty="0">
                <a:sym typeface="+mn-ea"/>
              </a:rPr>
              <a:t>单击此处
添加文档标题</a:t>
            </a:r>
            <a:endParaRPr dirty="0">
              <a:sym typeface="+mn-ea"/>
            </a:endParaRPr>
          </a:p>
        </p:txBody>
      </p:sp>
      <p:sp>
        <p:nvSpPr>
          <p:cNvPr id="11" name="署名占位符 10"/>
          <p:cNvSpPr>
            <a:spLocks noGrp="1"/>
          </p:cNvSpPr>
          <p:nvPr>
            <p:ph type="body" sz="quarter" idx="16387" hasCustomPrompt="1"/>
            <p:custDataLst>
              <p:tags r:id="rId9"/>
            </p:custDataLst>
          </p:nvPr>
        </p:nvSpPr>
        <p:spPr>
          <a:xfrm>
            <a:off x="8635118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0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6" descr="黑白色的花&#10;&#10;中度可信度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2" r="59570" b="24158"/>
          <a:stretch>
            <a:fillRect/>
          </a:stretch>
        </p:blipFill>
        <p:spPr>
          <a:xfrm>
            <a:off x="0" y="550455"/>
            <a:ext cx="4304036" cy="630754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78" h="9933">
                <a:moveTo>
                  <a:pt x="0" y="0"/>
                </a:moveTo>
                <a:lnTo>
                  <a:pt x="6778" y="0"/>
                </a:lnTo>
                <a:lnTo>
                  <a:pt x="6778" y="9933"/>
                </a:lnTo>
                <a:lnTo>
                  <a:pt x="0" y="9933"/>
                </a:lnTo>
                <a:lnTo>
                  <a:pt x="0" y="2798"/>
                </a:lnTo>
                <a:lnTo>
                  <a:pt x="0" y="2798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" name="图片 7" descr="黑白色的花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00" b="11421"/>
          <a:stretch>
            <a:fillRect/>
          </a:stretch>
        </p:blipFill>
        <p:spPr>
          <a:xfrm>
            <a:off x="5584190" y="1657350"/>
            <a:ext cx="6607810" cy="52006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06" h="8190">
                <a:moveTo>
                  <a:pt x="0" y="0"/>
                </a:moveTo>
                <a:lnTo>
                  <a:pt x="10406" y="0"/>
                </a:lnTo>
                <a:lnTo>
                  <a:pt x="10406" y="681"/>
                </a:lnTo>
                <a:lnTo>
                  <a:pt x="10406" y="8190"/>
                </a:lnTo>
                <a:lnTo>
                  <a:pt x="5302" y="8190"/>
                </a:lnTo>
                <a:lnTo>
                  <a:pt x="0" y="819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标题 2"/>
          <p:cNvSpPr>
            <a:spLocks noGrp="1"/>
          </p:cNvSpPr>
          <p:nvPr>
            <p:ph type="title" idx="16385" hasCustomPrompt="1"/>
            <p:custDataLst>
              <p:tags r:id="rId6"/>
            </p:custDataLst>
          </p:nvPr>
        </p:nvSpPr>
        <p:spPr>
          <a:xfrm>
            <a:off x="1903942" y="3530600"/>
            <a:ext cx="8384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7" name="文本占位符 3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332413" y="1905000"/>
            <a:ext cx="1527175" cy="1524000"/>
          </a:xfrm>
        </p:spPr>
        <p:txBody>
          <a:bodyPr vert="horz" wrap="none" lIns="0" tIns="0" rIns="0" bIns="0" anchor="ctr" anchorCtr="0">
            <a:norm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 userDrawn="1">
            <p:custDataLst>
              <p:tags r:id="rId2"/>
            </p:custDataLst>
          </p:nvPr>
        </p:nvSpPr>
        <p:spPr>
          <a:xfrm>
            <a:off x="304800" y="2269941"/>
            <a:ext cx="3644631" cy="3644631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800"/>
          </a:p>
        </p:txBody>
      </p:sp>
      <p:pic>
        <p:nvPicPr>
          <p:cNvPr id="7" name="图片 6" descr="黑白色的花&#10;&#10;中度可信度描述已自动生成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47" r="59570"/>
          <a:stretch>
            <a:fillRect/>
          </a:stretch>
        </p:blipFill>
        <p:spPr>
          <a:xfrm>
            <a:off x="304800" y="932180"/>
            <a:ext cx="5185410" cy="5925820"/>
          </a:xfrm>
          <a:prstGeom prst="rect">
            <a:avLst/>
          </a:prstGeom>
        </p:spPr>
      </p:pic>
      <p:pic>
        <p:nvPicPr>
          <p:cNvPr id="6" name="图片 4" descr="黑白色的花&#10;&#10;描述已自动生成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85"/>
          <a:stretch>
            <a:fillRect/>
          </a:stretch>
        </p:blipFill>
        <p:spPr>
          <a:xfrm>
            <a:off x="9002395" y="4147820"/>
            <a:ext cx="3189605" cy="2702560"/>
          </a:xfrm>
          <a:prstGeom prst="rect">
            <a:avLst/>
          </a:prstGeom>
        </p:spPr>
      </p:pic>
      <p:sp>
        <p:nvSpPr>
          <p:cNvPr id="11" name="Subtitle 10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ctrTitle" idx="16385" hasCustomPrompt="1"/>
            <p:custDataLst>
              <p:tags r:id="rId8"/>
            </p:custDataLst>
          </p:nvPr>
        </p:nvSpPr>
        <p:spPr>
          <a:xfrm>
            <a:off x="5724878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b="1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84" y="1523857"/>
            <a:ext cx="5257842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2060" y="1524000"/>
            <a:ext cx="5266690" cy="4724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601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060" y="1524000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411" y="1523712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4440"/>
            <a:ext cx="2709545" cy="31686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609457"/>
            <a:ext cx="355602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2660" y="609600"/>
            <a:ext cx="6807254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311400"/>
            <a:ext cx="3556000" cy="393703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47860" y="609600"/>
            <a:ext cx="2032016" cy="56388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636069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3" Type="http://schemas.openxmlformats.org/officeDocument/2006/relationships/theme" Target="../theme/theme2.xml"/><Relationship Id="rId32" Type="http://schemas.openxmlformats.org/officeDocument/2006/relationships/tags" Target="../tags/tag251.xml"/><Relationship Id="rId31" Type="http://schemas.openxmlformats.org/officeDocument/2006/relationships/tags" Target="../tags/tag250.xml"/><Relationship Id="rId30" Type="http://schemas.openxmlformats.org/officeDocument/2006/relationships/tags" Target="../tags/tag249.xml"/><Relationship Id="rId3" Type="http://schemas.openxmlformats.org/officeDocument/2006/relationships/slideLayout" Target="../slideLayouts/slideLayout13.xml"/><Relationship Id="rId29" Type="http://schemas.openxmlformats.org/officeDocument/2006/relationships/tags" Target="../tags/tag248.xml"/><Relationship Id="rId28" Type="http://schemas.openxmlformats.org/officeDocument/2006/relationships/tags" Target="../tags/tag247.xml"/><Relationship Id="rId27" Type="http://schemas.openxmlformats.org/officeDocument/2006/relationships/tags" Target="../tags/tag246.xml"/><Relationship Id="rId26" Type="http://schemas.openxmlformats.org/officeDocument/2006/relationships/tags" Target="../tags/tag245.xml"/><Relationship Id="rId25" Type="http://schemas.openxmlformats.org/officeDocument/2006/relationships/image" Target="../media/image4.png"/><Relationship Id="rId24" Type="http://schemas.openxmlformats.org/officeDocument/2006/relationships/tags" Target="../tags/tag24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56" y="1524000"/>
            <a:ext cx="10972888" cy="4724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 descr="白色的花&#10;&#10;描述已自动生成"/>
          <p:cNvPicPr>
            <a:picLocks noChangeAspect="1"/>
          </p:cNvPicPr>
          <p:nvPr userDrawn="1">
            <p:custDataLst>
              <p:tags r:id="rId24"/>
            </p:custDataLst>
          </p:nvPr>
        </p:nvPicPr>
        <p:blipFill rotWithShape="1">
          <a:blip r:embed="rId25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6" r="40930" b="40590"/>
          <a:stretch>
            <a:fillRect/>
          </a:stretch>
        </p:blipFill>
        <p:spPr>
          <a:xfrm>
            <a:off x="9932035" y="4827270"/>
            <a:ext cx="2259965" cy="2030730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8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9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3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85800"/>
            <a:endParaRPr lang="zh-CN" altLang="en-US" sz="1350"/>
          </a:p>
        </p:txBody>
      </p:sp>
    </p:spTree>
    <p:custDataLst>
      <p:tags r:id="rId32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accent1"/>
          </a:solidFill>
          <a:effectLst/>
          <a:uFill>
            <a:solidFill>
              <a:srgbClr val="67816F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0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324.xml"/><Relationship Id="rId2" Type="http://schemas.openxmlformats.org/officeDocument/2006/relationships/tags" Target="../tags/tag323.xml"/><Relationship Id="rId1" Type="http://schemas.openxmlformats.org/officeDocument/2006/relationships/tags" Target="../tags/tag32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image" Target="../media/image13.jpeg"/><Relationship Id="rId2" Type="http://schemas.openxmlformats.org/officeDocument/2006/relationships/tags" Target="../tags/tag326.xml"/><Relationship Id="rId11" Type="http://schemas.openxmlformats.org/officeDocument/2006/relationships/slideLayout" Target="../slideLayouts/slideLayout16.xml"/><Relationship Id="rId10" Type="http://schemas.openxmlformats.org/officeDocument/2006/relationships/tags" Target="../tags/tag333.xml"/><Relationship Id="rId1" Type="http://schemas.openxmlformats.org/officeDocument/2006/relationships/tags" Target="../tags/tag32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40.xml"/><Relationship Id="rId8" Type="http://schemas.openxmlformats.org/officeDocument/2006/relationships/tags" Target="../tags/tag339.xml"/><Relationship Id="rId7" Type="http://schemas.openxmlformats.org/officeDocument/2006/relationships/tags" Target="../tags/tag338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tags" Target="../tags/tag337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7" Type="http://schemas.openxmlformats.org/officeDocument/2006/relationships/slideLayout" Target="../slideLayouts/slideLayout15.xml"/><Relationship Id="rId16" Type="http://schemas.openxmlformats.org/officeDocument/2006/relationships/tags" Target="../tags/tag345.xml"/><Relationship Id="rId15" Type="http://schemas.openxmlformats.org/officeDocument/2006/relationships/tags" Target="../tags/tag344.xml"/><Relationship Id="rId14" Type="http://schemas.openxmlformats.org/officeDocument/2006/relationships/tags" Target="../tags/tag343.xml"/><Relationship Id="rId13" Type="http://schemas.openxmlformats.org/officeDocument/2006/relationships/image" Target="../media/image17.svg"/><Relationship Id="rId12" Type="http://schemas.openxmlformats.org/officeDocument/2006/relationships/image" Target="../media/image16.png"/><Relationship Id="rId11" Type="http://schemas.openxmlformats.org/officeDocument/2006/relationships/tags" Target="../tags/tag342.xml"/><Relationship Id="rId10" Type="http://schemas.openxmlformats.org/officeDocument/2006/relationships/tags" Target="../tags/tag341.xml"/><Relationship Id="rId1" Type="http://schemas.openxmlformats.org/officeDocument/2006/relationships/tags" Target="../tags/tag334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52.xml"/><Relationship Id="rId7" Type="http://schemas.openxmlformats.org/officeDocument/2006/relationships/tags" Target="../tags/tag351.xml"/><Relationship Id="rId6" Type="http://schemas.openxmlformats.org/officeDocument/2006/relationships/tags" Target="../tags/tag350.xml"/><Relationship Id="rId5" Type="http://schemas.openxmlformats.org/officeDocument/2006/relationships/tags" Target="../tags/tag349.xml"/><Relationship Id="rId4" Type="http://schemas.openxmlformats.org/officeDocument/2006/relationships/tags" Target="../tags/tag348.xml"/><Relationship Id="rId3" Type="http://schemas.openxmlformats.org/officeDocument/2006/relationships/image" Target="../media/image18.jpeg"/><Relationship Id="rId2" Type="http://schemas.openxmlformats.org/officeDocument/2006/relationships/tags" Target="../tags/tag347.xml"/><Relationship Id="rId1" Type="http://schemas.openxmlformats.org/officeDocument/2006/relationships/tags" Target="../tags/tag346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60.xml"/><Relationship Id="rId8" Type="http://schemas.openxmlformats.org/officeDocument/2006/relationships/tags" Target="../tags/tag359.xml"/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image" Target="../media/image19.jpeg"/><Relationship Id="rId2" Type="http://schemas.openxmlformats.org/officeDocument/2006/relationships/tags" Target="../tags/tag354.xml"/><Relationship Id="rId11" Type="http://schemas.openxmlformats.org/officeDocument/2006/relationships/slideLayout" Target="../slideLayouts/slideLayout13.xml"/><Relationship Id="rId10" Type="http://schemas.openxmlformats.org/officeDocument/2006/relationships/tags" Target="../tags/tag361.xml"/><Relationship Id="rId1" Type="http://schemas.openxmlformats.org/officeDocument/2006/relationships/tags" Target="../tags/tag35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jpeg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image" Target="../media/image20.jpeg"/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8" Type="http://schemas.openxmlformats.org/officeDocument/2006/relationships/slideLayout" Target="../slideLayouts/slideLayout12.xml"/><Relationship Id="rId17" Type="http://schemas.openxmlformats.org/officeDocument/2006/relationships/tags" Target="../tags/tag375.xml"/><Relationship Id="rId16" Type="http://schemas.openxmlformats.org/officeDocument/2006/relationships/tags" Target="../tags/tag374.xml"/><Relationship Id="rId15" Type="http://schemas.openxmlformats.org/officeDocument/2006/relationships/tags" Target="../tags/tag373.xml"/><Relationship Id="rId14" Type="http://schemas.openxmlformats.org/officeDocument/2006/relationships/image" Target="../media/image22.jpeg"/><Relationship Id="rId13" Type="http://schemas.openxmlformats.org/officeDocument/2006/relationships/tags" Target="../tags/tag372.xml"/><Relationship Id="rId12" Type="http://schemas.openxmlformats.org/officeDocument/2006/relationships/tags" Target="../tags/tag371.xml"/><Relationship Id="rId11" Type="http://schemas.openxmlformats.org/officeDocument/2006/relationships/tags" Target="../tags/tag370.xml"/><Relationship Id="rId10" Type="http://schemas.openxmlformats.org/officeDocument/2006/relationships/tags" Target="../tags/tag369.xml"/><Relationship Id="rId1" Type="http://schemas.openxmlformats.org/officeDocument/2006/relationships/tags" Target="../tags/tag36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378.xml"/><Relationship Id="rId2" Type="http://schemas.openxmlformats.org/officeDocument/2006/relationships/tags" Target="../tags/tag377.xml"/><Relationship Id="rId1" Type="http://schemas.openxmlformats.org/officeDocument/2006/relationships/tags" Target="../tags/tag37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385.xml"/><Relationship Id="rId7" Type="http://schemas.openxmlformats.org/officeDocument/2006/relationships/tags" Target="../tags/tag384.xml"/><Relationship Id="rId6" Type="http://schemas.openxmlformats.org/officeDocument/2006/relationships/tags" Target="../tags/tag383.xml"/><Relationship Id="rId5" Type="http://schemas.openxmlformats.org/officeDocument/2006/relationships/tags" Target="../tags/tag382.xml"/><Relationship Id="rId4" Type="http://schemas.openxmlformats.org/officeDocument/2006/relationships/tags" Target="../tags/tag381.xml"/><Relationship Id="rId3" Type="http://schemas.openxmlformats.org/officeDocument/2006/relationships/image" Target="../media/image23.jpeg"/><Relationship Id="rId2" Type="http://schemas.openxmlformats.org/officeDocument/2006/relationships/tags" Target="../tags/tag380.xml"/><Relationship Id="rId1" Type="http://schemas.openxmlformats.org/officeDocument/2006/relationships/tags" Target="../tags/tag37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tags" Target="../tags/tag388.xml"/><Relationship Id="rId2" Type="http://schemas.openxmlformats.org/officeDocument/2006/relationships/tags" Target="../tags/tag387.xml"/><Relationship Id="rId1" Type="http://schemas.openxmlformats.org/officeDocument/2006/relationships/tags" Target="../tags/tag38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64.xml"/><Relationship Id="rId8" Type="http://schemas.openxmlformats.org/officeDocument/2006/relationships/tags" Target="../tags/tag263.xml"/><Relationship Id="rId7" Type="http://schemas.openxmlformats.org/officeDocument/2006/relationships/tags" Target="../tags/tag262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Relationship Id="rId3" Type="http://schemas.openxmlformats.org/officeDocument/2006/relationships/tags" Target="../tags/tag258.xml"/><Relationship Id="rId2" Type="http://schemas.openxmlformats.org/officeDocument/2006/relationships/tags" Target="../tags/tag257.xml"/><Relationship Id="rId19" Type="http://schemas.openxmlformats.org/officeDocument/2006/relationships/slideLayout" Target="../slideLayouts/slideLayout21.xml"/><Relationship Id="rId18" Type="http://schemas.openxmlformats.org/officeDocument/2006/relationships/tags" Target="../tags/tag273.xml"/><Relationship Id="rId17" Type="http://schemas.openxmlformats.org/officeDocument/2006/relationships/tags" Target="../tags/tag272.xml"/><Relationship Id="rId16" Type="http://schemas.openxmlformats.org/officeDocument/2006/relationships/tags" Target="../tags/tag271.xml"/><Relationship Id="rId15" Type="http://schemas.openxmlformats.org/officeDocument/2006/relationships/tags" Target="../tags/tag270.xml"/><Relationship Id="rId14" Type="http://schemas.openxmlformats.org/officeDocument/2006/relationships/tags" Target="../tags/tag269.xml"/><Relationship Id="rId13" Type="http://schemas.openxmlformats.org/officeDocument/2006/relationships/tags" Target="../tags/tag268.xml"/><Relationship Id="rId12" Type="http://schemas.openxmlformats.org/officeDocument/2006/relationships/tags" Target="../tags/tag267.xml"/><Relationship Id="rId11" Type="http://schemas.openxmlformats.org/officeDocument/2006/relationships/tags" Target="../tags/tag266.xml"/><Relationship Id="rId10" Type="http://schemas.openxmlformats.org/officeDocument/2006/relationships/tags" Target="../tags/tag265.xml"/><Relationship Id="rId1" Type="http://schemas.openxmlformats.org/officeDocument/2006/relationships/tags" Target="../tags/tag25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276.xml"/><Relationship Id="rId2" Type="http://schemas.openxmlformats.org/officeDocument/2006/relationships/tags" Target="../tags/tag275.xml"/><Relationship Id="rId1" Type="http://schemas.openxmlformats.org/officeDocument/2006/relationships/tags" Target="../tags/tag27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image" Target="../media/image6.jpeg"/><Relationship Id="rId6" Type="http://schemas.openxmlformats.org/officeDocument/2006/relationships/tags" Target="../tags/tag281.xml"/><Relationship Id="rId5" Type="http://schemas.openxmlformats.org/officeDocument/2006/relationships/tags" Target="../tags/tag280.xml"/><Relationship Id="rId4" Type="http://schemas.openxmlformats.org/officeDocument/2006/relationships/tags" Target="../tags/tag279.xml"/><Relationship Id="rId3" Type="http://schemas.openxmlformats.org/officeDocument/2006/relationships/image" Target="../media/image5.jpeg"/><Relationship Id="rId2" Type="http://schemas.openxmlformats.org/officeDocument/2006/relationships/tags" Target="../tags/tag278.xml"/><Relationship Id="rId19" Type="http://schemas.openxmlformats.org/officeDocument/2006/relationships/slideLayout" Target="../slideLayouts/slideLayout20.xml"/><Relationship Id="rId18" Type="http://schemas.openxmlformats.org/officeDocument/2006/relationships/tags" Target="../tags/tag290.xml"/><Relationship Id="rId17" Type="http://schemas.openxmlformats.org/officeDocument/2006/relationships/tags" Target="../tags/tag289.xml"/><Relationship Id="rId16" Type="http://schemas.openxmlformats.org/officeDocument/2006/relationships/tags" Target="../tags/tag288.xml"/><Relationship Id="rId15" Type="http://schemas.openxmlformats.org/officeDocument/2006/relationships/image" Target="../media/image8.jpeg"/><Relationship Id="rId14" Type="http://schemas.openxmlformats.org/officeDocument/2006/relationships/tags" Target="../tags/tag287.xml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image" Target="../media/image7.jpeg"/><Relationship Id="rId10" Type="http://schemas.openxmlformats.org/officeDocument/2006/relationships/tags" Target="../tags/tag284.xml"/><Relationship Id="rId1" Type="http://schemas.openxmlformats.org/officeDocument/2006/relationships/tags" Target="../tags/tag27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" Type="http://schemas.openxmlformats.org/officeDocument/2006/relationships/tags" Target="../tags/tag29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9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3" Type="http://schemas.openxmlformats.org/officeDocument/2006/relationships/image" Target="../media/image9.jpeg"/><Relationship Id="rId2" Type="http://schemas.openxmlformats.org/officeDocument/2006/relationships/tags" Target="../tags/tag295.xml"/><Relationship Id="rId1" Type="http://schemas.openxmlformats.org/officeDocument/2006/relationships/tags" Target="../tags/tag29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308.xml"/><Relationship Id="rId7" Type="http://schemas.openxmlformats.org/officeDocument/2006/relationships/tags" Target="../tags/tag307.xml"/><Relationship Id="rId6" Type="http://schemas.openxmlformats.org/officeDocument/2006/relationships/tags" Target="../tags/tag306.xml"/><Relationship Id="rId5" Type="http://schemas.openxmlformats.org/officeDocument/2006/relationships/tags" Target="../tags/tag305.xml"/><Relationship Id="rId4" Type="http://schemas.openxmlformats.org/officeDocument/2006/relationships/image" Target="../media/image10.jpeg"/><Relationship Id="rId3" Type="http://schemas.openxmlformats.org/officeDocument/2006/relationships/tags" Target="../tags/tag304.xml"/><Relationship Id="rId2" Type="http://schemas.openxmlformats.org/officeDocument/2006/relationships/tags" Target="../tags/tag30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311.xml"/><Relationship Id="rId11" Type="http://schemas.openxmlformats.org/officeDocument/2006/relationships/tags" Target="../tags/tag310.xml"/><Relationship Id="rId10" Type="http://schemas.openxmlformats.org/officeDocument/2006/relationships/tags" Target="../tags/tag309.xml"/><Relationship Id="rId1" Type="http://schemas.openxmlformats.org/officeDocument/2006/relationships/tags" Target="../tags/tag30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19.xml"/><Relationship Id="rId8" Type="http://schemas.openxmlformats.org/officeDocument/2006/relationships/tags" Target="../tags/tag318.xml"/><Relationship Id="rId7" Type="http://schemas.openxmlformats.org/officeDocument/2006/relationships/tags" Target="../tags/tag317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Relationship Id="rId3" Type="http://schemas.openxmlformats.org/officeDocument/2006/relationships/image" Target="../media/image12.jpeg"/><Relationship Id="rId2" Type="http://schemas.openxmlformats.org/officeDocument/2006/relationships/tags" Target="../tags/tag313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321.xml"/><Relationship Id="rId10" Type="http://schemas.openxmlformats.org/officeDocument/2006/relationships/tags" Target="../tags/tag320.xml"/><Relationship Id="rId1" Type="http://schemas.openxmlformats.org/officeDocument/2006/relationships/tags" Target="../tags/tag3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日期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en-US" altLang="en-US"/>
              <a:t>2026/03/17</a:t>
            </a:r>
            <a:endParaRPr lang="en-US" altLang="en-US"/>
          </a:p>
        </p:txBody>
      </p:sp>
      <p:sp>
        <p:nvSpPr>
          <p:cNvPr id="3" name="标题"/>
          <p:cNvSpPr>
            <a:spLocks noGrp="1"/>
          </p:cNvSpPr>
          <p:nvPr>
            <p:ph type="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黄金分割点与建筑之间的关系结题报告</a:t>
            </a:r>
            <a:endParaRPr lang="zh-CN" altLang="en-US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周易初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获得成果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作用</a:t>
            </a:r>
            <a:endParaRPr lang="zh-CN" altLang="en-US"/>
          </a:p>
        </p:txBody>
      </p:sp>
      <p:pic>
        <p:nvPicPr>
          <p:cNvPr id="3" name="内容占位符 2" descr="03d9d0d8-2214-11f1-92bc-72ac83e0eca5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989" r="989"/>
          <a:stretch>
            <a:fillRect/>
          </a:stretch>
        </p:blipFill>
        <p:spPr>
          <a:xfrm>
            <a:off x="6096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黄金分割作用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提升建筑美感，增强结构协调，优化空间布局，增加艺术价值。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应用领域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立面比例、门窗设计、空间布局、装饰细节，全面覆盖建筑设计。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特点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4" name="图片占位符 13"/>
          <p:cNvPicPr/>
          <p:nvPr>
            <p:ph type="pic" idx="16390"/>
            <p:custDataLst>
              <p:tags r:id="rId4"/>
            </p:custDataLst>
          </p:nvPr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371600" y="2222500"/>
            <a:ext cx="812800" cy="812800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idx="16386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黄金分割应用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7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建筑中体现整体与局部比例，结构对称，空间节奏，视觉平衡，数学美学融合。</a:t>
            </a:r>
            <a:endParaRPr lang="zh-CN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装饰  7"/>
          <p:cNvSpPr>
            <a:spLocks noGrp="1"/>
          </p:cNvSpPr>
          <p:nvPr>
            <p:ph type="body" idx="16395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3" name="图片占位符 12"/>
          <p:cNvPicPr/>
          <p:nvPr>
            <p:ph type="pic" idx="16393"/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371600" y="4737100"/>
            <a:ext cx="812800" cy="81280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idx="16388"/>
            <p:custDataLst>
              <p:tags r:id="rId1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美学融合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9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黄金分割使建筑在数学与美学上达到高度统一，增强视觉美感与和谐感。</a:t>
            </a:r>
            <a:endParaRPr lang="zh-CN" altLang="en-US"/>
          </a:p>
        </p:txBody>
      </p:sp>
    </p:spTree>
    <p:custDataLst>
      <p:tags r:id="rId16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意义</a:t>
            </a:r>
            <a:endParaRPr lang="zh-CN" altLang="en-US"/>
          </a:p>
        </p:txBody>
      </p:sp>
      <p:pic>
        <p:nvPicPr>
          <p:cNvPr id="3" name="内容占位符 2" descr="03a8450c-2214-11f1-9c71-0e1c7a8be106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1006" b="1006"/>
          <a:stretch>
            <a:fillRect/>
          </a:stretch>
        </p:blipFill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黄金分割意义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连接数学与建筑，具文化价值，科学意义，古典美基石，现代设计创新，促艺术数学共传。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建筑设计影响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黄金分割启发建筑设计，创新应用，传承发展，融合艺术与数学智慧。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发展</a:t>
            </a:r>
            <a:endParaRPr lang="zh-CN" altLang="en-US"/>
          </a:p>
        </p:txBody>
      </p:sp>
      <p:pic>
        <p:nvPicPr>
          <p:cNvPr id="3" name="内容占位符 2" descr="03a8cb20-2214-11f1-be6e-2ec237e8548a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t="579" b="579"/>
          <a:stretch>
            <a:fillRect/>
          </a:stretch>
        </p:blipFill>
        <p:spPr>
          <a:xfrm>
            <a:off x="609600" y="1524000"/>
            <a:ext cx="10972800" cy="2844800"/>
          </a:xfrm>
          <a:custGeom>
            <a:avLst/>
            <a:gdLst>
              <a:gd name="connisteX0" fmla="*/ 0 w 10972800"/>
              <a:gd name="connsiteY0" fmla="*/ 203200 h 2844800"/>
              <a:gd name="connisteX1" fmla="*/ 203200 w 10972800"/>
              <a:gd name="connsiteY1" fmla="*/ 0 h 2844800"/>
              <a:gd name="connisteX2" fmla="*/ 10769600 w 10972800"/>
              <a:gd name="connsiteY2" fmla="*/ 0 h 2844800"/>
              <a:gd name="connisteX3" fmla="*/ 10972800 w 10972800"/>
              <a:gd name="connsiteY3" fmla="*/ 203200 h 2844800"/>
              <a:gd name="connisteX4" fmla="*/ 10972800 w 10972800"/>
              <a:gd name="connsiteY4" fmla="*/ 2641600 h 2844800"/>
              <a:gd name="connisteX5" fmla="*/ 10769600 w 10972800"/>
              <a:gd name="connsiteY5" fmla="*/ 2844800 h 2844800"/>
              <a:gd name="connisteX6" fmla="*/ 203200 w 10972800"/>
              <a:gd name="connsiteY6" fmla="*/ 2844800 h 2844800"/>
              <a:gd name="connisteX7" fmla="*/ 0 w 10972800"/>
              <a:gd name="connsiteY7" fmla="*/ 2641600 h 2844800"/>
              <a:gd name="connisteX8" fmla="*/ 0 w 10972800"/>
              <a:gd name="connsiteY8" fmla="*/ 203200 h 2844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844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641600"/>
                </a:lnTo>
                <a:cubicBezTo>
                  <a:pt x="10972800" y="2753824"/>
                  <a:pt x="10881824" y="2844800"/>
                  <a:pt x="10769600" y="2844800"/>
                </a:cubicBezTo>
                <a:lnTo>
                  <a:pt x="203200" y="2844800"/>
                </a:lnTo>
                <a:cubicBezTo>
                  <a:pt x="90976" y="2844800"/>
                  <a:pt x="0" y="2753824"/>
                  <a:pt x="0" y="2641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建筑设计趋势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数字化、参数化应用黄金分割，结合生态、功能与人文，推动建筑和谐、可持续发展。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计算机辅助设计作用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利用CAD和BIM，建筑师精确运用黄金比例，促进建筑设计精确度与创新性提升。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调查问卷的总结与启示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2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42b7b05-2214-11f1-91cf-d6e5959098ae"/>
          <p:cNvPicPr>
            <a:picLocks noChangeAspect="1"/>
          </p:cNvPicPr>
          <p:nvPr>
            <p:ph type="pic" idx="16393"/>
            <p:custDataLst>
              <p:tags r:id="rId3"/>
            </p:custDataLst>
          </p:nvPr>
        </p:nvPicPr>
        <p:blipFill>
          <a:blip r:embed="rId4"/>
          <a:srcRect t="2273" b="2273"/>
          <a:stretch>
            <a:fillRect/>
          </a:stretch>
        </p:blipFill>
        <p:spPr>
          <a:xfrm>
            <a:off x="914400" y="1828800"/>
            <a:ext cx="2844800" cy="21336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 sz="1700"/>
              <a:t>黄金分割认知情况</a:t>
            </a:r>
            <a:endParaRPr lang="zh-CN" altLang="en-US" sz="1700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 sz="1400"/>
              <a:t>本次调查148份有效问卷显示，62.8%公众对黄金分割“非常了解”或“了解一些”，有一定认知但仍需普及。</a:t>
            </a:r>
            <a:endParaRPr lang="zh-CN" altLang="en-US" sz="1400"/>
          </a:p>
        </p:txBody>
      </p:sp>
      <p:sp>
        <p:nvSpPr>
          <p:cNvPr id="7" name="装饰  5"/>
          <p:cNvSpPr>
            <a:spLocks noGrp="1"/>
          </p:cNvSpPr>
          <p:nvPr>
            <p:ph type="body" idx="16394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42b7b66-2214-11f1-91cf-d6e5959098ae"/>
          <p:cNvPicPr>
            <a:picLocks noChangeAspect="1"/>
          </p:cNvPicPr>
          <p:nvPr>
            <p:ph type="pic" idx="16395"/>
            <p:custDataLst>
              <p:tags r:id="rId8"/>
            </p:custDataLst>
          </p:nvPr>
        </p:nvPicPr>
        <p:blipFill>
          <a:blip r:embed="rId9"/>
          <a:srcRect t="2273" b="2273"/>
          <a:stretch>
            <a:fillRect/>
          </a:stretch>
        </p:blipFill>
        <p:spPr>
          <a:xfrm>
            <a:off x="4673600" y="1828800"/>
            <a:ext cx="2844800" cy="21336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 sz="1700"/>
              <a:t>建筑中的黄金分割</a:t>
            </a:r>
            <a:endParaRPr lang="zh-CN" altLang="en-US" sz="170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 fontScale="90000"/>
          </a:bodyPr>
          <a:p>
            <a:pPr algn="l">
              <a:lnSpc>
                <a:spcPct val="125000"/>
              </a:lnSpc>
            </a:pPr>
            <a:r>
              <a:rPr lang="zh-CN" altLang="en-US"/>
              <a:t>黄金分割在建筑中提升美观度、优化空间布局；多数人初步感知建筑数学美；古典与现代建筑常用；超88.5%认同数学提升建筑艺术性。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6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042b7bd4-2214-11f1-91cf-d6e5959098ae"/>
          <p:cNvPicPr>
            <a:picLocks noChangeAspect="1"/>
          </p:cNvPicPr>
          <p:nvPr>
            <p:ph type="pic" idx="16397"/>
            <p:custDataLst>
              <p:tags r:id="rId13"/>
            </p:custDataLst>
          </p:nvPr>
        </p:nvPicPr>
        <p:blipFill>
          <a:blip r:embed="rId14"/>
          <a:srcRect t="2273" b="2273"/>
          <a:stretch>
            <a:fillRect/>
          </a:stretch>
        </p:blipFill>
        <p:spPr>
          <a:xfrm>
            <a:off x="8432800" y="1828800"/>
            <a:ext cx="2844800" cy="21336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 fontScale="70000"/>
          </a:bodyPr>
          <a:p>
            <a:pPr algn="l">
              <a:lnSpc>
                <a:spcPct val="111000"/>
              </a:lnSpc>
            </a:pPr>
            <a:r>
              <a:rPr lang="zh-CN" altLang="en-US"/>
              <a:t>传播建筑中数学美学的建议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 sz="1400"/>
              <a:t>传播建筑中数学美学，公众认可黄金分割价值，推荐通过教育课程（75.0%）和举办展览（68.2%）增强认知与传播。</a:t>
            </a:r>
            <a:endParaRPr lang="zh-CN" altLang="en-US" sz="1400"/>
          </a:p>
        </p:txBody>
      </p:sp>
    </p:spTree>
    <p:custDataLst>
      <p:tags r:id="rId1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活动感受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05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黄金分割与建筑之美</a:t>
            </a:r>
            <a:endParaRPr lang="zh-CN" altLang="en-US"/>
          </a:p>
        </p:txBody>
      </p:sp>
      <p:pic>
        <p:nvPicPr>
          <p:cNvPr id="10" name="内容占位符 9" descr="/data/temp/19f278d0-290c-4d15-b0f7-c149aa3f19ce/00a62bb7-2214-11f1-a713-f2c28f314813.JPEG00a62bb7-2214-11f1-a713-f2c28f314813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-23746" r="-23746"/>
          <a:stretch>
            <a:fillRect/>
          </a:stretch>
        </p:blipFill>
        <p:spPr>
          <a:xfrm>
            <a:off x="609600" y="609600"/>
            <a:ext cx="10972800" cy="2641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研究活动价值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实地调研与团队协作，深化理解黄金分割在建筑中的应用，展现数学与艺术融合的魅力。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活动影响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锻炼实践能力与科学思维，增强团队合作，激发对数学之美的探索，培养文化自信。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0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pPr algn="ctr">
              <a:lnSpc>
                <a:spcPct val="125000"/>
              </a:lnSpc>
            </a:pPr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algn="ctr">
              <a:lnSpc>
                <a:spcPct val="104000"/>
              </a:lnSpc>
            </a:pPr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01</a:t>
            </a:r>
            <a:endParaRPr lang="en-US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课题提出背景说明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02</a:t>
            </a:r>
            <a:endParaRPr lang="en-US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任务分工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03</a:t>
            </a:r>
            <a:endParaRPr lang="en-US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计划阶段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04</a:t>
            </a:r>
            <a:endParaRPr lang="en-US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获得成果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05</a:t>
            </a:r>
            <a:endParaRPr lang="en-US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活动感受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课题提出背景说明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黄金分割与建筑美学</a:t>
            </a:r>
            <a:endParaRPr lang="zh-CN" altLang="en-US"/>
          </a:p>
        </p:txBody>
      </p:sp>
      <p:pic>
        <p:nvPicPr>
          <p:cNvPr id="3" name="图片占位符 2" descr="0468bcc8-2214-11f1-aae6-eeb33f71cff8"/>
          <p:cNvPicPr>
            <a:picLocks noChangeAspect="1"/>
          </p:cNvPicPr>
          <p:nvPr>
            <p:ph type="pic" idx="16394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9906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黄金分割定义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数学比例约1:1.618，具美感，广泛应用艺术与建筑设计。</a:t>
            </a:r>
            <a:endParaRPr lang="zh-CN" altLang="en-US"/>
          </a:p>
        </p:txBody>
      </p:sp>
      <p:pic>
        <p:nvPicPr>
          <p:cNvPr id="6" name="图片占位符 5" descr="0468c27b-2214-11f1-aae6-eeb33f71cff8"/>
          <p:cNvPicPr>
            <a:picLocks noChangeAspect="1"/>
          </p:cNvPicPr>
          <p:nvPr>
            <p:ph type="pic" idx="16395"/>
            <p:custDataLst>
              <p:tags r:id="rId6"/>
            </p:custDataLst>
          </p:nvPr>
        </p:nvPicPr>
        <p:blipFill>
          <a:blip r:embed="rId7"/>
          <a:srcRect t="16759" b="16759"/>
          <a:stretch>
            <a:fillRect/>
          </a:stretch>
        </p:blipFill>
        <p:spPr>
          <a:xfrm>
            <a:off x="38862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黄金分割历史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自古希腊起，成建筑美学法则，见于帕特农神庙、金字塔。</a:t>
            </a:r>
            <a:endParaRPr lang="zh-CN" altLang="en-US"/>
          </a:p>
        </p:txBody>
      </p:sp>
      <p:pic>
        <p:nvPicPr>
          <p:cNvPr id="9" name="图片占位符 8" descr="0468be46-2214-11f1-aae6-eeb33f71cff8"/>
          <p:cNvPicPr>
            <a:picLocks noChangeAspect="1"/>
          </p:cNvPicPr>
          <p:nvPr>
            <p:ph type="pic" idx="16396"/>
            <p:custDataLst>
              <p:tags r:id="rId10"/>
            </p:custDataLst>
          </p:nvPr>
        </p:nvPicPr>
        <p:blipFill>
          <a:blip r:embed="rId11"/>
          <a:srcRect l="16667" r="16667"/>
          <a:stretch>
            <a:fillRect/>
          </a:stretch>
        </p:blipFill>
        <p:spPr>
          <a:xfrm>
            <a:off x="67818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12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现代建筑应用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3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影响立面设计、空间布局，提升艺术价值与功能合理性。</a:t>
            </a:r>
            <a:endParaRPr lang="zh-CN" altLang="en-US"/>
          </a:p>
        </p:txBody>
      </p:sp>
      <p:pic>
        <p:nvPicPr>
          <p:cNvPr id="12" name="图片占位符 11" descr="0468bd8b-2214-11f1-aae6-eeb33f71cff8"/>
          <p:cNvPicPr>
            <a:picLocks noChangeAspect="1"/>
          </p:cNvPicPr>
          <p:nvPr>
            <p:ph type="pic" idx="16397"/>
            <p:custDataLst>
              <p:tags r:id="rId14"/>
            </p:custDataLst>
          </p:nvPr>
        </p:nvPicPr>
        <p:blipFill>
          <a:blip r:embed="rId15"/>
          <a:srcRect/>
          <a:stretch>
            <a:fillRect/>
          </a:stretch>
        </p:blipFill>
        <p:spPr>
          <a:xfrm>
            <a:off x="9677400" y="17526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2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课题研究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3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实地调研理论分析，探讨具体应用，提设计与审美建议。</a:t>
            </a:r>
            <a:endParaRPr lang="zh-CN" altLang="en-US"/>
          </a:p>
        </p:txBody>
      </p:sp>
    </p:spTree>
    <p:custDataLst>
      <p:tags r:id="rId1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任务分工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调查</a:t>
            </a:r>
            <a:endParaRPr lang="zh-CN" altLang="en-US"/>
          </a:p>
        </p:txBody>
      </p:sp>
      <p:pic>
        <p:nvPicPr>
          <p:cNvPr id="3" name="内容占位符 2" descr="038ae896-2214-11f1-91cf-d6e5959098ae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l="989" r="989"/>
          <a:stretch>
            <a:fillRect/>
          </a:stretch>
        </p:blipFill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en-US" altLang="zh-CN"/>
              <a:t>1.</a:t>
            </a:r>
            <a:r>
              <a:rPr lang="zh-CN" altLang="en-US"/>
              <a:t>网上收集资料，实地调研建筑案例
2.资料整理与数据分析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2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计划阶段</a:t>
            </a:r>
            <a:endParaRPr lang="zh-CN" altLang="en-US"/>
          </a:p>
        </p:txBody>
      </p:sp>
      <p:sp>
        <p:nvSpPr>
          <p:cNvPr id="3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计划阶段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03dba91f-2214-11f1-be6e-2ec237e8548a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66" b="166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第一阶段：确定课题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确定课题，目标，大纲；初步收集文献与建筑案例。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03dbab3c-2214-11f1-be6e-2ec237e8548a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166" b="166"/>
          <a:stretch>
            <a:fillRect/>
          </a:stretch>
        </p:blipFill>
        <p:spPr>
          <a:xfrm>
            <a:off x="6248400" y="3302000"/>
            <a:ext cx="5334000" cy="2946400"/>
          </a:xfrm>
          <a:custGeom>
            <a:avLst/>
            <a:gdLst>
              <a:gd name="connisteX0" fmla="*/ 0 w 5334000"/>
              <a:gd name="connsiteY0" fmla="*/ 0 h 2946400"/>
              <a:gd name="connisteX1" fmla="*/ 5334000 w 5334000"/>
              <a:gd name="connsiteY1" fmla="*/ 0 h 2946400"/>
              <a:gd name="connisteX2" fmla="*/ 5334000 w 5334000"/>
              <a:gd name="connsiteY2" fmla="*/ 2743200 h 2946400"/>
              <a:gd name="connisteX3" fmla="*/ 5130800 w 5334000"/>
              <a:gd name="connsiteY3" fmla="*/ 2946400 h 2946400"/>
              <a:gd name="connisteX4" fmla="*/ 203200 w 5334000"/>
              <a:gd name="connsiteY4" fmla="*/ 2946400 h 2946400"/>
              <a:gd name="connisteX5" fmla="*/ 0 w 5334000"/>
              <a:gd name="connsiteY5" fmla="*/ 2743200 h 2946400"/>
              <a:gd name="connisteX6" fmla="*/ 0 w 5334000"/>
              <a:gd name="connsiteY6" fmla="*/ 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0"/>
                </a:moveTo>
                <a:lnTo>
                  <a:pt x="5334000" y="0"/>
                </a:lnTo>
                <a:lnTo>
                  <a:pt x="5334000" y="2743200"/>
                </a:lnTo>
                <a:cubicBezTo>
                  <a:pt x="5334000" y="2855424"/>
                  <a:pt x="5243024" y="2946400"/>
                  <a:pt x="51308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第二</a:t>
            </a:r>
            <a:r>
              <a:rPr lang="zh-CN" altLang="en-US">
                <a:cs typeface="Arial" panose="020B0604020202020204" pitchFamily="34" charset="0"/>
              </a:rPr>
              <a:t>阶段：</a:t>
            </a:r>
            <a:r>
              <a:rPr lang="zh-CN" altLang="en-US"/>
              <a:t>实地调研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开展本地建筑考察，测量，补充收集历史实例资料。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第三阶段：资料整理与报告撰写</a:t>
            </a:r>
            <a:endParaRPr lang="zh-CN" altLang="en-US"/>
          </a:p>
        </p:txBody>
      </p:sp>
      <p:pic>
        <p:nvPicPr>
          <p:cNvPr id="3" name="内容占位符 2" descr="048057a4-2214-11f1-aae6-eeb33f71cff8"/>
          <p:cNvPicPr>
            <a:picLocks noChangeAspect="1"/>
          </p:cNvPicPr>
          <p:nvPr>
            <p:ph idx="16392"/>
            <p:custDataLst>
              <p:tags r:id="rId2"/>
            </p:custDataLst>
          </p:nvPr>
        </p:nvPicPr>
        <p:blipFill>
          <a:blip r:embed="rId3"/>
          <a:srcRect t="971" b="971"/>
          <a:stretch>
            <a:fillRect/>
          </a:stretch>
        </p:blipFill>
        <p:spPr>
          <a:xfrm>
            <a:off x="7543800" y="1524000"/>
            <a:ext cx="4038600" cy="4724400"/>
          </a:xfrm>
          <a:custGeom>
            <a:avLst/>
            <a:gdLst>
              <a:gd name="connisteX0" fmla="*/ 0 w 4038600"/>
              <a:gd name="connsiteY0" fmla="*/ 0 h 4724400"/>
              <a:gd name="connisteX1" fmla="*/ 3835400 w 4038600"/>
              <a:gd name="connsiteY1" fmla="*/ 0 h 4724400"/>
              <a:gd name="connisteX2" fmla="*/ 4038600 w 4038600"/>
              <a:gd name="connsiteY2" fmla="*/ 203200 h 4724400"/>
              <a:gd name="connisteX3" fmla="*/ 4038600 w 4038600"/>
              <a:gd name="connsiteY3" fmla="*/ 4521200 h 4724400"/>
              <a:gd name="connisteX4" fmla="*/ 3835400 w 4038600"/>
              <a:gd name="connsiteY4" fmla="*/ 4724400 h 4724400"/>
              <a:gd name="connisteX5" fmla="*/ 0 w 4038600"/>
              <a:gd name="connsiteY5" fmla="*/ 4724400 h 4724400"/>
              <a:gd name="connisteX6" fmla="*/ 0 w 40386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4038600" h="4724400">
                <a:moveTo>
                  <a:pt x="0" y="0"/>
                </a:move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4521200"/>
                </a:lnTo>
                <a:cubicBezTo>
                  <a:pt x="4038600" y="4633424"/>
                  <a:pt x="3947624" y="4724400"/>
                  <a:pt x="38354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3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案例筛选与汇总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精选黄金分割在建筑设计中的应用案例，进行数据与图片汇总。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资料分析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深入分析收集到的资料，为撰写报告提供有力支撑。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报告撰写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总结研究成果，完成高质量的结题报告，体现研究深度。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0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718b385799537c764361af53ff7593e52d8e55"/>
  <p:tag name="KSO_WM_NEWLAYOUT_GROUP_ID" val="layout_61"/>
  <p:tag name="KSO_WM_NEWLAYOUT_ID" val="slide_9dfe927c7268f666"/>
</p:tagLst>
</file>

<file path=ppt/tags/tag1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09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1fadad4105a8114035a610b43d9b56701d95bd"/>
  <p:tag name="KSO_WM_NEWLAYOUT_GROUP_ID" val="layout_26"/>
  <p:tag name="KSO_WM_NEWLAYOUT_ID" val="slide_b2de6cdc31e57afd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4f2fed1fc02ca85caf0619b0fd90a8a8b710d5"/>
  <p:tag name="KSO_WM_NEWLAYOUT_GROUP_ID" val="layout_6"/>
  <p:tag name="KSO_WM_NEWLAYOUT_ID" val="slide_42d34bd0cf09a9d7"/>
</p:tagLst>
</file>

<file path=ppt/tags/tag1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bcbe29238bb30a14afd5a407ffb8f5a16dbf0c"/>
  <p:tag name="KSO_WM_NEWLAYOUT_GROUP_ID" val="layout_34"/>
  <p:tag name="KSO_WM_NEWLAYOUT_ID" val="slide_241746540ffa7241"/>
</p:tagLst>
</file>

<file path=ppt/tags/tag1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5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f76e947a343855055171a7ca1e063497de1efab5"/>
  <p:tag name="KSO_WM_NEWLAYOUT_GROUP_ID" val="layout_1-5"/>
  <p:tag name="KSO_WM_NEWLAYOUT_ID" val="slide_cea45c27deb23863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5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6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6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1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16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f*1"/>
  <p:tag name="KSO_WM_UNIT_LAYERLEVEL" val="1"/>
  <p:tag name="KSO_WM_TAG_VERSION" val="3.0"/>
  <p:tag name="KSO_WM_BEAUTIFY_FLAG" val="#wm#"/>
  <p:tag name="KSO_WM_UNIT_SUBTYPE" val="a"/>
  <p:tag name="KSO_WM_UNIT_PRESET_TEXT" val="单击此处编辑母版文本样式&#10;二级&#10;三级&#10;四级&#10;五级"/>
  <p:tag name="KSO_WM_UNIT_NOCLEAR" val="0"/>
  <p:tag name="KSO_WM_UNIT_VALUE" val="330"/>
  <p:tag name="KSO_WM_UNIT_TYPE" val="f"/>
  <p:tag name="KSO_WM_UNIT_INDEX" val="1"/>
  <p:tag name="KSO_WM_UNIT_ISNUMDGMTITLE" val="0"/>
  <p:tag name="KSO_WM_UNIT_TEXT_LAYER_COUNT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175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76.xml><?xml version="1.0" encoding="utf-8"?>
<p:tagLst xmlns:p="http://schemas.openxmlformats.org/presentationml/2006/main">
  <p:tag name="LayoutZOrder" val="2"/>
  <p:tag name="KSO_WM_UNIT_TYPE" val="i"/>
  <p:tag name="KSO_WM_UNIT_ID" val="_2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177.xml><?xml version="1.0" encoding="utf-8"?>
<p:tagLst xmlns:p="http://schemas.openxmlformats.org/presentationml/2006/main">
  <p:tag name="LayoutZOrder" val="3"/>
  <p:tag name="KSO_WM_UNIT_ID" val="_2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USER_THEM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USER_THEME" val="1"/>
  <p:tag name="KSO_WM_UNIT_ISNUMDGMTITLE" val="0"/>
  <p:tag name="KSO_WM_UNIT_NOCLEAR" val="0"/>
</p:tagLst>
</file>

<file path=ppt/tags/tag182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83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8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85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8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87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88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89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1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19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5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19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199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1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3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20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5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8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09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</p:tagLst>
</file>

<file path=ppt/tags/tag211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</p:tagLst>
</file>

<file path=ppt/tags/tag212.xml><?xml version="1.0" encoding="utf-8"?>
<p:tagLst xmlns:p="http://schemas.openxmlformats.org/presentationml/2006/main">
  <p:tag name="LayoutZOrder" val="2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3.xml><?xml version="1.0" encoding="utf-8"?>
<p:tagLst xmlns:p="http://schemas.openxmlformats.org/presentationml/2006/main">
  <p:tag name="LayoutZOrder" val="4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4.xml><?xml version="1.0" encoding="utf-8"?>
<p:tagLst xmlns:p="http://schemas.openxmlformats.org/presentationml/2006/main">
  <p:tag name="LayoutZOrder" val="3"/>
  <p:tag name="KSO_WM_UNIT_TYPE" val="i"/>
  <p:tag name="KSO_WM_UNIT_ID" val="_9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5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216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21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TEXT_LAYER_COUNT" val="1"/>
  <p:tag name="KSO_WM_UNIT_PRESET_TEXT_INDEX" val="-1"/>
  <p:tag name="KSO_WM_UNIT_PRESET_TEXT_LEN" val="0"/>
</p:tagLst>
</file>

<file path=ppt/tags/tag218.xml><?xml version="1.0" encoding="utf-8"?>
<p:tagLst xmlns:p="http://schemas.openxmlformats.org/presentationml/2006/main">
  <p:tag name="LayoutZOrder" val="4"/>
  <p:tag name="KSO_WM_UNIT_TYPE" val="i"/>
  <p:tag name="KSO_WM_UNIT_ID" val="_10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1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2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UNIT_PRESET_TEXT_INDEX" val="-1"/>
  <p:tag name="KSO_WM_UNIT_PRESET_TEXT_LEN" val="0"/>
</p:tagLst>
</file>

<file path=ppt/tags/tag222.xml><?xml version="1.0" encoding="utf-8"?>
<p:tagLst xmlns:p="http://schemas.openxmlformats.org/presentationml/2006/main">
  <p:tag name="LayoutZOrder" val="2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3.xml><?xml version="1.0" encoding="utf-8"?>
<p:tagLst xmlns:p="http://schemas.openxmlformats.org/presentationml/2006/main">
  <p:tag name="LayoutZOrder" val="4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4.xml><?xml version="1.0" encoding="utf-8"?>
<p:tagLst xmlns:p="http://schemas.openxmlformats.org/presentationml/2006/main">
  <p:tag name="LayoutZOrder" val="3"/>
  <p:tag name="KSO_WM_UNIT_TYPE" val="i"/>
  <p:tag name="KSO_WM_UNIT_ID" val="_11*i*0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0"/>
</p:tagLst>
</file>

<file path=ppt/tags/tag22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26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PRESET_TEXT_INDEX" val="-1"/>
  <p:tag name="KSO_WM_UNIT_PRESET_TEXT_LEN" val="0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140b54af28aa059f6ca121b271efb9713ec4d2ba"/>
  <p:tag name="KSO_WM_NEWLAYOUT_ID" val="1"/>
</p:tagLst>
</file>

<file path=ppt/tags/tag2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23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23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2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23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24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2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45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4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4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</p:tagLst>
</file>

<file path=ppt/tags/tag248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1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SUBTYPE" val="a"/>
  <p:tag name="KSO_WM_UNIT_TEXT_LAYER_COUNT" val="1"/>
  <p:tag name="KSO_WM_UNIT_PRESET_TEXT_INDEX" val="-1"/>
  <p:tag name="KSO_WM_UNIT_PRESET_TEXT_LEN" val="0"/>
  <p:tag name="KSO_WM_TEMPLATE_CATEGORY" val="custom"/>
  <p:tag name="KSO_WM_TEMPLATE_INDEX" val="40480754"/>
</p:tagLst>
</file>

<file path=ppt/tags/tag249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SCONTENTSTITLE" val="0"/>
  <p:tag name="KSO_WM_UNIT_PRESET_TEXT_INDEX" val="-1"/>
  <p:tag name="KSO_WM_UNIT_PRESET_TEXT_LEN" val="0"/>
  <p:tag name="KSO_WM_TEMPLATE_CATEGORY" val="custom"/>
  <p:tag name="KSO_WM_TEMPLATE_INDEX" val="40480754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TEMPLATE_MASTER_TYPE" val="0"/>
  <p:tag name="KSO_WM_TEMPLATE_COLOR_TYPE" val="0"/>
  <p:tag name="KSO_WM_TAG_VERSION" val="3.0"/>
</p:tagLst>
</file>

<file path=ppt/tags/tag251.xml><?xml version="1.0" encoding="utf-8"?>
<p:tagLst xmlns:p="http://schemas.openxmlformats.org/presentationml/2006/main">
  <p:tag name="KSO_WM_AITEMPLATE_STYLE_ID" val="69796641347"/>
</p:tagLst>
</file>

<file path=ppt/tags/tag252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PRESET_TEXT" val="20XX YEAR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253.xml><?xml version="1.0" encoding="utf-8"?>
<p:tagLst xmlns:p="http://schemas.openxmlformats.org/presentationml/2006/main">
  <p:tag name="KSO_WM_UNIT_ISCONTENTSTITLE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002fd167776debb16e70e62a6f754d95f59340a4"/>
  <p:tag name="KSO_WM_NEWLAYOUT_ID" val="7418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25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PRESET_TEXT" val="BY WPS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TEXT_LAYER_COUNT" val="1"/>
  <p:tag name="KSO_WM_UNIT_PRESET_TEXT_INDEX" val="-1"/>
  <p:tag name="KSO_WM_UNIT_PRESET_TEXT_LEN" val="0"/>
</p:tagLst>
</file>

<file path=ppt/tags/tag255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4b787e1769c53a6b"/>
  <p:tag name="KSO_WM_TEMPLATE_THUMBS_INDEX" val="1、9"/>
  <p:tag name="KSO_WM_TEMPLATE_INDEX" val="40480754"/>
  <p:tag name="KSO_WM_TEMPLATE_CATEGORY" val="custom"/>
  <p:tag name="KSO_WM_SLIDE_INDEX" val="1"/>
  <p:tag name="KSO_WM_SLIDE_ID" val="custom40480754_1"/>
  <p:tag name="KSO_WM_TEMPLATE_MASTER_TYPE" val="0"/>
  <p:tag name="KSO_WM_SLIDE_LAYOUT" val="a_f"/>
  <p:tag name="KSO_WM_SLIDE_LAYOUT_CNT" val="1_2"/>
  <p:tag name="KSO_WM_TEMPLATE_COLOR_TYPE" val="0"/>
  <p:tag name="KSO_WM_TAG_VERSION" val="3.0"/>
</p:tagLst>
</file>

<file path=ppt/tags/tag25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5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f76e947a343855055171a7ca1e063497de1efab5"/>
  <p:tag name="KSO_WM_NEWLAYOUT_GROUP_ID" val="layout_1-5"/>
  <p:tag name="KSO_WM_NEWLAYOUT_ID" val="slide_cea45c27deb23863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25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26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2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2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26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2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2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26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27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273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contents"/>
  <p:tag name="KSO_WM_TEMPLATE_SUBCATEGORY" val="29"/>
  <p:tag name="KSO_WM_BEAUTIFY_FLAG" val="#wm#"/>
  <p:tag name="KSO_WM_TEMPLATE_FIGMA_ID" val="69796641347"/>
  <p:tag name="KSO_WM_TEMPLATE_SLIDE_ID" val="slide_cea45c27deb23863"/>
</p:tagLst>
</file>

<file path=ppt/tags/tag27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27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276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27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ebcbe29238bb30a14afd5a407ffb8f5a16dbf0c"/>
  <p:tag name="KSO_WM_NEWLAYOUT_GROUP_ID" val="layout_34"/>
  <p:tag name="KSO_WM_NEWLAYOUT_ID" val="slide_241746540ffa7241"/>
  <p:tag name="KSO_WM_UNIT_PRESET_TEXT" val="单击此处添加标题"/>
</p:tagLst>
</file>

<file path=ppt/tags/tag2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1d2d7c25-abec-4fb2-968e-96d2a10347f4.jpg?Expires=1805296478\u0026AWSAccessKeyId=AKLT9NSy7kh8TIS1UzNqLRY2\u0026Signature=duoc9zlU1cq1UO1YZIyEwFR%2B6Aw%3D&quot;,&quot;product_name&quot;:&quot;wps-wpp-pc&quot;,&quot;intention_code&quot;:&quot;wps_wpp_generate_doc_pay&quot;}*auto_qingqiu_3.0.7_prod*1773760488885_a0bda7_a27dc278a594-slide-3"/>
</p:tagLst>
</file>

<file path=ppt/tags/tag2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824301870&quot;,&quot;product_name&quot;:&quot;wps-wpp-pc&quot;,&quot;intention_code&quot;:&quot;wps_wpp_generate_doc_pay&quot;}*auto_gallery_3.0.7_prod*1773760488885_a0bda7_a27dc278a594-slide-3"/>
</p:tagLst>
</file>

<file path=ppt/tags/tag2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2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VCG41N1419062106&quot;,&quot;product_name&quot;:&quot;wps-wpp-pc&quot;,&quot;intention_code&quot;:&quot;wps_wpp_generate_doc_pay&quot;}*auto_gallery_3.0.7_prod*1773760488885_a0bda7_a27dc278a594-slide-3"/>
</p:tagLst>
</file>

<file path=ppt/tags/tag2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2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://zh-ai-group.ks3-cn-beijing-internal.ksyun.com/image_generate/image_process/production/202603/a40369db-9313-4e41-9150-60ac51cfd591.jpg?Expires=1805296478\u0026AWSAccessKeyId=AKLT9NSy7kh8TIS1UzNqLRY2\u0026Signature=N0qKtCSWel7qdB6S%2FBbYkru3ESk%3D&quot;,&quot;product_name&quot;:&quot;wps-wpp-pc&quot;,&quot;intention_code&quot;:&quot;wps_wpp_generate_doc_pay&quot;}*auto_qingqiu_3.0.7_prod*1773760488885_a0bda7_a27dc278a594-slide-3"/>
</p:tagLst>
</file>

<file path=ppt/tags/tag2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2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347"/>
  <p:tag name="KSO_WM_TEMPLATE_SLIDE_ID" val="slide_241746540ffa7241"/>
</p:tagLst>
</file>

<file path=ppt/tags/tag29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29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293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29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34f2fed1fc02ca85caf0619b0fd90a8a8b710d5"/>
  <p:tag name="KSO_WM_NEWLAYOUT_GROUP_ID" val="layout_6"/>
  <p:tag name="KSO_WM_NEWLAYOUT_ID" val="slide_42d34bd0cf09a9d7"/>
  <p:tag name="KSO_WM_UNIT_PRESET_TEXT" val="单击此处添加标题"/>
</p:tagLst>
</file>

<file path=ppt/tags/tag29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b7592bcf-2028-422d-86a2-fbdb90284514.jpg?Expires=1805296477\u0026AWSAccessKeyId=AKLT9NSy7kh8TIS1UzNqLRY2\u0026Signature=OPP5hjhvTQu%2FFXe7xMWR0CpGNzk%3D&quot;,&quot;product_name&quot;:&quot;wps-wpp-pc&quot;,&quot;intention_code&quot;:&quot;wps_wpp_generate_doc_pay&quot;}*auto_qingqiu_3.0.7_prod*1773760488885_a0bda7_a27dc278a594-slide-5"/>
</p:tagLst>
</file>

<file path=ppt/tags/tag29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2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298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41347"/>
  <p:tag name="KSO_WM_TEMPLATE_SLIDE_ID" val="slide_42d34bd0cf09a9d7"/>
</p:tagLst>
</file>

<file path=ppt/tags/tag29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301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30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a1fadad4105a8114035a610b43d9b56701d95bd"/>
  <p:tag name="KSO_WM_NEWLAYOUT_GROUP_ID" val="layout_26"/>
  <p:tag name="KSO_WM_NEWLAYOUT_ID" val="slide_b2de6cdc31e57afd"/>
  <p:tag name="KSO_WM_UNIT_PRESET_TEXT" val="单击此处添加标题"/>
</p:tagLst>
</file>

<file path=ppt/tags/tag30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a6604d19-3c22-48a1-a2f4-39b9eedd5d1b.jpg?Expires=1805296478\u0026AWSAccessKeyId=AKLT9NSy7kh8TIS1UzNqLRY2\u0026Signature=8VwbcfpARZkoannaWqUcujuDZZE%3D&quot;,&quot;product_name&quot;:&quot;wps-wpp-pc&quot;,&quot;intention_code&quot;:&quot;wps_wpp_generate_doc_pay&quot;}*auto_qingqiu_3.0.7_prod*1773760488885_a0bda7_a27dc278a594-slide-7"/>
</p:tagLst>
</file>

<file path=ppt/tags/tag3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0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3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b772df95-ccbd-4861-80a5-46b7ca54f383.jpg?Expires=1805296478\u0026AWSAccessKeyId=AKLT9NSy7kh8TIS1UzNqLRY2\u0026Signature=mSY7osq4z3UvlNpAUPUj8cqr7RY%3D&quot;,&quot;product_name&quot;:&quot;wps-wpp-pc&quot;,&quot;intention_code&quot;:&quot;wps_wpp_generate_doc_pay&quot;}*auto_qingqiu_3.0.7_prod*1773760488885_a0bda7_a27dc278a594-slide-7"/>
</p:tagLst>
</file>

<file path=ppt/tags/tag3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1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b2de6cdc31e57afd"/>
</p:tagLst>
</file>

<file path=ppt/tags/tag3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b718b385799537c764361af53ff7593e52d8e55"/>
  <p:tag name="KSO_WM_NEWLAYOUT_GROUP_ID" val="layout_61"/>
  <p:tag name="KSO_WM_NEWLAYOUT_ID" val="slide_9dfe927c7268f666"/>
  <p:tag name="KSO_WM_UNIT_PRESET_TEXT" val="单击此处添加标题"/>
</p:tagLst>
</file>

<file path=ppt/tags/tag31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6508e9c3-33c5-49d3-9042-2f4f0947d9be.jpg?Expires=1805296479\u0026AWSAccessKeyId=AKLT9NSy7kh8TIS1UzNqLRY2\u0026Signature=VokCWmVV6u%2FxMIckZdDPVqdPCQc%3D&quot;,&quot;product_name&quot;:&quot;wps-wpp-pc&quot;,&quot;intention_code&quot;:&quot;wps_wpp_generate_doc_pay&quot;}*auto_qingqiu_3.0.7_prod*1773760488885_a0bda7_a27dc278a594-slide-8"/>
</p:tagLst>
</file>

<file path=ppt/tags/tag314.xml><?xml version="1.0" encoding="utf-8"?>
<p:tagLst xmlns:p="http://schemas.openxmlformats.org/presentationml/2006/main">
  <p:tag name="KSO_WM_FIGMA_DECORATION_INDEX" val="17_contentModel"/>
  <p:tag name="$PH_EXT" val="2"/>
  <p:tag name="KSO_WM_BEAUTIFY_FLAG" val="#fgm#"/>
  <p:tag name="KSO_WM_FIGMA_FLAG" val="#fgm#"/>
  <p:tag name="KSO_WM_SYNC_SLIDE_TEXT" val="1"/>
  <p:tag name="KSO_WM_UNIT_INDEX" val="1_1"/>
  <p:tag name="KSO_WM_UNIT_TYPE" val="l_i"/>
  <p:tag name="KSO_WM_UNIT_PRESET_TEXT" val=" "/>
</p:tagLst>
</file>

<file path=ppt/tags/tag3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21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9dfe927c7268f666"/>
</p:tagLst>
</file>

<file path=ppt/tags/tag322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23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324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3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44202225e4fee9507feb8e8f8219170aa5e248"/>
  <p:tag name="KSO_WM_NEWLAYOUT_GROUP_ID" val="layout_30"/>
  <p:tag name="KSO_WM_NEWLAYOUT_ID" val="slide_4a2a31e475742e4f"/>
  <p:tag name="KSO_WM_UNIT_PRESET_TEXT" val="单击此处添加标题"/>
</p:tagLst>
</file>

<file path=ppt/tags/tag3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14a42b19-f833-4866-8c5c-0f33c8281523.jpg?Expires=1805296478\u0026AWSAccessKeyId=AKLT9NSy7kh8TIS1UzNqLRY2\u0026Signature=IQuTmiPHyutOkElgP94817xDLRg%3D&quot;,&quot;product_name&quot;:&quot;wps-wpp-pc&quot;,&quot;intention_code&quot;:&quot;wps_wpp_generate_doc_pay&quot;}*auto_qingqiu_3.0.7_prod*1773760488885_a0bda7_a27dc278a594-slide-10"/>
</p:tagLst>
</file>

<file path=ppt/tags/tag3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3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33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4a2a31e475742e4f"/>
</p:tagLst>
</file>

<file path=ppt/tags/tag33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ed39ce8ad8a372ca73c18f61cdd7bbc2a5af02"/>
  <p:tag name="KSO_WM_NEWLAYOUT_GROUP_ID" val="layout_32"/>
  <p:tag name="KSO_WM_NEWLAYOUT_ID" val="slide_e9f261b41182efca"/>
  <p:tag name="KSO_WM_UNIT_PRESET_TEXT" val="单击此处添加标题"/>
</p:tagLst>
</file>

<file path=ppt/tags/tag3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36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</p:tagLst>
</file>

<file path=ppt/tags/tag337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3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40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41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</p:tagLst>
</file>

<file path=ppt/tags/tag342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3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4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e9f261b41182efca"/>
</p:tagLst>
</file>

<file path=ppt/tags/tag3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5e063cd7f473d0330bdd8feab5e10ad0ffabbe3"/>
  <p:tag name="KSO_WM_NEWLAYOUT_GROUP_ID" val="layout_10012"/>
  <p:tag name="KSO_WM_NEWLAYOUT_ID" val="slide_b551fdac1a16f7a8"/>
  <p:tag name="KSO_WM_UNIT_PRESET_TEXT" val="单击此处添加标题"/>
</p:tagLst>
</file>

<file path=ppt/tags/tag3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0cbccc64-49ef-4b31-a8f4-2fe3b585b71a.jpg?Expires=1805296477\u0026AWSAccessKeyId=AKLT9NSy7kh8TIS1UzNqLRY2\u0026Signature=r%2FmRh5eXIJsGNr%2B%2FArk%2FsHslos0%3D&quot;,&quot;product_name&quot;:&quot;wps-wpp-pc&quot;,&quot;intention_code&quot;:&quot;wps_wpp_generate_doc_pay&quot;}*auto_qingqiu_3.0.7_prod*1773760488885_a0bda7_a27dc278a594-slide-12"/>
</p:tagLst>
</file>

<file path=ppt/tags/tag3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52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b551fdac1a16f7a8"/>
</p:tagLst>
</file>

<file path=ppt/tags/tag3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58208235e48dcf6c744004f57afe7e13a43dd6"/>
  <p:tag name="KSO_WM_NEWLAYOUT_GROUP_ID" val="layout_42"/>
  <p:tag name="KSO_WM_NEWLAYOUT_ID" val="slide_c88a85b3a72d5464"/>
  <p:tag name="KSO_WM_UNIT_PRESET_TEXT" val="单击此处添加标题"/>
</p:tagLst>
</file>

<file path=ppt/tags/tag3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3/b2b7781f-11c9-4c8a-830b-8fd97ccb5958.jpg?Expires=1805296477\u0026AWSAccessKeyId=AKLT9NSy7kh8TIS1UzNqLRY2\u0026Signature=nKxxrLReDsEZhtgOcTGGHOXIXx0%3D&quot;,&quot;product_name&quot;:&quot;wps-wpp-pc&quot;,&quot;intention_code&quot;:&quot;wps_wpp_generate_doc_pay&quot;}*auto_qingqiu_3.0.7_prod*1773760488885_a0bda7_a27dc278a594-slide-13"/>
</p:tagLst>
</file>

<file path=ppt/tags/tag35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3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5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  <p:tag name="KSO_WM_UNIT_PRESET_TEXT" val=" "/>
</p:tagLst>
</file>

<file path=ppt/tags/tag3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3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61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c88a85b3a72d5464"/>
</p:tagLst>
</file>

<file path=ppt/tags/tag3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8bd3a3732b5ec4e3516114f33ceb02a5efe046c"/>
  <p:tag name="KSO_WM_NEWLAYOUT_GROUP_ID" val="layout_48"/>
  <p:tag name="KSO_WM_NEWLAYOUT_ID" val="slide_27cc099696412825"/>
  <p:tag name="KSO_WM_UNIT_PRESET_TEXT" val="单击此处添加标题"/>
</p:tagLst>
</file>

<file path=ppt/tags/tag3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3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826dda7b-5599-49ad-baf1-62935edb333f.jpg?Expires=1805296477\u0026AWSAccessKeyId=AKLT9NSy7kh8TIS1UzNqLRY2\u0026Signature=%2FSgKx7DrKJ1MnyFzVHlF4qJKqi0%3D&quot;,&quot;product_name&quot;:&quot;wps-wpp-pc&quot;,&quot;intention_code&quot;:&quot;wps_wpp_generate_doc_pay&quot;}*auto_qingqiu_3.0.7_prod*1773760488885_a0bda7_a27dc278a594-slide-14"/>
</p:tagLst>
</file>

<file path=ppt/tags/tag3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3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3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f785e920-a7c0-4d81-bb0a-19e278103250.jpg?Expires=1805296478\u0026AWSAccessKeyId=AKLT9NSy7kh8TIS1UzNqLRY2\u0026Signature=N%2BE4m%2Fb51yd6v88qPCl2G3OsddM%3D&quot;,&quot;product_name&quot;:&quot;wps-wpp-pc&quot;,&quot;intention_code&quot;:&quot;wps_wpp_generate_doc_pay&quot;}*auto_qingqiu_3.0.7_prod*1773760488885_a0bda7_a27dc278a594-slide-14"/>
</p:tagLst>
</file>

<file path=ppt/tags/tag3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87a38a44062e4923ed0a082e24ba7753735c3b"/>
  <p:tag name="KSO_WM_NEWLAYOUT_GROUP_ID" val="layout_51"/>
  <p:tag name="KSO_WM_NEWLAYOUT_ID" val="slide_95ca0f44177c2950"/>
</p:tagLst>
</file>

<file path=ppt/tags/tag3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7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3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://zh-ai-group.ks3-cn-beijing-internal.ksyun.com/image_generate/image_process/production/202603/68281b74-3214-4703-8011-f266fdb86baf.jpg?Expires=1805296478\u0026AWSAccessKeyId=AKLT9NSy7kh8TIS1UzNqLRY2\u0026Signature=0QQTxV8IDoEKFZ0QDVw8AgNKyOs%3D&quot;,&quot;product_name&quot;:&quot;wps-wpp-pc&quot;,&quot;intention_code&quot;:&quot;wps_wpp_generate_doc_pay&quot;}*auto_qingqiu_3.0.7_prod*1773760488885_a0bda7_a27dc278a594-slide-14"/>
</p:tagLst>
</file>

<file path=ppt/tags/tag3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3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375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347"/>
  <p:tag name="KSO_WM_TEMPLATE_SLIDE_ID" val="slide_27cc099696412825"/>
</p:tagLst>
</file>

<file path=ppt/tags/tag37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c7f01773fb71ded56442d18cf4b5b17f88698ced"/>
  <p:tag name="KSO_WM_NEWLAYOUT_ID" val="7423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7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PRESET_TEXT_INDEX" val="-1"/>
  <p:tag name="KSO_WM_UNIT_PRESET_TEXT_LEN" val="0"/>
</p:tagLst>
</file>

<file path=ppt/tags/tag37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8d1615941f9e1a55"/>
  <p:tag name="KSO_WM_TEMPLATE_INDEX" val="40480754"/>
  <p:tag name="KSO_WM_TEMPLATE_CATEGORY" val="custom"/>
  <p:tag name="KSO_WM_SLIDE_INDEX" val="3"/>
  <p:tag name="KSO_WM_SLIDE_ID" val="custom40480754_7"/>
  <p:tag name="KSO_WM_TEMPLATE_MASTER_TYPE" val="0"/>
  <p:tag name="KSO_WM_SLIDE_LAYOUT" val="a_e"/>
  <p:tag name="KSO_WM_SLIDE_LAYOUT_CNT" val="1_1"/>
  <p:tag name="KSO_WM_TEMPLATE_COLOR_TYPE" val="0"/>
  <p:tag name="KSO_WM_TAG_VERSION" val="3.0"/>
</p:tagLst>
</file>

<file path=ppt/tags/tag3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287a38a44062e4923ed0a082e24ba7753735c3b"/>
  <p:tag name="KSO_WM_NEWLAYOUT_GROUP_ID" val="layout_51"/>
  <p:tag name="KSO_WM_NEWLAYOUT_ID" val="slide_95ca0f44177c2950"/>
  <p:tag name="KSO_WM_UNIT_PRESET_TEXT" val="单击此处添加标题"/>
</p:tagLst>
</file>

<file path=ppt/tags/tag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ai_type&quot;:&quot;&quot;,&quot;id&quot;:&quot;&quot;}*_ai_*0"/>
</p:tagLst>
</file>

<file path=ppt/tags/tag3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3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3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3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385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41347"/>
  <p:tag name="KSO_WM_TEMPLATE_SLIDE_ID" val="slide_95ca0f44177c2950"/>
</p:tagLst>
</file>

<file path=ppt/tags/tag38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8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105a55206031ff7ba854632884c0016691d3e9bc"/>
  <p:tag name="KSO_WM_NEWLAYOUT_ID" val="7430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0754"/>
  <p:tag name="KSO_WM_TEMPLATE_CATEGORY" val="custom"/>
  <p:tag name="KSO_WM_UNIT_ISCONTENTSTITLE" val="0"/>
  <p:tag name="KSO_WM_UNIT_PRESET_TEXT_INDEX" val="-1"/>
  <p:tag name="KSO_WM_UNIT_PRESET_TEXT_LEN" val="0"/>
</p:tagLst>
</file>

<file path=ppt/tags/tag38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2f1bc384a532e0ce"/>
  <p:tag name="KSO_WM_TEMPLATE_INDEX" val="40480754"/>
  <p:tag name="KSO_WM_TEMPLATE_CATEGORY" val="custom"/>
  <p:tag name="KSO_WM_SLIDE_INDEX" val="5"/>
  <p:tag name="KSO_WM_SLIDE_ID" val="custom40480754_9"/>
  <p:tag name="KSO_WM_TEMPLATE_MASTER_TYPE" val="0"/>
  <p:tag name="KSO_WM_SLIDE_LAYOUT" val="a_b"/>
  <p:tag name="KSO_WM_SLIDE_LAYOUT_CNT" val="1_1"/>
  <p:tag name="KSO_WM_TEMPLATE_COLOR_TYPE" val="0"/>
  <p:tag name="KSO_WM_TAG_VERSION" val="3.0"/>
</p:tagLst>
</file>

<file path=ppt/tags/tag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4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18bd3a3732b5ec4e3516114f33ceb02a5efe046c"/>
  <p:tag name="KSO_WM_NEWLAYOUT_GROUP_ID" val="layout_48"/>
  <p:tag name="KSO_WM_NEWLAYOUT_ID" val="slide_27cc099696412825"/>
</p:tagLst>
</file>

<file path=ppt/tags/tag4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3b58208235e48dcf6c744004f57afe7e13a43dd6"/>
  <p:tag name="KSO_WM_NEWLAYOUT_GROUP_ID" val="layout_42"/>
  <p:tag name="KSO_WM_NEWLAYOUT_ID" val="slide_c88a85b3a72d5464"/>
</p:tagLst>
</file>

<file path=ppt/tags/tag6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6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7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5e063cd7f473d0330bdd8feab5e10ad0ffabbe3"/>
  <p:tag name="KSO_WM_NEWLAYOUT_GROUP_ID" val="layout_10012"/>
  <p:tag name="KSO_WM_NEWLAYOUT_ID" val="slide_b551fdac1a16f7a8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8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f6ed39ce8ad8a372ca73c18f61cdd7bbc2a5af02"/>
  <p:tag name="KSO_WM_NEWLAYOUT_GROUP_ID" val="layout_32"/>
  <p:tag name="KSO_WM_NEWLAYOUT_ID" val="slide_e9f261b41182efca"/>
</p:tagLst>
</file>

<file path=ppt/tags/tag8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2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4.xml><?xml version="1.0" encoding="utf-8"?>
<p:tagLst xmlns:p="http://schemas.openxmlformats.org/presentationml/2006/main">
  <p:tag name="KSO_WM_FIGMA_DECORATION_INDEX" val="16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85.xml><?xml version="1.0" encoding="utf-8"?>
<p:tagLst xmlns:p="http://schemas.openxmlformats.org/presentationml/2006/main">
  <p:tag name="KSO_WM_FIGMA_DECORATION_INDEX" val="7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88.xml><?xml version="1.0" encoding="utf-8"?>
<p:tagLst xmlns:p="http://schemas.openxmlformats.org/presentationml/2006/main">
  <p:tag name="KSO_WM_FIGMA_DECORATION_INDEX" val="17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89.xml><?xml version="1.0" encoding="utf-8"?>
<p:tagLst xmlns:p="http://schemas.openxmlformats.org/presentationml/2006/main">
  <p:tag name="KSO_WM_FIGMA_DECORATION_INDEX" val="1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  <p:tag name="KSO_WM_UNIT_ISNUMDGMTITLE" val="0"/>
  <p:tag name="KSO_WM_UNIT_NOCLEAR" val="0"/>
</p:tagLst>
</file>

<file path=ppt/tags/tag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44202225e4fee9507feb8e8f8219170aa5e248"/>
  <p:tag name="KSO_WM_NEWLAYOUT_GROUP_ID" val="layout_30"/>
  <p:tag name="KSO_WM_NEWLAYOUT_ID" val="slide_4a2a31e475742e4f"/>
</p:tagLst>
</file>

<file path=ppt/tags/tag9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9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347">
      <a:dk1>
        <a:srgbClr val="000000"/>
      </a:dk1>
      <a:lt1>
        <a:srgbClr val="FFFFFF"/>
      </a:lt1>
      <a:dk2>
        <a:srgbClr val="37443B"/>
      </a:dk2>
      <a:lt2>
        <a:srgbClr val="FBF4E9"/>
      </a:lt2>
      <a:accent1>
        <a:srgbClr val="6E8876"/>
      </a:accent1>
      <a:accent2>
        <a:srgbClr val="F2A020"/>
      </a:accent2>
      <a:accent3>
        <a:srgbClr val="B7994A"/>
      </a:accent3>
      <a:accent4>
        <a:srgbClr val="869894"/>
      </a:accent4>
      <a:accent5>
        <a:srgbClr val="5C86CC"/>
      </a:accent5>
      <a:accent6>
        <a:srgbClr val="70AD47"/>
      </a:accent6>
      <a:hlink>
        <a:srgbClr val="000000"/>
      </a:hlink>
      <a:folHlink>
        <a:srgbClr val="954F72"/>
      </a:folHlink>
    </a:clrScheme>
    <a:fontScheme name="简约/商务风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1111</Words>
  <Application>WPS 演示</Application>
  <PresentationFormat>宽屏</PresentationFormat>
  <Paragraphs>204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MiSans Light</vt:lpstr>
      <vt:lpstr>MiSans</vt:lpstr>
      <vt:lpstr>Arial Unicode MS</vt:lpstr>
      <vt:lpstr>Calibri</vt:lpstr>
      <vt:lpstr>Office 主题</vt:lpstr>
      <vt:lpstr>1_Office 主题</vt:lpstr>
      <vt:lpstr>黄金分割点与建筑之间的关系结题报告</vt:lpstr>
      <vt:lpstr>目录</vt:lpstr>
      <vt:lpstr>课题提出背景说明</vt:lpstr>
      <vt:lpstr>黄金分割与建筑美学</vt:lpstr>
      <vt:lpstr>任务分工</vt:lpstr>
      <vt:lpstr>调查</vt:lpstr>
      <vt:lpstr>计划阶段</vt:lpstr>
      <vt:lpstr>计划阶段</vt:lpstr>
      <vt:lpstr>第三阶段：资料整理与报告撰写</vt:lpstr>
      <vt:lpstr>获得成果</vt:lpstr>
      <vt:lpstr>作用</vt:lpstr>
      <vt:lpstr>特点</vt:lpstr>
      <vt:lpstr>意义</vt:lpstr>
      <vt:lpstr>发展</vt:lpstr>
      <vt:lpstr>调查问卷的总结与启示</vt:lpstr>
      <vt:lpstr>活动感受</vt:lpstr>
      <vt:lpstr>黄金分割与建筑之美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黄金分割点与建筑之间的关系结题报告</dc:title>
  <dc:creator/>
  <cp:lastModifiedBy>徐书杰</cp:lastModifiedBy>
  <cp:revision>2</cp:revision>
  <dcterms:created xsi:type="dcterms:W3CDTF">2026-03-17T15:22:41Z</dcterms:created>
  <dcterms:modified xsi:type="dcterms:W3CDTF">2026-03-17T15:24:50Z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KSOTemplateUUID">
    <vt:lpwstr>v1.0_ai_69796641347</vt:lpwstr>
  </property>
  <property fmtid="{D5CDD505-2E9C-101B-9397-08002B2CF9AE}" pid="4" name="ICV">
    <vt:lpwstr>F2F560C1E8E54CFAA189D3408DD70AD1_13</vt:lpwstr>
  </property>
</Properties>
</file>