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8.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9" r:id="rId4"/>
    <p:sldMasterId id="2147483691" r:id="rId5"/>
    <p:sldMasterId id="2147483710" r:id="rId6"/>
  </p:sldMasterIdLst>
  <p:sldIdLst>
    <p:sldId id="277" r:id="rId7"/>
    <p:sldId id="327" r:id="rId8"/>
    <p:sldId id="330" r:id="rId9"/>
    <p:sldId id="303" r:id="rId10"/>
    <p:sldId id="297" r:id="rId11"/>
    <p:sldId id="299" r:id="rId12"/>
    <p:sldId id="300" r:id="rId13"/>
    <p:sldId id="305" r:id="rId14"/>
    <p:sldId id="307" r:id="rId15"/>
    <p:sldId id="308" r:id="rId16"/>
    <p:sldId id="310" r:id="rId17"/>
    <p:sldId id="320" r:id="rId18"/>
    <p:sldId id="313" r:id="rId19"/>
    <p:sldId id="314" r:id="rId20"/>
    <p:sldId id="316" r:id="rId21"/>
    <p:sldId id="318" r:id="rId22"/>
    <p:sldId id="321" r:id="rId23"/>
    <p:sldId id="322" r:id="rId24"/>
    <p:sldId id="323" r:id="rId25"/>
    <p:sldId id="324" r:id="rId26"/>
    <p:sldId id="326" r:id="rId27"/>
    <p:sldId id="325" r:id="rId28"/>
    <p:sldId id="296" r:id="rId29"/>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75" name="作者" initials="A" lastIdx="0" clrIdx="24"/>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4" Type="http://schemas.openxmlformats.org/officeDocument/2006/relationships/tags" Target="tags/tag739.xml"/><Relationship Id="rId33" Type="http://schemas.openxmlformats.org/officeDocument/2006/relationships/commentAuthors" Target="commentAuthors.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1.png"/><Relationship Id="rId2" Type="http://schemas.openxmlformats.org/officeDocument/2006/relationships/tags" Target="../tags/tag1.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1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9.xml"/><Relationship Id="rId12" Type="http://schemas.openxmlformats.org/officeDocument/2006/relationships/tags" Target="../tags/tag15.xml"/><Relationship Id="rId11" Type="http://schemas.openxmlformats.org/officeDocument/2006/relationships/tags" Target="../tags/tag14.xml"/><Relationship Id="rId10"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image" Target="file:///C:\Users\1V994W2\PycharmProjects\PPT_Background_Generation/pic_temp/pic_half_down.png" TargetMode="External"/><Relationship Id="rId6" Type="http://schemas.openxmlformats.org/officeDocument/2006/relationships/image" Target="../media/image5.png"/><Relationship Id="rId5" Type="http://schemas.openxmlformats.org/officeDocument/2006/relationships/tags" Target="../tags/tag17.xml"/><Relationship Id="rId4" Type="http://schemas.openxmlformats.org/officeDocument/2006/relationships/image" Target="file:///C:\Users\1V994W2\PycharmProjects\PPT_Background_Generation/pic_temp/pic_half_top.png" TargetMode="External"/><Relationship Id="rId3" Type="http://schemas.openxmlformats.org/officeDocument/2006/relationships/image" Target="../media/image4.png"/><Relationship Id="rId2" Type="http://schemas.openxmlformats.org/officeDocument/2006/relationships/tags" Target="../tags/tag16.xml"/><Relationship Id="rId12" Type="http://schemas.openxmlformats.org/officeDocument/2006/relationships/tags" Target="../tags/tag22.xml"/><Relationship Id="rId11" Type="http://schemas.openxmlformats.org/officeDocument/2006/relationships/tags" Target="../tags/tag21.xml"/><Relationship Id="rId10" Type="http://schemas.openxmlformats.org/officeDocument/2006/relationships/tags" Target="../tags/tag20.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24.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23.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32.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31.xml"/><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image" Target="file:///C:\Users\1V994W2\PycharmProjects\PPT_Background_Generation/pic_temp/pic_half_left.png" TargetMode="External"/><Relationship Id="rId3" Type="http://schemas.openxmlformats.org/officeDocument/2006/relationships/image" Target="../media/image6.png"/><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52.xml"/><Relationship Id="rId8" Type="http://schemas.openxmlformats.org/officeDocument/2006/relationships/tags" Target="../tags/tag51.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5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49.xml"/><Relationship Id="rId13" Type="http://schemas.openxmlformats.org/officeDocument/2006/relationships/tags" Target="../tags/tag56.xml"/><Relationship Id="rId12" Type="http://schemas.openxmlformats.org/officeDocument/2006/relationships/tags" Target="../tags/tag55.xml"/><Relationship Id="rId11" Type="http://schemas.openxmlformats.org/officeDocument/2006/relationships/tags" Target="../tags/tag54.xml"/><Relationship Id="rId10" Type="http://schemas.openxmlformats.org/officeDocument/2006/relationships/tags" Target="../tags/tag5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58.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57.xml"/><Relationship Id="rId12" Type="http://schemas.openxmlformats.org/officeDocument/2006/relationships/tags" Target="../tags/tag63.xml"/><Relationship Id="rId11" Type="http://schemas.openxmlformats.org/officeDocument/2006/relationships/tags" Target="../tags/tag62.xml"/><Relationship Id="rId10" Type="http://schemas.openxmlformats.org/officeDocument/2006/relationships/tags" Target="../tags/tag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65.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64.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75.xml"/><Relationship Id="rId8" Type="http://schemas.openxmlformats.org/officeDocument/2006/relationships/tags" Target="../tags/tag74.xml"/><Relationship Id="rId7" Type="http://schemas.openxmlformats.org/officeDocument/2006/relationships/tags" Target="../tags/tag73.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1.png"/><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77.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76.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85.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3.png"/><Relationship Id="rId6" Type="http://schemas.openxmlformats.org/officeDocument/2006/relationships/tags" Target="../tags/tag84.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2.png"/><Relationship Id="rId3" Type="http://schemas.openxmlformats.org/officeDocument/2006/relationships/tags" Target="../tags/tag83.xml"/><Relationship Id="rId2" Type="http://schemas.openxmlformats.org/officeDocument/2006/relationships/tags" Target="../tags/tag82.xml"/><Relationship Id="rId13" Type="http://schemas.openxmlformats.org/officeDocument/2006/relationships/tags" Target="../tags/tag89.xml"/><Relationship Id="rId12" Type="http://schemas.openxmlformats.org/officeDocument/2006/relationships/tags" Target="../tags/tag88.xml"/><Relationship Id="rId11" Type="http://schemas.openxmlformats.org/officeDocument/2006/relationships/tags" Target="../tags/tag87.xml"/><Relationship Id="rId10" Type="http://schemas.openxmlformats.org/officeDocument/2006/relationships/tags" Target="../tags/tag8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95.xml"/><Relationship Id="rId8" Type="http://schemas.openxmlformats.org/officeDocument/2006/relationships/tags" Target="../tags/tag94.xml"/><Relationship Id="rId7" Type="http://schemas.openxmlformats.org/officeDocument/2006/relationships/tags" Target="../tags/tag93.xml"/><Relationship Id="rId6" Type="http://schemas.openxmlformats.org/officeDocument/2006/relationships/tags" Target="../tags/tag92.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2.png"/><Relationship Id="rId3" Type="http://schemas.openxmlformats.org/officeDocument/2006/relationships/tags" Target="../tags/tag91.xml"/><Relationship Id="rId2" Type="http://schemas.openxmlformats.org/officeDocument/2006/relationships/tags" Target="../tags/tag90.xml"/><Relationship Id="rId11" Type="http://schemas.openxmlformats.org/officeDocument/2006/relationships/tags" Target="../tags/tag97.xml"/><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3.png"/><Relationship Id="rId6" Type="http://schemas.openxmlformats.org/officeDocument/2006/relationships/tags" Target="../tags/tag100.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2.png"/><Relationship Id="rId3" Type="http://schemas.openxmlformats.org/officeDocument/2006/relationships/tags" Target="../tags/tag99.xml"/><Relationship Id="rId2" Type="http://schemas.openxmlformats.org/officeDocument/2006/relationships/tags" Target="../tags/tag98.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3.png"/><Relationship Id="rId6" Type="http://schemas.openxmlformats.org/officeDocument/2006/relationships/tags" Target="../tags/tag109.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2.png"/><Relationship Id="rId3" Type="http://schemas.openxmlformats.org/officeDocument/2006/relationships/tags" Target="../tags/tag108.xml"/><Relationship Id="rId2" Type="http://schemas.openxmlformats.org/officeDocument/2006/relationships/tags" Target="../tags/tag107.xml"/><Relationship Id="rId14" Type="http://schemas.openxmlformats.org/officeDocument/2006/relationships/tags" Target="../tags/tag115.xml"/><Relationship Id="rId13" Type="http://schemas.openxmlformats.org/officeDocument/2006/relationships/tags" Target="../tags/tag114.xml"/><Relationship Id="rId12" Type="http://schemas.openxmlformats.org/officeDocument/2006/relationships/tags" Target="../tags/tag113.xml"/><Relationship Id="rId11" Type="http://schemas.openxmlformats.org/officeDocument/2006/relationships/tags" Target="../tags/tag112.xml"/><Relationship Id="rId10" Type="http://schemas.openxmlformats.org/officeDocument/2006/relationships/tags" Target="../tags/tag111.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3.png"/><Relationship Id="rId6" Type="http://schemas.openxmlformats.org/officeDocument/2006/relationships/tags" Target="../tags/tag118.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2.png"/><Relationship Id="rId3" Type="http://schemas.openxmlformats.org/officeDocument/2006/relationships/tags" Target="../tags/tag117.xml"/><Relationship Id="rId2" Type="http://schemas.openxmlformats.org/officeDocument/2006/relationships/tags" Target="../tags/tag116.xml"/><Relationship Id="rId16" Type="http://schemas.openxmlformats.org/officeDocument/2006/relationships/tags" Target="../tags/tag126.xml"/><Relationship Id="rId15" Type="http://schemas.openxmlformats.org/officeDocument/2006/relationships/tags" Target="../tags/tag125.xml"/><Relationship Id="rId14" Type="http://schemas.openxmlformats.org/officeDocument/2006/relationships/tags" Target="../tags/tag124.xml"/><Relationship Id="rId13" Type="http://schemas.openxmlformats.org/officeDocument/2006/relationships/tags" Target="../tags/tag123.xml"/><Relationship Id="rId12" Type="http://schemas.openxmlformats.org/officeDocument/2006/relationships/tags" Target="../tags/tag122.xml"/><Relationship Id="rId11" Type="http://schemas.openxmlformats.org/officeDocument/2006/relationships/tags" Target="../tags/tag121.xml"/><Relationship Id="rId10" Type="http://schemas.openxmlformats.org/officeDocument/2006/relationships/tags" Target="../tags/tag120.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3.png"/><Relationship Id="rId6" Type="http://schemas.openxmlformats.org/officeDocument/2006/relationships/tags" Target="../tags/tag129.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2.png"/><Relationship Id="rId3" Type="http://schemas.openxmlformats.org/officeDocument/2006/relationships/tags" Target="../tags/tag128.xml"/><Relationship Id="rId2" Type="http://schemas.openxmlformats.org/officeDocument/2006/relationships/tags" Target="../tags/tag127.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146.xml"/><Relationship Id="rId8" Type="http://schemas.openxmlformats.org/officeDocument/2006/relationships/tags" Target="../tags/tag145.xml"/><Relationship Id="rId7" Type="http://schemas.openxmlformats.org/officeDocument/2006/relationships/tags" Target="../tags/tag144.xml"/><Relationship Id="rId6" Type="http://schemas.openxmlformats.org/officeDocument/2006/relationships/tags" Target="../tags/tag143.xml"/><Relationship Id="rId5" Type="http://schemas.openxmlformats.org/officeDocument/2006/relationships/tags" Target="../tags/tag142.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1.png"/><Relationship Id="rId2" Type="http://schemas.openxmlformats.org/officeDocument/2006/relationships/tags" Target="../tags/tag141.xml"/><Relationship Id="rId11" Type="http://schemas.openxmlformats.org/officeDocument/2006/relationships/tags" Target="../tags/tag148.xml"/><Relationship Id="rId10" Type="http://schemas.openxmlformats.org/officeDocument/2006/relationships/tags" Target="../tags/tag147.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15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149.xml"/><Relationship Id="rId12" Type="http://schemas.openxmlformats.org/officeDocument/2006/relationships/tags" Target="../tags/tag155.xml"/><Relationship Id="rId11" Type="http://schemas.openxmlformats.org/officeDocument/2006/relationships/tags" Target="../tags/tag154.xml"/><Relationship Id="rId10" Type="http://schemas.openxmlformats.org/officeDocument/2006/relationships/tags" Target="../tags/tag153.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9" Type="http://schemas.openxmlformats.org/officeDocument/2006/relationships/tags" Target="../tags/tag159.xml"/><Relationship Id="rId8" Type="http://schemas.openxmlformats.org/officeDocument/2006/relationships/tags" Target="../tags/tag158.xml"/><Relationship Id="rId7" Type="http://schemas.openxmlformats.org/officeDocument/2006/relationships/image" Target="file:///C:\Users\1V994W2\PycharmProjects\PPT_Background_Generation/pic_temp/pic_half_down.png" TargetMode="External"/><Relationship Id="rId6" Type="http://schemas.openxmlformats.org/officeDocument/2006/relationships/image" Target="../media/image5.png"/><Relationship Id="rId5" Type="http://schemas.openxmlformats.org/officeDocument/2006/relationships/tags" Target="../tags/tag157.xml"/><Relationship Id="rId4" Type="http://schemas.openxmlformats.org/officeDocument/2006/relationships/image" Target="file:///C:\Users\1V994W2\PycharmProjects\PPT_Background_Generation/pic_temp/pic_half_top.png" TargetMode="External"/><Relationship Id="rId3" Type="http://schemas.openxmlformats.org/officeDocument/2006/relationships/image" Target="../media/image4.png"/><Relationship Id="rId2" Type="http://schemas.openxmlformats.org/officeDocument/2006/relationships/tags" Target="../tags/tag156.xml"/><Relationship Id="rId12" Type="http://schemas.openxmlformats.org/officeDocument/2006/relationships/tags" Target="../tags/tag162.xml"/><Relationship Id="rId11" Type="http://schemas.openxmlformats.org/officeDocument/2006/relationships/tags" Target="../tags/tag161.xml"/><Relationship Id="rId10" Type="http://schemas.openxmlformats.org/officeDocument/2006/relationships/tags" Target="../tags/tag160.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9" Type="http://schemas.openxmlformats.org/officeDocument/2006/relationships/tags" Target="../tags/tag166.xml"/><Relationship Id="rId8" Type="http://schemas.openxmlformats.org/officeDocument/2006/relationships/tags" Target="../tags/tag165.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164.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163.xml"/><Relationship Id="rId13" Type="http://schemas.openxmlformats.org/officeDocument/2006/relationships/tags" Target="../tags/tag170.xml"/><Relationship Id="rId12" Type="http://schemas.openxmlformats.org/officeDocument/2006/relationships/tags" Target="../tags/tag169.xml"/><Relationship Id="rId11" Type="http://schemas.openxmlformats.org/officeDocument/2006/relationships/tags" Target="../tags/tag168.xml"/><Relationship Id="rId10" Type="http://schemas.openxmlformats.org/officeDocument/2006/relationships/tags" Target="../tags/tag167.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9" Type="http://schemas.openxmlformats.org/officeDocument/2006/relationships/tags" Target="../tags/tag174.xml"/><Relationship Id="rId8" Type="http://schemas.openxmlformats.org/officeDocument/2006/relationships/tags" Target="../tags/tag173.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172.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171.xml"/><Relationship Id="rId15" Type="http://schemas.openxmlformats.org/officeDocument/2006/relationships/tags" Target="../tags/tag180.xml"/><Relationship Id="rId14" Type="http://schemas.openxmlformats.org/officeDocument/2006/relationships/tags" Target="../tags/tag179.xml"/><Relationship Id="rId13" Type="http://schemas.openxmlformats.org/officeDocument/2006/relationships/tags" Target="../tags/tag178.xml"/><Relationship Id="rId12" Type="http://schemas.openxmlformats.org/officeDocument/2006/relationships/tags" Target="../tags/tag177.xml"/><Relationship Id="rId11" Type="http://schemas.openxmlformats.org/officeDocument/2006/relationships/tags" Target="../tags/tag176.xml"/><Relationship Id="rId10" Type="http://schemas.openxmlformats.org/officeDocument/2006/relationships/tags" Target="../tags/tag175.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8" Type="http://schemas.openxmlformats.org/officeDocument/2006/relationships/tags" Target="../tags/tag185.xml"/><Relationship Id="rId7" Type="http://schemas.openxmlformats.org/officeDocument/2006/relationships/tags" Target="../tags/tag184.xml"/><Relationship Id="rId6" Type="http://schemas.openxmlformats.org/officeDocument/2006/relationships/tags" Target="../tags/tag183.xml"/><Relationship Id="rId5" Type="http://schemas.openxmlformats.org/officeDocument/2006/relationships/tags" Target="../tags/tag182.xml"/><Relationship Id="rId4" Type="http://schemas.openxmlformats.org/officeDocument/2006/relationships/image" Target="file:///C:\Users\1V994W2\PycharmProjects\PPT_Background_Generation/pic_temp/pic_half_left.png" TargetMode="External"/><Relationship Id="rId3" Type="http://schemas.openxmlformats.org/officeDocument/2006/relationships/image" Target="../media/image6.png"/><Relationship Id="rId2" Type="http://schemas.openxmlformats.org/officeDocument/2006/relationships/tags" Target="../tags/tag181.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9" Type="http://schemas.openxmlformats.org/officeDocument/2006/relationships/tags" Target="../tags/tag192.xml"/><Relationship Id="rId8" Type="http://schemas.openxmlformats.org/officeDocument/2006/relationships/tags" Target="../tags/tag191.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19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189.xml"/><Relationship Id="rId13" Type="http://schemas.openxmlformats.org/officeDocument/2006/relationships/tags" Target="../tags/tag196.xml"/><Relationship Id="rId12" Type="http://schemas.openxmlformats.org/officeDocument/2006/relationships/tags" Target="../tags/tag195.xml"/><Relationship Id="rId11" Type="http://schemas.openxmlformats.org/officeDocument/2006/relationships/tags" Target="../tags/tag194.xml"/><Relationship Id="rId10" Type="http://schemas.openxmlformats.org/officeDocument/2006/relationships/tags" Target="../tags/tag193.xml"/><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200.xml"/><Relationship Id="rId8" Type="http://schemas.openxmlformats.org/officeDocument/2006/relationships/tags" Target="../tags/tag199.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198.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197.xml"/><Relationship Id="rId12" Type="http://schemas.openxmlformats.org/officeDocument/2006/relationships/tags" Target="../tags/tag203.xml"/><Relationship Id="rId11" Type="http://schemas.openxmlformats.org/officeDocument/2006/relationships/tags" Target="../tags/tag202.xml"/><Relationship Id="rId10" Type="http://schemas.openxmlformats.org/officeDocument/2006/relationships/tags" Target="../tags/tag201.xml"/><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tags" Target="../tags/tag207.xml"/><Relationship Id="rId8" Type="http://schemas.openxmlformats.org/officeDocument/2006/relationships/tags" Target="../tags/tag206.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205.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204.xml"/><Relationship Id="rId11" Type="http://schemas.openxmlformats.org/officeDocument/2006/relationships/tags" Target="../tags/tag209.xml"/><Relationship Id="rId10" Type="http://schemas.openxmlformats.org/officeDocument/2006/relationships/tags" Target="../tags/tag208.xml"/><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9" Type="http://schemas.openxmlformats.org/officeDocument/2006/relationships/tags" Target="../tags/tag215.xml"/><Relationship Id="rId8" Type="http://schemas.openxmlformats.org/officeDocument/2006/relationships/tags" Target="../tags/tag214.xml"/><Relationship Id="rId7" Type="http://schemas.openxmlformats.org/officeDocument/2006/relationships/tags" Target="../tags/tag213.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1.png"/><Relationship Id="rId2" Type="http://schemas.openxmlformats.org/officeDocument/2006/relationships/tags" Target="../tags/tag210.xml"/><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9" Type="http://schemas.openxmlformats.org/officeDocument/2006/relationships/tags" Target="../tags/tag219.xml"/><Relationship Id="rId8" Type="http://schemas.openxmlformats.org/officeDocument/2006/relationships/tags" Target="../tags/tag218.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3.png"/><Relationship Id="rId5" Type="http://schemas.openxmlformats.org/officeDocument/2006/relationships/tags" Target="../tags/tag217.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2.png"/><Relationship Id="rId2" Type="http://schemas.openxmlformats.org/officeDocument/2006/relationships/tags" Target="../tags/tag216.xml"/><Relationship Id="rId11" Type="http://schemas.openxmlformats.org/officeDocument/2006/relationships/tags" Target="../tags/tag221.xml"/><Relationship Id="rId10" Type="http://schemas.openxmlformats.org/officeDocument/2006/relationships/tags" Target="../tags/tag220.xml"/><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9" Type="http://schemas.openxmlformats.org/officeDocument/2006/relationships/tags" Target="../tags/tag225.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3.png"/><Relationship Id="rId6" Type="http://schemas.openxmlformats.org/officeDocument/2006/relationships/tags" Target="../tags/tag224.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2.png"/><Relationship Id="rId3" Type="http://schemas.openxmlformats.org/officeDocument/2006/relationships/tags" Target="../tags/tag223.xml"/><Relationship Id="rId2" Type="http://schemas.openxmlformats.org/officeDocument/2006/relationships/tags" Target="../tags/tag222.xml"/><Relationship Id="rId13" Type="http://schemas.openxmlformats.org/officeDocument/2006/relationships/tags" Target="../tags/tag229.xml"/><Relationship Id="rId12" Type="http://schemas.openxmlformats.org/officeDocument/2006/relationships/tags" Target="../tags/tag228.xml"/><Relationship Id="rId11" Type="http://schemas.openxmlformats.org/officeDocument/2006/relationships/tags" Target="../tags/tag227.xml"/><Relationship Id="rId10" Type="http://schemas.openxmlformats.org/officeDocument/2006/relationships/tags" Target="../tags/tag226.xml"/><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9" Type="http://schemas.openxmlformats.org/officeDocument/2006/relationships/tags" Target="../tags/tag235.xml"/><Relationship Id="rId8" Type="http://schemas.openxmlformats.org/officeDocument/2006/relationships/tags" Target="../tags/tag234.xml"/><Relationship Id="rId7" Type="http://schemas.openxmlformats.org/officeDocument/2006/relationships/tags" Target="../tags/tag233.xml"/><Relationship Id="rId6" Type="http://schemas.openxmlformats.org/officeDocument/2006/relationships/tags" Target="../tags/tag232.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2.png"/><Relationship Id="rId3" Type="http://schemas.openxmlformats.org/officeDocument/2006/relationships/tags" Target="../tags/tag231.xml"/><Relationship Id="rId2" Type="http://schemas.openxmlformats.org/officeDocument/2006/relationships/tags" Target="../tags/tag230.xml"/><Relationship Id="rId11" Type="http://schemas.openxmlformats.org/officeDocument/2006/relationships/tags" Target="../tags/tag237.xml"/><Relationship Id="rId10" Type="http://schemas.openxmlformats.org/officeDocument/2006/relationships/tags" Target="../tags/tag236.xml"/><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9" Type="http://schemas.openxmlformats.org/officeDocument/2006/relationships/tags" Target="../tags/tag241.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3.png"/><Relationship Id="rId6" Type="http://schemas.openxmlformats.org/officeDocument/2006/relationships/tags" Target="../tags/tag240.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2.png"/><Relationship Id="rId3" Type="http://schemas.openxmlformats.org/officeDocument/2006/relationships/tags" Target="../tags/tag239.xml"/><Relationship Id="rId2" Type="http://schemas.openxmlformats.org/officeDocument/2006/relationships/tags" Target="../tags/tag238.xml"/><Relationship Id="rId14" Type="http://schemas.openxmlformats.org/officeDocument/2006/relationships/tags" Target="../tags/tag246.xml"/><Relationship Id="rId13" Type="http://schemas.openxmlformats.org/officeDocument/2006/relationships/tags" Target="../tags/tag245.xml"/><Relationship Id="rId12" Type="http://schemas.openxmlformats.org/officeDocument/2006/relationships/tags" Target="../tags/tag244.xml"/><Relationship Id="rId11" Type="http://schemas.openxmlformats.org/officeDocument/2006/relationships/tags" Target="../tags/tag243.xml"/><Relationship Id="rId10" Type="http://schemas.openxmlformats.org/officeDocument/2006/relationships/tags" Target="../tags/tag242.xml"/><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9" Type="http://schemas.openxmlformats.org/officeDocument/2006/relationships/tags" Target="../tags/tag250.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3.png"/><Relationship Id="rId6" Type="http://schemas.openxmlformats.org/officeDocument/2006/relationships/tags" Target="../tags/tag249.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2.png"/><Relationship Id="rId3" Type="http://schemas.openxmlformats.org/officeDocument/2006/relationships/tags" Target="../tags/tag248.xml"/><Relationship Id="rId2" Type="http://schemas.openxmlformats.org/officeDocument/2006/relationships/tags" Target="../tags/tag247.xml"/><Relationship Id="rId14" Type="http://schemas.openxmlformats.org/officeDocument/2006/relationships/tags" Target="../tags/tag255.xml"/><Relationship Id="rId13" Type="http://schemas.openxmlformats.org/officeDocument/2006/relationships/tags" Target="../tags/tag254.xml"/><Relationship Id="rId12" Type="http://schemas.openxmlformats.org/officeDocument/2006/relationships/tags" Target="../tags/tag253.xml"/><Relationship Id="rId11" Type="http://schemas.openxmlformats.org/officeDocument/2006/relationships/tags" Target="../tags/tag252.xml"/><Relationship Id="rId10" Type="http://schemas.openxmlformats.org/officeDocument/2006/relationships/tags" Target="../tags/tag251.xml"/><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259.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3.png"/><Relationship Id="rId6" Type="http://schemas.openxmlformats.org/officeDocument/2006/relationships/tags" Target="../tags/tag258.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2.png"/><Relationship Id="rId3" Type="http://schemas.openxmlformats.org/officeDocument/2006/relationships/tags" Target="../tags/tag257.xml"/><Relationship Id="rId2" Type="http://schemas.openxmlformats.org/officeDocument/2006/relationships/tags" Target="../tags/tag256.xml"/><Relationship Id="rId16" Type="http://schemas.openxmlformats.org/officeDocument/2006/relationships/tags" Target="../tags/tag266.xml"/><Relationship Id="rId15" Type="http://schemas.openxmlformats.org/officeDocument/2006/relationships/tags" Target="../tags/tag265.xml"/><Relationship Id="rId14" Type="http://schemas.openxmlformats.org/officeDocument/2006/relationships/tags" Target="../tags/tag264.xml"/><Relationship Id="rId13" Type="http://schemas.openxmlformats.org/officeDocument/2006/relationships/tags" Target="../tags/tag263.xml"/><Relationship Id="rId12" Type="http://schemas.openxmlformats.org/officeDocument/2006/relationships/tags" Target="../tags/tag262.xml"/><Relationship Id="rId11" Type="http://schemas.openxmlformats.org/officeDocument/2006/relationships/tags" Target="../tags/tag261.xml"/><Relationship Id="rId10" Type="http://schemas.openxmlformats.org/officeDocument/2006/relationships/tags" Target="../tags/tag260.xml"/><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9" Type="http://schemas.openxmlformats.org/officeDocument/2006/relationships/tags" Target="../tags/tag270.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3.png"/><Relationship Id="rId6" Type="http://schemas.openxmlformats.org/officeDocument/2006/relationships/tags" Target="../tags/tag269.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2.png"/><Relationship Id="rId3" Type="http://schemas.openxmlformats.org/officeDocument/2006/relationships/tags" Target="../tags/tag268.xml"/><Relationship Id="rId2" Type="http://schemas.openxmlformats.org/officeDocument/2006/relationships/tags" Target="../tags/tag267.xml"/><Relationship Id="rId13" Type="http://schemas.openxmlformats.org/officeDocument/2006/relationships/tags" Target="../tags/tag274.xml"/><Relationship Id="rId12" Type="http://schemas.openxmlformats.org/officeDocument/2006/relationships/tags" Target="../tags/tag273.xml"/><Relationship Id="rId11" Type="http://schemas.openxmlformats.org/officeDocument/2006/relationships/tags" Target="../tags/tag272.xml"/><Relationship Id="rId10" Type="http://schemas.openxmlformats.org/officeDocument/2006/relationships/tags" Target="../tags/tag271.xml"/><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9" Type="http://schemas.openxmlformats.org/officeDocument/2006/relationships/tags" Target="../tags/tag288.xml"/><Relationship Id="rId8" Type="http://schemas.openxmlformats.org/officeDocument/2006/relationships/tags" Target="../tags/tag287.xml"/><Relationship Id="rId7" Type="http://schemas.openxmlformats.org/officeDocument/2006/relationships/tags" Target="../tags/tag286.xml"/><Relationship Id="rId6" Type="http://schemas.openxmlformats.org/officeDocument/2006/relationships/tags" Target="../tags/tag285.xml"/><Relationship Id="rId5" Type="http://schemas.openxmlformats.org/officeDocument/2006/relationships/tags" Target="../tags/tag284.xml"/><Relationship Id="rId4" Type="http://schemas.openxmlformats.org/officeDocument/2006/relationships/tags" Target="../tags/tag283.xml"/><Relationship Id="rId3" Type="http://schemas.openxmlformats.org/officeDocument/2006/relationships/tags" Target="../tags/tag282.xml"/><Relationship Id="rId25" Type="http://schemas.openxmlformats.org/officeDocument/2006/relationships/tags" Target="../tags/tag304.xml"/><Relationship Id="rId24" Type="http://schemas.openxmlformats.org/officeDocument/2006/relationships/tags" Target="../tags/tag303.xml"/><Relationship Id="rId23" Type="http://schemas.openxmlformats.org/officeDocument/2006/relationships/tags" Target="../tags/tag302.xml"/><Relationship Id="rId22" Type="http://schemas.openxmlformats.org/officeDocument/2006/relationships/tags" Target="../tags/tag301.xml"/><Relationship Id="rId21" Type="http://schemas.openxmlformats.org/officeDocument/2006/relationships/tags" Target="../tags/tag300.xml"/><Relationship Id="rId20" Type="http://schemas.openxmlformats.org/officeDocument/2006/relationships/tags" Target="../tags/tag299.xml"/><Relationship Id="rId2" Type="http://schemas.openxmlformats.org/officeDocument/2006/relationships/tags" Target="../tags/tag281.xml"/><Relationship Id="rId19" Type="http://schemas.openxmlformats.org/officeDocument/2006/relationships/tags" Target="../tags/tag298.xml"/><Relationship Id="rId18" Type="http://schemas.openxmlformats.org/officeDocument/2006/relationships/tags" Target="../tags/tag297.xml"/><Relationship Id="rId17" Type="http://schemas.openxmlformats.org/officeDocument/2006/relationships/tags" Target="../tags/tag296.xml"/><Relationship Id="rId16" Type="http://schemas.openxmlformats.org/officeDocument/2006/relationships/tags" Target="../tags/tag295.xml"/><Relationship Id="rId15" Type="http://schemas.openxmlformats.org/officeDocument/2006/relationships/tags" Target="../tags/tag294.xml"/><Relationship Id="rId14" Type="http://schemas.openxmlformats.org/officeDocument/2006/relationships/tags" Target="../tags/tag293.xml"/><Relationship Id="rId13" Type="http://schemas.openxmlformats.org/officeDocument/2006/relationships/tags" Target="../tags/tag292.xml"/><Relationship Id="rId12" Type="http://schemas.openxmlformats.org/officeDocument/2006/relationships/tags" Target="../tags/tag291.xml"/><Relationship Id="rId11" Type="http://schemas.openxmlformats.org/officeDocument/2006/relationships/tags" Target="../tags/tag290.xml"/><Relationship Id="rId10" Type="http://schemas.openxmlformats.org/officeDocument/2006/relationships/tags" Target="../tags/tag289.xml"/><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9" Type="http://schemas.openxmlformats.org/officeDocument/2006/relationships/tags" Target="../tags/tag312.xml"/><Relationship Id="rId8" Type="http://schemas.openxmlformats.org/officeDocument/2006/relationships/tags" Target="../tags/tag311.xml"/><Relationship Id="rId7" Type="http://schemas.openxmlformats.org/officeDocument/2006/relationships/tags" Target="../tags/tag310.xml"/><Relationship Id="rId6" Type="http://schemas.openxmlformats.org/officeDocument/2006/relationships/tags" Target="../tags/tag309.xml"/><Relationship Id="rId5" Type="http://schemas.openxmlformats.org/officeDocument/2006/relationships/tags" Target="../tags/tag308.xml"/><Relationship Id="rId4" Type="http://schemas.openxmlformats.org/officeDocument/2006/relationships/tags" Target="../tags/tag307.xml"/><Relationship Id="rId3" Type="http://schemas.openxmlformats.org/officeDocument/2006/relationships/tags" Target="../tags/tag306.xml"/><Relationship Id="rId2" Type="http://schemas.openxmlformats.org/officeDocument/2006/relationships/tags" Target="../tags/tag305.xml"/><Relationship Id="rId12" Type="http://schemas.openxmlformats.org/officeDocument/2006/relationships/tags" Target="../tags/tag315.xml"/><Relationship Id="rId11" Type="http://schemas.openxmlformats.org/officeDocument/2006/relationships/tags" Target="../tags/tag314.xml"/><Relationship Id="rId10" Type="http://schemas.openxmlformats.org/officeDocument/2006/relationships/tags" Target="../tags/tag313.xml"/><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8" Type="http://schemas.openxmlformats.org/officeDocument/2006/relationships/tags" Target="../tags/tag322.xml"/><Relationship Id="rId7" Type="http://schemas.openxmlformats.org/officeDocument/2006/relationships/tags" Target="../tags/tag321.xml"/><Relationship Id="rId6" Type="http://schemas.openxmlformats.org/officeDocument/2006/relationships/tags" Target="../tags/tag320.xml"/><Relationship Id="rId5" Type="http://schemas.openxmlformats.org/officeDocument/2006/relationships/tags" Target="../tags/tag319.xml"/><Relationship Id="rId4" Type="http://schemas.openxmlformats.org/officeDocument/2006/relationships/tags" Target="../tags/tag318.xml"/><Relationship Id="rId3" Type="http://schemas.openxmlformats.org/officeDocument/2006/relationships/tags" Target="../tags/tag317.xml"/><Relationship Id="rId2" Type="http://schemas.openxmlformats.org/officeDocument/2006/relationships/tags" Target="../tags/tag316.xml"/><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9" Type="http://schemas.openxmlformats.org/officeDocument/2006/relationships/tags" Target="../tags/tag330.xml"/><Relationship Id="rId8" Type="http://schemas.openxmlformats.org/officeDocument/2006/relationships/tags" Target="../tags/tag329.xml"/><Relationship Id="rId7" Type="http://schemas.openxmlformats.org/officeDocument/2006/relationships/tags" Target="../tags/tag328.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3" Type="http://schemas.openxmlformats.org/officeDocument/2006/relationships/tags" Target="../tags/tag324.xml"/><Relationship Id="rId2" Type="http://schemas.openxmlformats.org/officeDocument/2006/relationships/tags" Target="../tags/tag323.xml"/><Relationship Id="rId13" Type="http://schemas.openxmlformats.org/officeDocument/2006/relationships/tags" Target="../tags/tag334.xml"/><Relationship Id="rId12" Type="http://schemas.openxmlformats.org/officeDocument/2006/relationships/tags" Target="../tags/tag333.xml"/><Relationship Id="rId11" Type="http://schemas.openxmlformats.org/officeDocument/2006/relationships/tags" Target="../tags/tag332.xml"/><Relationship Id="rId10" Type="http://schemas.openxmlformats.org/officeDocument/2006/relationships/tags" Target="../tags/tag331.xml"/><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9" Type="http://schemas.openxmlformats.org/officeDocument/2006/relationships/tags" Target="../tags/tag342.xml"/><Relationship Id="rId8" Type="http://schemas.openxmlformats.org/officeDocument/2006/relationships/tags" Target="../tags/tag341.xml"/><Relationship Id="rId7" Type="http://schemas.openxmlformats.org/officeDocument/2006/relationships/tags" Target="../tags/tag340.xml"/><Relationship Id="rId6" Type="http://schemas.openxmlformats.org/officeDocument/2006/relationships/tags" Target="../tags/tag339.xml"/><Relationship Id="rId5" Type="http://schemas.openxmlformats.org/officeDocument/2006/relationships/tags" Target="../tags/tag338.xml"/><Relationship Id="rId4" Type="http://schemas.openxmlformats.org/officeDocument/2006/relationships/tags" Target="../tags/tag337.xml"/><Relationship Id="rId3" Type="http://schemas.openxmlformats.org/officeDocument/2006/relationships/tags" Target="../tags/tag336.xml"/><Relationship Id="rId2" Type="http://schemas.openxmlformats.org/officeDocument/2006/relationships/tags" Target="../tags/tag335.xml"/><Relationship Id="rId15" Type="http://schemas.openxmlformats.org/officeDocument/2006/relationships/tags" Target="../tags/tag348.xml"/><Relationship Id="rId14" Type="http://schemas.openxmlformats.org/officeDocument/2006/relationships/tags" Target="../tags/tag347.xml"/><Relationship Id="rId13" Type="http://schemas.openxmlformats.org/officeDocument/2006/relationships/tags" Target="../tags/tag346.xml"/><Relationship Id="rId12" Type="http://schemas.openxmlformats.org/officeDocument/2006/relationships/tags" Target="../tags/tag345.xml"/><Relationship Id="rId11" Type="http://schemas.openxmlformats.org/officeDocument/2006/relationships/tags" Target="../tags/tag344.xml"/><Relationship Id="rId10" Type="http://schemas.openxmlformats.org/officeDocument/2006/relationships/tags" Target="../tags/tag343.xml"/><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9" Type="http://schemas.openxmlformats.org/officeDocument/2006/relationships/tags" Target="../tags/tag356.xml"/><Relationship Id="rId8" Type="http://schemas.openxmlformats.org/officeDocument/2006/relationships/tags" Target="../tags/tag355.xml"/><Relationship Id="rId7" Type="http://schemas.openxmlformats.org/officeDocument/2006/relationships/tags" Target="../tags/tag354.xml"/><Relationship Id="rId6" Type="http://schemas.openxmlformats.org/officeDocument/2006/relationships/tags" Target="../tags/tag353.xml"/><Relationship Id="rId5" Type="http://schemas.openxmlformats.org/officeDocument/2006/relationships/tags" Target="../tags/tag352.xml"/><Relationship Id="rId4" Type="http://schemas.openxmlformats.org/officeDocument/2006/relationships/tags" Target="../tags/tag351.xml"/><Relationship Id="rId3" Type="http://schemas.openxmlformats.org/officeDocument/2006/relationships/tags" Target="../tags/tag350.xml"/><Relationship Id="rId2" Type="http://schemas.openxmlformats.org/officeDocument/2006/relationships/tags" Target="../tags/tag349.xml"/><Relationship Id="rId12" Type="http://schemas.openxmlformats.org/officeDocument/2006/relationships/tags" Target="../tags/tag359.xml"/><Relationship Id="rId11" Type="http://schemas.openxmlformats.org/officeDocument/2006/relationships/tags" Target="../tags/tag358.xml"/><Relationship Id="rId10" Type="http://schemas.openxmlformats.org/officeDocument/2006/relationships/tags" Target="../tags/tag357.xml"/><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4" Type="http://schemas.openxmlformats.org/officeDocument/2006/relationships/tags" Target="../tags/tag362.xml"/><Relationship Id="rId3" Type="http://schemas.openxmlformats.org/officeDocument/2006/relationships/tags" Target="../tags/tag361.xml"/><Relationship Id="rId2" Type="http://schemas.openxmlformats.org/officeDocument/2006/relationships/tags" Target="../tags/tag360.xml"/><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9" Type="http://schemas.openxmlformats.org/officeDocument/2006/relationships/tags" Target="../tags/tag370.xml"/><Relationship Id="rId8" Type="http://schemas.openxmlformats.org/officeDocument/2006/relationships/tags" Target="../tags/tag369.xml"/><Relationship Id="rId7" Type="http://schemas.openxmlformats.org/officeDocument/2006/relationships/tags" Target="../tags/tag368.xml"/><Relationship Id="rId6" Type="http://schemas.openxmlformats.org/officeDocument/2006/relationships/tags" Target="../tags/tag367.xml"/><Relationship Id="rId5" Type="http://schemas.openxmlformats.org/officeDocument/2006/relationships/tags" Target="../tags/tag366.xml"/><Relationship Id="rId4" Type="http://schemas.openxmlformats.org/officeDocument/2006/relationships/tags" Target="../tags/tag365.xml"/><Relationship Id="rId3" Type="http://schemas.openxmlformats.org/officeDocument/2006/relationships/tags" Target="../tags/tag364.xml"/><Relationship Id="rId2" Type="http://schemas.openxmlformats.org/officeDocument/2006/relationships/tags" Target="../tags/tag363.xml"/><Relationship Id="rId13" Type="http://schemas.openxmlformats.org/officeDocument/2006/relationships/tags" Target="../tags/tag374.xml"/><Relationship Id="rId12" Type="http://schemas.openxmlformats.org/officeDocument/2006/relationships/tags" Target="../tags/tag373.xml"/><Relationship Id="rId11" Type="http://schemas.openxmlformats.org/officeDocument/2006/relationships/tags" Target="../tags/tag372.xml"/><Relationship Id="rId10" Type="http://schemas.openxmlformats.org/officeDocument/2006/relationships/tags" Target="../tags/tag371.xml"/><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9" Type="http://schemas.openxmlformats.org/officeDocument/2006/relationships/tags" Target="../tags/tag382.xml"/><Relationship Id="rId8" Type="http://schemas.openxmlformats.org/officeDocument/2006/relationships/tags" Target="../tags/tag381.xml"/><Relationship Id="rId7" Type="http://schemas.openxmlformats.org/officeDocument/2006/relationships/tags" Target="../tags/tag380.xml"/><Relationship Id="rId6" Type="http://schemas.openxmlformats.org/officeDocument/2006/relationships/tags" Target="../tags/tag379.xml"/><Relationship Id="rId5" Type="http://schemas.openxmlformats.org/officeDocument/2006/relationships/tags" Target="../tags/tag378.xml"/><Relationship Id="rId4" Type="http://schemas.openxmlformats.org/officeDocument/2006/relationships/tags" Target="../tags/tag377.xml"/><Relationship Id="rId3" Type="http://schemas.openxmlformats.org/officeDocument/2006/relationships/tags" Target="../tags/tag376.xml"/><Relationship Id="rId2" Type="http://schemas.openxmlformats.org/officeDocument/2006/relationships/tags" Target="../tags/tag375.xml"/><Relationship Id="rId12" Type="http://schemas.openxmlformats.org/officeDocument/2006/relationships/tags" Target="../tags/tag385.xml"/><Relationship Id="rId11" Type="http://schemas.openxmlformats.org/officeDocument/2006/relationships/tags" Target="../tags/tag384.xml"/><Relationship Id="rId10" Type="http://schemas.openxmlformats.org/officeDocument/2006/relationships/tags" Target="../tags/tag383.xml"/><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9" Type="http://schemas.openxmlformats.org/officeDocument/2006/relationships/tags" Target="../tags/tag393.xml"/><Relationship Id="rId8" Type="http://schemas.openxmlformats.org/officeDocument/2006/relationships/tags" Target="../tags/tag392.xml"/><Relationship Id="rId7" Type="http://schemas.openxmlformats.org/officeDocument/2006/relationships/tags" Target="../tags/tag391.xml"/><Relationship Id="rId6" Type="http://schemas.openxmlformats.org/officeDocument/2006/relationships/tags" Target="../tags/tag390.xml"/><Relationship Id="rId5" Type="http://schemas.openxmlformats.org/officeDocument/2006/relationships/tags" Target="../tags/tag389.xml"/><Relationship Id="rId4" Type="http://schemas.openxmlformats.org/officeDocument/2006/relationships/tags" Target="../tags/tag388.xml"/><Relationship Id="rId3" Type="http://schemas.openxmlformats.org/officeDocument/2006/relationships/tags" Target="../tags/tag387.xml"/><Relationship Id="rId2" Type="http://schemas.openxmlformats.org/officeDocument/2006/relationships/tags" Target="../tags/tag386.xml"/><Relationship Id="rId11" Type="http://schemas.openxmlformats.org/officeDocument/2006/relationships/tags" Target="../tags/tag395.xml"/><Relationship Id="rId10" Type="http://schemas.openxmlformats.org/officeDocument/2006/relationships/tags" Target="../tags/tag394.xml"/><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9" Type="http://schemas.openxmlformats.org/officeDocument/2006/relationships/tags" Target="../tags/tag403.xml"/><Relationship Id="rId8" Type="http://schemas.openxmlformats.org/officeDocument/2006/relationships/tags" Target="../tags/tag402.xml"/><Relationship Id="rId7" Type="http://schemas.openxmlformats.org/officeDocument/2006/relationships/tags" Target="../tags/tag401.xml"/><Relationship Id="rId6" Type="http://schemas.openxmlformats.org/officeDocument/2006/relationships/tags" Target="../tags/tag400.xml"/><Relationship Id="rId5" Type="http://schemas.openxmlformats.org/officeDocument/2006/relationships/tags" Target="../tags/tag399.xml"/><Relationship Id="rId4" Type="http://schemas.openxmlformats.org/officeDocument/2006/relationships/tags" Target="../tags/tag398.xml"/><Relationship Id="rId3" Type="http://schemas.openxmlformats.org/officeDocument/2006/relationships/tags" Target="../tags/tag397.xml"/><Relationship Id="rId25" Type="http://schemas.openxmlformats.org/officeDocument/2006/relationships/tags" Target="../tags/tag419.xml"/><Relationship Id="rId24" Type="http://schemas.openxmlformats.org/officeDocument/2006/relationships/tags" Target="../tags/tag418.xml"/><Relationship Id="rId23" Type="http://schemas.openxmlformats.org/officeDocument/2006/relationships/tags" Target="../tags/tag417.xml"/><Relationship Id="rId22" Type="http://schemas.openxmlformats.org/officeDocument/2006/relationships/tags" Target="../tags/tag416.xml"/><Relationship Id="rId21" Type="http://schemas.openxmlformats.org/officeDocument/2006/relationships/tags" Target="../tags/tag415.xml"/><Relationship Id="rId20" Type="http://schemas.openxmlformats.org/officeDocument/2006/relationships/tags" Target="../tags/tag414.xml"/><Relationship Id="rId2" Type="http://schemas.openxmlformats.org/officeDocument/2006/relationships/tags" Target="../tags/tag396.xml"/><Relationship Id="rId19" Type="http://schemas.openxmlformats.org/officeDocument/2006/relationships/tags" Target="../tags/tag413.xml"/><Relationship Id="rId18" Type="http://schemas.openxmlformats.org/officeDocument/2006/relationships/tags" Target="../tags/tag412.xml"/><Relationship Id="rId17" Type="http://schemas.openxmlformats.org/officeDocument/2006/relationships/tags" Target="../tags/tag411.xml"/><Relationship Id="rId16" Type="http://schemas.openxmlformats.org/officeDocument/2006/relationships/tags" Target="../tags/tag410.xml"/><Relationship Id="rId15" Type="http://schemas.openxmlformats.org/officeDocument/2006/relationships/tags" Target="../tags/tag409.xml"/><Relationship Id="rId14" Type="http://schemas.openxmlformats.org/officeDocument/2006/relationships/tags" Target="../tags/tag408.xml"/><Relationship Id="rId13" Type="http://schemas.openxmlformats.org/officeDocument/2006/relationships/tags" Target="../tags/tag407.xml"/><Relationship Id="rId12" Type="http://schemas.openxmlformats.org/officeDocument/2006/relationships/tags" Target="../tags/tag406.xml"/><Relationship Id="rId11" Type="http://schemas.openxmlformats.org/officeDocument/2006/relationships/tags" Target="../tags/tag405.xml"/><Relationship Id="rId10" Type="http://schemas.openxmlformats.org/officeDocument/2006/relationships/tags" Target="../tags/tag404.xml"/><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9" Type="http://schemas.openxmlformats.org/officeDocument/2006/relationships/tags" Target="../tags/tag427.xml"/><Relationship Id="rId8" Type="http://schemas.openxmlformats.org/officeDocument/2006/relationships/tags" Target="../tags/tag426.xml"/><Relationship Id="rId7" Type="http://schemas.openxmlformats.org/officeDocument/2006/relationships/tags" Target="../tags/tag425.xml"/><Relationship Id="rId6" Type="http://schemas.openxmlformats.org/officeDocument/2006/relationships/tags" Target="../tags/tag424.xml"/><Relationship Id="rId5" Type="http://schemas.openxmlformats.org/officeDocument/2006/relationships/tags" Target="../tags/tag423.xml"/><Relationship Id="rId4" Type="http://schemas.openxmlformats.org/officeDocument/2006/relationships/tags" Target="../tags/tag422.xml"/><Relationship Id="rId3" Type="http://schemas.openxmlformats.org/officeDocument/2006/relationships/tags" Target="../tags/tag421.xml"/><Relationship Id="rId2" Type="http://schemas.openxmlformats.org/officeDocument/2006/relationships/tags" Target="../tags/tag420.xml"/><Relationship Id="rId11" Type="http://schemas.openxmlformats.org/officeDocument/2006/relationships/tags" Target="../tags/tag429.xml"/><Relationship Id="rId10" Type="http://schemas.openxmlformats.org/officeDocument/2006/relationships/tags" Target="../tags/tag428.xml"/><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9" Type="http://schemas.openxmlformats.org/officeDocument/2006/relationships/tags" Target="../tags/tag437.xml"/><Relationship Id="rId8" Type="http://schemas.openxmlformats.org/officeDocument/2006/relationships/tags" Target="../tags/tag436.xml"/><Relationship Id="rId7" Type="http://schemas.openxmlformats.org/officeDocument/2006/relationships/tags" Target="../tags/tag435.xml"/><Relationship Id="rId6" Type="http://schemas.openxmlformats.org/officeDocument/2006/relationships/tags" Target="../tags/tag434.xml"/><Relationship Id="rId5" Type="http://schemas.openxmlformats.org/officeDocument/2006/relationships/tags" Target="../tags/tag433.xml"/><Relationship Id="rId4" Type="http://schemas.openxmlformats.org/officeDocument/2006/relationships/tags" Target="../tags/tag432.xml"/><Relationship Id="rId3" Type="http://schemas.openxmlformats.org/officeDocument/2006/relationships/tags" Target="../tags/tag431.xml"/><Relationship Id="rId2" Type="http://schemas.openxmlformats.org/officeDocument/2006/relationships/tags" Target="../tags/tag430.xml"/><Relationship Id="rId13" Type="http://schemas.openxmlformats.org/officeDocument/2006/relationships/tags" Target="../tags/tag441.xml"/><Relationship Id="rId12" Type="http://schemas.openxmlformats.org/officeDocument/2006/relationships/tags" Target="../tags/tag440.xml"/><Relationship Id="rId11" Type="http://schemas.openxmlformats.org/officeDocument/2006/relationships/tags" Target="../tags/tag439.xml"/><Relationship Id="rId10" Type="http://schemas.openxmlformats.org/officeDocument/2006/relationships/tags" Target="../tags/tag438.xml"/><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9" Type="http://schemas.openxmlformats.org/officeDocument/2006/relationships/tags" Target="../tags/tag449.xml"/><Relationship Id="rId8" Type="http://schemas.openxmlformats.org/officeDocument/2006/relationships/tags" Target="../tags/tag448.xml"/><Relationship Id="rId7" Type="http://schemas.openxmlformats.org/officeDocument/2006/relationships/tags" Target="../tags/tag447.xml"/><Relationship Id="rId6" Type="http://schemas.openxmlformats.org/officeDocument/2006/relationships/tags" Target="../tags/tag446.xml"/><Relationship Id="rId5" Type="http://schemas.openxmlformats.org/officeDocument/2006/relationships/tags" Target="../tags/tag445.xml"/><Relationship Id="rId4" Type="http://schemas.openxmlformats.org/officeDocument/2006/relationships/tags" Target="../tags/tag444.xml"/><Relationship Id="rId3" Type="http://schemas.openxmlformats.org/officeDocument/2006/relationships/tags" Target="../tags/tag443.xml"/><Relationship Id="rId2" Type="http://schemas.openxmlformats.org/officeDocument/2006/relationships/tags" Target="../tags/tag442.xml"/><Relationship Id="rId12" Type="http://schemas.openxmlformats.org/officeDocument/2006/relationships/tags" Target="../tags/tag452.xml"/><Relationship Id="rId11" Type="http://schemas.openxmlformats.org/officeDocument/2006/relationships/tags" Target="../tags/tag451.xml"/><Relationship Id="rId10" Type="http://schemas.openxmlformats.org/officeDocument/2006/relationships/tags" Target="../tags/tag450.xml"/><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9" Type="http://schemas.openxmlformats.org/officeDocument/2006/relationships/tags" Target="../tags/tag460.xml"/><Relationship Id="rId8" Type="http://schemas.openxmlformats.org/officeDocument/2006/relationships/tags" Target="../tags/tag459.xml"/><Relationship Id="rId7" Type="http://schemas.openxmlformats.org/officeDocument/2006/relationships/tags" Target="../tags/tag458.xml"/><Relationship Id="rId6" Type="http://schemas.openxmlformats.org/officeDocument/2006/relationships/tags" Target="../tags/tag457.xml"/><Relationship Id="rId5" Type="http://schemas.openxmlformats.org/officeDocument/2006/relationships/tags" Target="../tags/tag456.xml"/><Relationship Id="rId4" Type="http://schemas.openxmlformats.org/officeDocument/2006/relationships/tags" Target="../tags/tag455.xml"/><Relationship Id="rId3" Type="http://schemas.openxmlformats.org/officeDocument/2006/relationships/tags" Target="../tags/tag454.xml"/><Relationship Id="rId2" Type="http://schemas.openxmlformats.org/officeDocument/2006/relationships/tags" Target="../tags/tag453.xml"/><Relationship Id="rId14" Type="http://schemas.openxmlformats.org/officeDocument/2006/relationships/tags" Target="../tags/tag465.xml"/><Relationship Id="rId13" Type="http://schemas.openxmlformats.org/officeDocument/2006/relationships/tags" Target="../tags/tag464.xml"/><Relationship Id="rId12" Type="http://schemas.openxmlformats.org/officeDocument/2006/relationships/tags" Target="../tags/tag463.xml"/><Relationship Id="rId11" Type="http://schemas.openxmlformats.org/officeDocument/2006/relationships/tags" Target="../tags/tag462.xml"/><Relationship Id="rId10" Type="http://schemas.openxmlformats.org/officeDocument/2006/relationships/tags" Target="../tags/tag461.xml"/><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9" Type="http://schemas.openxmlformats.org/officeDocument/2006/relationships/tags" Target="../tags/tag473.xml"/><Relationship Id="rId8" Type="http://schemas.openxmlformats.org/officeDocument/2006/relationships/tags" Target="../tags/tag472.xml"/><Relationship Id="rId7" Type="http://schemas.openxmlformats.org/officeDocument/2006/relationships/tags" Target="../tags/tag471.xml"/><Relationship Id="rId6" Type="http://schemas.openxmlformats.org/officeDocument/2006/relationships/tags" Target="../tags/tag470.xml"/><Relationship Id="rId5" Type="http://schemas.openxmlformats.org/officeDocument/2006/relationships/tags" Target="../tags/tag469.xml"/><Relationship Id="rId4" Type="http://schemas.openxmlformats.org/officeDocument/2006/relationships/tags" Target="../tags/tag468.xml"/><Relationship Id="rId3" Type="http://schemas.openxmlformats.org/officeDocument/2006/relationships/tags" Target="../tags/tag467.xml"/><Relationship Id="rId2" Type="http://schemas.openxmlformats.org/officeDocument/2006/relationships/tags" Target="../tags/tag466.xml"/><Relationship Id="rId14" Type="http://schemas.openxmlformats.org/officeDocument/2006/relationships/tags" Target="../tags/tag478.xml"/><Relationship Id="rId13" Type="http://schemas.openxmlformats.org/officeDocument/2006/relationships/tags" Target="../tags/tag477.xml"/><Relationship Id="rId12" Type="http://schemas.openxmlformats.org/officeDocument/2006/relationships/tags" Target="../tags/tag476.xml"/><Relationship Id="rId11" Type="http://schemas.openxmlformats.org/officeDocument/2006/relationships/tags" Target="../tags/tag475.xml"/><Relationship Id="rId10" Type="http://schemas.openxmlformats.org/officeDocument/2006/relationships/tags" Target="../tags/tag474.xml"/><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9" Type="http://schemas.openxmlformats.org/officeDocument/2006/relationships/tags" Target="../tags/tag486.xml"/><Relationship Id="rId8" Type="http://schemas.openxmlformats.org/officeDocument/2006/relationships/tags" Target="../tags/tag485.xml"/><Relationship Id="rId7" Type="http://schemas.openxmlformats.org/officeDocument/2006/relationships/tags" Target="../tags/tag484.xml"/><Relationship Id="rId6" Type="http://schemas.openxmlformats.org/officeDocument/2006/relationships/tags" Target="../tags/tag483.xml"/><Relationship Id="rId5" Type="http://schemas.openxmlformats.org/officeDocument/2006/relationships/tags" Target="../tags/tag482.xml"/><Relationship Id="rId4" Type="http://schemas.openxmlformats.org/officeDocument/2006/relationships/tags" Target="../tags/tag481.xml"/><Relationship Id="rId3" Type="http://schemas.openxmlformats.org/officeDocument/2006/relationships/tags" Target="../tags/tag480.xml"/><Relationship Id="rId2" Type="http://schemas.openxmlformats.org/officeDocument/2006/relationships/tags" Target="../tags/tag479.xml"/><Relationship Id="rId16" Type="http://schemas.openxmlformats.org/officeDocument/2006/relationships/tags" Target="../tags/tag493.xml"/><Relationship Id="rId15" Type="http://schemas.openxmlformats.org/officeDocument/2006/relationships/tags" Target="../tags/tag492.xml"/><Relationship Id="rId14" Type="http://schemas.openxmlformats.org/officeDocument/2006/relationships/tags" Target="../tags/tag491.xml"/><Relationship Id="rId13" Type="http://schemas.openxmlformats.org/officeDocument/2006/relationships/tags" Target="../tags/tag490.xml"/><Relationship Id="rId12" Type="http://schemas.openxmlformats.org/officeDocument/2006/relationships/tags" Target="../tags/tag489.xml"/><Relationship Id="rId11" Type="http://schemas.openxmlformats.org/officeDocument/2006/relationships/tags" Target="../tags/tag488.xml"/><Relationship Id="rId10" Type="http://schemas.openxmlformats.org/officeDocument/2006/relationships/tags" Target="../tags/tag487.xml"/><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9" Type="http://schemas.openxmlformats.org/officeDocument/2006/relationships/tags" Target="../tags/tag501.xml"/><Relationship Id="rId8" Type="http://schemas.openxmlformats.org/officeDocument/2006/relationships/tags" Target="../tags/tag500.xml"/><Relationship Id="rId7" Type="http://schemas.openxmlformats.org/officeDocument/2006/relationships/tags" Target="../tags/tag499.xml"/><Relationship Id="rId6" Type="http://schemas.openxmlformats.org/officeDocument/2006/relationships/tags" Target="../tags/tag498.xml"/><Relationship Id="rId5" Type="http://schemas.openxmlformats.org/officeDocument/2006/relationships/tags" Target="../tags/tag497.xml"/><Relationship Id="rId4" Type="http://schemas.openxmlformats.org/officeDocument/2006/relationships/tags" Target="../tags/tag496.xml"/><Relationship Id="rId3" Type="http://schemas.openxmlformats.org/officeDocument/2006/relationships/tags" Target="../tags/tag495.xml"/><Relationship Id="rId2" Type="http://schemas.openxmlformats.org/officeDocument/2006/relationships/tags" Target="../tags/tag494.xml"/><Relationship Id="rId13" Type="http://schemas.openxmlformats.org/officeDocument/2006/relationships/tags" Target="../tags/tag505.xml"/><Relationship Id="rId12" Type="http://schemas.openxmlformats.org/officeDocument/2006/relationships/tags" Target="../tags/tag504.xml"/><Relationship Id="rId11" Type="http://schemas.openxmlformats.org/officeDocument/2006/relationships/tags" Target="../tags/tag503.xml"/><Relationship Id="rId10" Type="http://schemas.openxmlformats.org/officeDocument/2006/relationships/tags" Target="../tags/tag502.xml"/><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5" name="图片 4"/>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日期占位符 15"/>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18" name="灯片编号占位符 17"/>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6" name="文本占位符 5"/>
          <p:cNvSpPr>
            <a:spLocks noGrp="1"/>
          </p:cNvSpPr>
          <p:nvPr>
            <p:ph type="body" sz="quarter" idx="16" hasCustomPrompt="1"/>
            <p:custDataLst>
              <p:tags r:id="rId8"/>
            </p:custDataLst>
          </p:nvPr>
        </p:nvSpPr>
        <p:spPr>
          <a:xfrm>
            <a:off x="1916743" y="4503020"/>
            <a:ext cx="1755775" cy="408940"/>
          </a:xfrm>
          <a:prstGeom prst="rect">
            <a:avLst/>
          </a:prstGeom>
        </p:spPr>
        <p:txBody>
          <a:bodyPr vert="horz" wrap="square" lIns="91440" tIns="45720" rIns="91440" bIns="45720" anchor="t" anchorCtr="0">
            <a:normAutofit/>
          </a:bodyPr>
          <a:lstStyle>
            <a:lvl1pPr marL="0" marR="0" indent="0" algn="r" rtl="0" eaLnBrk="1" fontAlgn="auto">
              <a:lnSpc>
                <a:spcPct val="130000"/>
              </a:lnSpc>
              <a:spcBef>
                <a:spcPts val="0"/>
              </a:spcBef>
              <a:spcAft>
                <a:spcPts val="1000"/>
              </a:spcAft>
              <a:buClrTx/>
              <a:buSzPts val="1600"/>
              <a:buFont typeface="Arial" panose="020B0604020202020204" pitchFamily="34" charset="0"/>
              <a:buNone/>
              <a:defRPr sz="1600" b="0" spc="150">
                <a:solidFill>
                  <a:schemeClr val="tx1">
                    <a:lumMod val="85000"/>
                    <a:lumOff val="15000"/>
                  </a:schemeClr>
                </a:solidFill>
                <a:latin typeface="Arial" panose="020B0604020202020204" pitchFamily="34" charset="0"/>
                <a:ea typeface="微软雅黑" panose="020B0503020204020204" charset="-122"/>
              </a:defRPr>
            </a:lvl1pPr>
          </a:lstStyle>
          <a:p>
            <a:pPr marL="285750" marR="0" lvl="0" indent="-285750" algn="l" defTabSz="914400" rtl="0" eaLnBrk="1" fontAlgn="auto" latinLnBrk="0" hangingPunct="1">
              <a:lnSpc>
                <a:spcPct val="130000"/>
              </a:lnSpc>
              <a:spcBef>
                <a:spcPts val="0"/>
              </a:spcBef>
              <a:spcAft>
                <a:spcPts val="1000"/>
              </a:spcAft>
              <a:buClr>
                <a:schemeClr val="tx1">
                  <a:lumMod val="100000"/>
                </a:schemeClr>
              </a:buClr>
              <a:buSzPts val="1600"/>
            </a:pPr>
            <a:r>
              <a:rPr lang="zh-CN" altLang="en-US" dirty="0"/>
              <a:t>编辑文本</a:t>
            </a:r>
            <a:endParaRPr lang="zh-CN" altLang="en-US" dirty="0"/>
          </a:p>
        </p:txBody>
      </p:sp>
      <p:sp>
        <p:nvSpPr>
          <p:cNvPr id="4" name="文本占位符 3"/>
          <p:cNvSpPr>
            <a:spLocks noGrp="1"/>
          </p:cNvSpPr>
          <p:nvPr>
            <p:ph type="body" sz="quarter" idx="15" hasCustomPrompt="1"/>
            <p:custDataLst>
              <p:tags r:id="rId9"/>
            </p:custDataLst>
          </p:nvPr>
        </p:nvSpPr>
        <p:spPr>
          <a:xfrm>
            <a:off x="4986334" y="4503020"/>
            <a:ext cx="1755775" cy="408940"/>
          </a:xfrm>
          <a:prstGeom prst="rect">
            <a:avLst/>
          </a:prstGeom>
        </p:spPr>
        <p:txBody>
          <a:bodyPr vert="horz" wrap="square" lIns="91440" tIns="45720" rIns="91440" bIns="45720" anchor="t" anchorCtr="0">
            <a:normAutofit/>
          </a:bodyPr>
          <a:lstStyle>
            <a:lvl1pPr marL="0" marR="0" indent="0" algn="l" rtl="0" eaLnBrk="1" fontAlgn="auto">
              <a:lnSpc>
                <a:spcPct val="130000"/>
              </a:lnSpc>
              <a:spcBef>
                <a:spcPts val="0"/>
              </a:spcBef>
              <a:spcAft>
                <a:spcPts val="1000"/>
              </a:spcAft>
              <a:buClrTx/>
              <a:buSzPts val="1600"/>
              <a:buFont typeface="Arial" panose="020B0604020202020204" pitchFamily="34" charset="0"/>
              <a:buNone/>
              <a:defRPr sz="1600" b="0" spc="150">
                <a:solidFill>
                  <a:schemeClr val="tx1">
                    <a:lumMod val="85000"/>
                    <a:lumOff val="15000"/>
                  </a:schemeClr>
                </a:solidFill>
                <a:latin typeface="Arial" panose="020B0604020202020204" pitchFamily="34" charset="0"/>
                <a:ea typeface="微软雅黑" panose="020B0503020204020204" charset="-122"/>
              </a:defRPr>
            </a:lvl1pPr>
          </a:lstStyle>
          <a:p>
            <a:pPr marL="285750" marR="0" lvl="0" indent="-285750" algn="l" defTabSz="914400" rtl="0" eaLnBrk="1" fontAlgn="auto" latinLnBrk="0" hangingPunct="1">
              <a:lnSpc>
                <a:spcPct val="130000"/>
              </a:lnSpc>
              <a:spcBef>
                <a:spcPts val="0"/>
              </a:spcBef>
              <a:spcAft>
                <a:spcPts val="1000"/>
              </a:spcAft>
              <a:buClr>
                <a:schemeClr val="tx1">
                  <a:lumMod val="100000"/>
                </a:schemeClr>
              </a:buClr>
              <a:buSzPts val="1600"/>
            </a:pPr>
            <a:r>
              <a:rPr lang="zh-CN" altLang="en-US" dirty="0"/>
              <a:t>编辑文本</a:t>
            </a:r>
            <a:endParaRPr lang="zh-CN" altLang="en-US" dirty="0"/>
          </a:p>
        </p:txBody>
      </p:sp>
      <p:sp>
        <p:nvSpPr>
          <p:cNvPr id="3" name="标题 2"/>
          <p:cNvSpPr>
            <a:spLocks noGrp="1"/>
          </p:cNvSpPr>
          <p:nvPr>
            <p:ph type="ctrTitle" idx="14" hasCustomPrompt="1"/>
            <p:custDataLst>
              <p:tags r:id="rId10"/>
            </p:custDataLst>
          </p:nvPr>
        </p:nvSpPr>
        <p:spPr>
          <a:xfrm>
            <a:off x="1916744" y="2668907"/>
            <a:ext cx="4825365" cy="970915"/>
          </a:xfrm>
        </p:spPr>
        <p:txBody>
          <a:bodyPr vert="horz" wrap="square" lIns="91440" tIns="45720" rIns="91440" bIns="45720" anchor="ctr" anchorCtr="0">
            <a:normAutofit/>
          </a:bodyPr>
          <a:lstStyle>
            <a:lvl1pPr marL="0" marR="0" indent="0" algn="ctr" defTabSz="914400" rtl="0" eaLnBrk="1" fontAlgn="auto" latinLnBrk="0" hangingPunct="1">
              <a:lnSpc>
                <a:spcPct val="100000"/>
              </a:lnSpc>
              <a:spcBef>
                <a:spcPct val="0"/>
              </a:spcBef>
              <a:spcAft>
                <a:spcPts val="0"/>
              </a:spcAft>
              <a:buClrTx/>
              <a:buSzPts val="5400"/>
              <a:buFont typeface="Arial" panose="020B0604020202020204" pitchFamily="34" charset="0"/>
              <a:buNone/>
              <a:defRPr sz="5400" b="0" spc="6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2" name="副标题 1"/>
          <p:cNvSpPr>
            <a:spLocks noGrp="1"/>
          </p:cNvSpPr>
          <p:nvPr>
            <p:ph type="subTitle" idx="13" hasCustomPrompt="1"/>
            <p:custDataLst>
              <p:tags r:id="rId11"/>
            </p:custDataLst>
          </p:nvPr>
        </p:nvSpPr>
        <p:spPr>
          <a:xfrm>
            <a:off x="1916743" y="3805558"/>
            <a:ext cx="4826000" cy="408939"/>
          </a:xfrm>
        </p:spPr>
        <p:txBody>
          <a:bodyPr vert="horz" wrap="square" lIns="91440" tIns="45720" rIns="91440" bIns="45720" anchor="t" anchorCtr="0">
            <a:normAutofit/>
          </a:bodyPr>
          <a:lstStyle>
            <a:lvl1pPr marL="0" marR="0" indent="0" algn="ctr" defTabSz="914400" rtl="0" eaLnBrk="1" fontAlgn="auto" latinLnBrk="0" hangingPunct="1">
              <a:lnSpc>
                <a:spcPct val="100000"/>
              </a:lnSpc>
              <a:spcBef>
                <a:spcPts val="0"/>
              </a:spcBef>
              <a:spcAft>
                <a:spcPts val="0"/>
              </a:spcAft>
              <a:buClrTx/>
              <a:buSzPts val="2000"/>
              <a:buFont typeface="Arial" panose="020B0604020202020204" pitchFamily="34" charset="0"/>
              <a:buNone/>
              <a:defRPr sz="2000" b="0" spc="200">
                <a:solidFill>
                  <a:schemeClr val="tx1">
                    <a:lumMod val="85000"/>
                    <a:lumOff val="15000"/>
                  </a:schemeClr>
                </a:solidFill>
                <a:latin typeface="Arial" panose="020B0604020202020204" pitchFamily="34" charset="0"/>
                <a:ea typeface="微软雅黑" panose="020B0503020204020204"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dirty="0"/>
              <a:t>单击此处编辑副标题</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9"/>
            </p:custDataLst>
          </p:nvPr>
        </p:nvSpPr>
        <p:spPr>
          <a:xfrm>
            <a:off x="669882" y="952508"/>
            <a:ext cx="10852237"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4064000" y="5716016"/>
            <a:ext cx="4064000" cy="1141984"/>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4064000" y="0"/>
            <a:ext cx="4064000" cy="1141984"/>
          </a:xfrm>
          <a:prstGeom prst="rect">
            <a:avLst/>
          </a:prstGeom>
        </p:spPr>
      </p:pic>
      <p:sp>
        <p:nvSpPr>
          <p:cNvPr id="4" name="日期占位符 3"/>
          <p:cNvSpPr>
            <a:spLocks noGrp="1"/>
          </p:cNvSpPr>
          <p:nvPr>
            <p:ph type="dt" sz="half" idx="10"/>
            <p:custDataLst>
              <p:tags r:id="rId8"/>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0"/>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3" name="标题 2"/>
          <p:cNvSpPr>
            <a:spLocks noGrp="1"/>
          </p:cNvSpPr>
          <p:nvPr>
            <p:ph type="ctrTitle" idx="14" hasCustomPrompt="1"/>
            <p:custDataLst>
              <p:tags r:id="rId11"/>
            </p:custDataLst>
          </p:nvPr>
        </p:nvSpPr>
        <p:spPr>
          <a:xfrm>
            <a:off x="3212149" y="2937827"/>
            <a:ext cx="5767705" cy="835660"/>
          </a:xfrm>
        </p:spPr>
        <p:txBody>
          <a:bodyPr vert="horz" wrap="square" lIns="91440" tIns="45720" rIns="91440" bIns="45720" anchor="ctr" anchorCtr="0">
            <a:normAutofit/>
          </a:bodyPr>
          <a:lstStyle>
            <a:lvl1pPr marL="0" marR="0" indent="0" algn="ctr"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spc="5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2" name="副标题 1"/>
          <p:cNvSpPr>
            <a:spLocks noGrp="1"/>
          </p:cNvSpPr>
          <p:nvPr>
            <p:ph type="subTitle" idx="13" hasCustomPrompt="1"/>
            <p:custDataLst>
              <p:tags r:id="rId12"/>
            </p:custDataLst>
          </p:nvPr>
        </p:nvSpPr>
        <p:spPr>
          <a:xfrm>
            <a:off x="3212149" y="3901123"/>
            <a:ext cx="5767705" cy="1141984"/>
          </a:xfrm>
        </p:spPr>
        <p:txBody>
          <a:bodyPr vert="horz" wrap="square" lIns="91440" tIns="45720" rIns="91440" bIns="45720" anchor="t" anchorCtr="0">
            <a:normAutofit/>
          </a:bodyPr>
          <a:lstStyle>
            <a:lvl1pPr marL="0" marR="0" indent="0" algn="ctr" defTabSz="914400" rtl="0" eaLnBrk="1" fontAlgn="auto" latinLnBrk="0" hangingPunct="1">
              <a:lnSpc>
                <a:spcPct val="130000"/>
              </a:lnSpc>
              <a:spcBef>
                <a:spcPts val="0"/>
              </a:spcBef>
              <a:spcAft>
                <a:spcPts val="0"/>
              </a:spcAft>
              <a:buClrTx/>
              <a:buSzPts val="1800"/>
              <a:buFont typeface="Arial" panose="020B0604020202020204" pitchFamily="34" charset="0"/>
              <a:buNone/>
              <a:defRPr sz="1800" b="0" spc="200">
                <a:solidFill>
                  <a:schemeClr val="tx1">
                    <a:lumMod val="85000"/>
                    <a:lumOff val="15000"/>
                  </a:schemeClr>
                </a:solidFill>
                <a:latin typeface="Arial" panose="020B0604020202020204" pitchFamily="34" charset="0"/>
                <a:ea typeface="微软雅黑" panose="020B0503020204020204"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dirty="0"/>
              <a:t>单击此处编辑副标题</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9"/>
            </p:custDataLst>
          </p:nvPr>
        </p:nvSpPr>
        <p:spPr>
          <a:xfrm>
            <a:off x="669930"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0"/>
            </p:custDataLst>
          </p:nvPr>
        </p:nvSpPr>
        <p:spPr>
          <a:xfrm>
            <a:off x="6238877" y="952508"/>
            <a:ext cx="5283242" cy="5388907"/>
          </a:xfrm>
        </p:spPr>
        <p:txBody>
          <a:bodyPr wrap="square"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charset="-122"/>
              </a:defRPr>
            </a:lvl1pPr>
            <a:lvl2pPr eaLnBrk="1" fontAlgn="auto" latinLnBrk="0" hangingPunct="1">
              <a:defRPr sz="1600">
                <a:solidFill>
                  <a:schemeClr val="tx1"/>
                </a:solidFill>
                <a:latin typeface="Arial" panose="020B0604020202020204" pitchFamily="34" charset="0"/>
                <a:ea typeface="微软雅黑" panose="020B0503020204020204" charset="-122"/>
              </a:defRPr>
            </a:lvl2pPr>
            <a:lvl3pPr eaLnBrk="1" fontAlgn="auto" latinLnBrk="0" hangingPunct="1">
              <a:defRPr sz="1600">
                <a:solidFill>
                  <a:schemeClr val="tx1"/>
                </a:solidFill>
                <a:latin typeface="Arial" panose="020B0604020202020204" pitchFamily="34" charset="0"/>
                <a:ea typeface="微软雅黑" panose="020B0503020204020204" charset="-122"/>
              </a:defRPr>
            </a:lvl3pPr>
            <a:lvl4pPr eaLnBrk="1" fontAlgn="auto" latinLnBrk="0" hangingPunct="1">
              <a:defRPr sz="1600">
                <a:solidFill>
                  <a:schemeClr val="tx1"/>
                </a:solidFill>
                <a:latin typeface="Arial" panose="020B0604020202020204" pitchFamily="34" charset="0"/>
                <a:ea typeface="微软雅黑" panose="020B0503020204020204" charset="-122"/>
              </a:defRPr>
            </a:lvl4pPr>
            <a:lvl5pPr eaLnBrk="1" fontAlgn="auto" latinLnBrk="0" hangingPunct="1">
              <a:defRPr sz="16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0" name="图片 9"/>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9"/>
            </p:custDataLst>
          </p:nvPr>
        </p:nvSpPr>
        <p:spPr>
          <a:xfrm>
            <a:off x="669930" y="952508"/>
            <a:ext cx="5283242" cy="381003"/>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0"/>
            </p:custDataLst>
          </p:nvPr>
        </p:nvSpPr>
        <p:spPr>
          <a:xfrm>
            <a:off x="669925" y="1406525"/>
            <a:ext cx="5283200"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1"/>
            </p:custDataLst>
          </p:nvPr>
        </p:nvSpPr>
        <p:spPr>
          <a:xfrm>
            <a:off x="6235750" y="952508"/>
            <a:ext cx="5283242" cy="381003"/>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2"/>
            </p:custDataLst>
          </p:nvPr>
        </p:nvSpPr>
        <p:spPr>
          <a:xfrm>
            <a:off x="6235750" y="1406525"/>
            <a:ext cx="5283242"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3"/>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4"/>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5"/>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1397000"/>
            <a:ext cx="3612445" cy="4064000"/>
          </a:xfrm>
          <a:prstGeom prst="rect">
            <a:avLst/>
          </a:prstGeom>
        </p:spPr>
      </p:pic>
      <p:sp>
        <p:nvSpPr>
          <p:cNvPr id="2" name="标题 1"/>
          <p:cNvSpPr>
            <a:spLocks noGrp="1"/>
          </p:cNvSpPr>
          <p:nvPr>
            <p:ph type="title"/>
            <p:custDataLst>
              <p:tags r:id="rId5"/>
            </p:custDataLst>
          </p:nvPr>
        </p:nvSpPr>
        <p:spPr>
          <a:xfrm>
            <a:off x="669882" y="443230"/>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8"/>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8"/>
            </p:custDataLst>
          </p:nvPr>
        </p:nvSpPr>
        <p:spPr>
          <a:xfrm>
            <a:off x="669930"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9"/>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0"/>
            </p:custDataLst>
          </p:nvPr>
        </p:nvSpPr>
        <p:spPr>
          <a:xfrm>
            <a:off x="6238925"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竖排标题 1"/>
          <p:cNvSpPr>
            <a:spLocks noGrp="1"/>
          </p:cNvSpPr>
          <p:nvPr>
            <p:ph type="title" orient="vert"/>
            <p:custDataLst>
              <p:tags r:id="rId8"/>
            </p:custDataLst>
          </p:nvPr>
        </p:nvSpPr>
        <p:spPr>
          <a:xfrm>
            <a:off x="10571135" y="952508"/>
            <a:ext cx="950984" cy="5388907"/>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3" name="日期占位符 2"/>
          <p:cNvSpPr>
            <a:spLocks noGrp="1"/>
          </p:cNvSpPr>
          <p:nvPr>
            <p:ph type="dt" sz="half" idx="10"/>
            <p:custDataLst>
              <p:tags r:id="rId8"/>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0"/>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669930" y="952508"/>
            <a:ext cx="10852237" cy="5388907"/>
          </a:xfrm>
        </p:spPr>
        <p:txBody>
          <a:bodyPr wrap="square">
            <a:normAutofit/>
          </a:bodyPr>
          <a:lstStyle>
            <a:lvl1pPr>
              <a:defRPr>
                <a:solidFill>
                  <a:schemeClr val="tx1"/>
                </a:solidFill>
                <a:latin typeface="Arial" panose="020B0604020202020204" pitchFamily="34" charset="0"/>
                <a:ea typeface="微软雅黑" panose="020B0503020204020204" charset="-122"/>
              </a:defRPr>
            </a:lvl1pPr>
            <a:lvl2pPr>
              <a:defRPr>
                <a:solidFill>
                  <a:schemeClr val="tx1"/>
                </a:solidFill>
                <a:latin typeface="Arial" panose="020B0604020202020204" pitchFamily="34" charset="0"/>
                <a:ea typeface="微软雅黑" panose="020B0503020204020204" charset="-122"/>
              </a:defRPr>
            </a:lvl2pPr>
            <a:lvl3pPr>
              <a:defRPr>
                <a:solidFill>
                  <a:schemeClr val="tx1"/>
                </a:solidFill>
                <a:latin typeface="Arial" panose="020B0604020202020204" pitchFamily="34" charset="0"/>
                <a:ea typeface="微软雅黑" panose="020B0503020204020204" charset="-122"/>
              </a:defRPr>
            </a:lvl3pPr>
            <a:lvl4pPr>
              <a:defRPr>
                <a:solidFill>
                  <a:schemeClr val="tx1"/>
                </a:solidFill>
                <a:latin typeface="Arial" panose="020B0604020202020204" pitchFamily="34" charset="0"/>
                <a:ea typeface="微软雅黑" panose="020B0503020204020204" charset="-122"/>
              </a:defRPr>
            </a:lvl4pPr>
            <a:lvl5pPr>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日期占位符 2"/>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文本占位符 6"/>
          <p:cNvSpPr>
            <a:spLocks noGrp="1"/>
          </p:cNvSpPr>
          <p:nvPr>
            <p:ph type="body" idx="14" hasCustomPrompt="1"/>
            <p:custDataLst>
              <p:tags r:id="rId8"/>
            </p:custDataLst>
          </p:nvPr>
        </p:nvSpPr>
        <p:spPr>
          <a:xfrm>
            <a:off x="1829982" y="4125951"/>
            <a:ext cx="4572036" cy="463829"/>
          </a:xfrm>
        </p:spPr>
        <p:txBody>
          <a:bodyPr vert="horz" wrap="square" lIns="91440" tIns="45720" rIns="91440" bIns="45720" anchor="t" anchorCtr="0">
            <a:normAutofit/>
          </a:bodyPr>
          <a:lstStyle>
            <a:lvl1pPr marL="457200" marR="0" indent="-457200" algn="ctr" rtl="0" eaLnBrk="1" fontAlgn="auto">
              <a:lnSpc>
                <a:spcPct val="100000"/>
              </a:lnSpc>
              <a:spcBef>
                <a:spcPts val="0"/>
              </a:spcBef>
              <a:spcAft>
                <a:spcPts val="0"/>
              </a:spcAft>
              <a:buClrTx/>
              <a:buSzPts val="2000"/>
              <a:buFont typeface="Arial" panose="020B0604020202020204" pitchFamily="34" charset="0"/>
              <a:buNone/>
              <a:defRPr sz="2000" b="0" spc="200">
                <a:solidFill>
                  <a:schemeClr val="tx1">
                    <a:lumMod val="85000"/>
                    <a:lumOff val="15000"/>
                  </a:schemeClr>
                </a:solidFill>
                <a:latin typeface="Arial" panose="020B0604020202020204" pitchFamily="34" charset="0"/>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
                <a:schemeClr val="tx1">
                  <a:lumMod val="65000"/>
                  <a:lumOff val="35000"/>
                </a:schemeClr>
              </a:buClr>
              <a:buSzPts val="2000"/>
              <a:buFont typeface="Arial" panose="020B0604020202020204" pitchFamily="34" charset="0"/>
              <a:buNone/>
            </a:pPr>
            <a:r>
              <a:rPr lang="zh-CN" altLang="en-US" dirty="0"/>
              <a:t>单击此处编辑文本</a:t>
            </a:r>
            <a:endParaRPr lang="zh-CN" altLang="en-US" dirty="0"/>
          </a:p>
        </p:txBody>
      </p:sp>
      <p:sp>
        <p:nvSpPr>
          <p:cNvPr id="2" name="标题 1"/>
          <p:cNvSpPr>
            <a:spLocks noGrp="1"/>
          </p:cNvSpPr>
          <p:nvPr>
            <p:ph type="title" idx="13" hasCustomPrompt="1"/>
            <p:custDataLst>
              <p:tags r:id="rId9"/>
            </p:custDataLst>
          </p:nvPr>
        </p:nvSpPr>
        <p:spPr>
          <a:xfrm>
            <a:off x="1829982" y="2842895"/>
            <a:ext cx="4572036" cy="1172210"/>
          </a:xfrm>
        </p:spPr>
        <p:txBody>
          <a:bodyPr vert="horz" wrap="square" lIns="91440" tIns="45720" rIns="91440" bIns="45720" anchor="ctr" anchorCtr="0">
            <a:normAutofit/>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7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8"/>
            </p:custDataLst>
          </p:nvPr>
        </p:nvSpPr>
        <p:spPr>
          <a:xfrm>
            <a:off x="669882" y="443230"/>
            <a:ext cx="10852237"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92075" y="303809"/>
            <a:ext cx="11607851" cy="6250382"/>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9" name="图片 8"/>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wrap="square" anchor="ctr">
            <a:normAutofit/>
          </a:bodyP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4824603"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8" name="图片 7"/>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0"/>
            <a:ext cx="720090" cy="610076"/>
          </a:xfrm>
          <a:prstGeom prst="rect">
            <a:avLst/>
          </a:prstGeom>
        </p:spPr>
      </p:pic>
      <p:sp>
        <p:nvSpPr>
          <p:cNvPr id="2" name="标题 1"/>
          <p:cNvSpPr>
            <a:spLocks noGrp="1"/>
          </p:cNvSpPr>
          <p:nvPr>
            <p:ph type="title" hasCustomPrompt="1"/>
            <p:custDataLst>
              <p:tags r:id="rId6"/>
            </p:custDataLst>
          </p:nvPr>
        </p:nvSpPr>
        <p:spPr>
          <a:xfrm>
            <a:off x="583200" y="770400"/>
            <a:ext cx="3960000" cy="882000"/>
          </a:xfrm>
        </p:spPr>
        <p:txBody>
          <a:bodyPr wrap="square" anchor="ctr" anchorCtr="0">
            <a:normAutofit/>
          </a:bodyP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7"/>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586800" y="1764000"/>
            <a:ext cx="3956400" cy="4093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5101200" y="769938"/>
            <a:ext cx="6480000" cy="5087937"/>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9"/>
            </p:custDataLst>
          </p:nvPr>
        </p:nvSpPr>
        <p:spPr>
          <a:xfrm>
            <a:off x="612000" y="781200"/>
            <a:ext cx="10976400" cy="626400"/>
          </a:xfrm>
        </p:spPr>
        <p:txBody>
          <a:bodyPr wrap="square" anchor="ctr">
            <a:normAutofit/>
          </a:bodyP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5028971"/>
            <a:ext cx="12192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9"/>
            </p:custDataLst>
          </p:nvPr>
        </p:nvSpPr>
        <p:spPr>
          <a:xfrm>
            <a:off x="604800" y="669600"/>
            <a:ext cx="10976400" cy="565200"/>
          </a:xfrm>
        </p:spPr>
        <p:txBody>
          <a:bodyPr wrap="square" anchor="ctr" anchorCtr="0">
            <a:normAutofit/>
          </a:bodyP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0"/>
            <a:ext cx="12192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2" name="图片 11"/>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6247924"/>
            <a:ext cx="720090" cy="610076"/>
          </a:xfrm>
          <a:prstGeom prst="rect">
            <a:avLst/>
          </a:prstGeom>
        </p:spPr>
      </p:pic>
      <p:pic>
        <p:nvPicPr>
          <p:cNvPr id="10" name="图片 9"/>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0" y="6245798"/>
            <a:ext cx="720090" cy="612202"/>
          </a:xfrm>
          <a:prstGeom prst="rect">
            <a:avLst/>
          </a:prstGeom>
        </p:spPr>
      </p:pic>
      <p:sp>
        <p:nvSpPr>
          <p:cNvPr id="2" name="标题 1"/>
          <p:cNvSpPr>
            <a:spLocks noGrp="1"/>
          </p:cNvSpPr>
          <p:nvPr>
            <p:ph type="title"/>
            <p:custDataLst>
              <p:tags r:id="rId9"/>
            </p:custDataLst>
          </p:nvPr>
        </p:nvSpPr>
        <p:spPr>
          <a:xfrm>
            <a:off x="579600" y="237600"/>
            <a:ext cx="11037600"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579600" y="1663200"/>
            <a:ext cx="53424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6242400" y="1663200"/>
            <a:ext cx="53676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5"/>
            </p:custDataLst>
          </p:nvPr>
        </p:nvSpPr>
        <p:spPr>
          <a:xfrm>
            <a:off x="572400" y="4816800"/>
            <a:ext cx="53424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6"/>
            </p:custDataLst>
          </p:nvPr>
        </p:nvSpPr>
        <p:spPr>
          <a:xfrm>
            <a:off x="6253200" y="4813200"/>
            <a:ext cx="53676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3691"/>
            <a:ext cx="12192000" cy="4950618"/>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9" name="图片 8"/>
          <p:cNvPicPr/>
          <p:nvPr userDrawn="1">
            <p:custDataLst>
              <p:tags r:id="rId3"/>
            </p:custDataLst>
          </p:nvPr>
        </p:nvPicPr>
        <p:blipFill>
          <a:blip r:embed="rId4" r:link="rId5">
            <a:extLst>
              <a:ext uri="{28A0092B-C50C-407E-A947-70E740481C1C}">
                <a14:useLocalDpi xmlns:a14="http://schemas.microsoft.com/office/drawing/2010/main" val="0"/>
              </a:ext>
            </a:extLst>
          </a:blip>
          <a:stretch>
            <a:fillRect/>
          </a:stretch>
        </p:blipFill>
        <p:spPr>
          <a:xfrm>
            <a:off x="10571797" y="5485328"/>
            <a:ext cx="1620202" cy="1372672"/>
          </a:xfrm>
          <a:prstGeom prst="rect">
            <a:avLst/>
          </a:prstGeom>
        </p:spPr>
      </p:pic>
      <p:pic>
        <p:nvPicPr>
          <p:cNvPr id="8" name="图片 7"/>
          <p:cNvPicPr/>
          <p:nvPr userDrawn="1">
            <p:custDataLst>
              <p:tags r:id="rId6"/>
            </p:custDataLst>
          </p:nvPr>
        </p:nvPicPr>
        <p:blipFill>
          <a:blip r:embed="rId7" r:link="rId8">
            <a:extLst>
              <a:ext uri="{28A0092B-C50C-407E-A947-70E740481C1C}">
                <a14:useLocalDpi xmlns:a14="http://schemas.microsoft.com/office/drawing/2010/main" val="0"/>
              </a:ext>
            </a:extLst>
          </a:blip>
          <a:stretch>
            <a:fillRect/>
          </a:stretch>
        </p:blipFill>
        <p:spPr>
          <a:xfrm>
            <a:off x="0" y="5480546"/>
            <a:ext cx="1620202" cy="1377454"/>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wrap="square" anchor="b">
            <a:normAutofit/>
          </a:bodyPr>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5" name="图片 4"/>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日期占位符 15"/>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18" name="灯片编号占位符 17"/>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6" name="文本占位符 5"/>
          <p:cNvSpPr>
            <a:spLocks noGrp="1"/>
          </p:cNvSpPr>
          <p:nvPr>
            <p:ph type="body" sz="quarter" idx="16" hasCustomPrompt="1"/>
            <p:custDataLst>
              <p:tags r:id="rId8"/>
            </p:custDataLst>
          </p:nvPr>
        </p:nvSpPr>
        <p:spPr>
          <a:xfrm>
            <a:off x="1916743" y="4503020"/>
            <a:ext cx="1755775" cy="408940"/>
          </a:xfrm>
          <a:prstGeom prst="rect">
            <a:avLst/>
          </a:prstGeom>
        </p:spPr>
        <p:txBody>
          <a:bodyPr vert="horz" wrap="square" lIns="91440" tIns="45720" rIns="91440" bIns="45720" anchor="t" anchorCtr="0">
            <a:normAutofit/>
          </a:bodyPr>
          <a:lstStyle>
            <a:lvl1pPr marL="0" marR="0" indent="0" algn="r" rtl="0" eaLnBrk="1" fontAlgn="auto">
              <a:lnSpc>
                <a:spcPct val="130000"/>
              </a:lnSpc>
              <a:spcBef>
                <a:spcPts val="0"/>
              </a:spcBef>
              <a:spcAft>
                <a:spcPts val="1000"/>
              </a:spcAft>
              <a:buClrTx/>
              <a:buSzPts val="1600"/>
              <a:buFont typeface="Arial" panose="020B0604020202020204" pitchFamily="34" charset="0"/>
              <a:buNone/>
              <a:defRPr sz="1600" b="0" spc="150">
                <a:solidFill>
                  <a:schemeClr val="tx1">
                    <a:lumMod val="85000"/>
                    <a:lumOff val="15000"/>
                  </a:schemeClr>
                </a:solidFill>
                <a:latin typeface="Arial" panose="020B0604020202020204" pitchFamily="34" charset="0"/>
                <a:ea typeface="微软雅黑" panose="020B0503020204020204" charset="-122"/>
              </a:defRPr>
            </a:lvl1pPr>
          </a:lstStyle>
          <a:p>
            <a:pPr marL="285750" marR="0" lvl="0" indent="-285750" algn="l" defTabSz="914400" rtl="0" eaLnBrk="1" fontAlgn="auto" latinLnBrk="0" hangingPunct="1">
              <a:lnSpc>
                <a:spcPct val="130000"/>
              </a:lnSpc>
              <a:spcBef>
                <a:spcPts val="0"/>
              </a:spcBef>
              <a:spcAft>
                <a:spcPts val="1000"/>
              </a:spcAft>
              <a:buClr>
                <a:schemeClr val="tx1">
                  <a:lumMod val="100000"/>
                </a:schemeClr>
              </a:buClr>
              <a:buSzPts val="1600"/>
            </a:pPr>
            <a:r>
              <a:rPr lang="zh-CN" altLang="en-US" dirty="0"/>
              <a:t>编辑文本</a:t>
            </a:r>
            <a:endParaRPr lang="zh-CN" altLang="en-US" dirty="0"/>
          </a:p>
        </p:txBody>
      </p:sp>
      <p:sp>
        <p:nvSpPr>
          <p:cNvPr id="4" name="文本占位符 3"/>
          <p:cNvSpPr>
            <a:spLocks noGrp="1"/>
          </p:cNvSpPr>
          <p:nvPr>
            <p:ph type="body" sz="quarter" idx="15" hasCustomPrompt="1"/>
            <p:custDataLst>
              <p:tags r:id="rId9"/>
            </p:custDataLst>
          </p:nvPr>
        </p:nvSpPr>
        <p:spPr>
          <a:xfrm>
            <a:off x="4986334" y="4503020"/>
            <a:ext cx="1755775" cy="408940"/>
          </a:xfrm>
          <a:prstGeom prst="rect">
            <a:avLst/>
          </a:prstGeom>
        </p:spPr>
        <p:txBody>
          <a:bodyPr vert="horz" wrap="square" lIns="91440" tIns="45720" rIns="91440" bIns="45720" anchor="t" anchorCtr="0">
            <a:normAutofit/>
          </a:bodyPr>
          <a:lstStyle>
            <a:lvl1pPr marL="0" marR="0" indent="0" algn="l" rtl="0" eaLnBrk="1" fontAlgn="auto">
              <a:lnSpc>
                <a:spcPct val="130000"/>
              </a:lnSpc>
              <a:spcBef>
                <a:spcPts val="0"/>
              </a:spcBef>
              <a:spcAft>
                <a:spcPts val="1000"/>
              </a:spcAft>
              <a:buClrTx/>
              <a:buSzPts val="1600"/>
              <a:buFont typeface="Arial" panose="020B0604020202020204" pitchFamily="34" charset="0"/>
              <a:buNone/>
              <a:defRPr sz="1600" b="0" spc="150">
                <a:solidFill>
                  <a:schemeClr val="tx1">
                    <a:lumMod val="85000"/>
                    <a:lumOff val="15000"/>
                  </a:schemeClr>
                </a:solidFill>
                <a:latin typeface="Arial" panose="020B0604020202020204" pitchFamily="34" charset="0"/>
                <a:ea typeface="微软雅黑" panose="020B0503020204020204" charset="-122"/>
              </a:defRPr>
            </a:lvl1pPr>
          </a:lstStyle>
          <a:p>
            <a:pPr marL="285750" marR="0" lvl="0" indent="-285750" algn="l" defTabSz="914400" rtl="0" eaLnBrk="1" fontAlgn="auto" latinLnBrk="0" hangingPunct="1">
              <a:lnSpc>
                <a:spcPct val="130000"/>
              </a:lnSpc>
              <a:spcBef>
                <a:spcPts val="0"/>
              </a:spcBef>
              <a:spcAft>
                <a:spcPts val="1000"/>
              </a:spcAft>
              <a:buClr>
                <a:schemeClr val="tx1">
                  <a:lumMod val="100000"/>
                </a:schemeClr>
              </a:buClr>
              <a:buSzPts val="1600"/>
            </a:pPr>
            <a:r>
              <a:rPr lang="zh-CN" altLang="en-US" dirty="0"/>
              <a:t>编辑文本</a:t>
            </a:r>
            <a:endParaRPr lang="zh-CN" altLang="en-US" dirty="0"/>
          </a:p>
        </p:txBody>
      </p:sp>
      <p:sp>
        <p:nvSpPr>
          <p:cNvPr id="3" name="标题 2"/>
          <p:cNvSpPr>
            <a:spLocks noGrp="1"/>
          </p:cNvSpPr>
          <p:nvPr>
            <p:ph type="ctrTitle" idx="14" hasCustomPrompt="1"/>
            <p:custDataLst>
              <p:tags r:id="rId10"/>
            </p:custDataLst>
          </p:nvPr>
        </p:nvSpPr>
        <p:spPr>
          <a:xfrm>
            <a:off x="1916744" y="2668907"/>
            <a:ext cx="4825365" cy="970915"/>
          </a:xfrm>
        </p:spPr>
        <p:txBody>
          <a:bodyPr vert="horz" wrap="square" lIns="91440" tIns="45720" rIns="91440" bIns="45720" anchor="ctr" anchorCtr="0">
            <a:normAutofit/>
          </a:bodyPr>
          <a:lstStyle>
            <a:lvl1pPr marL="0" marR="0" indent="0" algn="ctr" defTabSz="914400" rtl="0" eaLnBrk="1" fontAlgn="auto" latinLnBrk="0" hangingPunct="1">
              <a:lnSpc>
                <a:spcPct val="100000"/>
              </a:lnSpc>
              <a:spcBef>
                <a:spcPct val="0"/>
              </a:spcBef>
              <a:spcAft>
                <a:spcPts val="0"/>
              </a:spcAft>
              <a:buClrTx/>
              <a:buSzPts val="5400"/>
              <a:buFont typeface="Arial" panose="020B0604020202020204" pitchFamily="34" charset="0"/>
              <a:buNone/>
              <a:defRPr sz="5400" b="0" spc="6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2" name="副标题 1"/>
          <p:cNvSpPr>
            <a:spLocks noGrp="1"/>
          </p:cNvSpPr>
          <p:nvPr>
            <p:ph type="subTitle" idx="13" hasCustomPrompt="1"/>
            <p:custDataLst>
              <p:tags r:id="rId11"/>
            </p:custDataLst>
          </p:nvPr>
        </p:nvSpPr>
        <p:spPr>
          <a:xfrm>
            <a:off x="1916743" y="3805558"/>
            <a:ext cx="4826000" cy="408939"/>
          </a:xfrm>
        </p:spPr>
        <p:txBody>
          <a:bodyPr vert="horz" wrap="square" lIns="91440" tIns="45720" rIns="91440" bIns="45720" anchor="t" anchorCtr="0">
            <a:normAutofit/>
          </a:bodyPr>
          <a:lstStyle>
            <a:lvl1pPr marL="0" marR="0" indent="0" algn="ctr" defTabSz="914400" rtl="0" eaLnBrk="1" fontAlgn="auto" latinLnBrk="0" hangingPunct="1">
              <a:lnSpc>
                <a:spcPct val="100000"/>
              </a:lnSpc>
              <a:spcBef>
                <a:spcPts val="0"/>
              </a:spcBef>
              <a:spcAft>
                <a:spcPts val="0"/>
              </a:spcAft>
              <a:buClrTx/>
              <a:buSzPts val="2000"/>
              <a:buFont typeface="Arial" panose="020B0604020202020204" pitchFamily="34" charset="0"/>
              <a:buNone/>
              <a:defRPr sz="2000" b="0" spc="200">
                <a:solidFill>
                  <a:schemeClr val="tx1">
                    <a:lumMod val="85000"/>
                    <a:lumOff val="15000"/>
                  </a:schemeClr>
                </a:solidFill>
                <a:latin typeface="Arial" panose="020B0604020202020204" pitchFamily="34" charset="0"/>
                <a:ea typeface="微软雅黑" panose="020B0503020204020204"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dirty="0"/>
              <a:t>单击此处编辑副标题</a:t>
            </a:r>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9"/>
            </p:custDataLst>
          </p:nvPr>
        </p:nvSpPr>
        <p:spPr>
          <a:xfrm>
            <a:off x="669882" y="952508"/>
            <a:ext cx="10852237"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tx2"/>
        </a:solidFill>
        <a:effectLst/>
      </p:bgPr>
    </p:bg>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4064000" y="5716016"/>
            <a:ext cx="4064000" cy="1141984"/>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4064000" y="0"/>
            <a:ext cx="4064000" cy="1141984"/>
          </a:xfrm>
          <a:prstGeom prst="rect">
            <a:avLst/>
          </a:prstGeom>
        </p:spPr>
      </p:pic>
      <p:sp>
        <p:nvSpPr>
          <p:cNvPr id="4" name="日期占位符 3"/>
          <p:cNvSpPr>
            <a:spLocks noGrp="1"/>
          </p:cNvSpPr>
          <p:nvPr>
            <p:ph type="dt" sz="half" idx="10"/>
            <p:custDataLst>
              <p:tags r:id="rId8"/>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0"/>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3" name="标题 2"/>
          <p:cNvSpPr>
            <a:spLocks noGrp="1"/>
          </p:cNvSpPr>
          <p:nvPr>
            <p:ph type="ctrTitle" idx="14" hasCustomPrompt="1"/>
            <p:custDataLst>
              <p:tags r:id="rId11"/>
            </p:custDataLst>
          </p:nvPr>
        </p:nvSpPr>
        <p:spPr>
          <a:xfrm>
            <a:off x="3212149" y="2937827"/>
            <a:ext cx="5767705" cy="835660"/>
          </a:xfrm>
        </p:spPr>
        <p:txBody>
          <a:bodyPr vert="horz" wrap="square" lIns="91440" tIns="45720" rIns="91440" bIns="45720" anchor="ctr" anchorCtr="0">
            <a:normAutofit/>
          </a:bodyPr>
          <a:lstStyle>
            <a:lvl1pPr marL="0" marR="0" indent="0" algn="ctr"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spc="5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2" name="副标题 1"/>
          <p:cNvSpPr>
            <a:spLocks noGrp="1"/>
          </p:cNvSpPr>
          <p:nvPr>
            <p:ph type="subTitle" idx="13" hasCustomPrompt="1"/>
            <p:custDataLst>
              <p:tags r:id="rId12"/>
            </p:custDataLst>
          </p:nvPr>
        </p:nvSpPr>
        <p:spPr>
          <a:xfrm>
            <a:off x="3212149" y="3901123"/>
            <a:ext cx="5767705" cy="1141984"/>
          </a:xfrm>
        </p:spPr>
        <p:txBody>
          <a:bodyPr vert="horz" wrap="square" lIns="91440" tIns="45720" rIns="91440" bIns="45720" anchor="t" anchorCtr="0">
            <a:normAutofit/>
          </a:bodyPr>
          <a:lstStyle>
            <a:lvl1pPr marL="0" marR="0" indent="0" algn="ctr" defTabSz="914400" rtl="0" eaLnBrk="1" fontAlgn="auto" latinLnBrk="0" hangingPunct="1">
              <a:lnSpc>
                <a:spcPct val="130000"/>
              </a:lnSpc>
              <a:spcBef>
                <a:spcPts val="0"/>
              </a:spcBef>
              <a:spcAft>
                <a:spcPts val="0"/>
              </a:spcAft>
              <a:buClrTx/>
              <a:buSzPts val="1800"/>
              <a:buFont typeface="Arial" panose="020B0604020202020204" pitchFamily="34" charset="0"/>
              <a:buNone/>
              <a:defRPr sz="1800" b="0" spc="200">
                <a:solidFill>
                  <a:schemeClr val="tx1">
                    <a:lumMod val="85000"/>
                    <a:lumOff val="15000"/>
                  </a:schemeClr>
                </a:solidFill>
                <a:latin typeface="Arial" panose="020B0604020202020204" pitchFamily="34" charset="0"/>
                <a:ea typeface="微软雅黑" panose="020B0503020204020204"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dirty="0"/>
              <a:t>单击此处编辑副标题</a:t>
            </a:r>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pic>
        <p:nvPicPr>
          <p:cNvPr id="9" name="图片 8"/>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9"/>
            </p:custDataLst>
          </p:nvPr>
        </p:nvSpPr>
        <p:spPr>
          <a:xfrm>
            <a:off x="669930"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0"/>
            </p:custDataLst>
          </p:nvPr>
        </p:nvSpPr>
        <p:spPr>
          <a:xfrm>
            <a:off x="6238877" y="952508"/>
            <a:ext cx="5283242" cy="5388907"/>
          </a:xfrm>
        </p:spPr>
        <p:txBody>
          <a:bodyPr wrap="square"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charset="-122"/>
              </a:defRPr>
            </a:lvl1pPr>
            <a:lvl2pPr eaLnBrk="1" fontAlgn="auto" latinLnBrk="0" hangingPunct="1">
              <a:defRPr sz="1600">
                <a:solidFill>
                  <a:schemeClr val="tx1"/>
                </a:solidFill>
                <a:latin typeface="Arial" panose="020B0604020202020204" pitchFamily="34" charset="0"/>
                <a:ea typeface="微软雅黑" panose="020B0503020204020204" charset="-122"/>
              </a:defRPr>
            </a:lvl2pPr>
            <a:lvl3pPr eaLnBrk="1" fontAlgn="auto" latinLnBrk="0" hangingPunct="1">
              <a:defRPr sz="1600">
                <a:solidFill>
                  <a:schemeClr val="tx1"/>
                </a:solidFill>
                <a:latin typeface="Arial" panose="020B0604020202020204" pitchFamily="34" charset="0"/>
                <a:ea typeface="微软雅黑" panose="020B0503020204020204" charset="-122"/>
              </a:defRPr>
            </a:lvl3pPr>
            <a:lvl4pPr eaLnBrk="1" fontAlgn="auto" latinLnBrk="0" hangingPunct="1">
              <a:defRPr sz="1600">
                <a:solidFill>
                  <a:schemeClr val="tx1"/>
                </a:solidFill>
                <a:latin typeface="Arial" panose="020B0604020202020204" pitchFamily="34" charset="0"/>
                <a:ea typeface="微软雅黑" panose="020B0503020204020204" charset="-122"/>
              </a:defRPr>
            </a:lvl4pPr>
            <a:lvl5pPr eaLnBrk="1" fontAlgn="auto" latinLnBrk="0" hangingPunct="1">
              <a:defRPr sz="16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pic>
        <p:nvPicPr>
          <p:cNvPr id="11" name="图片 10"/>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0" name="图片 9"/>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9"/>
            </p:custDataLst>
          </p:nvPr>
        </p:nvSpPr>
        <p:spPr>
          <a:xfrm>
            <a:off x="669930" y="952508"/>
            <a:ext cx="5283242" cy="381003"/>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0"/>
            </p:custDataLst>
          </p:nvPr>
        </p:nvSpPr>
        <p:spPr>
          <a:xfrm>
            <a:off x="669925" y="1406525"/>
            <a:ext cx="5283200"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1"/>
            </p:custDataLst>
          </p:nvPr>
        </p:nvSpPr>
        <p:spPr>
          <a:xfrm>
            <a:off x="6235750" y="952508"/>
            <a:ext cx="5283242" cy="381003"/>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2"/>
            </p:custDataLst>
          </p:nvPr>
        </p:nvSpPr>
        <p:spPr>
          <a:xfrm>
            <a:off x="6235750" y="1406525"/>
            <a:ext cx="5283242"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3"/>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4"/>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5"/>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1397000"/>
            <a:ext cx="3612445" cy="4064000"/>
          </a:xfrm>
          <a:prstGeom prst="rect">
            <a:avLst/>
          </a:prstGeom>
        </p:spPr>
      </p:pic>
      <p:sp>
        <p:nvSpPr>
          <p:cNvPr id="2" name="标题 1"/>
          <p:cNvSpPr>
            <a:spLocks noGrp="1"/>
          </p:cNvSpPr>
          <p:nvPr>
            <p:ph type="title"/>
            <p:custDataLst>
              <p:tags r:id="rId5"/>
            </p:custDataLst>
          </p:nvPr>
        </p:nvSpPr>
        <p:spPr>
          <a:xfrm>
            <a:off x="669882" y="443230"/>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8"/>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pic>
        <p:nvPicPr>
          <p:cNvPr id="9" name="图片 8"/>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8"/>
            </p:custDataLst>
          </p:nvPr>
        </p:nvSpPr>
        <p:spPr>
          <a:xfrm>
            <a:off x="669930"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9"/>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0"/>
            </p:custDataLst>
          </p:nvPr>
        </p:nvSpPr>
        <p:spPr>
          <a:xfrm>
            <a:off x="6238925"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竖排标题 1"/>
          <p:cNvSpPr>
            <a:spLocks noGrp="1"/>
          </p:cNvSpPr>
          <p:nvPr>
            <p:ph type="title" orient="vert"/>
            <p:custDataLst>
              <p:tags r:id="rId8"/>
            </p:custDataLst>
          </p:nvPr>
        </p:nvSpPr>
        <p:spPr>
          <a:xfrm>
            <a:off x="10571135" y="952508"/>
            <a:ext cx="950984" cy="5388907"/>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3" name="日期占位符 2"/>
          <p:cNvSpPr>
            <a:spLocks noGrp="1"/>
          </p:cNvSpPr>
          <p:nvPr>
            <p:ph type="dt" sz="half" idx="10"/>
            <p:custDataLst>
              <p:tags r:id="rId8"/>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0"/>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669930" y="952508"/>
            <a:ext cx="10852237" cy="5388907"/>
          </a:xfrm>
        </p:spPr>
        <p:txBody>
          <a:bodyPr wrap="square">
            <a:normAutofit/>
          </a:bodyPr>
          <a:lstStyle>
            <a:lvl1pPr>
              <a:defRPr>
                <a:solidFill>
                  <a:schemeClr val="tx1"/>
                </a:solidFill>
                <a:latin typeface="Arial" panose="020B0604020202020204" pitchFamily="34" charset="0"/>
                <a:ea typeface="微软雅黑" panose="020B0503020204020204" charset="-122"/>
              </a:defRPr>
            </a:lvl1pPr>
            <a:lvl2pPr>
              <a:defRPr>
                <a:solidFill>
                  <a:schemeClr val="tx1"/>
                </a:solidFill>
                <a:latin typeface="Arial" panose="020B0604020202020204" pitchFamily="34" charset="0"/>
                <a:ea typeface="微软雅黑" panose="020B0503020204020204" charset="-122"/>
              </a:defRPr>
            </a:lvl2pPr>
            <a:lvl3pPr>
              <a:defRPr>
                <a:solidFill>
                  <a:schemeClr val="tx1"/>
                </a:solidFill>
                <a:latin typeface="Arial" panose="020B0604020202020204" pitchFamily="34" charset="0"/>
                <a:ea typeface="微软雅黑" panose="020B0503020204020204" charset="-122"/>
              </a:defRPr>
            </a:lvl3pPr>
            <a:lvl4pPr>
              <a:defRPr>
                <a:solidFill>
                  <a:schemeClr val="tx1"/>
                </a:solidFill>
                <a:latin typeface="Arial" panose="020B0604020202020204" pitchFamily="34" charset="0"/>
                <a:ea typeface="微软雅黑" panose="020B0503020204020204" charset="-122"/>
              </a:defRPr>
            </a:lvl4pPr>
            <a:lvl5pPr>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日期占位符 2"/>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文本占位符 6"/>
          <p:cNvSpPr>
            <a:spLocks noGrp="1"/>
          </p:cNvSpPr>
          <p:nvPr>
            <p:ph type="body" idx="14" hasCustomPrompt="1"/>
            <p:custDataLst>
              <p:tags r:id="rId8"/>
            </p:custDataLst>
          </p:nvPr>
        </p:nvSpPr>
        <p:spPr>
          <a:xfrm>
            <a:off x="1829982" y="4125951"/>
            <a:ext cx="4572036" cy="463829"/>
          </a:xfrm>
        </p:spPr>
        <p:txBody>
          <a:bodyPr vert="horz" wrap="square" lIns="91440" tIns="45720" rIns="91440" bIns="45720" anchor="t" anchorCtr="0">
            <a:normAutofit/>
          </a:bodyPr>
          <a:lstStyle>
            <a:lvl1pPr marL="457200" marR="0" indent="-457200" algn="ctr" rtl="0" eaLnBrk="1" fontAlgn="auto">
              <a:lnSpc>
                <a:spcPct val="100000"/>
              </a:lnSpc>
              <a:spcBef>
                <a:spcPts val="0"/>
              </a:spcBef>
              <a:spcAft>
                <a:spcPts val="0"/>
              </a:spcAft>
              <a:buClrTx/>
              <a:buSzPts val="2000"/>
              <a:buFont typeface="Arial" panose="020B0604020202020204" pitchFamily="34" charset="0"/>
              <a:buNone/>
              <a:defRPr sz="2000" b="0" spc="200">
                <a:solidFill>
                  <a:schemeClr val="tx1">
                    <a:lumMod val="85000"/>
                    <a:lumOff val="15000"/>
                  </a:schemeClr>
                </a:solidFill>
                <a:latin typeface="Arial" panose="020B0604020202020204" pitchFamily="34" charset="0"/>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
                <a:schemeClr val="tx1">
                  <a:lumMod val="65000"/>
                  <a:lumOff val="35000"/>
                </a:schemeClr>
              </a:buClr>
              <a:buSzPts val="2000"/>
              <a:buFont typeface="Arial" panose="020B0604020202020204" pitchFamily="34" charset="0"/>
              <a:buNone/>
            </a:pPr>
            <a:r>
              <a:rPr lang="zh-CN" altLang="en-US" dirty="0"/>
              <a:t>单击此处编辑文本</a:t>
            </a:r>
            <a:endParaRPr lang="zh-CN" altLang="en-US" dirty="0"/>
          </a:p>
        </p:txBody>
      </p:sp>
      <p:sp>
        <p:nvSpPr>
          <p:cNvPr id="2" name="标题 1"/>
          <p:cNvSpPr>
            <a:spLocks noGrp="1"/>
          </p:cNvSpPr>
          <p:nvPr>
            <p:ph type="title" idx="13" hasCustomPrompt="1"/>
            <p:custDataLst>
              <p:tags r:id="rId9"/>
            </p:custDataLst>
          </p:nvPr>
        </p:nvSpPr>
        <p:spPr>
          <a:xfrm>
            <a:off x="1829982" y="2842895"/>
            <a:ext cx="4572036" cy="1172210"/>
          </a:xfrm>
        </p:spPr>
        <p:txBody>
          <a:bodyPr vert="horz" wrap="square" lIns="91440" tIns="45720" rIns="91440" bIns="45720" anchor="ctr" anchorCtr="0">
            <a:normAutofit/>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7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8"/>
            </p:custDataLst>
          </p:nvPr>
        </p:nvSpPr>
        <p:spPr>
          <a:xfrm>
            <a:off x="669882" y="443230"/>
            <a:ext cx="10852237"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92075" y="303809"/>
            <a:ext cx="11607851" cy="6250382"/>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9" name="图片 8"/>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wrap="square" anchor="ctr">
            <a:normAutofit/>
          </a:bodyP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4824603"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8" name="图片 7"/>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0"/>
            <a:ext cx="720090" cy="610076"/>
          </a:xfrm>
          <a:prstGeom prst="rect">
            <a:avLst/>
          </a:prstGeom>
        </p:spPr>
      </p:pic>
      <p:sp>
        <p:nvSpPr>
          <p:cNvPr id="2" name="标题 1"/>
          <p:cNvSpPr>
            <a:spLocks noGrp="1"/>
          </p:cNvSpPr>
          <p:nvPr>
            <p:ph type="title" hasCustomPrompt="1"/>
            <p:custDataLst>
              <p:tags r:id="rId6"/>
            </p:custDataLst>
          </p:nvPr>
        </p:nvSpPr>
        <p:spPr>
          <a:xfrm>
            <a:off x="583200" y="770400"/>
            <a:ext cx="3960000" cy="882000"/>
          </a:xfrm>
        </p:spPr>
        <p:txBody>
          <a:bodyPr wrap="square" anchor="ctr" anchorCtr="0">
            <a:normAutofit/>
          </a:bodyP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7"/>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586800" y="1764000"/>
            <a:ext cx="3956400" cy="4093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5101200" y="769938"/>
            <a:ext cx="6480000" cy="5087937"/>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9"/>
            </p:custDataLst>
          </p:nvPr>
        </p:nvSpPr>
        <p:spPr>
          <a:xfrm>
            <a:off x="612000" y="781200"/>
            <a:ext cx="10976400" cy="626400"/>
          </a:xfrm>
        </p:spPr>
        <p:txBody>
          <a:bodyPr wrap="square" anchor="ctr">
            <a:normAutofit/>
          </a:bodyP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5028971"/>
            <a:ext cx="12192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标题 1"/>
          <p:cNvSpPr>
            <a:spLocks noGrp="1"/>
          </p:cNvSpPr>
          <p:nvPr>
            <p:ph type="title"/>
            <p:custDataLst>
              <p:tags r:id="rId9"/>
            </p:custDataLst>
          </p:nvPr>
        </p:nvSpPr>
        <p:spPr>
          <a:xfrm>
            <a:off x="604800" y="669600"/>
            <a:ext cx="10976400" cy="565200"/>
          </a:xfrm>
        </p:spPr>
        <p:txBody>
          <a:bodyPr wrap="square" anchor="ctr" anchorCtr="0">
            <a:normAutofit/>
          </a:bodyP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0"/>
            <a:ext cx="12192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2" name="图片 11"/>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6247924"/>
            <a:ext cx="720090" cy="610076"/>
          </a:xfrm>
          <a:prstGeom prst="rect">
            <a:avLst/>
          </a:prstGeom>
        </p:spPr>
      </p:pic>
      <p:pic>
        <p:nvPicPr>
          <p:cNvPr id="10" name="图片 9"/>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0" y="6245798"/>
            <a:ext cx="720090" cy="612202"/>
          </a:xfrm>
          <a:prstGeom prst="rect">
            <a:avLst/>
          </a:prstGeom>
        </p:spPr>
      </p:pic>
      <p:sp>
        <p:nvSpPr>
          <p:cNvPr id="2" name="标题 1"/>
          <p:cNvSpPr>
            <a:spLocks noGrp="1"/>
          </p:cNvSpPr>
          <p:nvPr>
            <p:ph type="title"/>
            <p:custDataLst>
              <p:tags r:id="rId9"/>
            </p:custDataLst>
          </p:nvPr>
        </p:nvSpPr>
        <p:spPr>
          <a:xfrm>
            <a:off x="579600" y="237600"/>
            <a:ext cx="11037600"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579600" y="1663200"/>
            <a:ext cx="53424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6242400" y="1663200"/>
            <a:ext cx="53676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5"/>
            </p:custDataLst>
          </p:nvPr>
        </p:nvSpPr>
        <p:spPr>
          <a:xfrm>
            <a:off x="572400" y="4816800"/>
            <a:ext cx="53424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6"/>
            </p:custDataLst>
          </p:nvPr>
        </p:nvSpPr>
        <p:spPr>
          <a:xfrm>
            <a:off x="6253200" y="4813200"/>
            <a:ext cx="53676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3691"/>
            <a:ext cx="12192000" cy="4950618"/>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9" name="图片 8"/>
          <p:cNvPicPr/>
          <p:nvPr userDrawn="1">
            <p:custDataLst>
              <p:tags r:id="rId3"/>
            </p:custDataLst>
          </p:nvPr>
        </p:nvPicPr>
        <p:blipFill>
          <a:blip r:embed="rId4" r:link="rId5">
            <a:extLst>
              <a:ext uri="{28A0092B-C50C-407E-A947-70E740481C1C}">
                <a14:useLocalDpi xmlns:a14="http://schemas.microsoft.com/office/drawing/2010/main" val="0"/>
              </a:ext>
            </a:extLst>
          </a:blip>
          <a:stretch>
            <a:fillRect/>
          </a:stretch>
        </p:blipFill>
        <p:spPr>
          <a:xfrm>
            <a:off x="10571797" y="5485328"/>
            <a:ext cx="1620202" cy="1372672"/>
          </a:xfrm>
          <a:prstGeom prst="rect">
            <a:avLst/>
          </a:prstGeom>
        </p:spPr>
      </p:pic>
      <p:pic>
        <p:nvPicPr>
          <p:cNvPr id="8" name="图片 7"/>
          <p:cNvPicPr/>
          <p:nvPr userDrawn="1">
            <p:custDataLst>
              <p:tags r:id="rId6"/>
            </p:custDataLst>
          </p:nvPr>
        </p:nvPicPr>
        <p:blipFill>
          <a:blip r:embed="rId7" r:link="rId8">
            <a:extLst>
              <a:ext uri="{28A0092B-C50C-407E-A947-70E740481C1C}">
                <a14:useLocalDpi xmlns:a14="http://schemas.microsoft.com/office/drawing/2010/main" val="0"/>
              </a:ext>
            </a:extLst>
          </a:blip>
          <a:stretch>
            <a:fillRect/>
          </a:stretch>
        </p:blipFill>
        <p:spPr>
          <a:xfrm>
            <a:off x="0" y="5480546"/>
            <a:ext cx="1620202" cy="1377454"/>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wrap="square" anchor="b">
            <a:normAutofit/>
          </a:bodyPr>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0" y="1123903"/>
            <a:ext cx="12192000" cy="4368896"/>
            <a:chOff x="0" y="1123903"/>
            <a:chExt cx="12192000" cy="4368896"/>
          </a:xfrm>
        </p:grpSpPr>
        <p:cxnSp>
          <p:nvCxnSpPr>
            <p:cNvPr id="8" name="直接连接符 7"/>
            <p:cNvCxnSpPr/>
            <p:nvPr userDrawn="1">
              <p:custDataLst>
                <p:tags r:id="rId3"/>
              </p:custDataLst>
            </p:nvPr>
          </p:nvCxnSpPr>
          <p:spPr>
            <a:xfrm>
              <a:off x="938389" y="3280481"/>
              <a:ext cx="10317780" cy="0"/>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矩形 8"/>
            <p:cNvSpPr/>
            <p:nvPr userDrawn="1">
              <p:custDataLst>
                <p:tags r:id="rId4"/>
              </p:custDataLst>
            </p:nvPr>
          </p:nvSpPr>
          <p:spPr>
            <a:xfrm rot="2700000">
              <a:off x="4528457" y="1740158"/>
              <a:ext cx="3135086" cy="31350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a:off x="0" y="2031854"/>
              <a:ext cx="623637" cy="1247274"/>
            </a:xfrm>
            <a:custGeom>
              <a:avLst/>
              <a:gdLst>
                <a:gd name="connsiteX0" fmla="*/ 0 w 623637"/>
                <a:gd name="connsiteY0" fmla="*/ 0 h 1247274"/>
                <a:gd name="connsiteX1" fmla="*/ 623637 w 623637"/>
                <a:gd name="connsiteY1" fmla="*/ 623637 h 1247274"/>
                <a:gd name="connsiteX2" fmla="*/ 0 w 623637"/>
                <a:gd name="connsiteY2" fmla="*/ 1247274 h 1247274"/>
              </a:gdLst>
              <a:ahLst/>
              <a:cxnLst>
                <a:cxn ang="0">
                  <a:pos x="connsiteX0" y="connsiteY0"/>
                </a:cxn>
                <a:cxn ang="0">
                  <a:pos x="connsiteX1" y="connsiteY1"/>
                </a:cxn>
                <a:cxn ang="0">
                  <a:pos x="connsiteX2" y="connsiteY2"/>
                </a:cxn>
              </a:cxnLst>
              <a:rect l="l" t="t" r="r" b="b"/>
              <a:pathLst>
                <a:path w="623637" h="1247274">
                  <a:moveTo>
                    <a:pt x="0" y="0"/>
                  </a:moveTo>
                  <a:lnTo>
                    <a:pt x="623637" y="623637"/>
                  </a:lnTo>
                  <a:lnTo>
                    <a:pt x="0" y="124727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任意多边形: 形状 10"/>
            <p:cNvSpPr/>
            <p:nvPr userDrawn="1">
              <p:custDataLst>
                <p:tags r:id="rId6"/>
              </p:custDataLst>
            </p:nvPr>
          </p:nvSpPr>
          <p:spPr>
            <a:xfrm>
              <a:off x="0" y="3277221"/>
              <a:ext cx="623637" cy="1247274"/>
            </a:xfrm>
            <a:custGeom>
              <a:avLst/>
              <a:gdLst>
                <a:gd name="connsiteX0" fmla="*/ 0 w 623637"/>
                <a:gd name="connsiteY0" fmla="*/ 0 h 1247274"/>
                <a:gd name="connsiteX1" fmla="*/ 623637 w 623637"/>
                <a:gd name="connsiteY1" fmla="*/ 623637 h 1247274"/>
                <a:gd name="connsiteX2" fmla="*/ 0 w 623637"/>
                <a:gd name="connsiteY2" fmla="*/ 1247274 h 1247274"/>
              </a:gdLst>
              <a:ahLst/>
              <a:cxnLst>
                <a:cxn ang="0">
                  <a:pos x="connsiteX0" y="connsiteY0"/>
                </a:cxn>
                <a:cxn ang="0">
                  <a:pos x="connsiteX1" y="connsiteY1"/>
                </a:cxn>
                <a:cxn ang="0">
                  <a:pos x="connsiteX2" y="connsiteY2"/>
                </a:cxn>
              </a:cxnLst>
              <a:rect l="l" t="t" r="r" b="b"/>
              <a:pathLst>
                <a:path w="623637" h="1247274">
                  <a:moveTo>
                    <a:pt x="0" y="0"/>
                  </a:moveTo>
                  <a:lnTo>
                    <a:pt x="623637" y="623637"/>
                  </a:lnTo>
                  <a:lnTo>
                    <a:pt x="0" y="124727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任意多边形: 形状 11"/>
            <p:cNvSpPr/>
            <p:nvPr userDrawn="1">
              <p:custDataLst>
                <p:tags r:id="rId7"/>
              </p:custDataLst>
            </p:nvPr>
          </p:nvSpPr>
          <p:spPr>
            <a:xfrm flipH="1">
              <a:off x="11568363" y="2031854"/>
              <a:ext cx="623637" cy="1247274"/>
            </a:xfrm>
            <a:custGeom>
              <a:avLst/>
              <a:gdLst>
                <a:gd name="connsiteX0" fmla="*/ 0 w 623637"/>
                <a:gd name="connsiteY0" fmla="*/ 0 h 1247274"/>
                <a:gd name="connsiteX1" fmla="*/ 623637 w 623637"/>
                <a:gd name="connsiteY1" fmla="*/ 623637 h 1247274"/>
                <a:gd name="connsiteX2" fmla="*/ 0 w 623637"/>
                <a:gd name="connsiteY2" fmla="*/ 1247274 h 1247274"/>
              </a:gdLst>
              <a:ahLst/>
              <a:cxnLst>
                <a:cxn ang="0">
                  <a:pos x="connsiteX0" y="connsiteY0"/>
                </a:cxn>
                <a:cxn ang="0">
                  <a:pos x="connsiteX1" y="connsiteY1"/>
                </a:cxn>
                <a:cxn ang="0">
                  <a:pos x="connsiteX2" y="connsiteY2"/>
                </a:cxn>
              </a:cxnLst>
              <a:rect l="l" t="t" r="r" b="b"/>
              <a:pathLst>
                <a:path w="623637" h="1247274">
                  <a:moveTo>
                    <a:pt x="0" y="0"/>
                  </a:moveTo>
                  <a:lnTo>
                    <a:pt x="623637" y="623637"/>
                  </a:lnTo>
                  <a:lnTo>
                    <a:pt x="0" y="124727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 name="任意多边形: 形状 12"/>
            <p:cNvSpPr/>
            <p:nvPr userDrawn="1">
              <p:custDataLst>
                <p:tags r:id="rId8"/>
              </p:custDataLst>
            </p:nvPr>
          </p:nvSpPr>
          <p:spPr>
            <a:xfrm flipH="1">
              <a:off x="11568363" y="3277221"/>
              <a:ext cx="623637" cy="1247274"/>
            </a:xfrm>
            <a:custGeom>
              <a:avLst/>
              <a:gdLst>
                <a:gd name="connsiteX0" fmla="*/ 0 w 623637"/>
                <a:gd name="connsiteY0" fmla="*/ 0 h 1247274"/>
                <a:gd name="connsiteX1" fmla="*/ 623637 w 623637"/>
                <a:gd name="connsiteY1" fmla="*/ 623637 h 1247274"/>
                <a:gd name="connsiteX2" fmla="*/ 0 w 623637"/>
                <a:gd name="connsiteY2" fmla="*/ 1247274 h 1247274"/>
              </a:gdLst>
              <a:ahLst/>
              <a:cxnLst>
                <a:cxn ang="0">
                  <a:pos x="connsiteX0" y="connsiteY0"/>
                </a:cxn>
                <a:cxn ang="0">
                  <a:pos x="connsiteX1" y="connsiteY1"/>
                </a:cxn>
                <a:cxn ang="0">
                  <a:pos x="connsiteX2" y="connsiteY2"/>
                </a:cxn>
              </a:cxnLst>
              <a:rect l="l" t="t" r="r" b="b"/>
              <a:pathLst>
                <a:path w="623637" h="1247274">
                  <a:moveTo>
                    <a:pt x="0" y="0"/>
                  </a:moveTo>
                  <a:lnTo>
                    <a:pt x="623637" y="623637"/>
                  </a:lnTo>
                  <a:lnTo>
                    <a:pt x="0" y="124727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矩形 13"/>
            <p:cNvSpPr/>
            <p:nvPr userDrawn="1">
              <p:custDataLst>
                <p:tags r:id="rId9"/>
              </p:custDataLst>
            </p:nvPr>
          </p:nvSpPr>
          <p:spPr>
            <a:xfrm rot="2700000">
              <a:off x="3016993" y="1270444"/>
              <a:ext cx="4018664" cy="4018664"/>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custDataLst>
                <p:tags r:id="rId10"/>
              </p:custDataLst>
            </p:nvPr>
          </p:nvSpPr>
          <p:spPr>
            <a:xfrm rot="18900000">
              <a:off x="5156344" y="1270443"/>
              <a:ext cx="4018664" cy="4018664"/>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userDrawn="1">
              <p:custDataLst>
                <p:tags r:id="rId11"/>
              </p:custDataLst>
            </p:nvPr>
          </p:nvSpPr>
          <p:spPr>
            <a:xfrm rot="2700000">
              <a:off x="971848" y="3196263"/>
              <a:ext cx="169060" cy="1690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userDrawn="1">
              <p:custDataLst>
                <p:tags r:id="rId12"/>
              </p:custDataLst>
            </p:nvPr>
          </p:nvSpPr>
          <p:spPr>
            <a:xfrm rot="2700000">
              <a:off x="1237708" y="3128748"/>
              <a:ext cx="304088" cy="3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userDrawn="1">
              <p:custDataLst>
                <p:tags r:id="rId13"/>
              </p:custDataLst>
            </p:nvPr>
          </p:nvSpPr>
          <p:spPr>
            <a:xfrm rot="18900000">
              <a:off x="10650204" y="3128747"/>
              <a:ext cx="304088" cy="3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userDrawn="1">
              <p:custDataLst>
                <p:tags r:id="rId14"/>
              </p:custDataLst>
            </p:nvPr>
          </p:nvSpPr>
          <p:spPr>
            <a:xfrm rot="2700000">
              <a:off x="4524455" y="1736806"/>
              <a:ext cx="3143090" cy="3143090"/>
            </a:xfrm>
            <a:prstGeom prst="rect">
              <a:avLst/>
            </a:prstGeom>
            <a:solidFill>
              <a:schemeClr val="accent6">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userDrawn="1">
              <p:custDataLst>
                <p:tags r:id="rId15"/>
              </p:custDataLst>
            </p:nvPr>
          </p:nvSpPr>
          <p:spPr>
            <a:xfrm rot="18900000">
              <a:off x="6686577" y="1892326"/>
              <a:ext cx="2774897" cy="2774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custDataLst>
                <p:tags r:id="rId16"/>
              </p:custDataLst>
            </p:nvPr>
          </p:nvSpPr>
          <p:spPr>
            <a:xfrm rot="2700000">
              <a:off x="2762276" y="1892327"/>
              <a:ext cx="2774897" cy="2774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userDrawn="1">
              <p:custDataLst>
                <p:tags r:id="rId17"/>
              </p:custDataLst>
            </p:nvPr>
          </p:nvSpPr>
          <p:spPr>
            <a:xfrm rot="2700000">
              <a:off x="3911552" y="1123903"/>
              <a:ext cx="4368896" cy="4368896"/>
            </a:xfrm>
            <a:prstGeom prst="rect">
              <a:avLst/>
            </a:prstGeom>
            <a:solidFill>
              <a:schemeClr val="accent6"/>
            </a:solidFill>
            <a:ln>
              <a:noFill/>
            </a:ln>
            <a:effectLst>
              <a:outerShdw blurRad="1270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userDrawn="1">
              <p:custDataLst>
                <p:tags r:id="rId18"/>
              </p:custDataLst>
            </p:nvPr>
          </p:nvSpPr>
          <p:spPr>
            <a:xfrm rot="18900000">
              <a:off x="11051092" y="3196260"/>
              <a:ext cx="169060" cy="1690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日期占位符 15"/>
          <p:cNvSpPr>
            <a:spLocks noGrp="1"/>
          </p:cNvSpPr>
          <p:nvPr>
            <p:ph type="dt" sz="half" idx="10"/>
            <p:custDataLst>
              <p:tags r:id="rId1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2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18" name="灯片编号占位符 17"/>
          <p:cNvSpPr>
            <a:spLocks noGrp="1"/>
          </p:cNvSpPr>
          <p:nvPr>
            <p:ph type="sldNum" sz="quarter" idx="12"/>
            <p:custDataLst>
              <p:tags r:id="rId2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2" name="标题 1"/>
          <p:cNvSpPr>
            <a:spLocks noGrp="1"/>
          </p:cNvSpPr>
          <p:nvPr>
            <p:ph type="ctrTitle" idx="13" hasCustomPrompt="1"/>
            <p:custDataLst>
              <p:tags r:id="rId22"/>
            </p:custDataLst>
          </p:nvPr>
        </p:nvSpPr>
        <p:spPr>
          <a:xfrm>
            <a:off x="3633560" y="2738577"/>
            <a:ext cx="4924879" cy="736143"/>
          </a:xfrm>
        </p:spPr>
        <p:txBody>
          <a:bodyPr vert="horz" wrap="square" lIns="91440" tIns="45720" rIns="91440" bIns="45720" anchor="ctr" anchorCtr="0">
            <a:normAutofit/>
          </a:bodyPr>
          <a:lstStyle>
            <a:lvl1pPr marL="0" marR="0" indent="0" algn="dist" defTabSz="914400" rtl="0" eaLnBrk="1" fontAlgn="auto" latinLnBrk="0" hangingPunct="1">
              <a:lnSpc>
                <a:spcPct val="100000"/>
              </a:lnSpc>
              <a:spcBef>
                <a:spcPct val="0"/>
              </a:spcBef>
              <a:spcAft>
                <a:spcPts val="0"/>
              </a:spcAft>
              <a:buClrTx/>
              <a:buSzPts val="7200"/>
              <a:buNone/>
              <a:defRPr sz="6000" b="0" spc="700">
                <a:solidFill>
                  <a:schemeClr val="bg1"/>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4" name="文本占位符 3"/>
          <p:cNvSpPr>
            <a:spLocks noGrp="1"/>
          </p:cNvSpPr>
          <p:nvPr>
            <p:ph type="body" sz="quarter" idx="14" hasCustomPrompt="1"/>
            <p:custDataLst>
              <p:tags r:id="rId23"/>
            </p:custDataLst>
          </p:nvPr>
        </p:nvSpPr>
        <p:spPr>
          <a:xfrm>
            <a:off x="5092700" y="4184650"/>
            <a:ext cx="2044700" cy="469900"/>
          </a:xfrm>
        </p:spPr>
        <p:txBody>
          <a:bodyPr anchor="ctr">
            <a:normAutofit/>
          </a:bodyPr>
          <a:lstStyle>
            <a:lvl1pPr marL="0" indent="0" algn="ctr">
              <a:buFont typeface="Arial" panose="020B0604020202020204" pitchFamily="34" charset="0"/>
              <a:buNone/>
              <a:defRPr sz="1800" spc="300" baseline="0">
                <a:solidFill>
                  <a:schemeClr val="bg1"/>
                </a:solidFill>
              </a:defRPr>
            </a:lvl1pPr>
          </a:lstStyle>
          <a:p>
            <a:pPr lvl="0"/>
            <a:r>
              <a:rPr lang="zh-CN" altLang="en-US" dirty="0"/>
              <a:t>编辑副标题</a:t>
            </a:r>
            <a:endParaRPr lang="zh-CN" altLang="en-US" dirty="0"/>
          </a:p>
        </p:txBody>
      </p:sp>
      <p:sp>
        <p:nvSpPr>
          <p:cNvPr id="27" name="文本占位符 3"/>
          <p:cNvSpPr>
            <a:spLocks noGrp="1"/>
          </p:cNvSpPr>
          <p:nvPr>
            <p:ph type="body" sz="quarter" idx="15" hasCustomPrompt="1"/>
            <p:custDataLst>
              <p:tags r:id="rId24"/>
            </p:custDataLst>
          </p:nvPr>
        </p:nvSpPr>
        <p:spPr>
          <a:xfrm>
            <a:off x="5092700" y="4756150"/>
            <a:ext cx="2044700" cy="469900"/>
          </a:xfrm>
        </p:spPr>
        <p:txBody>
          <a:bodyPr anchor="ctr">
            <a:normAutofit/>
          </a:bodyPr>
          <a:lstStyle>
            <a:lvl1pPr marL="0" indent="0" algn="ctr">
              <a:buFont typeface="Arial" panose="020B0604020202020204" pitchFamily="34" charset="0"/>
              <a:buNone/>
              <a:defRPr sz="1800" spc="300" baseline="0">
                <a:solidFill>
                  <a:schemeClr val="bg1"/>
                </a:solidFill>
              </a:defRPr>
            </a:lvl1pPr>
          </a:lstStyle>
          <a:p>
            <a:pPr lvl="0"/>
            <a:r>
              <a:rPr lang="zh-CN" altLang="en-US" dirty="0"/>
              <a:t>编辑副标题</a:t>
            </a:r>
            <a:endParaRPr lang="zh-CN" altLang="en-US" dirty="0"/>
          </a:p>
        </p:txBody>
      </p:sp>
      <p:sp>
        <p:nvSpPr>
          <p:cNvPr id="5" name="文本占位符 4"/>
          <p:cNvSpPr>
            <a:spLocks noGrp="1"/>
          </p:cNvSpPr>
          <p:nvPr>
            <p:ph type="body" sz="quarter" idx="16" hasCustomPrompt="1"/>
            <p:custDataLst>
              <p:tags r:id="rId25"/>
            </p:custDataLst>
          </p:nvPr>
        </p:nvSpPr>
        <p:spPr>
          <a:xfrm>
            <a:off x="3633788" y="3495675"/>
            <a:ext cx="4924425" cy="460375"/>
          </a:xfrm>
        </p:spPr>
        <p:txBody>
          <a:bodyPr>
            <a:normAutofit/>
          </a:bodyPr>
          <a:lstStyle>
            <a:lvl1pPr marL="0" indent="0" algn="ctr">
              <a:buNone/>
              <a:defRPr sz="2000">
                <a:solidFill>
                  <a:schemeClr val="bg1"/>
                </a:solidFill>
              </a:defRPr>
            </a:lvl1pPr>
          </a:lstStyle>
          <a:p>
            <a:pPr lvl="0"/>
            <a:r>
              <a:rPr lang="zh-CN" altLang="en-US" dirty="0"/>
              <a:t>单击此处编辑副标题</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grpSp>
        <p:nvGrpSpPr>
          <p:cNvPr id="19" name="组合 18"/>
          <p:cNvGrpSpPr/>
          <p:nvPr userDrawn="1">
            <p:custDataLst>
              <p:tags r:id="rId2"/>
            </p:custDataLst>
          </p:nvPr>
        </p:nvGrpSpPr>
        <p:grpSpPr>
          <a:xfrm>
            <a:off x="163882" y="145257"/>
            <a:ext cx="11835631" cy="279815"/>
            <a:chOff x="163882" y="145257"/>
            <a:chExt cx="11835631" cy="279815"/>
          </a:xfrm>
        </p:grpSpPr>
        <p:sp>
          <p:nvSpPr>
            <p:cNvPr id="9" name="矩形 8"/>
            <p:cNvSpPr/>
            <p:nvPr userDrawn="1">
              <p:custDataLst>
                <p:tags r:id="rId3"/>
              </p:custDataLst>
            </p:nvPr>
          </p:nvSpPr>
          <p:spPr>
            <a:xfrm rot="18900000">
              <a:off x="397264"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custDataLst>
                <p:tags r:id="rId4"/>
              </p:custDataLst>
            </p:nvPr>
          </p:nvSpPr>
          <p:spPr>
            <a:xfrm rot="2700000">
              <a:off x="163882"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5"/>
              </p:custDataLst>
            </p:nvPr>
          </p:nvSpPr>
          <p:spPr>
            <a:xfrm rot="2700000">
              <a:off x="285392" y="145257"/>
              <a:ext cx="156507" cy="1565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custDataLst>
                <p:tags r:id="rId6"/>
              </p:custDataLst>
            </p:nvPr>
          </p:nvSpPr>
          <p:spPr>
            <a:xfrm rot="2700000">
              <a:off x="11659767" y="170184"/>
              <a:ext cx="254888" cy="2548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custDataLst>
                <p:tags r:id="rId7"/>
              </p:custDataLst>
            </p:nvPr>
          </p:nvSpPr>
          <p:spPr>
            <a:xfrm rot="2700000">
              <a:off x="11744625" y="170184"/>
              <a:ext cx="254888" cy="254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9"/>
            </p:custDataLst>
          </p:nvPr>
        </p:nvSpPr>
        <p:spPr>
          <a:xfrm>
            <a:off x="669882" y="952508"/>
            <a:ext cx="10852237"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2"/>
            </p:custDataLst>
          </p:nvPr>
        </p:nvGrpSpPr>
        <p:grpSpPr>
          <a:xfrm>
            <a:off x="0" y="2406424"/>
            <a:ext cx="1793826" cy="2045153"/>
            <a:chOff x="0" y="2406424"/>
            <a:chExt cx="1793826" cy="2045153"/>
          </a:xfrm>
        </p:grpSpPr>
        <p:sp>
          <p:nvSpPr>
            <p:cNvPr id="9" name="矩形 8"/>
            <p:cNvSpPr/>
            <p:nvPr userDrawn="1">
              <p:custDataLst>
                <p:tags r:id="rId3"/>
              </p:custDataLst>
            </p:nvPr>
          </p:nvSpPr>
          <p:spPr>
            <a:xfrm rot="18900000">
              <a:off x="307544" y="2685859"/>
              <a:ext cx="1486282" cy="148628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0" y="2406424"/>
              <a:ext cx="1022576" cy="2045153"/>
            </a:xfrm>
            <a:custGeom>
              <a:avLst/>
              <a:gdLst>
                <a:gd name="connsiteX0" fmla="*/ 0 w 1022576"/>
                <a:gd name="connsiteY0" fmla="*/ 0 h 2045153"/>
                <a:gd name="connsiteX1" fmla="*/ 1022576 w 1022576"/>
                <a:gd name="connsiteY1" fmla="*/ 1022577 h 2045153"/>
                <a:gd name="connsiteX2" fmla="*/ 0 w 1022576"/>
                <a:gd name="connsiteY2" fmla="*/ 2045153 h 2045153"/>
              </a:gdLst>
              <a:ahLst/>
              <a:cxnLst>
                <a:cxn ang="0">
                  <a:pos x="connsiteX0" y="connsiteY0"/>
                </a:cxn>
                <a:cxn ang="0">
                  <a:pos x="connsiteX1" y="connsiteY1"/>
                </a:cxn>
                <a:cxn ang="0">
                  <a:pos x="connsiteX2" y="connsiteY2"/>
                </a:cxn>
              </a:cxnLst>
              <a:rect l="l" t="t" r="r" b="b"/>
              <a:pathLst>
                <a:path w="1022576" h="2045153">
                  <a:moveTo>
                    <a:pt x="0" y="0"/>
                  </a:moveTo>
                  <a:lnTo>
                    <a:pt x="1022576" y="1022577"/>
                  </a:lnTo>
                  <a:lnTo>
                    <a:pt x="0" y="204515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4" name="日期占位符 3"/>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2" name="标题 1"/>
          <p:cNvSpPr>
            <a:spLocks noGrp="1"/>
          </p:cNvSpPr>
          <p:nvPr>
            <p:ph type="ctrTitle" idx="13" hasCustomPrompt="1"/>
            <p:custDataLst>
              <p:tags r:id="rId8"/>
            </p:custDataLst>
          </p:nvPr>
        </p:nvSpPr>
        <p:spPr>
          <a:xfrm>
            <a:off x="5712460" y="2888298"/>
            <a:ext cx="5598140" cy="1081405"/>
          </a:xfrm>
        </p:spPr>
        <p:txBody>
          <a:bodyPr vert="horz" wrap="square" lIns="91440" tIns="45720" rIns="91440" bIns="45720" anchor="ctr" anchorCtr="0">
            <a:normAutofit/>
          </a:bodyPr>
          <a:lstStyle>
            <a:lvl1pPr marL="0" marR="0" indent="0" algn="l"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spc="5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163882" y="145257"/>
            <a:ext cx="11835631" cy="279815"/>
            <a:chOff x="163882" y="145257"/>
            <a:chExt cx="11835631" cy="279815"/>
          </a:xfrm>
        </p:grpSpPr>
        <p:sp>
          <p:nvSpPr>
            <p:cNvPr id="11" name="矩形 10"/>
            <p:cNvSpPr/>
            <p:nvPr userDrawn="1">
              <p:custDataLst>
                <p:tags r:id="rId3"/>
              </p:custDataLst>
            </p:nvPr>
          </p:nvSpPr>
          <p:spPr>
            <a:xfrm rot="18900000">
              <a:off x="397264"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4"/>
              </p:custDataLst>
            </p:nvPr>
          </p:nvSpPr>
          <p:spPr>
            <a:xfrm rot="2700000">
              <a:off x="163882"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5"/>
              </p:custDataLst>
            </p:nvPr>
          </p:nvSpPr>
          <p:spPr>
            <a:xfrm rot="2700000">
              <a:off x="285392" y="145257"/>
              <a:ext cx="156507" cy="1565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custDataLst>
                <p:tags r:id="rId6"/>
              </p:custDataLst>
            </p:nvPr>
          </p:nvSpPr>
          <p:spPr>
            <a:xfrm rot="2700000">
              <a:off x="11659767" y="170184"/>
              <a:ext cx="254888" cy="2548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custDataLst>
                <p:tags r:id="rId7"/>
              </p:custDataLst>
            </p:nvPr>
          </p:nvSpPr>
          <p:spPr>
            <a:xfrm rot="2700000">
              <a:off x="11744625" y="170184"/>
              <a:ext cx="254888" cy="254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9"/>
            </p:custDataLst>
          </p:nvPr>
        </p:nvSpPr>
        <p:spPr>
          <a:xfrm>
            <a:off x="669930"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0"/>
            </p:custDataLst>
          </p:nvPr>
        </p:nvSpPr>
        <p:spPr>
          <a:xfrm>
            <a:off x="6238877" y="952508"/>
            <a:ext cx="5283242" cy="5388907"/>
          </a:xfrm>
        </p:spPr>
        <p:txBody>
          <a:bodyPr wrap="square"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charset="-122"/>
              </a:defRPr>
            </a:lvl1pPr>
            <a:lvl2pPr eaLnBrk="1" fontAlgn="auto" latinLnBrk="0" hangingPunct="1">
              <a:defRPr sz="1600">
                <a:solidFill>
                  <a:schemeClr val="tx1"/>
                </a:solidFill>
                <a:latin typeface="Arial" panose="020B0604020202020204" pitchFamily="34" charset="0"/>
                <a:ea typeface="微软雅黑" panose="020B0503020204020204" charset="-122"/>
              </a:defRPr>
            </a:lvl2pPr>
            <a:lvl3pPr eaLnBrk="1" fontAlgn="auto" latinLnBrk="0" hangingPunct="1">
              <a:defRPr sz="1600">
                <a:solidFill>
                  <a:schemeClr val="tx1"/>
                </a:solidFill>
                <a:latin typeface="Arial" panose="020B0604020202020204" pitchFamily="34" charset="0"/>
                <a:ea typeface="微软雅黑" panose="020B0503020204020204" charset="-122"/>
              </a:defRPr>
            </a:lvl3pPr>
            <a:lvl4pPr eaLnBrk="1" fontAlgn="auto" latinLnBrk="0" hangingPunct="1">
              <a:defRPr sz="1600">
                <a:solidFill>
                  <a:schemeClr val="tx1"/>
                </a:solidFill>
                <a:latin typeface="Arial" panose="020B0604020202020204" pitchFamily="34" charset="0"/>
                <a:ea typeface="微软雅黑" panose="020B0503020204020204" charset="-122"/>
              </a:defRPr>
            </a:lvl4pPr>
            <a:lvl5pPr eaLnBrk="1" fontAlgn="auto" latinLnBrk="0" hangingPunct="1">
              <a:defRPr sz="16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grpSp>
        <p:nvGrpSpPr>
          <p:cNvPr id="18" name="组合 17"/>
          <p:cNvGrpSpPr/>
          <p:nvPr userDrawn="1">
            <p:custDataLst>
              <p:tags r:id="rId2"/>
            </p:custDataLst>
          </p:nvPr>
        </p:nvGrpSpPr>
        <p:grpSpPr>
          <a:xfrm>
            <a:off x="163882" y="145257"/>
            <a:ext cx="11835631" cy="279815"/>
            <a:chOff x="163882" y="145257"/>
            <a:chExt cx="11835631" cy="279815"/>
          </a:xfrm>
        </p:grpSpPr>
        <p:sp>
          <p:nvSpPr>
            <p:cNvPr id="19" name="矩形 18"/>
            <p:cNvSpPr/>
            <p:nvPr userDrawn="1">
              <p:custDataLst>
                <p:tags r:id="rId3"/>
              </p:custDataLst>
            </p:nvPr>
          </p:nvSpPr>
          <p:spPr>
            <a:xfrm rot="18900000">
              <a:off x="397264"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userDrawn="1">
              <p:custDataLst>
                <p:tags r:id="rId4"/>
              </p:custDataLst>
            </p:nvPr>
          </p:nvSpPr>
          <p:spPr>
            <a:xfrm rot="2700000">
              <a:off x="163882"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userDrawn="1">
              <p:custDataLst>
                <p:tags r:id="rId5"/>
              </p:custDataLst>
            </p:nvPr>
          </p:nvSpPr>
          <p:spPr>
            <a:xfrm rot="2700000">
              <a:off x="285392" y="145257"/>
              <a:ext cx="156507" cy="1565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userDrawn="1">
              <p:custDataLst>
                <p:tags r:id="rId6"/>
              </p:custDataLst>
            </p:nvPr>
          </p:nvSpPr>
          <p:spPr>
            <a:xfrm rot="2700000">
              <a:off x="11659767" y="170184"/>
              <a:ext cx="254888" cy="2548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userDrawn="1">
              <p:custDataLst>
                <p:tags r:id="rId7"/>
              </p:custDataLst>
            </p:nvPr>
          </p:nvSpPr>
          <p:spPr>
            <a:xfrm rot="2700000">
              <a:off x="11744625" y="170184"/>
              <a:ext cx="254888" cy="254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9"/>
            </p:custDataLst>
          </p:nvPr>
        </p:nvSpPr>
        <p:spPr>
          <a:xfrm>
            <a:off x="669930" y="952508"/>
            <a:ext cx="5283242" cy="381003"/>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0"/>
            </p:custDataLst>
          </p:nvPr>
        </p:nvSpPr>
        <p:spPr>
          <a:xfrm>
            <a:off x="669925" y="1406525"/>
            <a:ext cx="5283200"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1"/>
            </p:custDataLst>
          </p:nvPr>
        </p:nvSpPr>
        <p:spPr>
          <a:xfrm>
            <a:off x="6235750" y="952508"/>
            <a:ext cx="5283242" cy="381003"/>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2"/>
            </p:custDataLst>
          </p:nvPr>
        </p:nvSpPr>
        <p:spPr>
          <a:xfrm>
            <a:off x="6235750" y="1406525"/>
            <a:ext cx="5283242"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3"/>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4"/>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5"/>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4876800" y="0"/>
            <a:ext cx="7315200"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7" name="组合 16"/>
          <p:cNvGrpSpPr/>
          <p:nvPr userDrawn="1">
            <p:custDataLst>
              <p:tags r:id="rId3"/>
            </p:custDataLst>
          </p:nvPr>
        </p:nvGrpSpPr>
        <p:grpSpPr>
          <a:xfrm>
            <a:off x="1282099" y="2938464"/>
            <a:ext cx="10719729" cy="3749880"/>
            <a:chOff x="1282099" y="2938464"/>
            <a:chExt cx="10719729" cy="3749880"/>
          </a:xfrm>
        </p:grpSpPr>
        <p:sp>
          <p:nvSpPr>
            <p:cNvPr id="10" name="矩形 9"/>
            <p:cNvSpPr/>
            <p:nvPr userDrawn="1">
              <p:custDataLst>
                <p:tags r:id="rId4"/>
              </p:custDataLst>
            </p:nvPr>
          </p:nvSpPr>
          <p:spPr>
            <a:xfrm rot="18900000">
              <a:off x="2745071" y="2938464"/>
              <a:ext cx="981076" cy="98107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5"/>
              </p:custDataLst>
            </p:nvPr>
          </p:nvSpPr>
          <p:spPr>
            <a:xfrm rot="2700000">
              <a:off x="1282101" y="2938462"/>
              <a:ext cx="981072" cy="98107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6"/>
              </p:custDataLst>
            </p:nvPr>
          </p:nvSpPr>
          <p:spPr>
            <a:xfrm rot="2700000">
              <a:off x="2043795" y="2938462"/>
              <a:ext cx="981072" cy="9810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7"/>
              </p:custDataLst>
            </p:nvPr>
          </p:nvSpPr>
          <p:spPr>
            <a:xfrm rot="2700000">
              <a:off x="11662082" y="6433456"/>
              <a:ext cx="254888" cy="2548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custDataLst>
                <p:tags r:id="rId8"/>
              </p:custDataLst>
            </p:nvPr>
          </p:nvSpPr>
          <p:spPr>
            <a:xfrm rot="2700000">
              <a:off x="11746940" y="6433456"/>
              <a:ext cx="254888" cy="254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9"/>
            </p:custDataLst>
          </p:nvPr>
        </p:nvSpPr>
        <p:spPr>
          <a:xfrm>
            <a:off x="669882" y="443230"/>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163882" y="145257"/>
            <a:ext cx="11835631" cy="279815"/>
            <a:chOff x="163882" y="145257"/>
            <a:chExt cx="11835631" cy="279815"/>
          </a:xfrm>
        </p:grpSpPr>
        <p:sp>
          <p:nvSpPr>
            <p:cNvPr id="11" name="矩形 10"/>
            <p:cNvSpPr/>
            <p:nvPr userDrawn="1">
              <p:custDataLst>
                <p:tags r:id="rId3"/>
              </p:custDataLst>
            </p:nvPr>
          </p:nvSpPr>
          <p:spPr>
            <a:xfrm rot="18900000">
              <a:off x="397264"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4"/>
              </p:custDataLst>
            </p:nvPr>
          </p:nvSpPr>
          <p:spPr>
            <a:xfrm rot="2700000">
              <a:off x="163882"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5"/>
              </p:custDataLst>
            </p:nvPr>
          </p:nvSpPr>
          <p:spPr>
            <a:xfrm rot="2700000">
              <a:off x="285392" y="145257"/>
              <a:ext cx="156507" cy="1565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custDataLst>
                <p:tags r:id="rId6"/>
              </p:custDataLst>
            </p:nvPr>
          </p:nvSpPr>
          <p:spPr>
            <a:xfrm rot="2700000">
              <a:off x="11659767" y="170184"/>
              <a:ext cx="254888" cy="2548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custDataLst>
                <p:tags r:id="rId7"/>
              </p:custDataLst>
            </p:nvPr>
          </p:nvSpPr>
          <p:spPr>
            <a:xfrm rot="2700000">
              <a:off x="11744625" y="170184"/>
              <a:ext cx="254888" cy="254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8"/>
            </p:custDataLst>
          </p:nvPr>
        </p:nvSpPr>
        <p:spPr>
          <a:xfrm>
            <a:off x="669930"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9"/>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0"/>
            </p:custDataLst>
          </p:nvPr>
        </p:nvSpPr>
        <p:spPr>
          <a:xfrm>
            <a:off x="6238925"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63882" y="145257"/>
            <a:ext cx="11835631" cy="279815"/>
            <a:chOff x="163882" y="145257"/>
            <a:chExt cx="11835631" cy="279815"/>
          </a:xfrm>
        </p:grpSpPr>
        <p:sp>
          <p:nvSpPr>
            <p:cNvPr id="10" name="矩形 9"/>
            <p:cNvSpPr/>
            <p:nvPr userDrawn="1">
              <p:custDataLst>
                <p:tags r:id="rId3"/>
              </p:custDataLst>
            </p:nvPr>
          </p:nvSpPr>
          <p:spPr>
            <a:xfrm rot="18900000">
              <a:off x="397264"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4"/>
              </p:custDataLst>
            </p:nvPr>
          </p:nvSpPr>
          <p:spPr>
            <a:xfrm rot="2700000">
              <a:off x="163882"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5"/>
              </p:custDataLst>
            </p:nvPr>
          </p:nvSpPr>
          <p:spPr>
            <a:xfrm rot="2700000">
              <a:off x="285392" y="145257"/>
              <a:ext cx="156507" cy="1565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6"/>
              </p:custDataLst>
            </p:nvPr>
          </p:nvSpPr>
          <p:spPr>
            <a:xfrm rot="2700000">
              <a:off x="11659767" y="170184"/>
              <a:ext cx="254888" cy="2548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custDataLst>
                <p:tags r:id="rId7"/>
              </p:custDataLst>
            </p:nvPr>
          </p:nvSpPr>
          <p:spPr>
            <a:xfrm rot="2700000">
              <a:off x="11744625" y="170184"/>
              <a:ext cx="254888" cy="254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竖排标题 1"/>
          <p:cNvSpPr>
            <a:spLocks noGrp="1"/>
          </p:cNvSpPr>
          <p:nvPr>
            <p:ph type="title" orient="vert"/>
            <p:custDataLst>
              <p:tags r:id="rId8"/>
            </p:custDataLst>
          </p:nvPr>
        </p:nvSpPr>
        <p:spPr>
          <a:xfrm>
            <a:off x="10571135" y="952508"/>
            <a:ext cx="950984" cy="5388907"/>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63882" y="145257"/>
            <a:ext cx="11835631" cy="279815"/>
            <a:chOff x="163882" y="145257"/>
            <a:chExt cx="11835631" cy="279815"/>
          </a:xfrm>
        </p:grpSpPr>
        <p:sp>
          <p:nvSpPr>
            <p:cNvPr id="10" name="矩形 9"/>
            <p:cNvSpPr/>
            <p:nvPr userDrawn="1">
              <p:custDataLst>
                <p:tags r:id="rId3"/>
              </p:custDataLst>
            </p:nvPr>
          </p:nvSpPr>
          <p:spPr>
            <a:xfrm rot="18900000">
              <a:off x="397264"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4"/>
              </p:custDataLst>
            </p:nvPr>
          </p:nvSpPr>
          <p:spPr>
            <a:xfrm rot="2700000">
              <a:off x="163882"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5"/>
              </p:custDataLst>
            </p:nvPr>
          </p:nvSpPr>
          <p:spPr>
            <a:xfrm rot="2700000">
              <a:off x="285392" y="145257"/>
              <a:ext cx="156507" cy="1565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6"/>
              </p:custDataLst>
            </p:nvPr>
          </p:nvSpPr>
          <p:spPr>
            <a:xfrm rot="2700000">
              <a:off x="11659767" y="170184"/>
              <a:ext cx="254888" cy="2548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custDataLst>
                <p:tags r:id="rId7"/>
              </p:custDataLst>
            </p:nvPr>
          </p:nvSpPr>
          <p:spPr>
            <a:xfrm rot="2700000">
              <a:off x="11744625" y="170184"/>
              <a:ext cx="254888" cy="254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日期占位符 2"/>
          <p:cNvSpPr>
            <a:spLocks noGrp="1"/>
          </p:cNvSpPr>
          <p:nvPr>
            <p:ph type="dt" sz="half" idx="10"/>
            <p:custDataLst>
              <p:tags r:id="rId8"/>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0"/>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669930" y="952508"/>
            <a:ext cx="10852237" cy="5388907"/>
          </a:xfrm>
        </p:spPr>
        <p:txBody>
          <a:bodyPr wrap="square">
            <a:normAutofit/>
          </a:bodyPr>
          <a:lstStyle>
            <a:lvl1pPr>
              <a:defRPr>
                <a:solidFill>
                  <a:schemeClr val="tx1"/>
                </a:solidFill>
                <a:latin typeface="Arial" panose="020B0604020202020204" pitchFamily="34" charset="0"/>
                <a:ea typeface="微软雅黑" panose="020B0503020204020204" charset="-122"/>
              </a:defRPr>
            </a:lvl1pPr>
            <a:lvl2pPr>
              <a:defRPr>
                <a:solidFill>
                  <a:schemeClr val="tx1"/>
                </a:solidFill>
                <a:latin typeface="Arial" panose="020B0604020202020204" pitchFamily="34" charset="0"/>
                <a:ea typeface="微软雅黑" panose="020B0503020204020204" charset="-122"/>
              </a:defRPr>
            </a:lvl2pPr>
            <a:lvl3pPr>
              <a:defRPr>
                <a:solidFill>
                  <a:schemeClr val="tx1"/>
                </a:solidFill>
                <a:latin typeface="Arial" panose="020B0604020202020204" pitchFamily="34" charset="0"/>
                <a:ea typeface="微软雅黑" panose="020B0503020204020204" charset="-122"/>
              </a:defRPr>
            </a:lvl3pPr>
            <a:lvl4pPr>
              <a:defRPr>
                <a:solidFill>
                  <a:schemeClr val="tx1"/>
                </a:solidFill>
                <a:latin typeface="Arial" panose="020B0604020202020204" pitchFamily="34" charset="0"/>
                <a:ea typeface="微软雅黑" panose="020B0503020204020204" charset="-122"/>
              </a:defRPr>
            </a:lvl4pPr>
            <a:lvl5pPr>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grpSp>
        <p:nvGrpSpPr>
          <p:cNvPr id="30" name="组合 29"/>
          <p:cNvGrpSpPr/>
          <p:nvPr userDrawn="1">
            <p:custDataLst>
              <p:tags r:id="rId2"/>
            </p:custDataLst>
          </p:nvPr>
        </p:nvGrpSpPr>
        <p:grpSpPr>
          <a:xfrm>
            <a:off x="0" y="1123903"/>
            <a:ext cx="12192000" cy="4368896"/>
            <a:chOff x="0" y="1123903"/>
            <a:chExt cx="12192000" cy="4368896"/>
          </a:xfrm>
        </p:grpSpPr>
        <p:cxnSp>
          <p:nvCxnSpPr>
            <p:cNvPr id="11" name="直接连接符 10"/>
            <p:cNvCxnSpPr/>
            <p:nvPr userDrawn="1">
              <p:custDataLst>
                <p:tags r:id="rId3"/>
              </p:custDataLst>
            </p:nvPr>
          </p:nvCxnSpPr>
          <p:spPr>
            <a:xfrm>
              <a:off x="938389" y="3280481"/>
              <a:ext cx="10317780" cy="0"/>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矩形 11"/>
            <p:cNvSpPr/>
            <p:nvPr userDrawn="1">
              <p:custDataLst>
                <p:tags r:id="rId4"/>
              </p:custDataLst>
            </p:nvPr>
          </p:nvSpPr>
          <p:spPr>
            <a:xfrm rot="2700000">
              <a:off x="4528457" y="1740158"/>
              <a:ext cx="3135086" cy="31350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p:cNvSpPr/>
            <p:nvPr userDrawn="1">
              <p:custDataLst>
                <p:tags r:id="rId5"/>
              </p:custDataLst>
            </p:nvPr>
          </p:nvSpPr>
          <p:spPr>
            <a:xfrm>
              <a:off x="0" y="2031854"/>
              <a:ext cx="623637" cy="1247274"/>
            </a:xfrm>
            <a:custGeom>
              <a:avLst/>
              <a:gdLst>
                <a:gd name="connsiteX0" fmla="*/ 0 w 623637"/>
                <a:gd name="connsiteY0" fmla="*/ 0 h 1247274"/>
                <a:gd name="connsiteX1" fmla="*/ 623637 w 623637"/>
                <a:gd name="connsiteY1" fmla="*/ 623637 h 1247274"/>
                <a:gd name="connsiteX2" fmla="*/ 0 w 623637"/>
                <a:gd name="connsiteY2" fmla="*/ 1247274 h 1247274"/>
              </a:gdLst>
              <a:ahLst/>
              <a:cxnLst>
                <a:cxn ang="0">
                  <a:pos x="connsiteX0" y="connsiteY0"/>
                </a:cxn>
                <a:cxn ang="0">
                  <a:pos x="connsiteX1" y="connsiteY1"/>
                </a:cxn>
                <a:cxn ang="0">
                  <a:pos x="connsiteX2" y="connsiteY2"/>
                </a:cxn>
              </a:cxnLst>
              <a:rect l="l" t="t" r="r" b="b"/>
              <a:pathLst>
                <a:path w="623637" h="1247274">
                  <a:moveTo>
                    <a:pt x="0" y="0"/>
                  </a:moveTo>
                  <a:lnTo>
                    <a:pt x="623637" y="623637"/>
                  </a:lnTo>
                  <a:lnTo>
                    <a:pt x="0" y="124727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任意多边形: 形状 13"/>
            <p:cNvSpPr/>
            <p:nvPr userDrawn="1">
              <p:custDataLst>
                <p:tags r:id="rId6"/>
              </p:custDataLst>
            </p:nvPr>
          </p:nvSpPr>
          <p:spPr>
            <a:xfrm>
              <a:off x="0" y="3277221"/>
              <a:ext cx="623637" cy="1247274"/>
            </a:xfrm>
            <a:custGeom>
              <a:avLst/>
              <a:gdLst>
                <a:gd name="connsiteX0" fmla="*/ 0 w 623637"/>
                <a:gd name="connsiteY0" fmla="*/ 0 h 1247274"/>
                <a:gd name="connsiteX1" fmla="*/ 623637 w 623637"/>
                <a:gd name="connsiteY1" fmla="*/ 623637 h 1247274"/>
                <a:gd name="connsiteX2" fmla="*/ 0 w 623637"/>
                <a:gd name="connsiteY2" fmla="*/ 1247274 h 1247274"/>
              </a:gdLst>
              <a:ahLst/>
              <a:cxnLst>
                <a:cxn ang="0">
                  <a:pos x="connsiteX0" y="connsiteY0"/>
                </a:cxn>
                <a:cxn ang="0">
                  <a:pos x="connsiteX1" y="connsiteY1"/>
                </a:cxn>
                <a:cxn ang="0">
                  <a:pos x="connsiteX2" y="connsiteY2"/>
                </a:cxn>
              </a:cxnLst>
              <a:rect l="l" t="t" r="r" b="b"/>
              <a:pathLst>
                <a:path w="623637" h="1247274">
                  <a:moveTo>
                    <a:pt x="0" y="0"/>
                  </a:moveTo>
                  <a:lnTo>
                    <a:pt x="623637" y="623637"/>
                  </a:lnTo>
                  <a:lnTo>
                    <a:pt x="0" y="124727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5" name="任意多边形: 形状 14"/>
            <p:cNvSpPr/>
            <p:nvPr userDrawn="1">
              <p:custDataLst>
                <p:tags r:id="rId7"/>
              </p:custDataLst>
            </p:nvPr>
          </p:nvSpPr>
          <p:spPr>
            <a:xfrm flipH="1">
              <a:off x="11568363" y="2031854"/>
              <a:ext cx="623637" cy="1247274"/>
            </a:xfrm>
            <a:custGeom>
              <a:avLst/>
              <a:gdLst>
                <a:gd name="connsiteX0" fmla="*/ 0 w 623637"/>
                <a:gd name="connsiteY0" fmla="*/ 0 h 1247274"/>
                <a:gd name="connsiteX1" fmla="*/ 623637 w 623637"/>
                <a:gd name="connsiteY1" fmla="*/ 623637 h 1247274"/>
                <a:gd name="connsiteX2" fmla="*/ 0 w 623637"/>
                <a:gd name="connsiteY2" fmla="*/ 1247274 h 1247274"/>
              </a:gdLst>
              <a:ahLst/>
              <a:cxnLst>
                <a:cxn ang="0">
                  <a:pos x="connsiteX0" y="connsiteY0"/>
                </a:cxn>
                <a:cxn ang="0">
                  <a:pos x="connsiteX1" y="connsiteY1"/>
                </a:cxn>
                <a:cxn ang="0">
                  <a:pos x="connsiteX2" y="connsiteY2"/>
                </a:cxn>
              </a:cxnLst>
              <a:rect l="l" t="t" r="r" b="b"/>
              <a:pathLst>
                <a:path w="623637" h="1247274">
                  <a:moveTo>
                    <a:pt x="0" y="0"/>
                  </a:moveTo>
                  <a:lnTo>
                    <a:pt x="623637" y="623637"/>
                  </a:lnTo>
                  <a:lnTo>
                    <a:pt x="0" y="124727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任意多边形: 形状 15"/>
            <p:cNvSpPr/>
            <p:nvPr userDrawn="1">
              <p:custDataLst>
                <p:tags r:id="rId8"/>
              </p:custDataLst>
            </p:nvPr>
          </p:nvSpPr>
          <p:spPr>
            <a:xfrm flipH="1">
              <a:off x="11568363" y="3277221"/>
              <a:ext cx="623637" cy="1247274"/>
            </a:xfrm>
            <a:custGeom>
              <a:avLst/>
              <a:gdLst>
                <a:gd name="connsiteX0" fmla="*/ 0 w 623637"/>
                <a:gd name="connsiteY0" fmla="*/ 0 h 1247274"/>
                <a:gd name="connsiteX1" fmla="*/ 623637 w 623637"/>
                <a:gd name="connsiteY1" fmla="*/ 623637 h 1247274"/>
                <a:gd name="connsiteX2" fmla="*/ 0 w 623637"/>
                <a:gd name="connsiteY2" fmla="*/ 1247274 h 1247274"/>
              </a:gdLst>
              <a:ahLst/>
              <a:cxnLst>
                <a:cxn ang="0">
                  <a:pos x="connsiteX0" y="connsiteY0"/>
                </a:cxn>
                <a:cxn ang="0">
                  <a:pos x="connsiteX1" y="connsiteY1"/>
                </a:cxn>
                <a:cxn ang="0">
                  <a:pos x="connsiteX2" y="connsiteY2"/>
                </a:cxn>
              </a:cxnLst>
              <a:rect l="l" t="t" r="r" b="b"/>
              <a:pathLst>
                <a:path w="623637" h="1247274">
                  <a:moveTo>
                    <a:pt x="0" y="0"/>
                  </a:moveTo>
                  <a:lnTo>
                    <a:pt x="623637" y="623637"/>
                  </a:lnTo>
                  <a:lnTo>
                    <a:pt x="0" y="124727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7" name="矩形 16"/>
            <p:cNvSpPr/>
            <p:nvPr userDrawn="1">
              <p:custDataLst>
                <p:tags r:id="rId9"/>
              </p:custDataLst>
            </p:nvPr>
          </p:nvSpPr>
          <p:spPr>
            <a:xfrm rot="2700000">
              <a:off x="3016993" y="1270444"/>
              <a:ext cx="4018664" cy="4018664"/>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custDataLst>
                <p:tags r:id="rId10"/>
              </p:custDataLst>
            </p:nvPr>
          </p:nvSpPr>
          <p:spPr>
            <a:xfrm rot="18900000">
              <a:off x="5156344" y="1270443"/>
              <a:ext cx="4018664" cy="4018664"/>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userDrawn="1">
              <p:custDataLst>
                <p:tags r:id="rId11"/>
              </p:custDataLst>
            </p:nvPr>
          </p:nvSpPr>
          <p:spPr>
            <a:xfrm rot="2700000">
              <a:off x="971848" y="3196263"/>
              <a:ext cx="169060" cy="1690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userDrawn="1">
              <p:custDataLst>
                <p:tags r:id="rId12"/>
              </p:custDataLst>
            </p:nvPr>
          </p:nvSpPr>
          <p:spPr>
            <a:xfrm rot="2700000">
              <a:off x="1237708" y="3128748"/>
              <a:ext cx="304088" cy="3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userDrawn="1">
              <p:custDataLst>
                <p:tags r:id="rId13"/>
              </p:custDataLst>
            </p:nvPr>
          </p:nvSpPr>
          <p:spPr>
            <a:xfrm rot="18900000">
              <a:off x="10650204" y="3128747"/>
              <a:ext cx="304088" cy="3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userDrawn="1">
              <p:custDataLst>
                <p:tags r:id="rId14"/>
              </p:custDataLst>
            </p:nvPr>
          </p:nvSpPr>
          <p:spPr>
            <a:xfrm rot="2700000">
              <a:off x="4524455" y="1736806"/>
              <a:ext cx="3143090" cy="3143090"/>
            </a:xfrm>
            <a:prstGeom prst="rect">
              <a:avLst/>
            </a:prstGeom>
            <a:solidFill>
              <a:schemeClr val="accent6">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userDrawn="1">
              <p:custDataLst>
                <p:tags r:id="rId15"/>
              </p:custDataLst>
            </p:nvPr>
          </p:nvSpPr>
          <p:spPr>
            <a:xfrm rot="18900000">
              <a:off x="6686577" y="1892326"/>
              <a:ext cx="2774897" cy="2774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custDataLst>
                <p:tags r:id="rId16"/>
              </p:custDataLst>
            </p:nvPr>
          </p:nvSpPr>
          <p:spPr>
            <a:xfrm rot="2700000">
              <a:off x="2762276" y="1892327"/>
              <a:ext cx="2774897" cy="2774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userDrawn="1">
              <p:custDataLst>
                <p:tags r:id="rId17"/>
              </p:custDataLst>
            </p:nvPr>
          </p:nvSpPr>
          <p:spPr>
            <a:xfrm rot="2700000">
              <a:off x="3911552" y="1123903"/>
              <a:ext cx="4368896" cy="4368896"/>
            </a:xfrm>
            <a:prstGeom prst="rect">
              <a:avLst/>
            </a:prstGeom>
            <a:solidFill>
              <a:schemeClr val="accent6"/>
            </a:solidFill>
            <a:ln>
              <a:noFill/>
            </a:ln>
            <a:effectLst>
              <a:outerShdw blurRad="1270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userDrawn="1">
              <p:custDataLst>
                <p:tags r:id="rId18"/>
              </p:custDataLst>
            </p:nvPr>
          </p:nvSpPr>
          <p:spPr>
            <a:xfrm rot="18900000">
              <a:off x="11051092" y="3196260"/>
              <a:ext cx="169060" cy="1690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custDataLst>
                <p:tags r:id="rId19"/>
              </p:custDataLst>
            </p:nvPr>
          </p:nvCxnSpPr>
          <p:spPr>
            <a:xfrm>
              <a:off x="3308985" y="4242117"/>
              <a:ext cx="5574030" cy="0"/>
            </a:xfrm>
            <a:prstGeom prst="line">
              <a:avLst/>
            </a:prstGeom>
            <a:ln>
              <a:solidFill>
                <a:schemeClr val="tx1">
                  <a:lumMod val="75000"/>
                  <a:lumOff val="25000"/>
                </a:schemeClr>
              </a:solidFill>
              <a:prstDash val="dash"/>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custDataLst>
                <p:tags r:id="rId20"/>
              </p:custDataLst>
            </p:nvPr>
          </p:nvCxnSpPr>
          <p:spPr>
            <a:xfrm>
              <a:off x="3308985" y="2660967"/>
              <a:ext cx="5574030" cy="0"/>
            </a:xfrm>
            <a:prstGeom prst="line">
              <a:avLst/>
            </a:prstGeom>
            <a:ln>
              <a:solidFill>
                <a:schemeClr val="tx1">
                  <a:lumMod val="75000"/>
                  <a:lumOff val="25000"/>
                </a:schemeClr>
              </a:solidFill>
              <a:prstDash val="dash"/>
              <a:headEnd type="none"/>
              <a:tailEnd type="none" w="sm" len="sm"/>
            </a:ln>
          </p:spPr>
          <p:style>
            <a:lnRef idx="1">
              <a:schemeClr val="accent1"/>
            </a:lnRef>
            <a:fillRef idx="0">
              <a:schemeClr val="accent1"/>
            </a:fillRef>
            <a:effectRef idx="0">
              <a:schemeClr val="accent1"/>
            </a:effectRef>
            <a:fontRef idx="minor">
              <a:schemeClr val="tx1"/>
            </a:fontRef>
          </p:style>
        </p:cxnSp>
      </p:grpSp>
      <p:sp>
        <p:nvSpPr>
          <p:cNvPr id="3" name="日期占位符 2"/>
          <p:cNvSpPr>
            <a:spLocks noGrp="1"/>
          </p:cNvSpPr>
          <p:nvPr userDrawn="1">
            <p:ph type="dt" sz="half" idx="10"/>
            <p:custDataLst>
              <p:tags r:id="rId2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userDrawn="1">
            <p:ph type="sldNum" sz="quarter" idx="12"/>
            <p:custDataLst>
              <p:tags r:id="rId2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2" name="标题 1"/>
          <p:cNvSpPr>
            <a:spLocks noGrp="1"/>
          </p:cNvSpPr>
          <p:nvPr userDrawn="1">
            <p:ph type="title" idx="13" hasCustomPrompt="1"/>
            <p:custDataLst>
              <p:tags r:id="rId24"/>
            </p:custDataLst>
          </p:nvPr>
        </p:nvSpPr>
        <p:spPr>
          <a:xfrm>
            <a:off x="3413125" y="2747327"/>
            <a:ext cx="5365750" cy="1398905"/>
          </a:xfrm>
        </p:spPr>
        <p:txBody>
          <a:bodyPr vert="horz" wrap="square" lIns="91440" tIns="45720" rIns="91440" bIns="45720" anchor="ctr" anchorCtr="0">
            <a:normAutofit/>
          </a:bodyPr>
          <a:lstStyle>
            <a:lvl1pPr marL="0" marR="0" indent="0" algn="dist" defTabSz="914400" rtl="0" eaLnBrk="1" fontAlgn="auto" latinLnBrk="0" hangingPunct="1">
              <a:lnSpc>
                <a:spcPct val="100000"/>
              </a:lnSpc>
              <a:spcBef>
                <a:spcPct val="0"/>
              </a:spcBef>
              <a:spcAft>
                <a:spcPts val="0"/>
              </a:spcAft>
              <a:buClrTx/>
              <a:buSzPts val="8000"/>
              <a:buNone/>
              <a:defRPr sz="8000" b="0" spc="1000">
                <a:solidFill>
                  <a:schemeClr val="bg1"/>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29" name="文本占位符 3"/>
          <p:cNvSpPr>
            <a:spLocks noGrp="1"/>
          </p:cNvSpPr>
          <p:nvPr>
            <p:ph type="body" sz="quarter" idx="15" hasCustomPrompt="1"/>
            <p:custDataLst>
              <p:tags r:id="rId25"/>
            </p:custDataLst>
          </p:nvPr>
        </p:nvSpPr>
        <p:spPr>
          <a:xfrm>
            <a:off x="4714875" y="4384675"/>
            <a:ext cx="2800350" cy="469900"/>
          </a:xfrm>
        </p:spPr>
        <p:txBody>
          <a:bodyPr anchor="ctr">
            <a:normAutofit/>
          </a:bodyPr>
          <a:lstStyle>
            <a:lvl1pPr marL="0" indent="0" algn="ctr">
              <a:buFont typeface="Arial" panose="020B0604020202020204" pitchFamily="34" charset="0"/>
              <a:buNone/>
              <a:defRPr sz="1800" spc="300" baseline="0">
                <a:solidFill>
                  <a:schemeClr val="bg1"/>
                </a:solidFill>
              </a:defRPr>
            </a:lvl1pPr>
          </a:lstStyle>
          <a:p>
            <a:pPr lvl="0"/>
            <a:r>
              <a:rPr lang="zh-CN" altLang="en-US" dirty="0"/>
              <a:t>编辑副标题</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163882" y="145257"/>
            <a:ext cx="11835631" cy="279815"/>
            <a:chOff x="163882" y="145257"/>
            <a:chExt cx="11835631" cy="279815"/>
          </a:xfrm>
        </p:grpSpPr>
        <p:sp>
          <p:nvSpPr>
            <p:cNvPr id="9" name="矩形 8"/>
            <p:cNvSpPr/>
            <p:nvPr userDrawn="1">
              <p:custDataLst>
                <p:tags r:id="rId3"/>
              </p:custDataLst>
            </p:nvPr>
          </p:nvSpPr>
          <p:spPr>
            <a:xfrm rot="18900000">
              <a:off x="397264"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custDataLst>
                <p:tags r:id="rId4"/>
              </p:custDataLst>
            </p:nvPr>
          </p:nvSpPr>
          <p:spPr>
            <a:xfrm rot="2700000">
              <a:off x="163882"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5"/>
              </p:custDataLst>
            </p:nvPr>
          </p:nvSpPr>
          <p:spPr>
            <a:xfrm rot="2700000">
              <a:off x="285392" y="145257"/>
              <a:ext cx="156507" cy="1565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6"/>
              </p:custDataLst>
            </p:nvPr>
          </p:nvSpPr>
          <p:spPr>
            <a:xfrm rot="2700000">
              <a:off x="11659767" y="170184"/>
              <a:ext cx="254888" cy="2548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7"/>
              </p:custDataLst>
            </p:nvPr>
          </p:nvSpPr>
          <p:spPr>
            <a:xfrm rot="2700000">
              <a:off x="11744625" y="170184"/>
              <a:ext cx="254888" cy="254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8"/>
            </p:custDataLst>
          </p:nvPr>
        </p:nvSpPr>
        <p:spPr>
          <a:xfrm>
            <a:off x="669882" y="443230"/>
            <a:ext cx="10852237"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92075" y="303809"/>
            <a:ext cx="11607851" cy="6250382"/>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1" name="组合 10"/>
          <p:cNvGrpSpPr/>
          <p:nvPr userDrawn="1">
            <p:custDataLst>
              <p:tags r:id="rId3"/>
            </p:custDataLst>
          </p:nvPr>
        </p:nvGrpSpPr>
        <p:grpSpPr>
          <a:xfrm>
            <a:off x="163882" y="145257"/>
            <a:ext cx="11835631" cy="279815"/>
            <a:chOff x="163882" y="145257"/>
            <a:chExt cx="11835631" cy="279815"/>
          </a:xfrm>
        </p:grpSpPr>
        <p:sp>
          <p:nvSpPr>
            <p:cNvPr id="12" name="矩形 11"/>
            <p:cNvSpPr/>
            <p:nvPr userDrawn="1">
              <p:custDataLst>
                <p:tags r:id="rId4"/>
              </p:custDataLst>
            </p:nvPr>
          </p:nvSpPr>
          <p:spPr>
            <a:xfrm rot="18900000">
              <a:off x="397264"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5"/>
              </p:custDataLst>
            </p:nvPr>
          </p:nvSpPr>
          <p:spPr>
            <a:xfrm rot="2700000">
              <a:off x="163882"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custDataLst>
                <p:tags r:id="rId6"/>
              </p:custDataLst>
            </p:nvPr>
          </p:nvSpPr>
          <p:spPr>
            <a:xfrm rot="2700000">
              <a:off x="285392" y="145257"/>
              <a:ext cx="156507" cy="1565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custDataLst>
                <p:tags r:id="rId7"/>
              </p:custDataLst>
            </p:nvPr>
          </p:nvSpPr>
          <p:spPr>
            <a:xfrm rot="2700000">
              <a:off x="11659767" y="170184"/>
              <a:ext cx="254888" cy="2548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custDataLst>
                <p:tags r:id="rId8"/>
              </p:custDataLst>
            </p:nvPr>
          </p:nvSpPr>
          <p:spPr>
            <a:xfrm rot="2700000">
              <a:off x="11744625" y="170184"/>
              <a:ext cx="254888" cy="254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9"/>
            </p:custDataLst>
          </p:nvPr>
        </p:nvSpPr>
        <p:spPr>
          <a:xfrm>
            <a:off x="1281600" y="1249200"/>
            <a:ext cx="9626400" cy="723600"/>
          </a:xfrm>
        </p:spPr>
        <p:txBody>
          <a:bodyPr wrap="square" anchor="ctr">
            <a:normAutofit/>
          </a:bodyP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4824603"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6" name="组合 5"/>
          <p:cNvGrpSpPr/>
          <p:nvPr userDrawn="1">
            <p:custDataLst>
              <p:tags r:id="rId3"/>
            </p:custDataLst>
          </p:nvPr>
        </p:nvGrpSpPr>
        <p:grpSpPr>
          <a:xfrm>
            <a:off x="11637010" y="145257"/>
            <a:ext cx="389889" cy="156507"/>
            <a:chOff x="163882" y="145257"/>
            <a:chExt cx="389889" cy="156507"/>
          </a:xfrm>
        </p:grpSpPr>
        <p:sp>
          <p:nvSpPr>
            <p:cNvPr id="12" name="矩形 11"/>
            <p:cNvSpPr/>
            <p:nvPr userDrawn="1">
              <p:custDataLst>
                <p:tags r:id="rId4"/>
              </p:custDataLst>
            </p:nvPr>
          </p:nvSpPr>
          <p:spPr>
            <a:xfrm rot="18900000">
              <a:off x="397264"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5"/>
              </p:custDataLst>
            </p:nvPr>
          </p:nvSpPr>
          <p:spPr>
            <a:xfrm rot="2700000">
              <a:off x="163882"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custDataLst>
                <p:tags r:id="rId6"/>
              </p:custDataLst>
            </p:nvPr>
          </p:nvSpPr>
          <p:spPr>
            <a:xfrm rot="2700000">
              <a:off x="285392" y="145257"/>
              <a:ext cx="156507" cy="1565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7"/>
            </p:custDataLst>
          </p:nvPr>
        </p:nvSpPr>
        <p:spPr>
          <a:xfrm>
            <a:off x="583200" y="770400"/>
            <a:ext cx="3960000" cy="882000"/>
          </a:xfrm>
        </p:spPr>
        <p:txBody>
          <a:bodyPr wrap="square" anchor="ctr" anchorCtr="0">
            <a:normAutofit/>
          </a:bodyP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8" name="组合 17"/>
          <p:cNvGrpSpPr/>
          <p:nvPr userDrawn="1">
            <p:custDataLst>
              <p:tags r:id="rId3"/>
            </p:custDataLst>
          </p:nvPr>
        </p:nvGrpSpPr>
        <p:grpSpPr>
          <a:xfrm>
            <a:off x="163882" y="145257"/>
            <a:ext cx="11835631" cy="279815"/>
            <a:chOff x="163882" y="145257"/>
            <a:chExt cx="11835631" cy="279815"/>
          </a:xfrm>
        </p:grpSpPr>
        <p:sp>
          <p:nvSpPr>
            <p:cNvPr id="19" name="矩形 18"/>
            <p:cNvSpPr/>
            <p:nvPr userDrawn="1">
              <p:custDataLst>
                <p:tags r:id="rId4"/>
              </p:custDataLst>
            </p:nvPr>
          </p:nvSpPr>
          <p:spPr>
            <a:xfrm rot="18900000">
              <a:off x="397264"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userDrawn="1">
              <p:custDataLst>
                <p:tags r:id="rId5"/>
              </p:custDataLst>
            </p:nvPr>
          </p:nvSpPr>
          <p:spPr>
            <a:xfrm rot="2700000">
              <a:off x="163882"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userDrawn="1">
              <p:custDataLst>
                <p:tags r:id="rId6"/>
              </p:custDataLst>
            </p:nvPr>
          </p:nvSpPr>
          <p:spPr>
            <a:xfrm rot="2700000">
              <a:off x="285392" y="145257"/>
              <a:ext cx="156507" cy="1565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userDrawn="1">
              <p:custDataLst>
                <p:tags r:id="rId7"/>
              </p:custDataLst>
            </p:nvPr>
          </p:nvSpPr>
          <p:spPr>
            <a:xfrm rot="2700000">
              <a:off x="11659767" y="170184"/>
              <a:ext cx="254888" cy="2548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userDrawn="1">
              <p:custDataLst>
                <p:tags r:id="rId8"/>
              </p:custDataLst>
            </p:nvPr>
          </p:nvSpPr>
          <p:spPr>
            <a:xfrm rot="2700000">
              <a:off x="11744625" y="170184"/>
              <a:ext cx="254888" cy="254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9"/>
            </p:custDataLst>
          </p:nvPr>
        </p:nvSpPr>
        <p:spPr>
          <a:xfrm>
            <a:off x="612000" y="781200"/>
            <a:ext cx="10976400" cy="626400"/>
          </a:xfrm>
        </p:spPr>
        <p:txBody>
          <a:bodyPr wrap="square" anchor="ctr">
            <a:normAutofit/>
          </a:bodyP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5028971"/>
            <a:ext cx="12192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2" name="组合 11"/>
          <p:cNvGrpSpPr/>
          <p:nvPr userDrawn="1">
            <p:custDataLst>
              <p:tags r:id="rId3"/>
            </p:custDataLst>
          </p:nvPr>
        </p:nvGrpSpPr>
        <p:grpSpPr>
          <a:xfrm>
            <a:off x="163882" y="145257"/>
            <a:ext cx="11835631" cy="279815"/>
            <a:chOff x="163882" y="145257"/>
            <a:chExt cx="11835631" cy="279815"/>
          </a:xfrm>
        </p:grpSpPr>
        <p:sp>
          <p:nvSpPr>
            <p:cNvPr id="13" name="矩形 12"/>
            <p:cNvSpPr/>
            <p:nvPr userDrawn="1">
              <p:custDataLst>
                <p:tags r:id="rId4"/>
              </p:custDataLst>
            </p:nvPr>
          </p:nvSpPr>
          <p:spPr>
            <a:xfrm rot="18900000">
              <a:off x="397264"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custDataLst>
                <p:tags r:id="rId5"/>
              </p:custDataLst>
            </p:nvPr>
          </p:nvSpPr>
          <p:spPr>
            <a:xfrm rot="2700000">
              <a:off x="163882" y="145257"/>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custDataLst>
                <p:tags r:id="rId6"/>
              </p:custDataLst>
            </p:nvPr>
          </p:nvSpPr>
          <p:spPr>
            <a:xfrm rot="2700000">
              <a:off x="285392" y="145257"/>
              <a:ext cx="156507" cy="1565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custDataLst>
                <p:tags r:id="rId7"/>
              </p:custDataLst>
            </p:nvPr>
          </p:nvSpPr>
          <p:spPr>
            <a:xfrm rot="2700000">
              <a:off x="11659767" y="170184"/>
              <a:ext cx="254888" cy="2548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custDataLst>
                <p:tags r:id="rId8"/>
              </p:custDataLst>
            </p:nvPr>
          </p:nvSpPr>
          <p:spPr>
            <a:xfrm rot="2700000">
              <a:off x="11744625" y="170184"/>
              <a:ext cx="254888" cy="254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9"/>
            </p:custDataLst>
          </p:nvPr>
        </p:nvSpPr>
        <p:spPr>
          <a:xfrm>
            <a:off x="604800" y="669600"/>
            <a:ext cx="10976400" cy="565200"/>
          </a:xfrm>
        </p:spPr>
        <p:txBody>
          <a:bodyPr wrap="square" anchor="ctr" anchorCtr="0">
            <a:normAutofit/>
          </a:bodyP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0"/>
            <a:ext cx="12192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22" name="组合 21"/>
          <p:cNvGrpSpPr/>
          <p:nvPr userDrawn="1">
            <p:custDataLst>
              <p:tags r:id="rId3"/>
            </p:custDataLst>
          </p:nvPr>
        </p:nvGrpSpPr>
        <p:grpSpPr>
          <a:xfrm>
            <a:off x="187066" y="6437478"/>
            <a:ext cx="11839833" cy="275264"/>
            <a:chOff x="187066" y="6437478"/>
            <a:chExt cx="11839833" cy="275264"/>
          </a:xfrm>
        </p:grpSpPr>
        <p:sp>
          <p:nvSpPr>
            <p:cNvPr id="16" name="矩形 15"/>
            <p:cNvSpPr/>
            <p:nvPr userDrawn="1">
              <p:custDataLst>
                <p:tags r:id="rId4"/>
              </p:custDataLst>
            </p:nvPr>
          </p:nvSpPr>
          <p:spPr>
            <a:xfrm rot="18900000">
              <a:off x="11870392" y="6556235"/>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custDataLst>
                <p:tags r:id="rId5"/>
              </p:custDataLst>
            </p:nvPr>
          </p:nvSpPr>
          <p:spPr>
            <a:xfrm rot="2700000">
              <a:off x="11637010" y="6556235"/>
              <a:ext cx="156507" cy="1565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custDataLst>
                <p:tags r:id="rId6"/>
              </p:custDataLst>
            </p:nvPr>
          </p:nvSpPr>
          <p:spPr>
            <a:xfrm rot="2700000">
              <a:off x="11758520" y="6556235"/>
              <a:ext cx="156507" cy="1565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userDrawn="1">
              <p:custDataLst>
                <p:tags r:id="rId7"/>
              </p:custDataLst>
            </p:nvPr>
          </p:nvSpPr>
          <p:spPr>
            <a:xfrm rot="13500000">
              <a:off x="271924" y="6437478"/>
              <a:ext cx="254888" cy="254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userDrawn="1">
              <p:custDataLst>
                <p:tags r:id="rId8"/>
              </p:custDataLst>
            </p:nvPr>
          </p:nvSpPr>
          <p:spPr>
            <a:xfrm rot="13500000">
              <a:off x="187066" y="6437478"/>
              <a:ext cx="254888" cy="2548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9"/>
            </p:custDataLst>
          </p:nvPr>
        </p:nvSpPr>
        <p:spPr>
          <a:xfrm>
            <a:off x="579600" y="237600"/>
            <a:ext cx="11037600"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579600" y="1663200"/>
            <a:ext cx="53424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6242400" y="1663200"/>
            <a:ext cx="53676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5"/>
            </p:custDataLst>
          </p:nvPr>
        </p:nvSpPr>
        <p:spPr>
          <a:xfrm>
            <a:off x="572400" y="4816800"/>
            <a:ext cx="53424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6"/>
            </p:custDataLst>
          </p:nvPr>
        </p:nvSpPr>
        <p:spPr>
          <a:xfrm>
            <a:off x="6253200" y="4813200"/>
            <a:ext cx="53676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3691"/>
            <a:ext cx="12192000" cy="4950618"/>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21" name="组合 20"/>
          <p:cNvGrpSpPr/>
          <p:nvPr userDrawn="1">
            <p:custDataLst>
              <p:tags r:id="rId3"/>
            </p:custDataLst>
          </p:nvPr>
        </p:nvGrpSpPr>
        <p:grpSpPr>
          <a:xfrm>
            <a:off x="422782" y="5902491"/>
            <a:ext cx="11407568" cy="632118"/>
            <a:chOff x="422782" y="5902491"/>
            <a:chExt cx="11407568" cy="632118"/>
          </a:xfrm>
        </p:grpSpPr>
        <p:sp>
          <p:nvSpPr>
            <p:cNvPr id="12" name="矩形 11"/>
            <p:cNvSpPr/>
            <p:nvPr userDrawn="1">
              <p:custDataLst>
                <p:tags r:id="rId4"/>
              </p:custDataLst>
            </p:nvPr>
          </p:nvSpPr>
          <p:spPr>
            <a:xfrm rot="18900000">
              <a:off x="11470320" y="6174581"/>
              <a:ext cx="360030" cy="36002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5"/>
              </p:custDataLst>
            </p:nvPr>
          </p:nvSpPr>
          <p:spPr>
            <a:xfrm rot="2700000">
              <a:off x="10933447" y="6174580"/>
              <a:ext cx="360028" cy="36003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custDataLst>
                <p:tags r:id="rId6"/>
              </p:custDataLst>
            </p:nvPr>
          </p:nvSpPr>
          <p:spPr>
            <a:xfrm rot="2700000">
              <a:off x="11212970" y="6174580"/>
              <a:ext cx="360028" cy="360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custDataLst>
                <p:tags r:id="rId7"/>
              </p:custDataLst>
            </p:nvPr>
          </p:nvSpPr>
          <p:spPr>
            <a:xfrm rot="13500000">
              <a:off x="613283" y="5902491"/>
              <a:ext cx="574305" cy="5743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custDataLst>
                <p:tags r:id="rId8"/>
              </p:custDataLst>
            </p:nvPr>
          </p:nvSpPr>
          <p:spPr>
            <a:xfrm rot="13500000">
              <a:off x="422782" y="5902492"/>
              <a:ext cx="574305" cy="5743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9"/>
            </p:custDataLst>
          </p:nvPr>
        </p:nvSpPr>
        <p:spPr>
          <a:xfrm>
            <a:off x="1522800" y="1339200"/>
            <a:ext cx="9144000" cy="2386800"/>
          </a:xfrm>
        </p:spPr>
        <p:txBody>
          <a:bodyPr wrap="square" anchor="b">
            <a:normAutofit/>
          </a:bodyPr>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40.xml"/><Relationship Id="rId23" Type="http://schemas.openxmlformats.org/officeDocument/2006/relationships/tags" Target="../tags/tag139.xml"/><Relationship Id="rId22" Type="http://schemas.openxmlformats.org/officeDocument/2006/relationships/tags" Target="../tags/tag138.xml"/><Relationship Id="rId21" Type="http://schemas.openxmlformats.org/officeDocument/2006/relationships/tags" Target="../tags/tag137.xml"/><Relationship Id="rId20" Type="http://schemas.openxmlformats.org/officeDocument/2006/relationships/tags" Target="../tags/tag136.xml"/><Relationship Id="rId2" Type="http://schemas.openxmlformats.org/officeDocument/2006/relationships/slideLayout" Target="../slideLayouts/slideLayout13.xml"/><Relationship Id="rId19" Type="http://schemas.openxmlformats.org/officeDocument/2006/relationships/tags" Target="../tags/tag135.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8.xml"/><Relationship Id="rId8" Type="http://schemas.openxmlformats.org/officeDocument/2006/relationships/slideLayout" Target="../slideLayouts/slideLayout37.xml"/><Relationship Id="rId7" Type="http://schemas.openxmlformats.org/officeDocument/2006/relationships/slideLayout" Target="../slideLayouts/slideLayout36.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3" Type="http://schemas.openxmlformats.org/officeDocument/2006/relationships/slideLayout" Target="../slideLayouts/slideLayout32.xml"/><Relationship Id="rId2" Type="http://schemas.openxmlformats.org/officeDocument/2006/relationships/slideLayout" Target="../slideLayouts/slideLayout31.xml"/><Relationship Id="rId12" Type="http://schemas.openxmlformats.org/officeDocument/2006/relationships/theme" Target="../theme/theme3.xml"/><Relationship Id="rId11" Type="http://schemas.openxmlformats.org/officeDocument/2006/relationships/slideLayout" Target="../slideLayouts/slideLayout40.xml"/><Relationship Id="rId10" Type="http://schemas.openxmlformats.org/officeDocument/2006/relationships/slideLayout" Target="../slideLayouts/slideLayout39.xml"/><Relationship Id="rId1"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9.xml"/><Relationship Id="rId8" Type="http://schemas.openxmlformats.org/officeDocument/2006/relationships/slideLayout" Target="../slideLayouts/slideLayout48.xml"/><Relationship Id="rId7" Type="http://schemas.openxmlformats.org/officeDocument/2006/relationships/slideLayout" Target="../slideLayouts/slideLayout47.xml"/><Relationship Id="rId6" Type="http://schemas.openxmlformats.org/officeDocument/2006/relationships/slideLayout" Target="../slideLayouts/slideLayout46.xml"/><Relationship Id="rId5" Type="http://schemas.openxmlformats.org/officeDocument/2006/relationships/slideLayout" Target="../slideLayouts/slideLayout45.xml"/><Relationship Id="rId4" Type="http://schemas.openxmlformats.org/officeDocument/2006/relationships/slideLayout" Target="../slideLayouts/slideLayout44.xml"/><Relationship Id="rId3" Type="http://schemas.openxmlformats.org/officeDocument/2006/relationships/slideLayout" Target="../slideLayouts/slideLayout43.xml"/><Relationship Id="rId25" Type="http://schemas.openxmlformats.org/officeDocument/2006/relationships/theme" Target="../theme/theme4.xml"/><Relationship Id="rId24" Type="http://schemas.openxmlformats.org/officeDocument/2006/relationships/tags" Target="../tags/tag280.xml"/><Relationship Id="rId23" Type="http://schemas.openxmlformats.org/officeDocument/2006/relationships/tags" Target="../tags/tag279.xml"/><Relationship Id="rId22" Type="http://schemas.openxmlformats.org/officeDocument/2006/relationships/tags" Target="../tags/tag278.xml"/><Relationship Id="rId21" Type="http://schemas.openxmlformats.org/officeDocument/2006/relationships/tags" Target="../tags/tag277.xml"/><Relationship Id="rId20" Type="http://schemas.openxmlformats.org/officeDocument/2006/relationships/tags" Target="../tags/tag276.xml"/><Relationship Id="rId2" Type="http://schemas.openxmlformats.org/officeDocument/2006/relationships/slideLayout" Target="../slideLayouts/slideLayout42.xml"/><Relationship Id="rId19" Type="http://schemas.openxmlformats.org/officeDocument/2006/relationships/tags" Target="../tags/tag275.xml"/><Relationship Id="rId18" Type="http://schemas.openxmlformats.org/officeDocument/2006/relationships/slideLayout" Target="../slideLayouts/slideLayout58.xml"/><Relationship Id="rId17" Type="http://schemas.openxmlformats.org/officeDocument/2006/relationships/slideLayout" Target="../slideLayouts/slideLayout57.xml"/><Relationship Id="rId16" Type="http://schemas.openxmlformats.org/officeDocument/2006/relationships/slideLayout" Target="../slideLayouts/slideLayout56.xml"/><Relationship Id="rId15" Type="http://schemas.openxmlformats.org/officeDocument/2006/relationships/slideLayout" Target="../slideLayouts/slideLayout55.xml"/><Relationship Id="rId14" Type="http://schemas.openxmlformats.org/officeDocument/2006/relationships/slideLayout" Target="../slideLayouts/slideLayout54.xml"/><Relationship Id="rId13" Type="http://schemas.openxmlformats.org/officeDocument/2006/relationships/slideLayout" Target="../slideLayouts/slideLayout53.xml"/><Relationship Id="rId12" Type="http://schemas.openxmlformats.org/officeDocument/2006/relationships/slideLayout" Target="../slideLayouts/slideLayout52.xml"/><Relationship Id="rId11" Type="http://schemas.openxmlformats.org/officeDocument/2006/relationships/slideLayout" Target="../slideLayouts/slideLayout51.xml"/><Relationship Id="rId10" Type="http://schemas.openxmlformats.org/officeDocument/2006/relationships/slideLayout" Target="../slideLayouts/slideLayout50.xml"/><Relationship Id="rId1"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67.xml"/><Relationship Id="rId8" Type="http://schemas.openxmlformats.org/officeDocument/2006/relationships/slideLayout" Target="../slideLayouts/slideLayout66.xml"/><Relationship Id="rId7" Type="http://schemas.openxmlformats.org/officeDocument/2006/relationships/slideLayout" Target="../slideLayouts/slideLayout65.xml"/><Relationship Id="rId6" Type="http://schemas.openxmlformats.org/officeDocument/2006/relationships/slideLayout" Target="../slideLayouts/slideLayout64.xml"/><Relationship Id="rId5" Type="http://schemas.openxmlformats.org/officeDocument/2006/relationships/slideLayout" Target="../slideLayouts/slideLayout63.xml"/><Relationship Id="rId4" Type="http://schemas.openxmlformats.org/officeDocument/2006/relationships/slideLayout" Target="../slideLayouts/slideLayout62.xml"/><Relationship Id="rId3" Type="http://schemas.openxmlformats.org/officeDocument/2006/relationships/slideLayout" Target="../slideLayouts/slideLayout61.xml"/><Relationship Id="rId25" Type="http://schemas.openxmlformats.org/officeDocument/2006/relationships/theme" Target="../theme/theme5.xml"/><Relationship Id="rId24" Type="http://schemas.openxmlformats.org/officeDocument/2006/relationships/tags" Target="../tags/tag511.xml"/><Relationship Id="rId23" Type="http://schemas.openxmlformats.org/officeDocument/2006/relationships/tags" Target="../tags/tag510.xml"/><Relationship Id="rId22" Type="http://schemas.openxmlformats.org/officeDocument/2006/relationships/tags" Target="../tags/tag509.xml"/><Relationship Id="rId21" Type="http://schemas.openxmlformats.org/officeDocument/2006/relationships/tags" Target="../tags/tag508.xml"/><Relationship Id="rId20" Type="http://schemas.openxmlformats.org/officeDocument/2006/relationships/tags" Target="../tags/tag507.xml"/><Relationship Id="rId2" Type="http://schemas.openxmlformats.org/officeDocument/2006/relationships/slideLayout" Target="../slideLayouts/slideLayout60.xml"/><Relationship Id="rId19" Type="http://schemas.openxmlformats.org/officeDocument/2006/relationships/tags" Target="../tags/tag506.xml"/><Relationship Id="rId18" Type="http://schemas.openxmlformats.org/officeDocument/2006/relationships/slideLayout" Target="../slideLayouts/slideLayout76.xml"/><Relationship Id="rId17" Type="http://schemas.openxmlformats.org/officeDocument/2006/relationships/slideLayout" Target="../slideLayouts/slideLayout75.xml"/><Relationship Id="rId16" Type="http://schemas.openxmlformats.org/officeDocument/2006/relationships/slideLayout" Target="../slideLayouts/slideLayout74.xml"/><Relationship Id="rId15" Type="http://schemas.openxmlformats.org/officeDocument/2006/relationships/slideLayout" Target="../slideLayouts/slideLayout73.xml"/><Relationship Id="rId14" Type="http://schemas.openxmlformats.org/officeDocument/2006/relationships/slideLayout" Target="../slideLayouts/slideLayout72.xml"/><Relationship Id="rId13" Type="http://schemas.openxmlformats.org/officeDocument/2006/relationships/slideLayout" Target="../slideLayouts/slideLayout71.xml"/><Relationship Id="rId12" Type="http://schemas.openxmlformats.org/officeDocument/2006/relationships/slideLayout" Target="../slideLayouts/slideLayout70.xml"/><Relationship Id="rId11" Type="http://schemas.openxmlformats.org/officeDocument/2006/relationships/slideLayout" Target="../slideLayouts/slideLayout69.xml"/><Relationship Id="rId10" Type="http://schemas.openxmlformats.org/officeDocument/2006/relationships/slideLayout" Target="../slideLayouts/slideLayout68.xml"/><Relationship Id="rId1"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 id="2147483727" r:id="rId17"/>
    <p:sldLayoutId id="2147483728"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514.xml"/><Relationship Id="rId2" Type="http://schemas.openxmlformats.org/officeDocument/2006/relationships/tags" Target="../tags/tag513.xml"/><Relationship Id="rId1" Type="http://schemas.openxmlformats.org/officeDocument/2006/relationships/tags" Target="../tags/tag512.xml"/></Relationships>
</file>

<file path=ppt/slides/_rels/slide10.xml.rels><?xml version="1.0" encoding="UTF-8" standalone="yes"?>
<Relationships xmlns="http://schemas.openxmlformats.org/package/2006/relationships"><Relationship Id="rId9" Type="http://schemas.openxmlformats.org/officeDocument/2006/relationships/tags" Target="../tags/tag606.xml"/><Relationship Id="rId8" Type="http://schemas.openxmlformats.org/officeDocument/2006/relationships/tags" Target="../tags/tag605.xml"/><Relationship Id="rId7" Type="http://schemas.openxmlformats.org/officeDocument/2006/relationships/tags" Target="../tags/tag604.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603.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9" Type="http://schemas.openxmlformats.org/officeDocument/2006/relationships/slideLayout" Target="../slideLayouts/slideLayout47.xml"/><Relationship Id="rId18" Type="http://schemas.openxmlformats.org/officeDocument/2006/relationships/tags" Target="../tags/tag615.xml"/><Relationship Id="rId17" Type="http://schemas.openxmlformats.org/officeDocument/2006/relationships/tags" Target="../tags/tag614.xml"/><Relationship Id="rId16" Type="http://schemas.openxmlformats.org/officeDocument/2006/relationships/tags" Target="../tags/tag613.xml"/><Relationship Id="rId15" Type="http://schemas.openxmlformats.org/officeDocument/2006/relationships/tags" Target="../tags/tag612.xml"/><Relationship Id="rId14" Type="http://schemas.openxmlformats.org/officeDocument/2006/relationships/tags" Target="../tags/tag611.xml"/><Relationship Id="rId13" Type="http://schemas.openxmlformats.org/officeDocument/2006/relationships/tags" Target="../tags/tag610.xml"/><Relationship Id="rId12" Type="http://schemas.openxmlformats.org/officeDocument/2006/relationships/tags" Target="../tags/tag609.xml"/><Relationship Id="rId11" Type="http://schemas.openxmlformats.org/officeDocument/2006/relationships/tags" Target="../tags/tag608.xml"/><Relationship Id="rId10" Type="http://schemas.openxmlformats.org/officeDocument/2006/relationships/tags" Target="../tags/tag607.xml"/><Relationship Id="rId1" Type="http://schemas.openxmlformats.org/officeDocument/2006/relationships/tags" Target="../tags/tag602.xml"/></Relationships>
</file>

<file path=ppt/slides/_rels/slide11.xml.rels><?xml version="1.0" encoding="UTF-8" standalone="yes"?>
<Relationships xmlns="http://schemas.openxmlformats.org/package/2006/relationships"><Relationship Id="rId9" Type="http://schemas.openxmlformats.org/officeDocument/2006/relationships/tags" Target="../tags/tag620.xml"/><Relationship Id="rId8" Type="http://schemas.openxmlformats.org/officeDocument/2006/relationships/tags" Target="../tags/tag619.xml"/><Relationship Id="rId7" Type="http://schemas.openxmlformats.org/officeDocument/2006/relationships/tags" Target="../tags/tag618.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617.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9" Type="http://schemas.openxmlformats.org/officeDocument/2006/relationships/slideLayout" Target="../slideLayouts/slideLayout47.xml"/><Relationship Id="rId18" Type="http://schemas.openxmlformats.org/officeDocument/2006/relationships/tags" Target="../tags/tag629.xml"/><Relationship Id="rId17" Type="http://schemas.openxmlformats.org/officeDocument/2006/relationships/tags" Target="../tags/tag628.xml"/><Relationship Id="rId16" Type="http://schemas.openxmlformats.org/officeDocument/2006/relationships/tags" Target="../tags/tag627.xml"/><Relationship Id="rId15" Type="http://schemas.openxmlformats.org/officeDocument/2006/relationships/tags" Target="../tags/tag626.xml"/><Relationship Id="rId14" Type="http://schemas.openxmlformats.org/officeDocument/2006/relationships/tags" Target="../tags/tag625.xml"/><Relationship Id="rId13" Type="http://schemas.openxmlformats.org/officeDocument/2006/relationships/tags" Target="../tags/tag624.xml"/><Relationship Id="rId12" Type="http://schemas.openxmlformats.org/officeDocument/2006/relationships/tags" Target="../tags/tag623.xml"/><Relationship Id="rId11" Type="http://schemas.openxmlformats.org/officeDocument/2006/relationships/tags" Target="../tags/tag622.xml"/><Relationship Id="rId10" Type="http://schemas.openxmlformats.org/officeDocument/2006/relationships/tags" Target="../tags/tag621.xml"/><Relationship Id="rId1" Type="http://schemas.openxmlformats.org/officeDocument/2006/relationships/tags" Target="../tags/tag616.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61.xml"/><Relationship Id="rId4" Type="http://schemas.openxmlformats.org/officeDocument/2006/relationships/tags" Target="../tags/tag633.xml"/><Relationship Id="rId3" Type="http://schemas.openxmlformats.org/officeDocument/2006/relationships/tags" Target="../tags/tag632.xml"/><Relationship Id="rId2" Type="http://schemas.openxmlformats.org/officeDocument/2006/relationships/tags" Target="../tags/tag631.xml"/><Relationship Id="rId1" Type="http://schemas.openxmlformats.org/officeDocument/2006/relationships/tags" Target="../tags/tag630.xml"/></Relationships>
</file>

<file path=ppt/slides/_rels/slide13.xml.rels><?xml version="1.0" encoding="UTF-8" standalone="yes"?>
<Relationships xmlns="http://schemas.openxmlformats.org/package/2006/relationships"><Relationship Id="rId9" Type="http://schemas.openxmlformats.org/officeDocument/2006/relationships/tags" Target="../tags/tag638.xml"/><Relationship Id="rId8" Type="http://schemas.openxmlformats.org/officeDocument/2006/relationships/tags" Target="../tags/tag637.xml"/><Relationship Id="rId7" Type="http://schemas.openxmlformats.org/officeDocument/2006/relationships/tags" Target="../tags/tag636.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635.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9" Type="http://schemas.openxmlformats.org/officeDocument/2006/relationships/slideLayout" Target="../slideLayouts/slideLayout47.xml"/><Relationship Id="rId18" Type="http://schemas.openxmlformats.org/officeDocument/2006/relationships/tags" Target="../tags/tag647.xml"/><Relationship Id="rId17" Type="http://schemas.openxmlformats.org/officeDocument/2006/relationships/tags" Target="../tags/tag646.xml"/><Relationship Id="rId16" Type="http://schemas.openxmlformats.org/officeDocument/2006/relationships/tags" Target="../tags/tag645.xml"/><Relationship Id="rId15" Type="http://schemas.openxmlformats.org/officeDocument/2006/relationships/tags" Target="../tags/tag644.xml"/><Relationship Id="rId14" Type="http://schemas.openxmlformats.org/officeDocument/2006/relationships/tags" Target="../tags/tag643.xml"/><Relationship Id="rId13" Type="http://schemas.openxmlformats.org/officeDocument/2006/relationships/tags" Target="../tags/tag642.xml"/><Relationship Id="rId12" Type="http://schemas.openxmlformats.org/officeDocument/2006/relationships/tags" Target="../tags/tag641.xml"/><Relationship Id="rId11" Type="http://schemas.openxmlformats.org/officeDocument/2006/relationships/tags" Target="../tags/tag640.xml"/><Relationship Id="rId10" Type="http://schemas.openxmlformats.org/officeDocument/2006/relationships/tags" Target="../tags/tag639.xml"/><Relationship Id="rId1" Type="http://schemas.openxmlformats.org/officeDocument/2006/relationships/tags" Target="../tags/tag634.xml"/></Relationships>
</file>

<file path=ppt/slides/_rels/slide14.xml.rels><?xml version="1.0" encoding="UTF-8" standalone="yes"?>
<Relationships xmlns="http://schemas.openxmlformats.org/package/2006/relationships"><Relationship Id="rId9" Type="http://schemas.openxmlformats.org/officeDocument/2006/relationships/tags" Target="../tags/tag652.xml"/><Relationship Id="rId8" Type="http://schemas.openxmlformats.org/officeDocument/2006/relationships/tags" Target="../tags/tag651.xml"/><Relationship Id="rId7" Type="http://schemas.openxmlformats.org/officeDocument/2006/relationships/tags" Target="../tags/tag650.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649.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9" Type="http://schemas.openxmlformats.org/officeDocument/2006/relationships/slideLayout" Target="../slideLayouts/slideLayout47.xml"/><Relationship Id="rId18" Type="http://schemas.openxmlformats.org/officeDocument/2006/relationships/tags" Target="../tags/tag661.xml"/><Relationship Id="rId17" Type="http://schemas.openxmlformats.org/officeDocument/2006/relationships/tags" Target="../tags/tag660.xml"/><Relationship Id="rId16" Type="http://schemas.openxmlformats.org/officeDocument/2006/relationships/tags" Target="../tags/tag659.xml"/><Relationship Id="rId15" Type="http://schemas.openxmlformats.org/officeDocument/2006/relationships/tags" Target="../tags/tag658.xml"/><Relationship Id="rId14" Type="http://schemas.openxmlformats.org/officeDocument/2006/relationships/tags" Target="../tags/tag657.xml"/><Relationship Id="rId13" Type="http://schemas.openxmlformats.org/officeDocument/2006/relationships/tags" Target="../tags/tag656.xml"/><Relationship Id="rId12" Type="http://schemas.openxmlformats.org/officeDocument/2006/relationships/tags" Target="../tags/tag655.xml"/><Relationship Id="rId11" Type="http://schemas.openxmlformats.org/officeDocument/2006/relationships/tags" Target="../tags/tag654.xml"/><Relationship Id="rId10" Type="http://schemas.openxmlformats.org/officeDocument/2006/relationships/tags" Target="../tags/tag653.xml"/><Relationship Id="rId1" Type="http://schemas.openxmlformats.org/officeDocument/2006/relationships/tags" Target="../tags/tag648.xml"/></Relationships>
</file>

<file path=ppt/slides/_rels/slide15.xml.rels><?xml version="1.0" encoding="UTF-8" standalone="yes"?>
<Relationships xmlns="http://schemas.openxmlformats.org/package/2006/relationships"><Relationship Id="rId9" Type="http://schemas.openxmlformats.org/officeDocument/2006/relationships/tags" Target="../tags/tag666.xml"/><Relationship Id="rId8" Type="http://schemas.openxmlformats.org/officeDocument/2006/relationships/tags" Target="../tags/tag665.xml"/><Relationship Id="rId7" Type="http://schemas.openxmlformats.org/officeDocument/2006/relationships/tags" Target="../tags/tag664.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663.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0" Type="http://schemas.openxmlformats.org/officeDocument/2006/relationships/slideLayout" Target="../slideLayouts/slideLayout47.xml"/><Relationship Id="rId1" Type="http://schemas.openxmlformats.org/officeDocument/2006/relationships/tags" Target="../tags/tag662.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61.xml"/><Relationship Id="rId4" Type="http://schemas.openxmlformats.org/officeDocument/2006/relationships/tags" Target="../tags/tag670.xml"/><Relationship Id="rId3" Type="http://schemas.openxmlformats.org/officeDocument/2006/relationships/tags" Target="../tags/tag669.xml"/><Relationship Id="rId2" Type="http://schemas.openxmlformats.org/officeDocument/2006/relationships/tags" Target="../tags/tag668.xml"/><Relationship Id="rId1" Type="http://schemas.openxmlformats.org/officeDocument/2006/relationships/tags" Target="../tags/tag667.xml"/></Relationships>
</file>

<file path=ppt/slides/_rels/slide17.xml.rels><?xml version="1.0" encoding="UTF-8" standalone="yes"?>
<Relationships xmlns="http://schemas.openxmlformats.org/package/2006/relationships"><Relationship Id="rId9" Type="http://schemas.openxmlformats.org/officeDocument/2006/relationships/tags" Target="../tags/tag675.xml"/><Relationship Id="rId8" Type="http://schemas.openxmlformats.org/officeDocument/2006/relationships/tags" Target="../tags/tag674.xml"/><Relationship Id="rId7" Type="http://schemas.openxmlformats.org/officeDocument/2006/relationships/tags" Target="../tags/tag673.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672.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9" Type="http://schemas.openxmlformats.org/officeDocument/2006/relationships/slideLayout" Target="../slideLayouts/slideLayout47.xml"/><Relationship Id="rId18" Type="http://schemas.openxmlformats.org/officeDocument/2006/relationships/tags" Target="../tags/tag684.xml"/><Relationship Id="rId17" Type="http://schemas.openxmlformats.org/officeDocument/2006/relationships/tags" Target="../tags/tag683.xml"/><Relationship Id="rId16" Type="http://schemas.openxmlformats.org/officeDocument/2006/relationships/tags" Target="../tags/tag682.xml"/><Relationship Id="rId15" Type="http://schemas.openxmlformats.org/officeDocument/2006/relationships/tags" Target="../tags/tag681.xml"/><Relationship Id="rId14" Type="http://schemas.openxmlformats.org/officeDocument/2006/relationships/tags" Target="../tags/tag680.xml"/><Relationship Id="rId13" Type="http://schemas.openxmlformats.org/officeDocument/2006/relationships/tags" Target="../tags/tag679.xml"/><Relationship Id="rId12" Type="http://schemas.openxmlformats.org/officeDocument/2006/relationships/tags" Target="../tags/tag678.xml"/><Relationship Id="rId11" Type="http://schemas.openxmlformats.org/officeDocument/2006/relationships/tags" Target="../tags/tag677.xml"/><Relationship Id="rId10" Type="http://schemas.openxmlformats.org/officeDocument/2006/relationships/tags" Target="../tags/tag676.xml"/><Relationship Id="rId1" Type="http://schemas.openxmlformats.org/officeDocument/2006/relationships/tags" Target="../tags/tag671.xml"/></Relationships>
</file>

<file path=ppt/slides/_rels/slide18.xml.rels><?xml version="1.0" encoding="UTF-8" standalone="yes"?>
<Relationships xmlns="http://schemas.openxmlformats.org/package/2006/relationships"><Relationship Id="rId9" Type="http://schemas.openxmlformats.org/officeDocument/2006/relationships/tags" Target="../tags/tag689.xml"/><Relationship Id="rId8" Type="http://schemas.openxmlformats.org/officeDocument/2006/relationships/tags" Target="../tags/tag688.xml"/><Relationship Id="rId7" Type="http://schemas.openxmlformats.org/officeDocument/2006/relationships/tags" Target="../tags/tag687.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686.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9" Type="http://schemas.openxmlformats.org/officeDocument/2006/relationships/slideLayout" Target="../slideLayouts/slideLayout47.xml"/><Relationship Id="rId18" Type="http://schemas.openxmlformats.org/officeDocument/2006/relationships/tags" Target="../tags/tag698.xml"/><Relationship Id="rId17" Type="http://schemas.openxmlformats.org/officeDocument/2006/relationships/tags" Target="../tags/tag697.xml"/><Relationship Id="rId16" Type="http://schemas.openxmlformats.org/officeDocument/2006/relationships/tags" Target="../tags/tag696.xml"/><Relationship Id="rId15" Type="http://schemas.openxmlformats.org/officeDocument/2006/relationships/tags" Target="../tags/tag695.xml"/><Relationship Id="rId14" Type="http://schemas.openxmlformats.org/officeDocument/2006/relationships/tags" Target="../tags/tag694.xml"/><Relationship Id="rId13" Type="http://schemas.openxmlformats.org/officeDocument/2006/relationships/tags" Target="../tags/tag693.xml"/><Relationship Id="rId12" Type="http://schemas.openxmlformats.org/officeDocument/2006/relationships/tags" Target="../tags/tag692.xml"/><Relationship Id="rId11" Type="http://schemas.openxmlformats.org/officeDocument/2006/relationships/tags" Target="../tags/tag691.xml"/><Relationship Id="rId10" Type="http://schemas.openxmlformats.org/officeDocument/2006/relationships/tags" Target="../tags/tag690.xml"/><Relationship Id="rId1" Type="http://schemas.openxmlformats.org/officeDocument/2006/relationships/tags" Target="../tags/tag685.xml"/></Relationships>
</file>

<file path=ppt/slides/_rels/slide19.xml.rels><?xml version="1.0" encoding="UTF-8" standalone="yes"?>
<Relationships xmlns="http://schemas.openxmlformats.org/package/2006/relationships"><Relationship Id="rId9" Type="http://schemas.openxmlformats.org/officeDocument/2006/relationships/tags" Target="../tags/tag703.xml"/><Relationship Id="rId8" Type="http://schemas.openxmlformats.org/officeDocument/2006/relationships/tags" Target="../tags/tag702.xml"/><Relationship Id="rId7" Type="http://schemas.openxmlformats.org/officeDocument/2006/relationships/tags" Target="../tags/tag701.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700.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9" Type="http://schemas.openxmlformats.org/officeDocument/2006/relationships/slideLayout" Target="../slideLayouts/slideLayout47.xml"/><Relationship Id="rId18" Type="http://schemas.openxmlformats.org/officeDocument/2006/relationships/tags" Target="../tags/tag712.xml"/><Relationship Id="rId17" Type="http://schemas.openxmlformats.org/officeDocument/2006/relationships/tags" Target="../tags/tag711.xml"/><Relationship Id="rId16" Type="http://schemas.openxmlformats.org/officeDocument/2006/relationships/tags" Target="../tags/tag710.xml"/><Relationship Id="rId15" Type="http://schemas.openxmlformats.org/officeDocument/2006/relationships/tags" Target="../tags/tag709.xml"/><Relationship Id="rId14" Type="http://schemas.openxmlformats.org/officeDocument/2006/relationships/tags" Target="../tags/tag708.xml"/><Relationship Id="rId13" Type="http://schemas.openxmlformats.org/officeDocument/2006/relationships/tags" Target="../tags/tag707.xml"/><Relationship Id="rId12" Type="http://schemas.openxmlformats.org/officeDocument/2006/relationships/tags" Target="../tags/tag706.xml"/><Relationship Id="rId11" Type="http://schemas.openxmlformats.org/officeDocument/2006/relationships/tags" Target="../tags/tag705.xml"/><Relationship Id="rId10" Type="http://schemas.openxmlformats.org/officeDocument/2006/relationships/tags" Target="../tags/tag704.xml"/><Relationship Id="rId1" Type="http://schemas.openxmlformats.org/officeDocument/2006/relationships/tags" Target="../tags/tag699.xml"/></Relationships>
</file>

<file path=ppt/slides/_rels/slide2.xml.rels><?xml version="1.0" encoding="UTF-8" standalone="yes"?>
<Relationships xmlns="http://schemas.openxmlformats.org/package/2006/relationships"><Relationship Id="rId9" Type="http://schemas.openxmlformats.org/officeDocument/2006/relationships/tags" Target="../tags/tag519.xml"/><Relationship Id="rId8" Type="http://schemas.openxmlformats.org/officeDocument/2006/relationships/tags" Target="../tags/tag518.xml"/><Relationship Id="rId7" Type="http://schemas.openxmlformats.org/officeDocument/2006/relationships/tags" Target="../tags/tag517.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516.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5" Type="http://schemas.openxmlformats.org/officeDocument/2006/relationships/slideLayout" Target="../slideLayouts/slideLayout47.xml"/><Relationship Id="rId14" Type="http://schemas.openxmlformats.org/officeDocument/2006/relationships/tags" Target="../tags/tag524.xml"/><Relationship Id="rId13" Type="http://schemas.openxmlformats.org/officeDocument/2006/relationships/tags" Target="../tags/tag523.xml"/><Relationship Id="rId12" Type="http://schemas.openxmlformats.org/officeDocument/2006/relationships/tags" Target="../tags/tag522.xml"/><Relationship Id="rId11" Type="http://schemas.openxmlformats.org/officeDocument/2006/relationships/tags" Target="../tags/tag521.xml"/><Relationship Id="rId10" Type="http://schemas.openxmlformats.org/officeDocument/2006/relationships/tags" Target="../tags/tag520.xml"/><Relationship Id="rId1" Type="http://schemas.openxmlformats.org/officeDocument/2006/relationships/tags" Target="../tags/tag515.xml"/></Relationships>
</file>

<file path=ppt/slides/_rels/slide20.xml.rels><?xml version="1.0" encoding="UTF-8" standalone="yes"?>
<Relationships xmlns="http://schemas.openxmlformats.org/package/2006/relationships"><Relationship Id="rId9" Type="http://schemas.openxmlformats.org/officeDocument/2006/relationships/tags" Target="../tags/tag717.xml"/><Relationship Id="rId8" Type="http://schemas.openxmlformats.org/officeDocument/2006/relationships/tags" Target="../tags/tag716.xml"/><Relationship Id="rId7" Type="http://schemas.openxmlformats.org/officeDocument/2006/relationships/tags" Target="../tags/tag715.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714.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9" Type="http://schemas.openxmlformats.org/officeDocument/2006/relationships/slideLayout" Target="../slideLayouts/slideLayout47.xml"/><Relationship Id="rId18" Type="http://schemas.openxmlformats.org/officeDocument/2006/relationships/tags" Target="../tags/tag726.xml"/><Relationship Id="rId17" Type="http://schemas.openxmlformats.org/officeDocument/2006/relationships/tags" Target="../tags/tag725.xml"/><Relationship Id="rId16" Type="http://schemas.openxmlformats.org/officeDocument/2006/relationships/tags" Target="../tags/tag724.xml"/><Relationship Id="rId15" Type="http://schemas.openxmlformats.org/officeDocument/2006/relationships/tags" Target="../tags/tag723.xml"/><Relationship Id="rId14" Type="http://schemas.openxmlformats.org/officeDocument/2006/relationships/tags" Target="../tags/tag722.xml"/><Relationship Id="rId13" Type="http://schemas.openxmlformats.org/officeDocument/2006/relationships/tags" Target="../tags/tag721.xml"/><Relationship Id="rId12" Type="http://schemas.openxmlformats.org/officeDocument/2006/relationships/tags" Target="../tags/tag720.xml"/><Relationship Id="rId11" Type="http://schemas.openxmlformats.org/officeDocument/2006/relationships/tags" Target="../tags/tag719.xml"/><Relationship Id="rId10" Type="http://schemas.openxmlformats.org/officeDocument/2006/relationships/tags" Target="../tags/tag718.xml"/><Relationship Id="rId1" Type="http://schemas.openxmlformats.org/officeDocument/2006/relationships/tags" Target="../tags/tag713.xml"/></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61.xml"/><Relationship Id="rId4" Type="http://schemas.openxmlformats.org/officeDocument/2006/relationships/tags" Target="../tags/tag730.xml"/><Relationship Id="rId3" Type="http://schemas.openxmlformats.org/officeDocument/2006/relationships/tags" Target="../tags/tag729.xml"/><Relationship Id="rId2" Type="http://schemas.openxmlformats.org/officeDocument/2006/relationships/tags" Target="../tags/tag728.xml"/><Relationship Id="rId1" Type="http://schemas.openxmlformats.org/officeDocument/2006/relationships/tags" Target="../tags/tag727.xml"/></Relationships>
</file>

<file path=ppt/slides/_rels/slide22.xml.rels><?xml version="1.0" encoding="UTF-8" standalone="yes"?>
<Relationships xmlns="http://schemas.openxmlformats.org/package/2006/relationships"><Relationship Id="rId9" Type="http://schemas.openxmlformats.org/officeDocument/2006/relationships/tags" Target="../tags/tag735.xml"/><Relationship Id="rId8" Type="http://schemas.openxmlformats.org/officeDocument/2006/relationships/tags" Target="../tags/tag734.xml"/><Relationship Id="rId7" Type="http://schemas.openxmlformats.org/officeDocument/2006/relationships/tags" Target="../tags/tag733.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732.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5" Type="http://schemas.openxmlformats.org/officeDocument/2006/relationships/slideLayout" Target="../slideLayouts/slideLayout47.xml"/><Relationship Id="rId14" Type="http://schemas.openxmlformats.org/officeDocument/2006/relationships/tags" Target="../tags/tag738.xml"/><Relationship Id="rId13" Type="http://schemas.openxmlformats.org/officeDocument/2006/relationships/tags" Target="../tags/tag737.xml"/><Relationship Id="rId12" Type="http://schemas.openxmlformats.org/officeDocument/2006/relationships/image" Target="../media/image8.svg"/><Relationship Id="rId11" Type="http://schemas.openxmlformats.org/officeDocument/2006/relationships/image" Target="../media/image7.png"/><Relationship Id="rId10" Type="http://schemas.openxmlformats.org/officeDocument/2006/relationships/tags" Target="../tags/tag736.xml"/><Relationship Id="rId1" Type="http://schemas.openxmlformats.org/officeDocument/2006/relationships/tags" Target="../tags/tag73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9" Type="http://schemas.openxmlformats.org/officeDocument/2006/relationships/tags" Target="../tags/tag529.xml"/><Relationship Id="rId8" Type="http://schemas.openxmlformats.org/officeDocument/2006/relationships/tags" Target="../tags/tag528.xml"/><Relationship Id="rId7" Type="http://schemas.openxmlformats.org/officeDocument/2006/relationships/tags" Target="../tags/tag527.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526.xml"/><Relationship Id="rId3" Type="http://schemas.openxmlformats.org/officeDocument/2006/relationships/image" Target="file:///C:\Users\1V994W2\PycharmProjects\PPT_Background_Generation/pic_temp/0_pic_quater_left_up.png" TargetMode="External"/><Relationship Id="rId24" Type="http://schemas.openxmlformats.org/officeDocument/2006/relationships/slideLayout" Target="../slideLayouts/slideLayout47.xml"/><Relationship Id="rId23" Type="http://schemas.openxmlformats.org/officeDocument/2006/relationships/tags" Target="../tags/tag543.xml"/><Relationship Id="rId22" Type="http://schemas.openxmlformats.org/officeDocument/2006/relationships/tags" Target="../tags/tag542.xml"/><Relationship Id="rId21" Type="http://schemas.openxmlformats.org/officeDocument/2006/relationships/tags" Target="../tags/tag541.xml"/><Relationship Id="rId20" Type="http://schemas.openxmlformats.org/officeDocument/2006/relationships/tags" Target="../tags/tag540.xml"/><Relationship Id="rId2" Type="http://schemas.openxmlformats.org/officeDocument/2006/relationships/image" Target="../media/image2.png"/><Relationship Id="rId19" Type="http://schemas.openxmlformats.org/officeDocument/2006/relationships/tags" Target="../tags/tag539.xml"/><Relationship Id="rId18" Type="http://schemas.openxmlformats.org/officeDocument/2006/relationships/tags" Target="../tags/tag538.xml"/><Relationship Id="rId17" Type="http://schemas.openxmlformats.org/officeDocument/2006/relationships/tags" Target="../tags/tag537.xml"/><Relationship Id="rId16" Type="http://schemas.openxmlformats.org/officeDocument/2006/relationships/tags" Target="../tags/tag536.xml"/><Relationship Id="rId15" Type="http://schemas.openxmlformats.org/officeDocument/2006/relationships/tags" Target="../tags/tag535.xml"/><Relationship Id="rId14" Type="http://schemas.openxmlformats.org/officeDocument/2006/relationships/tags" Target="../tags/tag534.xml"/><Relationship Id="rId13" Type="http://schemas.openxmlformats.org/officeDocument/2006/relationships/tags" Target="../tags/tag533.xml"/><Relationship Id="rId12" Type="http://schemas.openxmlformats.org/officeDocument/2006/relationships/tags" Target="../tags/tag532.xml"/><Relationship Id="rId11" Type="http://schemas.openxmlformats.org/officeDocument/2006/relationships/tags" Target="../tags/tag531.xml"/><Relationship Id="rId10" Type="http://schemas.openxmlformats.org/officeDocument/2006/relationships/tags" Target="../tags/tag530.xml"/><Relationship Id="rId1" Type="http://schemas.openxmlformats.org/officeDocument/2006/relationships/tags" Target="../tags/tag525.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61.xml"/><Relationship Id="rId4" Type="http://schemas.openxmlformats.org/officeDocument/2006/relationships/tags" Target="../tags/tag547.xml"/><Relationship Id="rId3" Type="http://schemas.openxmlformats.org/officeDocument/2006/relationships/tags" Target="../tags/tag546.xml"/><Relationship Id="rId2" Type="http://schemas.openxmlformats.org/officeDocument/2006/relationships/tags" Target="../tags/tag545.xml"/><Relationship Id="rId1" Type="http://schemas.openxmlformats.org/officeDocument/2006/relationships/tags" Target="../tags/tag544.xml"/></Relationships>
</file>

<file path=ppt/slides/_rels/slide5.xml.rels><?xml version="1.0" encoding="UTF-8" standalone="yes"?>
<Relationships xmlns="http://schemas.openxmlformats.org/package/2006/relationships"><Relationship Id="rId9" Type="http://schemas.openxmlformats.org/officeDocument/2006/relationships/tags" Target="../tags/tag552.xml"/><Relationship Id="rId8" Type="http://schemas.openxmlformats.org/officeDocument/2006/relationships/tags" Target="../tags/tag551.xml"/><Relationship Id="rId7" Type="http://schemas.openxmlformats.org/officeDocument/2006/relationships/tags" Target="../tags/tag550.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549.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7" Type="http://schemas.openxmlformats.org/officeDocument/2006/relationships/slideLayout" Target="../slideLayouts/slideLayout47.xml"/><Relationship Id="rId16" Type="http://schemas.openxmlformats.org/officeDocument/2006/relationships/tags" Target="../tags/tag559.xml"/><Relationship Id="rId15" Type="http://schemas.openxmlformats.org/officeDocument/2006/relationships/tags" Target="../tags/tag558.xml"/><Relationship Id="rId14" Type="http://schemas.openxmlformats.org/officeDocument/2006/relationships/tags" Target="../tags/tag557.xml"/><Relationship Id="rId13" Type="http://schemas.openxmlformats.org/officeDocument/2006/relationships/tags" Target="../tags/tag556.xml"/><Relationship Id="rId12" Type="http://schemas.openxmlformats.org/officeDocument/2006/relationships/tags" Target="../tags/tag555.xml"/><Relationship Id="rId11" Type="http://schemas.openxmlformats.org/officeDocument/2006/relationships/tags" Target="../tags/tag554.xml"/><Relationship Id="rId10" Type="http://schemas.openxmlformats.org/officeDocument/2006/relationships/tags" Target="../tags/tag553.xml"/><Relationship Id="rId1" Type="http://schemas.openxmlformats.org/officeDocument/2006/relationships/tags" Target="../tags/tag548.xml"/></Relationships>
</file>

<file path=ppt/slides/_rels/slide6.xml.rels><?xml version="1.0" encoding="UTF-8" standalone="yes"?>
<Relationships xmlns="http://schemas.openxmlformats.org/package/2006/relationships"><Relationship Id="rId9" Type="http://schemas.openxmlformats.org/officeDocument/2006/relationships/tags" Target="../tags/tag564.xml"/><Relationship Id="rId8" Type="http://schemas.openxmlformats.org/officeDocument/2006/relationships/tags" Target="../tags/tag563.xml"/><Relationship Id="rId7" Type="http://schemas.openxmlformats.org/officeDocument/2006/relationships/tags" Target="../tags/tag562.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561.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9" Type="http://schemas.openxmlformats.org/officeDocument/2006/relationships/slideLayout" Target="../slideLayouts/slideLayout47.xml"/><Relationship Id="rId18" Type="http://schemas.openxmlformats.org/officeDocument/2006/relationships/tags" Target="../tags/tag573.xml"/><Relationship Id="rId17" Type="http://schemas.openxmlformats.org/officeDocument/2006/relationships/tags" Target="../tags/tag572.xml"/><Relationship Id="rId16" Type="http://schemas.openxmlformats.org/officeDocument/2006/relationships/tags" Target="../tags/tag571.xml"/><Relationship Id="rId15" Type="http://schemas.openxmlformats.org/officeDocument/2006/relationships/tags" Target="../tags/tag570.xml"/><Relationship Id="rId14" Type="http://schemas.openxmlformats.org/officeDocument/2006/relationships/tags" Target="../tags/tag569.xml"/><Relationship Id="rId13" Type="http://schemas.openxmlformats.org/officeDocument/2006/relationships/tags" Target="../tags/tag568.xml"/><Relationship Id="rId12" Type="http://schemas.openxmlformats.org/officeDocument/2006/relationships/tags" Target="../tags/tag567.xml"/><Relationship Id="rId11" Type="http://schemas.openxmlformats.org/officeDocument/2006/relationships/tags" Target="../tags/tag566.xml"/><Relationship Id="rId10" Type="http://schemas.openxmlformats.org/officeDocument/2006/relationships/tags" Target="../tags/tag565.xml"/><Relationship Id="rId1" Type="http://schemas.openxmlformats.org/officeDocument/2006/relationships/tags" Target="../tags/tag560.xml"/></Relationships>
</file>

<file path=ppt/slides/_rels/slide7.xml.rels><?xml version="1.0" encoding="UTF-8" standalone="yes"?>
<Relationships xmlns="http://schemas.openxmlformats.org/package/2006/relationships"><Relationship Id="rId9" Type="http://schemas.openxmlformats.org/officeDocument/2006/relationships/tags" Target="../tags/tag578.xml"/><Relationship Id="rId8" Type="http://schemas.openxmlformats.org/officeDocument/2006/relationships/tags" Target="../tags/tag577.xml"/><Relationship Id="rId7" Type="http://schemas.openxmlformats.org/officeDocument/2006/relationships/tags" Target="../tags/tag576.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575.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9" Type="http://schemas.openxmlformats.org/officeDocument/2006/relationships/slideLayout" Target="../slideLayouts/slideLayout47.xml"/><Relationship Id="rId18" Type="http://schemas.openxmlformats.org/officeDocument/2006/relationships/tags" Target="../tags/tag587.xml"/><Relationship Id="rId17" Type="http://schemas.openxmlformats.org/officeDocument/2006/relationships/tags" Target="../tags/tag586.xml"/><Relationship Id="rId16" Type="http://schemas.openxmlformats.org/officeDocument/2006/relationships/tags" Target="../tags/tag585.xml"/><Relationship Id="rId15" Type="http://schemas.openxmlformats.org/officeDocument/2006/relationships/tags" Target="../tags/tag584.xml"/><Relationship Id="rId14" Type="http://schemas.openxmlformats.org/officeDocument/2006/relationships/tags" Target="../tags/tag583.xml"/><Relationship Id="rId13" Type="http://schemas.openxmlformats.org/officeDocument/2006/relationships/tags" Target="../tags/tag582.xml"/><Relationship Id="rId12" Type="http://schemas.openxmlformats.org/officeDocument/2006/relationships/tags" Target="../tags/tag581.xml"/><Relationship Id="rId11" Type="http://schemas.openxmlformats.org/officeDocument/2006/relationships/tags" Target="../tags/tag580.xml"/><Relationship Id="rId10" Type="http://schemas.openxmlformats.org/officeDocument/2006/relationships/tags" Target="../tags/tag579.xml"/><Relationship Id="rId1" Type="http://schemas.openxmlformats.org/officeDocument/2006/relationships/tags" Target="../tags/tag574.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61.xml"/><Relationship Id="rId4" Type="http://schemas.openxmlformats.org/officeDocument/2006/relationships/tags" Target="../tags/tag591.xml"/><Relationship Id="rId3" Type="http://schemas.openxmlformats.org/officeDocument/2006/relationships/tags" Target="../tags/tag590.xml"/><Relationship Id="rId2" Type="http://schemas.openxmlformats.org/officeDocument/2006/relationships/tags" Target="../tags/tag589.xml"/><Relationship Id="rId1" Type="http://schemas.openxmlformats.org/officeDocument/2006/relationships/tags" Target="../tags/tag588.xml"/></Relationships>
</file>

<file path=ppt/slides/_rels/slide9.xml.rels><?xml version="1.0" encoding="UTF-8" standalone="yes"?>
<Relationships xmlns="http://schemas.openxmlformats.org/package/2006/relationships"><Relationship Id="rId9" Type="http://schemas.openxmlformats.org/officeDocument/2006/relationships/tags" Target="../tags/tag596.xml"/><Relationship Id="rId8" Type="http://schemas.openxmlformats.org/officeDocument/2006/relationships/tags" Target="../tags/tag595.xml"/><Relationship Id="rId7" Type="http://schemas.openxmlformats.org/officeDocument/2006/relationships/tags" Target="../tags/tag594.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3.png"/><Relationship Id="rId4" Type="http://schemas.openxmlformats.org/officeDocument/2006/relationships/tags" Target="../tags/tag593.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2.png"/><Relationship Id="rId15" Type="http://schemas.openxmlformats.org/officeDocument/2006/relationships/slideLayout" Target="../slideLayouts/slideLayout47.xml"/><Relationship Id="rId14" Type="http://schemas.openxmlformats.org/officeDocument/2006/relationships/tags" Target="../tags/tag601.xml"/><Relationship Id="rId13" Type="http://schemas.openxmlformats.org/officeDocument/2006/relationships/tags" Target="../tags/tag600.xml"/><Relationship Id="rId12" Type="http://schemas.openxmlformats.org/officeDocument/2006/relationships/tags" Target="../tags/tag599.xml"/><Relationship Id="rId11" Type="http://schemas.openxmlformats.org/officeDocument/2006/relationships/tags" Target="../tags/tag598.xml"/><Relationship Id="rId10" Type="http://schemas.openxmlformats.org/officeDocument/2006/relationships/tags" Target="../tags/tag597.xml"/><Relationship Id="rId1" Type="http://schemas.openxmlformats.org/officeDocument/2006/relationships/tags" Target="../tags/tag59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占位符 4"/>
          <p:cNvSpPr>
            <a:spLocks noGrp="1"/>
          </p:cNvSpPr>
          <p:nvPr>
            <p:ph type="body" sz="quarter" idx="16"/>
            <p:custDataLst>
              <p:tags r:id="rId1"/>
            </p:custDataLst>
          </p:nvPr>
        </p:nvSpPr>
        <p:spPr>
          <a:xfrm>
            <a:off x="5345430" y="4808855"/>
            <a:ext cx="2048510" cy="408940"/>
          </a:xfrm>
        </p:spPr>
        <p:txBody>
          <a:bodyPr>
            <a:noAutofit/>
          </a:bodyPr>
          <a:p>
            <a:pPr marL="0" lvl="0" indent="0" algn="r">
              <a:lnSpc>
                <a:spcPct val="130000"/>
              </a:lnSpc>
              <a:spcBef>
                <a:spcPts val="0"/>
              </a:spcBef>
              <a:spcAft>
                <a:spcPts val="1000"/>
              </a:spcAft>
              <a:buSzPct val="100000"/>
              <a:buNone/>
            </a:pPr>
            <a:r>
              <a:rPr lang="zh-CN" altLang="en-US" sz="1800" b="1">
                <a:solidFill>
                  <a:schemeClr val="dk1">
                    <a:lumMod val="85000"/>
                    <a:lumOff val="15000"/>
                  </a:schemeClr>
                </a:solidFill>
              </a:rPr>
              <a:t>主讲人：李欣睿</a:t>
            </a:r>
            <a:endParaRPr lang="zh-CN" altLang="en-US" sz="1800" b="1">
              <a:solidFill>
                <a:schemeClr val="dk1">
                  <a:lumMod val="85000"/>
                  <a:lumOff val="15000"/>
                </a:schemeClr>
              </a:solidFill>
            </a:endParaRPr>
          </a:p>
        </p:txBody>
      </p:sp>
      <p:sp>
        <p:nvSpPr>
          <p:cNvPr id="6" name="标题 5"/>
          <p:cNvSpPr>
            <a:spLocks noGrp="1"/>
          </p:cNvSpPr>
          <p:nvPr>
            <p:ph type="ctrTitle" idx="14"/>
            <p:custDataLst>
              <p:tags r:id="rId2"/>
            </p:custDataLst>
          </p:nvPr>
        </p:nvSpPr>
        <p:spPr>
          <a:xfrm>
            <a:off x="573405" y="2190115"/>
            <a:ext cx="6446520" cy="1449705"/>
          </a:xfrm>
        </p:spPr>
        <p:txBody>
          <a:bodyPr>
            <a:noAutofit/>
          </a:bodyPr>
          <a:lstStyle/>
          <a:p>
            <a:pPr marL="0" indent="0" algn="l">
              <a:lnSpc>
                <a:spcPct val="100000"/>
              </a:lnSpc>
              <a:spcBef>
                <a:spcPts val="0"/>
              </a:spcBef>
              <a:spcAft>
                <a:spcPts val="0"/>
              </a:spcAft>
              <a:buSzPct val="100000"/>
              <a:buNone/>
            </a:pPr>
            <a:r>
              <a:rPr lang="zh-CN" altLang="en-US" sz="4000">
                <a:solidFill>
                  <a:schemeClr val="accent1"/>
                </a:solidFill>
              </a:rPr>
              <a:t>基于大数据的计算机网络信息安全与防护策略</a:t>
            </a:r>
            <a:endParaRPr lang="zh-CN" altLang="en-US" sz="4000">
              <a:solidFill>
                <a:schemeClr val="accent1"/>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2" name="图片 11"/>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0" name="图片 9"/>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30" name="矩形 29"/>
          <p:cNvSpPr/>
          <p:nvPr>
            <p:custDataLst>
              <p:tags r:id="rId7"/>
            </p:custDataLst>
          </p:nvPr>
        </p:nvSpPr>
        <p:spPr>
          <a:xfrm>
            <a:off x="0" y="-1270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1" name="任意多边形: 形状 11"/>
          <p:cNvSpPr/>
          <p:nvPr>
            <p:custDataLst>
              <p:tags r:id="rId8"/>
            </p:custDataLst>
          </p:nvPr>
        </p:nvSpPr>
        <p:spPr>
          <a:xfrm>
            <a:off x="707390" y="-12700"/>
            <a:ext cx="11163300" cy="6858000"/>
          </a:xfrm>
          <a:custGeom>
            <a:avLst/>
            <a:gdLst>
              <a:gd name="connsiteX0" fmla="*/ 1391964 w 11162996"/>
              <a:gd name="connsiteY0" fmla="*/ 0 h 6841459"/>
              <a:gd name="connsiteX1" fmla="*/ 9771032 w 11162996"/>
              <a:gd name="connsiteY1" fmla="*/ 0 h 6841459"/>
              <a:gd name="connsiteX2" fmla="*/ 9888453 w 11162996"/>
              <a:gd name="connsiteY2" fmla="*/ 135555 h 6841459"/>
              <a:gd name="connsiteX3" fmla="*/ 11162996 w 11162996"/>
              <a:gd name="connsiteY3" fmla="*/ 3685906 h 6841459"/>
              <a:gd name="connsiteX4" fmla="*/ 10209764 w 11162996"/>
              <a:gd name="connsiteY4" fmla="*/ 6806575 h 6841459"/>
              <a:gd name="connsiteX5" fmla="*/ 10184957 w 11162996"/>
              <a:gd name="connsiteY5" fmla="*/ 6841459 h 6841459"/>
              <a:gd name="connsiteX6" fmla="*/ 978039 w 11162996"/>
              <a:gd name="connsiteY6" fmla="*/ 6841459 h 6841459"/>
              <a:gd name="connsiteX7" fmla="*/ 953232 w 11162996"/>
              <a:gd name="connsiteY7" fmla="*/ 6806575 h 6841459"/>
              <a:gd name="connsiteX8" fmla="*/ 0 w 11162996"/>
              <a:gd name="connsiteY8" fmla="*/ 3685906 h 6841459"/>
              <a:gd name="connsiteX9" fmla="*/ 1274543 w 11162996"/>
              <a:gd name="connsiteY9" fmla="*/ 135555 h 684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62996" h="6841459">
                <a:moveTo>
                  <a:pt x="1391964" y="0"/>
                </a:moveTo>
                <a:lnTo>
                  <a:pt x="9771032" y="0"/>
                </a:lnTo>
                <a:lnTo>
                  <a:pt x="9888453" y="135555"/>
                </a:lnTo>
                <a:cubicBezTo>
                  <a:pt x="10684687" y="1100367"/>
                  <a:pt x="11162996" y="2337279"/>
                  <a:pt x="11162996" y="3685906"/>
                </a:cubicBezTo>
                <a:cubicBezTo>
                  <a:pt x="11162996" y="4841872"/>
                  <a:pt x="10811585" y="5915762"/>
                  <a:pt x="10209764" y="6806575"/>
                </a:cubicBezTo>
                <a:lnTo>
                  <a:pt x="10184957" y="6841459"/>
                </a:lnTo>
                <a:lnTo>
                  <a:pt x="978039" y="6841459"/>
                </a:lnTo>
                <a:lnTo>
                  <a:pt x="953232" y="6806575"/>
                </a:lnTo>
                <a:cubicBezTo>
                  <a:pt x="351411" y="5915762"/>
                  <a:pt x="0" y="4841872"/>
                  <a:pt x="0" y="3685906"/>
                </a:cubicBezTo>
                <a:cubicBezTo>
                  <a:pt x="0" y="2337279"/>
                  <a:pt x="478309" y="1100367"/>
                  <a:pt x="1274543" y="135555"/>
                </a:cubicBezTo>
                <a:close/>
              </a:path>
            </a:pathLst>
          </a:custGeom>
          <a:solidFill>
            <a:schemeClr val="l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2" name="椭圆 31"/>
          <p:cNvSpPr/>
          <p:nvPr>
            <p:custDataLst>
              <p:tags r:id="rId9"/>
            </p:custDataLst>
          </p:nvPr>
        </p:nvSpPr>
        <p:spPr>
          <a:xfrm>
            <a:off x="1096010" y="818515"/>
            <a:ext cx="776605" cy="777240"/>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3" name="椭圆 32"/>
          <p:cNvSpPr/>
          <p:nvPr>
            <p:custDataLst>
              <p:tags r:id="rId10"/>
            </p:custDataLst>
          </p:nvPr>
        </p:nvSpPr>
        <p:spPr>
          <a:xfrm>
            <a:off x="1340485" y="944245"/>
            <a:ext cx="776605" cy="77724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6" name="椭圆 35"/>
          <p:cNvSpPr/>
          <p:nvPr>
            <p:custDataLst>
              <p:tags r:id="rId11"/>
            </p:custDataLst>
          </p:nvPr>
        </p:nvSpPr>
        <p:spPr>
          <a:xfrm>
            <a:off x="1508125" y="5896610"/>
            <a:ext cx="765175" cy="765175"/>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nvGrpSpPr>
          <p:cNvPr id="4" name="组合 3"/>
          <p:cNvGrpSpPr/>
          <p:nvPr>
            <p:custDataLst>
              <p:tags r:id="rId12"/>
            </p:custDataLst>
          </p:nvPr>
        </p:nvGrpSpPr>
        <p:grpSpPr>
          <a:xfrm>
            <a:off x="10013950" y="4904105"/>
            <a:ext cx="1777365" cy="1687830"/>
            <a:chOff x="14021" y="6063"/>
            <a:chExt cx="4548" cy="4318"/>
          </a:xfrm>
        </p:grpSpPr>
        <p:sp>
          <p:nvSpPr>
            <p:cNvPr id="5" name="椭圆 4"/>
            <p:cNvSpPr/>
            <p:nvPr>
              <p:custDataLst>
                <p:tags r:id="rId13"/>
              </p:custDataLst>
            </p:nvPr>
          </p:nvSpPr>
          <p:spPr>
            <a:xfrm>
              <a:off x="14999" y="6811"/>
              <a:ext cx="3571" cy="3571"/>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 name="椭圆 7"/>
            <p:cNvSpPr/>
            <p:nvPr>
              <p:custDataLst>
                <p:tags r:id="rId14"/>
              </p:custDataLst>
            </p:nvPr>
          </p:nvSpPr>
          <p:spPr>
            <a:xfrm>
              <a:off x="14021" y="6063"/>
              <a:ext cx="2650" cy="2650"/>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37" name="矩形 36"/>
          <p:cNvSpPr/>
          <p:nvPr>
            <p:custDataLst>
              <p:tags r:id="rId15"/>
            </p:custDataLst>
          </p:nvPr>
        </p:nvSpPr>
        <p:spPr>
          <a:xfrm>
            <a:off x="2690368" y="2101712"/>
            <a:ext cx="6811275"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16"/>
            </p:custDataLst>
          </p:nvPr>
        </p:nvSpPr>
        <p:spPr>
          <a:xfrm>
            <a:off x="1523968" y="1066785"/>
            <a:ext cx="9144064" cy="776491"/>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00000"/>
              </a:lnSpc>
              <a:spcBef>
                <a:spcPts val="0"/>
              </a:spcBef>
              <a:spcAft>
                <a:spcPts val="800"/>
              </a:spcAft>
              <a:buSzPct val="100000"/>
              <a:buNone/>
            </a:pPr>
            <a:r>
              <a:rPr lang="zh-CN" altLang="en-US" sz="4000" spc="3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大数据在计算机网络中的应用分析</a:t>
            </a:r>
            <a:endParaRPr lang="zh-CN" altLang="en-US" sz="4000" spc="3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9" name="表格 8"/>
          <p:cNvGraphicFramePr/>
          <p:nvPr>
            <p:custDataLst>
              <p:tags r:id="rId17"/>
            </p:custDataLst>
          </p:nvPr>
        </p:nvGraphicFramePr>
        <p:xfrm>
          <a:off x="1557020" y="2603769"/>
          <a:ext cx="9077960" cy="3036570"/>
        </p:xfrm>
        <a:graphic>
          <a:graphicData uri="http://schemas.openxmlformats.org/drawingml/2006/table">
            <a:tbl>
              <a:tblPr/>
              <a:tblGrid>
                <a:gridCol w="1778000"/>
                <a:gridCol w="7299960"/>
              </a:tblGrid>
              <a:tr h="340360">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应用领域</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404040"/>
                    </a:solidFill>
                  </a:tcPr>
                </a:tc>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描述</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7D5CB8"/>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网络流量分析</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通过对网络流量数据进行分析和挖掘，识别网络中的异常行为和安全威胁。</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网络性能优化</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通过对网络数据进行分析和建模，优化网络拓扑结构和资源分配，提升网络性能和用户体验。</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9908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网络安全监测</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通过实时监测和分析网络数据，发现和预防网络攻击和安全漏洞。</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网络异常检测</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通过对网络数据进行异常检测和故障诊断，及时发现和处理网络中的异常情况。</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网络用户行为分析</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通过分析用户的网络行为和偏好，提供个性化的网络服务和推荐系统。</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网络舆情分析</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通过对社交媒体和网络数据的分析，了解用户的观点和情感，评估舆情的发展和影响。</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9908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网络数据安全</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通过对网络数据进行加密和隐私保护，防止数据泄露、篡改和未经授权的访问。</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网络数据共享</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通过共享和开放网络数据，促进创新和合作，推动社会和经济发展。</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网络决策支持</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w="19050">
                      <a:solidFill>
                        <a:srgbClr val="7D5CB8"/>
                      </a:solidFill>
                      <a:prstDash val="solid"/>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通过对网络数据进行分析和决策建模，为网络管理和决策提供科学依据和决策支持。</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w="19050">
                      <a:solidFill>
                        <a:srgbClr val="7D5CB8"/>
                      </a:solidFill>
                      <a:prstDash val="solid"/>
                    </a:lnB>
                    <a:solidFill>
                      <a:srgbClr val="FFFFFF"/>
                    </a:solidFill>
                  </a:tcPr>
                </a:tc>
              </a:tr>
            </a:tbl>
          </a:graphicData>
        </a:graphic>
      </p:graphicFrame>
    </p:spTree>
    <p:custDataLst>
      <p:tags r:id="rId18"/>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2" name="图片 11"/>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0" name="图片 9"/>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30" name="矩形 29"/>
          <p:cNvSpPr/>
          <p:nvPr>
            <p:custDataLst>
              <p:tags r:id="rId7"/>
            </p:custDataLst>
          </p:nvPr>
        </p:nvSpPr>
        <p:spPr>
          <a:xfrm>
            <a:off x="0" y="-1270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1" name="任意多边形: 形状 11"/>
          <p:cNvSpPr/>
          <p:nvPr>
            <p:custDataLst>
              <p:tags r:id="rId8"/>
            </p:custDataLst>
          </p:nvPr>
        </p:nvSpPr>
        <p:spPr>
          <a:xfrm>
            <a:off x="707390" y="-12700"/>
            <a:ext cx="11163300" cy="6858000"/>
          </a:xfrm>
          <a:custGeom>
            <a:avLst/>
            <a:gdLst>
              <a:gd name="connsiteX0" fmla="*/ 1391964 w 11162996"/>
              <a:gd name="connsiteY0" fmla="*/ 0 h 6841459"/>
              <a:gd name="connsiteX1" fmla="*/ 9771032 w 11162996"/>
              <a:gd name="connsiteY1" fmla="*/ 0 h 6841459"/>
              <a:gd name="connsiteX2" fmla="*/ 9888453 w 11162996"/>
              <a:gd name="connsiteY2" fmla="*/ 135555 h 6841459"/>
              <a:gd name="connsiteX3" fmla="*/ 11162996 w 11162996"/>
              <a:gd name="connsiteY3" fmla="*/ 3685906 h 6841459"/>
              <a:gd name="connsiteX4" fmla="*/ 10209764 w 11162996"/>
              <a:gd name="connsiteY4" fmla="*/ 6806575 h 6841459"/>
              <a:gd name="connsiteX5" fmla="*/ 10184957 w 11162996"/>
              <a:gd name="connsiteY5" fmla="*/ 6841459 h 6841459"/>
              <a:gd name="connsiteX6" fmla="*/ 978039 w 11162996"/>
              <a:gd name="connsiteY6" fmla="*/ 6841459 h 6841459"/>
              <a:gd name="connsiteX7" fmla="*/ 953232 w 11162996"/>
              <a:gd name="connsiteY7" fmla="*/ 6806575 h 6841459"/>
              <a:gd name="connsiteX8" fmla="*/ 0 w 11162996"/>
              <a:gd name="connsiteY8" fmla="*/ 3685906 h 6841459"/>
              <a:gd name="connsiteX9" fmla="*/ 1274543 w 11162996"/>
              <a:gd name="connsiteY9" fmla="*/ 135555 h 684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62996" h="6841459">
                <a:moveTo>
                  <a:pt x="1391964" y="0"/>
                </a:moveTo>
                <a:lnTo>
                  <a:pt x="9771032" y="0"/>
                </a:lnTo>
                <a:lnTo>
                  <a:pt x="9888453" y="135555"/>
                </a:lnTo>
                <a:cubicBezTo>
                  <a:pt x="10684687" y="1100367"/>
                  <a:pt x="11162996" y="2337279"/>
                  <a:pt x="11162996" y="3685906"/>
                </a:cubicBezTo>
                <a:cubicBezTo>
                  <a:pt x="11162996" y="4841872"/>
                  <a:pt x="10811585" y="5915762"/>
                  <a:pt x="10209764" y="6806575"/>
                </a:cubicBezTo>
                <a:lnTo>
                  <a:pt x="10184957" y="6841459"/>
                </a:lnTo>
                <a:lnTo>
                  <a:pt x="978039" y="6841459"/>
                </a:lnTo>
                <a:lnTo>
                  <a:pt x="953232" y="6806575"/>
                </a:lnTo>
                <a:cubicBezTo>
                  <a:pt x="351411" y="5915762"/>
                  <a:pt x="0" y="4841872"/>
                  <a:pt x="0" y="3685906"/>
                </a:cubicBezTo>
                <a:cubicBezTo>
                  <a:pt x="0" y="2337279"/>
                  <a:pt x="478309" y="1100367"/>
                  <a:pt x="1274543" y="135555"/>
                </a:cubicBezTo>
                <a:close/>
              </a:path>
            </a:pathLst>
          </a:custGeom>
          <a:solidFill>
            <a:schemeClr val="l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2" name="椭圆 31"/>
          <p:cNvSpPr/>
          <p:nvPr>
            <p:custDataLst>
              <p:tags r:id="rId9"/>
            </p:custDataLst>
          </p:nvPr>
        </p:nvSpPr>
        <p:spPr>
          <a:xfrm>
            <a:off x="1096010" y="818515"/>
            <a:ext cx="776605" cy="777240"/>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3" name="椭圆 32"/>
          <p:cNvSpPr/>
          <p:nvPr>
            <p:custDataLst>
              <p:tags r:id="rId10"/>
            </p:custDataLst>
          </p:nvPr>
        </p:nvSpPr>
        <p:spPr>
          <a:xfrm>
            <a:off x="1340485" y="944245"/>
            <a:ext cx="776605" cy="77724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6" name="椭圆 35"/>
          <p:cNvSpPr/>
          <p:nvPr>
            <p:custDataLst>
              <p:tags r:id="rId11"/>
            </p:custDataLst>
          </p:nvPr>
        </p:nvSpPr>
        <p:spPr>
          <a:xfrm>
            <a:off x="1508125" y="5896610"/>
            <a:ext cx="765175" cy="765175"/>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nvGrpSpPr>
          <p:cNvPr id="2" name="组合 1"/>
          <p:cNvGrpSpPr/>
          <p:nvPr>
            <p:custDataLst>
              <p:tags r:id="rId12"/>
            </p:custDataLst>
          </p:nvPr>
        </p:nvGrpSpPr>
        <p:grpSpPr>
          <a:xfrm>
            <a:off x="10013950" y="4904105"/>
            <a:ext cx="1777365" cy="1687830"/>
            <a:chOff x="14021" y="6063"/>
            <a:chExt cx="4548" cy="4318"/>
          </a:xfrm>
        </p:grpSpPr>
        <p:sp>
          <p:nvSpPr>
            <p:cNvPr id="3" name="椭圆 2"/>
            <p:cNvSpPr/>
            <p:nvPr>
              <p:custDataLst>
                <p:tags r:id="rId13"/>
              </p:custDataLst>
            </p:nvPr>
          </p:nvSpPr>
          <p:spPr>
            <a:xfrm>
              <a:off x="14999" y="6811"/>
              <a:ext cx="3571" cy="3571"/>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6" name="椭圆 5"/>
            <p:cNvSpPr/>
            <p:nvPr>
              <p:custDataLst>
                <p:tags r:id="rId14"/>
              </p:custDataLst>
            </p:nvPr>
          </p:nvSpPr>
          <p:spPr>
            <a:xfrm>
              <a:off x="14021" y="6063"/>
              <a:ext cx="2650" cy="2650"/>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37" name="矩形 36"/>
          <p:cNvSpPr/>
          <p:nvPr>
            <p:custDataLst>
              <p:tags r:id="rId15"/>
            </p:custDataLst>
          </p:nvPr>
        </p:nvSpPr>
        <p:spPr>
          <a:xfrm>
            <a:off x="2690368" y="2191374"/>
            <a:ext cx="6811275"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7" name="Title 6"/>
          <p:cNvSpPr txBox="1"/>
          <p:nvPr>
            <p:custDataLst>
              <p:tags r:id="rId16"/>
            </p:custDataLst>
          </p:nvPr>
        </p:nvSpPr>
        <p:spPr>
          <a:xfrm>
            <a:off x="1523968" y="1066785"/>
            <a:ext cx="9144064" cy="866153"/>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lang="zh-CN" altLang="en-US" sz="1900" b="1" spc="11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大数据安全与隐私保护</a:t>
            </a:r>
            <a:r>
              <a:rPr lang="zh-CN" altLang="en-US" sz="1900" spc="11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：大数据安全和隐私保护是当前计算机网络信息安全领域中的一项关键问题。</a:t>
            </a:r>
            <a:endParaRPr lang="zh-CN" altLang="en-US" sz="1900" spc="11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9" name="表格 8"/>
          <p:cNvGraphicFramePr/>
          <p:nvPr>
            <p:custDataLst>
              <p:tags r:id="rId17"/>
            </p:custDataLst>
          </p:nvPr>
        </p:nvGraphicFramePr>
        <p:xfrm>
          <a:off x="1705610" y="2670825"/>
          <a:ext cx="8780780" cy="2992120"/>
        </p:xfrm>
        <a:graphic>
          <a:graphicData uri="http://schemas.openxmlformats.org/drawingml/2006/table">
            <a:tbl>
              <a:tblPr/>
              <a:tblGrid>
                <a:gridCol w="1692910"/>
                <a:gridCol w="7087870"/>
              </a:tblGrid>
              <a:tr h="335280">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cs typeface="微软雅黑" panose="020B0503020204020204" charset="-122"/>
                        </a:rPr>
                        <a:t>问题</a:t>
                      </a:r>
                      <a:r>
                        <a:rPr lang="en-US" altLang="zh-CN" sz="1400" b="1" spc="120">
                          <a:solidFill>
                            <a:srgbClr val="FFFFFF"/>
                          </a:solidFill>
                          <a:latin typeface="微软雅黑" panose="020B0503020204020204" charset="-122"/>
                          <a:ea typeface="微软雅黑" panose="020B0503020204020204" charset="-122"/>
                          <a:cs typeface="微软雅黑" panose="020B0503020204020204" charset="-122"/>
                        </a:rPr>
                        <a:t>/</a:t>
                      </a:r>
                      <a:r>
                        <a:rPr lang="zh-CN" altLang="en-US" sz="1400" b="1" spc="120">
                          <a:solidFill>
                            <a:srgbClr val="FFFFFF"/>
                          </a:solidFill>
                          <a:latin typeface="微软雅黑" panose="020B0503020204020204" charset="-122"/>
                          <a:ea typeface="微软雅黑" panose="020B0503020204020204" charset="-122"/>
                          <a:cs typeface="微软雅黑" panose="020B0503020204020204" charset="-122"/>
                        </a:rPr>
                        <a:t>挑战</a:t>
                      </a:r>
                      <a:endParaRPr lang="zh-CN" altLang="en-US" sz="1400" b="1" spc="120">
                        <a:solidFill>
                          <a:srgbClr val="FFFFFF"/>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a:noFill/>
                    </a:lnR>
                    <a:lnT>
                      <a:noFill/>
                    </a:lnT>
                    <a:lnB>
                      <a:noFill/>
                    </a:lnB>
                    <a:solidFill>
                      <a:srgbClr val="E29A9A"/>
                    </a:solidFill>
                  </a:tcPr>
                </a:tc>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解决方案</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DFBBB3"/>
                    </a:solidFill>
                  </a:tcPr>
                </a:tc>
              </a:tr>
              <a:tr h="29527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数据泄露</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采用数据加密和访问控制等技术，限制和防止数据的未经授权访问和泄露。</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9527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数据篡改</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采用数字签名和数据完整性校验等技术，确保数据在传输和存储过程中的完整性。</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9527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隐私泄露</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采用数据脱敏和隐私保护算法等技术，保护个人隐私和敏感信息的安全。</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9527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数据共享</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制定数据共享政策和协议，明确数据共享的目的和范围，保护数据的机密性和合法性。</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9527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数据存储</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采用数据备份和灾难恢复等技术，防止数据在存储过程中的丢失和损坏。</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9464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数据治理</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建立数据管理策略和规范，确保数据的质量、一致性和可信度。</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9527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隐私法律和规定</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遵守相关的隐私法律和规定，保护用户隐私和敏感信息的合法使用。</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9527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数据安全意识</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加强员工和用户的安全意识教育，提高对大数据安全和隐私保护的认识和意识。</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9527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技术创新</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w="19050">
                      <a:solidFill>
                        <a:srgbClr val="595959"/>
                      </a:solidFill>
                      <a:prstDash val="solid"/>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研发和应用新的安全和隐私保护技术，提高大数据安全和隐私保护的水平。</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w="19050">
                      <a:solidFill>
                        <a:srgbClr val="595959"/>
                      </a:solidFill>
                      <a:prstDash val="solid"/>
                    </a:lnB>
                    <a:solidFill>
                      <a:srgbClr val="FFFFFF"/>
                    </a:solidFill>
                  </a:tcPr>
                </a:tc>
              </a:tr>
            </a:tbl>
          </a:graphicData>
        </a:graphic>
      </p:graphicFrame>
    </p:spTree>
    <p:custDataLst>
      <p:tags r:id="rId18"/>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16" name="直接连接符 15"/>
          <p:cNvCxnSpPr/>
          <p:nvPr>
            <p:custDataLst>
              <p:tags r:id="rId1"/>
            </p:custDataLst>
          </p:nvPr>
        </p:nvCxnSpPr>
        <p:spPr>
          <a:xfrm>
            <a:off x="5402580" y="2887980"/>
            <a:ext cx="0" cy="1082040"/>
          </a:xfrm>
          <a:prstGeom prst="line">
            <a:avLst/>
          </a:prstGeom>
          <a:ln>
            <a:solidFill>
              <a:schemeClr val="accent1"/>
            </a:solidFill>
          </a:ln>
        </p:spPr>
        <p:style>
          <a:lnRef idx="1">
            <a:srgbClr val="4472C4"/>
          </a:lnRef>
          <a:fillRef idx="0">
            <a:srgbClr val="4472C4"/>
          </a:fillRef>
          <a:effectRef idx="0">
            <a:srgbClr val="4472C4"/>
          </a:effectRef>
          <a:fontRef idx="minor">
            <a:sysClr val="windowText" lastClr="000000"/>
          </a:fontRef>
        </p:style>
      </p:cxnSp>
      <p:sp>
        <p:nvSpPr>
          <p:cNvPr id="7" name="TextBox 2"/>
          <p:cNvSpPr txBox="1"/>
          <p:nvPr>
            <p:custDataLst>
              <p:tags r:id="rId2"/>
            </p:custDataLst>
          </p:nvPr>
        </p:nvSpPr>
        <p:spPr>
          <a:xfrm>
            <a:off x="3503930" y="2748915"/>
            <a:ext cx="1684655" cy="1360170"/>
          </a:xfrm>
          <a:prstGeom prst="rect">
            <a:avLst/>
          </a:prstGeom>
          <a:noFill/>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algn="ctr" defTabSz="914400" fontAlgn="auto">
              <a:lnSpc>
                <a:spcPct val="100000"/>
              </a:lnSpc>
              <a:spcBef>
                <a:spcPts val="0"/>
              </a:spcBef>
              <a:spcAft>
                <a:spcPts val="0"/>
              </a:spcAft>
              <a:buClrTx/>
              <a:buSzTx/>
              <a:buFontTx/>
            </a:pPr>
            <a:r>
              <a:rPr lang="en-US" altLang="zh-CN" sz="8000" b="1" spc="200">
                <a:solidFill>
                  <a:schemeClr val="accent1"/>
                </a:solidFill>
                <a:latin typeface="Arial" panose="020B0604020202020204" pitchFamily="34" charset="0"/>
                <a:ea typeface="微软雅黑" panose="020B0503020204020204" charset="-122"/>
                <a:cs typeface="Arial" panose="020B0604020202020204" pitchFamily="34" charset="0"/>
                <a:sym typeface="+mn-lt"/>
              </a:rPr>
              <a:t>03</a:t>
            </a:r>
            <a:endParaRPr lang="en-US" altLang="zh-CN" sz="8000" b="1" spc="200">
              <a:solidFill>
                <a:schemeClr val="accent1"/>
              </a:solidFill>
              <a:latin typeface="Arial" panose="020B0604020202020204" pitchFamily="34" charset="0"/>
              <a:ea typeface="微软雅黑" panose="020B0503020204020204" charset="-122"/>
              <a:cs typeface="Arial" panose="020B0604020202020204" pitchFamily="34" charset="0"/>
              <a:sym typeface="+mn-lt"/>
            </a:endParaRPr>
          </a:p>
        </p:txBody>
      </p:sp>
      <p:sp>
        <p:nvSpPr>
          <p:cNvPr id="3" name="标题 1"/>
          <p:cNvSpPr>
            <a:spLocks noGrp="1"/>
          </p:cNvSpPr>
          <p:nvPr>
            <p:custDataLst>
              <p:tags r:id="rId3"/>
            </p:custDataLst>
          </p:nvPr>
        </p:nvSpPr>
        <p:spPr>
          <a:xfrm>
            <a:off x="5712460" y="2888298"/>
            <a:ext cx="5598140" cy="1081405"/>
          </a:xfrm>
          <a:prstGeom prst="rect">
            <a:avLst/>
          </a:prstGeom>
        </p:spPr>
        <p:txBody>
          <a:bodyPr vert="horz" wrap="square" lIns="91440" tIns="45720" rIns="91440" bIns="45720" rtlCol="0" anchor="ctr" anchorCtr="0">
            <a:normAutofit fontScale="90000"/>
          </a:bodyPr>
          <a:lstStyle>
            <a:lvl1pPr marL="0" marR="0" indent="0" algn="l"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u="none" strike="noStrike" kern="1200" cap="none" spc="500" normalizeH="0">
                <a:solidFill>
                  <a:schemeClr val="tx1">
                    <a:lumMod val="85000"/>
                    <a:lumOff val="15000"/>
                  </a:schemeClr>
                </a:solidFill>
                <a:uFillTx/>
                <a:latin typeface="Arial" panose="020B0604020202020204" pitchFamily="34" charset="0"/>
                <a:ea typeface="汉仪旗黑-85S" panose="00020600040101010101" pitchFamily="18" charset="-122"/>
                <a:cs typeface="+mj-cs"/>
              </a:defRPr>
            </a:lvl1pPr>
          </a:lstStyle>
          <a:p>
            <a:pPr marL="0" indent="0" algn="l">
              <a:lnSpc>
                <a:spcPct val="100000"/>
              </a:lnSpc>
              <a:spcBef>
                <a:spcPts val="0"/>
              </a:spcBef>
              <a:spcAft>
                <a:spcPts val="0"/>
              </a:spcAft>
              <a:buSzPct val="100000"/>
              <a:buNone/>
            </a:pPr>
            <a:r>
              <a:rPr kumimoji="1" lang="en-US" altLang="zh-CN" sz="3200" spc="310">
                <a:solidFill>
                  <a:schemeClr val="tx1"/>
                </a:solidFill>
                <a:latin typeface="微软雅黑" panose="020B0503020204020204" charset="-122"/>
                <a:ea typeface="微软雅黑" panose="020B0503020204020204" charset="-122"/>
                <a:sym typeface="+mn-ea"/>
              </a:rPr>
              <a:t>计算机网络信息安全威胁分析</a:t>
            </a:r>
            <a:endParaRPr kumimoji="1" lang="en-US" altLang="zh-CN" sz="3200" spc="310">
              <a:solidFill>
                <a:schemeClr val="tx1"/>
              </a:solidFill>
              <a:latin typeface="微软雅黑" panose="020B0503020204020204" charset="-122"/>
              <a:ea typeface="微软雅黑" panose="020B0503020204020204" charset="-122"/>
              <a:sym typeface="+mn-ea"/>
            </a:endParaRPr>
          </a:p>
        </p:txBody>
      </p:sp>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2" name="图片 11"/>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0" name="图片 9"/>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30" name="矩形 29"/>
          <p:cNvSpPr/>
          <p:nvPr>
            <p:custDataLst>
              <p:tags r:id="rId7"/>
            </p:custDataLst>
          </p:nvPr>
        </p:nvSpPr>
        <p:spPr>
          <a:xfrm>
            <a:off x="0" y="-1270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1" name="任意多边形: 形状 11"/>
          <p:cNvSpPr/>
          <p:nvPr>
            <p:custDataLst>
              <p:tags r:id="rId8"/>
            </p:custDataLst>
          </p:nvPr>
        </p:nvSpPr>
        <p:spPr>
          <a:xfrm>
            <a:off x="707390" y="-12700"/>
            <a:ext cx="11163300" cy="6858000"/>
          </a:xfrm>
          <a:custGeom>
            <a:avLst/>
            <a:gdLst>
              <a:gd name="connsiteX0" fmla="*/ 1391964 w 11162996"/>
              <a:gd name="connsiteY0" fmla="*/ 0 h 6841459"/>
              <a:gd name="connsiteX1" fmla="*/ 9771032 w 11162996"/>
              <a:gd name="connsiteY1" fmla="*/ 0 h 6841459"/>
              <a:gd name="connsiteX2" fmla="*/ 9888453 w 11162996"/>
              <a:gd name="connsiteY2" fmla="*/ 135555 h 6841459"/>
              <a:gd name="connsiteX3" fmla="*/ 11162996 w 11162996"/>
              <a:gd name="connsiteY3" fmla="*/ 3685906 h 6841459"/>
              <a:gd name="connsiteX4" fmla="*/ 10209764 w 11162996"/>
              <a:gd name="connsiteY4" fmla="*/ 6806575 h 6841459"/>
              <a:gd name="connsiteX5" fmla="*/ 10184957 w 11162996"/>
              <a:gd name="connsiteY5" fmla="*/ 6841459 h 6841459"/>
              <a:gd name="connsiteX6" fmla="*/ 978039 w 11162996"/>
              <a:gd name="connsiteY6" fmla="*/ 6841459 h 6841459"/>
              <a:gd name="connsiteX7" fmla="*/ 953232 w 11162996"/>
              <a:gd name="connsiteY7" fmla="*/ 6806575 h 6841459"/>
              <a:gd name="connsiteX8" fmla="*/ 0 w 11162996"/>
              <a:gd name="connsiteY8" fmla="*/ 3685906 h 6841459"/>
              <a:gd name="connsiteX9" fmla="*/ 1274543 w 11162996"/>
              <a:gd name="connsiteY9" fmla="*/ 135555 h 684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62996" h="6841459">
                <a:moveTo>
                  <a:pt x="1391964" y="0"/>
                </a:moveTo>
                <a:lnTo>
                  <a:pt x="9771032" y="0"/>
                </a:lnTo>
                <a:lnTo>
                  <a:pt x="9888453" y="135555"/>
                </a:lnTo>
                <a:cubicBezTo>
                  <a:pt x="10684687" y="1100367"/>
                  <a:pt x="11162996" y="2337279"/>
                  <a:pt x="11162996" y="3685906"/>
                </a:cubicBezTo>
                <a:cubicBezTo>
                  <a:pt x="11162996" y="4841872"/>
                  <a:pt x="10811585" y="5915762"/>
                  <a:pt x="10209764" y="6806575"/>
                </a:cubicBezTo>
                <a:lnTo>
                  <a:pt x="10184957" y="6841459"/>
                </a:lnTo>
                <a:lnTo>
                  <a:pt x="978039" y="6841459"/>
                </a:lnTo>
                <a:lnTo>
                  <a:pt x="953232" y="6806575"/>
                </a:lnTo>
                <a:cubicBezTo>
                  <a:pt x="351411" y="5915762"/>
                  <a:pt x="0" y="4841872"/>
                  <a:pt x="0" y="3685906"/>
                </a:cubicBezTo>
                <a:cubicBezTo>
                  <a:pt x="0" y="2337279"/>
                  <a:pt x="478309" y="1100367"/>
                  <a:pt x="1274543" y="135555"/>
                </a:cubicBezTo>
                <a:close/>
              </a:path>
            </a:pathLst>
          </a:custGeom>
          <a:solidFill>
            <a:schemeClr val="l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2" name="椭圆 31"/>
          <p:cNvSpPr/>
          <p:nvPr>
            <p:custDataLst>
              <p:tags r:id="rId9"/>
            </p:custDataLst>
          </p:nvPr>
        </p:nvSpPr>
        <p:spPr>
          <a:xfrm>
            <a:off x="1096010" y="818515"/>
            <a:ext cx="776605" cy="777240"/>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3" name="椭圆 32"/>
          <p:cNvSpPr/>
          <p:nvPr>
            <p:custDataLst>
              <p:tags r:id="rId10"/>
            </p:custDataLst>
          </p:nvPr>
        </p:nvSpPr>
        <p:spPr>
          <a:xfrm>
            <a:off x="1340485" y="944245"/>
            <a:ext cx="776605" cy="77724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6" name="椭圆 35"/>
          <p:cNvSpPr/>
          <p:nvPr>
            <p:custDataLst>
              <p:tags r:id="rId11"/>
            </p:custDataLst>
          </p:nvPr>
        </p:nvSpPr>
        <p:spPr>
          <a:xfrm>
            <a:off x="1508125" y="5896610"/>
            <a:ext cx="765175" cy="765175"/>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nvGrpSpPr>
          <p:cNvPr id="4" name="组合 3"/>
          <p:cNvGrpSpPr/>
          <p:nvPr>
            <p:custDataLst>
              <p:tags r:id="rId12"/>
            </p:custDataLst>
          </p:nvPr>
        </p:nvGrpSpPr>
        <p:grpSpPr>
          <a:xfrm>
            <a:off x="10013950" y="4904105"/>
            <a:ext cx="1777365" cy="1687830"/>
            <a:chOff x="14021" y="6063"/>
            <a:chExt cx="4548" cy="4318"/>
          </a:xfrm>
        </p:grpSpPr>
        <p:sp>
          <p:nvSpPr>
            <p:cNvPr id="5" name="椭圆 4"/>
            <p:cNvSpPr/>
            <p:nvPr>
              <p:custDataLst>
                <p:tags r:id="rId13"/>
              </p:custDataLst>
            </p:nvPr>
          </p:nvSpPr>
          <p:spPr>
            <a:xfrm>
              <a:off x="14999" y="6811"/>
              <a:ext cx="3571" cy="3571"/>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 name="椭圆 7"/>
            <p:cNvSpPr/>
            <p:nvPr>
              <p:custDataLst>
                <p:tags r:id="rId14"/>
              </p:custDataLst>
            </p:nvPr>
          </p:nvSpPr>
          <p:spPr>
            <a:xfrm>
              <a:off x="14021" y="6063"/>
              <a:ext cx="2650" cy="2650"/>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37" name="矩形 36"/>
          <p:cNvSpPr/>
          <p:nvPr>
            <p:custDataLst>
              <p:tags r:id="rId15"/>
            </p:custDataLst>
          </p:nvPr>
        </p:nvSpPr>
        <p:spPr>
          <a:xfrm>
            <a:off x="2690368" y="2101712"/>
            <a:ext cx="6811275"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16"/>
            </p:custDataLst>
          </p:nvPr>
        </p:nvSpPr>
        <p:spPr>
          <a:xfrm>
            <a:off x="1523968" y="1066785"/>
            <a:ext cx="9144064" cy="776491"/>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00000"/>
              </a:lnSpc>
              <a:spcBef>
                <a:spcPts val="0"/>
              </a:spcBef>
              <a:spcAft>
                <a:spcPts val="800"/>
              </a:spcAft>
              <a:buSzPct val="100000"/>
              <a:buNone/>
            </a:pPr>
            <a:r>
              <a:rPr lang="zh-CN" altLang="en-US" sz="4000" spc="3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常见安全威胁类型</a:t>
            </a:r>
            <a:endParaRPr lang="zh-CN" altLang="en-US" sz="4000" spc="3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9" name="表格 8"/>
          <p:cNvGraphicFramePr/>
          <p:nvPr>
            <p:custDataLst>
              <p:tags r:id="rId17"/>
            </p:custDataLst>
          </p:nvPr>
        </p:nvGraphicFramePr>
        <p:xfrm>
          <a:off x="1640841" y="2603769"/>
          <a:ext cx="8910320" cy="3036570"/>
        </p:xfrm>
        <a:graphic>
          <a:graphicData uri="http://schemas.openxmlformats.org/drawingml/2006/table">
            <a:tbl>
              <a:tblPr/>
              <a:tblGrid>
                <a:gridCol w="1640840"/>
                <a:gridCol w="7269480"/>
              </a:tblGrid>
              <a:tr h="340360">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威胁类型</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404040"/>
                    </a:solidFill>
                  </a:tcPr>
                </a:tc>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描述</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C9393A"/>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网络攻击</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包括黑客攻击、拒绝服务攻击、漏洞利用、僵尸网络等方式，对网络进行非法入侵和破坏。</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恶意软件</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包括病毒、木马、蠕虫、间谍软件等恶意软件，对计算机系统和数据进行破坏和窃取。</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9908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数据泄露</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指未经授权的披露和泄露敏感信息和机密数据，包括个人信息、商业机密等。</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社会工程</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通过欺骗和诱导等手段，获取用户的个人信息和密码，进行网络诈骗和欺诈活动。</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身份盗窃</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盗取他人的身份信息和账号密码，冒充他人进行非法活动和利用他人的财产。</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网络钓鱼</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通过伪装成合法机构或个人，在网络上诱骗用户提供个人信息和账户密码。</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9908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无线网络攻击</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利用无线网络的安全漏洞和弱点，对无线网络进行攻击和入侵。</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物联网安全威胁</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指物联网设备和系统面临的安全威胁，包括设备漏洞、通信安全等问题。</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云计算安全威胁</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w="19050">
                      <a:solidFill>
                        <a:srgbClr val="C9393A"/>
                      </a:solidFill>
                      <a:prstDash val="solid"/>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指云计算环境中的安全威胁和风险，包括数据隐私、云服务提供商的安全等问题。</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w="19050">
                      <a:solidFill>
                        <a:srgbClr val="C9393A"/>
                      </a:solidFill>
                      <a:prstDash val="solid"/>
                    </a:lnB>
                    <a:solidFill>
                      <a:srgbClr val="FFFFFF"/>
                    </a:solidFill>
                  </a:tcPr>
                </a:tc>
              </a:tr>
            </a:tbl>
          </a:graphicData>
        </a:graphic>
      </p:graphicFrame>
    </p:spTree>
    <p:custDataLst>
      <p:tags r:id="rId18"/>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2" name="图片 11"/>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0" name="图片 9"/>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30" name="矩形 29"/>
          <p:cNvSpPr/>
          <p:nvPr>
            <p:custDataLst>
              <p:tags r:id="rId7"/>
            </p:custDataLst>
          </p:nvPr>
        </p:nvSpPr>
        <p:spPr>
          <a:xfrm>
            <a:off x="0" y="-1270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1" name="任意多边形: 形状 11"/>
          <p:cNvSpPr/>
          <p:nvPr>
            <p:custDataLst>
              <p:tags r:id="rId8"/>
            </p:custDataLst>
          </p:nvPr>
        </p:nvSpPr>
        <p:spPr>
          <a:xfrm>
            <a:off x="707390" y="-12700"/>
            <a:ext cx="11163300" cy="6858000"/>
          </a:xfrm>
          <a:custGeom>
            <a:avLst/>
            <a:gdLst>
              <a:gd name="connsiteX0" fmla="*/ 1391964 w 11162996"/>
              <a:gd name="connsiteY0" fmla="*/ 0 h 6841459"/>
              <a:gd name="connsiteX1" fmla="*/ 9771032 w 11162996"/>
              <a:gd name="connsiteY1" fmla="*/ 0 h 6841459"/>
              <a:gd name="connsiteX2" fmla="*/ 9888453 w 11162996"/>
              <a:gd name="connsiteY2" fmla="*/ 135555 h 6841459"/>
              <a:gd name="connsiteX3" fmla="*/ 11162996 w 11162996"/>
              <a:gd name="connsiteY3" fmla="*/ 3685906 h 6841459"/>
              <a:gd name="connsiteX4" fmla="*/ 10209764 w 11162996"/>
              <a:gd name="connsiteY4" fmla="*/ 6806575 h 6841459"/>
              <a:gd name="connsiteX5" fmla="*/ 10184957 w 11162996"/>
              <a:gd name="connsiteY5" fmla="*/ 6841459 h 6841459"/>
              <a:gd name="connsiteX6" fmla="*/ 978039 w 11162996"/>
              <a:gd name="connsiteY6" fmla="*/ 6841459 h 6841459"/>
              <a:gd name="connsiteX7" fmla="*/ 953232 w 11162996"/>
              <a:gd name="connsiteY7" fmla="*/ 6806575 h 6841459"/>
              <a:gd name="connsiteX8" fmla="*/ 0 w 11162996"/>
              <a:gd name="connsiteY8" fmla="*/ 3685906 h 6841459"/>
              <a:gd name="connsiteX9" fmla="*/ 1274543 w 11162996"/>
              <a:gd name="connsiteY9" fmla="*/ 135555 h 684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62996" h="6841459">
                <a:moveTo>
                  <a:pt x="1391964" y="0"/>
                </a:moveTo>
                <a:lnTo>
                  <a:pt x="9771032" y="0"/>
                </a:lnTo>
                <a:lnTo>
                  <a:pt x="9888453" y="135555"/>
                </a:lnTo>
                <a:cubicBezTo>
                  <a:pt x="10684687" y="1100367"/>
                  <a:pt x="11162996" y="2337279"/>
                  <a:pt x="11162996" y="3685906"/>
                </a:cubicBezTo>
                <a:cubicBezTo>
                  <a:pt x="11162996" y="4841872"/>
                  <a:pt x="10811585" y="5915762"/>
                  <a:pt x="10209764" y="6806575"/>
                </a:cubicBezTo>
                <a:lnTo>
                  <a:pt x="10184957" y="6841459"/>
                </a:lnTo>
                <a:lnTo>
                  <a:pt x="978039" y="6841459"/>
                </a:lnTo>
                <a:lnTo>
                  <a:pt x="953232" y="6806575"/>
                </a:lnTo>
                <a:cubicBezTo>
                  <a:pt x="351411" y="5915762"/>
                  <a:pt x="0" y="4841872"/>
                  <a:pt x="0" y="3685906"/>
                </a:cubicBezTo>
                <a:cubicBezTo>
                  <a:pt x="0" y="2337279"/>
                  <a:pt x="478309" y="1100367"/>
                  <a:pt x="1274543" y="135555"/>
                </a:cubicBezTo>
                <a:close/>
              </a:path>
            </a:pathLst>
          </a:custGeom>
          <a:solidFill>
            <a:schemeClr val="l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2" name="椭圆 31"/>
          <p:cNvSpPr/>
          <p:nvPr>
            <p:custDataLst>
              <p:tags r:id="rId9"/>
            </p:custDataLst>
          </p:nvPr>
        </p:nvSpPr>
        <p:spPr>
          <a:xfrm>
            <a:off x="1096010" y="818515"/>
            <a:ext cx="776605" cy="777240"/>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3" name="椭圆 32"/>
          <p:cNvSpPr/>
          <p:nvPr>
            <p:custDataLst>
              <p:tags r:id="rId10"/>
            </p:custDataLst>
          </p:nvPr>
        </p:nvSpPr>
        <p:spPr>
          <a:xfrm>
            <a:off x="1340485" y="944245"/>
            <a:ext cx="776605" cy="77724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6" name="椭圆 35"/>
          <p:cNvSpPr/>
          <p:nvPr>
            <p:custDataLst>
              <p:tags r:id="rId11"/>
            </p:custDataLst>
          </p:nvPr>
        </p:nvSpPr>
        <p:spPr>
          <a:xfrm>
            <a:off x="1508125" y="5896610"/>
            <a:ext cx="765175" cy="765175"/>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nvGrpSpPr>
          <p:cNvPr id="4" name="组合 3"/>
          <p:cNvGrpSpPr/>
          <p:nvPr>
            <p:custDataLst>
              <p:tags r:id="rId12"/>
            </p:custDataLst>
          </p:nvPr>
        </p:nvGrpSpPr>
        <p:grpSpPr>
          <a:xfrm>
            <a:off x="10013950" y="4904105"/>
            <a:ext cx="1777365" cy="1687830"/>
            <a:chOff x="14021" y="6063"/>
            <a:chExt cx="4548" cy="4318"/>
          </a:xfrm>
        </p:grpSpPr>
        <p:sp>
          <p:nvSpPr>
            <p:cNvPr id="5" name="椭圆 4"/>
            <p:cNvSpPr/>
            <p:nvPr>
              <p:custDataLst>
                <p:tags r:id="rId13"/>
              </p:custDataLst>
            </p:nvPr>
          </p:nvSpPr>
          <p:spPr>
            <a:xfrm>
              <a:off x="14999" y="6811"/>
              <a:ext cx="3571" cy="3571"/>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 name="椭圆 7"/>
            <p:cNvSpPr/>
            <p:nvPr>
              <p:custDataLst>
                <p:tags r:id="rId14"/>
              </p:custDataLst>
            </p:nvPr>
          </p:nvSpPr>
          <p:spPr>
            <a:xfrm>
              <a:off x="14021" y="6063"/>
              <a:ext cx="2650" cy="2650"/>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37" name="矩形 36"/>
          <p:cNvSpPr/>
          <p:nvPr>
            <p:custDataLst>
              <p:tags r:id="rId15"/>
            </p:custDataLst>
          </p:nvPr>
        </p:nvSpPr>
        <p:spPr>
          <a:xfrm>
            <a:off x="2690368" y="2101712"/>
            <a:ext cx="6811275"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16"/>
            </p:custDataLst>
          </p:nvPr>
        </p:nvSpPr>
        <p:spPr>
          <a:xfrm>
            <a:off x="1523968" y="1066785"/>
            <a:ext cx="9144064" cy="776491"/>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00000"/>
              </a:lnSpc>
              <a:spcBef>
                <a:spcPts val="0"/>
              </a:spcBef>
              <a:spcAft>
                <a:spcPts val="800"/>
              </a:spcAft>
              <a:buSzPct val="100000"/>
              <a:buNone/>
            </a:pPr>
            <a:r>
              <a:rPr lang="zh-CN" altLang="en-US" sz="4000" spc="3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大数据对计算机网络安全威胁的影响</a:t>
            </a:r>
            <a:endParaRPr lang="zh-CN" altLang="en-US" sz="4000" spc="3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9" name="表格 8"/>
          <p:cNvGraphicFramePr/>
          <p:nvPr>
            <p:custDataLst>
              <p:tags r:id="rId17"/>
            </p:custDataLst>
          </p:nvPr>
        </p:nvGraphicFramePr>
        <p:xfrm>
          <a:off x="1557020" y="2603769"/>
          <a:ext cx="9077960" cy="3036570"/>
        </p:xfrm>
        <a:graphic>
          <a:graphicData uri="http://schemas.openxmlformats.org/drawingml/2006/table">
            <a:tbl>
              <a:tblPr/>
              <a:tblGrid>
                <a:gridCol w="1440815"/>
                <a:gridCol w="7637145"/>
              </a:tblGrid>
              <a:tr h="340360">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影响因素</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C9393A"/>
                    </a:solidFill>
                  </a:tcPr>
                </a:tc>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描述</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C84D28"/>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数据规模</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大数据带来了海量数据的处理和存储需求，增加了网络的负载和压力。</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数据传输</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大数据的传输需要更高的带宽和更快的传输速度，对网络的传输能力提出了更高要求。</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9908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数据隐私</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大数据中包含大量的个人隐私和敏感信息，泄露和篡改将对用户造成严重影响。</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数据安全</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大数据面临更多的安全威胁和风险，包括网络攻击、数据泄露、恶意软件等。</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数据分析</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大数据的分析需要更强的计算能力和算法支持，对计算资源和算法的要求更高。</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数据共享</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大数据的共享和开放将增加数据的传播和使用范围，也带来了数据安全和隐私保护的挑战。</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9908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网络管理</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大数据的应用和分析需要更复杂和精细的网络管理和监控，提高了网络管理的难度。</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网络安全策略</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大数据的应用和分析需要制定更全面和有效的网络安全策略和措施，确保网络的安全和可靠性。</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用户行为</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w="19050">
                      <a:solidFill>
                        <a:srgbClr val="595959"/>
                      </a:solidFill>
                      <a:prstDash val="solid"/>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大数据的分析和挖掘将揭示用户的行为和偏好，对用户的隐私和权益提出了更高要求。</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w="19050">
                      <a:solidFill>
                        <a:srgbClr val="595959"/>
                      </a:solidFill>
                      <a:prstDash val="solid"/>
                    </a:lnB>
                    <a:solidFill>
                      <a:srgbClr val="FFFFFF"/>
                    </a:solidFill>
                  </a:tcPr>
                </a:tc>
              </a:tr>
            </a:tbl>
          </a:graphicData>
        </a:graphic>
      </p:graphicFrame>
    </p:spTree>
    <p:custDataLst>
      <p:tags r:id="rId18"/>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8" name="图片 7"/>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5" name="图片 4"/>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11" name="Title 6"/>
          <p:cNvSpPr txBox="1"/>
          <p:nvPr>
            <p:custDataLst>
              <p:tags r:id="rId7"/>
            </p:custDataLst>
          </p:nvPr>
        </p:nvSpPr>
        <p:spPr>
          <a:xfrm>
            <a:off x="609605" y="609605"/>
            <a:ext cx="10972876" cy="7620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00000"/>
              </a:lnSpc>
              <a:spcBef>
                <a:spcPts val="0"/>
              </a:spcBef>
              <a:spcAft>
                <a:spcPts val="800"/>
              </a:spcAft>
              <a:buSzPct val="100000"/>
              <a:buNone/>
            </a:pPr>
            <a:r>
              <a:rPr lang="zh-CN" altLang="en-US" sz="3600" spc="2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安全威胁分析与评估方法</a:t>
            </a:r>
            <a:endParaRPr lang="zh-CN" altLang="en-US" sz="3600" spc="2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002073" y="1677061"/>
          <a:ext cx="10187940" cy="4570730"/>
        </p:xfrm>
        <a:graphic>
          <a:graphicData uri="http://schemas.openxmlformats.org/drawingml/2006/table">
            <a:tbl>
              <a:tblPr/>
              <a:tblGrid>
                <a:gridCol w="1772285"/>
                <a:gridCol w="8415655"/>
              </a:tblGrid>
              <a:tr h="490220">
                <a:tc>
                  <a:txBody>
                    <a:bodyPr/>
                    <a:p>
                      <a:pPr indent="0" algn="ctr">
                        <a:lnSpc>
                          <a:spcPct val="120000"/>
                        </a:lnSpc>
                        <a:spcBef>
                          <a:spcPts val="0"/>
                        </a:spcBef>
                        <a:spcAft>
                          <a:spcPts val="0"/>
                        </a:spcAft>
                      </a:pPr>
                      <a:r>
                        <a:rPr lang="zh-CN" sz="1500" b="1" spc="120">
                          <a:solidFill>
                            <a:srgbClr val="C9393A"/>
                          </a:solidFill>
                          <a:latin typeface="微软雅黑" panose="020B0503020204020204" charset="-122"/>
                          <a:ea typeface="微软雅黑" panose="020B0503020204020204" charset="-122"/>
                        </a:rPr>
                        <a:t>方法</a:t>
                      </a:r>
                      <a:endParaRPr lang="zh-CN" sz="1500" b="1"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w="19050">
                      <a:solidFill>
                        <a:srgbClr val="C9393A"/>
                      </a:solidFill>
                      <a:prstDash val="solid"/>
                    </a:lnT>
                    <a:lnB w="19050">
                      <a:solidFill>
                        <a:srgbClr val="C9393A"/>
                      </a:solidFill>
                      <a:prstDash val="solid"/>
                    </a:lnB>
                    <a:solidFill>
                      <a:srgbClr val="FFFFFF"/>
                    </a:solidFill>
                  </a:tcPr>
                </a:tc>
                <a:tc>
                  <a:txBody>
                    <a:bodyPr/>
                    <a:p>
                      <a:pPr indent="0" algn="ctr">
                        <a:lnSpc>
                          <a:spcPct val="120000"/>
                        </a:lnSpc>
                        <a:spcBef>
                          <a:spcPts val="0"/>
                        </a:spcBef>
                        <a:spcAft>
                          <a:spcPts val="0"/>
                        </a:spcAft>
                      </a:pPr>
                      <a:r>
                        <a:rPr lang="zh-CN" sz="1500" b="1" spc="120">
                          <a:solidFill>
                            <a:srgbClr val="C9393A"/>
                          </a:solidFill>
                          <a:latin typeface="微软雅黑" panose="020B0503020204020204" charset="-122"/>
                          <a:ea typeface="微软雅黑" panose="020B0503020204020204" charset="-122"/>
                        </a:rPr>
                        <a:t>描述</a:t>
                      </a:r>
                      <a:endParaRPr lang="zh-CN" sz="1500" b="1"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w="19050">
                      <a:solidFill>
                        <a:srgbClr val="C9393A"/>
                      </a:solidFill>
                      <a:prstDash val="solid"/>
                    </a:lnT>
                    <a:lnB w="19050">
                      <a:solidFill>
                        <a:srgbClr val="C9393A"/>
                      </a:solidFill>
                      <a:prstDash val="solid"/>
                    </a:lnB>
                    <a:solidFill>
                      <a:srgbClr val="FFFFFF"/>
                    </a:solidFill>
                  </a:tcPr>
                </a:tc>
              </a:tr>
              <a:tr h="453390">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威胁建模</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w="19050">
                      <a:solidFill>
                        <a:srgbClr val="C9393A"/>
                      </a:solidFill>
                      <a:prstDash val="solid"/>
                    </a:lnT>
                    <a:lnB>
                      <a:noFill/>
                    </a:lnB>
                    <a:solidFill>
                      <a:srgbClr val="FFFFFF"/>
                    </a:solidFill>
                  </a:tcPr>
                </a:tc>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基于威胁情报和攻击模式，对网络中的安全威胁进行建模和分析，为安全策略提供科学依据。</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w="19050">
                      <a:solidFill>
                        <a:srgbClr val="C9393A"/>
                      </a:solidFill>
                      <a:prstDash val="solid"/>
                    </a:lnT>
                    <a:lnB>
                      <a:noFill/>
                    </a:lnB>
                    <a:solidFill>
                      <a:srgbClr val="FFFFFF"/>
                    </a:solidFill>
                  </a:tcPr>
                </a:tc>
              </a:tr>
              <a:tr h="453390">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风险评估</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4D6D7"/>
                    </a:solidFill>
                  </a:tcPr>
                </a:tc>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通过对网络中的漏洞和威胁进行评估和分析，确定网络安全风险和潜在威胁。</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4D6D7"/>
                    </a:solidFill>
                  </a:tcPr>
                </a:tc>
              </a:tr>
              <a:tr h="453390">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漏洞扫描</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FFFFF"/>
                    </a:solidFill>
                  </a:tcPr>
                </a:tc>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通过对网络设备和系统进行扫描和检测，发现和修复网络中的漏洞和弱点。</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FFFFF"/>
                    </a:solidFill>
                  </a:tcPr>
                </a:tc>
              </a:tr>
              <a:tr h="453390">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入侵检测</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4D6D7"/>
                    </a:solidFill>
                  </a:tcPr>
                </a:tc>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通过监测和分析网络中的数据和流量，发现和识别网络中的入侵和攻击行为。</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4D6D7"/>
                    </a:solidFill>
                  </a:tcPr>
                </a:tc>
              </a:tr>
              <a:tr h="453390">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安全事件响应</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FFFFF"/>
                    </a:solidFill>
                  </a:tcPr>
                </a:tc>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建立和实施安全事件响应机制和流程，及时处理和应对网络中的安全事件和事故。</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FFFFF"/>
                    </a:solidFill>
                  </a:tcPr>
                </a:tc>
              </a:tr>
              <a:tr h="453390">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安全审计</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4D6D7"/>
                    </a:solidFill>
                  </a:tcPr>
                </a:tc>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对网络中的安全措施和策略进行审计和评估，发现和弥补安全漏洞和风险。</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4D6D7"/>
                    </a:solidFill>
                  </a:tcPr>
                </a:tc>
              </a:tr>
              <a:tr h="453390">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安全培训</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FFFFF"/>
                    </a:solidFill>
                  </a:tcPr>
                </a:tc>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加强员工和用户的安全意识教育，提高对网络安全的认识和防范能力。</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FFFFF"/>
                    </a:solidFill>
                  </a:tcPr>
                </a:tc>
              </a:tr>
              <a:tr h="453390">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漏洞利用测试</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4D6D7"/>
                    </a:solidFill>
                  </a:tcPr>
                </a:tc>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通过模拟攻击和渗透测试等手段，发现和利用网络中的漏洞和弱点。</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a:noFill/>
                    </a:lnB>
                    <a:solidFill>
                      <a:srgbClr val="F4D6D7"/>
                    </a:solidFill>
                  </a:tcPr>
                </a:tc>
              </a:tr>
              <a:tr h="453390">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安全策略制定</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w="19050">
                      <a:solidFill>
                        <a:srgbClr val="C9393A"/>
                      </a:solidFill>
                      <a:prstDash val="solid"/>
                    </a:lnB>
                    <a:solidFill>
                      <a:srgbClr val="FFFFFF"/>
                    </a:solidFill>
                  </a:tcPr>
                </a:tc>
                <a:tc>
                  <a:txBody>
                    <a:bodyPr/>
                    <a:p>
                      <a:pPr indent="0" algn="ctr">
                        <a:lnSpc>
                          <a:spcPct val="120000"/>
                        </a:lnSpc>
                        <a:spcBef>
                          <a:spcPts val="0"/>
                        </a:spcBef>
                        <a:spcAft>
                          <a:spcPts val="0"/>
                        </a:spcAft>
                      </a:pPr>
                      <a:r>
                        <a:rPr lang="zh-CN" sz="1300" b="0" spc="120">
                          <a:solidFill>
                            <a:srgbClr val="C9393A"/>
                          </a:solidFill>
                          <a:latin typeface="微软雅黑" panose="020B0503020204020204" charset="-122"/>
                          <a:ea typeface="微软雅黑" panose="020B0503020204020204" charset="-122"/>
                        </a:rPr>
                        <a:t>制定和实施网络安全策略和措施，保护网络和系统免受安全威胁和攻击。</a:t>
                      </a:r>
                      <a:endParaRPr lang="zh-CN" sz="1300" b="0" spc="120">
                        <a:solidFill>
                          <a:srgbClr val="C9393A"/>
                        </a:solidFill>
                        <a:latin typeface="微软雅黑" panose="020B0503020204020204" charset="-122"/>
                        <a:ea typeface="微软雅黑" panose="020B0503020204020204" charset="-122"/>
                      </a:endParaRPr>
                    </a:p>
                  </a:txBody>
                  <a:tcPr marL="177800" marR="177800" marT="107950" marB="107950" anchor="ctr" anchorCtr="0">
                    <a:lnL>
                      <a:noFill/>
                    </a:lnL>
                    <a:lnR>
                      <a:noFill/>
                    </a:lnR>
                    <a:lnT>
                      <a:noFill/>
                    </a:lnT>
                    <a:lnB w="19050">
                      <a:solidFill>
                        <a:srgbClr val="C9393A"/>
                      </a:solidFill>
                      <a:prstDash val="solid"/>
                    </a:lnB>
                    <a:solidFill>
                      <a:srgbClr val="FFFFFF"/>
                    </a:solidFill>
                  </a:tcPr>
                </a:tc>
              </a:tr>
            </a:tbl>
          </a:graphicData>
        </a:graphic>
      </p:graphicFrame>
    </p:spTree>
    <p:custDataLst>
      <p:tags r:id="rId9"/>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16" name="直接连接符 15"/>
          <p:cNvCxnSpPr/>
          <p:nvPr>
            <p:custDataLst>
              <p:tags r:id="rId1"/>
            </p:custDataLst>
          </p:nvPr>
        </p:nvCxnSpPr>
        <p:spPr>
          <a:xfrm>
            <a:off x="5402580" y="2887980"/>
            <a:ext cx="0" cy="1082040"/>
          </a:xfrm>
          <a:prstGeom prst="line">
            <a:avLst/>
          </a:prstGeom>
          <a:ln>
            <a:solidFill>
              <a:schemeClr val="accent1"/>
            </a:solidFill>
          </a:ln>
        </p:spPr>
        <p:style>
          <a:lnRef idx="1">
            <a:srgbClr val="4472C4"/>
          </a:lnRef>
          <a:fillRef idx="0">
            <a:srgbClr val="4472C4"/>
          </a:fillRef>
          <a:effectRef idx="0">
            <a:srgbClr val="4472C4"/>
          </a:effectRef>
          <a:fontRef idx="minor">
            <a:sysClr val="windowText" lastClr="000000"/>
          </a:fontRef>
        </p:style>
      </p:cxnSp>
      <p:sp>
        <p:nvSpPr>
          <p:cNvPr id="7" name="TextBox 2"/>
          <p:cNvSpPr txBox="1"/>
          <p:nvPr>
            <p:custDataLst>
              <p:tags r:id="rId2"/>
            </p:custDataLst>
          </p:nvPr>
        </p:nvSpPr>
        <p:spPr>
          <a:xfrm>
            <a:off x="3503930" y="2748915"/>
            <a:ext cx="1684655" cy="1360170"/>
          </a:xfrm>
          <a:prstGeom prst="rect">
            <a:avLst/>
          </a:prstGeom>
          <a:noFill/>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algn="ctr" defTabSz="914400" fontAlgn="auto">
              <a:lnSpc>
                <a:spcPct val="100000"/>
              </a:lnSpc>
              <a:spcBef>
                <a:spcPts val="0"/>
              </a:spcBef>
              <a:spcAft>
                <a:spcPts val="0"/>
              </a:spcAft>
              <a:buClrTx/>
              <a:buSzTx/>
              <a:buFontTx/>
            </a:pPr>
            <a:r>
              <a:rPr lang="en-US" altLang="zh-CN" sz="8000" b="1" spc="200">
                <a:solidFill>
                  <a:schemeClr val="accent1"/>
                </a:solidFill>
                <a:latin typeface="Arial" panose="020B0604020202020204" pitchFamily="34" charset="0"/>
                <a:ea typeface="微软雅黑" panose="020B0503020204020204" charset="-122"/>
                <a:cs typeface="Arial" panose="020B0604020202020204" pitchFamily="34" charset="0"/>
                <a:sym typeface="+mn-lt"/>
              </a:rPr>
              <a:t>04</a:t>
            </a:r>
            <a:endParaRPr lang="en-US" altLang="zh-CN" sz="8000" b="1" spc="200">
              <a:solidFill>
                <a:schemeClr val="accent1"/>
              </a:solidFill>
              <a:latin typeface="Arial" panose="020B0604020202020204" pitchFamily="34" charset="0"/>
              <a:ea typeface="微软雅黑" panose="020B0503020204020204" charset="-122"/>
              <a:cs typeface="Arial" panose="020B0604020202020204" pitchFamily="34" charset="0"/>
              <a:sym typeface="+mn-lt"/>
            </a:endParaRPr>
          </a:p>
        </p:txBody>
      </p:sp>
      <p:sp>
        <p:nvSpPr>
          <p:cNvPr id="3" name="标题 1"/>
          <p:cNvSpPr>
            <a:spLocks noGrp="1"/>
          </p:cNvSpPr>
          <p:nvPr>
            <p:custDataLst>
              <p:tags r:id="rId3"/>
            </p:custDataLst>
          </p:nvPr>
        </p:nvSpPr>
        <p:spPr>
          <a:xfrm>
            <a:off x="5712460" y="2888298"/>
            <a:ext cx="5598140" cy="1081405"/>
          </a:xfrm>
          <a:prstGeom prst="rect">
            <a:avLst/>
          </a:prstGeom>
        </p:spPr>
        <p:txBody>
          <a:bodyPr vert="horz" wrap="square" lIns="91440" tIns="45720" rIns="91440" bIns="45720" rtlCol="0" anchor="ctr" anchorCtr="0">
            <a:normAutofit/>
          </a:bodyPr>
          <a:lstStyle>
            <a:lvl1pPr marL="0" marR="0" indent="0" algn="l"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u="none" strike="noStrike" kern="1200" cap="none" spc="500" normalizeH="0">
                <a:solidFill>
                  <a:schemeClr val="tx1">
                    <a:lumMod val="85000"/>
                    <a:lumOff val="15000"/>
                  </a:schemeClr>
                </a:solidFill>
                <a:uFillTx/>
                <a:latin typeface="Arial" panose="020B0604020202020204" pitchFamily="34" charset="0"/>
                <a:ea typeface="汉仪旗黑-85S" panose="00020600040101010101" pitchFamily="18" charset="-122"/>
                <a:cs typeface="+mj-cs"/>
              </a:defRPr>
            </a:lvl1pPr>
          </a:lstStyle>
          <a:p>
            <a:pPr marL="0" indent="0" algn="l">
              <a:lnSpc>
                <a:spcPct val="100000"/>
              </a:lnSpc>
              <a:spcBef>
                <a:spcPts val="0"/>
              </a:spcBef>
              <a:buSzPct val="100000"/>
              <a:buNone/>
            </a:pPr>
            <a:r>
              <a:rPr lang="zh-CN" altLang="en-US" sz="3200" spc="160"/>
              <a:t>基于大数据的计算机网络信息安全防护策略</a:t>
            </a:r>
            <a:endParaRPr lang="zh-CN" altLang="en-US" sz="3200" spc="160"/>
          </a:p>
        </p:txBody>
      </p:sp>
    </p:spTree>
    <p:custDataLst>
      <p:tags r:id="rId4"/>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2" name="图片 11"/>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0" name="图片 9"/>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30" name="矩形 29"/>
          <p:cNvSpPr/>
          <p:nvPr>
            <p:custDataLst>
              <p:tags r:id="rId7"/>
            </p:custDataLst>
          </p:nvPr>
        </p:nvSpPr>
        <p:spPr>
          <a:xfrm>
            <a:off x="0" y="-1270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1" name="任意多边形: 形状 11"/>
          <p:cNvSpPr/>
          <p:nvPr>
            <p:custDataLst>
              <p:tags r:id="rId8"/>
            </p:custDataLst>
          </p:nvPr>
        </p:nvSpPr>
        <p:spPr>
          <a:xfrm>
            <a:off x="707390" y="-12700"/>
            <a:ext cx="11163300" cy="6858000"/>
          </a:xfrm>
          <a:custGeom>
            <a:avLst/>
            <a:gdLst>
              <a:gd name="connsiteX0" fmla="*/ 1391964 w 11162996"/>
              <a:gd name="connsiteY0" fmla="*/ 0 h 6841459"/>
              <a:gd name="connsiteX1" fmla="*/ 9771032 w 11162996"/>
              <a:gd name="connsiteY1" fmla="*/ 0 h 6841459"/>
              <a:gd name="connsiteX2" fmla="*/ 9888453 w 11162996"/>
              <a:gd name="connsiteY2" fmla="*/ 135555 h 6841459"/>
              <a:gd name="connsiteX3" fmla="*/ 11162996 w 11162996"/>
              <a:gd name="connsiteY3" fmla="*/ 3685906 h 6841459"/>
              <a:gd name="connsiteX4" fmla="*/ 10209764 w 11162996"/>
              <a:gd name="connsiteY4" fmla="*/ 6806575 h 6841459"/>
              <a:gd name="connsiteX5" fmla="*/ 10184957 w 11162996"/>
              <a:gd name="connsiteY5" fmla="*/ 6841459 h 6841459"/>
              <a:gd name="connsiteX6" fmla="*/ 978039 w 11162996"/>
              <a:gd name="connsiteY6" fmla="*/ 6841459 h 6841459"/>
              <a:gd name="connsiteX7" fmla="*/ 953232 w 11162996"/>
              <a:gd name="connsiteY7" fmla="*/ 6806575 h 6841459"/>
              <a:gd name="connsiteX8" fmla="*/ 0 w 11162996"/>
              <a:gd name="connsiteY8" fmla="*/ 3685906 h 6841459"/>
              <a:gd name="connsiteX9" fmla="*/ 1274543 w 11162996"/>
              <a:gd name="connsiteY9" fmla="*/ 135555 h 684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62996" h="6841459">
                <a:moveTo>
                  <a:pt x="1391964" y="0"/>
                </a:moveTo>
                <a:lnTo>
                  <a:pt x="9771032" y="0"/>
                </a:lnTo>
                <a:lnTo>
                  <a:pt x="9888453" y="135555"/>
                </a:lnTo>
                <a:cubicBezTo>
                  <a:pt x="10684687" y="1100367"/>
                  <a:pt x="11162996" y="2337279"/>
                  <a:pt x="11162996" y="3685906"/>
                </a:cubicBezTo>
                <a:cubicBezTo>
                  <a:pt x="11162996" y="4841872"/>
                  <a:pt x="10811585" y="5915762"/>
                  <a:pt x="10209764" y="6806575"/>
                </a:cubicBezTo>
                <a:lnTo>
                  <a:pt x="10184957" y="6841459"/>
                </a:lnTo>
                <a:lnTo>
                  <a:pt x="978039" y="6841459"/>
                </a:lnTo>
                <a:lnTo>
                  <a:pt x="953232" y="6806575"/>
                </a:lnTo>
                <a:cubicBezTo>
                  <a:pt x="351411" y="5915762"/>
                  <a:pt x="0" y="4841872"/>
                  <a:pt x="0" y="3685906"/>
                </a:cubicBezTo>
                <a:cubicBezTo>
                  <a:pt x="0" y="2337279"/>
                  <a:pt x="478309" y="1100367"/>
                  <a:pt x="1274543" y="135555"/>
                </a:cubicBezTo>
                <a:close/>
              </a:path>
            </a:pathLst>
          </a:custGeom>
          <a:solidFill>
            <a:schemeClr val="l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2" name="椭圆 31"/>
          <p:cNvSpPr/>
          <p:nvPr>
            <p:custDataLst>
              <p:tags r:id="rId9"/>
            </p:custDataLst>
          </p:nvPr>
        </p:nvSpPr>
        <p:spPr>
          <a:xfrm>
            <a:off x="1096010" y="818515"/>
            <a:ext cx="776605" cy="777240"/>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3" name="椭圆 32"/>
          <p:cNvSpPr/>
          <p:nvPr>
            <p:custDataLst>
              <p:tags r:id="rId10"/>
            </p:custDataLst>
          </p:nvPr>
        </p:nvSpPr>
        <p:spPr>
          <a:xfrm>
            <a:off x="1340485" y="944245"/>
            <a:ext cx="776605" cy="77724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6" name="椭圆 35"/>
          <p:cNvSpPr/>
          <p:nvPr>
            <p:custDataLst>
              <p:tags r:id="rId11"/>
            </p:custDataLst>
          </p:nvPr>
        </p:nvSpPr>
        <p:spPr>
          <a:xfrm>
            <a:off x="1508125" y="5896610"/>
            <a:ext cx="765175" cy="765175"/>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nvGrpSpPr>
          <p:cNvPr id="4" name="组合 3"/>
          <p:cNvGrpSpPr/>
          <p:nvPr>
            <p:custDataLst>
              <p:tags r:id="rId12"/>
            </p:custDataLst>
          </p:nvPr>
        </p:nvGrpSpPr>
        <p:grpSpPr>
          <a:xfrm>
            <a:off x="10013950" y="4904105"/>
            <a:ext cx="1777365" cy="1687830"/>
            <a:chOff x="14021" y="6063"/>
            <a:chExt cx="4548" cy="4318"/>
          </a:xfrm>
        </p:grpSpPr>
        <p:sp>
          <p:nvSpPr>
            <p:cNvPr id="5" name="椭圆 4"/>
            <p:cNvSpPr/>
            <p:nvPr>
              <p:custDataLst>
                <p:tags r:id="rId13"/>
              </p:custDataLst>
            </p:nvPr>
          </p:nvSpPr>
          <p:spPr>
            <a:xfrm>
              <a:off x="14999" y="6811"/>
              <a:ext cx="3571" cy="3571"/>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 name="椭圆 7"/>
            <p:cNvSpPr/>
            <p:nvPr>
              <p:custDataLst>
                <p:tags r:id="rId14"/>
              </p:custDataLst>
            </p:nvPr>
          </p:nvSpPr>
          <p:spPr>
            <a:xfrm>
              <a:off x="14021" y="6063"/>
              <a:ext cx="2650" cy="2650"/>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37" name="矩形 36"/>
          <p:cNvSpPr/>
          <p:nvPr>
            <p:custDataLst>
              <p:tags r:id="rId15"/>
            </p:custDataLst>
          </p:nvPr>
        </p:nvSpPr>
        <p:spPr>
          <a:xfrm>
            <a:off x="2690368" y="2101712"/>
            <a:ext cx="6811275"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16"/>
            </p:custDataLst>
          </p:nvPr>
        </p:nvSpPr>
        <p:spPr>
          <a:xfrm>
            <a:off x="1523968" y="1066785"/>
            <a:ext cx="9144064" cy="776491"/>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00000"/>
              </a:lnSpc>
              <a:spcBef>
                <a:spcPts val="0"/>
              </a:spcBef>
              <a:spcAft>
                <a:spcPts val="800"/>
              </a:spcAft>
              <a:buSzPct val="100000"/>
              <a:buNone/>
            </a:pPr>
            <a:r>
              <a:rPr lang="zh-CN" altLang="en-US" sz="3400" spc="2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大数据在计算机网络信息安全防护中的应用</a:t>
            </a:r>
            <a:endParaRPr lang="zh-CN" altLang="en-US" sz="3400" spc="2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9" name="表格 8"/>
          <p:cNvGraphicFramePr/>
          <p:nvPr>
            <p:custDataLst>
              <p:tags r:id="rId17"/>
            </p:custDataLst>
          </p:nvPr>
        </p:nvGraphicFramePr>
        <p:xfrm>
          <a:off x="1724660" y="2603769"/>
          <a:ext cx="8742680" cy="3036570"/>
        </p:xfrm>
        <a:graphic>
          <a:graphicData uri="http://schemas.openxmlformats.org/drawingml/2006/table">
            <a:tbl>
              <a:tblPr/>
              <a:tblGrid>
                <a:gridCol w="2025650"/>
                <a:gridCol w="6717030"/>
              </a:tblGrid>
              <a:tr h="340360">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应用场景</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404040"/>
                    </a:solidFill>
                  </a:tcPr>
                </a:tc>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描述</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C9393A"/>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入侵检测</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通过对网络流量数据进行分析和挖掘，发现和识别网络中的入侵和攻击行为。</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异常检测</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通过对网络数据进行异常检测和故障诊断，及时发现和处理网络中的异常情况。</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9908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漏洞扫描</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通过对网络设备和系统进行扫描和检测，发现和修复网络中的漏洞和弱点。</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威胁情报分析</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通过分析和挖掘威胁情报数据，建立和更新网络安全威胁库，提供安全决策支持。</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安全日志分析</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通过分析和挖掘安全日志数据，发现和识别网络中的安全事件和异常行为。</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用户行为分析</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通过分析用户的网络行为和偏好，识别和防止用户的异常行为和违规操作。</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9908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数据加密和隐私保护</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通过加密和隐私保护技术，保护大数据的机密性和个人隐私。</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访问控制和权限管理</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通过访问控制和权限管理策略，限制和控制用户对网络资源的访问权限。</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9972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安全培训和意识教育</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w="19050">
                      <a:solidFill>
                        <a:srgbClr val="C9393A"/>
                      </a:solidFill>
                      <a:prstDash val="solid"/>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加强员工和用户的安全意识教育，提高对网络安全的认识和防范能力。</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w="19050">
                      <a:solidFill>
                        <a:srgbClr val="C9393A"/>
                      </a:solidFill>
                      <a:prstDash val="solid"/>
                    </a:lnB>
                    <a:solidFill>
                      <a:srgbClr val="FFFFFF"/>
                    </a:solidFill>
                  </a:tcPr>
                </a:tc>
              </a:tr>
            </a:tbl>
          </a:graphicData>
        </a:graphic>
      </p:graphicFrame>
    </p:spTree>
    <p:custDataLst>
      <p:tags r:id="rId18"/>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2" name="图片 11"/>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0" name="图片 9"/>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30" name="矩形 29"/>
          <p:cNvSpPr/>
          <p:nvPr>
            <p:custDataLst>
              <p:tags r:id="rId7"/>
            </p:custDataLst>
          </p:nvPr>
        </p:nvSpPr>
        <p:spPr>
          <a:xfrm>
            <a:off x="0" y="-1270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1" name="任意多边形: 形状 11"/>
          <p:cNvSpPr/>
          <p:nvPr>
            <p:custDataLst>
              <p:tags r:id="rId8"/>
            </p:custDataLst>
          </p:nvPr>
        </p:nvSpPr>
        <p:spPr>
          <a:xfrm>
            <a:off x="707390" y="-12700"/>
            <a:ext cx="11163300" cy="6858000"/>
          </a:xfrm>
          <a:custGeom>
            <a:avLst/>
            <a:gdLst>
              <a:gd name="connsiteX0" fmla="*/ 1391964 w 11162996"/>
              <a:gd name="connsiteY0" fmla="*/ 0 h 6841459"/>
              <a:gd name="connsiteX1" fmla="*/ 9771032 w 11162996"/>
              <a:gd name="connsiteY1" fmla="*/ 0 h 6841459"/>
              <a:gd name="connsiteX2" fmla="*/ 9888453 w 11162996"/>
              <a:gd name="connsiteY2" fmla="*/ 135555 h 6841459"/>
              <a:gd name="connsiteX3" fmla="*/ 11162996 w 11162996"/>
              <a:gd name="connsiteY3" fmla="*/ 3685906 h 6841459"/>
              <a:gd name="connsiteX4" fmla="*/ 10209764 w 11162996"/>
              <a:gd name="connsiteY4" fmla="*/ 6806575 h 6841459"/>
              <a:gd name="connsiteX5" fmla="*/ 10184957 w 11162996"/>
              <a:gd name="connsiteY5" fmla="*/ 6841459 h 6841459"/>
              <a:gd name="connsiteX6" fmla="*/ 978039 w 11162996"/>
              <a:gd name="connsiteY6" fmla="*/ 6841459 h 6841459"/>
              <a:gd name="connsiteX7" fmla="*/ 953232 w 11162996"/>
              <a:gd name="connsiteY7" fmla="*/ 6806575 h 6841459"/>
              <a:gd name="connsiteX8" fmla="*/ 0 w 11162996"/>
              <a:gd name="connsiteY8" fmla="*/ 3685906 h 6841459"/>
              <a:gd name="connsiteX9" fmla="*/ 1274543 w 11162996"/>
              <a:gd name="connsiteY9" fmla="*/ 135555 h 684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62996" h="6841459">
                <a:moveTo>
                  <a:pt x="1391964" y="0"/>
                </a:moveTo>
                <a:lnTo>
                  <a:pt x="9771032" y="0"/>
                </a:lnTo>
                <a:lnTo>
                  <a:pt x="9888453" y="135555"/>
                </a:lnTo>
                <a:cubicBezTo>
                  <a:pt x="10684687" y="1100367"/>
                  <a:pt x="11162996" y="2337279"/>
                  <a:pt x="11162996" y="3685906"/>
                </a:cubicBezTo>
                <a:cubicBezTo>
                  <a:pt x="11162996" y="4841872"/>
                  <a:pt x="10811585" y="5915762"/>
                  <a:pt x="10209764" y="6806575"/>
                </a:cubicBezTo>
                <a:lnTo>
                  <a:pt x="10184957" y="6841459"/>
                </a:lnTo>
                <a:lnTo>
                  <a:pt x="978039" y="6841459"/>
                </a:lnTo>
                <a:lnTo>
                  <a:pt x="953232" y="6806575"/>
                </a:lnTo>
                <a:cubicBezTo>
                  <a:pt x="351411" y="5915762"/>
                  <a:pt x="0" y="4841872"/>
                  <a:pt x="0" y="3685906"/>
                </a:cubicBezTo>
                <a:cubicBezTo>
                  <a:pt x="0" y="2337279"/>
                  <a:pt x="478309" y="1100367"/>
                  <a:pt x="1274543" y="135555"/>
                </a:cubicBezTo>
                <a:close/>
              </a:path>
            </a:pathLst>
          </a:custGeom>
          <a:solidFill>
            <a:schemeClr val="l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2" name="椭圆 31"/>
          <p:cNvSpPr/>
          <p:nvPr>
            <p:custDataLst>
              <p:tags r:id="rId9"/>
            </p:custDataLst>
          </p:nvPr>
        </p:nvSpPr>
        <p:spPr>
          <a:xfrm>
            <a:off x="1096010" y="818515"/>
            <a:ext cx="776605" cy="777240"/>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3" name="椭圆 32"/>
          <p:cNvSpPr/>
          <p:nvPr>
            <p:custDataLst>
              <p:tags r:id="rId10"/>
            </p:custDataLst>
          </p:nvPr>
        </p:nvSpPr>
        <p:spPr>
          <a:xfrm>
            <a:off x="1340485" y="944245"/>
            <a:ext cx="776605" cy="77724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6" name="椭圆 35"/>
          <p:cNvSpPr/>
          <p:nvPr>
            <p:custDataLst>
              <p:tags r:id="rId11"/>
            </p:custDataLst>
          </p:nvPr>
        </p:nvSpPr>
        <p:spPr>
          <a:xfrm>
            <a:off x="1508125" y="5896610"/>
            <a:ext cx="765175" cy="765175"/>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nvGrpSpPr>
          <p:cNvPr id="4" name="组合 3"/>
          <p:cNvGrpSpPr/>
          <p:nvPr>
            <p:custDataLst>
              <p:tags r:id="rId12"/>
            </p:custDataLst>
          </p:nvPr>
        </p:nvGrpSpPr>
        <p:grpSpPr>
          <a:xfrm>
            <a:off x="10013950" y="4904105"/>
            <a:ext cx="1777365" cy="1687830"/>
            <a:chOff x="14021" y="6063"/>
            <a:chExt cx="4548" cy="4318"/>
          </a:xfrm>
        </p:grpSpPr>
        <p:sp>
          <p:nvSpPr>
            <p:cNvPr id="5" name="椭圆 4"/>
            <p:cNvSpPr/>
            <p:nvPr>
              <p:custDataLst>
                <p:tags r:id="rId13"/>
              </p:custDataLst>
            </p:nvPr>
          </p:nvSpPr>
          <p:spPr>
            <a:xfrm>
              <a:off x="14999" y="6811"/>
              <a:ext cx="3571" cy="3571"/>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 name="椭圆 7"/>
            <p:cNvSpPr/>
            <p:nvPr>
              <p:custDataLst>
                <p:tags r:id="rId14"/>
              </p:custDataLst>
            </p:nvPr>
          </p:nvSpPr>
          <p:spPr>
            <a:xfrm>
              <a:off x="14021" y="6063"/>
              <a:ext cx="2650" cy="2650"/>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37" name="矩形 36"/>
          <p:cNvSpPr/>
          <p:nvPr>
            <p:custDataLst>
              <p:tags r:id="rId15"/>
            </p:custDataLst>
          </p:nvPr>
        </p:nvSpPr>
        <p:spPr>
          <a:xfrm>
            <a:off x="2690368" y="2101712"/>
            <a:ext cx="6811275"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16"/>
            </p:custDataLst>
          </p:nvPr>
        </p:nvSpPr>
        <p:spPr>
          <a:xfrm>
            <a:off x="1523968" y="1066785"/>
            <a:ext cx="9144064" cy="776491"/>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00000"/>
              </a:lnSpc>
              <a:spcBef>
                <a:spcPts val="0"/>
              </a:spcBef>
              <a:spcAft>
                <a:spcPts val="800"/>
              </a:spcAft>
              <a:buSzPct val="100000"/>
              <a:buNone/>
            </a:pPr>
            <a:r>
              <a:rPr lang="zh-CN" altLang="en-US" sz="4000" spc="3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基于大数据的入侵检测与防御</a:t>
            </a:r>
            <a:endParaRPr lang="zh-CN" altLang="en-US" sz="4000" spc="3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9" name="表格 8"/>
          <p:cNvGraphicFramePr/>
          <p:nvPr>
            <p:custDataLst>
              <p:tags r:id="rId17"/>
            </p:custDataLst>
          </p:nvPr>
        </p:nvGraphicFramePr>
        <p:xfrm>
          <a:off x="1802130" y="2603769"/>
          <a:ext cx="8587740" cy="3036570"/>
        </p:xfrm>
        <a:graphic>
          <a:graphicData uri="http://schemas.openxmlformats.org/drawingml/2006/table">
            <a:tbl>
              <a:tblPr/>
              <a:tblGrid>
                <a:gridCol w="1735455"/>
                <a:gridCol w="6852285"/>
              </a:tblGrid>
              <a:tr h="340360">
                <a:tc>
                  <a:txBody>
                    <a:bodyPr/>
                    <a:p>
                      <a:pPr indent="0" algn="ctr">
                        <a:lnSpc>
                          <a:spcPct val="120000"/>
                        </a:lnSpc>
                        <a:spcBef>
                          <a:spcPts val="0"/>
                        </a:spcBef>
                        <a:spcAft>
                          <a:spcPts val="0"/>
                        </a:spcAft>
                      </a:pPr>
                      <a:r>
                        <a:rPr lang="zh-CN" sz="1400" b="1" spc="120">
                          <a:solidFill>
                            <a:srgbClr val="E34D4D"/>
                          </a:solidFill>
                          <a:latin typeface="微软雅黑" panose="020B0503020204020204" charset="-122"/>
                          <a:ea typeface="微软雅黑" panose="020B0503020204020204" charset="-122"/>
                          <a:cs typeface="微软雅黑" panose="020B0503020204020204" charset="-122"/>
                        </a:rPr>
                        <a:t>方法</a:t>
                      </a:r>
                      <a:r>
                        <a:rPr lang="en-US" altLang="zh-CN" sz="1400" b="1" spc="120">
                          <a:solidFill>
                            <a:srgbClr val="E34D4D"/>
                          </a:solidFill>
                          <a:latin typeface="微软雅黑" panose="020B0503020204020204" charset="-122"/>
                          <a:ea typeface="微软雅黑" panose="020B0503020204020204" charset="-122"/>
                          <a:cs typeface="微软雅黑" panose="020B0503020204020204" charset="-122"/>
                        </a:rPr>
                        <a:t>/</a:t>
                      </a:r>
                      <a:r>
                        <a:rPr lang="zh-CN" altLang="en-US" sz="1400" b="1" spc="120">
                          <a:solidFill>
                            <a:srgbClr val="E34D4D"/>
                          </a:solidFill>
                          <a:latin typeface="微软雅黑" panose="020B0503020204020204" charset="-122"/>
                          <a:ea typeface="微软雅黑" panose="020B0503020204020204" charset="-122"/>
                          <a:cs typeface="微软雅黑" panose="020B0503020204020204" charset="-122"/>
                        </a:rPr>
                        <a:t>技术</a:t>
                      </a:r>
                      <a:endParaRPr lang="zh-CN" altLang="en-US" sz="1400" b="1" spc="120">
                        <a:solidFill>
                          <a:srgbClr val="E34D4D"/>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a:noFill/>
                    </a:lnR>
                    <a:lnT w="19050">
                      <a:solidFill>
                        <a:srgbClr val="E34D4D"/>
                      </a:solidFill>
                      <a:prstDash val="solid"/>
                    </a:lnT>
                    <a:lnB w="19050">
                      <a:solidFill>
                        <a:srgbClr val="E34D4D"/>
                      </a:solidFill>
                      <a:prstDash val="solid"/>
                    </a:lnB>
                    <a:solidFill>
                      <a:srgbClr val="FFFFFF"/>
                    </a:solidFill>
                  </a:tcPr>
                </a:tc>
                <a:tc>
                  <a:txBody>
                    <a:bodyPr/>
                    <a:p>
                      <a:pPr indent="0" algn="ctr">
                        <a:lnSpc>
                          <a:spcPct val="120000"/>
                        </a:lnSpc>
                        <a:spcBef>
                          <a:spcPts val="0"/>
                        </a:spcBef>
                        <a:spcAft>
                          <a:spcPts val="0"/>
                        </a:spcAft>
                      </a:pPr>
                      <a:r>
                        <a:rPr lang="zh-CN" sz="1400" b="1" spc="120">
                          <a:solidFill>
                            <a:srgbClr val="E34D4D"/>
                          </a:solidFill>
                          <a:latin typeface="微软雅黑" panose="020B0503020204020204" charset="-122"/>
                          <a:ea typeface="微软雅黑" panose="020B0503020204020204" charset="-122"/>
                        </a:rPr>
                        <a:t>描述</a:t>
                      </a:r>
                      <a:endParaRPr lang="zh-CN" sz="1400" b="1"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w="19050">
                      <a:solidFill>
                        <a:srgbClr val="E34D4D"/>
                      </a:solidFill>
                      <a:prstDash val="solid"/>
                    </a:lnT>
                    <a:lnB w="19050">
                      <a:solidFill>
                        <a:srgbClr val="E34D4D"/>
                      </a:solidFill>
                      <a:prstDash val="solid"/>
                    </a:lnB>
                    <a:solidFill>
                      <a:srgbClr val="FFFFFF"/>
                    </a:solidFill>
                  </a:tcPr>
                </a:tc>
              </a:tr>
              <a:tr h="299720">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行为分析</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w="19050">
                      <a:solidFill>
                        <a:srgbClr val="E34D4D"/>
                      </a:solidFill>
                      <a:prstDash val="solid"/>
                    </a:lnT>
                    <a:lnB>
                      <a:noFill/>
                    </a:lnB>
                    <a:solidFill>
                      <a:srgbClr val="FFFFFF"/>
                    </a:solidFill>
                  </a:tcPr>
                </a:tc>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通过分析和建模网络中的正常行为和异常行为，识别和防止网络中的入侵和攻击。</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w="19050">
                      <a:solidFill>
                        <a:srgbClr val="E34D4D"/>
                      </a:solidFill>
                      <a:prstDash val="solid"/>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机器学习</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ADBDB"/>
                    </a:solidFill>
                  </a:tcPr>
                </a:tc>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通过训练和建模网络中的数据，识别和预测网络中的入侵和攻击行为。</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ADBDB"/>
                    </a:solidFill>
                  </a:tcPr>
                </a:tc>
              </a:tr>
              <a:tr h="299085">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数据挖掘</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通过挖掘和分析网络中的数据，发现和识别网络中的入侵和威胁行为。</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日志分析</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ADBDB"/>
                    </a:solidFill>
                  </a:tcPr>
                </a:tc>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通过分析和挖掘网络日志数据，发现和识别网络中的入侵和异常行为。</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ADBDB"/>
                    </a:solidFill>
                  </a:tcPr>
                </a:tc>
              </a:tr>
              <a:tr h="299720">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威胁情报分析</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通过分析和挖掘威胁情报数据，建立和更新网络安全威胁库，提供安全决策支持。</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虚拟化技术</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ADBDB"/>
                    </a:solidFill>
                  </a:tcPr>
                </a:tc>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通过虚拟化和隔离技术，提高网络中的安全性和隔离性，防止入侵和攻击的扩散。</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ADBDB"/>
                    </a:solidFill>
                  </a:tcPr>
                </a:tc>
              </a:tr>
              <a:tr h="299085">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网络流量分析</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通过对网络流量数据进行分析和挖掘，发现和识别网络中的入侵和攻击行为。</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漏洞管理</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ADBDB"/>
                    </a:solidFill>
                  </a:tcPr>
                </a:tc>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通过漏洞扫描和修复等技术，发现和修补网络中的漏洞和弱点。</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ADBDB"/>
                    </a:solidFill>
                  </a:tcPr>
                </a:tc>
              </a:tr>
              <a:tr h="299720">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安全策略和控制</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w="19050">
                      <a:solidFill>
                        <a:srgbClr val="E34D4D"/>
                      </a:solidFill>
                      <a:prstDash val="solid"/>
                    </a:lnB>
                    <a:solidFill>
                      <a:srgbClr val="FFFFFF"/>
                    </a:solidFill>
                  </a:tcPr>
                </a:tc>
                <a:tc>
                  <a:txBody>
                    <a:bodyPr/>
                    <a:p>
                      <a:pPr indent="0" algn="ctr">
                        <a:lnSpc>
                          <a:spcPct val="120000"/>
                        </a:lnSpc>
                        <a:spcBef>
                          <a:spcPts val="0"/>
                        </a:spcBef>
                        <a:spcAft>
                          <a:spcPts val="0"/>
                        </a:spcAft>
                      </a:pPr>
                      <a:r>
                        <a:rPr lang="zh-CN" sz="1200" b="0" spc="120">
                          <a:solidFill>
                            <a:srgbClr val="E34D4D"/>
                          </a:solidFill>
                          <a:latin typeface="微软雅黑" panose="020B0503020204020204" charset="-122"/>
                          <a:ea typeface="微软雅黑" panose="020B0503020204020204" charset="-122"/>
                        </a:rPr>
                        <a:t>制定和实施网络安全策略和控制措施，限制和防止网络中的入侵和攻击行为。</a:t>
                      </a:r>
                      <a:endParaRPr lang="zh-CN" sz="1200" b="0" spc="120">
                        <a:solidFill>
                          <a:srgbClr val="E34D4D"/>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w="19050">
                      <a:solidFill>
                        <a:srgbClr val="E34D4D"/>
                      </a:solidFill>
                      <a:prstDash val="solid"/>
                    </a:lnB>
                    <a:solidFill>
                      <a:srgbClr val="FFFFFF"/>
                    </a:solidFill>
                  </a:tcPr>
                </a:tc>
              </a:tr>
            </a:tbl>
          </a:graphicData>
        </a:graphic>
      </p:graphicFrame>
    </p:spTree>
    <p:custDataLst>
      <p:tags r:id="rId18"/>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2" name="图片 11"/>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0" name="图片 9"/>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30" name="矩形 29"/>
          <p:cNvSpPr/>
          <p:nvPr>
            <p:custDataLst>
              <p:tags r:id="rId7"/>
            </p:custDataLst>
          </p:nvPr>
        </p:nvSpPr>
        <p:spPr>
          <a:xfrm>
            <a:off x="0" y="-1270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1" name="任意多边形: 形状 11"/>
          <p:cNvSpPr/>
          <p:nvPr>
            <p:custDataLst>
              <p:tags r:id="rId8"/>
            </p:custDataLst>
          </p:nvPr>
        </p:nvSpPr>
        <p:spPr>
          <a:xfrm>
            <a:off x="707390" y="-12700"/>
            <a:ext cx="11163300" cy="6858000"/>
          </a:xfrm>
          <a:custGeom>
            <a:avLst/>
            <a:gdLst>
              <a:gd name="connsiteX0" fmla="*/ 1391964 w 11162996"/>
              <a:gd name="connsiteY0" fmla="*/ 0 h 6841459"/>
              <a:gd name="connsiteX1" fmla="*/ 9771032 w 11162996"/>
              <a:gd name="connsiteY1" fmla="*/ 0 h 6841459"/>
              <a:gd name="connsiteX2" fmla="*/ 9888453 w 11162996"/>
              <a:gd name="connsiteY2" fmla="*/ 135555 h 6841459"/>
              <a:gd name="connsiteX3" fmla="*/ 11162996 w 11162996"/>
              <a:gd name="connsiteY3" fmla="*/ 3685906 h 6841459"/>
              <a:gd name="connsiteX4" fmla="*/ 10209764 w 11162996"/>
              <a:gd name="connsiteY4" fmla="*/ 6806575 h 6841459"/>
              <a:gd name="connsiteX5" fmla="*/ 10184957 w 11162996"/>
              <a:gd name="connsiteY5" fmla="*/ 6841459 h 6841459"/>
              <a:gd name="connsiteX6" fmla="*/ 978039 w 11162996"/>
              <a:gd name="connsiteY6" fmla="*/ 6841459 h 6841459"/>
              <a:gd name="connsiteX7" fmla="*/ 953232 w 11162996"/>
              <a:gd name="connsiteY7" fmla="*/ 6806575 h 6841459"/>
              <a:gd name="connsiteX8" fmla="*/ 0 w 11162996"/>
              <a:gd name="connsiteY8" fmla="*/ 3685906 h 6841459"/>
              <a:gd name="connsiteX9" fmla="*/ 1274543 w 11162996"/>
              <a:gd name="connsiteY9" fmla="*/ 135555 h 684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62996" h="6841459">
                <a:moveTo>
                  <a:pt x="1391964" y="0"/>
                </a:moveTo>
                <a:lnTo>
                  <a:pt x="9771032" y="0"/>
                </a:lnTo>
                <a:lnTo>
                  <a:pt x="9888453" y="135555"/>
                </a:lnTo>
                <a:cubicBezTo>
                  <a:pt x="10684687" y="1100367"/>
                  <a:pt x="11162996" y="2337279"/>
                  <a:pt x="11162996" y="3685906"/>
                </a:cubicBezTo>
                <a:cubicBezTo>
                  <a:pt x="11162996" y="4841872"/>
                  <a:pt x="10811585" y="5915762"/>
                  <a:pt x="10209764" y="6806575"/>
                </a:cubicBezTo>
                <a:lnTo>
                  <a:pt x="10184957" y="6841459"/>
                </a:lnTo>
                <a:lnTo>
                  <a:pt x="978039" y="6841459"/>
                </a:lnTo>
                <a:lnTo>
                  <a:pt x="953232" y="6806575"/>
                </a:lnTo>
                <a:cubicBezTo>
                  <a:pt x="351411" y="5915762"/>
                  <a:pt x="0" y="4841872"/>
                  <a:pt x="0" y="3685906"/>
                </a:cubicBezTo>
                <a:cubicBezTo>
                  <a:pt x="0" y="2337279"/>
                  <a:pt x="478309" y="1100367"/>
                  <a:pt x="1274543" y="135555"/>
                </a:cubicBezTo>
                <a:close/>
              </a:path>
            </a:pathLst>
          </a:custGeom>
          <a:solidFill>
            <a:schemeClr val="l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2" name="椭圆 31"/>
          <p:cNvSpPr/>
          <p:nvPr>
            <p:custDataLst>
              <p:tags r:id="rId9"/>
            </p:custDataLst>
          </p:nvPr>
        </p:nvSpPr>
        <p:spPr>
          <a:xfrm>
            <a:off x="1096010" y="818515"/>
            <a:ext cx="776605" cy="777240"/>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3" name="椭圆 32"/>
          <p:cNvSpPr/>
          <p:nvPr>
            <p:custDataLst>
              <p:tags r:id="rId10"/>
            </p:custDataLst>
          </p:nvPr>
        </p:nvSpPr>
        <p:spPr>
          <a:xfrm>
            <a:off x="1340485" y="944245"/>
            <a:ext cx="776605" cy="77724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6" name="椭圆 35"/>
          <p:cNvSpPr/>
          <p:nvPr>
            <p:custDataLst>
              <p:tags r:id="rId11"/>
            </p:custDataLst>
          </p:nvPr>
        </p:nvSpPr>
        <p:spPr>
          <a:xfrm>
            <a:off x="1508125" y="5896610"/>
            <a:ext cx="765175" cy="765175"/>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nvGrpSpPr>
          <p:cNvPr id="4" name="组合 3"/>
          <p:cNvGrpSpPr/>
          <p:nvPr>
            <p:custDataLst>
              <p:tags r:id="rId12"/>
            </p:custDataLst>
          </p:nvPr>
        </p:nvGrpSpPr>
        <p:grpSpPr>
          <a:xfrm>
            <a:off x="10013950" y="4904105"/>
            <a:ext cx="1777365" cy="1687830"/>
            <a:chOff x="14021" y="6063"/>
            <a:chExt cx="4548" cy="4318"/>
          </a:xfrm>
        </p:grpSpPr>
        <p:sp>
          <p:nvSpPr>
            <p:cNvPr id="5" name="椭圆 4"/>
            <p:cNvSpPr/>
            <p:nvPr>
              <p:custDataLst>
                <p:tags r:id="rId13"/>
              </p:custDataLst>
            </p:nvPr>
          </p:nvSpPr>
          <p:spPr>
            <a:xfrm>
              <a:off x="14999" y="6811"/>
              <a:ext cx="3571" cy="3571"/>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 name="椭圆 7"/>
            <p:cNvSpPr/>
            <p:nvPr>
              <p:custDataLst>
                <p:tags r:id="rId14"/>
              </p:custDataLst>
            </p:nvPr>
          </p:nvSpPr>
          <p:spPr>
            <a:xfrm>
              <a:off x="14021" y="6063"/>
              <a:ext cx="2650" cy="2650"/>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37" name="矩形 36"/>
          <p:cNvSpPr/>
          <p:nvPr>
            <p:custDataLst>
              <p:tags r:id="rId15"/>
            </p:custDataLst>
          </p:nvPr>
        </p:nvSpPr>
        <p:spPr>
          <a:xfrm>
            <a:off x="2690368" y="2101712"/>
            <a:ext cx="6811275"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16"/>
            </p:custDataLst>
          </p:nvPr>
        </p:nvSpPr>
        <p:spPr>
          <a:xfrm>
            <a:off x="1523968" y="1066785"/>
            <a:ext cx="9144064" cy="776491"/>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00000"/>
              </a:lnSpc>
              <a:spcBef>
                <a:spcPts val="0"/>
              </a:spcBef>
              <a:spcAft>
                <a:spcPts val="800"/>
              </a:spcAft>
              <a:buSzPct val="100000"/>
              <a:buNone/>
            </a:pPr>
            <a:r>
              <a:rPr lang="zh-CN" altLang="en-US" sz="4000" spc="3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基于大数据的网络安全监测与响应</a:t>
            </a:r>
            <a:endParaRPr lang="zh-CN" altLang="en-US" sz="4000" spc="3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9" name="表格 8"/>
          <p:cNvGraphicFramePr/>
          <p:nvPr>
            <p:custDataLst>
              <p:tags r:id="rId17"/>
            </p:custDataLst>
          </p:nvPr>
        </p:nvGraphicFramePr>
        <p:xfrm>
          <a:off x="1802130" y="2603769"/>
          <a:ext cx="8587740" cy="3036570"/>
        </p:xfrm>
        <a:graphic>
          <a:graphicData uri="http://schemas.openxmlformats.org/drawingml/2006/table">
            <a:tbl>
              <a:tblPr/>
              <a:tblGrid>
                <a:gridCol w="1735455"/>
                <a:gridCol w="6852285"/>
              </a:tblGrid>
              <a:tr h="340360">
                <a:tc>
                  <a:txBody>
                    <a:bodyPr/>
                    <a:p>
                      <a:pPr indent="0" algn="ctr">
                        <a:lnSpc>
                          <a:spcPct val="120000"/>
                        </a:lnSpc>
                        <a:spcBef>
                          <a:spcPts val="0"/>
                        </a:spcBef>
                        <a:spcAft>
                          <a:spcPts val="0"/>
                        </a:spcAft>
                      </a:pPr>
                      <a:r>
                        <a:rPr lang="zh-CN" sz="1400" b="1" spc="120">
                          <a:solidFill>
                            <a:srgbClr val="C9393A"/>
                          </a:solidFill>
                          <a:latin typeface="微软雅黑" panose="020B0503020204020204" charset="-122"/>
                          <a:ea typeface="微软雅黑" panose="020B0503020204020204" charset="-122"/>
                          <a:cs typeface="微软雅黑" panose="020B0503020204020204" charset="-122"/>
                        </a:rPr>
                        <a:t>方法</a:t>
                      </a:r>
                      <a:r>
                        <a:rPr lang="en-US" altLang="zh-CN" sz="1400" b="1" spc="120">
                          <a:solidFill>
                            <a:srgbClr val="C9393A"/>
                          </a:solidFill>
                          <a:latin typeface="微软雅黑" panose="020B0503020204020204" charset="-122"/>
                          <a:ea typeface="微软雅黑" panose="020B0503020204020204" charset="-122"/>
                          <a:cs typeface="微软雅黑" panose="020B0503020204020204" charset="-122"/>
                        </a:rPr>
                        <a:t>/</a:t>
                      </a:r>
                      <a:r>
                        <a:rPr lang="zh-CN" altLang="en-US" sz="1400" b="1" spc="120">
                          <a:solidFill>
                            <a:srgbClr val="C9393A"/>
                          </a:solidFill>
                          <a:latin typeface="微软雅黑" panose="020B0503020204020204" charset="-122"/>
                          <a:ea typeface="微软雅黑" panose="020B0503020204020204" charset="-122"/>
                          <a:cs typeface="微软雅黑" panose="020B0503020204020204" charset="-122"/>
                        </a:rPr>
                        <a:t>技术</a:t>
                      </a:r>
                      <a:endParaRPr lang="zh-CN" altLang="en-US" sz="1400" b="1" spc="120">
                        <a:solidFill>
                          <a:srgbClr val="C9393A"/>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c>
                  <a:txBody>
                    <a:bodyPr/>
                    <a:p>
                      <a:pPr indent="0" algn="ctr">
                        <a:lnSpc>
                          <a:spcPct val="120000"/>
                        </a:lnSpc>
                        <a:spcBef>
                          <a:spcPts val="0"/>
                        </a:spcBef>
                        <a:spcAft>
                          <a:spcPts val="0"/>
                        </a:spcAft>
                      </a:pPr>
                      <a:r>
                        <a:rPr lang="zh-CN" sz="1400" b="1" spc="120">
                          <a:solidFill>
                            <a:srgbClr val="C9393A"/>
                          </a:solidFill>
                          <a:latin typeface="微软雅黑" panose="020B0503020204020204" charset="-122"/>
                          <a:ea typeface="微软雅黑" panose="020B0503020204020204" charset="-122"/>
                        </a:rPr>
                        <a:t>描述</a:t>
                      </a:r>
                      <a:endParaRPr lang="zh-CN" sz="1400" b="1" spc="120">
                        <a:solidFill>
                          <a:srgbClr val="C9393A"/>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实时监测</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通过实时监测和分析网络数据和流量，发现和识别网络中的安全事件和异常行为。</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事件响应</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建立和实施安全事件响应机制和流程，及时处理和应对网络中的安全事件和事故。</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r>
              <a:tr h="299085">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威胁情报分析</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通过分析和挖掘威胁情报数据，建立和更新网络安全威胁库，提供安全决策支持。</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日志分析</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通过分析和挖掘网络日志数据，发现和识别网络中的安全事件和异常行为。</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安全事件管理</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建立和实施安全事件管理系统和平台，管理和追踪网络中的安全事件和事故。</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安全漏洞管理</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通过漏洞扫描和修复等技术，发现和修补网络中的漏洞和弱点。</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r>
              <a:tr h="299085">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网络流量分析</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通过对网络流量数据进行分析和挖掘，发现和识别网络中的安全事件和异常行为。</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安全报告和警报</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生成和提供安全报告和警报，通知和提醒网络管理员和用户网络中的安全事件。</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网络安全监控</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实时监控和管理网络中的安全设备和系统，提高网络安全的响应和管理能力。</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9525">
                      <a:solidFill>
                        <a:srgbClr val="C9393A"/>
                      </a:solidFill>
                      <a:prstDash val="dash"/>
                    </a:lnL>
                    <a:lnR w="9525">
                      <a:solidFill>
                        <a:srgbClr val="C9393A"/>
                      </a:solidFill>
                      <a:prstDash val="dash"/>
                    </a:lnR>
                    <a:lnT w="9525">
                      <a:solidFill>
                        <a:srgbClr val="C9393A"/>
                      </a:solidFill>
                      <a:prstDash val="dash"/>
                    </a:lnT>
                    <a:lnB w="9525">
                      <a:solidFill>
                        <a:srgbClr val="C9393A"/>
                      </a:solidFill>
                      <a:prstDash val="dash"/>
                    </a:lnB>
                    <a:solidFill>
                      <a:srgbClr val="FFFFFF"/>
                    </a:solidFill>
                  </a:tcPr>
                </a:tc>
              </a:tr>
            </a:tbl>
          </a:graphicData>
        </a:graphic>
      </p:graphicFrame>
    </p:spTree>
    <p:custDataLst>
      <p:tags r:id="rId18"/>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2" name="图片 11"/>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9" name="图片 8"/>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2" name="泪珠形 5"/>
          <p:cNvSpPr/>
          <p:nvPr>
            <p:custDataLst>
              <p:tags r:id="rId7"/>
            </p:custDataLst>
          </p:nvPr>
        </p:nvSpPr>
        <p:spPr>
          <a:xfrm>
            <a:off x="5465523" y="0"/>
            <a:ext cx="6726477" cy="6726477"/>
          </a:xfrm>
          <a:prstGeom prst="teardrop">
            <a:avLst/>
          </a:prstGeom>
          <a:solidFill>
            <a:schemeClr val="dk2">
              <a:alpha val="54000"/>
            </a:schemeClr>
          </a:solidFill>
          <a:ln>
            <a:solidFill>
              <a:schemeClr val="accent1">
                <a:shade val="50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1"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sym typeface="Arial" panose="020B0604020202020204" pitchFamily="34" charset="0"/>
            </a:endParaRPr>
          </a:p>
        </p:txBody>
      </p:sp>
      <p:sp>
        <p:nvSpPr>
          <p:cNvPr id="8" name="矩形 7"/>
          <p:cNvSpPr/>
          <p:nvPr>
            <p:custDataLst>
              <p:tags r:id="rId8"/>
            </p:custDataLst>
          </p:nvPr>
        </p:nvSpPr>
        <p:spPr>
          <a:xfrm>
            <a:off x="0" y="2386940"/>
            <a:ext cx="12191999" cy="4471059"/>
          </a:xfrm>
          <a:prstGeom prst="rect">
            <a:avLst/>
          </a:prstGeom>
          <a:solidFill>
            <a:schemeClr val="dk2">
              <a:alpha val="54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sym typeface="Arial" panose="020B0604020202020204" pitchFamily="34" charset="0"/>
            </a:endParaRPr>
          </a:p>
        </p:txBody>
      </p:sp>
      <p:sp>
        <p:nvSpPr>
          <p:cNvPr id="7" name="矩形 6"/>
          <p:cNvSpPr/>
          <p:nvPr>
            <p:custDataLst>
              <p:tags r:id="rId9"/>
            </p:custDataLst>
          </p:nvPr>
        </p:nvSpPr>
        <p:spPr>
          <a:xfrm>
            <a:off x="1733515" y="6065929"/>
            <a:ext cx="8724970" cy="124572"/>
          </a:xfrm>
          <a:prstGeom prst="rect">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1"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sym typeface="Arial" panose="020B0604020202020204" pitchFamily="34" charset="0"/>
            </a:endParaRPr>
          </a:p>
        </p:txBody>
      </p:sp>
      <p:sp>
        <p:nvSpPr>
          <p:cNvPr id="3" name="矩形 2"/>
          <p:cNvSpPr/>
          <p:nvPr>
            <p:custDataLst>
              <p:tags r:id="rId10"/>
            </p:custDataLst>
          </p:nvPr>
        </p:nvSpPr>
        <p:spPr>
          <a:xfrm>
            <a:off x="3049980" y="783771"/>
            <a:ext cx="6092041" cy="807522"/>
          </a:xfrm>
          <a:prstGeom prst="rect">
            <a:avLst/>
          </a:prstGeom>
          <a:solidFill>
            <a:schemeClr val="lt1"/>
          </a:solidFill>
          <a:ln w="25400">
            <a:noFill/>
          </a:ln>
          <a:effectLst>
            <a:outerShdw blurRad="50800" dist="76200" dir="5400000" sx="101000" sy="101000" algn="t" rotWithShape="0">
              <a:schemeClr val="dk1">
                <a:lumMod val="95000"/>
                <a:lumOff val="5000"/>
                <a:alpha val="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1"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sym typeface="Arial" panose="020B0604020202020204" pitchFamily="34" charset="0"/>
            </a:endParaRPr>
          </a:p>
        </p:txBody>
      </p:sp>
      <p:sp>
        <p:nvSpPr>
          <p:cNvPr id="4" name="文本框 3"/>
          <p:cNvSpPr txBox="1"/>
          <p:nvPr>
            <p:custDataLst>
              <p:tags r:id="rId11"/>
            </p:custDataLst>
          </p:nvPr>
        </p:nvSpPr>
        <p:spPr>
          <a:xfrm>
            <a:off x="3260496" y="872572"/>
            <a:ext cx="5671008" cy="629920"/>
          </a:xfrm>
          <a:prstGeom prst="rect">
            <a:avLst/>
          </a:prstGeom>
          <a:noFill/>
        </p:spPr>
        <p:txBody>
          <a:bodyPr wrap="square" lIns="91440" tIns="45720" rIns="91440" bIns="45720" rtlCol="0" anchor="ctr" anchorCtr="0">
            <a:normAutofit fontScale="90000"/>
          </a:bodyPr>
          <a:lstStyle>
            <a:defPPr>
              <a:defRPr lang="zh-CN"/>
            </a:defPPr>
            <a:lvl1pPr>
              <a:defRPr sz="2400" spc="200">
                <a:latin typeface="微软雅黑" panose="020B0503020204020204" charset="-122"/>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SzPct val="100000"/>
              <a:buFontTx/>
              <a:buNone/>
            </a:pPr>
            <a:r>
              <a:rPr kumimoji="0" lang="zh-CN" altLang="en-US" sz="3300" b="1" i="0" u="none" kern="1200" cap="none" spc="170" normalizeH="0" noProof="0">
                <a:ln>
                  <a:noFill/>
                </a:ln>
                <a:solidFill>
                  <a:schemeClr val="accent1"/>
                </a:solidFill>
                <a:effectLst/>
                <a:uLnTx/>
                <a:uFillTx/>
                <a:latin typeface="汉仪旗黑-85S" panose="00020600040101010101" charset="-128"/>
                <a:ea typeface="汉仪旗黑-85S" panose="00020600040101010101" charset="-128"/>
              </a:rPr>
              <a:t>研究背景</a:t>
            </a:r>
            <a:endParaRPr kumimoji="0" lang="zh-CN" altLang="en-US" sz="3300" b="1" i="0" u="none" kern="1200" cap="none" spc="170" normalizeH="0" noProof="0">
              <a:ln>
                <a:noFill/>
              </a:ln>
              <a:solidFill>
                <a:schemeClr val="accent1"/>
              </a:solidFill>
              <a:effectLst/>
              <a:uLnTx/>
              <a:uFillTx/>
              <a:latin typeface="汉仪旗黑-85S" panose="00020600040101010101" charset="-128"/>
              <a:ea typeface="汉仪旗黑-85S" panose="00020600040101010101" charset="-128"/>
            </a:endParaRPr>
          </a:p>
        </p:txBody>
      </p:sp>
      <p:sp>
        <p:nvSpPr>
          <p:cNvPr id="10" name="矩形 9"/>
          <p:cNvSpPr/>
          <p:nvPr>
            <p:custDataLst>
              <p:tags r:id="rId12"/>
            </p:custDataLst>
          </p:nvPr>
        </p:nvSpPr>
        <p:spPr>
          <a:xfrm>
            <a:off x="1733515" y="2110740"/>
            <a:ext cx="8724970" cy="3695700"/>
          </a:xfrm>
          <a:prstGeom prst="rect">
            <a:avLst/>
          </a:prstGeom>
          <a:solidFill>
            <a:schemeClr val="lt1"/>
          </a:solidFill>
          <a:ln w="25400">
            <a:solidFill>
              <a:schemeClr val="accent1">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marL="0" marR="0" lvl="0" indent="0" algn="ctr" defTabSz="914400" rtl="0" eaLnBrk="1" fontAlgn="auto" latinLnBrk="0" hangingPunct="1">
              <a:lnSpc>
                <a:spcPct val="100000"/>
              </a:lnSpc>
              <a:spcBef>
                <a:spcPts val="0"/>
              </a:spcBef>
              <a:spcAft>
                <a:spcPts val="0"/>
              </a:spcAft>
              <a:buClrTx/>
              <a:buSzTx/>
              <a:buFontTx/>
              <a:buNone/>
            </a:pPr>
            <a:endParaRPr kumimoji="1"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sym typeface="Arial" panose="020B0604020202020204" pitchFamily="34" charset="0"/>
            </a:endParaRPr>
          </a:p>
        </p:txBody>
      </p:sp>
      <p:sp>
        <p:nvSpPr>
          <p:cNvPr id="11" name="文本框 10"/>
          <p:cNvSpPr txBox="1"/>
          <p:nvPr>
            <p:custDataLst>
              <p:tags r:id="rId13"/>
            </p:custDataLst>
          </p:nvPr>
        </p:nvSpPr>
        <p:spPr>
          <a:xfrm>
            <a:off x="2260600" y="2878455"/>
            <a:ext cx="7670800" cy="2160270"/>
          </a:xfrm>
          <a:prstGeom prst="rect">
            <a:avLst/>
          </a:prstGeom>
          <a:noFill/>
        </p:spPr>
        <p:txBody>
          <a:bodyPr wrap="square" lIns="91440" tIns="45720" rIns="91440" bIns="45720" rtlCol="0" anchor="ctr" anchorCtr="0">
            <a:normAutofit/>
          </a:bodyPr>
          <a:lstStyle>
            <a:defPPr>
              <a:defRPr lang="zh-CN"/>
            </a:defPPr>
            <a:lvl1pPr fontAlgn="auto">
              <a:lnSpc>
                <a:spcPct val="130000"/>
              </a:lnSpc>
              <a:defRPr sz="1600" spc="150">
                <a:uFillTx/>
              </a:defRPr>
            </a:lvl1pPr>
          </a:lstStyle>
          <a:p>
            <a:pPr marL="0" marR="0" lvl="0" indent="0" algn="l" defTabSz="914400" rtl="0" eaLnBrk="1" fontAlgn="auto" latinLnBrk="0" hangingPunct="1">
              <a:lnSpc>
                <a:spcPct val="120000"/>
              </a:lnSpc>
              <a:spcBef>
                <a:spcPts val="0"/>
              </a:spcBef>
              <a:spcAft>
                <a:spcPts val="800"/>
              </a:spcAft>
              <a:buSzPct val="100000"/>
              <a:buFontTx/>
              <a:buNone/>
            </a:pPr>
            <a:r>
              <a:rPr kumimoji="0" lang="zh-CN" altLang="en-US" sz="2100" b="1" i="0" u="none" kern="1200" cap="none" spc="130" normalizeH="0" noProof="0">
                <a:ln>
                  <a:noFill/>
                </a:ln>
                <a:solidFill>
                  <a:schemeClr val="dk1">
                    <a:lumMod val="85000"/>
                    <a:lumOff val="15000"/>
                  </a:schemeClr>
                </a:solidFill>
                <a:effectLst/>
                <a:uLnTx/>
                <a:uFillTx/>
                <a:latin typeface="微软雅黑" panose="020B0503020204020204" charset="-122"/>
                <a:ea typeface="微软雅黑" panose="020B0503020204020204" charset="-122"/>
              </a:rPr>
              <a:t>计算机网络在现代社会中是不可或缺的重要组成部分，已深入到人们的生活和工作中。然而，随着计算机网络的快速发展和普及，网络安全问题也变得越来越突出。不断发生各种网络攻击和信息泄露事件给个人隐私和国家安全带来了巨大的威胁。</a:t>
            </a:r>
            <a:endParaRPr kumimoji="0" lang="zh-CN" altLang="en-US" sz="2100" b="1" i="0" u="none" kern="1200" cap="none" spc="130" normalizeH="0" noProof="0">
              <a:ln>
                <a:noFill/>
              </a:ln>
              <a:solidFill>
                <a:schemeClr val="dk1">
                  <a:lumMod val="85000"/>
                  <a:lumOff val="15000"/>
                </a:schemeClr>
              </a:solidFill>
              <a:effectLst/>
              <a:uLnTx/>
              <a:uFillTx/>
              <a:latin typeface="微软雅黑" panose="020B0503020204020204" charset="-122"/>
              <a:ea typeface="微软雅黑" panose="020B0503020204020204" charset="-122"/>
            </a:endParaRPr>
          </a:p>
        </p:txBody>
      </p:sp>
    </p:spTree>
    <p:custDataLst>
      <p:tags r:id="rId1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2" name="图片 11"/>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0" name="图片 9"/>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30" name="矩形 29"/>
          <p:cNvSpPr/>
          <p:nvPr>
            <p:custDataLst>
              <p:tags r:id="rId7"/>
            </p:custDataLst>
          </p:nvPr>
        </p:nvSpPr>
        <p:spPr>
          <a:xfrm>
            <a:off x="0" y="-1270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1" name="任意多边形: 形状 11"/>
          <p:cNvSpPr/>
          <p:nvPr>
            <p:custDataLst>
              <p:tags r:id="rId8"/>
            </p:custDataLst>
          </p:nvPr>
        </p:nvSpPr>
        <p:spPr>
          <a:xfrm>
            <a:off x="707390" y="-12700"/>
            <a:ext cx="11163300" cy="6858000"/>
          </a:xfrm>
          <a:custGeom>
            <a:avLst/>
            <a:gdLst>
              <a:gd name="connsiteX0" fmla="*/ 1391964 w 11162996"/>
              <a:gd name="connsiteY0" fmla="*/ 0 h 6841459"/>
              <a:gd name="connsiteX1" fmla="*/ 9771032 w 11162996"/>
              <a:gd name="connsiteY1" fmla="*/ 0 h 6841459"/>
              <a:gd name="connsiteX2" fmla="*/ 9888453 w 11162996"/>
              <a:gd name="connsiteY2" fmla="*/ 135555 h 6841459"/>
              <a:gd name="connsiteX3" fmla="*/ 11162996 w 11162996"/>
              <a:gd name="connsiteY3" fmla="*/ 3685906 h 6841459"/>
              <a:gd name="connsiteX4" fmla="*/ 10209764 w 11162996"/>
              <a:gd name="connsiteY4" fmla="*/ 6806575 h 6841459"/>
              <a:gd name="connsiteX5" fmla="*/ 10184957 w 11162996"/>
              <a:gd name="connsiteY5" fmla="*/ 6841459 h 6841459"/>
              <a:gd name="connsiteX6" fmla="*/ 978039 w 11162996"/>
              <a:gd name="connsiteY6" fmla="*/ 6841459 h 6841459"/>
              <a:gd name="connsiteX7" fmla="*/ 953232 w 11162996"/>
              <a:gd name="connsiteY7" fmla="*/ 6806575 h 6841459"/>
              <a:gd name="connsiteX8" fmla="*/ 0 w 11162996"/>
              <a:gd name="connsiteY8" fmla="*/ 3685906 h 6841459"/>
              <a:gd name="connsiteX9" fmla="*/ 1274543 w 11162996"/>
              <a:gd name="connsiteY9" fmla="*/ 135555 h 684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62996" h="6841459">
                <a:moveTo>
                  <a:pt x="1391964" y="0"/>
                </a:moveTo>
                <a:lnTo>
                  <a:pt x="9771032" y="0"/>
                </a:lnTo>
                <a:lnTo>
                  <a:pt x="9888453" y="135555"/>
                </a:lnTo>
                <a:cubicBezTo>
                  <a:pt x="10684687" y="1100367"/>
                  <a:pt x="11162996" y="2337279"/>
                  <a:pt x="11162996" y="3685906"/>
                </a:cubicBezTo>
                <a:cubicBezTo>
                  <a:pt x="11162996" y="4841872"/>
                  <a:pt x="10811585" y="5915762"/>
                  <a:pt x="10209764" y="6806575"/>
                </a:cubicBezTo>
                <a:lnTo>
                  <a:pt x="10184957" y="6841459"/>
                </a:lnTo>
                <a:lnTo>
                  <a:pt x="978039" y="6841459"/>
                </a:lnTo>
                <a:lnTo>
                  <a:pt x="953232" y="6806575"/>
                </a:lnTo>
                <a:cubicBezTo>
                  <a:pt x="351411" y="5915762"/>
                  <a:pt x="0" y="4841872"/>
                  <a:pt x="0" y="3685906"/>
                </a:cubicBezTo>
                <a:cubicBezTo>
                  <a:pt x="0" y="2337279"/>
                  <a:pt x="478309" y="1100367"/>
                  <a:pt x="1274543" y="135555"/>
                </a:cubicBezTo>
                <a:close/>
              </a:path>
            </a:pathLst>
          </a:custGeom>
          <a:solidFill>
            <a:schemeClr val="l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2" name="椭圆 31"/>
          <p:cNvSpPr/>
          <p:nvPr>
            <p:custDataLst>
              <p:tags r:id="rId9"/>
            </p:custDataLst>
          </p:nvPr>
        </p:nvSpPr>
        <p:spPr>
          <a:xfrm>
            <a:off x="1096010" y="818515"/>
            <a:ext cx="776605" cy="777240"/>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3" name="椭圆 32"/>
          <p:cNvSpPr/>
          <p:nvPr>
            <p:custDataLst>
              <p:tags r:id="rId10"/>
            </p:custDataLst>
          </p:nvPr>
        </p:nvSpPr>
        <p:spPr>
          <a:xfrm>
            <a:off x="1340485" y="944245"/>
            <a:ext cx="776605" cy="77724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6" name="椭圆 35"/>
          <p:cNvSpPr/>
          <p:nvPr>
            <p:custDataLst>
              <p:tags r:id="rId11"/>
            </p:custDataLst>
          </p:nvPr>
        </p:nvSpPr>
        <p:spPr>
          <a:xfrm>
            <a:off x="1508125" y="5896610"/>
            <a:ext cx="765175" cy="765175"/>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nvGrpSpPr>
          <p:cNvPr id="2" name="组合 1"/>
          <p:cNvGrpSpPr/>
          <p:nvPr>
            <p:custDataLst>
              <p:tags r:id="rId12"/>
            </p:custDataLst>
          </p:nvPr>
        </p:nvGrpSpPr>
        <p:grpSpPr>
          <a:xfrm>
            <a:off x="10013950" y="4904105"/>
            <a:ext cx="1777365" cy="1687830"/>
            <a:chOff x="14021" y="6063"/>
            <a:chExt cx="4548" cy="4318"/>
          </a:xfrm>
        </p:grpSpPr>
        <p:sp>
          <p:nvSpPr>
            <p:cNvPr id="3" name="椭圆 2"/>
            <p:cNvSpPr/>
            <p:nvPr>
              <p:custDataLst>
                <p:tags r:id="rId13"/>
              </p:custDataLst>
            </p:nvPr>
          </p:nvSpPr>
          <p:spPr>
            <a:xfrm>
              <a:off x="14999" y="6811"/>
              <a:ext cx="3571" cy="3571"/>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 name="椭圆 7"/>
            <p:cNvSpPr/>
            <p:nvPr>
              <p:custDataLst>
                <p:tags r:id="rId14"/>
              </p:custDataLst>
            </p:nvPr>
          </p:nvSpPr>
          <p:spPr>
            <a:xfrm>
              <a:off x="14021" y="6063"/>
              <a:ext cx="2650" cy="2650"/>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37" name="矩形 36"/>
          <p:cNvSpPr/>
          <p:nvPr>
            <p:custDataLst>
              <p:tags r:id="rId15"/>
            </p:custDataLst>
          </p:nvPr>
        </p:nvSpPr>
        <p:spPr>
          <a:xfrm>
            <a:off x="2690368" y="2101712"/>
            <a:ext cx="6811275"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16"/>
            </p:custDataLst>
          </p:nvPr>
        </p:nvSpPr>
        <p:spPr>
          <a:xfrm>
            <a:off x="1523968" y="1066785"/>
            <a:ext cx="9144064" cy="776491"/>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00000"/>
              </a:lnSpc>
              <a:spcBef>
                <a:spcPts val="0"/>
              </a:spcBef>
              <a:spcAft>
                <a:spcPts val="800"/>
              </a:spcAft>
              <a:buSzPct val="100000"/>
              <a:buNone/>
            </a:pPr>
            <a:r>
              <a:rPr lang="zh-CN" altLang="en-US" sz="3800" spc="3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基于大数据的用户行为分析与安全策略</a:t>
            </a:r>
            <a:endParaRPr lang="zh-CN" altLang="en-US" sz="3800" spc="3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9" name="表格 8"/>
          <p:cNvGraphicFramePr/>
          <p:nvPr>
            <p:custDataLst>
              <p:tags r:id="rId17"/>
            </p:custDataLst>
          </p:nvPr>
        </p:nvGraphicFramePr>
        <p:xfrm>
          <a:off x="1676400" y="2603769"/>
          <a:ext cx="8839200" cy="3036570"/>
        </p:xfrm>
        <a:graphic>
          <a:graphicData uri="http://schemas.openxmlformats.org/drawingml/2006/table">
            <a:tbl>
              <a:tblPr/>
              <a:tblGrid>
                <a:gridCol w="2028190"/>
                <a:gridCol w="6811010"/>
              </a:tblGrid>
              <a:tr h="340360">
                <a:tc>
                  <a:txBody>
                    <a:bodyPr/>
                    <a:p>
                      <a:pPr indent="0" algn="ctr">
                        <a:lnSpc>
                          <a:spcPct val="120000"/>
                        </a:lnSpc>
                        <a:spcBef>
                          <a:spcPts val="0"/>
                        </a:spcBef>
                        <a:spcAft>
                          <a:spcPts val="0"/>
                        </a:spcAft>
                      </a:pPr>
                      <a:r>
                        <a:rPr lang="zh-CN" sz="1400" b="1" spc="120">
                          <a:solidFill>
                            <a:srgbClr val="C9393A"/>
                          </a:solidFill>
                          <a:latin typeface="微软雅黑" panose="020B0503020204020204" charset="-122"/>
                          <a:ea typeface="微软雅黑" panose="020B0503020204020204" charset="-122"/>
                          <a:cs typeface="微软雅黑" panose="020B0503020204020204" charset="-122"/>
                        </a:rPr>
                        <a:t>方法</a:t>
                      </a:r>
                      <a:r>
                        <a:rPr lang="en-US" altLang="zh-CN" sz="1400" b="1" spc="120">
                          <a:solidFill>
                            <a:srgbClr val="C9393A"/>
                          </a:solidFill>
                          <a:latin typeface="微软雅黑" panose="020B0503020204020204" charset="-122"/>
                          <a:ea typeface="微软雅黑" panose="020B0503020204020204" charset="-122"/>
                          <a:cs typeface="微软雅黑" panose="020B0503020204020204" charset="-122"/>
                        </a:rPr>
                        <a:t>/</a:t>
                      </a:r>
                      <a:r>
                        <a:rPr lang="zh-CN" altLang="en-US" sz="1400" b="1" spc="120">
                          <a:solidFill>
                            <a:srgbClr val="C9393A"/>
                          </a:solidFill>
                          <a:latin typeface="微软雅黑" panose="020B0503020204020204" charset="-122"/>
                          <a:ea typeface="微软雅黑" panose="020B0503020204020204" charset="-122"/>
                          <a:cs typeface="微软雅黑" panose="020B0503020204020204" charset="-122"/>
                        </a:rPr>
                        <a:t>技术</a:t>
                      </a:r>
                      <a:endParaRPr lang="zh-CN" altLang="en-US" sz="1400" b="1" spc="120">
                        <a:solidFill>
                          <a:srgbClr val="C9393A"/>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a:noFill/>
                    </a:lnR>
                    <a:lnT w="19050">
                      <a:solidFill>
                        <a:srgbClr val="C9393A"/>
                      </a:solidFill>
                      <a:prstDash val="solid"/>
                    </a:lnT>
                    <a:lnB w="19050">
                      <a:solidFill>
                        <a:srgbClr val="C9393A"/>
                      </a:solidFill>
                      <a:prstDash val="solid"/>
                    </a:lnB>
                    <a:solidFill>
                      <a:srgbClr val="FFFFFF"/>
                    </a:solidFill>
                  </a:tcPr>
                </a:tc>
                <a:tc>
                  <a:txBody>
                    <a:bodyPr/>
                    <a:p>
                      <a:pPr indent="0" algn="ctr">
                        <a:lnSpc>
                          <a:spcPct val="120000"/>
                        </a:lnSpc>
                        <a:spcBef>
                          <a:spcPts val="0"/>
                        </a:spcBef>
                        <a:spcAft>
                          <a:spcPts val="0"/>
                        </a:spcAft>
                      </a:pPr>
                      <a:r>
                        <a:rPr lang="zh-CN" sz="1400" b="1" spc="120">
                          <a:solidFill>
                            <a:srgbClr val="C9393A"/>
                          </a:solidFill>
                          <a:latin typeface="微软雅黑" panose="020B0503020204020204" charset="-122"/>
                          <a:ea typeface="微软雅黑" panose="020B0503020204020204" charset="-122"/>
                        </a:rPr>
                        <a:t>描述</a:t>
                      </a:r>
                      <a:endParaRPr lang="zh-CN" sz="1400" b="1"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w="19050">
                      <a:solidFill>
                        <a:srgbClr val="C9393A"/>
                      </a:solidFill>
                      <a:prstDash val="solid"/>
                    </a:lnT>
                    <a:lnB w="19050">
                      <a:solidFill>
                        <a:srgbClr val="C9393A"/>
                      </a:solidFill>
                      <a:prstDash val="solid"/>
                    </a:lnB>
                    <a:solidFill>
                      <a:srgbClr val="FFFFFF"/>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行为分析</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w="19050">
                      <a:solidFill>
                        <a:srgbClr val="C9393A"/>
                      </a:solidFill>
                      <a:prstDash val="solid"/>
                    </a:lnT>
                    <a:lnB>
                      <a:noFill/>
                    </a:lnB>
                    <a:solidFill>
                      <a:srgbClr val="FFFFFF"/>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通过分析和建模用户的网络行为和偏好，识别和防止用户的异常行为和违规操作。</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w="19050">
                      <a:solidFill>
                        <a:srgbClr val="C9393A"/>
                      </a:solidFill>
                      <a:prstDash val="solid"/>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机器学习</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通过训练和建模用户的数据，识别和预测用户的异常行为和风险行为。</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r>
              <a:tr h="299085">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数据挖掘</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通过挖掘和分析用户的数据，发现和识别用户的异常行为和违规操作。</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个性化推荐</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通过分析用户的网络行为和偏好，为用户提供个性化的网络服务和推荐系统。</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身份认证和访问控制</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通过身份认证和访问控制策略，限制和控制用户对网络资源的访问权限。</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数据隐私保护</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通过数据加密和隐私保护技术，保护用户的个人隐私和敏感信息。</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r>
              <a:tr h="299085">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安全培训和意识教育</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加强员工和用户的安全意识教育，提高对网络安全的认识和防范能力。</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安全策略和控制</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制定和实施网络安全策略和控制措施，限制和防止用户的异常行为和违规操作。</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r>
              <a:tr h="29972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风险评估和管理</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w="19050">
                      <a:solidFill>
                        <a:srgbClr val="C9393A"/>
                      </a:solidFill>
                      <a:prstDash val="solid"/>
                    </a:lnB>
                    <a:solidFill>
                      <a:srgbClr val="FFFFFF"/>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通过风险评估和管理技术，识别和评估用户的安全风险和潜在威胁。</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w="19050">
                      <a:solidFill>
                        <a:srgbClr val="C9393A"/>
                      </a:solidFill>
                      <a:prstDash val="solid"/>
                    </a:lnB>
                    <a:solidFill>
                      <a:srgbClr val="FFFFFF"/>
                    </a:solidFill>
                  </a:tcPr>
                </a:tc>
              </a:tr>
            </a:tbl>
          </a:graphicData>
        </a:graphic>
      </p:graphicFrame>
    </p:spTree>
    <p:custDataLst>
      <p:tags r:id="rId18"/>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16" name="直接连接符 15"/>
          <p:cNvCxnSpPr/>
          <p:nvPr>
            <p:custDataLst>
              <p:tags r:id="rId1"/>
            </p:custDataLst>
          </p:nvPr>
        </p:nvCxnSpPr>
        <p:spPr>
          <a:xfrm>
            <a:off x="5402580" y="2887980"/>
            <a:ext cx="0" cy="1082040"/>
          </a:xfrm>
          <a:prstGeom prst="line">
            <a:avLst/>
          </a:prstGeom>
          <a:ln>
            <a:solidFill>
              <a:schemeClr val="accent1"/>
            </a:solidFill>
          </a:ln>
        </p:spPr>
        <p:style>
          <a:lnRef idx="1">
            <a:srgbClr val="4472C4"/>
          </a:lnRef>
          <a:fillRef idx="0">
            <a:srgbClr val="4472C4"/>
          </a:fillRef>
          <a:effectRef idx="0">
            <a:srgbClr val="4472C4"/>
          </a:effectRef>
          <a:fontRef idx="minor">
            <a:sysClr val="windowText" lastClr="000000"/>
          </a:fontRef>
        </p:style>
      </p:cxnSp>
      <p:sp>
        <p:nvSpPr>
          <p:cNvPr id="7" name="TextBox 2"/>
          <p:cNvSpPr txBox="1"/>
          <p:nvPr>
            <p:custDataLst>
              <p:tags r:id="rId2"/>
            </p:custDataLst>
          </p:nvPr>
        </p:nvSpPr>
        <p:spPr>
          <a:xfrm>
            <a:off x="3503930" y="2748915"/>
            <a:ext cx="1684655" cy="1360170"/>
          </a:xfrm>
          <a:prstGeom prst="rect">
            <a:avLst/>
          </a:prstGeom>
          <a:noFill/>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algn="ctr" defTabSz="914400" fontAlgn="auto">
              <a:lnSpc>
                <a:spcPct val="100000"/>
              </a:lnSpc>
              <a:spcBef>
                <a:spcPts val="0"/>
              </a:spcBef>
              <a:spcAft>
                <a:spcPts val="0"/>
              </a:spcAft>
              <a:buClrTx/>
              <a:buSzTx/>
              <a:buFontTx/>
            </a:pPr>
            <a:r>
              <a:rPr lang="en-US" altLang="zh-CN" sz="8000" b="1" spc="200">
                <a:solidFill>
                  <a:schemeClr val="accent1"/>
                </a:solidFill>
                <a:latin typeface="Arial" panose="020B0604020202020204" pitchFamily="34" charset="0"/>
                <a:ea typeface="微软雅黑" panose="020B0503020204020204" charset="-122"/>
                <a:cs typeface="Arial" panose="020B0604020202020204" pitchFamily="34" charset="0"/>
                <a:sym typeface="+mn-lt"/>
              </a:rPr>
              <a:t>05</a:t>
            </a:r>
            <a:endParaRPr lang="en-US" altLang="zh-CN" sz="8000" b="1" spc="200">
              <a:solidFill>
                <a:schemeClr val="accent1"/>
              </a:solidFill>
              <a:latin typeface="Arial" panose="020B0604020202020204" pitchFamily="34" charset="0"/>
              <a:ea typeface="微软雅黑" panose="020B0503020204020204" charset="-122"/>
              <a:cs typeface="Arial" panose="020B0604020202020204" pitchFamily="34" charset="0"/>
              <a:sym typeface="+mn-lt"/>
            </a:endParaRPr>
          </a:p>
        </p:txBody>
      </p:sp>
      <p:sp>
        <p:nvSpPr>
          <p:cNvPr id="2" name="标题 1"/>
          <p:cNvSpPr>
            <a:spLocks noGrp="1"/>
          </p:cNvSpPr>
          <p:nvPr>
            <p:ph type="ctrTitle" idx="13"/>
            <p:custDataLst>
              <p:tags r:id="rId3"/>
            </p:custDataLst>
          </p:nvPr>
        </p:nvSpPr>
        <p:spPr/>
        <p:txBody>
          <a:bodyPr>
            <a:normAutofit/>
          </a:bodyPr>
          <a:lstStyle/>
          <a:p>
            <a:pPr marL="0" indent="0" algn="l">
              <a:lnSpc>
                <a:spcPct val="100000"/>
              </a:lnSpc>
              <a:spcBef>
                <a:spcPts val="0"/>
              </a:spcBef>
              <a:buSzPct val="100000"/>
              <a:buNone/>
            </a:pPr>
            <a:r>
              <a:rPr lang="zh-CN" altLang="en-US" sz="6300"/>
              <a:t>总结</a:t>
            </a:r>
            <a:endParaRPr lang="zh-CN" altLang="en-US" sz="6300"/>
          </a:p>
        </p:txBody>
      </p:sp>
    </p:spTree>
    <p:custDataLst>
      <p:tags r:id="rId4"/>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4" name="图片 3"/>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6" name="图片 5"/>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11" name="Title 6"/>
          <p:cNvSpPr txBox="1"/>
          <p:nvPr>
            <p:custDataLst>
              <p:tags r:id="rId7"/>
            </p:custDataLst>
          </p:nvPr>
        </p:nvSpPr>
        <p:spPr>
          <a:xfrm>
            <a:off x="1983747" y="1828800"/>
            <a:ext cx="8224507" cy="1700517"/>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pPr>
            <a:r>
              <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本研究拟解决的主要问题包括：如何准确检测和识别大数据环境下的网络攻击行为；如何保护用户的隐私和数据安全；如何提高网络安全事件响应的效率和准确率。</a:t>
            </a: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3" name="Title 6"/>
          <p:cNvSpPr txBox="1"/>
          <p:nvPr>
            <p:custDataLst>
              <p:tags r:id="rId8"/>
            </p:custDataLst>
          </p:nvPr>
        </p:nvSpPr>
        <p:spPr>
          <a:xfrm>
            <a:off x="1983747" y="3833661"/>
            <a:ext cx="8224507" cy="1500454"/>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pPr>
            <a:r>
              <a:rPr lang="zh-CN" altLang="en-US" sz="2000" spc="1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基于大数据的计算机网络信息安全与防护策略可以通过对网络数据的分析和挖掘，发现潜在的安全威胁，并及时采取相应的防护措施，提高网络的安全性和可靠性，</a:t>
            </a:r>
            <a:r>
              <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保护网络用户的合法权益和数据安全。</a:t>
            </a:r>
            <a:endParaRPr altLang="zh-CN"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矩形 0"/>
          <p:cNvSpPr/>
          <p:nvPr>
            <p:custDataLst>
              <p:tags r:id="rId9"/>
            </p:custDataLst>
          </p:nvPr>
        </p:nvSpPr>
        <p:spPr>
          <a:xfrm>
            <a:off x="188374" y="168752"/>
            <a:ext cx="11832258" cy="6514609"/>
          </a:xfrm>
          <a:prstGeom prst="rect">
            <a:avLst/>
          </a:prstGeom>
          <a:noFill/>
          <a:ln w="28575" cmpd="sng">
            <a:solidFill>
              <a:schemeClr val="accent1">
                <a:shade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pic>
        <p:nvPicPr>
          <p:cNvPr id="7" name="图形 3"/>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a:off x="5795963" y="0"/>
            <a:ext cx="600075" cy="923925"/>
          </a:xfrm>
          <a:prstGeom prst="rect">
            <a:avLst/>
          </a:prstGeom>
        </p:spPr>
      </p:pic>
      <p:cxnSp>
        <p:nvCxnSpPr>
          <p:cNvPr id="9" name="直接连接符 8"/>
          <p:cNvCxnSpPr/>
          <p:nvPr>
            <p:custDataLst>
              <p:tags r:id="rId13"/>
            </p:custDataLst>
          </p:nvPr>
        </p:nvCxnSpPr>
        <p:spPr>
          <a:xfrm>
            <a:off x="1980572" y="3681717"/>
            <a:ext cx="8229600"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Tree>
    <p:custDataLst>
      <p:tags r:id="rId14"/>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4" name="图片 13"/>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3" name="图片 12"/>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40" name="矩形 39"/>
          <p:cNvSpPr/>
          <p:nvPr>
            <p:custDataLst>
              <p:tags r:id="rId7"/>
            </p:custDataLst>
          </p:nvPr>
        </p:nvSpPr>
        <p:spPr>
          <a:xfrm>
            <a:off x="10069149" y="2400258"/>
            <a:ext cx="965711" cy="2057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90000" tIns="46800" rIns="90000" bIns="46800" rtlCol="0" anchor="ctr">
            <a:normAutofit fontScale="80000"/>
          </a:bodyPr>
          <a:p>
            <a:pPr algn="ctr"/>
            <a:r>
              <a:rPr lang="zh-CN" altLang="en-US" sz="5600">
                <a:solidFill>
                  <a:schemeClr val="lt1"/>
                </a:solidFill>
                <a:uFillTx/>
                <a:latin typeface="微软雅黑" panose="020B0503020204020204" charset="-122"/>
                <a:ea typeface="微软雅黑" panose="020B0503020204020204" charset="-122"/>
                <a:cs typeface="+mj-cs"/>
              </a:rPr>
              <a:t>目录</a:t>
            </a:r>
            <a:endParaRPr lang="zh-CN" altLang="en-US" sz="5600">
              <a:solidFill>
                <a:schemeClr val="lt1"/>
              </a:solidFill>
              <a:uFillTx/>
              <a:latin typeface="微软雅黑" panose="020B0503020204020204" charset="-122"/>
              <a:ea typeface="微软雅黑" panose="020B0503020204020204" charset="-122"/>
              <a:cs typeface="+mj-cs"/>
            </a:endParaRPr>
          </a:p>
        </p:txBody>
      </p:sp>
      <p:sp>
        <p:nvSpPr>
          <p:cNvPr id="15" name="等腰三角形 14"/>
          <p:cNvSpPr/>
          <p:nvPr>
            <p:custDataLst>
              <p:tags r:id="rId8"/>
            </p:custDataLst>
          </p:nvPr>
        </p:nvSpPr>
        <p:spPr>
          <a:xfrm rot="5400000">
            <a:off x="1453783" y="1030908"/>
            <a:ext cx="435764" cy="39741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6" name="等腰三角形 15"/>
          <p:cNvSpPr/>
          <p:nvPr>
            <p:custDataLst>
              <p:tags r:id="rId9"/>
            </p:custDataLst>
          </p:nvPr>
        </p:nvSpPr>
        <p:spPr>
          <a:xfrm rot="5400000">
            <a:off x="1328360" y="1091426"/>
            <a:ext cx="435764" cy="397411"/>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 name="等腰三角形 1"/>
          <p:cNvSpPr/>
          <p:nvPr>
            <p:custDataLst>
              <p:tags r:id="rId10"/>
            </p:custDataLst>
          </p:nvPr>
        </p:nvSpPr>
        <p:spPr>
          <a:xfrm rot="5400000">
            <a:off x="1453783" y="2143192"/>
            <a:ext cx="435764" cy="39741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 name="等腰三角形 3"/>
          <p:cNvSpPr/>
          <p:nvPr>
            <p:custDataLst>
              <p:tags r:id="rId11"/>
            </p:custDataLst>
          </p:nvPr>
        </p:nvSpPr>
        <p:spPr>
          <a:xfrm rot="5400000">
            <a:off x="1328360" y="2203710"/>
            <a:ext cx="435764" cy="397411"/>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12"/>
            </p:custDataLst>
          </p:nvPr>
        </p:nvSpPr>
        <p:spPr>
          <a:xfrm rot="5400000">
            <a:off x="1453783" y="3255476"/>
            <a:ext cx="435764" cy="39741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6" name="等腰三角形 5"/>
          <p:cNvSpPr/>
          <p:nvPr>
            <p:custDataLst>
              <p:tags r:id="rId13"/>
            </p:custDataLst>
          </p:nvPr>
        </p:nvSpPr>
        <p:spPr>
          <a:xfrm rot="5400000">
            <a:off x="1328360" y="3315994"/>
            <a:ext cx="435764" cy="397411"/>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3" name="等腰三角形 82"/>
          <p:cNvSpPr/>
          <p:nvPr>
            <p:custDataLst>
              <p:tags r:id="rId14"/>
            </p:custDataLst>
          </p:nvPr>
        </p:nvSpPr>
        <p:spPr>
          <a:xfrm rot="5400000">
            <a:off x="1453783" y="4367760"/>
            <a:ext cx="435764" cy="39741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4" name="等腰三角形 83"/>
          <p:cNvSpPr/>
          <p:nvPr>
            <p:custDataLst>
              <p:tags r:id="rId15"/>
            </p:custDataLst>
          </p:nvPr>
        </p:nvSpPr>
        <p:spPr>
          <a:xfrm rot="5400000">
            <a:off x="1328360" y="4428278"/>
            <a:ext cx="435764" cy="397411"/>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8" name="等腰三角形 87"/>
          <p:cNvSpPr/>
          <p:nvPr>
            <p:custDataLst>
              <p:tags r:id="rId16"/>
            </p:custDataLst>
          </p:nvPr>
        </p:nvSpPr>
        <p:spPr>
          <a:xfrm rot="5400000">
            <a:off x="1453783" y="5480043"/>
            <a:ext cx="435764" cy="39741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9" name="等腰三角形 88"/>
          <p:cNvSpPr/>
          <p:nvPr>
            <p:custDataLst>
              <p:tags r:id="rId17"/>
            </p:custDataLst>
          </p:nvPr>
        </p:nvSpPr>
        <p:spPr>
          <a:xfrm rot="5400000">
            <a:off x="1328360" y="5540561"/>
            <a:ext cx="435764" cy="397411"/>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7" name="文本框 46"/>
          <p:cNvSpPr txBox="1"/>
          <p:nvPr>
            <p:custDataLst>
              <p:tags r:id="rId18"/>
            </p:custDataLst>
          </p:nvPr>
        </p:nvSpPr>
        <p:spPr>
          <a:xfrm>
            <a:off x="1897746" y="1072707"/>
            <a:ext cx="7086454" cy="466350"/>
          </a:xfrm>
          <a:prstGeom prst="rect">
            <a:avLst/>
          </a:prstGeom>
        </p:spPr>
        <p:txBody>
          <a:bodyPr>
            <a:normAutofit fontScale="90000" lnSpcReduction="10000"/>
          </a:bodyPr>
          <a:lstStyle>
            <a:defPPr>
              <a:defRPr lang="zh-CN"/>
            </a:defPPr>
            <a:lvl1pPr eaLnBrk="1" fontAlgn="auto" hangingPunct="1">
              <a:spcBef>
                <a:spcPts val="0"/>
              </a:spcBef>
              <a:spcAft>
                <a:spcPts val="0"/>
              </a:spcAft>
              <a:defRPr sz="1400">
                <a:solidFill>
                  <a:schemeClr val="bg2">
                    <a:lumMod val="25000"/>
                  </a:schemeClr>
                </a:solidFill>
                <a:latin typeface="Arial" panose="020B0604020202020204" pitchFamily="34" charset="0"/>
                <a:ea typeface="+mn-ea"/>
              </a:defRPr>
            </a:lvl1pPr>
          </a:lstStyle>
          <a:p>
            <a:pPr marL="0" lvl="0" indent="0" algn="l">
              <a:lnSpc>
                <a:spcPct val="100000"/>
              </a:lnSpc>
              <a:spcAft>
                <a:spcPts val="800"/>
              </a:spcAft>
              <a:buSzPct val="100000"/>
              <a:buNone/>
            </a:pPr>
            <a:r>
              <a:rPr lang="en-US" altLang="zh-CN" sz="2500" b="1" spc="170">
                <a:solidFill>
                  <a:schemeClr val="dk1">
                    <a:lumMod val="75000"/>
                    <a:lumOff val="25000"/>
                  </a:schemeClr>
                </a:solidFill>
                <a:latin typeface="微软雅黑" panose="020B0503020204020204" charset="-122"/>
                <a:ea typeface="微软雅黑" panose="020B0503020204020204" charset="-122"/>
                <a:sym typeface="+mn-ea"/>
              </a:rPr>
              <a:t>1.计算机网络基础知识</a:t>
            </a:r>
            <a:endParaRPr lang="en-US" altLang="zh-CN" sz="2500" b="1" spc="170">
              <a:solidFill>
                <a:schemeClr val="dk1">
                  <a:lumMod val="75000"/>
                  <a:lumOff val="25000"/>
                </a:schemeClr>
              </a:solidFill>
              <a:latin typeface="微软雅黑" panose="020B0503020204020204" charset="-122"/>
              <a:ea typeface="微软雅黑" panose="020B0503020204020204" charset="-122"/>
              <a:sym typeface="+mn-ea"/>
            </a:endParaRPr>
          </a:p>
        </p:txBody>
      </p:sp>
      <p:sp>
        <p:nvSpPr>
          <p:cNvPr id="10" name="文本框 9"/>
          <p:cNvSpPr txBox="1"/>
          <p:nvPr>
            <p:custDataLst>
              <p:tags r:id="rId19"/>
            </p:custDataLst>
          </p:nvPr>
        </p:nvSpPr>
        <p:spPr>
          <a:xfrm>
            <a:off x="2019666" y="2184356"/>
            <a:ext cx="7086454" cy="466350"/>
          </a:xfrm>
          <a:prstGeom prst="rect">
            <a:avLst/>
          </a:prstGeom>
        </p:spPr>
        <p:txBody>
          <a:bodyPr>
            <a:normAutofit fontScale="90000" lnSpcReduction="10000"/>
          </a:bodyPr>
          <a:lstStyle>
            <a:defPPr>
              <a:defRPr lang="zh-CN"/>
            </a:defPPr>
            <a:lvl1pPr eaLnBrk="1" fontAlgn="auto" hangingPunct="1">
              <a:spcBef>
                <a:spcPts val="0"/>
              </a:spcBef>
              <a:spcAft>
                <a:spcPts val="0"/>
              </a:spcAft>
              <a:defRPr sz="1400">
                <a:solidFill>
                  <a:schemeClr val="bg2">
                    <a:lumMod val="25000"/>
                  </a:schemeClr>
                </a:solidFill>
                <a:latin typeface="Arial" panose="020B0604020202020204" pitchFamily="34" charset="0"/>
                <a:ea typeface="+mn-ea"/>
              </a:defRPr>
            </a:lvl1pPr>
          </a:lstStyle>
          <a:p>
            <a:pPr marL="0" lvl="0" indent="0" algn="l">
              <a:lnSpc>
                <a:spcPct val="100000"/>
              </a:lnSpc>
              <a:spcAft>
                <a:spcPts val="800"/>
              </a:spcAft>
              <a:buSzPct val="100000"/>
              <a:buNone/>
            </a:pPr>
            <a:r>
              <a:rPr lang="en-US" altLang="zh-CN" sz="2500" b="1" spc="170">
                <a:solidFill>
                  <a:schemeClr val="dk1">
                    <a:lumMod val="75000"/>
                    <a:lumOff val="25000"/>
                  </a:schemeClr>
                </a:solidFill>
                <a:latin typeface="微软雅黑" panose="020B0503020204020204" charset="-122"/>
                <a:ea typeface="微软雅黑" panose="020B0503020204020204" charset="-122"/>
                <a:sym typeface="+mn-ea"/>
              </a:rPr>
              <a:t>2.</a:t>
            </a:r>
            <a:r>
              <a:rPr lang="zh-CN" altLang="en-US" sz="2500" b="1" spc="170">
                <a:solidFill>
                  <a:schemeClr val="dk1">
                    <a:lumMod val="75000"/>
                    <a:lumOff val="25000"/>
                  </a:schemeClr>
                </a:solidFill>
                <a:latin typeface="微软雅黑" panose="020B0503020204020204" charset="-122"/>
                <a:ea typeface="微软雅黑" panose="020B0503020204020204" charset="-122"/>
                <a:sym typeface="+mn-ea"/>
              </a:rPr>
              <a:t>大数据技术与应用</a:t>
            </a:r>
            <a:endParaRPr lang="zh-CN" altLang="en-US" sz="2500" b="1" spc="170">
              <a:solidFill>
                <a:schemeClr val="dk1">
                  <a:lumMod val="75000"/>
                  <a:lumOff val="25000"/>
                </a:schemeClr>
              </a:solidFill>
              <a:latin typeface="微软雅黑" panose="020B0503020204020204" charset="-122"/>
              <a:ea typeface="微软雅黑" panose="020B0503020204020204" charset="-122"/>
              <a:sym typeface="+mn-ea"/>
            </a:endParaRPr>
          </a:p>
        </p:txBody>
      </p:sp>
      <p:sp>
        <p:nvSpPr>
          <p:cNvPr id="12" name="文本框 11"/>
          <p:cNvSpPr txBox="1"/>
          <p:nvPr>
            <p:custDataLst>
              <p:tags r:id="rId20"/>
            </p:custDataLst>
          </p:nvPr>
        </p:nvSpPr>
        <p:spPr>
          <a:xfrm>
            <a:off x="2019935" y="3248660"/>
            <a:ext cx="7086600" cy="466090"/>
          </a:xfrm>
          <a:prstGeom prst="rect">
            <a:avLst/>
          </a:prstGeom>
        </p:spPr>
        <p:txBody>
          <a:bodyPr>
            <a:normAutofit fontScale="90000" lnSpcReduction="10000"/>
          </a:bodyPr>
          <a:lstStyle>
            <a:defPPr>
              <a:defRPr lang="zh-CN"/>
            </a:defPPr>
            <a:lvl1pPr eaLnBrk="1" fontAlgn="auto" hangingPunct="1">
              <a:spcBef>
                <a:spcPts val="0"/>
              </a:spcBef>
              <a:spcAft>
                <a:spcPts val="0"/>
              </a:spcAft>
              <a:defRPr sz="1400">
                <a:solidFill>
                  <a:schemeClr val="bg2">
                    <a:lumMod val="25000"/>
                  </a:schemeClr>
                </a:solidFill>
                <a:latin typeface="Arial" panose="020B0604020202020204" pitchFamily="34" charset="0"/>
                <a:ea typeface="+mn-ea"/>
              </a:defRPr>
            </a:lvl1pPr>
          </a:lstStyle>
          <a:p>
            <a:pPr marL="0" lvl="0" indent="0" algn="l">
              <a:lnSpc>
                <a:spcPct val="100000"/>
              </a:lnSpc>
              <a:spcAft>
                <a:spcPts val="800"/>
              </a:spcAft>
              <a:buSzPct val="100000"/>
              <a:buNone/>
            </a:pPr>
            <a:r>
              <a:rPr lang="en-US" altLang="zh-CN" sz="2500" b="1" spc="170">
                <a:solidFill>
                  <a:schemeClr val="dk1">
                    <a:lumMod val="75000"/>
                    <a:lumOff val="25000"/>
                  </a:schemeClr>
                </a:solidFill>
                <a:latin typeface="微软雅黑" panose="020B0503020204020204" charset="-122"/>
                <a:ea typeface="微软雅黑" panose="020B0503020204020204" charset="-122"/>
                <a:sym typeface="+mn-ea"/>
              </a:rPr>
              <a:t>3.计算机网络信息安全威胁分析</a:t>
            </a:r>
            <a:endParaRPr lang="en-US" altLang="zh-CN" sz="2500" b="1" spc="170">
              <a:solidFill>
                <a:schemeClr val="dk1">
                  <a:lumMod val="75000"/>
                  <a:lumOff val="25000"/>
                </a:schemeClr>
              </a:solidFill>
              <a:latin typeface="微软雅黑" panose="020B0503020204020204" charset="-122"/>
              <a:ea typeface="微软雅黑" panose="020B0503020204020204" charset="-122"/>
              <a:sym typeface="+mn-ea"/>
            </a:endParaRPr>
          </a:p>
        </p:txBody>
      </p:sp>
      <p:sp>
        <p:nvSpPr>
          <p:cNvPr id="82" name="文本框 81"/>
          <p:cNvSpPr txBox="1"/>
          <p:nvPr>
            <p:custDataLst>
              <p:tags r:id="rId21"/>
            </p:custDataLst>
          </p:nvPr>
        </p:nvSpPr>
        <p:spPr>
          <a:xfrm>
            <a:off x="2019666" y="4408924"/>
            <a:ext cx="7086454" cy="466350"/>
          </a:xfrm>
          <a:prstGeom prst="rect">
            <a:avLst/>
          </a:prstGeom>
        </p:spPr>
        <p:txBody>
          <a:bodyPr>
            <a:normAutofit fontScale="90000" lnSpcReduction="10000"/>
          </a:bodyPr>
          <a:lstStyle>
            <a:defPPr>
              <a:defRPr lang="zh-CN"/>
            </a:defPPr>
            <a:lvl1pPr eaLnBrk="1" fontAlgn="auto" hangingPunct="1">
              <a:spcBef>
                <a:spcPts val="0"/>
              </a:spcBef>
              <a:spcAft>
                <a:spcPts val="0"/>
              </a:spcAft>
              <a:defRPr sz="1400">
                <a:solidFill>
                  <a:schemeClr val="bg2">
                    <a:lumMod val="25000"/>
                  </a:schemeClr>
                </a:solidFill>
                <a:latin typeface="Arial" panose="020B0604020202020204" pitchFamily="34" charset="0"/>
                <a:ea typeface="+mn-ea"/>
              </a:defRPr>
            </a:lvl1pPr>
          </a:lstStyle>
          <a:p>
            <a:pPr marL="0" lvl="0" indent="0" algn="l">
              <a:lnSpc>
                <a:spcPct val="100000"/>
              </a:lnSpc>
              <a:spcAft>
                <a:spcPts val="800"/>
              </a:spcAft>
              <a:buSzPct val="100000"/>
              <a:buNone/>
            </a:pPr>
            <a:r>
              <a:rPr lang="en-US" altLang="zh-CN" sz="2500" b="1" spc="170">
                <a:solidFill>
                  <a:schemeClr val="dk1">
                    <a:lumMod val="75000"/>
                    <a:lumOff val="25000"/>
                  </a:schemeClr>
                </a:solidFill>
                <a:latin typeface="微软雅黑" panose="020B0503020204020204" charset="-122"/>
                <a:ea typeface="微软雅黑" panose="020B0503020204020204" charset="-122"/>
                <a:sym typeface="+mn-ea"/>
              </a:rPr>
              <a:t>4.</a:t>
            </a:r>
            <a:r>
              <a:rPr lang="zh-CN" altLang="en-US" sz="2500" b="1" spc="170">
                <a:solidFill>
                  <a:schemeClr val="dk1">
                    <a:lumMod val="75000"/>
                    <a:lumOff val="25000"/>
                  </a:schemeClr>
                </a:solidFill>
                <a:latin typeface="微软雅黑" panose="020B0503020204020204" charset="-122"/>
                <a:ea typeface="微软雅黑" panose="020B0503020204020204" charset="-122"/>
                <a:sym typeface="+mn-ea"/>
              </a:rPr>
              <a:t>基于大数据的计算机网络信息安全防护策略</a:t>
            </a:r>
            <a:endParaRPr lang="zh-CN" altLang="en-US" sz="2500" b="1" spc="170">
              <a:solidFill>
                <a:schemeClr val="dk1">
                  <a:lumMod val="75000"/>
                  <a:lumOff val="25000"/>
                </a:schemeClr>
              </a:solidFill>
              <a:latin typeface="微软雅黑" panose="020B0503020204020204" charset="-122"/>
              <a:ea typeface="微软雅黑" panose="020B0503020204020204" charset="-122"/>
              <a:sym typeface="+mn-ea"/>
            </a:endParaRPr>
          </a:p>
        </p:txBody>
      </p:sp>
      <p:sp>
        <p:nvSpPr>
          <p:cNvPr id="87" name="文本框 86"/>
          <p:cNvSpPr txBox="1"/>
          <p:nvPr>
            <p:custDataLst>
              <p:tags r:id="rId22"/>
            </p:custDataLst>
          </p:nvPr>
        </p:nvSpPr>
        <p:spPr>
          <a:xfrm>
            <a:off x="2019666" y="5488187"/>
            <a:ext cx="7086454" cy="466350"/>
          </a:xfrm>
          <a:prstGeom prst="rect">
            <a:avLst/>
          </a:prstGeom>
        </p:spPr>
        <p:txBody>
          <a:bodyPr>
            <a:normAutofit fontScale="90000" lnSpcReduction="10000"/>
          </a:bodyPr>
          <a:lstStyle>
            <a:defPPr>
              <a:defRPr lang="zh-CN"/>
            </a:defPPr>
            <a:lvl1pPr eaLnBrk="1" fontAlgn="auto" hangingPunct="1">
              <a:spcBef>
                <a:spcPts val="0"/>
              </a:spcBef>
              <a:spcAft>
                <a:spcPts val="0"/>
              </a:spcAft>
              <a:defRPr sz="1400">
                <a:solidFill>
                  <a:schemeClr val="bg2">
                    <a:lumMod val="25000"/>
                  </a:schemeClr>
                </a:solidFill>
                <a:latin typeface="Arial" panose="020B0604020202020204" pitchFamily="34" charset="0"/>
                <a:ea typeface="+mn-ea"/>
              </a:defRPr>
            </a:lvl1pPr>
          </a:lstStyle>
          <a:p>
            <a:pPr marL="0" lvl="0" indent="0" algn="l">
              <a:lnSpc>
                <a:spcPct val="100000"/>
              </a:lnSpc>
              <a:spcAft>
                <a:spcPts val="800"/>
              </a:spcAft>
              <a:buSzPct val="100000"/>
              <a:buNone/>
            </a:pPr>
            <a:r>
              <a:rPr lang="en-US" altLang="zh-CN" sz="2500" b="1" spc="170">
                <a:solidFill>
                  <a:schemeClr val="dk1">
                    <a:lumMod val="75000"/>
                    <a:lumOff val="25000"/>
                  </a:schemeClr>
                </a:solidFill>
                <a:latin typeface="微软雅黑" panose="020B0503020204020204" charset="-122"/>
                <a:ea typeface="微软雅黑" panose="020B0503020204020204" charset="-122"/>
              </a:rPr>
              <a:t>5.</a:t>
            </a:r>
            <a:r>
              <a:rPr lang="zh-CN" altLang="en-US" sz="2500" b="1" spc="170">
                <a:solidFill>
                  <a:schemeClr val="dk1">
                    <a:lumMod val="75000"/>
                    <a:lumOff val="25000"/>
                  </a:schemeClr>
                </a:solidFill>
                <a:latin typeface="微软雅黑" panose="020B0503020204020204" charset="-122"/>
                <a:ea typeface="微软雅黑" panose="020B0503020204020204" charset="-122"/>
              </a:rPr>
              <a:t>总结</a:t>
            </a:r>
            <a:endParaRPr lang="zh-CN" altLang="en-US" sz="2500" b="1" spc="170">
              <a:solidFill>
                <a:schemeClr val="dk1">
                  <a:lumMod val="75000"/>
                  <a:lumOff val="25000"/>
                </a:schemeClr>
              </a:solidFill>
              <a:latin typeface="微软雅黑" panose="020B0503020204020204" charset="-122"/>
              <a:ea typeface="微软雅黑" panose="020B0503020204020204" charset="-122"/>
            </a:endParaRPr>
          </a:p>
        </p:txBody>
      </p:sp>
    </p:spTree>
    <p:custDataLst>
      <p:tags r:id="rId2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16" name="直接连接符 15"/>
          <p:cNvCxnSpPr/>
          <p:nvPr>
            <p:custDataLst>
              <p:tags r:id="rId1"/>
            </p:custDataLst>
          </p:nvPr>
        </p:nvCxnSpPr>
        <p:spPr>
          <a:xfrm>
            <a:off x="5402580" y="2887980"/>
            <a:ext cx="0" cy="1082040"/>
          </a:xfrm>
          <a:prstGeom prst="line">
            <a:avLst/>
          </a:prstGeom>
          <a:ln>
            <a:solidFill>
              <a:schemeClr val="accent1"/>
            </a:solidFill>
          </a:ln>
        </p:spPr>
        <p:style>
          <a:lnRef idx="1">
            <a:srgbClr val="4472C4"/>
          </a:lnRef>
          <a:fillRef idx="0">
            <a:srgbClr val="4472C4"/>
          </a:fillRef>
          <a:effectRef idx="0">
            <a:srgbClr val="4472C4"/>
          </a:effectRef>
          <a:fontRef idx="minor">
            <a:sysClr val="windowText" lastClr="000000"/>
          </a:fontRef>
        </p:style>
      </p:cxnSp>
      <p:sp>
        <p:nvSpPr>
          <p:cNvPr id="7" name="TextBox 2"/>
          <p:cNvSpPr txBox="1"/>
          <p:nvPr>
            <p:custDataLst>
              <p:tags r:id="rId2"/>
            </p:custDataLst>
          </p:nvPr>
        </p:nvSpPr>
        <p:spPr>
          <a:xfrm>
            <a:off x="3503930" y="2748915"/>
            <a:ext cx="1684655" cy="1360170"/>
          </a:xfrm>
          <a:prstGeom prst="rect">
            <a:avLst/>
          </a:prstGeom>
          <a:noFill/>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algn="ctr" defTabSz="914400" fontAlgn="auto">
              <a:lnSpc>
                <a:spcPct val="100000"/>
              </a:lnSpc>
              <a:spcBef>
                <a:spcPts val="0"/>
              </a:spcBef>
              <a:spcAft>
                <a:spcPts val="0"/>
              </a:spcAft>
              <a:buClrTx/>
              <a:buSzTx/>
              <a:buFontTx/>
            </a:pPr>
            <a:r>
              <a:rPr lang="en-US" altLang="zh-CN" sz="8000" b="1" spc="200">
                <a:solidFill>
                  <a:schemeClr val="accent1"/>
                </a:solidFill>
                <a:latin typeface="Arial" panose="020B0604020202020204" pitchFamily="34" charset="0"/>
                <a:ea typeface="微软雅黑" panose="020B0503020204020204" charset="-122"/>
                <a:cs typeface="Arial" panose="020B0604020202020204" pitchFamily="34" charset="0"/>
                <a:sym typeface="+mn-lt"/>
              </a:rPr>
              <a:t>01</a:t>
            </a:r>
            <a:endParaRPr lang="en-US" altLang="zh-CN" sz="8000" b="1" spc="200">
              <a:solidFill>
                <a:schemeClr val="accent1"/>
              </a:solidFill>
              <a:latin typeface="Arial" panose="020B0604020202020204" pitchFamily="34" charset="0"/>
              <a:ea typeface="微软雅黑" panose="020B0503020204020204" charset="-122"/>
              <a:cs typeface="Arial" panose="020B0604020202020204" pitchFamily="34" charset="0"/>
              <a:sym typeface="+mn-lt"/>
            </a:endParaRPr>
          </a:p>
        </p:txBody>
      </p:sp>
      <p:sp>
        <p:nvSpPr>
          <p:cNvPr id="2" name="标题 1"/>
          <p:cNvSpPr>
            <a:spLocks noGrp="1"/>
          </p:cNvSpPr>
          <p:nvPr>
            <p:ph type="ctrTitle" idx="13"/>
            <p:custDataLst>
              <p:tags r:id="rId3"/>
            </p:custDataLst>
          </p:nvPr>
        </p:nvSpPr>
        <p:spPr/>
        <p:txBody>
          <a:bodyPr>
            <a:normAutofit/>
          </a:bodyPr>
          <a:lstStyle/>
          <a:p>
            <a:pPr marL="0" indent="0" algn="l">
              <a:lnSpc>
                <a:spcPct val="100000"/>
              </a:lnSpc>
              <a:spcBef>
                <a:spcPts val="0"/>
              </a:spcBef>
              <a:buSzPct val="100000"/>
              <a:buNone/>
            </a:pPr>
            <a:r>
              <a:rPr lang="en-US" altLang="zh-CN" sz="3600" spc="200"/>
              <a:t>计算机网络基础知识</a:t>
            </a:r>
            <a:endParaRPr lang="en-US" altLang="zh-CN" sz="3600" spc="200"/>
          </a:p>
        </p:txBody>
      </p:sp>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0" name="图片 9"/>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8"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9" name="任意多边形: 形状 7"/>
          <p:cNvSpPr/>
          <p:nvPr>
            <p:custDataLst>
              <p:tags r:id="rId7"/>
            </p:custDataLst>
          </p:nvPr>
        </p:nvSpPr>
        <p:spPr>
          <a:xfrm>
            <a:off x="11073282" y="5893070"/>
            <a:ext cx="1116566" cy="968113"/>
          </a:xfrm>
          <a:custGeom>
            <a:avLst/>
            <a:gdLst>
              <a:gd name="connsiteX0" fmla="*/ 0 w 1116566"/>
              <a:gd name="connsiteY0" fmla="*/ 968113 h 968113"/>
              <a:gd name="connsiteX1" fmla="*/ 1116566 w 1116566"/>
              <a:gd name="connsiteY1" fmla="*/ 968113 h 968113"/>
              <a:gd name="connsiteX2" fmla="*/ 1116566 w 1116566"/>
              <a:gd name="connsiteY2" fmla="*/ 0 h 968113"/>
            </a:gdLst>
            <a:ahLst/>
            <a:cxnLst>
              <a:cxn ang="0">
                <a:pos x="connsiteX0" y="connsiteY0"/>
              </a:cxn>
              <a:cxn ang="0">
                <a:pos x="connsiteX1" y="connsiteY1"/>
              </a:cxn>
              <a:cxn ang="0">
                <a:pos x="connsiteX2" y="connsiteY2"/>
              </a:cxn>
            </a:cxnLst>
            <a:rect l="l" t="t" r="r" b="b"/>
            <a:pathLst>
              <a:path w="1116566" h="968113">
                <a:moveTo>
                  <a:pt x="0" y="968113"/>
                </a:moveTo>
                <a:lnTo>
                  <a:pt x="1116566" y="968113"/>
                </a:lnTo>
                <a:lnTo>
                  <a:pt x="1116566" y="0"/>
                </a:lnTo>
                <a:close/>
              </a:path>
            </a:pathLst>
          </a:custGeom>
          <a:solidFill>
            <a:schemeClr val="accent3"/>
          </a:solidFill>
          <a:ln w="6340" cap="flat">
            <a:noFill/>
            <a:prstDash val="solid"/>
            <a:miter/>
          </a:ln>
        </p:spPr>
        <p:txBody>
          <a:bodyPr rtlCol="0" anchor="ctr"/>
          <a:lstStyle/>
          <a:p>
            <a:endParaRPr lang="zh-CN" altLang="en-US">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1" name="任意多边形: 形状 10"/>
          <p:cNvSpPr/>
          <p:nvPr>
            <p:custDataLst>
              <p:tags r:id="rId8"/>
            </p:custDataLst>
          </p:nvPr>
        </p:nvSpPr>
        <p:spPr>
          <a:xfrm>
            <a:off x="143781" y="0"/>
            <a:ext cx="994611" cy="6858001"/>
          </a:xfrm>
          <a:custGeom>
            <a:avLst/>
            <a:gdLst>
              <a:gd name="connsiteX0" fmla="*/ 0 w 1634832"/>
              <a:gd name="connsiteY0" fmla="*/ 0 h 6858001"/>
              <a:gd name="connsiteX1" fmla="*/ 261030 w 1634832"/>
              <a:gd name="connsiteY1" fmla="*/ 0 h 6858001"/>
              <a:gd name="connsiteX2" fmla="*/ 1634832 w 1634832"/>
              <a:gd name="connsiteY2" fmla="*/ 6858001 h 6858001"/>
              <a:gd name="connsiteX3" fmla="*/ 0 w 163483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634832" h="6858001">
                <a:moveTo>
                  <a:pt x="0" y="0"/>
                </a:moveTo>
                <a:lnTo>
                  <a:pt x="261030" y="0"/>
                </a:lnTo>
                <a:lnTo>
                  <a:pt x="1634832" y="6858001"/>
                </a:lnTo>
                <a:lnTo>
                  <a:pt x="0" y="6858001"/>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sz="16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2" name="直角三角形 11"/>
          <p:cNvSpPr/>
          <p:nvPr>
            <p:custDataLst>
              <p:tags r:id="rId9"/>
            </p:custDataLst>
          </p:nvPr>
        </p:nvSpPr>
        <p:spPr>
          <a:xfrm flipH="1">
            <a:off x="-600" y="5516409"/>
            <a:ext cx="12193200" cy="1341592"/>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sz="1600" b="1" dirty="0">
              <a:solidFill>
                <a:schemeClr val="lt1"/>
              </a:solidFill>
              <a:latin typeface="微软雅黑" panose="020B0503020204020204" charset="-122"/>
              <a:ea typeface="微软雅黑" panose="020B0503020204020204" charset="-122"/>
              <a:sym typeface="Arial" panose="020B0604020202020204" pitchFamily="34" charset="0"/>
            </a:endParaRPr>
          </a:p>
        </p:txBody>
      </p:sp>
      <p:grpSp>
        <p:nvGrpSpPr>
          <p:cNvPr id="14" name="组合 13"/>
          <p:cNvGrpSpPr>
            <a:grpSpLocks noChangeAspect="1"/>
          </p:cNvGrpSpPr>
          <p:nvPr>
            <p:custDataLst>
              <p:tags r:id="rId10"/>
            </p:custDataLst>
          </p:nvPr>
        </p:nvGrpSpPr>
        <p:grpSpPr>
          <a:xfrm rot="10800000">
            <a:off x="10055860" y="1461770"/>
            <a:ext cx="572135" cy="499745"/>
            <a:chOff x="1168400" y="1347856"/>
            <a:chExt cx="723913" cy="631688"/>
          </a:xfrm>
          <a:solidFill>
            <a:schemeClr val="accent1">
              <a:lumMod val="20000"/>
              <a:lumOff val="80000"/>
            </a:schemeClr>
          </a:solidFill>
        </p:grpSpPr>
        <p:sp>
          <p:nvSpPr>
            <p:cNvPr id="15" name="任意多边形: 形状 17"/>
            <p:cNvSpPr>
              <a:spLocks noChangeAspect="1"/>
            </p:cNvSpPr>
            <p:nvPr>
              <p:custDataLst>
                <p:tags r:id="rId11"/>
              </p:custDataLst>
            </p:nvPr>
          </p:nvSpPr>
          <p:spPr>
            <a:xfrm>
              <a:off x="1168400" y="1347856"/>
              <a:ext cx="311295" cy="631688"/>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6" name="任意多边形: 形状 18"/>
            <p:cNvSpPr>
              <a:spLocks noChangeAspect="1"/>
            </p:cNvSpPr>
            <p:nvPr>
              <p:custDataLst>
                <p:tags r:id="rId12"/>
              </p:custDataLst>
            </p:nvPr>
          </p:nvSpPr>
          <p:spPr>
            <a:xfrm>
              <a:off x="1581018" y="1347856"/>
              <a:ext cx="311295" cy="631688"/>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grpSp>
      <p:sp>
        <p:nvSpPr>
          <p:cNvPr id="20" name="任意多边形: 形状 11"/>
          <p:cNvSpPr/>
          <p:nvPr>
            <p:custDataLst>
              <p:tags r:id="rId13"/>
            </p:custDataLst>
          </p:nvPr>
        </p:nvSpPr>
        <p:spPr>
          <a:xfrm>
            <a:off x="-598" y="0"/>
            <a:ext cx="994611" cy="6858001"/>
          </a:xfrm>
          <a:custGeom>
            <a:avLst/>
            <a:gdLst>
              <a:gd name="connsiteX0" fmla="*/ 0 w 1634832"/>
              <a:gd name="connsiteY0" fmla="*/ 0 h 6858001"/>
              <a:gd name="connsiteX1" fmla="*/ 261030 w 1634832"/>
              <a:gd name="connsiteY1" fmla="*/ 0 h 6858001"/>
              <a:gd name="connsiteX2" fmla="*/ 1634832 w 1634832"/>
              <a:gd name="connsiteY2" fmla="*/ 6858001 h 6858001"/>
              <a:gd name="connsiteX3" fmla="*/ 0 w 163483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634832" h="6858001">
                <a:moveTo>
                  <a:pt x="0" y="0"/>
                </a:moveTo>
                <a:lnTo>
                  <a:pt x="261030" y="0"/>
                </a:lnTo>
                <a:lnTo>
                  <a:pt x="1634832" y="6858001"/>
                </a:lnTo>
                <a:lnTo>
                  <a:pt x="0" y="6858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sz="16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4" name="文本框 3"/>
          <p:cNvSpPr txBox="1"/>
          <p:nvPr>
            <p:custDataLst>
              <p:tags r:id="rId14"/>
            </p:custDataLst>
          </p:nvPr>
        </p:nvSpPr>
        <p:spPr>
          <a:xfrm>
            <a:off x="1456705" y="612023"/>
            <a:ext cx="7924864" cy="914527"/>
          </a:xfrm>
          <a:prstGeom prst="rect">
            <a:avLst/>
          </a:prstGeom>
          <a:noFill/>
        </p:spPr>
        <p:txBody>
          <a:bodyPr wrap="square" lIns="63500" tIns="25400" rIns="63500" bIns="25400" rtlCol="0" anchor="ctr" anchorCtr="0"/>
          <a:p>
            <a:pPr marL="0" indent="0" algn="l">
              <a:lnSpc>
                <a:spcPct val="100000"/>
              </a:lnSpc>
              <a:spcBef>
                <a:spcPts val="0"/>
              </a:spcBef>
              <a:spcAft>
                <a:spcPts val="0"/>
              </a:spcAft>
              <a:buSzPct val="100000"/>
              <a:buNone/>
            </a:pPr>
            <a:r>
              <a:rPr lang="zh-CN" altLang="en-US" sz="1800" b="1" spc="360">
                <a:solidFill>
                  <a:schemeClr val="accent1"/>
                </a:solidFill>
                <a:uFillTx/>
                <a:latin typeface="汉仪旗黑-85S" panose="00020600040101010101" charset="-128"/>
                <a:ea typeface="汉仪旗黑-85S" panose="00020600040101010101" charset="-128"/>
              </a:rPr>
              <a:t>计算机网络概述</a:t>
            </a:r>
            <a:r>
              <a:rPr lang="zh-CN" altLang="en-US" sz="2400" b="1" spc="360">
                <a:solidFill>
                  <a:schemeClr val="accent1"/>
                </a:solidFill>
                <a:uFillTx/>
                <a:latin typeface="汉仪旗黑-85S" panose="00020600040101010101" charset="-128"/>
                <a:ea typeface="汉仪旗黑-85S" panose="00020600040101010101" charset="-128"/>
              </a:rPr>
              <a:t>：</a:t>
            </a:r>
            <a:r>
              <a:rPr lang="zh-CN" altLang="en-US" b="1" spc="360">
                <a:solidFill>
                  <a:schemeClr val="accent1"/>
                </a:solidFill>
                <a:uFillTx/>
                <a:latin typeface="汉仪旗黑-85S" panose="00020600040101010101" charset="-128"/>
                <a:ea typeface="汉仪旗黑-85S" panose="00020600040101010101" charset="-128"/>
              </a:rPr>
              <a:t>计算机网络是一个系统，它将多台计算机连接起来，通过通信设备和通信线路实现信息交流和资源共享。</a:t>
            </a:r>
            <a:endParaRPr lang="zh-CN" altLang="en-US" b="1" spc="360">
              <a:solidFill>
                <a:schemeClr val="accent1"/>
              </a:solidFill>
              <a:uFillTx/>
              <a:latin typeface="汉仪旗黑-85S" panose="00020600040101010101" charset="-128"/>
              <a:ea typeface="汉仪旗黑-85S" panose="00020600040101010101" charset="-128"/>
            </a:endParaRPr>
          </a:p>
        </p:txBody>
      </p:sp>
      <p:graphicFrame>
        <p:nvGraphicFramePr>
          <p:cNvPr id="5" name="表格 4"/>
          <p:cNvGraphicFramePr/>
          <p:nvPr>
            <p:custDataLst>
              <p:tags r:id="rId15"/>
            </p:custDataLst>
          </p:nvPr>
        </p:nvGraphicFramePr>
        <p:xfrm>
          <a:off x="1828831" y="2329884"/>
          <a:ext cx="8686800" cy="2967990"/>
        </p:xfrm>
        <a:graphic>
          <a:graphicData uri="http://schemas.openxmlformats.org/drawingml/2006/table">
            <a:tbl>
              <a:tblPr/>
              <a:tblGrid>
                <a:gridCol w="1546860"/>
                <a:gridCol w="7139940"/>
              </a:tblGrid>
              <a:tr h="235585">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概念</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404040"/>
                    </a:solidFill>
                  </a:tcPr>
                </a:tc>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描述</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C9393A"/>
                    </a:solidFill>
                  </a:tcPr>
                </a:tc>
              </a:tr>
              <a:tr h="27622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计算机网络</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由多台计算机通过通信设备和通信线路相互连接而成的网络系统。</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50101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网络拓扑结构</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包括总线型、星型、环形、网状、树型等多种拓扑结构，用于描述网络中计算机的物理连接方式。</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50101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网络协议</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规定在网络中计算机之间进行通信时遵循的规则和约定，包括数据传输方式、数据封装格式、错误检测和纠正等内容。</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76860">
                <a:tc>
                  <a:txBody>
                    <a:bodyPr/>
                    <a:p>
                      <a:pPr indent="0" algn="ctr">
                        <a:lnSpc>
                          <a:spcPct val="120000"/>
                        </a:lnSpc>
                        <a:spcBef>
                          <a:spcPts val="0"/>
                        </a:spcBef>
                        <a:spcAft>
                          <a:spcPts val="0"/>
                        </a:spcAft>
                      </a:pP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IP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地址</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cs typeface="微软雅黑" panose="020B0503020204020204" charset="-122"/>
                        </a:rPr>
                        <a:t>用于标识网络中计算机的唯一地址，包括</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IPv4</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和</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IPv6</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两种版本。</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7622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子网掩码</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用于划分网络地址和主机地址的边界，帮助实现网络中的分段和路由功能。</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76860">
                <a:tc>
                  <a:txBody>
                    <a:bodyPr/>
                    <a:p>
                      <a:pPr indent="0" algn="ctr">
                        <a:lnSpc>
                          <a:spcPct val="120000"/>
                        </a:lnSpc>
                        <a:spcBef>
                          <a:spcPts val="0"/>
                        </a:spcBef>
                        <a:spcAft>
                          <a:spcPts val="0"/>
                        </a:spcAft>
                      </a:pP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MAC</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地址</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2F2F2"/>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cs typeface="微软雅黑" panose="020B0503020204020204" charset="-122"/>
                        </a:rPr>
                        <a:t>用于标识网络中网卡的唯一地址，由</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12</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个十六进制数表示。</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2F2F2"/>
                    </a:solidFill>
                  </a:tcPr>
                </a:tc>
              </a:tr>
              <a:tr h="276225">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路由器</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a:noFill/>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用于在不同网络之间进行数据的转发和路由选择，实现网络之间的互联和通信。</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9050">
                      <a:solidFill>
                        <a:srgbClr val="FFFFFF"/>
                      </a:solidFill>
                      <a:prstDash val="solid"/>
                    </a:lnL>
                    <a:lnR>
                      <a:noFill/>
                    </a:lnR>
                    <a:lnT>
                      <a:noFill/>
                    </a:lnT>
                    <a:lnB>
                      <a:noFill/>
                    </a:lnB>
                    <a:solidFill>
                      <a:srgbClr val="FFFFFF"/>
                    </a:solidFill>
                  </a:tcPr>
                </a:tc>
              </a:tr>
              <a:tr h="276860">
                <a:tc>
                  <a:txBody>
                    <a:bodyPr/>
                    <a:p>
                      <a:pPr indent="0" algn="ctr">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交换机</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9050">
                      <a:solidFill>
                        <a:srgbClr val="FFFFFF"/>
                      </a:solidFill>
                      <a:prstDash val="solid"/>
                    </a:lnR>
                    <a:lnT>
                      <a:noFill/>
                    </a:lnT>
                    <a:lnB w="19050">
                      <a:solidFill>
                        <a:srgbClr val="C9393A"/>
                      </a:solidFill>
                      <a:prstDash val="solid"/>
                    </a:lnB>
                    <a:solidFill>
                      <a:srgbClr val="F2F2F2"/>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cs typeface="微软雅黑" panose="020B0503020204020204" charset="-122"/>
                        </a:rPr>
                        <a:t>用于在局域网中进行数据的交换和转发，根据</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MAC</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地址将数据包发送到目标设备。</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w="19050">
                      <a:solidFill>
                        <a:srgbClr val="FFFFFF"/>
                      </a:solidFill>
                      <a:prstDash val="solid"/>
                    </a:lnL>
                    <a:lnR>
                      <a:noFill/>
                    </a:lnR>
                    <a:lnT>
                      <a:noFill/>
                    </a:lnT>
                    <a:lnB w="19050">
                      <a:solidFill>
                        <a:srgbClr val="C9393A"/>
                      </a:solidFill>
                      <a:prstDash val="solid"/>
                    </a:lnB>
                    <a:solidFill>
                      <a:srgbClr val="F2F2F2"/>
                    </a:solidFill>
                  </a:tcPr>
                </a:tc>
              </a:tr>
            </a:tbl>
          </a:graphicData>
        </a:graphic>
      </p:graphicFrame>
    </p:spTree>
    <p:custDataLst>
      <p:tags r:id="rId16"/>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2" name="图片 11"/>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0" name="图片 9"/>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30" name="矩形 29"/>
          <p:cNvSpPr/>
          <p:nvPr>
            <p:custDataLst>
              <p:tags r:id="rId7"/>
            </p:custDataLst>
          </p:nvPr>
        </p:nvSpPr>
        <p:spPr>
          <a:xfrm>
            <a:off x="0" y="-1270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1" name="任意多边形: 形状 11"/>
          <p:cNvSpPr/>
          <p:nvPr>
            <p:custDataLst>
              <p:tags r:id="rId8"/>
            </p:custDataLst>
          </p:nvPr>
        </p:nvSpPr>
        <p:spPr>
          <a:xfrm>
            <a:off x="707390" y="-12700"/>
            <a:ext cx="11163300" cy="6858000"/>
          </a:xfrm>
          <a:custGeom>
            <a:avLst/>
            <a:gdLst>
              <a:gd name="connsiteX0" fmla="*/ 1391964 w 11162996"/>
              <a:gd name="connsiteY0" fmla="*/ 0 h 6841459"/>
              <a:gd name="connsiteX1" fmla="*/ 9771032 w 11162996"/>
              <a:gd name="connsiteY1" fmla="*/ 0 h 6841459"/>
              <a:gd name="connsiteX2" fmla="*/ 9888453 w 11162996"/>
              <a:gd name="connsiteY2" fmla="*/ 135555 h 6841459"/>
              <a:gd name="connsiteX3" fmla="*/ 11162996 w 11162996"/>
              <a:gd name="connsiteY3" fmla="*/ 3685906 h 6841459"/>
              <a:gd name="connsiteX4" fmla="*/ 10209764 w 11162996"/>
              <a:gd name="connsiteY4" fmla="*/ 6806575 h 6841459"/>
              <a:gd name="connsiteX5" fmla="*/ 10184957 w 11162996"/>
              <a:gd name="connsiteY5" fmla="*/ 6841459 h 6841459"/>
              <a:gd name="connsiteX6" fmla="*/ 978039 w 11162996"/>
              <a:gd name="connsiteY6" fmla="*/ 6841459 h 6841459"/>
              <a:gd name="connsiteX7" fmla="*/ 953232 w 11162996"/>
              <a:gd name="connsiteY7" fmla="*/ 6806575 h 6841459"/>
              <a:gd name="connsiteX8" fmla="*/ 0 w 11162996"/>
              <a:gd name="connsiteY8" fmla="*/ 3685906 h 6841459"/>
              <a:gd name="connsiteX9" fmla="*/ 1274543 w 11162996"/>
              <a:gd name="connsiteY9" fmla="*/ 135555 h 684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62996" h="6841459">
                <a:moveTo>
                  <a:pt x="1391964" y="0"/>
                </a:moveTo>
                <a:lnTo>
                  <a:pt x="9771032" y="0"/>
                </a:lnTo>
                <a:lnTo>
                  <a:pt x="9888453" y="135555"/>
                </a:lnTo>
                <a:cubicBezTo>
                  <a:pt x="10684687" y="1100367"/>
                  <a:pt x="11162996" y="2337279"/>
                  <a:pt x="11162996" y="3685906"/>
                </a:cubicBezTo>
                <a:cubicBezTo>
                  <a:pt x="11162996" y="4841872"/>
                  <a:pt x="10811585" y="5915762"/>
                  <a:pt x="10209764" y="6806575"/>
                </a:cubicBezTo>
                <a:lnTo>
                  <a:pt x="10184957" y="6841459"/>
                </a:lnTo>
                <a:lnTo>
                  <a:pt x="978039" y="6841459"/>
                </a:lnTo>
                <a:lnTo>
                  <a:pt x="953232" y="6806575"/>
                </a:lnTo>
                <a:cubicBezTo>
                  <a:pt x="351411" y="5915762"/>
                  <a:pt x="0" y="4841872"/>
                  <a:pt x="0" y="3685906"/>
                </a:cubicBezTo>
                <a:cubicBezTo>
                  <a:pt x="0" y="2337279"/>
                  <a:pt x="478309" y="1100367"/>
                  <a:pt x="1274543" y="135555"/>
                </a:cubicBezTo>
                <a:close/>
              </a:path>
            </a:pathLst>
          </a:custGeom>
          <a:solidFill>
            <a:schemeClr val="l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2" name="椭圆 31"/>
          <p:cNvSpPr/>
          <p:nvPr>
            <p:custDataLst>
              <p:tags r:id="rId9"/>
            </p:custDataLst>
          </p:nvPr>
        </p:nvSpPr>
        <p:spPr>
          <a:xfrm>
            <a:off x="1096010" y="818515"/>
            <a:ext cx="776605" cy="777240"/>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3" name="椭圆 32"/>
          <p:cNvSpPr/>
          <p:nvPr>
            <p:custDataLst>
              <p:tags r:id="rId10"/>
            </p:custDataLst>
          </p:nvPr>
        </p:nvSpPr>
        <p:spPr>
          <a:xfrm>
            <a:off x="1340485" y="944245"/>
            <a:ext cx="776605" cy="77724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6" name="椭圆 35"/>
          <p:cNvSpPr/>
          <p:nvPr>
            <p:custDataLst>
              <p:tags r:id="rId11"/>
            </p:custDataLst>
          </p:nvPr>
        </p:nvSpPr>
        <p:spPr>
          <a:xfrm>
            <a:off x="1508125" y="5896610"/>
            <a:ext cx="765175" cy="765175"/>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nvGrpSpPr>
          <p:cNvPr id="2" name="组合 1"/>
          <p:cNvGrpSpPr/>
          <p:nvPr>
            <p:custDataLst>
              <p:tags r:id="rId12"/>
            </p:custDataLst>
          </p:nvPr>
        </p:nvGrpSpPr>
        <p:grpSpPr>
          <a:xfrm>
            <a:off x="10013950" y="4904105"/>
            <a:ext cx="1777365" cy="1687830"/>
            <a:chOff x="14021" y="6063"/>
            <a:chExt cx="4548" cy="4318"/>
          </a:xfrm>
        </p:grpSpPr>
        <p:sp>
          <p:nvSpPr>
            <p:cNvPr id="5" name="椭圆 4"/>
            <p:cNvSpPr/>
            <p:nvPr>
              <p:custDataLst>
                <p:tags r:id="rId13"/>
              </p:custDataLst>
            </p:nvPr>
          </p:nvSpPr>
          <p:spPr>
            <a:xfrm>
              <a:off x="14999" y="6811"/>
              <a:ext cx="3571" cy="3571"/>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 name="椭圆 7"/>
            <p:cNvSpPr/>
            <p:nvPr>
              <p:custDataLst>
                <p:tags r:id="rId14"/>
              </p:custDataLst>
            </p:nvPr>
          </p:nvSpPr>
          <p:spPr>
            <a:xfrm>
              <a:off x="14021" y="6063"/>
              <a:ext cx="2650" cy="2650"/>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37" name="矩形 36"/>
          <p:cNvSpPr/>
          <p:nvPr>
            <p:custDataLst>
              <p:tags r:id="rId15"/>
            </p:custDataLst>
          </p:nvPr>
        </p:nvSpPr>
        <p:spPr>
          <a:xfrm>
            <a:off x="2690368" y="2191374"/>
            <a:ext cx="6811275"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16"/>
            </p:custDataLst>
          </p:nvPr>
        </p:nvSpPr>
        <p:spPr>
          <a:xfrm>
            <a:off x="1523968" y="1066785"/>
            <a:ext cx="9144064" cy="866153"/>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lang="zh-CN" altLang="en-US" sz="1900" b="1" spc="11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计算机网络协议：计算机网络协议是指为了实现计算机网络中各主机之间的通信和数据交换而制定的一系列规则和约定。</a:t>
            </a:r>
            <a:endParaRPr lang="zh-CN" altLang="en-US" sz="1900" b="1" spc="11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9" name="表格 8"/>
          <p:cNvGraphicFramePr/>
          <p:nvPr>
            <p:custDataLst>
              <p:tags r:id="rId17"/>
            </p:custDataLst>
          </p:nvPr>
        </p:nvGraphicFramePr>
        <p:xfrm>
          <a:off x="1524000" y="2616215"/>
          <a:ext cx="9144000" cy="3101340"/>
        </p:xfrm>
        <a:graphic>
          <a:graphicData uri="http://schemas.openxmlformats.org/drawingml/2006/table">
            <a:tbl>
              <a:tblPr/>
              <a:tblGrid>
                <a:gridCol w="1816100"/>
                <a:gridCol w="7327900"/>
              </a:tblGrid>
              <a:tr h="321945">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协议名称</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C9393A"/>
                    </a:solidFill>
                  </a:tcPr>
                </a:tc>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描述</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C84D28"/>
                    </a:solidFill>
                  </a:tcPr>
                </a:tc>
              </a:tr>
              <a:tr h="513080">
                <a:tc>
                  <a:txBody>
                    <a:bodyPr/>
                    <a:p>
                      <a:pPr indent="0" algn="ctr">
                        <a:lnSpc>
                          <a:spcPct val="120000"/>
                        </a:lnSpc>
                        <a:spcBef>
                          <a:spcPts val="0"/>
                        </a:spcBef>
                        <a:spcAft>
                          <a:spcPts val="0"/>
                        </a:spcAft>
                      </a:pP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TCP/IP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协议</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cs typeface="微软雅黑" panose="020B0503020204020204" charset="-122"/>
                        </a:rPr>
                        <a:t>是互联网使用的核心协议，包括传输控制协议（</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TCP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）和互联网协议（</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IP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），用于实现数据的可靠传输和路由选择。</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83210">
                <a:tc>
                  <a:txBody>
                    <a:bodyPr/>
                    <a:p>
                      <a:pPr indent="0" algn="ctr">
                        <a:lnSpc>
                          <a:spcPct val="120000"/>
                        </a:lnSpc>
                        <a:spcBef>
                          <a:spcPts val="0"/>
                        </a:spcBef>
                        <a:spcAft>
                          <a:spcPts val="0"/>
                        </a:spcAft>
                      </a:pP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HTTP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协议</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用于在客户端和服务器之间传输超文本的协议，是万维网的基础协议。</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83210">
                <a:tc>
                  <a:txBody>
                    <a:bodyPr/>
                    <a:p>
                      <a:pPr indent="0" algn="ctr">
                        <a:lnSpc>
                          <a:spcPct val="120000"/>
                        </a:lnSpc>
                        <a:spcBef>
                          <a:spcPts val="0"/>
                        </a:spcBef>
                        <a:spcAft>
                          <a:spcPts val="0"/>
                        </a:spcAft>
                      </a:pP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FTP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协议</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用于在客户端和服务器之间进行文件传输的协议，支持上传、下载和文件管理等功能。</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83845">
                <a:tc>
                  <a:txBody>
                    <a:bodyPr/>
                    <a:p>
                      <a:pPr indent="0" algn="ctr">
                        <a:lnSpc>
                          <a:spcPct val="120000"/>
                        </a:lnSpc>
                        <a:spcBef>
                          <a:spcPts val="0"/>
                        </a:spcBef>
                        <a:spcAft>
                          <a:spcPts val="0"/>
                        </a:spcAft>
                      </a:pP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SMTP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协议</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用于在邮件服务器之间传输电子邮件的协议，负责邮件的发送和接收。</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83210">
                <a:tc>
                  <a:txBody>
                    <a:bodyPr/>
                    <a:p>
                      <a:pPr indent="0" algn="ctr">
                        <a:lnSpc>
                          <a:spcPct val="120000"/>
                        </a:lnSpc>
                        <a:spcBef>
                          <a:spcPts val="0"/>
                        </a:spcBef>
                        <a:spcAft>
                          <a:spcPts val="0"/>
                        </a:spcAft>
                      </a:pP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DNS</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协议</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cs typeface="微软雅黑" panose="020B0503020204020204" charset="-122"/>
                        </a:rPr>
                        <a:t>用于将域名转换为</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IP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地址的协议，实现域名解析和网址访问。</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83210">
                <a:tc>
                  <a:txBody>
                    <a:bodyPr/>
                    <a:p>
                      <a:pPr indent="0" algn="ctr">
                        <a:lnSpc>
                          <a:spcPct val="120000"/>
                        </a:lnSpc>
                        <a:spcBef>
                          <a:spcPts val="0"/>
                        </a:spcBef>
                        <a:spcAft>
                          <a:spcPts val="0"/>
                        </a:spcAft>
                      </a:pP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DHCP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协议</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cs typeface="微软雅黑" panose="020B0503020204020204" charset="-122"/>
                        </a:rPr>
                        <a:t>用于自动分配</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IP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地址和其他网络配置信息的协议，简化了网络中主机的配置过程。</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83210">
                <a:tc>
                  <a:txBody>
                    <a:bodyPr/>
                    <a:p>
                      <a:pPr indent="0" algn="ctr">
                        <a:lnSpc>
                          <a:spcPct val="120000"/>
                        </a:lnSpc>
                        <a:spcBef>
                          <a:spcPts val="0"/>
                        </a:spcBef>
                        <a:spcAft>
                          <a:spcPts val="0"/>
                        </a:spcAft>
                      </a:pP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ARP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协议</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cs typeface="微软雅黑" panose="020B0503020204020204" charset="-122"/>
                        </a:rPr>
                        <a:t>用于将</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IP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地址转换为</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MAC</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地址的协议，实现网络中数据包的转发和交换。</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83210">
                <a:tc>
                  <a:txBody>
                    <a:bodyPr/>
                    <a:p>
                      <a:pPr indent="0" algn="ctr">
                        <a:lnSpc>
                          <a:spcPct val="120000"/>
                        </a:lnSpc>
                        <a:spcBef>
                          <a:spcPts val="0"/>
                        </a:spcBef>
                        <a:spcAft>
                          <a:spcPts val="0"/>
                        </a:spcAft>
                      </a:pP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ICMP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协议</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cs typeface="微软雅黑" panose="020B0503020204020204" charset="-122"/>
                        </a:rPr>
                        <a:t>用于在</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IP</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网络中进行错误报告和网络状况监测的协议，包括</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ping</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和</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traceroute</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等功能。</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83210">
                <a:tc>
                  <a:txBody>
                    <a:bodyPr/>
                    <a:p>
                      <a:pPr indent="0" algn="ctr">
                        <a:lnSpc>
                          <a:spcPct val="120000"/>
                        </a:lnSpc>
                        <a:spcBef>
                          <a:spcPts val="0"/>
                        </a:spcBef>
                        <a:spcAft>
                          <a:spcPts val="0"/>
                        </a:spcAft>
                      </a:pP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SSL/TLS</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协议</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2700">
                      <a:solidFill>
                        <a:srgbClr val="D9D9D9"/>
                      </a:solidFill>
                      <a:prstDash val="solid"/>
                    </a:lnR>
                    <a:lnT>
                      <a:noFill/>
                    </a:lnT>
                    <a:lnB w="19050">
                      <a:solidFill>
                        <a:srgbClr val="595959"/>
                      </a:solidFill>
                      <a:prstDash val="solid"/>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用于在客户端和服务器之间进行安全通信的协议，保护数据的机密性和完整性。</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w="19050">
                      <a:solidFill>
                        <a:srgbClr val="595959"/>
                      </a:solidFill>
                      <a:prstDash val="solid"/>
                    </a:lnB>
                    <a:solidFill>
                      <a:srgbClr val="FFFFFF"/>
                    </a:solidFill>
                  </a:tcPr>
                </a:tc>
              </a:tr>
            </a:tbl>
          </a:graphicData>
        </a:graphic>
      </p:graphicFrame>
    </p:spTree>
    <p:custDataLst>
      <p:tags r:id="rId18"/>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2" name="图片 11"/>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0" name="图片 9"/>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30" name="矩形 29"/>
          <p:cNvSpPr/>
          <p:nvPr>
            <p:custDataLst>
              <p:tags r:id="rId7"/>
            </p:custDataLst>
          </p:nvPr>
        </p:nvSpPr>
        <p:spPr>
          <a:xfrm>
            <a:off x="0" y="-1270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1" name="任意多边形: 形状 11"/>
          <p:cNvSpPr/>
          <p:nvPr>
            <p:custDataLst>
              <p:tags r:id="rId8"/>
            </p:custDataLst>
          </p:nvPr>
        </p:nvSpPr>
        <p:spPr>
          <a:xfrm>
            <a:off x="707390" y="-12700"/>
            <a:ext cx="11163300" cy="6858000"/>
          </a:xfrm>
          <a:custGeom>
            <a:avLst/>
            <a:gdLst>
              <a:gd name="connsiteX0" fmla="*/ 1391964 w 11162996"/>
              <a:gd name="connsiteY0" fmla="*/ 0 h 6841459"/>
              <a:gd name="connsiteX1" fmla="*/ 9771032 w 11162996"/>
              <a:gd name="connsiteY1" fmla="*/ 0 h 6841459"/>
              <a:gd name="connsiteX2" fmla="*/ 9888453 w 11162996"/>
              <a:gd name="connsiteY2" fmla="*/ 135555 h 6841459"/>
              <a:gd name="connsiteX3" fmla="*/ 11162996 w 11162996"/>
              <a:gd name="connsiteY3" fmla="*/ 3685906 h 6841459"/>
              <a:gd name="connsiteX4" fmla="*/ 10209764 w 11162996"/>
              <a:gd name="connsiteY4" fmla="*/ 6806575 h 6841459"/>
              <a:gd name="connsiteX5" fmla="*/ 10184957 w 11162996"/>
              <a:gd name="connsiteY5" fmla="*/ 6841459 h 6841459"/>
              <a:gd name="connsiteX6" fmla="*/ 978039 w 11162996"/>
              <a:gd name="connsiteY6" fmla="*/ 6841459 h 6841459"/>
              <a:gd name="connsiteX7" fmla="*/ 953232 w 11162996"/>
              <a:gd name="connsiteY7" fmla="*/ 6806575 h 6841459"/>
              <a:gd name="connsiteX8" fmla="*/ 0 w 11162996"/>
              <a:gd name="connsiteY8" fmla="*/ 3685906 h 6841459"/>
              <a:gd name="connsiteX9" fmla="*/ 1274543 w 11162996"/>
              <a:gd name="connsiteY9" fmla="*/ 135555 h 684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62996" h="6841459">
                <a:moveTo>
                  <a:pt x="1391964" y="0"/>
                </a:moveTo>
                <a:lnTo>
                  <a:pt x="9771032" y="0"/>
                </a:lnTo>
                <a:lnTo>
                  <a:pt x="9888453" y="135555"/>
                </a:lnTo>
                <a:cubicBezTo>
                  <a:pt x="10684687" y="1100367"/>
                  <a:pt x="11162996" y="2337279"/>
                  <a:pt x="11162996" y="3685906"/>
                </a:cubicBezTo>
                <a:cubicBezTo>
                  <a:pt x="11162996" y="4841872"/>
                  <a:pt x="10811585" y="5915762"/>
                  <a:pt x="10209764" y="6806575"/>
                </a:cubicBezTo>
                <a:lnTo>
                  <a:pt x="10184957" y="6841459"/>
                </a:lnTo>
                <a:lnTo>
                  <a:pt x="978039" y="6841459"/>
                </a:lnTo>
                <a:lnTo>
                  <a:pt x="953232" y="6806575"/>
                </a:lnTo>
                <a:cubicBezTo>
                  <a:pt x="351411" y="5915762"/>
                  <a:pt x="0" y="4841872"/>
                  <a:pt x="0" y="3685906"/>
                </a:cubicBezTo>
                <a:cubicBezTo>
                  <a:pt x="0" y="2337279"/>
                  <a:pt x="478309" y="1100367"/>
                  <a:pt x="1274543" y="135555"/>
                </a:cubicBezTo>
                <a:close/>
              </a:path>
            </a:pathLst>
          </a:custGeom>
          <a:solidFill>
            <a:schemeClr val="l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2" name="椭圆 31"/>
          <p:cNvSpPr/>
          <p:nvPr>
            <p:custDataLst>
              <p:tags r:id="rId9"/>
            </p:custDataLst>
          </p:nvPr>
        </p:nvSpPr>
        <p:spPr>
          <a:xfrm>
            <a:off x="1096010" y="818515"/>
            <a:ext cx="776605" cy="777240"/>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3" name="椭圆 32"/>
          <p:cNvSpPr/>
          <p:nvPr>
            <p:custDataLst>
              <p:tags r:id="rId10"/>
            </p:custDataLst>
          </p:nvPr>
        </p:nvSpPr>
        <p:spPr>
          <a:xfrm>
            <a:off x="1340485" y="944245"/>
            <a:ext cx="776605" cy="77724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6" name="椭圆 35"/>
          <p:cNvSpPr/>
          <p:nvPr>
            <p:custDataLst>
              <p:tags r:id="rId11"/>
            </p:custDataLst>
          </p:nvPr>
        </p:nvSpPr>
        <p:spPr>
          <a:xfrm>
            <a:off x="1508125" y="5896610"/>
            <a:ext cx="765175" cy="765175"/>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nvGrpSpPr>
          <p:cNvPr id="4" name="组合 3"/>
          <p:cNvGrpSpPr/>
          <p:nvPr>
            <p:custDataLst>
              <p:tags r:id="rId12"/>
            </p:custDataLst>
          </p:nvPr>
        </p:nvGrpSpPr>
        <p:grpSpPr>
          <a:xfrm>
            <a:off x="10013950" y="4904105"/>
            <a:ext cx="1777365" cy="1687830"/>
            <a:chOff x="14021" y="6063"/>
            <a:chExt cx="4548" cy="4318"/>
          </a:xfrm>
        </p:grpSpPr>
        <p:sp>
          <p:nvSpPr>
            <p:cNvPr id="5" name="椭圆 4"/>
            <p:cNvSpPr/>
            <p:nvPr>
              <p:custDataLst>
                <p:tags r:id="rId13"/>
              </p:custDataLst>
            </p:nvPr>
          </p:nvSpPr>
          <p:spPr>
            <a:xfrm>
              <a:off x="14999" y="6811"/>
              <a:ext cx="3571" cy="3571"/>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 name="椭圆 7"/>
            <p:cNvSpPr/>
            <p:nvPr>
              <p:custDataLst>
                <p:tags r:id="rId14"/>
              </p:custDataLst>
            </p:nvPr>
          </p:nvSpPr>
          <p:spPr>
            <a:xfrm>
              <a:off x="14021" y="6063"/>
              <a:ext cx="2650" cy="2650"/>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37" name="矩形 36"/>
          <p:cNvSpPr/>
          <p:nvPr>
            <p:custDataLst>
              <p:tags r:id="rId15"/>
            </p:custDataLst>
          </p:nvPr>
        </p:nvSpPr>
        <p:spPr>
          <a:xfrm>
            <a:off x="2690368" y="2191374"/>
            <a:ext cx="6811275"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16"/>
            </p:custDataLst>
          </p:nvPr>
        </p:nvSpPr>
        <p:spPr>
          <a:xfrm>
            <a:off x="1523968" y="1066785"/>
            <a:ext cx="9144064" cy="866153"/>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lang="zh-CN" altLang="en-US" sz="1900" b="1" spc="11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计算机网络安全基础:计算机网络安全是一种措施和技术，旨在保护计算机网络系统免受未经授权的访问、破坏或篡改的威胁。</a:t>
            </a:r>
            <a:endParaRPr lang="zh-CN" altLang="en-US" sz="1900" b="1" spc="11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9" name="表格 8"/>
          <p:cNvGraphicFramePr/>
          <p:nvPr>
            <p:custDataLst>
              <p:tags r:id="rId17"/>
            </p:custDataLst>
          </p:nvPr>
        </p:nvGraphicFramePr>
        <p:xfrm>
          <a:off x="1524000" y="2616215"/>
          <a:ext cx="9144000" cy="3101340"/>
        </p:xfrm>
        <a:graphic>
          <a:graphicData uri="http://schemas.openxmlformats.org/drawingml/2006/table">
            <a:tbl>
              <a:tblPr/>
              <a:tblGrid>
                <a:gridCol w="1966595"/>
                <a:gridCol w="7177405"/>
              </a:tblGrid>
              <a:tr h="321945">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概念</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C9393A"/>
                    </a:solidFill>
                  </a:tcPr>
                </a:tc>
                <a:tc>
                  <a:txBody>
                    <a:bodyPr/>
                    <a:p>
                      <a:pPr indent="0" algn="ctr">
                        <a:lnSpc>
                          <a:spcPct val="120000"/>
                        </a:lnSpc>
                        <a:spcBef>
                          <a:spcPts val="0"/>
                        </a:spcBef>
                        <a:spcAft>
                          <a:spcPts val="0"/>
                        </a:spcAft>
                      </a:pPr>
                      <a:r>
                        <a:rPr lang="zh-CN" sz="1400" b="1" spc="120">
                          <a:solidFill>
                            <a:srgbClr val="FFFFFF"/>
                          </a:solidFill>
                          <a:latin typeface="微软雅黑" panose="020B0503020204020204" charset="-122"/>
                          <a:ea typeface="微软雅黑" panose="020B0503020204020204" charset="-122"/>
                        </a:rPr>
                        <a:t>描述</a:t>
                      </a:r>
                      <a:endParaRPr lang="zh-CN" sz="1400" b="1" spc="120">
                        <a:solidFill>
                          <a:srgbClr val="FFFFFF"/>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C84D28"/>
                    </a:solidFill>
                  </a:tcPr>
                </a:tc>
              </a:tr>
              <a:tr h="513080">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计算机网络安全</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保护计算机网络中的数据和系统免受未经授权的访问、使用、披露、破坏、修改或干扰的威胁。</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83210">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防火墙</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位于网络边界的安全设备，用于监控和控制网络流量，阻止未经授权的访问和攻击。</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83210">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cs typeface="微软雅黑" panose="020B0503020204020204" charset="-122"/>
                        </a:rPr>
                        <a:t>入侵检测系统（</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IDS</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用于监测和识别网络中的异常行为和攻击事件，及时发出警报并采取相应措施。</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83845">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cs typeface="微软雅黑" panose="020B0503020204020204" charset="-122"/>
                        </a:rPr>
                        <a:t>虚拟专用网络（</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VPN</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通过加密和隧道技术，在公共网络上建立安全的私密连接，实现远程访问和通信。</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83210">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身份认证</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用于验证用户的身份和权限，确保只有授权用户才能访问和使用网络资源。</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83210">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cs typeface="微软雅黑" panose="020B0503020204020204" charset="-122"/>
                        </a:rPr>
                        <a:t>访问控制列表（</a:t>
                      </a:r>
                      <a:r>
                        <a:rPr lang="en-US" altLang="zh-CN" sz="1200" b="0" spc="120">
                          <a:solidFill>
                            <a:srgbClr val="404040"/>
                          </a:solidFill>
                          <a:latin typeface="微软雅黑" panose="020B0503020204020204" charset="-122"/>
                          <a:ea typeface="微软雅黑" panose="020B0503020204020204" charset="-122"/>
                          <a:cs typeface="微软雅黑" panose="020B0503020204020204" charset="-122"/>
                        </a:rPr>
                        <a:t>ACL</a:t>
                      </a:r>
                      <a:r>
                        <a:rPr lang="zh-CN" altLang="en-US" sz="1200" b="0" spc="120">
                          <a:solidFill>
                            <a:srgbClr val="404040"/>
                          </a:solidFill>
                          <a:latin typeface="微软雅黑" panose="020B0503020204020204" charset="-122"/>
                          <a:ea typeface="微软雅黑" panose="020B0503020204020204" charset="-122"/>
                          <a:cs typeface="微软雅黑" panose="020B0503020204020204" charset="-122"/>
                        </a:rPr>
                        <a:t>）</a:t>
                      </a:r>
                      <a:endParaRPr lang="zh-CN" altLang="en-US" sz="1200" b="0" spc="120">
                        <a:solidFill>
                          <a:srgbClr val="404040"/>
                        </a:solidFill>
                        <a:latin typeface="微软雅黑" panose="020B0503020204020204" charset="-122"/>
                        <a:ea typeface="微软雅黑" panose="020B0503020204020204" charset="-122"/>
                        <a:cs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基于规则和策略，限制和控制网络中用户和设备的访问权限，防止未经授权的访问。</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83210">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加密技术</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通过将数据转换为密文，防止未经授权的访问和数据泄露，确保数据的机密性和完整性。</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FFFFF"/>
                    </a:solidFill>
                  </a:tcPr>
                </a:tc>
              </a:tr>
              <a:tr h="283210">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安全策略</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a:noFill/>
                    </a:lnB>
                    <a:solidFill>
                      <a:srgbClr val="F2F2F2"/>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制定和实施保护计算机网络的规则和措施，包括物理安全、网络安全和数据安全等方面。</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a:noFill/>
                    </a:lnB>
                    <a:solidFill>
                      <a:srgbClr val="F2F2F2"/>
                    </a:solidFill>
                  </a:tcPr>
                </a:tc>
              </a:tr>
              <a:tr h="283210">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安全意识教育</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a:noFill/>
                    </a:lnL>
                    <a:lnR w="12700">
                      <a:solidFill>
                        <a:srgbClr val="D9D9D9"/>
                      </a:solidFill>
                      <a:prstDash val="solid"/>
                    </a:lnR>
                    <a:lnT>
                      <a:noFill/>
                    </a:lnT>
                    <a:lnB w="19050">
                      <a:solidFill>
                        <a:srgbClr val="595959"/>
                      </a:solidFill>
                      <a:prstDash val="solid"/>
                    </a:lnB>
                    <a:solidFill>
                      <a:srgbClr val="FFFFFF"/>
                    </a:solidFill>
                  </a:tcPr>
                </a:tc>
                <a:tc>
                  <a:txBody>
                    <a:bodyPr/>
                    <a:p>
                      <a:pPr indent="0" algn="l">
                        <a:lnSpc>
                          <a:spcPct val="120000"/>
                        </a:lnSpc>
                        <a:spcBef>
                          <a:spcPts val="0"/>
                        </a:spcBef>
                        <a:spcAft>
                          <a:spcPts val="0"/>
                        </a:spcAft>
                      </a:pPr>
                      <a:r>
                        <a:rPr lang="zh-CN" sz="1200" b="0" spc="120">
                          <a:solidFill>
                            <a:srgbClr val="404040"/>
                          </a:solidFill>
                          <a:latin typeface="微软雅黑" panose="020B0503020204020204" charset="-122"/>
                          <a:ea typeface="微软雅黑" panose="020B0503020204020204" charset="-122"/>
                        </a:rPr>
                        <a:t>通过培训和教育，提高用户和管理人员对网络安全的认识和意识，减少安全事故的发生。</a:t>
                      </a:r>
                      <a:endParaRPr lang="zh-CN" sz="1200" b="0" spc="120">
                        <a:solidFill>
                          <a:srgbClr val="404040"/>
                        </a:solidFill>
                        <a:latin typeface="微软雅黑" panose="020B0503020204020204" charset="-122"/>
                        <a:ea typeface="微软雅黑" panose="020B0503020204020204" charset="-122"/>
                      </a:endParaRPr>
                    </a:p>
                  </a:txBody>
                  <a:tcPr marL="177800" marR="177800" marT="25400" marB="25400" anchor="ctr" anchorCtr="0">
                    <a:lnL w="12700">
                      <a:solidFill>
                        <a:srgbClr val="D9D9D9"/>
                      </a:solidFill>
                      <a:prstDash val="solid"/>
                    </a:lnL>
                    <a:lnR>
                      <a:noFill/>
                    </a:lnR>
                    <a:lnT>
                      <a:noFill/>
                    </a:lnT>
                    <a:lnB w="19050">
                      <a:solidFill>
                        <a:srgbClr val="595959"/>
                      </a:solidFill>
                      <a:prstDash val="solid"/>
                    </a:lnB>
                    <a:solidFill>
                      <a:srgbClr val="FFFFFF"/>
                    </a:solidFill>
                  </a:tcPr>
                </a:tc>
              </a:tr>
            </a:tbl>
          </a:graphicData>
        </a:graphic>
      </p:graphicFrame>
    </p:spTree>
    <p:custDataLst>
      <p:tags r:id="rId18"/>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16" name="直接连接符 15"/>
          <p:cNvCxnSpPr/>
          <p:nvPr>
            <p:custDataLst>
              <p:tags r:id="rId1"/>
            </p:custDataLst>
          </p:nvPr>
        </p:nvCxnSpPr>
        <p:spPr>
          <a:xfrm>
            <a:off x="5402580" y="2887980"/>
            <a:ext cx="0" cy="1082040"/>
          </a:xfrm>
          <a:prstGeom prst="line">
            <a:avLst/>
          </a:prstGeom>
          <a:ln>
            <a:solidFill>
              <a:schemeClr val="accent1"/>
            </a:solidFill>
          </a:ln>
        </p:spPr>
        <p:style>
          <a:lnRef idx="1">
            <a:srgbClr val="4472C4"/>
          </a:lnRef>
          <a:fillRef idx="0">
            <a:srgbClr val="4472C4"/>
          </a:fillRef>
          <a:effectRef idx="0">
            <a:srgbClr val="4472C4"/>
          </a:effectRef>
          <a:fontRef idx="minor">
            <a:sysClr val="windowText" lastClr="000000"/>
          </a:fontRef>
        </p:style>
      </p:cxnSp>
      <p:sp>
        <p:nvSpPr>
          <p:cNvPr id="7" name="TextBox 2"/>
          <p:cNvSpPr txBox="1"/>
          <p:nvPr>
            <p:custDataLst>
              <p:tags r:id="rId2"/>
            </p:custDataLst>
          </p:nvPr>
        </p:nvSpPr>
        <p:spPr>
          <a:xfrm>
            <a:off x="3503930" y="2748915"/>
            <a:ext cx="1684655" cy="1360170"/>
          </a:xfrm>
          <a:prstGeom prst="rect">
            <a:avLst/>
          </a:prstGeom>
          <a:noFill/>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algn="ctr" defTabSz="914400" fontAlgn="auto">
              <a:lnSpc>
                <a:spcPct val="100000"/>
              </a:lnSpc>
              <a:spcBef>
                <a:spcPts val="0"/>
              </a:spcBef>
              <a:spcAft>
                <a:spcPts val="0"/>
              </a:spcAft>
              <a:buClrTx/>
              <a:buSzTx/>
              <a:buFontTx/>
            </a:pPr>
            <a:r>
              <a:rPr lang="en-US" altLang="zh-CN" sz="8000" b="1" spc="200">
                <a:solidFill>
                  <a:schemeClr val="accent1"/>
                </a:solidFill>
                <a:latin typeface="Arial" panose="020B0604020202020204" pitchFamily="34" charset="0"/>
                <a:ea typeface="微软雅黑" panose="020B0503020204020204" charset="-122"/>
                <a:cs typeface="Arial" panose="020B0604020202020204" pitchFamily="34" charset="0"/>
                <a:sym typeface="+mn-lt"/>
              </a:rPr>
              <a:t>02</a:t>
            </a:r>
            <a:endParaRPr lang="en-US" altLang="zh-CN" sz="8000" b="1" spc="200">
              <a:solidFill>
                <a:schemeClr val="accent1"/>
              </a:solidFill>
              <a:latin typeface="Arial" panose="020B0604020202020204" pitchFamily="34" charset="0"/>
              <a:ea typeface="微软雅黑" panose="020B0503020204020204" charset="-122"/>
              <a:cs typeface="Arial" panose="020B0604020202020204" pitchFamily="34" charset="0"/>
              <a:sym typeface="+mn-lt"/>
            </a:endParaRPr>
          </a:p>
        </p:txBody>
      </p:sp>
      <p:sp>
        <p:nvSpPr>
          <p:cNvPr id="3" name="标题 1"/>
          <p:cNvSpPr>
            <a:spLocks noGrp="1"/>
          </p:cNvSpPr>
          <p:nvPr>
            <p:custDataLst>
              <p:tags r:id="rId3"/>
            </p:custDataLst>
          </p:nvPr>
        </p:nvSpPr>
        <p:spPr>
          <a:xfrm>
            <a:off x="5712460" y="2888298"/>
            <a:ext cx="5598140" cy="1081405"/>
          </a:xfrm>
          <a:prstGeom prst="rect">
            <a:avLst/>
          </a:prstGeom>
        </p:spPr>
        <p:txBody>
          <a:bodyPr vert="horz" wrap="square" lIns="91440" tIns="45720" rIns="91440" bIns="45720" rtlCol="0" anchor="ctr" anchorCtr="0">
            <a:normAutofit/>
          </a:bodyPr>
          <a:lstStyle>
            <a:lvl1pPr marL="0" marR="0" indent="0" algn="l"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u="none" strike="noStrike" kern="1200" cap="none" spc="500" normalizeH="0">
                <a:solidFill>
                  <a:schemeClr val="tx1">
                    <a:lumMod val="85000"/>
                    <a:lumOff val="15000"/>
                  </a:schemeClr>
                </a:solidFill>
                <a:uFillTx/>
                <a:latin typeface="Arial" panose="020B0604020202020204" pitchFamily="34" charset="0"/>
                <a:ea typeface="汉仪旗黑-85S" panose="00020600040101010101" pitchFamily="18" charset="-122"/>
                <a:cs typeface="+mj-cs"/>
              </a:defRPr>
            </a:lvl1pPr>
          </a:lstStyle>
          <a:p>
            <a:pPr marL="0" indent="0" algn="l">
              <a:lnSpc>
                <a:spcPct val="100000"/>
              </a:lnSpc>
              <a:spcBef>
                <a:spcPts val="0"/>
              </a:spcBef>
              <a:buSzPct val="100000"/>
              <a:buNone/>
            </a:pPr>
            <a:r>
              <a:rPr lang="zh-CN" altLang="en-US" spc="320"/>
              <a:t>大数据技术与应用</a:t>
            </a:r>
            <a:endParaRPr lang="zh-CN" altLang="en-US" spc="320"/>
          </a:p>
        </p:txBody>
      </p:sp>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12" name="图片 11"/>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10076"/>
          </a:xfrm>
          <a:prstGeom prst="rect">
            <a:avLst/>
          </a:prstGeom>
        </p:spPr>
      </p:pic>
      <p:pic>
        <p:nvPicPr>
          <p:cNvPr id="10" name="图片 9"/>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12202"/>
          </a:xfrm>
          <a:prstGeom prst="rect">
            <a:avLst/>
          </a:prstGeom>
        </p:spPr>
      </p:pic>
      <p:sp>
        <p:nvSpPr>
          <p:cNvPr id="64" name="Right Triangle 1"/>
          <p:cNvSpPr/>
          <p:nvPr>
            <p:custDataLst>
              <p:tags r:id="rId7"/>
            </p:custDataLst>
          </p:nvPr>
        </p:nvSpPr>
        <p:spPr>
          <a:xfrm>
            <a:off x="5156202" y="4160896"/>
            <a:ext cx="7035797" cy="2697102"/>
          </a:xfrm>
          <a:custGeom>
            <a:avLst/>
            <a:gdLst>
              <a:gd name="connsiteX0" fmla="*/ 7035796 w 7035797"/>
              <a:gd name="connsiteY0" fmla="*/ 0 h 2697102"/>
              <a:gd name="connsiteX1" fmla="*/ 7035797 w 7035797"/>
              <a:gd name="connsiteY1" fmla="*/ 2697101 h 2697102"/>
              <a:gd name="connsiteX2" fmla="*/ 0 w 7035797"/>
              <a:gd name="connsiteY2" fmla="*/ 2697102 h 2697102"/>
            </a:gdLst>
            <a:ahLst/>
            <a:cxnLst>
              <a:cxn ang="0">
                <a:pos x="connsiteX0" y="connsiteY0"/>
              </a:cxn>
              <a:cxn ang="0">
                <a:pos x="connsiteX1" y="connsiteY1"/>
              </a:cxn>
              <a:cxn ang="0">
                <a:pos x="connsiteX2" y="connsiteY2"/>
              </a:cxn>
            </a:cxnLst>
            <a:rect l="l" t="t" r="r" b="b"/>
            <a:pathLst>
              <a:path w="7035797" h="2697102">
                <a:moveTo>
                  <a:pt x="7035796" y="0"/>
                </a:moveTo>
                <a:lnTo>
                  <a:pt x="7035797" y="2697101"/>
                </a:lnTo>
                <a:lnTo>
                  <a:pt x="0" y="26971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kumimoji="1" lang="zh-CN" altLang="en-US" sz="1600" b="1">
              <a:solidFill>
                <a:srgbClr val="FFFFFF"/>
              </a:solidFill>
              <a:latin typeface="微软雅黑" panose="020B0503020204020204" charset="-122"/>
              <a:ea typeface="微软雅黑" panose="020B0503020204020204" charset="-122"/>
            </a:endParaRPr>
          </a:p>
        </p:txBody>
      </p:sp>
      <p:sp>
        <p:nvSpPr>
          <p:cNvPr id="80" name="Right Triangle 18"/>
          <p:cNvSpPr/>
          <p:nvPr>
            <p:custDataLst>
              <p:tags r:id="rId8"/>
            </p:custDataLst>
          </p:nvPr>
        </p:nvSpPr>
        <p:spPr>
          <a:xfrm>
            <a:off x="26" y="8"/>
            <a:ext cx="7035793" cy="2697104"/>
          </a:xfrm>
          <a:custGeom>
            <a:avLst/>
            <a:gdLst>
              <a:gd name="connsiteX0" fmla="*/ 0 w 7035793"/>
              <a:gd name="connsiteY0" fmla="*/ 0 h 2697104"/>
              <a:gd name="connsiteX1" fmla="*/ 7035793 w 7035793"/>
              <a:gd name="connsiteY1" fmla="*/ 1 h 2697104"/>
              <a:gd name="connsiteX2" fmla="*/ 1 w 7035793"/>
              <a:gd name="connsiteY2" fmla="*/ 2697104 h 2697104"/>
            </a:gdLst>
            <a:ahLst/>
            <a:cxnLst>
              <a:cxn ang="0">
                <a:pos x="connsiteX0" y="connsiteY0"/>
              </a:cxn>
              <a:cxn ang="0">
                <a:pos x="connsiteX1" y="connsiteY1"/>
              </a:cxn>
              <a:cxn ang="0">
                <a:pos x="connsiteX2" y="connsiteY2"/>
              </a:cxn>
            </a:cxnLst>
            <a:rect l="l" t="t" r="r" b="b"/>
            <a:pathLst>
              <a:path w="7035793" h="2697104">
                <a:moveTo>
                  <a:pt x="0" y="0"/>
                </a:moveTo>
                <a:lnTo>
                  <a:pt x="7035793" y="1"/>
                </a:lnTo>
                <a:lnTo>
                  <a:pt x="1" y="2697104"/>
                </a:lnTo>
                <a:close/>
              </a:path>
            </a:pathLst>
          </a:custGeom>
          <a:solidFill>
            <a:schemeClr val="accent5">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kumimoji="1" lang="zh-CN" altLang="en-US" sz="1600" b="1">
              <a:solidFill>
                <a:srgbClr val="FFFFFF"/>
              </a:solidFill>
              <a:latin typeface="微软雅黑" panose="020B0503020204020204" charset="-122"/>
              <a:ea typeface="微软雅黑" panose="020B0503020204020204" charset="-122"/>
            </a:endParaRPr>
          </a:p>
        </p:txBody>
      </p:sp>
      <p:sp>
        <p:nvSpPr>
          <p:cNvPr id="4" name="矩形 3"/>
          <p:cNvSpPr/>
          <p:nvPr>
            <p:custDataLst>
              <p:tags r:id="rId9"/>
            </p:custDataLst>
          </p:nvPr>
        </p:nvSpPr>
        <p:spPr>
          <a:xfrm>
            <a:off x="457204" y="6367871"/>
            <a:ext cx="11226890" cy="105319"/>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kumimoji="1" lang="zh-CN" altLang="en-US" sz="1600" b="1">
              <a:solidFill>
                <a:schemeClr val="lt1"/>
              </a:solidFill>
              <a:latin typeface="微软雅黑" panose="020B0503020204020204" charset="-122"/>
              <a:ea typeface="微软雅黑" panose="020B0503020204020204" charset="-122"/>
            </a:endParaRPr>
          </a:p>
        </p:txBody>
      </p:sp>
      <p:sp>
        <p:nvSpPr>
          <p:cNvPr id="5" name="矩形 4"/>
          <p:cNvSpPr/>
          <p:nvPr>
            <p:custDataLst>
              <p:tags r:id="rId10"/>
            </p:custDataLst>
          </p:nvPr>
        </p:nvSpPr>
        <p:spPr>
          <a:xfrm>
            <a:off x="457200" y="457200"/>
            <a:ext cx="11226890" cy="1988820"/>
          </a:xfrm>
          <a:prstGeom prst="rect">
            <a:avLst/>
          </a:prstGeom>
          <a:solidFill>
            <a:schemeClr val="lt2"/>
          </a:solidFill>
          <a:ln w="19050">
            <a:solidFill>
              <a:schemeClr val="dk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kumimoji="1" lang="zh-CN" altLang="en-US" sz="1600" b="1">
              <a:solidFill>
                <a:schemeClr val="lt1"/>
              </a:solidFill>
              <a:latin typeface="微软雅黑" panose="020B0503020204020204" charset="-122"/>
              <a:ea typeface="微软雅黑" panose="020B0503020204020204" charset="-122"/>
            </a:endParaRPr>
          </a:p>
        </p:txBody>
      </p:sp>
      <p:sp>
        <p:nvSpPr>
          <p:cNvPr id="8" name="矩形 7"/>
          <p:cNvSpPr/>
          <p:nvPr>
            <p:custDataLst>
              <p:tags r:id="rId11"/>
            </p:custDataLst>
          </p:nvPr>
        </p:nvSpPr>
        <p:spPr>
          <a:xfrm>
            <a:off x="457204" y="2438420"/>
            <a:ext cx="11226890" cy="3784630"/>
          </a:xfrm>
          <a:prstGeom prst="rect">
            <a:avLst/>
          </a:prstGeom>
          <a:solidFill>
            <a:schemeClr val="dk2"/>
          </a:solidFill>
          <a:ln w="19050">
            <a:solidFill>
              <a:schemeClr val="dk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kumimoji="1" lang="zh-CN" altLang="en-US" sz="1600" b="1">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12"/>
            </p:custDataLst>
          </p:nvPr>
        </p:nvSpPr>
        <p:spPr>
          <a:xfrm>
            <a:off x="1219210" y="762006"/>
            <a:ext cx="9753676" cy="13716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lang="zh-CN" altLang="en-US" sz="1700" b="1" spc="90">
                <a:ln w="3175">
                  <a:noFill/>
                  <a:prstDash val="dash"/>
                </a:ln>
                <a:solidFill>
                  <a:srgbClr val="FF0000"/>
                </a:solidFill>
                <a:uFillTx/>
                <a:latin typeface="微软雅黑" panose="020B0503020204020204" charset="-122"/>
                <a:ea typeface="微软雅黑" panose="020B0503020204020204" charset="-122"/>
                <a:cs typeface="微软雅黑" panose="020B0503020204020204" charset="-122"/>
              </a:rPr>
              <a:t>大数据技术概述</a:t>
            </a:r>
            <a:r>
              <a:rPr lang="zh-CN" altLang="en-US" sz="1700" spc="9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大数据技术是指处理和分析大规模数据集的一系列技术和方法。随着互联网的迅速发展和智能设备的普及，各种活动和行为产生了大量数据，例如社交媒体、在线购物和移动支付等。而大数据技术的出现，则为我们提供了处理和利用这些海量数据的能力。</a:t>
            </a:r>
            <a:endParaRPr lang="zh-CN" altLang="en-US" sz="1700" spc="9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9" name="表格 8"/>
          <p:cNvGraphicFramePr/>
          <p:nvPr>
            <p:custDataLst>
              <p:tags r:id="rId13"/>
            </p:custDataLst>
          </p:nvPr>
        </p:nvGraphicFramePr>
        <p:xfrm>
          <a:off x="1501178" y="2859440"/>
          <a:ext cx="9189720" cy="2967990"/>
        </p:xfrm>
        <a:graphic>
          <a:graphicData uri="http://schemas.openxmlformats.org/drawingml/2006/table">
            <a:tbl>
              <a:tblPr/>
              <a:tblGrid>
                <a:gridCol w="1647825"/>
                <a:gridCol w="7541895"/>
              </a:tblGrid>
              <a:tr h="332740">
                <a:tc>
                  <a:txBody>
                    <a:bodyPr/>
                    <a:p>
                      <a:pPr indent="0" algn="ctr">
                        <a:lnSpc>
                          <a:spcPct val="120000"/>
                        </a:lnSpc>
                        <a:spcBef>
                          <a:spcPts val="0"/>
                        </a:spcBef>
                        <a:spcAft>
                          <a:spcPts val="0"/>
                        </a:spcAft>
                      </a:pPr>
                      <a:r>
                        <a:rPr lang="zh-CN" sz="1400" b="1" spc="120">
                          <a:solidFill>
                            <a:srgbClr val="C9393A"/>
                          </a:solidFill>
                          <a:latin typeface="微软雅黑" panose="020B0503020204020204" charset="-122"/>
                          <a:ea typeface="微软雅黑" panose="020B0503020204020204" charset="-122"/>
                        </a:rPr>
                        <a:t>概念</a:t>
                      </a:r>
                      <a:endParaRPr lang="zh-CN" sz="1400" b="1"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w="19050">
                      <a:solidFill>
                        <a:srgbClr val="C9393A"/>
                      </a:solidFill>
                      <a:prstDash val="solid"/>
                    </a:lnT>
                    <a:lnB w="19050">
                      <a:solidFill>
                        <a:srgbClr val="C9393A"/>
                      </a:solidFill>
                      <a:prstDash val="solid"/>
                    </a:lnB>
                    <a:solidFill>
                      <a:srgbClr val="FFFFFF"/>
                    </a:solidFill>
                  </a:tcPr>
                </a:tc>
                <a:tc>
                  <a:txBody>
                    <a:bodyPr/>
                    <a:p>
                      <a:pPr indent="0" algn="ctr">
                        <a:lnSpc>
                          <a:spcPct val="120000"/>
                        </a:lnSpc>
                        <a:spcBef>
                          <a:spcPts val="0"/>
                        </a:spcBef>
                        <a:spcAft>
                          <a:spcPts val="0"/>
                        </a:spcAft>
                      </a:pPr>
                      <a:r>
                        <a:rPr lang="zh-CN" sz="1400" b="1" spc="120">
                          <a:solidFill>
                            <a:srgbClr val="C9393A"/>
                          </a:solidFill>
                          <a:latin typeface="微软雅黑" panose="020B0503020204020204" charset="-122"/>
                          <a:ea typeface="微软雅黑" panose="020B0503020204020204" charset="-122"/>
                        </a:rPr>
                        <a:t>描述</a:t>
                      </a:r>
                      <a:endParaRPr lang="zh-CN" sz="1400" b="1"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w="19050">
                      <a:solidFill>
                        <a:srgbClr val="C9393A"/>
                      </a:solidFill>
                      <a:prstDash val="solid"/>
                    </a:lnT>
                    <a:lnB w="19050">
                      <a:solidFill>
                        <a:srgbClr val="C9393A"/>
                      </a:solidFill>
                      <a:prstDash val="solid"/>
                    </a:lnB>
                    <a:solidFill>
                      <a:srgbClr val="FFFFFF"/>
                    </a:solidFill>
                  </a:tcPr>
                </a:tc>
              </a:tr>
              <a:tr h="292735">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大数据</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w="19050">
                      <a:solidFill>
                        <a:srgbClr val="C9393A"/>
                      </a:solidFill>
                      <a:prstDash val="solid"/>
                    </a:lnT>
                    <a:lnB>
                      <a:noFill/>
                    </a:lnB>
                    <a:solidFill>
                      <a:srgbClr val="FFFFFF"/>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指数据量巨大、类型多样、处理速度快的数据集合，具有高维度、高密度和高速度的特点。</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w="19050">
                      <a:solidFill>
                        <a:srgbClr val="C9393A"/>
                      </a:solidFill>
                      <a:prstDash val="solid"/>
                    </a:lnT>
                    <a:lnB>
                      <a:noFill/>
                    </a:lnB>
                    <a:solidFill>
                      <a:srgbClr val="FFFFFF"/>
                    </a:solidFill>
                  </a:tcPr>
                </a:tc>
              </a:tr>
              <a:tr h="292735">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数据挖掘</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通过自动或半自动的方式，从大数据中提取有价值的信息和知识，用于决策和业务优化。</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r>
              <a:tr h="292735">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数据存储</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包括分布式文件系统、数据库和数据仓库等技术，用于存储和管理大数据。</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r>
              <a:tr h="292735">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数据处理</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包括批量处理、实时处理和流式处理等方式，用于对大数据进行分析和计算。</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r>
              <a:tr h="293370">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数据可视化</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将大数据通过可视化图表、图形和仪表盘等方式展示，帮助用户理解和分析数据。</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r>
              <a:tr h="292735">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数据安全</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保护大数据的机密性、完整性和可用性，防止数据泄露、篡改和未经授权的访问。</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r>
              <a:tr h="292735">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数据隐私保护</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保护个人隐私和敏感信息，合法、安全地使用大数据，遵守相关的隐私法律和规定。</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FFFFF"/>
                    </a:solidFill>
                  </a:tcPr>
                </a:tc>
              </a:tr>
              <a:tr h="292735">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数据分析工具</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包括数据挖掘工具、机器学习工具和统计分析工具等，用于对大数据进行分析和建模。</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a:noFill/>
                    </a:lnB>
                    <a:solidFill>
                      <a:srgbClr val="F4D6D7"/>
                    </a:solidFill>
                  </a:tcPr>
                </a:tc>
              </a:tr>
              <a:tr h="292735">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数据治理</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w="19050">
                      <a:solidFill>
                        <a:srgbClr val="C9393A"/>
                      </a:solidFill>
                      <a:prstDash val="solid"/>
                    </a:lnB>
                    <a:solidFill>
                      <a:srgbClr val="FFFFFF"/>
                    </a:solidFill>
                  </a:tcPr>
                </a:tc>
                <a:tc>
                  <a:txBody>
                    <a:bodyPr/>
                    <a:p>
                      <a:pPr indent="0" algn="ctr">
                        <a:lnSpc>
                          <a:spcPct val="120000"/>
                        </a:lnSpc>
                        <a:spcBef>
                          <a:spcPts val="0"/>
                        </a:spcBef>
                        <a:spcAft>
                          <a:spcPts val="0"/>
                        </a:spcAft>
                      </a:pPr>
                      <a:r>
                        <a:rPr lang="zh-CN" sz="1200" b="0" spc="120">
                          <a:solidFill>
                            <a:srgbClr val="C9393A"/>
                          </a:solidFill>
                          <a:latin typeface="微软雅黑" panose="020B0503020204020204" charset="-122"/>
                          <a:ea typeface="微软雅黑" panose="020B0503020204020204" charset="-122"/>
                        </a:rPr>
                        <a:t>制定和实施数据管理策略和规范，确保大数据的质量、一致性和可信度。</a:t>
                      </a:r>
                      <a:endParaRPr lang="zh-CN" sz="1200" b="0" spc="120">
                        <a:solidFill>
                          <a:srgbClr val="C9393A"/>
                        </a:solidFill>
                        <a:latin typeface="微软雅黑" panose="020B0503020204020204" charset="-122"/>
                        <a:ea typeface="微软雅黑" panose="020B0503020204020204" charset="-122"/>
                      </a:endParaRPr>
                    </a:p>
                  </a:txBody>
                  <a:tcPr marL="177800" marR="177800" marT="25400" marB="25400" anchor="ctr" anchorCtr="0">
                    <a:lnL>
                      <a:noFill/>
                    </a:lnL>
                    <a:lnR>
                      <a:noFill/>
                    </a:lnR>
                    <a:lnT>
                      <a:noFill/>
                    </a:lnT>
                    <a:lnB w="19050">
                      <a:solidFill>
                        <a:srgbClr val="C9393A"/>
                      </a:solidFill>
                      <a:prstDash val="solid"/>
                    </a:lnB>
                    <a:solidFill>
                      <a:srgbClr val="FFFFFF"/>
                    </a:solidFill>
                  </a:tcPr>
                </a:tc>
              </a:tr>
            </a:tbl>
          </a:graphicData>
        </a:graphic>
      </p:graphicFrame>
    </p:spTree>
    <p:custDataLst>
      <p:tags r:id="rId14"/>
    </p:custDataLst>
  </p:cSld>
  <p:clrMapOvr>
    <a:masterClrMapping/>
  </p:clrMapOvr>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7.xml><?xml version="1.0" encoding="utf-8"?>
<p:tagLst xmlns:p="http://schemas.openxmlformats.org/presentationml/2006/main">
  <p:tag name="KSO_WM_UNIT_TYPE" val="i"/>
  <p:tag name="KSO_WM_UNIT_SUBTYPE" val="h"/>
  <p:tag name="KSO_WM_SLIDE_BACKGROUND_TYPE" val="bottomTop"/>
  <p:tag name="KSO_WM_UNIT_HIGHLIGHT" val="0"/>
  <p:tag name="KSO_WM_UNIT_COMPATIBLE" val="0"/>
  <p:tag name="KSO_WM_UNIT_DIAGRAM_ISNUMVISUAL" val="0"/>
  <p:tag name="KSO_WM_UNIT_DIAGRAM_ISREFERUNIT" val="0"/>
  <p:tag name="KSO_WM_UNIT_INDEX" val="1"/>
  <p:tag name="KSO_WM_UNIT_ID" val="_16*i*1"/>
  <p:tag name="KSO_WM_UNIT_LAYERLEVEL" val="1"/>
  <p:tag name="KSO_WM_TAG_VERSION" val="1.0"/>
  <p:tag name="KSO_WM_BEAUTIFY_FLAG" val="#wm#"/>
  <p:tag name="KSO_WM_SLIDE_BK_DARK_LIGHT" val="2"/>
  <p:tag name="KSO_WM_UNIT_BK_DARK_LIGHT" val="2"/>
</p:tagLst>
</file>

<file path=ppt/tags/tag10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0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6.xml><?xml version="1.0" encoding="utf-8"?>
<p:tagLst xmlns:p="http://schemas.openxmlformats.org/presentationml/2006/main">
  <p:tag name="KSO_WM_UNIT_TYPE" val="i"/>
  <p:tag name="KSO_WM_UNIT_SUBTYPE" val="h"/>
  <p:tag name="KSO_WM_SLIDE_BACKGROUND_TYPE" val="navigation"/>
  <p:tag name="KSO_WM_UNIT_HIGHLIGHT" val="0"/>
  <p:tag name="KSO_WM_UNIT_COMPATIBLE" val="0"/>
  <p:tag name="KSO_WM_UNIT_DIAGRAM_ISNUMVISUAL" val="0"/>
  <p:tag name="KSO_WM_UNIT_DIAGRAM_ISREFERUNIT" val="0"/>
  <p:tag name="KSO_WM_UNIT_INDEX" val="1"/>
  <p:tag name="KSO_WM_UNIT_ID" val="_17*i*1"/>
  <p:tag name="KSO_WM_UNIT_LAYERLEVEL" val="1"/>
  <p:tag name="KSO_WM_TAG_VERSION" val="1.0"/>
  <p:tag name="KSO_WM_BEAUTIFY_FLAG" val="#wm#"/>
  <p:tag name="KSO_WM_SLIDE_BK_DARK_LIGHT" val="2"/>
  <p:tag name="KSO_WM_UNIT_BK_DARK_LIGHT" val="2"/>
</p:tagLst>
</file>

<file path=ppt/tags/tag117.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18.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7.xml><?xml version="1.0" encoding="utf-8"?>
<p:tagLst xmlns:p="http://schemas.openxmlformats.org/presentationml/2006/main">
  <p:tag name="KSO_WM_UNIT_TYPE" val="i"/>
  <p:tag name="KSO_WM_UNIT_SUBTYPE" val="h"/>
  <p:tag name="KSO_WM_SLIDE_BACKGROUND_TYPE" val="belt"/>
  <p:tag name="KSO_WM_UNIT_HIGHLIGHT" val="0"/>
  <p:tag name="KSO_WM_UNIT_COMPATIBLE" val="0"/>
  <p:tag name="KSO_WM_UNIT_DIAGRAM_ISNUMVISUAL" val="0"/>
  <p:tag name="KSO_WM_UNIT_DIAGRAM_ISREFERUNIT" val="0"/>
  <p:tag name="KSO_WM_UNIT_INDEX" val="1"/>
  <p:tag name="KSO_WM_UNIT_ID" val="_18*i*1"/>
  <p:tag name="KSO_WM_UNIT_LAYERLEVEL" val="1"/>
  <p:tag name="KSO_WM_TAG_VERSION" val="1.0"/>
  <p:tag name="KSO_WM_BEAUTIFY_FLAG" val="#wm#"/>
  <p:tag name="KSO_WM_SLIDE_BK_DARK_LIGHT" val="2"/>
  <p:tag name="KSO_WM_UNIT_BK_DARK_LIGHT" val="2"/>
</p:tagLst>
</file>

<file path=ppt/tags/tag12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12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5.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204327"/>
</p:tagLst>
</file>

<file path=ppt/tags/tag136.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204327"/>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TAG_VERSION" val="1.0"/>
  <p:tag name="KSO_WM_BEAUTIFY_FLAG" val="#wm#"/>
  <p:tag name="KSO_WM_TEMPLATE_CATEGORY" val="custom"/>
  <p:tag name="KSO_WM_TEMPLATE_INDEX" val="20204327"/>
  <p:tag name="KSO_WM_TEMPLATE_SUBCATEGORY" val="0"/>
  <p:tag name="KSO_WM_TEMPLATE_MASTER_TYPE" val="1"/>
  <p:tag name="KSO_WM_TEMPLATE_COLOR_TYPE" val="1"/>
  <p:tag name="KSO_WM_TEMPLATE_MASTER_THUMB_INDEX" val="12"/>
  <p:tag name="KSO_WM_TEMPLATE_THUMBS_INDEX" val="1、4、7、9、12、15、16、19、20、21、22、23、26、30、34、37、38"/>
</p:tagLst>
</file>

<file path=ppt/tags/tag14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22.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SUBTYPE" val="h"/>
  <p:tag name="KSO_WM_UNIT_TYPE" val="i"/>
  <p:tag name="KSO_WM_UNIT_INDEX" val="1"/>
  <p:tag name="KSO_WM_SLIDE_BK_DARK_LIGHT" val="2"/>
  <p:tag name="KSO_WM_UNIT_BK_DARK_LIGHT" val="2"/>
</p:tagLst>
</file>

<file path=ppt/tags/tag223.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224.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0.xml><?xml version="1.0" encoding="utf-8"?>
<p:tagLst xmlns:p="http://schemas.openxmlformats.org/presentationml/2006/main">
  <p:tag name="KSO_WM_UNIT_TYPE" val="i"/>
  <p:tag name="KSO_WM_UNIT_SUBTYPE" val="h"/>
  <p:tag name="KSO_WM_SLIDE_BACKGROUND_TYPE" val="leftRight"/>
  <p:tag name="KSO_WM_UNIT_HIGHLIGHT" val="0"/>
  <p:tag name="KSO_WM_UNIT_COMPATIBLE" val="0"/>
  <p:tag name="KSO_WM_UNIT_DIAGRAM_ISNUMVISUAL" val="0"/>
  <p:tag name="KSO_WM_UNIT_DIAGRAM_ISREFERUNIT" val="0"/>
  <p:tag name="KSO_WM_UNIT_INDEX" val="1"/>
  <p:tag name="KSO_WM_UNIT_ID" val="_14*i*1"/>
  <p:tag name="KSO_WM_UNIT_LAYERLEVEL" val="1"/>
  <p:tag name="KSO_WM_TAG_VERSION" val="1.0"/>
  <p:tag name="KSO_WM_BEAUTIFY_FLAG" val="#wm#"/>
  <p:tag name="KSO_WM_SLIDE_BK_DARK_LIGHT" val="2"/>
  <p:tag name="KSO_WM_UNIT_BK_DARK_LIGHT" val="2"/>
</p:tagLst>
</file>

<file path=ppt/tags/tag23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38.xml><?xml version="1.0" encoding="utf-8"?>
<p:tagLst xmlns:p="http://schemas.openxmlformats.org/presentationml/2006/main">
  <p:tag name="KSO_WM_UNIT_TYPE" val="i"/>
  <p:tag name="KSO_WM_UNIT_SUBTYPE" val="h"/>
  <p:tag name="KSO_WM_SLIDE_BACKGROUND_TYPE" val="topBottom"/>
  <p:tag name="KSO_WM_UNIT_HIGHLIGHT" val="0"/>
  <p:tag name="KSO_WM_UNIT_COMPATIBLE" val="0"/>
  <p:tag name="KSO_WM_UNIT_DIAGRAM_ISNUMVISUAL" val="0"/>
  <p:tag name="KSO_WM_UNIT_DIAGRAM_ISREFERUNIT" val="0"/>
  <p:tag name="KSO_WM_UNIT_INDEX" val="1"/>
  <p:tag name="KSO_WM_UNIT_ID" val="_15*i*1"/>
  <p:tag name="KSO_WM_UNIT_LAYERLEVEL" val="1"/>
  <p:tag name="KSO_WM_TAG_VERSION" val="1.0"/>
  <p:tag name="KSO_WM_BEAUTIFY_FLAG" val="#wm#"/>
  <p:tag name="KSO_WM_SLIDE_BK_DARK_LIGHT" val="2"/>
  <p:tag name="KSO_WM_UNIT_BK_DARK_LIGHT" val="2"/>
</p:tagLst>
</file>

<file path=ppt/tags/tag239.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47.xml><?xml version="1.0" encoding="utf-8"?>
<p:tagLst xmlns:p="http://schemas.openxmlformats.org/presentationml/2006/main">
  <p:tag name="KSO_WM_UNIT_TYPE" val="i"/>
  <p:tag name="KSO_WM_UNIT_SUBTYPE" val="h"/>
  <p:tag name="KSO_WM_SLIDE_BACKGROUND_TYPE" val="bottomTop"/>
  <p:tag name="KSO_WM_UNIT_HIGHLIGHT" val="0"/>
  <p:tag name="KSO_WM_UNIT_COMPATIBLE" val="0"/>
  <p:tag name="KSO_WM_UNIT_DIAGRAM_ISNUMVISUAL" val="0"/>
  <p:tag name="KSO_WM_UNIT_DIAGRAM_ISREFERUNIT" val="0"/>
  <p:tag name="KSO_WM_UNIT_INDEX" val="1"/>
  <p:tag name="KSO_WM_UNIT_ID" val="_16*i*1"/>
  <p:tag name="KSO_WM_UNIT_LAYERLEVEL" val="1"/>
  <p:tag name="KSO_WM_TAG_VERSION" val="1.0"/>
  <p:tag name="KSO_WM_BEAUTIFY_FLAG" val="#wm#"/>
  <p:tag name="KSO_WM_SLIDE_BK_DARK_LIGHT" val="2"/>
  <p:tag name="KSO_WM_UNIT_BK_DARK_LIGHT" val="2"/>
</p:tagLst>
</file>

<file path=ppt/tags/tag24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24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56.xml><?xml version="1.0" encoding="utf-8"?>
<p:tagLst xmlns:p="http://schemas.openxmlformats.org/presentationml/2006/main">
  <p:tag name="KSO_WM_UNIT_TYPE" val="i"/>
  <p:tag name="KSO_WM_UNIT_SUBTYPE" val="h"/>
  <p:tag name="KSO_WM_SLIDE_BACKGROUND_TYPE" val="navigation"/>
  <p:tag name="KSO_WM_UNIT_HIGHLIGHT" val="0"/>
  <p:tag name="KSO_WM_UNIT_COMPATIBLE" val="0"/>
  <p:tag name="KSO_WM_UNIT_DIAGRAM_ISNUMVISUAL" val="0"/>
  <p:tag name="KSO_WM_UNIT_DIAGRAM_ISREFERUNIT" val="0"/>
  <p:tag name="KSO_WM_UNIT_INDEX" val="1"/>
  <p:tag name="KSO_WM_UNIT_ID" val="_17*i*1"/>
  <p:tag name="KSO_WM_UNIT_LAYERLEVEL" val="1"/>
  <p:tag name="KSO_WM_TAG_VERSION" val="1.0"/>
  <p:tag name="KSO_WM_BEAUTIFY_FLAG" val="#wm#"/>
  <p:tag name="KSO_WM_SLIDE_BK_DARK_LIGHT" val="2"/>
  <p:tag name="KSO_WM_UNIT_BK_DARK_LIGHT" val="2"/>
</p:tagLst>
</file>

<file path=ppt/tags/tag257.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258.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67.xml><?xml version="1.0" encoding="utf-8"?>
<p:tagLst xmlns:p="http://schemas.openxmlformats.org/presentationml/2006/main">
  <p:tag name="KSO_WM_UNIT_TYPE" val="i"/>
  <p:tag name="KSO_WM_UNIT_SUBTYPE" val="h"/>
  <p:tag name="KSO_WM_SLIDE_BACKGROUND_TYPE" val="belt"/>
  <p:tag name="KSO_WM_UNIT_HIGHLIGHT" val="0"/>
  <p:tag name="KSO_WM_UNIT_COMPATIBLE" val="0"/>
  <p:tag name="KSO_WM_UNIT_DIAGRAM_ISNUMVISUAL" val="0"/>
  <p:tag name="KSO_WM_UNIT_DIAGRAM_ISREFERUNIT" val="0"/>
  <p:tag name="KSO_WM_UNIT_INDEX" val="1"/>
  <p:tag name="KSO_WM_UNIT_ID" val="_18*i*1"/>
  <p:tag name="KSO_WM_UNIT_LAYERLEVEL" val="1"/>
  <p:tag name="KSO_WM_TAG_VERSION" val="1.0"/>
  <p:tag name="KSO_WM_BEAUTIFY_FLAG" val="#wm#"/>
  <p:tag name="KSO_WM_SLIDE_BK_DARK_LIGHT" val="2"/>
  <p:tag name="KSO_WM_UNIT_BK_DARK_LIGHT" val="2"/>
</p:tagLst>
</file>

<file path=ppt/tags/tag26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6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75.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204327"/>
</p:tagLst>
</file>

<file path=ppt/tags/tag276.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204327"/>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TEMPLATE_CATEGORY" val="custom"/>
  <p:tag name="KSO_WM_TEMPLATE_INDEX" val="20204327"/>
  <p:tag name="KSO_WM_TEMPLATE_SUBCATEGORY" val="0"/>
  <p:tag name="KSO_WM_TEMPLATE_MASTER_TYPE" val="1"/>
  <p:tag name="KSO_WM_TEMPLATE_COLOR_TYPE" val="1"/>
  <p:tag name="KSO_WM_TEMPLATE_MASTER_THUMB_INDEX" val="12"/>
  <p:tag name="KSO_WM_TEMPLATE_THUMBS_INDEX" val="1、4、7、9、12、15、16、19、20、21、22、23、26、30、34、37、38"/>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1*i*2"/>
  <p:tag name="KSO_WM_UNIT_LAYERLEVEL" val="1"/>
  <p:tag name="KSO_WM_TAG_VERSION" val="1.0"/>
  <p:tag name="KSO_WM_BEAUTIFY_FLAG" val="#wm#"/>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1*i*3"/>
  <p:tag name="KSO_WM_UNIT_LAYERLEVEL" val="1"/>
  <p:tag name="KSO_WM_TAG_VERSION" val="1.0"/>
  <p:tag name="KSO_WM_BEAUTIFY_FLAG" val="#wm#"/>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4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4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4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4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43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3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3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3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3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3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3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3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3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4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4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44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4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4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4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4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4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4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5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5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5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45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5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5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5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5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5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6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6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6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6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6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6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46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6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6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7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7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7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7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7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7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7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7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7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8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8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8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8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8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8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8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8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8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9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9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9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9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49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49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4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49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4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5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50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50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50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50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5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322"/>
</p:tagLst>
</file>

<file path=ppt/tags/tag5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322"/>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11.xml><?xml version="1.0" encoding="utf-8"?>
<p:tagLst xmlns:p="http://schemas.openxmlformats.org/presentationml/2006/main">
  <p:tag name="KSO_WM_TEMPLATE_THUMBS_INDEX" val="1、4、7、9、12、13、16、17、19、22、27、30、31"/>
  <p:tag name="KSO_WM_TEMPLATE_SUBCATEGORY" val="0"/>
  <p:tag name="KSO_WM_TEMPLATE_COLOR_TYPE" val="1"/>
  <p:tag name="KSO_WM_TEMPLATE_MASTER_THUMB_INDEX" val="12"/>
  <p:tag name="KSO_WM_TAG_VERSION" val="1.0"/>
  <p:tag name="KSO_WM_BEAUTIFY_FLAG" val="#wm#"/>
  <p:tag name="KSO_WM_TEMPLATE_CATEGORY" val="custom"/>
  <p:tag name="KSO_WM_TEMPLATE_INDEX" val="20204322"/>
  <p:tag name="KSO_WM_TEMPLATE_MASTER_TYPE" val="1"/>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INDEX" val="2"/>
  <p:tag name="KSO_WM_UNIT_PRESET_TEXT" val="汇报人姓名"/>
  <p:tag name="KSO_WM_UNIT_TYPE" val="b"/>
  <p:tag name="KSO_WM_TEMPLATE_CATEGORY" val="custom"/>
  <p:tag name="KSO_WM_TEMPLATE_INDEX" val="20204327"/>
  <p:tag name="KSO_WM_UNIT_ID" val="custom20204327_1*b*2"/>
  <p:tag name="KSO_WM_UNIT_ISNUMDGMTITLE" val="0"/>
  <p:tag name="KSO_WM_UNIT_VALUE" val="7"/>
  <p:tag name="KSO_WM_UNIT_TEXT_FILL_FORE_SCHEMECOLOR_INDEX_BRIGHTNESS" val="0.15"/>
  <p:tag name="KSO_WM_UNIT_TEXT_FILL_FORE_SCHEMECOLOR_INDEX" val="13"/>
  <p:tag name="KSO_WM_UNIT_TEXT_FILL_TYPE" val="1"/>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10"/>
  <p:tag name="KSO_WM_UNIT_TYPE" val="a"/>
  <p:tag name="KSO_WM_UNIT_INDEX" val="1"/>
  <p:tag name="KSO_WM_UNIT_PRESET_TEXT" val="大数据时代"/>
  <p:tag name="KSO_WM_TEMPLATE_CATEGORY" val="custom"/>
  <p:tag name="KSO_WM_TEMPLATE_INDEX" val="20204327"/>
  <p:tag name="KSO_WM_UNIT_ID" val="custom20204327_1*a*1"/>
  <p:tag name="KSO_WM_UNIT_ISNUMDGMTITLE" val="0"/>
  <p:tag name="KSO_WM_UNIT_TEXT_FILL_FORE_SCHEMECOLOR_INDEX_BRIGHTNESS" val="0.15"/>
  <p:tag name="KSO_WM_UNIT_TEXT_FILL_FORE_SCHEMECOLOR_INDEX" val="13"/>
  <p:tag name="KSO_WM_UNIT_TEXT_FILL_TYPE" val="1"/>
</p:tagLst>
</file>

<file path=ppt/tags/tag514.xml><?xml version="1.0" encoding="utf-8"?>
<p:tagLst xmlns:p="http://schemas.openxmlformats.org/presentationml/2006/main">
  <p:tag name="KSO_WM_BEAUTIFY_FLAG" val="#wm#"/>
  <p:tag name="KSO_WM_TEMPLATE_SUBCATEGORY" val="0"/>
  <p:tag name="KSO_WM_SLIDE_ITEM_CNT" val="0"/>
  <p:tag name="KSO_WM_SLIDE_INDEX" val="1"/>
  <p:tag name="KSO_WM_TAG_VERSION" val="1.0"/>
  <p:tag name="KSO_WM_SLIDE_LAYOUT" val="a_b"/>
  <p:tag name="KSO_WM_SLIDE_LAYOUT_CNT" val="1_3"/>
  <p:tag name="KSO_WM_SLIDE_TYPE" val="title"/>
  <p:tag name="KSO_WM_SLIDE_SUBTYPE" val="pureTxt"/>
  <p:tag name="KSO_WM_TEMPLATE_MASTER_TYPE" val="1"/>
  <p:tag name="KSO_WM_TEMPLATE_COLOR_TYPE" val="1"/>
  <p:tag name="KSO_WM_TEMPLATE_CATEGORY" val="custom"/>
  <p:tag name="KSO_WM_TEMPLATE_INDEX" val="20204327"/>
  <p:tag name="KSO_WM_SLIDE_ID" val="custom20204327_1"/>
  <p:tag name="KSO_WM_TEMPLATE_MASTER_THUMB_INDEX" val="12"/>
  <p:tag name="KSO_WM_TEMPLATE_THUMBS_INDEX" val="1、4、7、9、12、15、16、19、20、21、22、23、26、30、34、37、38"/>
</p:tagLst>
</file>

<file path=ppt/tags/tag5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8667_1*i*1"/>
  <p:tag name="KSO_WM_TEMPLATE_CATEGORY" val="diagram"/>
  <p:tag name="KSO_WM_TEMPLATE_INDEX" val="20198667"/>
  <p:tag name="KSO_WM_UNIT_LAYERLEVEL" val="1"/>
  <p:tag name="KSO_WM_TAG_VERSION" val="1.0"/>
  <p:tag name="KSO_WM_BEAUTIFY_FLAG" val="#wm#"/>
  <p:tag name="KSO_WM_UNIT_FILL_FORE_SCHEMECOLOR_INDEX_BRIGHTNESS" val="0"/>
  <p:tag name="KSO_WM_UNIT_FILL_FORE_SCHEMECOLOR_INDEX" val="15"/>
  <p:tag name="KSO_WM_UNIT_FILL_TYPE" val="1"/>
  <p:tag name="KSO_WM_UNIT_LINE_FORE_SCHEMECOLOR_INDEX_BRIGHTNESS" val="0"/>
  <p:tag name="KSO_WM_UNIT_LINE_FORE_SCHEMECOLOR_INDEX" val="5"/>
  <p:tag name="KSO_WM_UNIT_LINE_FILL_TYPE" val="2"/>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198667_1*i*5"/>
  <p:tag name="KSO_WM_TEMPLATE_CATEGORY" val="diagram"/>
  <p:tag name="KSO_WM_TEMPLATE_INDEX" val="20198667"/>
  <p:tag name="KSO_WM_UNIT_LAYERLEVEL" val="1"/>
  <p:tag name="KSO_WM_TAG_VERSION" val="1.0"/>
  <p:tag name="KSO_WM_BEAUTIFY_FLAG" val="#wm#"/>
  <p:tag name="KSO_WM_UNIT_FILL_FORE_SCHEMECOLOR_INDEX_BRIGHTNESS" val="0"/>
  <p:tag name="KSO_WM_UNIT_FILL_FORE_SCHEMECOLOR_INDEX" val="15"/>
  <p:tag name="KSO_WM_UNIT_FILL_TYPE" val="1"/>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8667_1*i*2"/>
  <p:tag name="KSO_WM_TEMPLATE_CATEGORY" val="diagram"/>
  <p:tag name="KSO_WM_TEMPLATE_INDEX" val="20198667"/>
  <p:tag name="KSO_WM_UNIT_LAYERLEVEL" val="1"/>
  <p:tag name="KSO_WM_TAG_VERSION" val="1.0"/>
  <p:tag name="KSO_WM_BEAUTIFY_FLAG" val="#wm#"/>
  <p:tag name="KSO_WM_UNIT_FILL_FORE_SCHEMECOLOR_INDEX_BRIGHTNESS" val="0"/>
  <p:tag name="KSO_WM_UNIT_FILL_FORE_SCHEMECOLOR_INDEX" val="5"/>
  <p:tag name="KSO_WM_UNI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198667_1*i*3"/>
  <p:tag name="KSO_WM_TEMPLATE_CATEGORY" val="diagram"/>
  <p:tag name="KSO_WM_TEMPLATE_INDEX" val="20198667"/>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SHADOW_SCHEMECOLOR_INDEX_BRIGHTNESS" val="0.05"/>
  <p:tag name="KSO_WM_UNIT_SHADOW_SCHEMECOLOR_INDEX" val="13"/>
</p:tagLst>
</file>

<file path=ppt/tags/tag521.xml><?xml version="1.0" encoding="utf-8"?>
<p:tagLst xmlns:p="http://schemas.openxmlformats.org/presentationml/2006/main">
  <p:tag name="KSO_WM_UNIT_TEXT_PART_ID_V2" val="b-3-1"/>
  <p:tag name="KSO_WM_UNIT_ISCONTENTSTITLE" val="0"/>
  <p:tag name="KSO_WM_UNIT_PRESET_TEXT" val="单击此处添加您的大标题"/>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diagram20198667_1*a*1"/>
  <p:tag name="KSO_WM_TEMPLATE_CATEGORY" val="diagram"/>
  <p:tag name="KSO_WM_TEMPLATE_INDEX" val="20198667"/>
  <p:tag name="KSO_WM_UNIT_LAYERLEVEL" val="1"/>
  <p:tag name="KSO_WM_TAG_VERSION" val="1.0"/>
  <p:tag name="KSO_WM_BEAUTIFY_FLAG" val="#wm#"/>
  <p:tag name="KSO_WM_UNIT_ISNUMDGMTITLE" val="0"/>
  <p:tag name="KSO_WM_UNIT_TEXT_FILL_FORE_SCHEMECOLOR_INDEX_BRIGHTNESS" val="0.15"/>
  <p:tag name="KSO_WM_UNIT_TEXT_FILL_FORE_SCHEMECOLOR_INDEX" val="13"/>
  <p:tag name="KSO_WM_UNIT_TEXT_FILL_TYPE" val="1"/>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198667_1*i*4"/>
  <p:tag name="KSO_WM_TEMPLATE_CATEGORY" val="diagram"/>
  <p:tag name="KSO_WM_TEMPLATE_INDEX" val="20198667"/>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4"/>
  <p:tag name="KSO_WM_UNIT_LINE_FORE_SCHEMECOLOR_INDEX" val="5"/>
  <p:tag name="KSO_WM_UNIT_LINE_FILL_TYPE" val="2"/>
</p:tagLst>
</file>

<file path=ppt/tags/tag523.xml><?xml version="1.0" encoding="utf-8"?>
<p:tagLst xmlns:p="http://schemas.openxmlformats.org/presentationml/2006/main">
  <p:tag name="KSO_WM_UNIT_TEXT_PART_ID_V2" val="b-3-1"/>
  <p:tag name="KSO_WM_UNIT_PRESET_TEXT" val="点击此处添加正文，文字是您思想的提炼，请言简意赅的阐述观点。"/>
  <p:tag name="KSO_WM_UNIT_NOCLEAR" val="0"/>
  <p:tag name="KSO_WM_UNIT_VALUE" val="48"/>
  <p:tag name="KSO_WM_UNIT_HIGHLIGHT" val="0"/>
  <p:tag name="KSO_WM_UNIT_COMPATIBLE" val="0"/>
  <p:tag name="KSO_WM_UNIT_DIAGRAM_ISNUMVISUAL" val="0"/>
  <p:tag name="KSO_WM_UNIT_DIAGRAM_ISREFERUNIT" val="0"/>
  <p:tag name="KSO_WM_UNIT_TYPE" val="f"/>
  <p:tag name="KSO_WM_UNIT_INDEX" val="1"/>
  <p:tag name="KSO_WM_UNIT_ID" val="diagram20198667_1*f*1"/>
  <p:tag name="KSO_WM_TEMPLATE_CATEGORY" val="diagram"/>
  <p:tag name="KSO_WM_TEMPLATE_INDEX" val="20198667"/>
  <p:tag name="KSO_WM_UNIT_LAYERLEVEL" val="1"/>
  <p:tag name="KSO_WM_TAG_VERSION" val="1.0"/>
  <p:tag name="KSO_WM_BEAUTIFY_FLAG" val="#wm#"/>
  <p:tag name="KSO_WM_UNIT_SUBTYPE" val="a"/>
  <p:tag name="KSO_WM_UNIT_TEXT_FILL_FORE_SCHEMECOLOR_INDEX_BRIGHTNESS" val="0.15"/>
  <p:tag name="KSO_WM_UNIT_TEXT_FILL_FORE_SCHEMECOLOR_INDEX" val="13"/>
  <p:tag name="KSO_WM_UNIT_TEXT_FILL_TYPE" val="1"/>
</p:tagLst>
</file>

<file path=ppt/tags/tag524.xml><?xml version="1.0" encoding="utf-8"?>
<p:tagLst xmlns:p="http://schemas.openxmlformats.org/presentationml/2006/main">
  <p:tag name="KSO_WM_TEMPLATE_SUBCATEGORY" val="8"/>
  <p:tag name="KSO_WM_SLIDE_TYPE" val="text"/>
  <p:tag name="KSO_WM_SLIDE_SUBTYPE" val="pureTxt"/>
  <p:tag name="KSO_WM_SLIDE_ITEM_CNT" val="0"/>
  <p:tag name="KSO_WM_SLIDE_INDEX" val="1"/>
  <p:tag name="KSO_WM_DIAGRAM_GROUP_CODE" val="l1-1"/>
  <p:tag name="KSO_WM_SLIDE_DIAGTYPE" val="l"/>
  <p:tag name="KSO_WM_TAG_VERSION" val="1.0"/>
  <p:tag name="KSO_WM_BEAUTIFY_FLAG" val="#wm#"/>
  <p:tag name="KSO_WM_SLIDE_LAYOUT" val="a_f"/>
  <p:tag name="KSO_WM_SLIDE_LAYOUT_CNT" val="1_1"/>
  <p:tag name="KSO_WM_TEMPLATE_MASTER_TYPE" val="0"/>
  <p:tag name="KSO_WM_TEMPLATE_COLOR_TYPE" val="0"/>
  <p:tag name="KSO_WM_TEMPLATE_CATEGORY" val="diagram"/>
  <p:tag name="KSO_WM_TEMPLATE_INDEX" val="20198667"/>
  <p:tag name="KSO_WM_SLIDE_ID" val="diagram20198667_1"/>
  <p:tag name="KSO_WM_SLIDE_SIZE" val="959*539"/>
  <p:tag name="KSO_WM_SLIDE_POSITION" val="0*0"/>
  <p:tag name="KSO_WM_SLIDE_BK_DARK_LIGHT" val="2"/>
  <p:tag name="KSO_WM_SLIDE_BACKGROUND_TYPE" val="general"/>
</p:tagLst>
</file>

<file path=ppt/tags/tag5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7.xml><?xml version="1.0" encoding="utf-8"?>
<p:tagLst xmlns:p="http://schemas.openxmlformats.org/presentationml/2006/main">
  <p:tag name="KSO_WM_UNIT_ISCONTENTSTITLE" val="1"/>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17580_4*i*5"/>
  <p:tag name="KSO_WM_TEMPLATE_CATEGORY" val="diagram"/>
  <p:tag name="KSO_WM_TEMPLATE_INDEX" val="20217580"/>
  <p:tag name="KSO_WM_UNIT_LAYERLEVEL" val="1"/>
  <p:tag name="KSO_WM_TAG_VERSION" val="1.0"/>
  <p:tag name="KSO_WM_BEAUTIFY_FLAG" val="#wm#"/>
  <p:tag name="KSO_WM_UNIT_ISNUMDGMTITL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7580_4*l_h_i*1_1_1"/>
  <p:tag name="KSO_WM_TEMPLATE_CATEGORY" val="diagram"/>
  <p:tag name="KSO_WM_TEMPLATE_INDEX" val="20217580"/>
  <p:tag name="KSO_WM_UNIT_LAYERLEVEL" val="1_1_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17580_4*l_h_i*1_1_2"/>
  <p:tag name="KSO_WM_TEMPLATE_CATEGORY" val="diagram"/>
  <p:tag name="KSO_WM_TEMPLATE_INDEX" val="2021758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7580_4*l_h_i*1_2_1"/>
  <p:tag name="KSO_WM_TEMPLATE_CATEGORY" val="diagram"/>
  <p:tag name="KSO_WM_TEMPLATE_INDEX" val="20217580"/>
  <p:tag name="KSO_WM_UNIT_LAYERLEVEL" val="1_1_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17580_4*l_h_i*1_2_2"/>
  <p:tag name="KSO_WM_TEMPLATE_CATEGORY" val="diagram"/>
  <p:tag name="KSO_WM_TEMPLATE_INDEX" val="2021758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7580_4*l_h_i*1_3_1"/>
  <p:tag name="KSO_WM_TEMPLATE_CATEGORY" val="diagram"/>
  <p:tag name="KSO_WM_TEMPLATE_INDEX" val="20217580"/>
  <p:tag name="KSO_WM_UNIT_LAYERLEVEL" val="1_1_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17580_4*l_h_i*1_3_2"/>
  <p:tag name="KSO_WM_TEMPLATE_CATEGORY" val="diagram"/>
  <p:tag name="KSO_WM_TEMPLATE_INDEX" val="2021758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17580_4*l_h_i*1_4_1"/>
  <p:tag name="KSO_WM_TEMPLATE_CATEGORY" val="diagram"/>
  <p:tag name="KSO_WM_TEMPLATE_INDEX" val="20217580"/>
  <p:tag name="KSO_WM_UNIT_LAYERLEVEL" val="1_1_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17580_4*l_h_i*1_4_2"/>
  <p:tag name="KSO_WM_TEMPLATE_CATEGORY" val="diagram"/>
  <p:tag name="KSO_WM_TEMPLATE_INDEX" val="2021758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17580_4*l_h_i*1_5_1"/>
  <p:tag name="KSO_WM_TEMPLATE_CATEGORY" val="diagram"/>
  <p:tag name="KSO_WM_TEMPLATE_INDEX" val="20217580"/>
  <p:tag name="KSO_WM_UNIT_LAYERLEVEL" val="1_1_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17580_4*l_h_i*1_5_2"/>
  <p:tag name="KSO_WM_TEMPLATE_CATEGORY" val="diagram"/>
  <p:tag name="KSO_WM_TEMPLATE_INDEX" val="2021758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38.xml><?xml version="1.0" encoding="utf-8"?>
<p:tagLst xmlns:p="http://schemas.openxmlformats.org/presentationml/2006/main">
  <p:tag name="PA" val="v3.0.0"/>
  <p:tag name="KSO_WM_UNIT_PRESET_TEXT" val="点击此处添加正文，请言简意赅的阐述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7580_4*l_h_f*1_1_1"/>
  <p:tag name="KSO_WM_TEMPLATE_CATEGORY" val="diagram"/>
  <p:tag name="KSO_WM_TEMPLATE_INDEX" val="20217580"/>
  <p:tag name="KSO_WM_UNIT_LAYERLEVEL" val="1_1_1"/>
  <p:tag name="KSO_WM_TAG_VERSION" val="1.0"/>
  <p:tag name="KSO_WM_BEAUTIFY_FLAG" val="#wm#"/>
  <p:tag name="KSO_WM_UNIT_SUBTYPE" val="a"/>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39.xml><?xml version="1.0" encoding="utf-8"?>
<p:tagLst xmlns:p="http://schemas.openxmlformats.org/presentationml/2006/main">
  <p:tag name="PA" val="v3.0.0"/>
  <p:tag name="KSO_WM_UNIT_PRESET_TEXT" val="点击此处添加正文，请言简意赅的阐述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7580_4*l_h_f*1_2_1"/>
  <p:tag name="KSO_WM_TEMPLATE_CATEGORY" val="diagram"/>
  <p:tag name="KSO_WM_TEMPLATE_INDEX" val="20217580"/>
  <p:tag name="KSO_WM_UNIT_LAYERLEVEL" val="1_1_1"/>
  <p:tag name="KSO_WM_TAG_VERSION" val="1.0"/>
  <p:tag name="KSO_WM_BEAUTIFY_FLAG" val="#wm#"/>
  <p:tag name="KSO_WM_UNIT_SUBTYPE" val="a"/>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PA" val="v3.0.0"/>
  <p:tag name="KSO_WM_UNIT_PRESET_TEXT" val="点击此处添加正文，请言简意赅的阐述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7580_4*l_h_f*1_3_1"/>
  <p:tag name="KSO_WM_TEMPLATE_CATEGORY" val="diagram"/>
  <p:tag name="KSO_WM_TEMPLATE_INDEX" val="20217580"/>
  <p:tag name="KSO_WM_UNIT_LAYERLEVEL" val="1_1_1"/>
  <p:tag name="KSO_WM_TAG_VERSION" val="1.0"/>
  <p:tag name="KSO_WM_BEAUTIFY_FLAG" val="#wm#"/>
  <p:tag name="KSO_WM_UNIT_SUBTYPE" val="a"/>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41.xml><?xml version="1.0" encoding="utf-8"?>
<p:tagLst xmlns:p="http://schemas.openxmlformats.org/presentationml/2006/main">
  <p:tag name="PA" val="v3.0.0"/>
  <p:tag name="KSO_WM_UNIT_PRESET_TEXT" val="点击此处添加正文，请言简意赅的阐述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17580_4*l_h_f*1_4_1"/>
  <p:tag name="KSO_WM_TEMPLATE_CATEGORY" val="diagram"/>
  <p:tag name="KSO_WM_TEMPLATE_INDEX" val="20217580"/>
  <p:tag name="KSO_WM_UNIT_LAYERLEVEL" val="1_1_1"/>
  <p:tag name="KSO_WM_TAG_VERSION" val="1.0"/>
  <p:tag name="KSO_WM_BEAUTIFY_FLAG" val="#wm#"/>
  <p:tag name="KSO_WM_UNIT_SUBTYPE" val="a"/>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42.xml><?xml version="1.0" encoding="utf-8"?>
<p:tagLst xmlns:p="http://schemas.openxmlformats.org/presentationml/2006/main">
  <p:tag name="PA" val="v3.0.0"/>
  <p:tag name="KSO_WM_UNIT_PRESET_TEXT" val="点击此处添加正文，请言简意赅的阐述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17580_4*l_h_f*1_5_1"/>
  <p:tag name="KSO_WM_TEMPLATE_CATEGORY" val="diagram"/>
  <p:tag name="KSO_WM_TEMPLATE_INDEX" val="20217580"/>
  <p:tag name="KSO_WM_UNIT_LAYERLEVEL" val="1_1_1"/>
  <p:tag name="KSO_WM_TAG_VERSION" val="1.0"/>
  <p:tag name="KSO_WM_BEAUTIFY_FLAG" val="#wm#"/>
  <p:tag name="KSO_WM_UNIT_SUBTYPE" val="a"/>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25.32645669291344,&quot;left&quot;:106.10523622047242,&quot;top&quot;:64.08472440944881,&quot;width&quot;:610.9620866141734}"/>
</p:tagLst>
</file>

<file path=ppt/tags/tag543.xml><?xml version="1.0" encoding="utf-8"?>
<p:tagLst xmlns:p="http://schemas.openxmlformats.org/presentationml/2006/main">
  <p:tag name="KSO_WM_BEAUTIFY_FLAG" val="#wm#"/>
  <p:tag name="KSO_WM_TEMPLATE_CATEGORY" val="diagram"/>
  <p:tag name="KSO_WM_TEMPLATE_INDEX" val="20217580"/>
  <p:tag name="KSO_WM_SLIDE_CAN_ADD_NAVIGATION" val="1"/>
  <p:tag name="KSO_WM_SLIDE_BACKGROUND" val="[&quot;belt&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6f19c8605d5daf04fe6008"/>
  <p:tag name="KSO_WM_SLIDE_ID" val="diagram20217580_4"/>
  <p:tag name="KSO_WM_TEMPLATE_SUBCATEGORY" val="0"/>
  <p:tag name="KSO_WM_TEMPLATE_MASTER_TYPE" val="0"/>
  <p:tag name="KSO_WM_TEMPLATE_COLOR_TYPE" val="1"/>
  <p:tag name="KSO_WM_SLIDE_TYPE" val="contents"/>
  <p:tag name="KSO_WM_SLIDE_SUBTYPE" val="diag"/>
  <p:tag name="KSO_WM_SLIDE_ITEM_CNT" val="5"/>
  <p:tag name="KSO_WM_SLIDE_INDEX" val="4"/>
  <p:tag name="KSO_WM_SLIDE_SIZE" val="960*371"/>
  <p:tag name="KSO_WM_SLIDE_POSITION" val="0*84"/>
  <p:tag name="KSO_WM_TAG_VERSION" val="1.0"/>
  <p:tag name="KSO_WM_SLIDE_LAYOUT" val="l"/>
  <p:tag name="KSO_WM_SLIDE_LAYOUT_CNT" val="1"/>
  <p:tag name="KSO_WM_CHIP_FILLPROP" val="[[{&quot;text_align&quot;:&quot;lm&quot;,&quot;text_direction&quot;:&quot;horizontal&quot;,&quot;support_features&quot;:[&quot;collage&quot;,&quot;carousel&quot;],&quot;support_big_font&quot;:false,&quot;picture_toward&quot;:0,&quot;picture_dockside&quot;:[],&quot;fill_id&quot;:&quot;5b370d9c62884a6b9c7db59bf9b89d92&quot;,&quot;fill_align&quot;:&quot;cm&quot;,&quot;chip_types&quot;:[&quot;diagram&quot;,&quot;pictext&quot;,&quot;picture&quot;,&quot;chart&quot;,&quot;table&quot;,&quot;video&quot;]}],[{&quot;text_align&quot;:&quot;lm&quot;,&quot;text_direction&quot;:&quot;horizontal&quot;,&quot;support_big_font&quot;:false,&quot;picture_toward&quot;:0,&quot;picture_dockside&quot;:[],&quot;fill_id&quot;:&quot;5b370d9c62884a6b9c7db59bf9b89d92&quot;,&quot;fill_align&quot;:&quot;lm&quot;,&quot;chip_types&quot;:[&quot;text&quot;]}]]"/>
  <p:tag name="KSO_WM_CHIP_DECFILLPROP" val="[]"/>
  <p:tag name="KSO_WM_CHIP_GROUPID" val="5e6f19c8605d5daf04fe6007"/>
  <p:tag name="KSO_WM_SLIDE_BK_DARK_LIGHT" val="2"/>
  <p:tag name="KSO_WM_SLIDE_BACKGROUND_TYPE" val="general"/>
  <p:tag name="KSO_WM_SLIDE_SUPPORT_FEATURE_TYPE" val="3"/>
  <p:tag name="KSO_WM_TEMPLATE_ASSEMBLE_XID" val="6130c4e08b5cc6c91112a570"/>
  <p:tag name="KSO_WM_TEMPLATE_ASSEMBLE_GROUPID" val="6130c4e08b5cc6c91112a570"/>
  <p:tag name="KSO_WM_COMBINE_RELATE_SLIDE_ID" val="diagram20170868_4"/>
  <p:tag name="KSO_WM_DIAGRAM_GROUP_CODE" val="l1-1"/>
  <p:tag name="KSO_WM_SLIDE_DIAGTYPE" val="l"/>
</p:tagLst>
</file>

<file path=ppt/tags/tag5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4322_7*i*1"/>
  <p:tag name="KSO_WM_TEMPLATE_CATEGORY" val="custom"/>
  <p:tag name="KSO_WM_TEMPLATE_INDEX" val="202043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545.xml><?xml version="1.0" encoding="utf-8"?>
<p:tagLst xmlns:p="http://schemas.openxmlformats.org/presentationml/2006/main">
  <p:tag name="KSO_WM_UNIT_PRESET_TEXT" val="01"/>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322_7*e*1"/>
  <p:tag name="KSO_WM_TEMPLATE_CATEGORY" val="custom"/>
  <p:tag name="KSO_WM_TEMPLATE_INDEX" val="20204322"/>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546.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8"/>
  <p:tag name="KSO_WM_UNIT_HIGHLIGHT" val="0"/>
  <p:tag name="KSO_WM_UNIT_COMPATIBLE" val="0"/>
  <p:tag name="KSO_WM_UNIT_DIAGRAM_ISNUMVISUAL" val="0"/>
  <p:tag name="KSO_WM_UNIT_DIAGRAM_ISREFERUNIT" val="0"/>
  <p:tag name="KSO_WM_UNIT_TYPE" val="a"/>
  <p:tag name="KSO_WM_UNIT_INDEX" val="1"/>
  <p:tag name="KSO_WM_UNIT_ID" val="custom20204322_7*a*1"/>
  <p:tag name="KSO_WM_TEMPLATE_CATEGORY" val="custom"/>
  <p:tag name="KSO_WM_TEMPLATE_INDEX" val="20204322"/>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547.xml><?xml version="1.0" encoding="utf-8"?>
<p:tagLst xmlns:p="http://schemas.openxmlformats.org/presentationml/2006/main">
  <p:tag name="KSO_WM_BEAUTIFY_FLAG" val="#wm#"/>
  <p:tag name="KSO_WM_TEMPLATE_CATEGORY" val="custom"/>
  <p:tag name="KSO_WM_TEMPLATE_INDEX" val="20204322"/>
  <p:tag name="KSO_WM_SLIDE_ID" val="custom20204322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e"/>
  <p:tag name="KSO_WM_SLIDE_LAYOUT_CNT" val="1_1"/>
</p:tagLst>
</file>

<file path=ppt/tags/tag5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8611_1*i*1"/>
  <p:tag name="KSO_WM_TEMPLATE_CATEGORY" val="diagram"/>
  <p:tag name="KSO_WM_TEMPLATE_INDEX" val="20208611"/>
  <p:tag name="KSO_WM_UNIT_LAYERLEVEL" val="1"/>
  <p:tag name="KSO_WM_TAG_VERSION" val="1.0"/>
  <p:tag name="KSO_WM_BEAUTIFY_FLAG" val="#wm#"/>
  <p:tag name="KSO_WM_UNIT_BLOCK" val="0"/>
  <p:tag name="KSO_WM_UNIT_SM_LIMIT_TYPE" val="1"/>
  <p:tag name="KSO_WM_UNIT_DEC_AREA_ID" val="57dadeb95ab44bae952665e5e2adc445"/>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CHIP_GROUPID" val="5ef20bd7a491bb0086638afb"/>
  <p:tag name="KSO_WM_CHIP_XID" val="5ef20bd7a491bb0086638afc"/>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 name="KSO_WM_UNIT_VALUE" val="12"/>
  <p:tag name="KSO_WM_TEMPLATE_ASSEMBLE_XID" val="60656e7b4054ed1e2fb7f9b4"/>
  <p:tag name="KSO_WM_TEMPLATE_ASSEMBLE_GROUPID" val="60656e7b4054ed1e2fb7f9b4"/>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8611_1*i*2"/>
  <p:tag name="KSO_WM_TEMPLATE_CATEGORY" val="diagram"/>
  <p:tag name="KSO_WM_TEMPLATE_INDEX" val="20208611"/>
  <p:tag name="KSO_WM_UNIT_LAYERLEVEL" val="1"/>
  <p:tag name="KSO_WM_TAG_VERSION" val="1.0"/>
  <p:tag name="KSO_WM_BEAUTIFY_FLAG" val="#wm#"/>
  <p:tag name="KSO_WM_UNIT_BLOCK" val="0"/>
  <p:tag name="KSO_WM_UNIT_SM_LIMIT_TYPE" val="1"/>
  <p:tag name="KSO_WM_UNIT_DEC_AREA_ID" val="5ed7bbdef93b417f8597839bfceeb682"/>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CHIP_GROUPID" val="5ef20bd7a491bb0086638afb"/>
  <p:tag name="KSO_WM_CHIP_XID" val="5ef20bd7a491bb0086638afc"/>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VALUE" val="112"/>
  <p:tag name="KSO_WM_TEMPLATE_ASSEMBLE_XID" val="60656e7b4054ed1e2fb7f9b4"/>
  <p:tag name="KSO_WM_TEMPLATE_ASSEMBLE_GROUPID" val="60656e7b4054ed1e2fb7f9b4"/>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8611_1*i*3"/>
  <p:tag name="KSO_WM_TEMPLATE_CATEGORY" val="diagram"/>
  <p:tag name="KSO_WM_TEMPLATE_INDEX" val="20208611"/>
  <p:tag name="KSO_WM_UNIT_LAYERLEVEL" val="1"/>
  <p:tag name="KSO_WM_TAG_VERSION" val="1.0"/>
  <p:tag name="KSO_WM_BEAUTIFY_FLAG" val="#wm#"/>
  <p:tag name="KSO_WM_UNIT_BLOCK" val="0"/>
  <p:tag name="KSO_WM_UNIT_SM_LIMIT_TYPE" val="1"/>
  <p:tag name="KSO_WM_UNIT_DEC_AREA_ID" val="9365081e87b648178ddc3d515a88a6a5"/>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CHIP_GROUPID" val="5ef20bd7a491bb0086638afb"/>
  <p:tag name="KSO_WM_CHIP_XID" val="5ef20bd7a491bb0086638af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VALUE" val="300"/>
  <p:tag name="KSO_WM_TEMPLATE_ASSEMBLE_XID" val="60656e7b4054ed1e2fb7f9b4"/>
  <p:tag name="KSO_WM_TEMPLATE_ASSEMBLE_GROUPID" val="60656e7b4054ed1e2fb7f9b4"/>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8611_1*i*4"/>
  <p:tag name="KSO_WM_TEMPLATE_CATEGORY" val="diagram"/>
  <p:tag name="KSO_WM_TEMPLATE_INDEX" val="20208611"/>
  <p:tag name="KSO_WM_UNIT_LAYERLEVEL" val="1"/>
  <p:tag name="KSO_WM_TAG_VERSION" val="1.0"/>
  <p:tag name="KSO_WM_BEAUTIFY_FLAG" val="#wm#"/>
  <p:tag name="KSO_WM_UNIT_BLOCK" val="0"/>
  <p:tag name="KSO_WM_UNIT_SM_LIMIT_TYPE" val="1"/>
  <p:tag name="KSO_WM_UNIT_DEC_AREA_ID" val="9d348e14170f4fda9a6f5f3d4ad90c6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f20bd7a491bb0086638afb"/>
  <p:tag name="KSO_WM_CHIP_XID" val="5ef20bd7a491bb0086638afc"/>
  <p:tag name="KSO_WM_TEMPLATE_ASSEMBLE_XID" val="60656e7b4054ed1e2fb7f9b4"/>
  <p:tag name="KSO_WM_TEMPLATE_ASSEMBLE_GROUPID" val="60656e7b4054ed1e2fb7f9b4"/>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8611_1*i*5"/>
  <p:tag name="KSO_WM_TEMPLATE_CATEGORY" val="diagram"/>
  <p:tag name="KSO_WM_TEMPLATE_INDEX" val="20208611"/>
  <p:tag name="KSO_WM_UNIT_LAYERLEVEL" val="1"/>
  <p:tag name="KSO_WM_TAG_VERSION" val="1.0"/>
  <p:tag name="KSO_WM_BEAUTIFY_FLAG" val="#wm#"/>
  <p:tag name="KSO_WM_UNIT_SM_LIMIT_TYPE" val="1"/>
  <p:tag name="KSO_WM_CHIP_GROUPID" val="5ef20bd7a491bb0086638afb"/>
  <p:tag name="KSO_WM_CHIP_XID" val="5ef20bd7a491bb0086638afc"/>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 name="KSO_WM_TEMPLATE_ASSEMBLE_XID" val="60656e7b4054ed1e2fb7f9b4"/>
  <p:tag name="KSO_WM_TEMPLATE_ASSEMBLE_GROUPID" val="60656e7b4054ed1e2fb7f9b4"/>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08611_1*i*6"/>
  <p:tag name="KSO_WM_TEMPLATE_CATEGORY" val="diagram"/>
  <p:tag name="KSO_WM_TEMPLATE_INDEX" val="20208611"/>
  <p:tag name="KSO_WM_UNIT_LAYERLEVEL" val="1"/>
  <p:tag name="KSO_WM_TAG_VERSION" val="1.0"/>
  <p:tag name="KSO_WM_BEAUTIFY_FLAG" val="#wm#"/>
  <p:tag name="KSO_WM_UNIT_SM_LIMIT_TYPE" val="1"/>
  <p:tag name="KSO_WM_CHIP_GROUPID" val="5ef20bd7a491bb0086638afb"/>
  <p:tag name="KSO_WM_CHIP_XID" val="5ef20bd7a491bb0086638afc"/>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 name="KSO_WM_TEMPLATE_ASSEMBLE_XID" val="60656e7b4054ed1e2fb7f9b4"/>
  <p:tag name="KSO_WM_TEMPLATE_ASSEMBLE_GROUPID" val="60656e7b4054ed1e2fb7f9b4"/>
</p:tagLst>
</file>

<file path=ppt/tags/tag5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08611_1*i*7"/>
  <p:tag name="KSO_WM_TEMPLATE_CATEGORY" val="diagram"/>
  <p:tag name="KSO_WM_TEMPLATE_INDEX" val="20208611"/>
  <p:tag name="KSO_WM_UNIT_LAYERLEVEL" val="1"/>
  <p:tag name="KSO_WM_TAG_VERSION" val="1.0"/>
  <p:tag name="KSO_WM_BEAUTIFY_FLAG" val="#wm#"/>
  <p:tag name="KSO_WM_UNIT_BLOCK" val="0"/>
  <p:tag name="KSO_WM_UNIT_SM_LIMIT_TYPE" val="1"/>
  <p:tag name="KSO_WM_UNIT_DEC_AREA_ID" val="c441230aa17b467882c9a069d83bb11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CHIP_GROUPID" val="5ef20bd7a491bb0086638afb"/>
  <p:tag name="KSO_WM_CHIP_XID" val="5ef20bd7a491bb0086638af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VALUE" val="112"/>
  <p:tag name="KSO_WM_TEMPLATE_ASSEMBLE_XID" val="60656e7b4054ed1e2fb7f9b4"/>
  <p:tag name="KSO_WM_TEMPLATE_ASSEMBLE_GROUPID" val="60656e7b4054ed1e2fb7f9b4"/>
</p:tagLst>
</file>

<file path=ppt/tags/tag557.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diagram20208611_1*a*1"/>
  <p:tag name="KSO_WM_TEMPLATE_CATEGORY" val="diagram"/>
  <p:tag name="KSO_WM_TEMPLATE_INDEX" val="20208611"/>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86804887256f421f8d3ae95ea41b11d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944e1ad5eab84d15bb8152b0e120e00b"/>
  <p:tag name="KSO_WM_UNIT_TEXT_FILL_FORE_SCHEMECOLOR_INDEX_BRIGHTNESS" val="0"/>
  <p:tag name="KSO_WM_UNIT_TEXT_FILL_FORE_SCHEMECOLOR_INDEX" val="13"/>
  <p:tag name="KSO_WM_UNIT_TEXT_FILL_TYPE" val="1"/>
  <p:tag name="KSO_WM_TEMPLATE_ASSEMBLE_XID" val="60656e7b4054ed1e2fb7f9b4"/>
  <p:tag name="KSO_WM_TEMPLATE_ASSEMBLE_GROUPID" val="60656e7b4054ed1e2fb7f9b4"/>
</p:tagLst>
</file>

<file path=ppt/tags/tag558.xml><?xml version="1.0" encoding="utf-8"?>
<p:tagLst xmlns:p="http://schemas.openxmlformats.org/presentationml/2006/main">
  <p:tag name="KSO_WM_BEAUTIFY_FLAG" val="#wm#"/>
  <p:tag name="KSO_WM_UNIT_TYPE" val="β"/>
  <p:tag name="TABLE_SKINIDX" val="1"/>
  <p:tag name="TABLE_COLORIDX" val="j"/>
</p:tagLst>
</file>

<file path=ppt/tags/tag559.xml><?xml version="1.0" encoding="utf-8"?>
<p:tagLst xmlns:p="http://schemas.openxmlformats.org/presentationml/2006/main">
  <p:tag name="KSO_WM_SLIDE_BK_DARK_LIGHT" val="2"/>
  <p:tag name="KSO_WM_SLIDE_BACKGROUND_TYPE" val="general"/>
  <p:tag name="KSO_WM_SLIDE_ID" val="diagram2020861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0"/>
  <p:tag name="KSO_WM_TAG_VERSION" val="1.0"/>
  <p:tag name="KSO_WM_BEAUTIFY_FLAG" val="#wm#"/>
  <p:tag name="KSO_WM_TEMPLATE_CATEGORY" val="diagram"/>
  <p:tag name="KSO_WM_TEMPLATE_INDEX" val="20208611"/>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1-04-01T15:01:33&quot;,&quot;maxSize&quot;:{&quot;size1&quot;:31.1},&quot;minSize&quot;:{&quot;size1&quot;:26.7},&quot;normalSize&quot;:{&quot;size1&quot;:28.9},&quot;subLayout&quot;:[{&quot;id&quot;:&quot;2021-04-01T15:01:33&quot;,&quot;margin&quot;:{&quot;bottom&quot;:0.02600000612437725,&quot;left&quot;:5.079999923706055,&quot;right&quot;:6.7729997634887695,&quot;top&quot;:2.9629998207092285},&quot;type&quot;:0},{&quot;id&quot;:&quot;2021-04-01T15:01:33&quot;,&quot;margin&quot;:{&quot;bottom&quot;:4.2330002784729,&quot;left&quot;:5.079999923706055,&quot;right&quot;:4.655999660491943,&quot;top&quot;:0.847000002861023},&quot;type&quot;:0}],&quot;type&quot;:0}"/>
  <p:tag name="KSO_WM_SLIDE_BACKGROUND" val="[&quot;general&quot;]"/>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fill_id&quot;:&quot;c4c25ca0ca5c40f185466383f79d5c7d&quot;,&quot;fill_align&quot;:&quot;lm&quot;,&quot;chip_types&quot;:[&quot;header&quot;]},{&quot;text_align&quot;:&quot;lm&quot;,&quot;text_direction&quot;:&quot;horizontal&quot;,&quot;support_big_font&quot;:false,&quot;fill_id&quot;:&quot;d48b62735a09469bb829c88fb0d6fc75&quot;,&quot;fill_align&quot;:&quot;lm&quot;,&quot;chip_types&quot;:[&quot;diagram&quot;,&quot;pictext&quot;,&quot;text&quot;,&quot;picture&quot;,&quot;chart&quot;,&quot;table&quot;,&quot;video&quot;]}]]"/>
  <p:tag name="KSO_WM_SLIDE_CAN_ADD_NAVIGATION" val="1"/>
  <p:tag name="KSO_WM_CHIP_XID" val="5ef20bd7a491bb0086638afc"/>
  <p:tag name="KSO_WM_CHIP_DECFILLPROP" val="[]"/>
  <p:tag name="KSO_WM_CHIP_GROUPID" val="5ef20bd7a491bb0086638afb"/>
  <p:tag name="KSO_WM_SLIDE_SUPPORT_FEATURE_TYPE" val="0"/>
  <p:tag name="KSO_WM_TEMPLATE_ASSEMBLE_XID" val="60656e7b4054ed1e2fb7f9b4"/>
  <p:tag name="KSO_WM_TEMPLATE_ASSEMBLE_GROUPID" val="60656e7b4054ed1e2fb7f9b4"/>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3651_1*i*1"/>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fca2ceed80a541c9a1ec9db3e1e1e7ad"/>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325"/>
  <p:tag name="KSO_WM_TEMPLATE_ASSEMBLE_XID" val="60656f694054ed1e2fb80999"/>
  <p:tag name="KSO_WM_TEMPLATE_ASSEMBLE_GROUPID" val="60656f694054ed1e2fb80999"/>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3651_1*i*2"/>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40a289199e84838b84c250414e6c2de"/>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1200"/>
  <p:tag name="KSO_WM_TEMPLATE_ASSEMBLE_XID" val="60656f694054ed1e2fb80999"/>
  <p:tag name="KSO_WM_TEMPLATE_ASSEMBLE_GROUPID" val="60656f694054ed1e2fb80999"/>
</p:tagLst>
</file>

<file path=ppt/tags/tag5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3651_1*i*3"/>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3231e35afa514dcaa57f7fb3297f53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3651_1*i*4"/>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194b2d2f353469ebba00dde1635462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3651_1*i*5"/>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0359c9aa6d164b778f9100a578dbe3b7"/>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567.xml><?xml version="1.0" encoding="utf-8"?>
<p:tagLst xmlns:p="http://schemas.openxmlformats.org/presentationml/2006/main">
  <p:tag name="KSO_WM_UNIT_BLOCK" val="0"/>
  <p:tag name="KSO_WM_UNIT_DEC_AREA_ID" val="6a189283db0b4f20948332db44b83e3f"/>
  <p:tag name="KSO_WM_UNIT_HIGHLIGHT" val="0"/>
  <p:tag name="KSO_WM_UNIT_COMPATIBLE" val="0"/>
  <p:tag name="KSO_WM_UNIT_DIAGRAM_ISNUMVISUAL" val="0"/>
  <p:tag name="KSO_WM_UNIT_DIAGRAM_ISREFERUNIT" val="0"/>
  <p:tag name="KSO_WM_UNIT_ID" val="diagram20213651_1*i*6"/>
  <p:tag name="KSO_WM_TEMPLATE_CATEGORY" val="diagram"/>
  <p:tag name="KSO_WM_TEMPLATE_INDEX" val="20213651"/>
  <p:tag name="KSO_WM_UNIT_LAYERLEVEL" val="1"/>
  <p:tag name="KSO_WM_TAG_VERSION" val="1.0"/>
  <p:tag name="KSO_WM_BEAUTIFY_FLAG" val="#wm#"/>
  <p:tag name="KSO_WM_UNIT_TYPE" val="i"/>
  <p:tag name="KSO_WM_UNIT_INDEX" val="6"/>
  <p:tag name="KSO_WM_UNIT_SM_LIMIT_TYPE" val="2"/>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TEMPLATE_ASSEMBLE_XID" val="60656f694054ed1e2fb80999"/>
  <p:tag name="KSO_WM_TEMPLATE_ASSEMBLE_GROUPID" val="60656f694054ed1e2fb80999"/>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3651_1*i*7"/>
  <p:tag name="KSO_WM_TEMPLATE_CATEGORY" val="diagram"/>
  <p:tag name="KSO_WM_TEMPLATE_INDEX" val="20213651"/>
  <p:tag name="KSO_WM_UNIT_LAYERLEVEL" val="1"/>
  <p:tag name="KSO_WM_TAG_VERSION" val="1.0"/>
  <p:tag name="KSO_WM_BEAUTIFY_FLAG" val="#wm#"/>
  <p:tag name="KSO_WM_UNIT_BLOCK" val="0"/>
  <p:tag name="KSO_WM_UNIT_DEC_AREA_ID" val="d81d101dc3ca492ca86759d2fe2fc555"/>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60656f694054ed1e2fb80999"/>
  <p:tag name="KSO_WM_TEMPLATE_ASSEMBLE_GROUPID" val="60656f694054ed1e2fb80999"/>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3651_1*i*8"/>
  <p:tag name="KSO_WM_TEMPLATE_CATEGORY" val="diagram"/>
  <p:tag name="KSO_WM_TEMPLATE_INDEX" val="20213651"/>
  <p:tag name="KSO_WM_UNIT_LAYERLEVEL" val="1"/>
  <p:tag name="KSO_WM_TAG_VERSION" val="1.0"/>
  <p:tag name="KSO_WM_BEAUTIFY_FLAG" val="#wm#"/>
  <p:tag name="KSO_WM_UNIT_BLOCK" val="0"/>
  <p:tag name="KSO_WM_UNIT_DEC_AREA_ID" val="6563c2c720f047c387bd6314ea79ee48"/>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6"/>
  <p:tag name="KSO_WM_TEMPLATE_ASSEMBLE_XID" val="60656f694054ed1e2fb80999"/>
  <p:tag name="KSO_WM_TEMPLATE_ASSEMBLE_GROUPID" val="60656f694054ed1e2fb80999"/>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3651_1*i*9"/>
  <p:tag name="KSO_WM_TEMPLATE_CATEGORY" val="diagram"/>
  <p:tag name="KSO_WM_TEMPLATE_INDEX" val="20213651"/>
  <p:tag name="KSO_WM_UNIT_LAYERLEVEL" val="1"/>
  <p:tag name="KSO_WM_TAG_VERSION" val="1.0"/>
  <p:tag name="KSO_WM_BEAUTIFY_FLAG" val="#wm#"/>
  <p:tag name="KSO_WM_UNIT_BLOCK" val="0"/>
  <p:tag name="KSO_WM_UNIT_SM_LIMIT_TYPE" val="0"/>
  <p:tag name="KSO_WM_UNIT_DEC_AREA_ID" val="f6715b6ea0b04c1c84bd544ee2390df4"/>
  <p:tag name="KSO_WM_UNIT_DECORATE_INFO" val="{&quot;DecorateInfoH&quot;:{&quot;IsAbs&quot;:true},&quot;DecorateInfoW&quot;:{&quot;IsAbs&quot;:true},&quot;DecorateInfoX&quot;:{&quot;IsAbs&quot;:true,&quot;Pos&quot;:1},&quot;DecorateInfoY&quot;:{&quot;IsAbs&quot;:true,&quot;Pos&quot;:2},&quot;ReferentInfo&quot;:{&quot;Id&quot;:&quot;9e232a5946f848a497a3c76ab9a761b5&quot;,&quot;X&quot;:{&quot;Pos&quot;:1},&quot;Y&quot;:{&quot;Pos&quot;:0}},&quot;whChangeMode&quot;:0}"/>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9"/>
  <p:tag name="KSO_WM_TEMPLATE_ASSEMBLE_XID" val="60656f694054ed1e2fb80999"/>
  <p:tag name="KSO_WM_TEMPLATE_ASSEMBLE_GROUPID" val="60656f694054ed1e2fb80999"/>
</p:tagLst>
</file>

<file path=ppt/tags/tag5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3651_1*f*1"/>
  <p:tag name="KSO_WM_TEMPLATE_CATEGORY" val="diagram"/>
  <p:tag name="KSO_WM_TEMPLATE_INDEX" val="20213651"/>
  <p:tag name="KSO_WM_UNIT_LAYERLEVEL" val="1"/>
  <p:tag name="KSO_WM_TAG_VERSION" val="1.0"/>
  <p:tag name="KSO_WM_BEAUTIFY_FLAG" val="#wm#"/>
  <p:tag name="KSO_WM_UNIT_DEFAULT_FONT" val="14;20;2"/>
  <p:tag name="KSO_WM_UNIT_BLOCK" val="0"/>
  <p:tag name="KSO_WM_UNIT_VALUE" val="160"/>
  <p:tag name="KSO_WM_UNIT_SHOW_EDIT_AREA_INDICATION" val="1"/>
  <p:tag name="KSO_WM_CHIP_GROUPID" val="5e6b05596848fb12bee65ac8"/>
  <p:tag name="KSO_WM_CHIP_XID" val="5e6b05596848fb12bee65aca"/>
  <p:tag name="KSO_WM_UNIT_DEC_AREA_ID" val="262871ed31be4778811ac024c01eac3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382209e76454fb49d37ae102c811916"/>
  <p:tag name="KSO_WM_UNIT_SUPPORT_BIG_FONT" val="1"/>
  <p:tag name="KSO_WM_UNIT_TEXT_FILL_FORE_SCHEMECOLOR_INDEX_BRIGHTNESS" val="0.25"/>
  <p:tag name="KSO_WM_UNIT_TEXT_FILL_FORE_SCHEMECOLOR_INDEX" val="13"/>
  <p:tag name="KSO_WM_UNIT_TEXT_FILL_TYPE" val="1"/>
  <p:tag name="KSO_WM_TEMPLATE_ASSEMBLE_XID" val="60656f694054ed1e2fb80999"/>
  <p:tag name="KSO_WM_TEMPLATE_ASSEMBLE_GROUPID" val="60656f694054ed1e2fb80999"/>
</p:tagLst>
</file>

<file path=ppt/tags/tag572.xml><?xml version="1.0" encoding="utf-8"?>
<p:tagLst xmlns:p="http://schemas.openxmlformats.org/presentationml/2006/main">
  <p:tag name="KSO_WM_BEAUTIFY_FLAG" val="#wm#"/>
  <p:tag name="KSO_WM_UNIT_TYPE" val="β"/>
  <p:tag name="TABLE_SKINIDX" val="3"/>
  <p:tag name="TABLE_COLORIDX" val="g"/>
</p:tagLst>
</file>

<file path=ppt/tags/tag573.xml><?xml version="1.0" encoding="utf-8"?>
<p:tagLst xmlns:p="http://schemas.openxmlformats.org/presentationml/2006/main">
  <p:tag name="KSO_WM_SLIDE_BK_DARK_LIGHT" val="2"/>
  <p:tag name="KSO_WM_SLIDE_BACKGROUND_TYPE" val="general"/>
  <p:tag name="KSO_WM_SLIDE_ID" val="diagram2021365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1"/>
  <p:tag name="KSO_WM_TAG_VERSION" val="1.0"/>
  <p:tag name="KSO_WM_BEAUTIFY_FLAG" val="#wm#"/>
  <p:tag name="KSO_WM_TEMPLATE_CATEGORY" val="diagram"/>
  <p:tag name="KSO_WM_TEMPLATE_INDEX" val="20213651"/>
  <p:tag name="KSO_WM_SLIDE_LAYOUT" val="d_f"/>
  <p:tag name="KSO_WM_SLIDE_LAYOUT_CNT" val="1_1"/>
  <p:tag name="KSO_WM_SLIDE_LAYOUT_INFO" val="{&quot;id&quot;:&quot;2021-04-01T15:44:58&quot;,&quot;maxSize&quot;:{&quot;size1&quot;:46.49964977452893},&quot;minSize&quot;:{&quot;size1&quot;:35.599649774528935},&quot;normalSize&quot;:{&quot;size1&quot;:36.90724236712153},&quot;subLayout&quot;:[{&quot;id&quot;:&quot;2021-04-01T15:44:58&quot;,&quot;margin&quot;:{&quot;bottom&quot;:1.6670000553131104,&quot;left&quot;:4.2330002784729,&quot;right&quot;:4.2330002784729,&quot;top&quot;:2.9629998207092285},&quot;type&quot;:0},{&quot;id&quot;:&quot;2021-04-01T15:44:58&quot;,&quot;margin&quot;:{&quot;bottom&quot;:2.9629998207092285,&quot;left&quot;:4.2330002784729,&quot;right&quot;:4.2330002784729,&quot;top&quot;:0.02600000612437725},&quot;type&quot;:0}],&quot;type&quot;:0}"/>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true,&quot;fill_id&quot;:&quot;9811842a40b8444fb4328509459bb100&quot;,&quot;fill_align&quot;:&quot;cm&quot;,&quot;chip_types&quot;:[&quot;header&quot;]},{&quot;text_align&quot;:&quot;lt&quot;,&quot;text_direction&quot;:&quot;horizontal&quot;,&quot;support_features&quot;:[&quot;collage&quot;],&quot;support_big_font&quot;:true,&quot;fill_id&quot;:&quot;c90bd62ea9de4553978b48fdc8f8c728&quot;,&quot;fill_align&quot;:&quot;ct&quot;,&quot;chip_types&quot;:[&quot;diagram&quot;,&quot;pictext&quot;,&quot;text&quot;,&quot;picture&quot;,&quot;chart&quot;,&quot;table&quot;]}],[{&quot;text_align&quot;:&quot;lb&quot;,&quot;text_direction&quot;:&quot;horizontal&quot;,&quot;support_big_font&quot;:true,&quot;fill_id&quot;:&quot;9811842a40b8444fb4328509459bb100&quot;,&quot;fill_align&quot;:&quot;lb&quot;,&quot;chip_types&quot;:[&quot;text&quot;]},{&quot;text_align&quot;:&quot;lt&quot;,&quot;text_direction&quot;:&quot;horizontal&quot;,&quot;support_features&quot;:[&quot;collage&quot;],&quot;support_big_font&quot;:true,&quot;fill_id&quot;:&quot;c90bd62ea9de4553978b48fdc8f8c728&quot;,&quot;fill_align&quot;:&quot;lt&quot;,&quot;chip_types&quot;:[&quot;diagram&quot;,&quot;pictext&quot;,&quot;text&quot;,&quot;picture&quot;,&quot;chart&quot;,&quot;table&quot;]}]]"/>
  <p:tag name="KSO_WM_CHIP_XID" val="5efda24481ee359a788b1e26"/>
  <p:tag name="KSO_WM_CHIP_DECFILLPROP" val="[]"/>
  <p:tag name="KSO_WM_CHIP_GROUPID" val="5efda24481ee359a788b1e25"/>
  <p:tag name="KSO_WM_SLIDE_SUPPORT_FEATURE_TYPE" val="1"/>
  <p:tag name="KSO_WM_TEMPLATE_ASSEMBLE_XID" val="60656f694054ed1e2fb80999"/>
  <p:tag name="KSO_WM_TEMPLATE_ASSEMBLE_GROUPID" val="60656f694054ed1e2fb80999"/>
</p:tagLst>
</file>

<file path=ppt/tags/tag5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3651_1*i*1"/>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fca2ceed80a541c9a1ec9db3e1e1e7ad"/>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325"/>
  <p:tag name="KSO_WM_TEMPLATE_ASSEMBLE_XID" val="60656f694054ed1e2fb80999"/>
  <p:tag name="KSO_WM_TEMPLATE_ASSEMBLE_GROUPID" val="60656f694054ed1e2fb80999"/>
</p:tagLst>
</file>

<file path=ppt/tags/tag5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3651_1*i*2"/>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40a289199e84838b84c250414e6c2de"/>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1200"/>
  <p:tag name="KSO_WM_TEMPLATE_ASSEMBLE_XID" val="60656f694054ed1e2fb80999"/>
  <p:tag name="KSO_WM_TEMPLATE_ASSEMBLE_GROUPID" val="60656f694054ed1e2fb80999"/>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3651_1*i*3"/>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3231e35afa514dcaa57f7fb3297f53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5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3651_1*i*4"/>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194b2d2f353469ebba00dde1635462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3651_1*i*5"/>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0359c9aa6d164b778f9100a578dbe3b7"/>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581.xml><?xml version="1.0" encoding="utf-8"?>
<p:tagLst xmlns:p="http://schemas.openxmlformats.org/presentationml/2006/main">
  <p:tag name="KSO_WM_UNIT_BLOCK" val="0"/>
  <p:tag name="KSO_WM_UNIT_DEC_AREA_ID" val="6a189283db0b4f20948332db44b83e3f"/>
  <p:tag name="KSO_WM_UNIT_HIGHLIGHT" val="0"/>
  <p:tag name="KSO_WM_UNIT_COMPATIBLE" val="0"/>
  <p:tag name="KSO_WM_UNIT_DIAGRAM_ISNUMVISUAL" val="0"/>
  <p:tag name="KSO_WM_UNIT_DIAGRAM_ISREFERUNIT" val="0"/>
  <p:tag name="KSO_WM_UNIT_ID" val="diagram20213651_1*i*6"/>
  <p:tag name="KSO_WM_TEMPLATE_CATEGORY" val="diagram"/>
  <p:tag name="KSO_WM_TEMPLATE_INDEX" val="20213651"/>
  <p:tag name="KSO_WM_UNIT_LAYERLEVEL" val="1"/>
  <p:tag name="KSO_WM_TAG_VERSION" val="1.0"/>
  <p:tag name="KSO_WM_BEAUTIFY_FLAG" val="#wm#"/>
  <p:tag name="KSO_WM_UNIT_TYPE" val="i"/>
  <p:tag name="KSO_WM_UNIT_INDEX" val="6"/>
  <p:tag name="KSO_WM_UNIT_SM_LIMIT_TYPE" val="2"/>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TEMPLATE_ASSEMBLE_XID" val="60656f694054ed1e2fb80999"/>
  <p:tag name="KSO_WM_TEMPLATE_ASSEMBLE_GROUPID" val="60656f694054ed1e2fb80999"/>
</p:tagLst>
</file>

<file path=ppt/tags/tag5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3651_1*i*7"/>
  <p:tag name="KSO_WM_TEMPLATE_CATEGORY" val="diagram"/>
  <p:tag name="KSO_WM_TEMPLATE_INDEX" val="20213651"/>
  <p:tag name="KSO_WM_UNIT_LAYERLEVEL" val="1"/>
  <p:tag name="KSO_WM_TAG_VERSION" val="1.0"/>
  <p:tag name="KSO_WM_BEAUTIFY_FLAG" val="#wm#"/>
  <p:tag name="KSO_WM_UNIT_BLOCK" val="0"/>
  <p:tag name="KSO_WM_UNIT_DEC_AREA_ID" val="d81d101dc3ca492ca86759d2fe2fc555"/>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60656f694054ed1e2fb80999"/>
  <p:tag name="KSO_WM_TEMPLATE_ASSEMBLE_GROUPID" val="60656f694054ed1e2fb80999"/>
</p:tagLst>
</file>

<file path=ppt/tags/tag5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3651_1*i*8"/>
  <p:tag name="KSO_WM_TEMPLATE_CATEGORY" val="diagram"/>
  <p:tag name="KSO_WM_TEMPLATE_INDEX" val="20213651"/>
  <p:tag name="KSO_WM_UNIT_LAYERLEVEL" val="1"/>
  <p:tag name="KSO_WM_TAG_VERSION" val="1.0"/>
  <p:tag name="KSO_WM_BEAUTIFY_FLAG" val="#wm#"/>
  <p:tag name="KSO_WM_UNIT_BLOCK" val="0"/>
  <p:tag name="KSO_WM_UNIT_DEC_AREA_ID" val="6563c2c720f047c387bd6314ea79ee48"/>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6"/>
  <p:tag name="KSO_WM_TEMPLATE_ASSEMBLE_XID" val="60656f694054ed1e2fb80999"/>
  <p:tag name="KSO_WM_TEMPLATE_ASSEMBLE_GROUPID" val="60656f694054ed1e2fb80999"/>
</p:tagLst>
</file>

<file path=ppt/tags/tag5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3651_1*i*9"/>
  <p:tag name="KSO_WM_TEMPLATE_CATEGORY" val="diagram"/>
  <p:tag name="KSO_WM_TEMPLATE_INDEX" val="20213651"/>
  <p:tag name="KSO_WM_UNIT_LAYERLEVEL" val="1"/>
  <p:tag name="KSO_WM_TAG_VERSION" val="1.0"/>
  <p:tag name="KSO_WM_BEAUTIFY_FLAG" val="#wm#"/>
  <p:tag name="KSO_WM_UNIT_BLOCK" val="0"/>
  <p:tag name="KSO_WM_UNIT_SM_LIMIT_TYPE" val="0"/>
  <p:tag name="KSO_WM_UNIT_DEC_AREA_ID" val="f6715b6ea0b04c1c84bd544ee2390df4"/>
  <p:tag name="KSO_WM_UNIT_DECORATE_INFO" val="{&quot;DecorateInfoH&quot;:{&quot;IsAbs&quot;:true},&quot;DecorateInfoW&quot;:{&quot;IsAbs&quot;:true},&quot;DecorateInfoX&quot;:{&quot;IsAbs&quot;:true,&quot;Pos&quot;:1},&quot;DecorateInfoY&quot;:{&quot;IsAbs&quot;:true,&quot;Pos&quot;:2},&quot;ReferentInfo&quot;:{&quot;Id&quot;:&quot;9e232a5946f848a497a3c76ab9a761b5&quot;,&quot;X&quot;:{&quot;Pos&quot;:1},&quot;Y&quot;:{&quot;Pos&quot;:0}},&quot;whChangeMode&quot;:0}"/>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9"/>
  <p:tag name="KSO_WM_TEMPLATE_ASSEMBLE_XID" val="60656f694054ed1e2fb80999"/>
  <p:tag name="KSO_WM_TEMPLATE_ASSEMBLE_GROUPID" val="60656f694054ed1e2fb80999"/>
</p:tagLst>
</file>

<file path=ppt/tags/tag58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3651_1*f*1"/>
  <p:tag name="KSO_WM_TEMPLATE_CATEGORY" val="diagram"/>
  <p:tag name="KSO_WM_TEMPLATE_INDEX" val="20213651"/>
  <p:tag name="KSO_WM_UNIT_LAYERLEVEL" val="1"/>
  <p:tag name="KSO_WM_TAG_VERSION" val="1.0"/>
  <p:tag name="KSO_WM_BEAUTIFY_FLAG" val="#wm#"/>
  <p:tag name="KSO_WM_UNIT_DEFAULT_FONT" val="14;20;2"/>
  <p:tag name="KSO_WM_UNIT_BLOCK" val="0"/>
  <p:tag name="KSO_WM_UNIT_VALUE" val="160"/>
  <p:tag name="KSO_WM_UNIT_SHOW_EDIT_AREA_INDICATION" val="1"/>
  <p:tag name="KSO_WM_CHIP_GROUPID" val="5e6b05596848fb12bee65ac8"/>
  <p:tag name="KSO_WM_CHIP_XID" val="5e6b05596848fb12bee65aca"/>
  <p:tag name="KSO_WM_UNIT_DEC_AREA_ID" val="262871ed31be4778811ac024c01eac3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382209e76454fb49d37ae102c811916"/>
  <p:tag name="KSO_WM_UNIT_SUPPORT_BIG_FONT" val="1"/>
  <p:tag name="KSO_WM_UNIT_TEXT_FILL_FORE_SCHEMECOLOR_INDEX_BRIGHTNESS" val="0.25"/>
  <p:tag name="KSO_WM_UNIT_TEXT_FILL_FORE_SCHEMECOLOR_INDEX" val="13"/>
  <p:tag name="KSO_WM_UNIT_TEXT_FILL_TYPE" val="1"/>
  <p:tag name="KSO_WM_TEMPLATE_ASSEMBLE_XID" val="60656f694054ed1e2fb80999"/>
  <p:tag name="KSO_WM_TEMPLATE_ASSEMBLE_GROUPID" val="60656f694054ed1e2fb80999"/>
</p:tagLst>
</file>

<file path=ppt/tags/tag586.xml><?xml version="1.0" encoding="utf-8"?>
<p:tagLst xmlns:p="http://schemas.openxmlformats.org/presentationml/2006/main">
  <p:tag name="KSO_WM_BEAUTIFY_FLAG" val="#wm#"/>
  <p:tag name="KSO_WM_UNIT_TYPE" val="β"/>
  <p:tag name="TABLE_SKINIDX" val="3"/>
  <p:tag name="TABLE_COLORIDX" val="k"/>
</p:tagLst>
</file>

<file path=ppt/tags/tag587.xml><?xml version="1.0" encoding="utf-8"?>
<p:tagLst xmlns:p="http://schemas.openxmlformats.org/presentationml/2006/main">
  <p:tag name="KSO_WM_SLIDE_BK_DARK_LIGHT" val="2"/>
  <p:tag name="KSO_WM_SLIDE_BACKGROUND_TYPE" val="general"/>
  <p:tag name="KSO_WM_SLIDE_ID" val="diagram2021365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1"/>
  <p:tag name="KSO_WM_TAG_VERSION" val="1.0"/>
  <p:tag name="KSO_WM_BEAUTIFY_FLAG" val="#wm#"/>
  <p:tag name="KSO_WM_TEMPLATE_CATEGORY" val="diagram"/>
  <p:tag name="KSO_WM_TEMPLATE_INDEX" val="20213651"/>
  <p:tag name="KSO_WM_SLIDE_LAYOUT" val="d_f"/>
  <p:tag name="KSO_WM_SLIDE_LAYOUT_CNT" val="1_1"/>
  <p:tag name="KSO_WM_SLIDE_LAYOUT_INFO" val="{&quot;id&quot;:&quot;2021-04-01T15:44:58&quot;,&quot;maxSize&quot;:{&quot;size1&quot;:46.49964977452893},&quot;minSize&quot;:{&quot;size1&quot;:35.599649774528935},&quot;normalSize&quot;:{&quot;size1&quot;:36.90724236712153},&quot;subLayout&quot;:[{&quot;id&quot;:&quot;2021-04-01T15:44:58&quot;,&quot;margin&quot;:{&quot;bottom&quot;:1.6670000553131104,&quot;left&quot;:4.2330002784729,&quot;right&quot;:4.2330002784729,&quot;top&quot;:2.9629998207092285},&quot;type&quot;:0},{&quot;id&quot;:&quot;2021-04-01T15:44:58&quot;,&quot;margin&quot;:{&quot;bottom&quot;:2.9629998207092285,&quot;left&quot;:4.2330002784729,&quot;right&quot;:4.2330002784729,&quot;top&quot;:0.02600000612437725},&quot;type&quot;:0}],&quot;type&quot;:0}"/>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true,&quot;fill_id&quot;:&quot;9811842a40b8444fb4328509459bb100&quot;,&quot;fill_align&quot;:&quot;cm&quot;,&quot;chip_types&quot;:[&quot;header&quot;]},{&quot;text_align&quot;:&quot;lt&quot;,&quot;text_direction&quot;:&quot;horizontal&quot;,&quot;support_features&quot;:[&quot;collage&quot;],&quot;support_big_font&quot;:true,&quot;fill_id&quot;:&quot;c90bd62ea9de4553978b48fdc8f8c728&quot;,&quot;fill_align&quot;:&quot;ct&quot;,&quot;chip_types&quot;:[&quot;diagram&quot;,&quot;pictext&quot;,&quot;text&quot;,&quot;picture&quot;,&quot;chart&quot;,&quot;table&quot;]}],[{&quot;text_align&quot;:&quot;lb&quot;,&quot;text_direction&quot;:&quot;horizontal&quot;,&quot;support_big_font&quot;:true,&quot;fill_id&quot;:&quot;9811842a40b8444fb4328509459bb100&quot;,&quot;fill_align&quot;:&quot;lb&quot;,&quot;chip_types&quot;:[&quot;text&quot;]},{&quot;text_align&quot;:&quot;lt&quot;,&quot;text_direction&quot;:&quot;horizontal&quot;,&quot;support_features&quot;:[&quot;collage&quot;],&quot;support_big_font&quot;:true,&quot;fill_id&quot;:&quot;c90bd62ea9de4553978b48fdc8f8c728&quot;,&quot;fill_align&quot;:&quot;lt&quot;,&quot;chip_types&quot;:[&quot;diagram&quot;,&quot;pictext&quot;,&quot;text&quot;,&quot;picture&quot;,&quot;chart&quot;,&quot;table&quot;]}]]"/>
  <p:tag name="KSO_WM_CHIP_XID" val="5efda24481ee359a788b1e26"/>
  <p:tag name="KSO_WM_CHIP_DECFILLPROP" val="[]"/>
  <p:tag name="KSO_WM_CHIP_GROUPID" val="5efda24481ee359a788b1e25"/>
  <p:tag name="KSO_WM_SLIDE_SUPPORT_FEATURE_TYPE" val="1"/>
  <p:tag name="KSO_WM_TEMPLATE_ASSEMBLE_XID" val="60656f694054ed1e2fb80999"/>
  <p:tag name="KSO_WM_TEMPLATE_ASSEMBLE_GROUPID" val="60656f694054ed1e2fb80999"/>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4322_7*i*1"/>
  <p:tag name="KSO_WM_TEMPLATE_CATEGORY" val="custom"/>
  <p:tag name="KSO_WM_TEMPLATE_INDEX" val="202043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589.xml><?xml version="1.0" encoding="utf-8"?>
<p:tagLst xmlns:p="http://schemas.openxmlformats.org/presentationml/2006/main">
  <p:tag name="KSO_WM_UNIT_PRESET_TEXT" val="01"/>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322_7*e*1"/>
  <p:tag name="KSO_WM_TEMPLATE_CATEGORY" val="custom"/>
  <p:tag name="KSO_WM_TEMPLATE_INDEX" val="20204322"/>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0.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8"/>
  <p:tag name="KSO_WM_UNIT_HIGHLIGHT" val="0"/>
  <p:tag name="KSO_WM_UNIT_COMPATIBLE" val="0"/>
  <p:tag name="KSO_WM_UNIT_DIAGRAM_ISNUMVISUAL" val="0"/>
  <p:tag name="KSO_WM_UNIT_DIAGRAM_ISREFERUNIT" val="0"/>
  <p:tag name="KSO_WM_UNIT_TYPE" val="a"/>
  <p:tag name="KSO_WM_UNIT_INDEX" val="1"/>
  <p:tag name="KSO_WM_UNIT_ID" val="custom20204322_7*a*1"/>
  <p:tag name="KSO_WM_TEMPLATE_CATEGORY" val="custom"/>
  <p:tag name="KSO_WM_TEMPLATE_INDEX" val="20204322"/>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591.xml><?xml version="1.0" encoding="utf-8"?>
<p:tagLst xmlns:p="http://schemas.openxmlformats.org/presentationml/2006/main">
  <p:tag name="KSO_WM_BEAUTIFY_FLAG" val="#wm#"/>
  <p:tag name="KSO_WM_TEMPLATE_CATEGORY" val="custom"/>
  <p:tag name="KSO_WM_TEMPLATE_INDEX" val="20204322"/>
  <p:tag name="KSO_WM_SLIDE_ID" val="custom20204322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e"/>
  <p:tag name="KSO_WM_SLIDE_LAYOUT_CNT" val="1_1"/>
</p:tagLst>
</file>

<file path=ppt/tags/tag5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4.xml><?xml version="1.0" encoding="utf-8"?>
<p:tagLst xmlns:p="http://schemas.openxmlformats.org/presentationml/2006/main">
  <p:tag name="KSO_WM_CHIP_GROUPID" val="5efd969281ee359a788b1dd7"/>
  <p:tag name="KSO_WM_CHIP_XID" val="5efd969281ee359a788b1dd8"/>
  <p:tag name="KSO_WM_UNIT_FILL_FORE_SCHEMECOLOR_INDEX_BRIGHTNESS" val="0"/>
  <p:tag name="KSO_WM_UNIT_FILL_FORE_SCHEMECOLOR_INDEX" val="5"/>
  <p:tag name="KSO_WM_UNIT_FILL_TYPE" val="1"/>
  <p:tag name="KSO_WM_TEMPLATE_CATEGORY" val="diagram"/>
  <p:tag name="KSO_WM_TEMPLATE_INDEX" val="20209037"/>
  <p:tag name="KSO_WM_UNIT_ID" val="diagram20209037_1**"/>
  <p:tag name="KSO_WM_UNIT_VALUE" val="374"/>
  <p:tag name="KSO_WM_TEMPLATE_ASSEMBLE_XID" val="60656e884054ed1e2fb7fadd"/>
  <p:tag name="KSO_WM_TEMPLATE_ASSEMBLE_GROUPID" val="60656e884054ed1e2fb7fadd"/>
</p:tagLst>
</file>

<file path=ppt/tags/tag595.xml><?xml version="1.0" encoding="utf-8"?>
<p:tagLst xmlns:p="http://schemas.openxmlformats.org/presentationml/2006/main">
  <p:tag name="KSO_WM_CHIP_GROUPID" val="5efd969281ee359a788b1dd7"/>
  <p:tag name="KSO_WM_CHIP_XID" val="5efd969281ee359a788b1dd8"/>
  <p:tag name="KSO_WM_UNIT_FILL_FORE_SCHEMECOLOR_INDEX_BRIGHTNESS" val="0"/>
  <p:tag name="KSO_WM_UNIT_FILL_FORE_SCHEMECOLOR_INDEX" val="9"/>
  <p:tag name="KSO_WM_UNIT_FILL_TYPE" val="1"/>
  <p:tag name="KSO_WM_TEMPLATE_CATEGORY" val="diagram"/>
  <p:tag name="KSO_WM_TEMPLATE_INDEX" val="20209037"/>
  <p:tag name="KSO_WM_UNIT_ID" val="diagram20209037_1**"/>
  <p:tag name="KSO_WM_UNIT_VALUE" val="374"/>
  <p:tag name="KSO_WM_TEMPLATE_ASSEMBLE_XID" val="60656e884054ed1e2fb7fadd"/>
  <p:tag name="KSO_WM_TEMPLATE_ASSEMBLE_GROUPID" val="60656e884054ed1e2fb7fadd"/>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9037_1*i*1"/>
  <p:tag name="KSO_WM_TEMPLATE_CATEGORY" val="diagram"/>
  <p:tag name="KSO_WM_TEMPLATE_INDEX" val="20209037"/>
  <p:tag name="KSO_WM_UNIT_LAYERLEVEL" val="1"/>
  <p:tag name="KSO_WM_TAG_VERSION" val="1.0"/>
  <p:tag name="KSO_WM_BEAUTIFY_FLAG" val="#wm#"/>
  <p:tag name="KSO_WM_UNIT_TYPE" val="i"/>
  <p:tag name="KSO_WM_UNIT_INDEX" val="1"/>
  <p:tag name="KSO_WM_UNIT_BLOCK" val="0"/>
  <p:tag name="KSO_WM_UNIT_SM_LIMIT_TYPE" val="2"/>
  <p:tag name="KSO_WM_UNIT_DEC_AREA_ID" val="887bf7dd5d364742a00bd4c3de87f3fc"/>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d969281ee359a788b1dd7"/>
  <p:tag name="KSO_WM_CHIP_XID" val="5efd969281ee359a788b1dd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14"/>
  <p:tag name="KSO_WM_UNIT_TEXT_FILL_TYPE" val="1"/>
  <p:tag name="KSO_WM_UNIT_VALUE" val="55"/>
  <p:tag name="KSO_WM_TEMPLATE_ASSEMBLE_XID" val="60656e884054ed1e2fb7fadd"/>
  <p:tag name="KSO_WM_TEMPLATE_ASSEMBLE_GROUPID" val="60656e884054ed1e2fb7fadd"/>
</p:tagLst>
</file>

<file path=ppt/tags/tag5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9037_1*i*2"/>
  <p:tag name="KSO_WM_TEMPLATE_CATEGORY" val="diagram"/>
  <p:tag name="KSO_WM_TEMPLATE_INDEX" val="20209037"/>
  <p:tag name="KSO_WM_UNIT_LAYERLEVEL" val="1"/>
  <p:tag name="KSO_WM_TAG_VERSION" val="1.0"/>
  <p:tag name="KSO_WM_BEAUTIFY_FLAG" val="#wm#"/>
  <p:tag name="KSO_WM_UNIT_TYPE" val="i"/>
  <p:tag name="KSO_WM_UNIT_INDEX" val="2"/>
  <p:tag name="KSO_WM_UNIT_BLOCK" val="0"/>
  <p:tag name="KSO_WM_UNIT_SM_LIMIT_TYPE" val="2"/>
  <p:tag name="KSO_WM_UNIT_DEC_AREA_ID" val="82fa5285e0e34d22a72080810a034561"/>
  <p:tag name="KSO_WM_UNIT_DECORATE_INFO" val="{&quot;DecorateInfoH&quot;:{&quot;IsAbs&quot;:true},&quot;DecorateInfoW&quot;:{&quot;IsAbs&quot;:true},&quot;DecorateInfoX&quot;:{&quot;IsAbs&quot;:true,&quot;Pos&quot;:1},&quot;DecorateInfoY&quot;:{&quot;IsAbs&quot;:true,&quot;Pos&quot;:1},&quot;ReferentInfo&quot;:{&quot;Id&quot;:&quot;a2ec6ce5b6ed48af81c5861d45864b87&quot;,&quot;X&quot;:{&quot;Pos&quot;:1},&quot;Y&quot;:{&quot;Pos&quot;:1}},&quot;whChangeMode&quot;:0}"/>
  <p:tag name="KSO_WM_CHIP_GROUPID" val="5efd969281ee359a788b1dd7"/>
  <p:tag name="KSO_WM_CHIP_XID" val="5efd969281ee359a788b1dd8"/>
  <p:tag name="KSO_WM_UNIT_FILL_FORE_SCHEMECOLOR_INDEX_BRIGHTNESS" val="0"/>
  <p:tag name="KSO_WM_UNIT_FILL_FORE_SCHEMECOLOR_INDEX" val="16"/>
  <p:tag name="KSO_WM_UNIT_FILL_TYPE" val="1"/>
  <p:tag name="KSO_WM_UNIT_LINE_FORE_SCHEMECOLOR_INDEX_BRIGHTNESS" val="0"/>
  <p:tag name="KSO_WM_UNIT_LINE_FORE_SCHEMECOLOR_INDEX" val="15"/>
  <p:tag name="KSO_WM_UNIT_LINE_FILL_TYPE" val="2"/>
  <p:tag name="KSO_WM_UNIT_TEXT_FILL_FORE_SCHEMECOLOR_INDEX_BRIGHTNESS" val="0"/>
  <p:tag name="KSO_WM_UNIT_TEXT_FILL_FORE_SCHEMECOLOR_INDEX" val="14"/>
  <p:tag name="KSO_WM_UNIT_TEXT_FILL_TYPE" val="1"/>
  <p:tag name="KSO_WM_UNIT_VALUE" val="440"/>
  <p:tag name="KSO_WM_TEMPLATE_ASSEMBLE_XID" val="60656e884054ed1e2fb7fadd"/>
  <p:tag name="KSO_WM_TEMPLATE_ASSEMBLE_GROUPID" val="60656e884054ed1e2fb7fadd"/>
</p:tagLst>
</file>

<file path=ppt/tags/tag5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9037_1*i*3"/>
  <p:tag name="KSO_WM_TEMPLATE_CATEGORY" val="diagram"/>
  <p:tag name="KSO_WM_TEMPLATE_INDEX" val="20209037"/>
  <p:tag name="KSO_WM_UNIT_LAYERLEVEL" val="1"/>
  <p:tag name="KSO_WM_TAG_VERSION" val="1.0"/>
  <p:tag name="KSO_WM_BEAUTIFY_FLAG" val="#wm#"/>
  <p:tag name="KSO_WM_UNIT_TYPE" val="i"/>
  <p:tag name="KSO_WM_UNIT_INDEX" val="3"/>
  <p:tag name="KSO_WM_UNIT_BLOCK" val="0"/>
  <p:tag name="KSO_WM_UNIT_SM_LIMIT_TYPE" val="2"/>
  <p:tag name="KSO_WM_UNIT_DEC_AREA_ID" val="67224fe5e9da4ac093443a6d241d5693"/>
  <p:tag name="KSO_WM_UNIT_DECORATE_INFO" val="{&quot;DecorateInfoH&quot;:{&quot;IsAbs&quot;:true},&quot;DecorateInfoW&quot;:{&quot;IsAbs&quot;:true},&quot;DecorateInfoX&quot;:{&quot;IsAbs&quot;:true,&quot;Pos&quot;:1},&quot;DecorateInfoY&quot;:{&quot;IsAbs&quot;:true,&quot;Pos&quot;:1},&quot;ReferentInfo&quot;:{&quot;Id&quot;:&quot;a72f7ae4218a421e84c8a4855e9b834f&quot;,&quot;X&quot;:{&quot;Pos&quot;:1},&quot;Y&quot;:{&quot;Pos&quot;:1}},&quot;whChangeMode&quot;:0}"/>
  <p:tag name="KSO_WM_CHIP_GROUPID" val="5efd969281ee359a788b1dd7"/>
  <p:tag name="KSO_WM_CHIP_XID" val="5efd969281ee359a788b1dd8"/>
  <p:tag name="KSO_WM_UNIT_FILL_FORE_SCHEMECOLOR_INDEX_BRIGHTNESS" val="0"/>
  <p:tag name="KSO_WM_UNIT_FILL_FORE_SCHEMECOLOR_INDEX" val="15"/>
  <p:tag name="KSO_WM_UNIT_FILL_TYPE" val="1"/>
  <p:tag name="KSO_WM_UNIT_LINE_FORE_SCHEMECOLOR_INDEX_BRIGHTNESS" val="0"/>
  <p:tag name="KSO_WM_UNIT_LINE_FORE_SCHEMECOLOR_INDEX" val="15"/>
  <p:tag name="KSO_WM_UNIT_LINE_FILL_TYPE" val="2"/>
  <p:tag name="KSO_WM_UNIT_TEXT_FILL_FORE_SCHEMECOLOR_INDEX_BRIGHTNESS" val="0"/>
  <p:tag name="KSO_WM_UNIT_TEXT_FILL_FORE_SCHEMECOLOR_INDEX" val="14"/>
  <p:tag name="KSO_WM_UNIT_TEXT_FILL_TYPE" val="1"/>
  <p:tag name="KSO_WM_UNIT_VALUE" val="825"/>
  <p:tag name="KSO_WM_TEMPLATE_ASSEMBLE_XID" val="60656e884054ed1e2fb7fadd"/>
  <p:tag name="KSO_WM_TEMPLATE_ASSEMBLE_GROUPID" val="60656e884054ed1e2fb7fadd"/>
</p:tagLst>
</file>

<file path=ppt/tags/tag5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9037_1*f*1"/>
  <p:tag name="KSO_WM_TEMPLATE_CATEGORY" val="diagram"/>
  <p:tag name="KSO_WM_TEMPLATE_INDEX" val="20209037"/>
  <p:tag name="KSO_WM_UNIT_LAYERLEVEL" val="1"/>
  <p:tag name="KSO_WM_TAG_VERSION" val="1.0"/>
  <p:tag name="KSO_WM_BEAUTIFY_FLAG" val="#wm#"/>
  <p:tag name="KSO_WM_UNIT_DEFAULT_FONT" val="14;20;2"/>
  <p:tag name="KSO_WM_UNIT_BLOCK" val="0"/>
  <p:tag name="KSO_WM_UNIT_VALUE" val="168"/>
  <p:tag name="KSO_WM_UNIT_SHOW_EDIT_AREA_INDICATION" val="1"/>
  <p:tag name="KSO_WM_CHIP_GROUPID" val="5e6b05596848fb12bee65ac8"/>
  <p:tag name="KSO_WM_CHIP_XID" val="5e6b05596848fb12bee65aca"/>
  <p:tag name="KSO_WM_UNIT_DEC_AREA_ID" val="a2ec6ce5b6ed48af81c5861d45864b8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514d46a5786249f6942ebe4210e4d074"/>
  <p:tag name="KSO_WM_UNIT_SUPPORT_BIG_FONT" val="1"/>
  <p:tag name="KSO_WM_UNIT_TEXT_FILL_FORE_SCHEMECOLOR_INDEX_BRIGHTNESS" val="0.25"/>
  <p:tag name="KSO_WM_UNIT_TEXT_FILL_FORE_SCHEMECOLOR_INDEX" val="13"/>
  <p:tag name="KSO_WM_UNIT_TEXT_FILL_TYPE" val="1"/>
  <p:tag name="KSO_WM_TEMPLATE_ASSEMBLE_XID" val="60656e884054ed1e2fb7fadd"/>
  <p:tag name="KSO_WM_TEMPLATE_ASSEMBLE_GROUPID" val="60656e884054ed1e2fb7fadd"/>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0.xml><?xml version="1.0" encoding="utf-8"?>
<p:tagLst xmlns:p="http://schemas.openxmlformats.org/presentationml/2006/main">
  <p:tag name="KSO_WM_BEAUTIFY_FLAG" val="#wm#"/>
  <p:tag name="KSO_WM_UNIT_TYPE" val="β"/>
  <p:tag name="TABLE_SKINIDX" val="4"/>
  <p:tag name="TABLE_COLORIDX" val="e"/>
</p:tagLst>
</file>

<file path=ppt/tags/tag601.xml><?xml version="1.0" encoding="utf-8"?>
<p:tagLst xmlns:p="http://schemas.openxmlformats.org/presentationml/2006/main">
  <p:tag name="KSO_WM_SLIDE_BK_DARK_LIGHT" val="2"/>
  <p:tag name="KSO_WM_SLIDE_BACKGROUND_TYPE" val="general"/>
  <p:tag name="KSO_WM_SLIDE_ID" val="diagram20209037_1"/>
  <p:tag name="KSO_WM_TEMPLATE_SUBCATEGORY" val="21"/>
  <p:tag name="KSO_WM_SLIDE_ITEM_CNT" val="0"/>
  <p:tag name="KSO_WM_SLIDE_INDEX" val="1"/>
  <p:tag name="KSO_WM_TAG_VERSION" val="1.0"/>
  <p:tag name="KSO_WM_BEAUTIFY_FLAG" val="#wm#"/>
  <p:tag name="KSO_WM_TEMPLATE_CATEGORY" val="diagram"/>
  <p:tag name="KSO_WM_TEMPLATE_INDEX" val="20209037"/>
  <p:tag name="KSO_WM_SLIDE_LAYOUT" val="d_f"/>
  <p:tag name="KSO_WM_SLIDE_LAYOUT_CNT" val="1_1"/>
  <p:tag name="KSO_WM_SLIDE_TYPE" val="text"/>
  <p:tag name="KSO_WM_SLIDE_SUBTYPE" val="picTxt"/>
  <p:tag name="KSO_WM_SLIDE_SIZE" val="884*879"/>
  <p:tag name="KSO_WM_SLIDE_POSITION" val="36*-170"/>
  <p:tag name="KSO_WM_TEMPLATE_MASTER_TYPE" val="0"/>
  <p:tag name="KSO_WM_TEMPLATE_COLOR_TYPE" val="1"/>
  <p:tag name="KSO_WM_SLIDE_LAYOUT_INFO" val="{&quot;backgroundInfo&quot;:[{&quot;bottom&quot;:0,&quot;bottomAbs&quot;:false,&quot;left&quot;:0,&quot;leftAbs&quot;:false,&quot;right&quot;:0,&quot;rightAbs&quot;:false,&quot;top&quot;:0,&quot;topAbs&quot;:false,&quot;type&quot;:&quot;general&quot;}],&quot;id&quot;:&quot;2021-04-01T15:04:50&quot;,&quot;maxSize&quot;:{&quot;size1&quot;:42.2},&quot;minSize&quot;:{&quot;size1&quot;:31.2},&quot;normalSize&quot;:{&quot;size1&quot;:31.2},&quot;subLayout&quot;:[{&quot;id&quot;:&quot;2021-04-01T15:04:50&quot;,&quot;margin&quot;:{&quot;bottom&quot;:0.0260000042617321,&quot;left&quot;:3.457000255584717,&quot;right&quot;:3.315999984741211,&quot;top&quot;:2.117000102996826},&quot;type&quot;:0},{&quot;id&quot;:&quot;2021-04-01T15:04:50&quot;,&quot;margin&quot;:{&quot;bottom&quot;:2.5399999618530273,&quot;left&quot;:3.38700008392334,&quot;right&quot;:3.385999917984009,&quot;top&quot;:1.6670000553131104},&quot;type&quot;:0}],&quot;type&quot;:0}"/>
  <p:tag name="KSO_WM_SLIDE_BACKGROUND" val="[&quot;general&quot;]"/>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89881773e3c341c1ab689e24c79864c5&quot;,&quot;fill_align&quot;:&quot;lm&quot;,&quot;chip_types&quot;:[&quot;text&quot;,&quot;header&quot;]},{&quot;text_align&quot;:&quot;lm&quot;,&quot;text_direction&quot;:&quot;horizontal&quot;,&quot;support_big_font&quot;:true,&quot;fill_id&quot;:&quot;7358526a601f4bc69a33a53d7bc8b819&quot;,&quot;fill_align&quot;:&quot;lm&quot;,&quot;chip_types&quot;:[&quot;diagram&quot;,&quot;pictext&quot;,&quot;text&quot;,&quot;picture&quot;,&quot;chart&quot;,&quot;table&quot;,&quot;video&quot;]}]]"/>
  <p:tag name="KSO_WM_CHIP_XID" val="5efd969281ee359a788b1dd8"/>
  <p:tag name="KSO_WM_CHIP_DECFILLPROP" val="[]"/>
  <p:tag name="KSO_WM_SLIDE_CAN_ADD_NAVIGATION" val="1"/>
  <p:tag name="KSO_WM_CHIP_GROUPID" val="5efd969281ee359a788b1dd7"/>
  <p:tag name="KSO_WM_SLIDE_SUPPORT_FEATURE_TYPE" val="0"/>
  <p:tag name="KSO_WM_TEMPLATE_ASSEMBLE_XID" val="60656e884054ed1e2fb7fadd"/>
  <p:tag name="KSO_WM_TEMPLATE_ASSEMBLE_GROUPID" val="60656e884054ed1e2fb7fadd"/>
</p:tagLst>
</file>

<file path=ppt/tags/tag6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3651_1*i*1"/>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fca2ceed80a541c9a1ec9db3e1e1e7ad"/>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325"/>
  <p:tag name="KSO_WM_TEMPLATE_ASSEMBLE_XID" val="60656f694054ed1e2fb80999"/>
  <p:tag name="KSO_WM_TEMPLATE_ASSEMBLE_GROUPID" val="60656f694054ed1e2fb80999"/>
</p:tagLst>
</file>

<file path=ppt/tags/tag6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3651_1*i*2"/>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40a289199e84838b84c250414e6c2de"/>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1200"/>
  <p:tag name="KSO_WM_TEMPLATE_ASSEMBLE_XID" val="60656f694054ed1e2fb80999"/>
  <p:tag name="KSO_WM_TEMPLATE_ASSEMBLE_GROUPID" val="60656f694054ed1e2fb80999"/>
</p:tagLst>
</file>

<file path=ppt/tags/tag6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3651_1*i*3"/>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3231e35afa514dcaa57f7fb3297f53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3651_1*i*4"/>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194b2d2f353469ebba00dde1635462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3651_1*i*5"/>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0359c9aa6d164b778f9100a578dbe3b7"/>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09.xml><?xml version="1.0" encoding="utf-8"?>
<p:tagLst xmlns:p="http://schemas.openxmlformats.org/presentationml/2006/main">
  <p:tag name="KSO_WM_UNIT_BLOCK" val="0"/>
  <p:tag name="KSO_WM_UNIT_DEC_AREA_ID" val="6a189283db0b4f20948332db44b83e3f"/>
  <p:tag name="KSO_WM_UNIT_HIGHLIGHT" val="0"/>
  <p:tag name="KSO_WM_UNIT_COMPATIBLE" val="0"/>
  <p:tag name="KSO_WM_UNIT_DIAGRAM_ISNUMVISUAL" val="0"/>
  <p:tag name="KSO_WM_UNIT_DIAGRAM_ISREFERUNIT" val="0"/>
  <p:tag name="KSO_WM_UNIT_ID" val="diagram20213651_1*i*6"/>
  <p:tag name="KSO_WM_TEMPLATE_CATEGORY" val="diagram"/>
  <p:tag name="KSO_WM_TEMPLATE_INDEX" val="20213651"/>
  <p:tag name="KSO_WM_UNIT_LAYERLEVEL" val="1"/>
  <p:tag name="KSO_WM_TAG_VERSION" val="1.0"/>
  <p:tag name="KSO_WM_BEAUTIFY_FLAG" val="#wm#"/>
  <p:tag name="KSO_WM_UNIT_TYPE" val="i"/>
  <p:tag name="KSO_WM_UNIT_INDEX" val="6"/>
  <p:tag name="KSO_WM_UNIT_SM_LIMIT_TYPE" val="2"/>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TEMPLATE_ASSEMBLE_XID" val="60656f694054ed1e2fb80999"/>
  <p:tag name="KSO_WM_TEMPLATE_ASSEMBLE_GROUPID" val="60656f694054ed1e2fb80999"/>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3651_1*i*7"/>
  <p:tag name="KSO_WM_TEMPLATE_CATEGORY" val="diagram"/>
  <p:tag name="KSO_WM_TEMPLATE_INDEX" val="20213651"/>
  <p:tag name="KSO_WM_UNIT_LAYERLEVEL" val="1"/>
  <p:tag name="KSO_WM_TAG_VERSION" val="1.0"/>
  <p:tag name="KSO_WM_BEAUTIFY_FLAG" val="#wm#"/>
  <p:tag name="KSO_WM_UNIT_BLOCK" val="0"/>
  <p:tag name="KSO_WM_UNIT_DEC_AREA_ID" val="d81d101dc3ca492ca86759d2fe2fc555"/>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60656f694054ed1e2fb80999"/>
  <p:tag name="KSO_WM_TEMPLATE_ASSEMBLE_GROUPID" val="60656f694054ed1e2fb80999"/>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3651_1*i*8"/>
  <p:tag name="KSO_WM_TEMPLATE_CATEGORY" val="diagram"/>
  <p:tag name="KSO_WM_TEMPLATE_INDEX" val="20213651"/>
  <p:tag name="KSO_WM_UNIT_LAYERLEVEL" val="1"/>
  <p:tag name="KSO_WM_TAG_VERSION" val="1.0"/>
  <p:tag name="KSO_WM_BEAUTIFY_FLAG" val="#wm#"/>
  <p:tag name="KSO_WM_UNIT_BLOCK" val="0"/>
  <p:tag name="KSO_WM_UNIT_DEC_AREA_ID" val="6563c2c720f047c387bd6314ea79ee48"/>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6"/>
  <p:tag name="KSO_WM_TEMPLATE_ASSEMBLE_XID" val="60656f694054ed1e2fb80999"/>
  <p:tag name="KSO_WM_TEMPLATE_ASSEMBLE_GROUPID" val="60656f694054ed1e2fb80999"/>
</p:tagLst>
</file>

<file path=ppt/tags/tag6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3651_1*i*9"/>
  <p:tag name="KSO_WM_TEMPLATE_CATEGORY" val="diagram"/>
  <p:tag name="KSO_WM_TEMPLATE_INDEX" val="20213651"/>
  <p:tag name="KSO_WM_UNIT_LAYERLEVEL" val="1"/>
  <p:tag name="KSO_WM_TAG_VERSION" val="1.0"/>
  <p:tag name="KSO_WM_BEAUTIFY_FLAG" val="#wm#"/>
  <p:tag name="KSO_WM_UNIT_BLOCK" val="0"/>
  <p:tag name="KSO_WM_UNIT_SM_LIMIT_TYPE" val="0"/>
  <p:tag name="KSO_WM_UNIT_DEC_AREA_ID" val="f6715b6ea0b04c1c84bd544ee2390df4"/>
  <p:tag name="KSO_WM_UNIT_DECORATE_INFO" val="{&quot;DecorateInfoH&quot;:{&quot;IsAbs&quot;:true},&quot;DecorateInfoW&quot;:{&quot;IsAbs&quot;:true},&quot;DecorateInfoX&quot;:{&quot;IsAbs&quot;:true,&quot;Pos&quot;:1},&quot;DecorateInfoY&quot;:{&quot;IsAbs&quot;:true,&quot;Pos&quot;:2},&quot;ReferentInfo&quot;:{&quot;Id&quot;:&quot;9e232a5946f848a497a3c76ab9a761b5&quot;,&quot;X&quot;:{&quot;Pos&quot;:1},&quot;Y&quot;:{&quot;Pos&quot;:0}},&quot;whChangeMode&quot;:0}"/>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9"/>
  <p:tag name="KSO_WM_TEMPLATE_ASSEMBLE_XID" val="60656f694054ed1e2fb80999"/>
  <p:tag name="KSO_WM_TEMPLATE_ASSEMBLE_GROUPID" val="60656f694054ed1e2fb80999"/>
</p:tagLst>
</file>

<file path=ppt/tags/tag6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3651_1*f*1"/>
  <p:tag name="KSO_WM_TEMPLATE_CATEGORY" val="diagram"/>
  <p:tag name="KSO_WM_TEMPLATE_INDEX" val="20213651"/>
  <p:tag name="KSO_WM_UNIT_LAYERLEVEL" val="1"/>
  <p:tag name="KSO_WM_TAG_VERSION" val="1.0"/>
  <p:tag name="KSO_WM_BEAUTIFY_FLAG" val="#wm#"/>
  <p:tag name="KSO_WM_UNIT_DEFAULT_FONT" val="14;20;2"/>
  <p:tag name="KSO_WM_UNIT_BLOCK" val="0"/>
  <p:tag name="KSO_WM_UNIT_VALUE" val="160"/>
  <p:tag name="KSO_WM_UNIT_SHOW_EDIT_AREA_INDICATION" val="1"/>
  <p:tag name="KSO_WM_CHIP_GROUPID" val="5e6b05596848fb12bee65ac8"/>
  <p:tag name="KSO_WM_CHIP_XID" val="5e6b05596848fb12bee65aca"/>
  <p:tag name="KSO_WM_UNIT_DEC_AREA_ID" val="262871ed31be4778811ac024c01eac3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382209e76454fb49d37ae102c811916"/>
  <p:tag name="KSO_WM_UNIT_SUPPORT_BIG_FONT" val="1"/>
  <p:tag name="KSO_WM_UNIT_TEXT_FILL_FORE_SCHEMECOLOR_INDEX_BRIGHTNESS" val="0.25"/>
  <p:tag name="KSO_WM_UNIT_TEXT_FILL_FORE_SCHEMECOLOR_INDEX" val="13"/>
  <p:tag name="KSO_WM_UNIT_TEXT_FILL_TYPE" val="1"/>
  <p:tag name="KSO_WM_TEMPLATE_ASSEMBLE_XID" val="60656f694054ed1e2fb80999"/>
  <p:tag name="KSO_WM_TEMPLATE_ASSEMBLE_GROUPID" val="60656f694054ed1e2fb80999"/>
</p:tagLst>
</file>

<file path=ppt/tags/tag614.xml><?xml version="1.0" encoding="utf-8"?>
<p:tagLst xmlns:p="http://schemas.openxmlformats.org/presentationml/2006/main">
  <p:tag name="KSO_WM_BEAUTIFY_FLAG" val="#wm#"/>
  <p:tag name="KSO_WM_UNIT_TYPE" val="β"/>
  <p:tag name="TABLE_SKINIDX" val="1"/>
  <p:tag name="TABLE_COLORIDX" val="f"/>
</p:tagLst>
</file>

<file path=ppt/tags/tag615.xml><?xml version="1.0" encoding="utf-8"?>
<p:tagLst xmlns:p="http://schemas.openxmlformats.org/presentationml/2006/main">
  <p:tag name="KSO_WM_SLIDE_BK_DARK_LIGHT" val="2"/>
  <p:tag name="KSO_WM_SLIDE_BACKGROUND_TYPE" val="general"/>
  <p:tag name="KSO_WM_SLIDE_ID" val="diagram2021365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1"/>
  <p:tag name="KSO_WM_TAG_VERSION" val="1.0"/>
  <p:tag name="KSO_WM_BEAUTIFY_FLAG" val="#wm#"/>
  <p:tag name="KSO_WM_TEMPLATE_CATEGORY" val="diagram"/>
  <p:tag name="KSO_WM_TEMPLATE_INDEX" val="20213651"/>
  <p:tag name="KSO_WM_SLIDE_LAYOUT" val="d_f"/>
  <p:tag name="KSO_WM_SLIDE_LAYOUT_CNT" val="1_1"/>
  <p:tag name="KSO_WM_SLIDE_LAYOUT_INFO" val="{&quot;id&quot;:&quot;2021-04-01T15:44:58&quot;,&quot;maxSize&quot;:{&quot;size1&quot;:46.49964977452893},&quot;minSize&quot;:{&quot;size1&quot;:35.599649774528935},&quot;normalSize&quot;:{&quot;size1&quot;:35.59983495971412},&quot;subLayout&quot;:[{&quot;id&quot;:&quot;2021-04-01T15:44:58&quot;,&quot;margin&quot;:{&quot;bottom&quot;:1.6670000553131104,&quot;left&quot;:4.2330002784729,&quot;right&quot;:4.2330002784729,&quot;top&quot;:2.9629998207092285},&quot;type&quot;:0},{&quot;id&quot;:&quot;2021-04-01T15:44:58&quot;,&quot;margin&quot;:{&quot;bottom&quot;:2.9629998207092285,&quot;left&quot;:4.2330002784729,&quot;right&quot;:4.2330002784729,&quot;top&quot;:0.02600000612437725},&quot;type&quot;:0}],&quot;type&quot;:0}"/>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true,&quot;fill_id&quot;:&quot;9811842a40b8444fb4328509459bb100&quot;,&quot;fill_align&quot;:&quot;cm&quot;,&quot;chip_types&quot;:[&quot;header&quot;]},{&quot;text_align&quot;:&quot;lt&quot;,&quot;text_direction&quot;:&quot;horizontal&quot;,&quot;support_features&quot;:[&quot;collage&quot;],&quot;support_big_font&quot;:true,&quot;fill_id&quot;:&quot;c90bd62ea9de4553978b48fdc8f8c728&quot;,&quot;fill_align&quot;:&quot;ct&quot;,&quot;chip_types&quot;:[&quot;diagram&quot;,&quot;pictext&quot;,&quot;text&quot;,&quot;picture&quot;,&quot;chart&quot;,&quot;table&quot;]}],[{&quot;text_align&quot;:&quot;lb&quot;,&quot;text_direction&quot;:&quot;horizontal&quot;,&quot;support_big_font&quot;:true,&quot;fill_id&quot;:&quot;9811842a40b8444fb4328509459bb100&quot;,&quot;fill_align&quot;:&quot;lb&quot;,&quot;chip_types&quot;:[&quot;text&quot;]},{&quot;text_align&quot;:&quot;lt&quot;,&quot;text_direction&quot;:&quot;horizontal&quot;,&quot;support_features&quot;:[&quot;collage&quot;],&quot;support_big_font&quot;:true,&quot;fill_id&quot;:&quot;c90bd62ea9de4553978b48fdc8f8c728&quot;,&quot;fill_align&quot;:&quot;lt&quot;,&quot;chip_types&quot;:[&quot;diagram&quot;,&quot;pictext&quot;,&quot;text&quot;,&quot;picture&quot;,&quot;chart&quot;,&quot;table&quot;]}]]"/>
  <p:tag name="KSO_WM_CHIP_XID" val="5efda24481ee359a788b1e26"/>
  <p:tag name="KSO_WM_CHIP_DECFILLPROP" val="[]"/>
  <p:tag name="KSO_WM_CHIP_GROUPID" val="5efda24481ee359a788b1e25"/>
  <p:tag name="KSO_WM_SLIDE_SUPPORT_FEATURE_TYPE" val="1"/>
  <p:tag name="KSO_WM_TEMPLATE_ASSEMBLE_XID" val="60656f694054ed1e2fb80999"/>
  <p:tag name="KSO_WM_TEMPLATE_ASSEMBLE_GROUPID" val="60656f694054ed1e2fb80999"/>
</p:tagLst>
</file>

<file path=ppt/tags/tag6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3651_1*i*1"/>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fca2ceed80a541c9a1ec9db3e1e1e7ad"/>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325"/>
  <p:tag name="KSO_WM_TEMPLATE_ASSEMBLE_XID" val="60656f694054ed1e2fb80999"/>
  <p:tag name="KSO_WM_TEMPLATE_ASSEMBLE_GROUPID" val="60656f694054ed1e2fb80999"/>
</p:tagLst>
</file>

<file path=ppt/tags/tag6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3651_1*i*2"/>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40a289199e84838b84c250414e6c2de"/>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1200"/>
  <p:tag name="KSO_WM_TEMPLATE_ASSEMBLE_XID" val="60656f694054ed1e2fb80999"/>
  <p:tag name="KSO_WM_TEMPLATE_ASSEMBLE_GROUPID" val="60656f694054ed1e2fb80999"/>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3651_1*i*3"/>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3231e35afa514dcaa57f7fb3297f53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3651_1*i*4"/>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194b2d2f353469ebba00dde1635462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3651_1*i*5"/>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0359c9aa6d164b778f9100a578dbe3b7"/>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23.xml><?xml version="1.0" encoding="utf-8"?>
<p:tagLst xmlns:p="http://schemas.openxmlformats.org/presentationml/2006/main">
  <p:tag name="KSO_WM_UNIT_BLOCK" val="0"/>
  <p:tag name="KSO_WM_UNIT_DEC_AREA_ID" val="6a189283db0b4f20948332db44b83e3f"/>
  <p:tag name="KSO_WM_UNIT_HIGHLIGHT" val="0"/>
  <p:tag name="KSO_WM_UNIT_COMPATIBLE" val="0"/>
  <p:tag name="KSO_WM_UNIT_DIAGRAM_ISNUMVISUAL" val="0"/>
  <p:tag name="KSO_WM_UNIT_DIAGRAM_ISREFERUNIT" val="0"/>
  <p:tag name="KSO_WM_UNIT_ID" val="diagram20213651_1*i*6"/>
  <p:tag name="KSO_WM_TEMPLATE_CATEGORY" val="diagram"/>
  <p:tag name="KSO_WM_TEMPLATE_INDEX" val="20213651"/>
  <p:tag name="KSO_WM_UNIT_LAYERLEVEL" val="1"/>
  <p:tag name="KSO_WM_TAG_VERSION" val="1.0"/>
  <p:tag name="KSO_WM_BEAUTIFY_FLAG" val="#wm#"/>
  <p:tag name="KSO_WM_UNIT_TYPE" val="i"/>
  <p:tag name="KSO_WM_UNIT_INDEX" val="6"/>
  <p:tag name="KSO_WM_UNIT_SM_LIMIT_TYPE" val="2"/>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TEMPLATE_ASSEMBLE_XID" val="60656f694054ed1e2fb80999"/>
  <p:tag name="KSO_WM_TEMPLATE_ASSEMBLE_GROUPID" val="60656f694054ed1e2fb80999"/>
</p:tagLst>
</file>

<file path=ppt/tags/tag6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3651_1*i*7"/>
  <p:tag name="KSO_WM_TEMPLATE_CATEGORY" val="diagram"/>
  <p:tag name="KSO_WM_TEMPLATE_INDEX" val="20213651"/>
  <p:tag name="KSO_WM_UNIT_LAYERLEVEL" val="1"/>
  <p:tag name="KSO_WM_TAG_VERSION" val="1.0"/>
  <p:tag name="KSO_WM_BEAUTIFY_FLAG" val="#wm#"/>
  <p:tag name="KSO_WM_UNIT_BLOCK" val="0"/>
  <p:tag name="KSO_WM_UNIT_DEC_AREA_ID" val="d81d101dc3ca492ca86759d2fe2fc555"/>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60656f694054ed1e2fb80999"/>
  <p:tag name="KSO_WM_TEMPLATE_ASSEMBLE_GROUPID" val="60656f694054ed1e2fb80999"/>
</p:tagLst>
</file>

<file path=ppt/tags/tag6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3651_1*i*8"/>
  <p:tag name="KSO_WM_TEMPLATE_CATEGORY" val="diagram"/>
  <p:tag name="KSO_WM_TEMPLATE_INDEX" val="20213651"/>
  <p:tag name="KSO_WM_UNIT_LAYERLEVEL" val="1"/>
  <p:tag name="KSO_WM_TAG_VERSION" val="1.0"/>
  <p:tag name="KSO_WM_BEAUTIFY_FLAG" val="#wm#"/>
  <p:tag name="KSO_WM_UNIT_BLOCK" val="0"/>
  <p:tag name="KSO_WM_UNIT_DEC_AREA_ID" val="6563c2c720f047c387bd6314ea79ee48"/>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6"/>
  <p:tag name="KSO_WM_TEMPLATE_ASSEMBLE_XID" val="60656f694054ed1e2fb80999"/>
  <p:tag name="KSO_WM_TEMPLATE_ASSEMBLE_GROUPID" val="60656f694054ed1e2fb80999"/>
</p:tagLst>
</file>

<file path=ppt/tags/tag6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3651_1*i*9"/>
  <p:tag name="KSO_WM_TEMPLATE_CATEGORY" val="diagram"/>
  <p:tag name="KSO_WM_TEMPLATE_INDEX" val="20213651"/>
  <p:tag name="KSO_WM_UNIT_LAYERLEVEL" val="1"/>
  <p:tag name="KSO_WM_TAG_VERSION" val="1.0"/>
  <p:tag name="KSO_WM_BEAUTIFY_FLAG" val="#wm#"/>
  <p:tag name="KSO_WM_UNIT_BLOCK" val="0"/>
  <p:tag name="KSO_WM_UNIT_SM_LIMIT_TYPE" val="0"/>
  <p:tag name="KSO_WM_UNIT_DEC_AREA_ID" val="f6715b6ea0b04c1c84bd544ee2390df4"/>
  <p:tag name="KSO_WM_UNIT_DECORATE_INFO" val="{&quot;DecorateInfoH&quot;:{&quot;IsAbs&quot;:true},&quot;DecorateInfoW&quot;:{&quot;IsAbs&quot;:true},&quot;DecorateInfoX&quot;:{&quot;IsAbs&quot;:true,&quot;Pos&quot;:1},&quot;DecorateInfoY&quot;:{&quot;IsAbs&quot;:true,&quot;Pos&quot;:2},&quot;ReferentInfo&quot;:{&quot;Id&quot;:&quot;9e232a5946f848a497a3c76ab9a761b5&quot;,&quot;X&quot;:{&quot;Pos&quot;:1},&quot;Y&quot;:{&quot;Pos&quot;:0}},&quot;whChangeMode&quot;:0}"/>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9"/>
  <p:tag name="KSO_WM_TEMPLATE_ASSEMBLE_XID" val="60656f694054ed1e2fb80999"/>
  <p:tag name="KSO_WM_TEMPLATE_ASSEMBLE_GROUPID" val="60656f694054ed1e2fb80999"/>
</p:tagLst>
</file>

<file path=ppt/tags/tag6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3651_1*f*1"/>
  <p:tag name="KSO_WM_TEMPLATE_CATEGORY" val="diagram"/>
  <p:tag name="KSO_WM_TEMPLATE_INDEX" val="20213651"/>
  <p:tag name="KSO_WM_UNIT_LAYERLEVEL" val="1"/>
  <p:tag name="KSO_WM_TAG_VERSION" val="1.0"/>
  <p:tag name="KSO_WM_BEAUTIFY_FLAG" val="#wm#"/>
  <p:tag name="KSO_WM_UNIT_DEFAULT_FONT" val="14;20;2"/>
  <p:tag name="KSO_WM_UNIT_BLOCK" val="0"/>
  <p:tag name="KSO_WM_UNIT_VALUE" val="160"/>
  <p:tag name="KSO_WM_UNIT_SHOW_EDIT_AREA_INDICATION" val="1"/>
  <p:tag name="KSO_WM_CHIP_GROUPID" val="5e6b05596848fb12bee65ac8"/>
  <p:tag name="KSO_WM_CHIP_XID" val="5e6b05596848fb12bee65aca"/>
  <p:tag name="KSO_WM_UNIT_DEC_AREA_ID" val="262871ed31be4778811ac024c01eac3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382209e76454fb49d37ae102c811916"/>
  <p:tag name="KSO_WM_UNIT_SUPPORT_BIG_FONT" val="1"/>
  <p:tag name="KSO_WM_UNIT_TEXT_FILL_FORE_SCHEMECOLOR_INDEX_BRIGHTNESS" val="0.25"/>
  <p:tag name="KSO_WM_UNIT_TEXT_FILL_FORE_SCHEMECOLOR_INDEX" val="13"/>
  <p:tag name="KSO_WM_UNIT_TEXT_FILL_TYPE" val="1"/>
  <p:tag name="KSO_WM_TEMPLATE_ASSEMBLE_XID" val="60656f694054ed1e2fb80999"/>
  <p:tag name="KSO_WM_TEMPLATE_ASSEMBLE_GROUPID" val="60656f694054ed1e2fb80999"/>
</p:tagLst>
</file>

<file path=ppt/tags/tag628.xml><?xml version="1.0" encoding="utf-8"?>
<p:tagLst xmlns:p="http://schemas.openxmlformats.org/presentationml/2006/main">
  <p:tag name="KSO_WM_BEAUTIFY_FLAG" val="#wm#"/>
  <p:tag name="KSO_WM_UNIT_TYPE" val="β"/>
  <p:tag name="TABLE_SKINIDX" val="3"/>
  <p:tag name="TABLE_COLORIDX" val="h"/>
</p:tagLst>
</file>

<file path=ppt/tags/tag629.xml><?xml version="1.0" encoding="utf-8"?>
<p:tagLst xmlns:p="http://schemas.openxmlformats.org/presentationml/2006/main">
  <p:tag name="KSO_WM_SLIDE_BK_DARK_LIGHT" val="2"/>
  <p:tag name="KSO_WM_SLIDE_BACKGROUND_TYPE" val="general"/>
  <p:tag name="KSO_WM_SLIDE_ID" val="diagram2021365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1"/>
  <p:tag name="KSO_WM_TAG_VERSION" val="1.0"/>
  <p:tag name="KSO_WM_BEAUTIFY_FLAG" val="#wm#"/>
  <p:tag name="KSO_WM_TEMPLATE_CATEGORY" val="diagram"/>
  <p:tag name="KSO_WM_TEMPLATE_INDEX" val="20213651"/>
  <p:tag name="KSO_WM_SLIDE_LAYOUT" val="d_f"/>
  <p:tag name="KSO_WM_SLIDE_LAYOUT_CNT" val="1_1"/>
  <p:tag name="KSO_WM_SLIDE_BACKGROUND" val="[&quot;general&quot;]"/>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fda24481ee359a788b1e26"/>
  <p:tag name="KSO_WM_CHIP_FILLPROP" val="[[{&quot;text_align&quot;:&quot;cm&quot;,&quot;text_direction&quot;:&quot;horizontal&quot;,&quot;support_big_font&quot;:true,&quot;fill_id&quot;:&quot;9811842a40b8444fb4328509459bb100&quot;,&quot;fill_align&quot;:&quot;cm&quot;,&quot;chip_types&quot;:[&quot;header&quot;]},{&quot;text_align&quot;:&quot;lt&quot;,&quot;text_direction&quot;:&quot;horizontal&quot;,&quot;support_features&quot;:[&quot;collage&quot;],&quot;support_big_font&quot;:true,&quot;fill_id&quot;:&quot;c90bd62ea9de4553978b48fdc8f8c728&quot;,&quot;fill_align&quot;:&quot;ct&quot;,&quot;chip_types&quot;:[&quot;diagram&quot;,&quot;pictext&quot;,&quot;text&quot;,&quot;picture&quot;,&quot;chart&quot;,&quot;table&quot;]}],[{&quot;text_align&quot;:&quot;lb&quot;,&quot;text_direction&quot;:&quot;horizontal&quot;,&quot;support_big_font&quot;:true,&quot;fill_id&quot;:&quot;9811842a40b8444fb4328509459bb100&quot;,&quot;fill_align&quot;:&quot;lb&quot;,&quot;chip_types&quot;:[&quot;text&quot;]},{&quot;text_align&quot;:&quot;lt&quot;,&quot;text_direction&quot;:&quot;horizontal&quot;,&quot;support_features&quot;:[&quot;collage&quot;],&quot;support_big_font&quot;:true,&quot;fill_id&quot;:&quot;c90bd62ea9de4553978b48fdc8f8c728&quot;,&quot;fill_align&quot;:&quot;lt&quot;,&quot;chip_types&quot;:[&quot;diagram&quot;,&quot;pictext&quot;,&quot;text&quot;,&quot;picture&quot;,&quot;chart&quot;,&quot;table&quot;]}]]"/>
  <p:tag name="KSO_WM_CHIP_DECFILLPROP" val="[]"/>
  <p:tag name="KSO_WM_SLIDE_CAN_ADD_NAVIGATION" val="1"/>
  <p:tag name="KSO_WM_CHIP_GROUPID" val="5efda24481ee359a788b1e25"/>
  <p:tag name="KSO_WM_SLIDE_SUPPORT_FEATURE_TYPE" val="1"/>
  <p:tag name="KSO_WM_TEMPLATE_ASSEMBLE_XID" val="60656f694054ed1e2fb80999"/>
  <p:tag name="KSO_WM_TEMPLATE_ASSEMBLE_GROUPID" val="60656f694054ed1e2fb80999"/>
  <p:tag name="KSO_WM_SLIDE_LAYOUT_INFO" val="{&quot;id&quot;:&quot;2021-04-01T15:44:58&quot;,&quot;maxSize&quot;:{&quot;size1&quot;:46.49964977452893},&quot;minSize&quot;:{&quot;size1&quot;:35.599649774528935},&quot;normalSize&quot;:{&quot;size1&quot;:36.90724236712153},&quot;subLayout&quot;:[{&quot;id&quot;:&quot;2021-04-01T15:44:58&quot;,&quot;margin&quot;:{&quot;bottom&quot;:1.6670000553131104,&quot;left&quot;:4.2330002784729,&quot;right&quot;:4.2330002784729,&quot;top&quot;:2.9629998207092285},&quot;type&quot;:0},{&quot;id&quot;:&quot;2021-04-01T15:44:58&quot;,&quot;margin&quot;:{&quot;bottom&quot;:2.9629998207092285,&quot;left&quot;:4.2330002784729,&quot;right&quot;:4.2330002784729,&quot;top&quot;:0.02600000612437725},&quot;type&quot;:0}],&quot;type&quot;:0}"/>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4322_7*i*1"/>
  <p:tag name="KSO_WM_TEMPLATE_CATEGORY" val="custom"/>
  <p:tag name="KSO_WM_TEMPLATE_INDEX" val="202043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631.xml><?xml version="1.0" encoding="utf-8"?>
<p:tagLst xmlns:p="http://schemas.openxmlformats.org/presentationml/2006/main">
  <p:tag name="KSO_WM_UNIT_PRESET_TEXT" val="01"/>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322_7*e*1"/>
  <p:tag name="KSO_WM_TEMPLATE_CATEGORY" val="custom"/>
  <p:tag name="KSO_WM_TEMPLATE_INDEX" val="20204322"/>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632.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8"/>
  <p:tag name="KSO_WM_UNIT_HIGHLIGHT" val="0"/>
  <p:tag name="KSO_WM_UNIT_COMPATIBLE" val="0"/>
  <p:tag name="KSO_WM_UNIT_DIAGRAM_ISNUMVISUAL" val="0"/>
  <p:tag name="KSO_WM_UNIT_DIAGRAM_ISREFERUNIT" val="0"/>
  <p:tag name="KSO_WM_UNIT_TYPE" val="a"/>
  <p:tag name="KSO_WM_UNIT_INDEX" val="1"/>
  <p:tag name="KSO_WM_UNIT_ID" val="custom20204322_7*a*1"/>
  <p:tag name="KSO_WM_TEMPLATE_CATEGORY" val="custom"/>
  <p:tag name="KSO_WM_TEMPLATE_INDEX" val="20204322"/>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633.xml><?xml version="1.0" encoding="utf-8"?>
<p:tagLst xmlns:p="http://schemas.openxmlformats.org/presentationml/2006/main">
  <p:tag name="KSO_WM_BEAUTIFY_FLAG" val="#wm#"/>
  <p:tag name="KSO_WM_TEMPLATE_CATEGORY" val="custom"/>
  <p:tag name="KSO_WM_TEMPLATE_INDEX" val="20204322"/>
  <p:tag name="KSO_WM_SLIDE_ID" val="custom20204322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e"/>
  <p:tag name="KSO_WM_SLIDE_LAYOUT_CNT" val="1_1"/>
</p:tagLst>
</file>

<file path=ppt/tags/tag6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3651_1*i*1"/>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fca2ceed80a541c9a1ec9db3e1e1e7ad"/>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325"/>
  <p:tag name="KSO_WM_TEMPLATE_ASSEMBLE_XID" val="60656f694054ed1e2fb80999"/>
  <p:tag name="KSO_WM_TEMPLATE_ASSEMBLE_GROUPID" val="60656f694054ed1e2fb80999"/>
</p:tagLst>
</file>

<file path=ppt/tags/tag6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3651_1*i*2"/>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40a289199e84838b84c250414e6c2de"/>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1200"/>
  <p:tag name="KSO_WM_TEMPLATE_ASSEMBLE_XID" val="60656f694054ed1e2fb80999"/>
  <p:tag name="KSO_WM_TEMPLATE_ASSEMBLE_GROUPID" val="60656f694054ed1e2fb80999"/>
</p:tagLst>
</file>

<file path=ppt/tags/tag6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3651_1*i*3"/>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3231e35afa514dcaa57f7fb3297f53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3651_1*i*4"/>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194b2d2f353469ebba00dde1635462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3651_1*i*5"/>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0359c9aa6d164b778f9100a578dbe3b7"/>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41.xml><?xml version="1.0" encoding="utf-8"?>
<p:tagLst xmlns:p="http://schemas.openxmlformats.org/presentationml/2006/main">
  <p:tag name="KSO_WM_UNIT_BLOCK" val="0"/>
  <p:tag name="KSO_WM_UNIT_DEC_AREA_ID" val="6a189283db0b4f20948332db44b83e3f"/>
  <p:tag name="KSO_WM_UNIT_HIGHLIGHT" val="0"/>
  <p:tag name="KSO_WM_UNIT_COMPATIBLE" val="0"/>
  <p:tag name="KSO_WM_UNIT_DIAGRAM_ISNUMVISUAL" val="0"/>
  <p:tag name="KSO_WM_UNIT_DIAGRAM_ISREFERUNIT" val="0"/>
  <p:tag name="KSO_WM_UNIT_ID" val="diagram20213651_1*i*6"/>
  <p:tag name="KSO_WM_TEMPLATE_CATEGORY" val="diagram"/>
  <p:tag name="KSO_WM_TEMPLATE_INDEX" val="20213651"/>
  <p:tag name="KSO_WM_UNIT_LAYERLEVEL" val="1"/>
  <p:tag name="KSO_WM_TAG_VERSION" val="1.0"/>
  <p:tag name="KSO_WM_BEAUTIFY_FLAG" val="#wm#"/>
  <p:tag name="KSO_WM_UNIT_TYPE" val="i"/>
  <p:tag name="KSO_WM_UNIT_INDEX" val="6"/>
  <p:tag name="KSO_WM_UNIT_SM_LIMIT_TYPE" val="2"/>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TEMPLATE_ASSEMBLE_XID" val="60656f694054ed1e2fb80999"/>
  <p:tag name="KSO_WM_TEMPLATE_ASSEMBLE_GROUPID" val="60656f694054ed1e2fb80999"/>
</p:tagLst>
</file>

<file path=ppt/tags/tag6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3651_1*i*7"/>
  <p:tag name="KSO_WM_TEMPLATE_CATEGORY" val="diagram"/>
  <p:tag name="KSO_WM_TEMPLATE_INDEX" val="20213651"/>
  <p:tag name="KSO_WM_UNIT_LAYERLEVEL" val="1"/>
  <p:tag name="KSO_WM_TAG_VERSION" val="1.0"/>
  <p:tag name="KSO_WM_BEAUTIFY_FLAG" val="#wm#"/>
  <p:tag name="KSO_WM_UNIT_BLOCK" val="0"/>
  <p:tag name="KSO_WM_UNIT_DEC_AREA_ID" val="d81d101dc3ca492ca86759d2fe2fc555"/>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60656f694054ed1e2fb80999"/>
  <p:tag name="KSO_WM_TEMPLATE_ASSEMBLE_GROUPID" val="60656f694054ed1e2fb80999"/>
</p:tagLst>
</file>

<file path=ppt/tags/tag6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3651_1*i*8"/>
  <p:tag name="KSO_WM_TEMPLATE_CATEGORY" val="diagram"/>
  <p:tag name="KSO_WM_TEMPLATE_INDEX" val="20213651"/>
  <p:tag name="KSO_WM_UNIT_LAYERLEVEL" val="1"/>
  <p:tag name="KSO_WM_TAG_VERSION" val="1.0"/>
  <p:tag name="KSO_WM_BEAUTIFY_FLAG" val="#wm#"/>
  <p:tag name="KSO_WM_UNIT_BLOCK" val="0"/>
  <p:tag name="KSO_WM_UNIT_DEC_AREA_ID" val="6563c2c720f047c387bd6314ea79ee48"/>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6"/>
  <p:tag name="KSO_WM_TEMPLATE_ASSEMBLE_XID" val="60656f694054ed1e2fb80999"/>
  <p:tag name="KSO_WM_TEMPLATE_ASSEMBLE_GROUPID" val="60656f694054ed1e2fb80999"/>
</p:tagLst>
</file>

<file path=ppt/tags/tag6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3651_1*i*9"/>
  <p:tag name="KSO_WM_TEMPLATE_CATEGORY" val="diagram"/>
  <p:tag name="KSO_WM_TEMPLATE_INDEX" val="20213651"/>
  <p:tag name="KSO_WM_UNIT_LAYERLEVEL" val="1"/>
  <p:tag name="KSO_WM_TAG_VERSION" val="1.0"/>
  <p:tag name="KSO_WM_BEAUTIFY_FLAG" val="#wm#"/>
  <p:tag name="KSO_WM_UNIT_BLOCK" val="0"/>
  <p:tag name="KSO_WM_UNIT_SM_LIMIT_TYPE" val="0"/>
  <p:tag name="KSO_WM_UNIT_DEC_AREA_ID" val="f6715b6ea0b04c1c84bd544ee2390df4"/>
  <p:tag name="KSO_WM_UNIT_DECORATE_INFO" val="{&quot;DecorateInfoH&quot;:{&quot;IsAbs&quot;:true},&quot;DecorateInfoW&quot;:{&quot;IsAbs&quot;:true},&quot;DecorateInfoX&quot;:{&quot;IsAbs&quot;:true,&quot;Pos&quot;:1},&quot;DecorateInfoY&quot;:{&quot;IsAbs&quot;:true,&quot;Pos&quot;:2},&quot;ReferentInfo&quot;:{&quot;Id&quot;:&quot;9e232a5946f848a497a3c76ab9a761b5&quot;,&quot;X&quot;:{&quot;Pos&quot;:1},&quot;Y&quot;:{&quot;Pos&quot;:0}},&quot;whChangeMode&quot;:0}"/>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9"/>
  <p:tag name="KSO_WM_TEMPLATE_ASSEMBLE_XID" val="60656f694054ed1e2fb80999"/>
  <p:tag name="KSO_WM_TEMPLATE_ASSEMBLE_GROUPID" val="60656f694054ed1e2fb80999"/>
</p:tagLst>
</file>

<file path=ppt/tags/tag6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3651_1*f*1"/>
  <p:tag name="KSO_WM_TEMPLATE_CATEGORY" val="diagram"/>
  <p:tag name="KSO_WM_TEMPLATE_INDEX" val="20213651"/>
  <p:tag name="KSO_WM_UNIT_LAYERLEVEL" val="1"/>
  <p:tag name="KSO_WM_TAG_VERSION" val="1.0"/>
  <p:tag name="KSO_WM_BEAUTIFY_FLAG" val="#wm#"/>
  <p:tag name="KSO_WM_UNIT_DEFAULT_FONT" val="14;20;2"/>
  <p:tag name="KSO_WM_UNIT_BLOCK" val="0"/>
  <p:tag name="KSO_WM_UNIT_VALUE" val="160"/>
  <p:tag name="KSO_WM_UNIT_SHOW_EDIT_AREA_INDICATION" val="1"/>
  <p:tag name="KSO_WM_CHIP_GROUPID" val="5e6b05596848fb12bee65ac8"/>
  <p:tag name="KSO_WM_CHIP_XID" val="5e6b05596848fb12bee65aca"/>
  <p:tag name="KSO_WM_UNIT_DEC_AREA_ID" val="262871ed31be4778811ac024c01eac3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382209e76454fb49d37ae102c811916"/>
  <p:tag name="KSO_WM_UNIT_SUPPORT_BIG_FONT" val="1"/>
  <p:tag name="KSO_WM_UNIT_TEXT_FILL_FORE_SCHEMECOLOR_INDEX_BRIGHTNESS" val="0.25"/>
  <p:tag name="KSO_WM_UNIT_TEXT_FILL_FORE_SCHEMECOLOR_INDEX" val="13"/>
  <p:tag name="KSO_WM_UNIT_TEXT_FILL_TYPE" val="1"/>
  <p:tag name="KSO_WM_TEMPLATE_ASSEMBLE_XID" val="60656f694054ed1e2fb80999"/>
  <p:tag name="KSO_WM_TEMPLATE_ASSEMBLE_GROUPID" val="60656f694054ed1e2fb80999"/>
</p:tagLst>
</file>

<file path=ppt/tags/tag646.xml><?xml version="1.0" encoding="utf-8"?>
<p:tagLst xmlns:p="http://schemas.openxmlformats.org/presentationml/2006/main">
  <p:tag name="KSO_WM_BEAUTIFY_FLAG" val="#wm#"/>
  <p:tag name="KSO_WM_UNIT_TYPE" val="β"/>
  <p:tag name="TABLE_SKINIDX" val="1"/>
  <p:tag name="TABLE_COLORIDX" val="d"/>
</p:tagLst>
</file>

<file path=ppt/tags/tag647.xml><?xml version="1.0" encoding="utf-8"?>
<p:tagLst xmlns:p="http://schemas.openxmlformats.org/presentationml/2006/main">
  <p:tag name="KSO_WM_SLIDE_BK_DARK_LIGHT" val="2"/>
  <p:tag name="KSO_WM_SLIDE_BACKGROUND_TYPE" val="general"/>
  <p:tag name="KSO_WM_SLIDE_ID" val="diagram2021365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1"/>
  <p:tag name="KSO_WM_TAG_VERSION" val="1.0"/>
  <p:tag name="KSO_WM_BEAUTIFY_FLAG" val="#wm#"/>
  <p:tag name="KSO_WM_TEMPLATE_CATEGORY" val="diagram"/>
  <p:tag name="KSO_WM_TEMPLATE_INDEX" val="20213651"/>
  <p:tag name="KSO_WM_SLIDE_LAYOUT" val="d_f"/>
  <p:tag name="KSO_WM_SLIDE_LAYOUT_CNT" val="1_1"/>
  <p:tag name="KSO_WM_SLIDE_LAYOUT_INFO" val="{&quot;id&quot;:&quot;2021-04-01T15:44:58&quot;,&quot;maxSize&quot;:{&quot;size1&quot;:46.49964977452893},&quot;minSize&quot;:{&quot;size1&quot;:35.599649774528935},&quot;normalSize&quot;:{&quot;size1&quot;:35.59983495971412},&quot;subLayout&quot;:[{&quot;id&quot;:&quot;2021-04-01T15:44:58&quot;,&quot;margin&quot;:{&quot;bottom&quot;:1.6670000553131104,&quot;left&quot;:4.2330002784729,&quot;right&quot;:4.2330002784729,&quot;top&quot;:2.9629998207092285},&quot;type&quot;:0},{&quot;id&quot;:&quot;2021-04-01T15:44:58&quot;,&quot;margin&quot;:{&quot;bottom&quot;:2.9629998207092285,&quot;left&quot;:4.2330002784729,&quot;right&quot;:4.2330002784729,&quot;top&quot;:0.02600000612437725},&quot;type&quot;:0}],&quot;type&quot;:0}"/>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true,&quot;fill_id&quot;:&quot;9811842a40b8444fb4328509459bb100&quot;,&quot;fill_align&quot;:&quot;cm&quot;,&quot;chip_types&quot;:[&quot;header&quot;]},{&quot;text_align&quot;:&quot;lt&quot;,&quot;text_direction&quot;:&quot;horizontal&quot;,&quot;support_features&quot;:[&quot;collage&quot;],&quot;support_big_font&quot;:true,&quot;fill_id&quot;:&quot;c90bd62ea9de4553978b48fdc8f8c728&quot;,&quot;fill_align&quot;:&quot;ct&quot;,&quot;chip_types&quot;:[&quot;diagram&quot;,&quot;pictext&quot;,&quot;text&quot;,&quot;picture&quot;,&quot;chart&quot;,&quot;table&quot;]}],[{&quot;text_align&quot;:&quot;lb&quot;,&quot;text_direction&quot;:&quot;horizontal&quot;,&quot;support_big_font&quot;:true,&quot;fill_id&quot;:&quot;9811842a40b8444fb4328509459bb100&quot;,&quot;fill_align&quot;:&quot;lb&quot;,&quot;chip_types&quot;:[&quot;text&quot;]},{&quot;text_align&quot;:&quot;lt&quot;,&quot;text_direction&quot;:&quot;horizontal&quot;,&quot;support_features&quot;:[&quot;collage&quot;],&quot;support_big_font&quot;:true,&quot;fill_id&quot;:&quot;c90bd62ea9de4553978b48fdc8f8c728&quot;,&quot;fill_align&quot;:&quot;lt&quot;,&quot;chip_types&quot;:[&quot;diagram&quot;,&quot;pictext&quot;,&quot;text&quot;,&quot;picture&quot;,&quot;chart&quot;,&quot;table&quot;]}]]"/>
  <p:tag name="KSO_WM_CHIP_XID" val="5efda24481ee359a788b1e26"/>
  <p:tag name="KSO_WM_CHIP_DECFILLPROP" val="[]"/>
  <p:tag name="KSO_WM_CHIP_GROUPID" val="5efda24481ee359a788b1e25"/>
  <p:tag name="KSO_WM_SLIDE_SUPPORT_FEATURE_TYPE" val="1"/>
  <p:tag name="KSO_WM_TEMPLATE_ASSEMBLE_XID" val="60656f694054ed1e2fb80999"/>
  <p:tag name="KSO_WM_TEMPLATE_ASSEMBLE_GROUPID" val="60656f694054ed1e2fb80999"/>
</p:tagLst>
</file>

<file path=ppt/tags/tag6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3651_1*i*1"/>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fca2ceed80a541c9a1ec9db3e1e1e7ad"/>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325"/>
  <p:tag name="KSO_WM_TEMPLATE_ASSEMBLE_XID" val="60656f694054ed1e2fb80999"/>
  <p:tag name="KSO_WM_TEMPLATE_ASSEMBLE_GROUPID" val="60656f694054ed1e2fb80999"/>
</p:tagLst>
</file>

<file path=ppt/tags/tag6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3651_1*i*2"/>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40a289199e84838b84c250414e6c2de"/>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1200"/>
  <p:tag name="KSO_WM_TEMPLATE_ASSEMBLE_XID" val="60656f694054ed1e2fb80999"/>
  <p:tag name="KSO_WM_TEMPLATE_ASSEMBLE_GROUPID" val="60656f694054ed1e2fb80999"/>
</p:tagLst>
</file>

<file path=ppt/tags/tag6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3651_1*i*3"/>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3231e35afa514dcaa57f7fb3297f53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3651_1*i*4"/>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194b2d2f353469ebba00dde1635462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3651_1*i*5"/>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0359c9aa6d164b778f9100a578dbe3b7"/>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55.xml><?xml version="1.0" encoding="utf-8"?>
<p:tagLst xmlns:p="http://schemas.openxmlformats.org/presentationml/2006/main">
  <p:tag name="KSO_WM_UNIT_BLOCK" val="0"/>
  <p:tag name="KSO_WM_UNIT_DEC_AREA_ID" val="6a189283db0b4f20948332db44b83e3f"/>
  <p:tag name="KSO_WM_UNIT_HIGHLIGHT" val="0"/>
  <p:tag name="KSO_WM_UNIT_COMPATIBLE" val="0"/>
  <p:tag name="KSO_WM_UNIT_DIAGRAM_ISNUMVISUAL" val="0"/>
  <p:tag name="KSO_WM_UNIT_DIAGRAM_ISREFERUNIT" val="0"/>
  <p:tag name="KSO_WM_UNIT_ID" val="diagram20213651_1*i*6"/>
  <p:tag name="KSO_WM_TEMPLATE_CATEGORY" val="diagram"/>
  <p:tag name="KSO_WM_TEMPLATE_INDEX" val="20213651"/>
  <p:tag name="KSO_WM_UNIT_LAYERLEVEL" val="1"/>
  <p:tag name="KSO_WM_TAG_VERSION" val="1.0"/>
  <p:tag name="KSO_WM_BEAUTIFY_FLAG" val="#wm#"/>
  <p:tag name="KSO_WM_UNIT_TYPE" val="i"/>
  <p:tag name="KSO_WM_UNIT_INDEX" val="6"/>
  <p:tag name="KSO_WM_UNIT_SM_LIMIT_TYPE" val="2"/>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TEMPLATE_ASSEMBLE_XID" val="60656f694054ed1e2fb80999"/>
  <p:tag name="KSO_WM_TEMPLATE_ASSEMBLE_GROUPID" val="60656f694054ed1e2fb80999"/>
</p:tagLst>
</file>

<file path=ppt/tags/tag6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3651_1*i*7"/>
  <p:tag name="KSO_WM_TEMPLATE_CATEGORY" val="diagram"/>
  <p:tag name="KSO_WM_TEMPLATE_INDEX" val="20213651"/>
  <p:tag name="KSO_WM_UNIT_LAYERLEVEL" val="1"/>
  <p:tag name="KSO_WM_TAG_VERSION" val="1.0"/>
  <p:tag name="KSO_WM_BEAUTIFY_FLAG" val="#wm#"/>
  <p:tag name="KSO_WM_UNIT_BLOCK" val="0"/>
  <p:tag name="KSO_WM_UNIT_DEC_AREA_ID" val="d81d101dc3ca492ca86759d2fe2fc555"/>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60656f694054ed1e2fb80999"/>
  <p:tag name="KSO_WM_TEMPLATE_ASSEMBLE_GROUPID" val="60656f694054ed1e2fb80999"/>
</p:tagLst>
</file>

<file path=ppt/tags/tag6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3651_1*i*8"/>
  <p:tag name="KSO_WM_TEMPLATE_CATEGORY" val="diagram"/>
  <p:tag name="KSO_WM_TEMPLATE_INDEX" val="20213651"/>
  <p:tag name="KSO_WM_UNIT_LAYERLEVEL" val="1"/>
  <p:tag name="KSO_WM_TAG_VERSION" val="1.0"/>
  <p:tag name="KSO_WM_BEAUTIFY_FLAG" val="#wm#"/>
  <p:tag name="KSO_WM_UNIT_BLOCK" val="0"/>
  <p:tag name="KSO_WM_UNIT_DEC_AREA_ID" val="6563c2c720f047c387bd6314ea79ee48"/>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6"/>
  <p:tag name="KSO_WM_TEMPLATE_ASSEMBLE_XID" val="60656f694054ed1e2fb80999"/>
  <p:tag name="KSO_WM_TEMPLATE_ASSEMBLE_GROUPID" val="60656f694054ed1e2fb80999"/>
</p:tagLst>
</file>

<file path=ppt/tags/tag6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3651_1*i*9"/>
  <p:tag name="KSO_WM_TEMPLATE_CATEGORY" val="diagram"/>
  <p:tag name="KSO_WM_TEMPLATE_INDEX" val="20213651"/>
  <p:tag name="KSO_WM_UNIT_LAYERLEVEL" val="1"/>
  <p:tag name="KSO_WM_TAG_VERSION" val="1.0"/>
  <p:tag name="KSO_WM_BEAUTIFY_FLAG" val="#wm#"/>
  <p:tag name="KSO_WM_UNIT_BLOCK" val="0"/>
  <p:tag name="KSO_WM_UNIT_SM_LIMIT_TYPE" val="0"/>
  <p:tag name="KSO_WM_UNIT_DEC_AREA_ID" val="f6715b6ea0b04c1c84bd544ee2390df4"/>
  <p:tag name="KSO_WM_UNIT_DECORATE_INFO" val="{&quot;DecorateInfoH&quot;:{&quot;IsAbs&quot;:true},&quot;DecorateInfoW&quot;:{&quot;IsAbs&quot;:true},&quot;DecorateInfoX&quot;:{&quot;IsAbs&quot;:true,&quot;Pos&quot;:1},&quot;DecorateInfoY&quot;:{&quot;IsAbs&quot;:true,&quot;Pos&quot;:2},&quot;ReferentInfo&quot;:{&quot;Id&quot;:&quot;9e232a5946f848a497a3c76ab9a761b5&quot;,&quot;X&quot;:{&quot;Pos&quot;:1},&quot;Y&quot;:{&quot;Pos&quot;:0}},&quot;whChangeMode&quot;:0}"/>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9"/>
  <p:tag name="KSO_WM_TEMPLATE_ASSEMBLE_XID" val="60656f694054ed1e2fb80999"/>
  <p:tag name="KSO_WM_TEMPLATE_ASSEMBLE_GROUPID" val="60656f694054ed1e2fb80999"/>
</p:tagLst>
</file>

<file path=ppt/tags/tag6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3651_1*f*1"/>
  <p:tag name="KSO_WM_TEMPLATE_CATEGORY" val="diagram"/>
  <p:tag name="KSO_WM_TEMPLATE_INDEX" val="20213651"/>
  <p:tag name="KSO_WM_UNIT_LAYERLEVEL" val="1"/>
  <p:tag name="KSO_WM_TAG_VERSION" val="1.0"/>
  <p:tag name="KSO_WM_BEAUTIFY_FLAG" val="#wm#"/>
  <p:tag name="KSO_WM_UNIT_DEFAULT_FONT" val="14;20;2"/>
  <p:tag name="KSO_WM_UNIT_BLOCK" val="0"/>
  <p:tag name="KSO_WM_UNIT_VALUE" val="160"/>
  <p:tag name="KSO_WM_UNIT_SHOW_EDIT_AREA_INDICATION" val="1"/>
  <p:tag name="KSO_WM_CHIP_GROUPID" val="5e6b05596848fb12bee65ac8"/>
  <p:tag name="KSO_WM_CHIP_XID" val="5e6b05596848fb12bee65aca"/>
  <p:tag name="KSO_WM_UNIT_DEC_AREA_ID" val="262871ed31be4778811ac024c01eac3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382209e76454fb49d37ae102c811916"/>
  <p:tag name="KSO_WM_UNIT_SUPPORT_BIG_FONT" val="1"/>
  <p:tag name="KSO_WM_UNIT_TEXT_FILL_FORE_SCHEMECOLOR_INDEX_BRIGHTNESS" val="0.25"/>
  <p:tag name="KSO_WM_UNIT_TEXT_FILL_FORE_SCHEMECOLOR_INDEX" val="13"/>
  <p:tag name="KSO_WM_UNIT_TEXT_FILL_TYPE" val="1"/>
  <p:tag name="KSO_WM_TEMPLATE_ASSEMBLE_XID" val="60656f694054ed1e2fb80999"/>
  <p:tag name="KSO_WM_TEMPLATE_ASSEMBLE_GROUPID" val="60656f694054ed1e2fb80999"/>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0.xml><?xml version="1.0" encoding="utf-8"?>
<p:tagLst xmlns:p="http://schemas.openxmlformats.org/presentationml/2006/main">
  <p:tag name="KSO_WM_BEAUTIFY_FLAG" val="#wm#"/>
  <p:tag name="KSO_WM_UNIT_TYPE" val="β"/>
  <p:tag name="TABLE_SKINIDX" val="3"/>
  <p:tag name="TABLE_COLORIDX" val="b"/>
</p:tagLst>
</file>

<file path=ppt/tags/tag661.xml><?xml version="1.0" encoding="utf-8"?>
<p:tagLst xmlns:p="http://schemas.openxmlformats.org/presentationml/2006/main">
  <p:tag name="KSO_WM_SLIDE_BK_DARK_LIGHT" val="2"/>
  <p:tag name="KSO_WM_SLIDE_BACKGROUND_TYPE" val="general"/>
  <p:tag name="KSO_WM_SLIDE_ID" val="diagram2021365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1"/>
  <p:tag name="KSO_WM_TAG_VERSION" val="1.0"/>
  <p:tag name="KSO_WM_BEAUTIFY_FLAG" val="#wm#"/>
  <p:tag name="KSO_WM_TEMPLATE_CATEGORY" val="diagram"/>
  <p:tag name="KSO_WM_TEMPLATE_INDEX" val="20213651"/>
  <p:tag name="KSO_WM_SLIDE_LAYOUT" val="d_f"/>
  <p:tag name="KSO_WM_SLIDE_LAYOUT_CNT" val="1_1"/>
  <p:tag name="KSO_WM_SLIDE_LAYOUT_INFO" val="{&quot;id&quot;:&quot;2021-04-01T15:44:58&quot;,&quot;maxSize&quot;:{&quot;size1&quot;:46.49964977452893},&quot;minSize&quot;:{&quot;size1&quot;:35.599649774528935},&quot;normalSize&quot;:{&quot;size1&quot;:35.59983495971412},&quot;subLayout&quot;:[{&quot;id&quot;:&quot;2021-04-01T15:44:58&quot;,&quot;margin&quot;:{&quot;bottom&quot;:1.6670000553131104,&quot;left&quot;:4.2330002784729,&quot;right&quot;:4.2330002784729,&quot;top&quot;:2.9629998207092285},&quot;type&quot;:0},{&quot;id&quot;:&quot;2021-04-01T15:44:58&quot;,&quot;margin&quot;:{&quot;bottom&quot;:2.9629998207092285,&quot;left&quot;:4.2330002784729,&quot;right&quot;:4.2330002784729,&quot;top&quot;:0.02600000612437725},&quot;type&quot;:0}],&quot;type&quot;:0}"/>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true,&quot;fill_id&quot;:&quot;9811842a40b8444fb4328509459bb100&quot;,&quot;fill_align&quot;:&quot;cm&quot;,&quot;chip_types&quot;:[&quot;header&quot;]},{&quot;text_align&quot;:&quot;lt&quot;,&quot;text_direction&quot;:&quot;horizontal&quot;,&quot;support_features&quot;:[&quot;collage&quot;],&quot;support_big_font&quot;:true,&quot;fill_id&quot;:&quot;c90bd62ea9de4553978b48fdc8f8c728&quot;,&quot;fill_align&quot;:&quot;ct&quot;,&quot;chip_types&quot;:[&quot;diagram&quot;,&quot;pictext&quot;,&quot;text&quot;,&quot;picture&quot;,&quot;chart&quot;,&quot;table&quot;]}],[{&quot;text_align&quot;:&quot;lb&quot;,&quot;text_direction&quot;:&quot;horizontal&quot;,&quot;support_big_font&quot;:true,&quot;fill_id&quot;:&quot;9811842a40b8444fb4328509459bb100&quot;,&quot;fill_align&quot;:&quot;lb&quot;,&quot;chip_types&quot;:[&quot;text&quot;]},{&quot;text_align&quot;:&quot;lt&quot;,&quot;text_direction&quot;:&quot;horizontal&quot;,&quot;support_features&quot;:[&quot;collage&quot;],&quot;support_big_font&quot;:true,&quot;fill_id&quot;:&quot;c90bd62ea9de4553978b48fdc8f8c728&quot;,&quot;fill_align&quot;:&quot;lt&quot;,&quot;chip_types&quot;:[&quot;diagram&quot;,&quot;pictext&quot;,&quot;text&quot;,&quot;picture&quot;,&quot;chart&quot;,&quot;table&quot;]}]]"/>
  <p:tag name="KSO_WM_CHIP_XID" val="5efda24481ee359a788b1e26"/>
  <p:tag name="KSO_WM_CHIP_DECFILLPROP" val="[]"/>
  <p:tag name="KSO_WM_CHIP_GROUPID" val="5efda24481ee359a788b1e25"/>
  <p:tag name="KSO_WM_SLIDE_SUPPORT_FEATURE_TYPE" val="1"/>
  <p:tag name="KSO_WM_TEMPLATE_ASSEMBLE_XID" val="60656f694054ed1e2fb80999"/>
  <p:tag name="KSO_WM_TEMPLATE_ASSEMBLE_GROUPID" val="60656f694054ed1e2fb80999"/>
</p:tagLst>
</file>

<file path=ppt/tags/tag6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394_1*f*1"/>
  <p:tag name="KSO_WM_TEMPLATE_CATEGORY" val="diagram"/>
  <p:tag name="KSO_WM_TEMPLATE_INDEX" val="20211394"/>
  <p:tag name="KSO_WM_UNIT_LAYERLEVEL" val="1"/>
  <p:tag name="KSO_WM_TAG_VERSION" val="1.0"/>
  <p:tag name="KSO_WM_BEAUTIFY_FLAG" val="#wm#"/>
  <p:tag name="KSO_WM_UNIT_DEFAULT_FONT" val="14;20;2"/>
  <p:tag name="KSO_WM_UNIT_BLOCK" val="0"/>
  <p:tag name="KSO_WM_UNIT_VALUE" val="96"/>
  <p:tag name="KSO_WM_UNIT_SHOW_EDIT_AREA_INDICATION" val="1"/>
  <p:tag name="KSO_WM_CHIP_GROUPID" val="5e6b05596848fb12bee65ac8"/>
  <p:tag name="KSO_WM_CHIP_XID" val="5e6b05596848fb12bee65aca"/>
  <p:tag name="KSO_WM_UNIT_DEC_AREA_ID" val="213e55c78c7f48d58171e1bca080f0f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true},&quot;whChangeMode&quot;:0}"/>
  <p:tag name="KSO_WM_UNIT_SM_LIMIT_TYPE" val="2"/>
  <p:tag name="KSO_WM_CHIP_FILLAREA_FILL_RULE" val="{&quot;fill_align&quot;:&quot;lm&quot;,&quot;fill_mode&quot;:&quot;full&quot;,&quot;sacle_strategy&quot;:&quot;smart&quot;}"/>
  <p:tag name="KSO_WM_ASSEMBLE_CHIP_INDEX" val="98bb6cffadbe44eab0931cdbec099505"/>
  <p:tag name="KSO_WM_UNIT_TEXT_FILL_FORE_SCHEMECOLOR_INDEX_BRIGHTNESS" val="0.25"/>
  <p:tag name="KSO_WM_UNIT_TEXT_FILL_FORE_SCHEMECOLOR_INDEX" val="13"/>
  <p:tag name="KSO_WM_UNIT_TEXT_FILL_TYPE" val="1"/>
  <p:tag name="KSO_WM_TEMPLATE_ASSEMBLE_XID" val="60656efa4054ed1e2fb801a3"/>
  <p:tag name="KSO_WM_TEMPLATE_ASSEMBLE_GROUPID" val="60656efa4054ed1e2fb801a3"/>
</p:tagLst>
</file>

<file path=ppt/tags/tag665.xml><?xml version="1.0" encoding="utf-8"?>
<p:tagLst xmlns:p="http://schemas.openxmlformats.org/presentationml/2006/main">
  <p:tag name="KSO_WM_BEAUTIFY_FLAG" val="#wm#"/>
  <p:tag name="KSO_WM_UNIT_TYPE" val="β"/>
  <p:tag name="TABLE_SKINIDX" val="4"/>
  <p:tag name="TABLE_COLORIDX" val="f"/>
</p:tagLst>
</file>

<file path=ppt/tags/tag666.xml><?xml version="1.0" encoding="utf-8"?>
<p:tagLst xmlns:p="http://schemas.openxmlformats.org/presentationml/2006/main">
  <p:tag name="KSO_WM_SLIDE_BK_DARK_LIGHT" val="2"/>
  <p:tag name="KSO_WM_SLIDE_BACKGROUND_TYPE" val="general"/>
  <p:tag name="KSO_WM_SLIDE_ID" val="diagram20211394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444"/>
  <p:tag name="KSO_WM_SLIDE_POSITION" val="48*48"/>
  <p:tag name="KSO_WM_TAG_VERSION" val="1.0"/>
  <p:tag name="KSO_WM_BEAUTIFY_FLAG" val="#wm#"/>
  <p:tag name="KSO_WM_TEMPLATE_CATEGORY" val="diagram"/>
  <p:tag name="KSO_WM_TEMPLATE_INDEX" val="20211394"/>
  <p:tag name="KSO_WM_SLIDE_LAYOUT" val="d_f"/>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1-04-01T15:23:35&quot;,&quot;maxSize&quot;:{&quot;size1&quot;:31.1},&quot;minSize&quot;:{&quot;size1&quot;:20.1},&quot;normalSize&quot;:{&quot;size1&quot;:20.1},&quot;subLayout&quot;:[{&quot;id&quot;:&quot;2021-04-01T15:23:35&quot;,&quot;margin&quot;:{&quot;bottom&quot;:0.0260000042617321,&quot;left&quot;:1.6929999589920044,&quot;right&quot;:1.6929999589920044,&quot;top&quot;:1.6929999589920044},&quot;type&quot;:0},{&quot;id&quot;:&quot;2021-04-01T15:23:35&quot;,&quot;margin&quot;:{&quot;bottom&quot;:1.6929999589920044,&quot;left&quot;:1.6929999589920044,&quot;right&quot;:1.6929999589920044,&quot;top&quot;:0.8199999928474426},&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d96349c98c299aacc02c7"/>
  <p:tag name="KSO_WM_CHIP_FILLPROP" val="[[{&quot;text_align&quot;:&quot;lm&quot;,&quot;text_direction&quot;:&quot;horizontal&quot;,&quot;support_big_font&quot;:false,&quot;picture_toward&quot;:0,&quot;picture_dockside&quot;:[],&quot;fill_id&quot;:&quot;511b1c75f1234b9e8830a0fc8507d58d&quot;,&quot;fill_align&quot;:&quot;lm&quot;,&quot;chip_types&quot;:[&quot;text&quot;,&quot;header&quot;]},{&quot;text_align&quot;:&quot;lm&quot;,&quot;text_direction&quot;:&quot;horizontal&quot;,&quot;support_features&quot;:[&quot;collage&quot;,&quot;carousel&quot;],&quot;support_big_font&quot;:false,&quot;picture_toward&quot;:0,&quot;picture_dockside&quot;:[],&quot;fill_id&quot;:&quot;f59f3e6f069b43bf81b59d708180a1f2&quot;,&quot;fill_align&quot;:&quot;cm&quot;,&quot;chip_types&quot;:[&quot;diagram&quot;,&quot;text&quot;,&quot;picture&quot;,&quot;chart&quot;,&quot;table&quot;,&quot;video&quot;]}]]"/>
  <p:tag name="KSO_WM_CHIP_DECFILLPROP" val="[]"/>
  <p:tag name="KSO_WM_SLIDE_CAN_ADD_NAVIGATION" val="1"/>
  <p:tag name="KSO_WM_CHIP_GROUPID" val="5f6c93987b7ee298d401b017"/>
  <p:tag name="KSO_WM_SLIDE_SUPPORT_FEATURE_TYPE" val="3"/>
  <p:tag name="KSO_WM_TEMPLATE_ASSEMBLE_XID" val="60656efa4054ed1e2fb801a3"/>
  <p:tag name="KSO_WM_TEMPLATE_ASSEMBLE_GROUPID" val="60656efa4054ed1e2fb801a3"/>
</p:tagLst>
</file>

<file path=ppt/tags/tag6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4322_7*i*1"/>
  <p:tag name="KSO_WM_TEMPLATE_CATEGORY" val="custom"/>
  <p:tag name="KSO_WM_TEMPLATE_INDEX" val="202043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668.xml><?xml version="1.0" encoding="utf-8"?>
<p:tagLst xmlns:p="http://schemas.openxmlformats.org/presentationml/2006/main">
  <p:tag name="KSO_WM_UNIT_PRESET_TEXT" val="01"/>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322_7*e*1"/>
  <p:tag name="KSO_WM_TEMPLATE_CATEGORY" val="custom"/>
  <p:tag name="KSO_WM_TEMPLATE_INDEX" val="20204322"/>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669.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8"/>
  <p:tag name="KSO_WM_UNIT_HIGHLIGHT" val="0"/>
  <p:tag name="KSO_WM_UNIT_COMPATIBLE" val="0"/>
  <p:tag name="KSO_WM_UNIT_DIAGRAM_ISNUMVISUAL" val="0"/>
  <p:tag name="KSO_WM_UNIT_DIAGRAM_ISREFERUNIT" val="0"/>
  <p:tag name="KSO_WM_UNIT_TYPE" val="a"/>
  <p:tag name="KSO_WM_UNIT_INDEX" val="1"/>
  <p:tag name="KSO_WM_UNIT_ID" val="custom20204322_7*a*1"/>
  <p:tag name="KSO_WM_TEMPLATE_CATEGORY" val="custom"/>
  <p:tag name="KSO_WM_TEMPLATE_INDEX" val="20204322"/>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0.xml><?xml version="1.0" encoding="utf-8"?>
<p:tagLst xmlns:p="http://schemas.openxmlformats.org/presentationml/2006/main">
  <p:tag name="KSO_WM_BEAUTIFY_FLAG" val="#wm#"/>
  <p:tag name="KSO_WM_TEMPLATE_CATEGORY" val="custom"/>
  <p:tag name="KSO_WM_TEMPLATE_INDEX" val="20204322"/>
  <p:tag name="KSO_WM_SLIDE_ID" val="custom20204322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e"/>
  <p:tag name="KSO_WM_SLIDE_LAYOUT_CNT" val="1_1"/>
</p:tagLst>
</file>

<file path=ppt/tags/tag6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3651_1*i*1"/>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fca2ceed80a541c9a1ec9db3e1e1e7ad"/>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325"/>
  <p:tag name="KSO_WM_TEMPLATE_ASSEMBLE_XID" val="60656f694054ed1e2fb80999"/>
  <p:tag name="KSO_WM_TEMPLATE_ASSEMBLE_GROUPID" val="60656f694054ed1e2fb80999"/>
</p:tagLst>
</file>

<file path=ppt/tags/tag6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3651_1*i*2"/>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40a289199e84838b84c250414e6c2de"/>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1200"/>
  <p:tag name="KSO_WM_TEMPLATE_ASSEMBLE_XID" val="60656f694054ed1e2fb80999"/>
  <p:tag name="KSO_WM_TEMPLATE_ASSEMBLE_GROUPID" val="60656f694054ed1e2fb80999"/>
</p:tagLst>
</file>

<file path=ppt/tags/tag6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3651_1*i*3"/>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3231e35afa514dcaa57f7fb3297f53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3651_1*i*4"/>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194b2d2f353469ebba00dde1635462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3651_1*i*5"/>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0359c9aa6d164b778f9100a578dbe3b7"/>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78.xml><?xml version="1.0" encoding="utf-8"?>
<p:tagLst xmlns:p="http://schemas.openxmlformats.org/presentationml/2006/main">
  <p:tag name="KSO_WM_UNIT_BLOCK" val="0"/>
  <p:tag name="KSO_WM_UNIT_DEC_AREA_ID" val="6a189283db0b4f20948332db44b83e3f"/>
  <p:tag name="KSO_WM_UNIT_HIGHLIGHT" val="0"/>
  <p:tag name="KSO_WM_UNIT_COMPATIBLE" val="0"/>
  <p:tag name="KSO_WM_UNIT_DIAGRAM_ISNUMVISUAL" val="0"/>
  <p:tag name="KSO_WM_UNIT_DIAGRAM_ISREFERUNIT" val="0"/>
  <p:tag name="KSO_WM_UNIT_ID" val="diagram20213651_1*i*6"/>
  <p:tag name="KSO_WM_TEMPLATE_CATEGORY" val="diagram"/>
  <p:tag name="KSO_WM_TEMPLATE_INDEX" val="20213651"/>
  <p:tag name="KSO_WM_UNIT_LAYERLEVEL" val="1"/>
  <p:tag name="KSO_WM_TAG_VERSION" val="1.0"/>
  <p:tag name="KSO_WM_BEAUTIFY_FLAG" val="#wm#"/>
  <p:tag name="KSO_WM_UNIT_TYPE" val="i"/>
  <p:tag name="KSO_WM_UNIT_INDEX" val="6"/>
  <p:tag name="KSO_WM_UNIT_SM_LIMIT_TYPE" val="2"/>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TEMPLATE_ASSEMBLE_XID" val="60656f694054ed1e2fb80999"/>
  <p:tag name="KSO_WM_TEMPLATE_ASSEMBLE_GROUPID" val="60656f694054ed1e2fb80999"/>
</p:tagLst>
</file>

<file path=ppt/tags/tag6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3651_1*i*7"/>
  <p:tag name="KSO_WM_TEMPLATE_CATEGORY" val="diagram"/>
  <p:tag name="KSO_WM_TEMPLATE_INDEX" val="20213651"/>
  <p:tag name="KSO_WM_UNIT_LAYERLEVEL" val="1"/>
  <p:tag name="KSO_WM_TAG_VERSION" val="1.0"/>
  <p:tag name="KSO_WM_BEAUTIFY_FLAG" val="#wm#"/>
  <p:tag name="KSO_WM_UNIT_BLOCK" val="0"/>
  <p:tag name="KSO_WM_UNIT_DEC_AREA_ID" val="d81d101dc3ca492ca86759d2fe2fc555"/>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60656f694054ed1e2fb80999"/>
  <p:tag name="KSO_WM_TEMPLATE_ASSEMBLE_GROUPID" val="60656f694054ed1e2fb80999"/>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3651_1*i*8"/>
  <p:tag name="KSO_WM_TEMPLATE_CATEGORY" val="diagram"/>
  <p:tag name="KSO_WM_TEMPLATE_INDEX" val="20213651"/>
  <p:tag name="KSO_WM_UNIT_LAYERLEVEL" val="1"/>
  <p:tag name="KSO_WM_TAG_VERSION" val="1.0"/>
  <p:tag name="KSO_WM_BEAUTIFY_FLAG" val="#wm#"/>
  <p:tag name="KSO_WM_UNIT_BLOCK" val="0"/>
  <p:tag name="KSO_WM_UNIT_DEC_AREA_ID" val="6563c2c720f047c387bd6314ea79ee48"/>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6"/>
  <p:tag name="KSO_WM_TEMPLATE_ASSEMBLE_XID" val="60656f694054ed1e2fb80999"/>
  <p:tag name="KSO_WM_TEMPLATE_ASSEMBLE_GROUPID" val="60656f694054ed1e2fb80999"/>
</p:tagLst>
</file>

<file path=ppt/tags/tag6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3651_1*i*9"/>
  <p:tag name="KSO_WM_TEMPLATE_CATEGORY" val="diagram"/>
  <p:tag name="KSO_WM_TEMPLATE_INDEX" val="20213651"/>
  <p:tag name="KSO_WM_UNIT_LAYERLEVEL" val="1"/>
  <p:tag name="KSO_WM_TAG_VERSION" val="1.0"/>
  <p:tag name="KSO_WM_BEAUTIFY_FLAG" val="#wm#"/>
  <p:tag name="KSO_WM_UNIT_BLOCK" val="0"/>
  <p:tag name="KSO_WM_UNIT_SM_LIMIT_TYPE" val="0"/>
  <p:tag name="KSO_WM_UNIT_DEC_AREA_ID" val="f6715b6ea0b04c1c84bd544ee2390df4"/>
  <p:tag name="KSO_WM_UNIT_DECORATE_INFO" val="{&quot;DecorateInfoH&quot;:{&quot;IsAbs&quot;:true},&quot;DecorateInfoW&quot;:{&quot;IsAbs&quot;:true},&quot;DecorateInfoX&quot;:{&quot;IsAbs&quot;:true,&quot;Pos&quot;:1},&quot;DecorateInfoY&quot;:{&quot;IsAbs&quot;:true,&quot;Pos&quot;:2},&quot;ReferentInfo&quot;:{&quot;Id&quot;:&quot;9e232a5946f848a497a3c76ab9a761b5&quot;,&quot;X&quot;:{&quot;Pos&quot;:1},&quot;Y&quot;:{&quot;Pos&quot;:0}},&quot;whChangeMode&quot;:0}"/>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9"/>
  <p:tag name="KSO_WM_TEMPLATE_ASSEMBLE_XID" val="60656f694054ed1e2fb80999"/>
  <p:tag name="KSO_WM_TEMPLATE_ASSEMBLE_GROUPID" val="60656f694054ed1e2fb80999"/>
</p:tagLst>
</file>

<file path=ppt/tags/tag68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3651_1*f*1"/>
  <p:tag name="KSO_WM_TEMPLATE_CATEGORY" val="diagram"/>
  <p:tag name="KSO_WM_TEMPLATE_INDEX" val="20213651"/>
  <p:tag name="KSO_WM_UNIT_LAYERLEVEL" val="1"/>
  <p:tag name="KSO_WM_TAG_VERSION" val="1.0"/>
  <p:tag name="KSO_WM_BEAUTIFY_FLAG" val="#wm#"/>
  <p:tag name="KSO_WM_UNIT_DEFAULT_FONT" val="14;20;2"/>
  <p:tag name="KSO_WM_UNIT_BLOCK" val="0"/>
  <p:tag name="KSO_WM_UNIT_VALUE" val="160"/>
  <p:tag name="KSO_WM_UNIT_SHOW_EDIT_AREA_INDICATION" val="1"/>
  <p:tag name="KSO_WM_CHIP_GROUPID" val="5e6b05596848fb12bee65ac8"/>
  <p:tag name="KSO_WM_CHIP_XID" val="5e6b05596848fb12bee65aca"/>
  <p:tag name="KSO_WM_UNIT_DEC_AREA_ID" val="262871ed31be4778811ac024c01eac3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382209e76454fb49d37ae102c811916"/>
  <p:tag name="KSO_WM_UNIT_SUPPORT_BIG_FONT" val="1"/>
  <p:tag name="KSO_WM_UNIT_TEXT_FILL_FORE_SCHEMECOLOR_INDEX_BRIGHTNESS" val="0.25"/>
  <p:tag name="KSO_WM_UNIT_TEXT_FILL_FORE_SCHEMECOLOR_INDEX" val="13"/>
  <p:tag name="KSO_WM_UNIT_TEXT_FILL_TYPE" val="1"/>
  <p:tag name="KSO_WM_TEMPLATE_ASSEMBLE_XID" val="60656f694054ed1e2fb80999"/>
  <p:tag name="KSO_WM_TEMPLATE_ASSEMBLE_GROUPID" val="60656f694054ed1e2fb80999"/>
</p:tagLst>
</file>

<file path=ppt/tags/tag683.xml><?xml version="1.0" encoding="utf-8"?>
<p:tagLst xmlns:p="http://schemas.openxmlformats.org/presentationml/2006/main">
  <p:tag name="KSO_WM_BEAUTIFY_FLAG" val="#wm#"/>
  <p:tag name="KSO_WM_UNIT_TYPE" val="β"/>
  <p:tag name="TABLE_SKINIDX" val="1"/>
  <p:tag name="TABLE_COLORIDX" val="h"/>
</p:tagLst>
</file>

<file path=ppt/tags/tag684.xml><?xml version="1.0" encoding="utf-8"?>
<p:tagLst xmlns:p="http://schemas.openxmlformats.org/presentationml/2006/main">
  <p:tag name="KSO_WM_SLIDE_BK_DARK_LIGHT" val="2"/>
  <p:tag name="KSO_WM_SLIDE_BACKGROUND_TYPE" val="general"/>
  <p:tag name="KSO_WM_SLIDE_ID" val="diagram2021365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1"/>
  <p:tag name="KSO_WM_TAG_VERSION" val="1.0"/>
  <p:tag name="KSO_WM_BEAUTIFY_FLAG" val="#wm#"/>
  <p:tag name="KSO_WM_TEMPLATE_CATEGORY" val="diagram"/>
  <p:tag name="KSO_WM_TEMPLATE_INDEX" val="20213651"/>
  <p:tag name="KSO_WM_SLIDE_LAYOUT" val="d_f"/>
  <p:tag name="KSO_WM_SLIDE_LAYOUT_CNT" val="1_1"/>
  <p:tag name="KSO_WM_SLIDE_LAYOUT_INFO" val="{&quot;id&quot;:&quot;2021-04-01T15:44:58&quot;,&quot;maxSize&quot;:{&quot;size1&quot;:46.49964977452893},&quot;minSize&quot;:{&quot;size1&quot;:35.599649774528935},&quot;normalSize&quot;:{&quot;size1&quot;:35.59983495971412},&quot;subLayout&quot;:[{&quot;id&quot;:&quot;2021-04-01T15:44:58&quot;,&quot;margin&quot;:{&quot;bottom&quot;:1.6670000553131104,&quot;left&quot;:4.2330002784729,&quot;right&quot;:4.2330002784729,&quot;top&quot;:2.9629998207092285},&quot;type&quot;:0},{&quot;id&quot;:&quot;2021-04-01T15:44:58&quot;,&quot;margin&quot;:{&quot;bottom&quot;:2.9629998207092285,&quot;left&quot;:4.2330002784729,&quot;right&quot;:4.2330002784729,&quot;top&quot;:0.02600000612437725},&quot;type&quot;:0}],&quot;type&quot;:0}"/>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true,&quot;fill_id&quot;:&quot;9811842a40b8444fb4328509459bb100&quot;,&quot;fill_align&quot;:&quot;cm&quot;,&quot;chip_types&quot;:[&quot;header&quot;]},{&quot;text_align&quot;:&quot;lt&quot;,&quot;text_direction&quot;:&quot;horizontal&quot;,&quot;support_features&quot;:[&quot;collage&quot;],&quot;support_big_font&quot;:true,&quot;fill_id&quot;:&quot;c90bd62ea9de4553978b48fdc8f8c728&quot;,&quot;fill_align&quot;:&quot;ct&quot;,&quot;chip_types&quot;:[&quot;diagram&quot;,&quot;pictext&quot;,&quot;text&quot;,&quot;picture&quot;,&quot;chart&quot;,&quot;table&quot;]}],[{&quot;text_align&quot;:&quot;lb&quot;,&quot;text_direction&quot;:&quot;horizontal&quot;,&quot;support_big_font&quot;:true,&quot;fill_id&quot;:&quot;9811842a40b8444fb4328509459bb100&quot;,&quot;fill_align&quot;:&quot;lb&quot;,&quot;chip_types&quot;:[&quot;text&quot;]},{&quot;text_align&quot;:&quot;lt&quot;,&quot;text_direction&quot;:&quot;horizontal&quot;,&quot;support_features&quot;:[&quot;collage&quot;],&quot;support_big_font&quot;:true,&quot;fill_id&quot;:&quot;c90bd62ea9de4553978b48fdc8f8c728&quot;,&quot;fill_align&quot;:&quot;lt&quot;,&quot;chip_types&quot;:[&quot;diagram&quot;,&quot;pictext&quot;,&quot;text&quot;,&quot;picture&quot;,&quot;chart&quot;,&quot;table&quot;]}]]"/>
  <p:tag name="KSO_WM_CHIP_XID" val="5efda24481ee359a788b1e26"/>
  <p:tag name="KSO_WM_CHIP_DECFILLPROP" val="[]"/>
  <p:tag name="KSO_WM_CHIP_GROUPID" val="5efda24481ee359a788b1e25"/>
  <p:tag name="KSO_WM_SLIDE_SUPPORT_FEATURE_TYPE" val="1"/>
  <p:tag name="KSO_WM_TEMPLATE_ASSEMBLE_XID" val="60656f694054ed1e2fb80999"/>
  <p:tag name="KSO_WM_TEMPLATE_ASSEMBLE_GROUPID" val="60656f694054ed1e2fb80999"/>
</p:tagLst>
</file>

<file path=ppt/tags/tag6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3651_1*i*1"/>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fca2ceed80a541c9a1ec9db3e1e1e7ad"/>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325"/>
  <p:tag name="KSO_WM_TEMPLATE_ASSEMBLE_XID" val="60656f694054ed1e2fb80999"/>
  <p:tag name="KSO_WM_TEMPLATE_ASSEMBLE_GROUPID" val="60656f694054ed1e2fb80999"/>
</p:tagLst>
</file>

<file path=ppt/tags/tag6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3651_1*i*2"/>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40a289199e84838b84c250414e6c2de"/>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1200"/>
  <p:tag name="KSO_WM_TEMPLATE_ASSEMBLE_XID" val="60656f694054ed1e2fb80999"/>
  <p:tag name="KSO_WM_TEMPLATE_ASSEMBLE_GROUPID" val="60656f694054ed1e2fb80999"/>
</p:tagLst>
</file>

<file path=ppt/tags/tag6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3651_1*i*3"/>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3231e35afa514dcaa57f7fb3297f53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3651_1*i*4"/>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194b2d2f353469ebba00dde1635462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3651_1*i*5"/>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0359c9aa6d164b778f9100a578dbe3b7"/>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692.xml><?xml version="1.0" encoding="utf-8"?>
<p:tagLst xmlns:p="http://schemas.openxmlformats.org/presentationml/2006/main">
  <p:tag name="KSO_WM_UNIT_BLOCK" val="0"/>
  <p:tag name="KSO_WM_UNIT_DEC_AREA_ID" val="6a189283db0b4f20948332db44b83e3f"/>
  <p:tag name="KSO_WM_UNIT_HIGHLIGHT" val="0"/>
  <p:tag name="KSO_WM_UNIT_COMPATIBLE" val="0"/>
  <p:tag name="KSO_WM_UNIT_DIAGRAM_ISNUMVISUAL" val="0"/>
  <p:tag name="KSO_WM_UNIT_DIAGRAM_ISREFERUNIT" val="0"/>
  <p:tag name="KSO_WM_UNIT_ID" val="diagram20213651_1*i*6"/>
  <p:tag name="KSO_WM_TEMPLATE_CATEGORY" val="diagram"/>
  <p:tag name="KSO_WM_TEMPLATE_INDEX" val="20213651"/>
  <p:tag name="KSO_WM_UNIT_LAYERLEVEL" val="1"/>
  <p:tag name="KSO_WM_TAG_VERSION" val="1.0"/>
  <p:tag name="KSO_WM_BEAUTIFY_FLAG" val="#wm#"/>
  <p:tag name="KSO_WM_UNIT_TYPE" val="i"/>
  <p:tag name="KSO_WM_UNIT_INDEX" val="6"/>
  <p:tag name="KSO_WM_UNIT_SM_LIMIT_TYPE" val="2"/>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TEMPLATE_ASSEMBLE_XID" val="60656f694054ed1e2fb80999"/>
  <p:tag name="KSO_WM_TEMPLATE_ASSEMBLE_GROUPID" val="60656f694054ed1e2fb80999"/>
</p:tagLst>
</file>

<file path=ppt/tags/tag6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3651_1*i*7"/>
  <p:tag name="KSO_WM_TEMPLATE_CATEGORY" val="diagram"/>
  <p:tag name="KSO_WM_TEMPLATE_INDEX" val="20213651"/>
  <p:tag name="KSO_WM_UNIT_LAYERLEVEL" val="1"/>
  <p:tag name="KSO_WM_TAG_VERSION" val="1.0"/>
  <p:tag name="KSO_WM_BEAUTIFY_FLAG" val="#wm#"/>
  <p:tag name="KSO_WM_UNIT_BLOCK" val="0"/>
  <p:tag name="KSO_WM_UNIT_DEC_AREA_ID" val="d81d101dc3ca492ca86759d2fe2fc555"/>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60656f694054ed1e2fb80999"/>
  <p:tag name="KSO_WM_TEMPLATE_ASSEMBLE_GROUPID" val="60656f694054ed1e2fb80999"/>
</p:tagLst>
</file>

<file path=ppt/tags/tag6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3651_1*i*8"/>
  <p:tag name="KSO_WM_TEMPLATE_CATEGORY" val="diagram"/>
  <p:tag name="KSO_WM_TEMPLATE_INDEX" val="20213651"/>
  <p:tag name="KSO_WM_UNIT_LAYERLEVEL" val="1"/>
  <p:tag name="KSO_WM_TAG_VERSION" val="1.0"/>
  <p:tag name="KSO_WM_BEAUTIFY_FLAG" val="#wm#"/>
  <p:tag name="KSO_WM_UNIT_BLOCK" val="0"/>
  <p:tag name="KSO_WM_UNIT_DEC_AREA_ID" val="6563c2c720f047c387bd6314ea79ee48"/>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6"/>
  <p:tag name="KSO_WM_TEMPLATE_ASSEMBLE_XID" val="60656f694054ed1e2fb80999"/>
  <p:tag name="KSO_WM_TEMPLATE_ASSEMBLE_GROUPID" val="60656f694054ed1e2fb80999"/>
</p:tagLst>
</file>

<file path=ppt/tags/tag6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3651_1*i*9"/>
  <p:tag name="KSO_WM_TEMPLATE_CATEGORY" val="diagram"/>
  <p:tag name="KSO_WM_TEMPLATE_INDEX" val="20213651"/>
  <p:tag name="KSO_WM_UNIT_LAYERLEVEL" val="1"/>
  <p:tag name="KSO_WM_TAG_VERSION" val="1.0"/>
  <p:tag name="KSO_WM_BEAUTIFY_FLAG" val="#wm#"/>
  <p:tag name="KSO_WM_UNIT_BLOCK" val="0"/>
  <p:tag name="KSO_WM_UNIT_SM_LIMIT_TYPE" val="0"/>
  <p:tag name="KSO_WM_UNIT_DEC_AREA_ID" val="f6715b6ea0b04c1c84bd544ee2390df4"/>
  <p:tag name="KSO_WM_UNIT_DECORATE_INFO" val="{&quot;DecorateInfoH&quot;:{&quot;IsAbs&quot;:true},&quot;DecorateInfoW&quot;:{&quot;IsAbs&quot;:true},&quot;DecorateInfoX&quot;:{&quot;IsAbs&quot;:true,&quot;Pos&quot;:1},&quot;DecorateInfoY&quot;:{&quot;IsAbs&quot;:true,&quot;Pos&quot;:2},&quot;ReferentInfo&quot;:{&quot;Id&quot;:&quot;9e232a5946f848a497a3c76ab9a761b5&quot;,&quot;X&quot;:{&quot;Pos&quot;:1},&quot;Y&quot;:{&quot;Pos&quot;:0}},&quot;whChangeMode&quot;:0}"/>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9"/>
  <p:tag name="KSO_WM_TEMPLATE_ASSEMBLE_XID" val="60656f694054ed1e2fb80999"/>
  <p:tag name="KSO_WM_TEMPLATE_ASSEMBLE_GROUPID" val="60656f694054ed1e2fb80999"/>
</p:tagLst>
</file>

<file path=ppt/tags/tag6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3651_1*f*1"/>
  <p:tag name="KSO_WM_TEMPLATE_CATEGORY" val="diagram"/>
  <p:tag name="KSO_WM_TEMPLATE_INDEX" val="20213651"/>
  <p:tag name="KSO_WM_UNIT_LAYERLEVEL" val="1"/>
  <p:tag name="KSO_WM_TAG_VERSION" val="1.0"/>
  <p:tag name="KSO_WM_BEAUTIFY_FLAG" val="#wm#"/>
  <p:tag name="KSO_WM_UNIT_DEFAULT_FONT" val="14;20;2"/>
  <p:tag name="KSO_WM_UNIT_BLOCK" val="0"/>
  <p:tag name="KSO_WM_UNIT_VALUE" val="160"/>
  <p:tag name="KSO_WM_UNIT_SHOW_EDIT_AREA_INDICATION" val="1"/>
  <p:tag name="KSO_WM_CHIP_GROUPID" val="5e6b05596848fb12bee65ac8"/>
  <p:tag name="KSO_WM_CHIP_XID" val="5e6b05596848fb12bee65aca"/>
  <p:tag name="KSO_WM_UNIT_DEC_AREA_ID" val="262871ed31be4778811ac024c01eac3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382209e76454fb49d37ae102c811916"/>
  <p:tag name="KSO_WM_UNIT_SUPPORT_BIG_FONT" val="1"/>
  <p:tag name="KSO_WM_UNIT_TEXT_FILL_FORE_SCHEMECOLOR_INDEX_BRIGHTNESS" val="0.25"/>
  <p:tag name="KSO_WM_UNIT_TEXT_FILL_FORE_SCHEMECOLOR_INDEX" val="13"/>
  <p:tag name="KSO_WM_UNIT_TEXT_FILL_TYPE" val="1"/>
  <p:tag name="KSO_WM_TEMPLATE_ASSEMBLE_XID" val="60656f694054ed1e2fb80999"/>
  <p:tag name="KSO_WM_TEMPLATE_ASSEMBLE_GROUPID" val="60656f694054ed1e2fb80999"/>
</p:tagLst>
</file>

<file path=ppt/tags/tag697.xml><?xml version="1.0" encoding="utf-8"?>
<p:tagLst xmlns:p="http://schemas.openxmlformats.org/presentationml/2006/main">
  <p:tag name="KSO_WM_BEAUTIFY_FLAG" val="#wm#"/>
  <p:tag name="KSO_WM_UNIT_TYPE" val="β"/>
  <p:tag name="TABLE_SKINIDX" val="4"/>
  <p:tag name="TABLE_COLORIDX" val="c"/>
</p:tagLst>
</file>

<file path=ppt/tags/tag698.xml><?xml version="1.0" encoding="utf-8"?>
<p:tagLst xmlns:p="http://schemas.openxmlformats.org/presentationml/2006/main">
  <p:tag name="KSO_WM_SLIDE_BK_DARK_LIGHT" val="2"/>
  <p:tag name="KSO_WM_SLIDE_BACKGROUND_TYPE" val="general"/>
  <p:tag name="KSO_WM_SLIDE_ID" val="diagram2021365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1"/>
  <p:tag name="KSO_WM_TAG_VERSION" val="1.0"/>
  <p:tag name="KSO_WM_BEAUTIFY_FLAG" val="#wm#"/>
  <p:tag name="KSO_WM_TEMPLATE_CATEGORY" val="diagram"/>
  <p:tag name="KSO_WM_TEMPLATE_INDEX" val="20213651"/>
  <p:tag name="KSO_WM_SLIDE_LAYOUT" val="d_f"/>
  <p:tag name="KSO_WM_SLIDE_LAYOUT_CNT" val="1_1"/>
  <p:tag name="KSO_WM_SLIDE_LAYOUT_INFO" val="{&quot;id&quot;:&quot;2021-04-01T15:44:58&quot;,&quot;maxSize&quot;:{&quot;size1&quot;:46.49964977452893},&quot;minSize&quot;:{&quot;size1&quot;:35.599649774528935},&quot;normalSize&quot;:{&quot;size1&quot;:35.59983495971412},&quot;subLayout&quot;:[{&quot;id&quot;:&quot;2021-04-01T15:44:58&quot;,&quot;margin&quot;:{&quot;bottom&quot;:1.6670000553131104,&quot;left&quot;:4.2330002784729,&quot;right&quot;:4.2330002784729,&quot;top&quot;:2.9629998207092285},&quot;type&quot;:0},{&quot;id&quot;:&quot;2021-04-01T15:44:58&quot;,&quot;margin&quot;:{&quot;bottom&quot;:2.9629998207092285,&quot;left&quot;:4.2330002784729,&quot;right&quot;:4.2330002784729,&quot;top&quot;:0.02600000612437725},&quot;type&quot;:0}],&quot;type&quot;:0}"/>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true,&quot;fill_id&quot;:&quot;9811842a40b8444fb4328509459bb100&quot;,&quot;fill_align&quot;:&quot;cm&quot;,&quot;chip_types&quot;:[&quot;header&quot;]},{&quot;text_align&quot;:&quot;lt&quot;,&quot;text_direction&quot;:&quot;horizontal&quot;,&quot;support_features&quot;:[&quot;collage&quot;],&quot;support_big_font&quot;:true,&quot;fill_id&quot;:&quot;c90bd62ea9de4553978b48fdc8f8c728&quot;,&quot;fill_align&quot;:&quot;ct&quot;,&quot;chip_types&quot;:[&quot;diagram&quot;,&quot;pictext&quot;,&quot;text&quot;,&quot;picture&quot;,&quot;chart&quot;,&quot;table&quot;]}],[{&quot;text_align&quot;:&quot;lb&quot;,&quot;text_direction&quot;:&quot;horizontal&quot;,&quot;support_big_font&quot;:true,&quot;fill_id&quot;:&quot;9811842a40b8444fb4328509459bb100&quot;,&quot;fill_align&quot;:&quot;lb&quot;,&quot;chip_types&quot;:[&quot;text&quot;]},{&quot;text_align&quot;:&quot;lt&quot;,&quot;text_direction&quot;:&quot;horizontal&quot;,&quot;support_features&quot;:[&quot;collage&quot;],&quot;support_big_font&quot;:true,&quot;fill_id&quot;:&quot;c90bd62ea9de4553978b48fdc8f8c728&quot;,&quot;fill_align&quot;:&quot;lt&quot;,&quot;chip_types&quot;:[&quot;diagram&quot;,&quot;pictext&quot;,&quot;text&quot;,&quot;picture&quot;,&quot;chart&quot;,&quot;table&quot;]}]]"/>
  <p:tag name="KSO_WM_CHIP_XID" val="5efda24481ee359a788b1e26"/>
  <p:tag name="KSO_WM_CHIP_DECFILLPROP" val="[]"/>
  <p:tag name="KSO_WM_CHIP_GROUPID" val="5efda24481ee359a788b1e25"/>
  <p:tag name="KSO_WM_SLIDE_SUPPORT_FEATURE_TYPE" val="1"/>
  <p:tag name="KSO_WM_TEMPLATE_ASSEMBLE_XID" val="60656f694054ed1e2fb80999"/>
  <p:tag name="KSO_WM_TEMPLATE_ASSEMBLE_GROUPID" val="60656f694054ed1e2fb80999"/>
</p:tagLst>
</file>

<file path=ppt/tags/tag6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3651_1*i*1"/>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fca2ceed80a541c9a1ec9db3e1e1e7ad"/>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325"/>
  <p:tag name="KSO_WM_TEMPLATE_ASSEMBLE_XID" val="60656f694054ed1e2fb80999"/>
  <p:tag name="KSO_WM_TEMPLATE_ASSEMBLE_GROUPID" val="60656f694054ed1e2fb80999"/>
</p:tagLst>
</file>

<file path=ppt/tags/tag7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3651_1*i*2"/>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40a289199e84838b84c250414e6c2de"/>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1200"/>
  <p:tag name="KSO_WM_TEMPLATE_ASSEMBLE_XID" val="60656f694054ed1e2fb80999"/>
  <p:tag name="KSO_WM_TEMPLATE_ASSEMBLE_GROUPID" val="60656f694054ed1e2fb80999"/>
</p:tagLst>
</file>

<file path=ppt/tags/tag7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3651_1*i*3"/>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3231e35afa514dcaa57f7fb3297f53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7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3651_1*i*4"/>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194b2d2f353469ebba00dde1635462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7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3651_1*i*5"/>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0359c9aa6d164b778f9100a578dbe3b7"/>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706.xml><?xml version="1.0" encoding="utf-8"?>
<p:tagLst xmlns:p="http://schemas.openxmlformats.org/presentationml/2006/main">
  <p:tag name="KSO_WM_UNIT_BLOCK" val="0"/>
  <p:tag name="KSO_WM_UNIT_DEC_AREA_ID" val="6a189283db0b4f20948332db44b83e3f"/>
  <p:tag name="KSO_WM_UNIT_HIGHLIGHT" val="0"/>
  <p:tag name="KSO_WM_UNIT_COMPATIBLE" val="0"/>
  <p:tag name="KSO_WM_UNIT_DIAGRAM_ISNUMVISUAL" val="0"/>
  <p:tag name="KSO_WM_UNIT_DIAGRAM_ISREFERUNIT" val="0"/>
  <p:tag name="KSO_WM_UNIT_ID" val="diagram20213651_1*i*6"/>
  <p:tag name="KSO_WM_TEMPLATE_CATEGORY" val="diagram"/>
  <p:tag name="KSO_WM_TEMPLATE_INDEX" val="20213651"/>
  <p:tag name="KSO_WM_UNIT_LAYERLEVEL" val="1"/>
  <p:tag name="KSO_WM_TAG_VERSION" val="1.0"/>
  <p:tag name="KSO_WM_BEAUTIFY_FLAG" val="#wm#"/>
  <p:tag name="KSO_WM_UNIT_TYPE" val="i"/>
  <p:tag name="KSO_WM_UNIT_INDEX" val="6"/>
  <p:tag name="KSO_WM_UNIT_SM_LIMIT_TYPE" val="2"/>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TEMPLATE_ASSEMBLE_XID" val="60656f694054ed1e2fb80999"/>
  <p:tag name="KSO_WM_TEMPLATE_ASSEMBLE_GROUPID" val="60656f694054ed1e2fb80999"/>
</p:tagLst>
</file>

<file path=ppt/tags/tag7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3651_1*i*7"/>
  <p:tag name="KSO_WM_TEMPLATE_CATEGORY" val="diagram"/>
  <p:tag name="KSO_WM_TEMPLATE_INDEX" val="20213651"/>
  <p:tag name="KSO_WM_UNIT_LAYERLEVEL" val="1"/>
  <p:tag name="KSO_WM_TAG_VERSION" val="1.0"/>
  <p:tag name="KSO_WM_BEAUTIFY_FLAG" val="#wm#"/>
  <p:tag name="KSO_WM_UNIT_BLOCK" val="0"/>
  <p:tag name="KSO_WM_UNIT_DEC_AREA_ID" val="d81d101dc3ca492ca86759d2fe2fc555"/>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60656f694054ed1e2fb80999"/>
  <p:tag name="KSO_WM_TEMPLATE_ASSEMBLE_GROUPID" val="60656f694054ed1e2fb80999"/>
</p:tagLst>
</file>

<file path=ppt/tags/tag7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3651_1*i*8"/>
  <p:tag name="KSO_WM_TEMPLATE_CATEGORY" val="diagram"/>
  <p:tag name="KSO_WM_TEMPLATE_INDEX" val="20213651"/>
  <p:tag name="KSO_WM_UNIT_LAYERLEVEL" val="1"/>
  <p:tag name="KSO_WM_TAG_VERSION" val="1.0"/>
  <p:tag name="KSO_WM_BEAUTIFY_FLAG" val="#wm#"/>
  <p:tag name="KSO_WM_UNIT_BLOCK" val="0"/>
  <p:tag name="KSO_WM_UNIT_DEC_AREA_ID" val="6563c2c720f047c387bd6314ea79ee48"/>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6"/>
  <p:tag name="KSO_WM_TEMPLATE_ASSEMBLE_XID" val="60656f694054ed1e2fb80999"/>
  <p:tag name="KSO_WM_TEMPLATE_ASSEMBLE_GROUPID" val="60656f694054ed1e2fb80999"/>
</p:tagLst>
</file>

<file path=ppt/tags/tag7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3651_1*i*9"/>
  <p:tag name="KSO_WM_TEMPLATE_CATEGORY" val="diagram"/>
  <p:tag name="KSO_WM_TEMPLATE_INDEX" val="20213651"/>
  <p:tag name="KSO_WM_UNIT_LAYERLEVEL" val="1"/>
  <p:tag name="KSO_WM_TAG_VERSION" val="1.0"/>
  <p:tag name="KSO_WM_BEAUTIFY_FLAG" val="#wm#"/>
  <p:tag name="KSO_WM_UNIT_BLOCK" val="0"/>
  <p:tag name="KSO_WM_UNIT_SM_LIMIT_TYPE" val="0"/>
  <p:tag name="KSO_WM_UNIT_DEC_AREA_ID" val="f6715b6ea0b04c1c84bd544ee2390df4"/>
  <p:tag name="KSO_WM_UNIT_DECORATE_INFO" val="{&quot;DecorateInfoH&quot;:{&quot;IsAbs&quot;:true},&quot;DecorateInfoW&quot;:{&quot;IsAbs&quot;:true},&quot;DecorateInfoX&quot;:{&quot;IsAbs&quot;:true,&quot;Pos&quot;:1},&quot;DecorateInfoY&quot;:{&quot;IsAbs&quot;:true,&quot;Pos&quot;:2},&quot;ReferentInfo&quot;:{&quot;Id&quot;:&quot;9e232a5946f848a497a3c76ab9a761b5&quot;,&quot;X&quot;:{&quot;Pos&quot;:1},&quot;Y&quot;:{&quot;Pos&quot;:0}},&quot;whChangeMode&quot;:0}"/>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9"/>
  <p:tag name="KSO_WM_TEMPLATE_ASSEMBLE_XID" val="60656f694054ed1e2fb80999"/>
  <p:tag name="KSO_WM_TEMPLATE_ASSEMBLE_GROUPID" val="60656f694054ed1e2fb80999"/>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3651_1*f*1"/>
  <p:tag name="KSO_WM_TEMPLATE_CATEGORY" val="diagram"/>
  <p:tag name="KSO_WM_TEMPLATE_INDEX" val="20213651"/>
  <p:tag name="KSO_WM_UNIT_LAYERLEVEL" val="1"/>
  <p:tag name="KSO_WM_TAG_VERSION" val="1.0"/>
  <p:tag name="KSO_WM_BEAUTIFY_FLAG" val="#wm#"/>
  <p:tag name="KSO_WM_UNIT_DEFAULT_FONT" val="14;20;2"/>
  <p:tag name="KSO_WM_UNIT_BLOCK" val="0"/>
  <p:tag name="KSO_WM_UNIT_VALUE" val="160"/>
  <p:tag name="KSO_WM_UNIT_SHOW_EDIT_AREA_INDICATION" val="1"/>
  <p:tag name="KSO_WM_CHIP_GROUPID" val="5e6b05596848fb12bee65ac8"/>
  <p:tag name="KSO_WM_CHIP_XID" val="5e6b05596848fb12bee65aca"/>
  <p:tag name="KSO_WM_UNIT_DEC_AREA_ID" val="262871ed31be4778811ac024c01eac3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382209e76454fb49d37ae102c811916"/>
  <p:tag name="KSO_WM_UNIT_SUPPORT_BIG_FONT" val="1"/>
  <p:tag name="KSO_WM_UNIT_TEXT_FILL_FORE_SCHEMECOLOR_INDEX_BRIGHTNESS" val="0.25"/>
  <p:tag name="KSO_WM_UNIT_TEXT_FILL_FORE_SCHEMECOLOR_INDEX" val="13"/>
  <p:tag name="KSO_WM_UNIT_TEXT_FILL_TYPE" val="1"/>
  <p:tag name="KSO_WM_TEMPLATE_ASSEMBLE_XID" val="60656f694054ed1e2fb80999"/>
  <p:tag name="KSO_WM_TEMPLATE_ASSEMBLE_GROUPID" val="60656f694054ed1e2fb80999"/>
</p:tagLst>
</file>

<file path=ppt/tags/tag711.xml><?xml version="1.0" encoding="utf-8"?>
<p:tagLst xmlns:p="http://schemas.openxmlformats.org/presentationml/2006/main">
  <p:tag name="KSO_WM_BEAUTIFY_FLAG" val="#wm#"/>
  <p:tag name="KSO_WM_UNIT_TYPE" val="β"/>
  <p:tag name="TABLE_SKINIDX" val="2"/>
  <p:tag name="TABLE_COLORIDX" val="j"/>
</p:tagLst>
</file>

<file path=ppt/tags/tag712.xml><?xml version="1.0" encoding="utf-8"?>
<p:tagLst xmlns:p="http://schemas.openxmlformats.org/presentationml/2006/main">
  <p:tag name="KSO_WM_SLIDE_BK_DARK_LIGHT" val="2"/>
  <p:tag name="KSO_WM_SLIDE_BACKGROUND_TYPE" val="general"/>
  <p:tag name="KSO_WM_SLIDE_ID" val="diagram2021365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1"/>
  <p:tag name="KSO_WM_TAG_VERSION" val="1.0"/>
  <p:tag name="KSO_WM_BEAUTIFY_FLAG" val="#wm#"/>
  <p:tag name="KSO_WM_TEMPLATE_CATEGORY" val="diagram"/>
  <p:tag name="KSO_WM_TEMPLATE_INDEX" val="20213651"/>
  <p:tag name="KSO_WM_SLIDE_LAYOUT" val="d_f"/>
  <p:tag name="KSO_WM_SLIDE_LAYOUT_CNT" val="1_1"/>
  <p:tag name="KSO_WM_SLIDE_LAYOUT_INFO" val="{&quot;id&quot;:&quot;2021-04-01T15:44:58&quot;,&quot;maxSize&quot;:{&quot;size1&quot;:46.49964977452893},&quot;minSize&quot;:{&quot;size1&quot;:35.599649774528935},&quot;normalSize&quot;:{&quot;size1&quot;:35.59983495971412},&quot;subLayout&quot;:[{&quot;id&quot;:&quot;2021-04-01T15:44:58&quot;,&quot;margin&quot;:{&quot;bottom&quot;:1.6670000553131104,&quot;left&quot;:4.2330002784729,&quot;right&quot;:4.2330002784729,&quot;top&quot;:2.9629998207092285},&quot;type&quot;:0},{&quot;id&quot;:&quot;2021-04-01T15:44:58&quot;,&quot;margin&quot;:{&quot;bottom&quot;:2.9629998207092285,&quot;left&quot;:4.2330002784729,&quot;right&quot;:4.2330002784729,&quot;top&quot;:0.02600000612437725},&quot;type&quot;:0}],&quot;type&quot;:0}"/>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true,&quot;fill_id&quot;:&quot;9811842a40b8444fb4328509459bb100&quot;,&quot;fill_align&quot;:&quot;cm&quot;,&quot;chip_types&quot;:[&quot;header&quot;]},{&quot;text_align&quot;:&quot;lt&quot;,&quot;text_direction&quot;:&quot;horizontal&quot;,&quot;support_features&quot;:[&quot;collage&quot;],&quot;support_big_font&quot;:true,&quot;fill_id&quot;:&quot;c90bd62ea9de4553978b48fdc8f8c728&quot;,&quot;fill_align&quot;:&quot;ct&quot;,&quot;chip_types&quot;:[&quot;diagram&quot;,&quot;pictext&quot;,&quot;text&quot;,&quot;picture&quot;,&quot;chart&quot;,&quot;table&quot;]}],[{&quot;text_align&quot;:&quot;lb&quot;,&quot;text_direction&quot;:&quot;horizontal&quot;,&quot;support_big_font&quot;:true,&quot;fill_id&quot;:&quot;9811842a40b8444fb4328509459bb100&quot;,&quot;fill_align&quot;:&quot;lb&quot;,&quot;chip_types&quot;:[&quot;text&quot;]},{&quot;text_align&quot;:&quot;lt&quot;,&quot;text_direction&quot;:&quot;horizontal&quot;,&quot;support_features&quot;:[&quot;collage&quot;],&quot;support_big_font&quot;:true,&quot;fill_id&quot;:&quot;c90bd62ea9de4553978b48fdc8f8c728&quot;,&quot;fill_align&quot;:&quot;lt&quot;,&quot;chip_types&quot;:[&quot;diagram&quot;,&quot;pictext&quot;,&quot;text&quot;,&quot;picture&quot;,&quot;chart&quot;,&quot;table&quot;]}]]"/>
  <p:tag name="KSO_WM_CHIP_XID" val="5efda24481ee359a788b1e26"/>
  <p:tag name="KSO_WM_CHIP_DECFILLPROP" val="[]"/>
  <p:tag name="KSO_WM_CHIP_GROUPID" val="5efda24481ee359a788b1e25"/>
  <p:tag name="KSO_WM_SLIDE_SUPPORT_FEATURE_TYPE" val="1"/>
  <p:tag name="KSO_WM_TEMPLATE_ASSEMBLE_XID" val="60656f694054ed1e2fb80999"/>
  <p:tag name="KSO_WM_TEMPLATE_ASSEMBLE_GROUPID" val="60656f694054ed1e2fb80999"/>
</p:tagLst>
</file>

<file path=ppt/tags/tag7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3651_1*i*1"/>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fca2ceed80a541c9a1ec9db3e1e1e7ad"/>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325"/>
  <p:tag name="KSO_WM_TEMPLATE_ASSEMBLE_XID" val="60656f694054ed1e2fb80999"/>
  <p:tag name="KSO_WM_TEMPLATE_ASSEMBLE_GROUPID" val="60656f694054ed1e2fb80999"/>
</p:tagLst>
</file>

<file path=ppt/tags/tag7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3651_1*i*2"/>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40a289199e84838b84c250414e6c2de"/>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1200"/>
  <p:tag name="KSO_WM_TEMPLATE_ASSEMBLE_XID" val="60656f694054ed1e2fb80999"/>
  <p:tag name="KSO_WM_TEMPLATE_ASSEMBLE_GROUPID" val="60656f694054ed1e2fb80999"/>
</p:tagLst>
</file>

<file path=ppt/tags/tag7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3651_1*i*3"/>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3231e35afa514dcaa57f7fb3297f53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7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3651_1*i*4"/>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b194b2d2f353469ebba00dde1635462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7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3651_1*i*5"/>
  <p:tag name="KSO_WM_TEMPLATE_CATEGORY" val="diagram"/>
  <p:tag name="KSO_WM_TEMPLATE_INDEX" val="20213651"/>
  <p:tag name="KSO_WM_UNIT_LAYERLEVEL" val="1"/>
  <p:tag name="KSO_WM_TAG_VERSION" val="1.0"/>
  <p:tag name="KSO_WM_BEAUTIFY_FLAG" val="#wm#"/>
  <p:tag name="KSO_WM_UNIT_BLOCK" val="0"/>
  <p:tag name="KSO_WM_UNIT_SM_LIMIT_TYPE" val="2"/>
  <p:tag name="KSO_WM_UNIT_DEC_AREA_ID" val="0359c9aa6d164b778f9100a578dbe3b7"/>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9"/>
  <p:tag name="KSO_WM_TEMPLATE_ASSEMBLE_XID" val="60656f694054ed1e2fb80999"/>
  <p:tag name="KSO_WM_TEMPLATE_ASSEMBLE_GROUPID" val="60656f694054ed1e2fb80999"/>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0.xml><?xml version="1.0" encoding="utf-8"?>
<p:tagLst xmlns:p="http://schemas.openxmlformats.org/presentationml/2006/main">
  <p:tag name="KSO_WM_UNIT_BLOCK" val="0"/>
  <p:tag name="KSO_WM_UNIT_DEC_AREA_ID" val="6a189283db0b4f20948332db44b83e3f"/>
  <p:tag name="KSO_WM_UNIT_HIGHLIGHT" val="0"/>
  <p:tag name="KSO_WM_UNIT_COMPATIBLE" val="0"/>
  <p:tag name="KSO_WM_UNIT_DIAGRAM_ISNUMVISUAL" val="0"/>
  <p:tag name="KSO_WM_UNIT_DIAGRAM_ISREFERUNIT" val="0"/>
  <p:tag name="KSO_WM_UNIT_ID" val="diagram20213651_1*i*6"/>
  <p:tag name="KSO_WM_TEMPLATE_CATEGORY" val="diagram"/>
  <p:tag name="KSO_WM_TEMPLATE_INDEX" val="20213651"/>
  <p:tag name="KSO_WM_UNIT_LAYERLEVEL" val="1"/>
  <p:tag name="KSO_WM_TAG_VERSION" val="1.0"/>
  <p:tag name="KSO_WM_BEAUTIFY_FLAG" val="#wm#"/>
  <p:tag name="KSO_WM_UNIT_TYPE" val="i"/>
  <p:tag name="KSO_WM_UNIT_INDEX" val="6"/>
  <p:tag name="KSO_WM_UNIT_SM_LIMIT_TYPE" val="2"/>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fda24481ee359a788b1e25"/>
  <p:tag name="KSO_WM_CHIP_XID" val="5efda24481ee359a788b1e26"/>
  <p:tag name="KSO_WM_TEMPLATE_ASSEMBLE_XID" val="60656f694054ed1e2fb80999"/>
  <p:tag name="KSO_WM_TEMPLATE_ASSEMBLE_GROUPID" val="60656f694054ed1e2fb80999"/>
</p:tagLst>
</file>

<file path=ppt/tags/tag7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3651_1*i*7"/>
  <p:tag name="KSO_WM_TEMPLATE_CATEGORY" val="diagram"/>
  <p:tag name="KSO_WM_TEMPLATE_INDEX" val="20213651"/>
  <p:tag name="KSO_WM_UNIT_LAYERLEVEL" val="1"/>
  <p:tag name="KSO_WM_TAG_VERSION" val="1.0"/>
  <p:tag name="KSO_WM_BEAUTIFY_FLAG" val="#wm#"/>
  <p:tag name="KSO_WM_UNIT_BLOCK" val="0"/>
  <p:tag name="KSO_WM_UNIT_DEC_AREA_ID" val="d81d101dc3ca492ca86759d2fe2fc555"/>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60656f694054ed1e2fb80999"/>
  <p:tag name="KSO_WM_TEMPLATE_ASSEMBLE_GROUPID" val="60656f694054ed1e2fb80999"/>
</p:tagLst>
</file>

<file path=ppt/tags/tag7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3651_1*i*8"/>
  <p:tag name="KSO_WM_TEMPLATE_CATEGORY" val="diagram"/>
  <p:tag name="KSO_WM_TEMPLATE_INDEX" val="20213651"/>
  <p:tag name="KSO_WM_UNIT_LAYERLEVEL" val="1"/>
  <p:tag name="KSO_WM_TAG_VERSION" val="1.0"/>
  <p:tag name="KSO_WM_BEAUTIFY_FLAG" val="#wm#"/>
  <p:tag name="KSO_WM_UNIT_BLOCK" val="0"/>
  <p:tag name="KSO_WM_UNIT_DEC_AREA_ID" val="6563c2c720f047c387bd6314ea79ee48"/>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SM_LIMIT_TYPE" val="2"/>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6"/>
  <p:tag name="KSO_WM_TEMPLATE_ASSEMBLE_XID" val="60656f694054ed1e2fb80999"/>
  <p:tag name="KSO_WM_TEMPLATE_ASSEMBLE_GROUPID" val="60656f694054ed1e2fb80999"/>
</p:tagLst>
</file>

<file path=ppt/tags/tag7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3651_1*i*9"/>
  <p:tag name="KSO_WM_TEMPLATE_CATEGORY" val="diagram"/>
  <p:tag name="KSO_WM_TEMPLATE_INDEX" val="20213651"/>
  <p:tag name="KSO_WM_UNIT_LAYERLEVEL" val="1"/>
  <p:tag name="KSO_WM_TAG_VERSION" val="1.0"/>
  <p:tag name="KSO_WM_BEAUTIFY_FLAG" val="#wm#"/>
  <p:tag name="KSO_WM_UNIT_BLOCK" val="0"/>
  <p:tag name="KSO_WM_UNIT_SM_LIMIT_TYPE" val="0"/>
  <p:tag name="KSO_WM_UNIT_DEC_AREA_ID" val="f6715b6ea0b04c1c84bd544ee2390df4"/>
  <p:tag name="KSO_WM_UNIT_DECORATE_INFO" val="{&quot;DecorateInfoH&quot;:{&quot;IsAbs&quot;:true},&quot;DecorateInfoW&quot;:{&quot;IsAbs&quot;:true},&quot;DecorateInfoX&quot;:{&quot;IsAbs&quot;:true,&quot;Pos&quot;:1},&quot;DecorateInfoY&quot;:{&quot;IsAbs&quot;:true,&quot;Pos&quot;:2},&quot;ReferentInfo&quot;:{&quot;Id&quot;:&quot;9e232a5946f848a497a3c76ab9a761b5&quot;,&quot;X&quot;:{&quot;Pos&quot;:1},&quot;Y&quot;:{&quot;Pos&quot;:0}},&quot;whChangeMode&quot;:0}"/>
  <p:tag name="KSO_WM_CHIP_GROUPID" val="5efda24481ee359a788b1e25"/>
  <p:tag name="KSO_WM_CHIP_XID" val="5efda24481ee359a788b1e2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9"/>
  <p:tag name="KSO_WM_TEMPLATE_ASSEMBLE_XID" val="60656f694054ed1e2fb80999"/>
  <p:tag name="KSO_WM_TEMPLATE_ASSEMBLE_GROUPID" val="60656f694054ed1e2fb80999"/>
</p:tagLst>
</file>

<file path=ppt/tags/tag7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3651_1*f*1"/>
  <p:tag name="KSO_WM_TEMPLATE_CATEGORY" val="diagram"/>
  <p:tag name="KSO_WM_TEMPLATE_INDEX" val="20213651"/>
  <p:tag name="KSO_WM_UNIT_LAYERLEVEL" val="1"/>
  <p:tag name="KSO_WM_TAG_VERSION" val="1.0"/>
  <p:tag name="KSO_WM_BEAUTIFY_FLAG" val="#wm#"/>
  <p:tag name="KSO_WM_UNIT_DEFAULT_FONT" val="14;20;2"/>
  <p:tag name="KSO_WM_UNIT_BLOCK" val="0"/>
  <p:tag name="KSO_WM_UNIT_VALUE" val="160"/>
  <p:tag name="KSO_WM_UNIT_SHOW_EDIT_AREA_INDICATION" val="1"/>
  <p:tag name="KSO_WM_CHIP_GROUPID" val="5e6b05596848fb12bee65ac8"/>
  <p:tag name="KSO_WM_CHIP_XID" val="5e6b05596848fb12bee65aca"/>
  <p:tag name="KSO_WM_UNIT_DEC_AREA_ID" val="262871ed31be4778811ac024c01eac3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382209e76454fb49d37ae102c811916"/>
  <p:tag name="KSO_WM_UNIT_SUPPORT_BIG_FONT" val="1"/>
  <p:tag name="KSO_WM_UNIT_TEXT_FILL_FORE_SCHEMECOLOR_INDEX_BRIGHTNESS" val="0.25"/>
  <p:tag name="KSO_WM_UNIT_TEXT_FILL_FORE_SCHEMECOLOR_INDEX" val="13"/>
  <p:tag name="KSO_WM_UNIT_TEXT_FILL_TYPE" val="1"/>
  <p:tag name="KSO_WM_TEMPLATE_ASSEMBLE_XID" val="60656f694054ed1e2fb80999"/>
  <p:tag name="KSO_WM_TEMPLATE_ASSEMBLE_GROUPID" val="60656f694054ed1e2fb80999"/>
</p:tagLst>
</file>

<file path=ppt/tags/tag725.xml><?xml version="1.0" encoding="utf-8"?>
<p:tagLst xmlns:p="http://schemas.openxmlformats.org/presentationml/2006/main">
  <p:tag name="KSO_WM_BEAUTIFY_FLAG" val="#wm#"/>
  <p:tag name="KSO_WM_UNIT_TYPE" val="β"/>
  <p:tag name="TABLE_SKINIDX" val="4"/>
  <p:tag name="TABLE_COLORIDX" val="l"/>
</p:tagLst>
</file>

<file path=ppt/tags/tag726.xml><?xml version="1.0" encoding="utf-8"?>
<p:tagLst xmlns:p="http://schemas.openxmlformats.org/presentationml/2006/main">
  <p:tag name="KSO_WM_SLIDE_BK_DARK_LIGHT" val="2"/>
  <p:tag name="KSO_WM_SLIDE_BACKGROUND_TYPE" val="general"/>
  <p:tag name="KSO_WM_SLIDE_ID" val="diagram2021365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1"/>
  <p:tag name="KSO_WM_TAG_VERSION" val="1.0"/>
  <p:tag name="KSO_WM_BEAUTIFY_FLAG" val="#wm#"/>
  <p:tag name="KSO_WM_TEMPLATE_CATEGORY" val="diagram"/>
  <p:tag name="KSO_WM_TEMPLATE_INDEX" val="20213651"/>
  <p:tag name="KSO_WM_SLIDE_LAYOUT" val="d_f"/>
  <p:tag name="KSO_WM_SLIDE_LAYOUT_CNT" val="1_1"/>
  <p:tag name="KSO_WM_SLIDE_LAYOUT_INFO" val="{&quot;id&quot;:&quot;2021-04-01T15:44:58&quot;,&quot;maxSize&quot;:{&quot;size1&quot;:46.49964977452893},&quot;minSize&quot;:{&quot;size1&quot;:35.599649774528935},&quot;normalSize&quot;:{&quot;size1&quot;:35.59983495971412},&quot;subLayout&quot;:[{&quot;id&quot;:&quot;2021-04-01T15:44:58&quot;,&quot;margin&quot;:{&quot;bottom&quot;:1.6670000553131104,&quot;left&quot;:4.2330002784729,&quot;right&quot;:4.2330002784729,&quot;top&quot;:2.9629998207092285},&quot;type&quot;:0},{&quot;id&quot;:&quot;2021-04-01T15:44:58&quot;,&quot;margin&quot;:{&quot;bottom&quot;:2.9629998207092285,&quot;left&quot;:4.2330002784729,&quot;right&quot;:4.2330002784729,&quot;top&quot;:0.02600000612437725},&quot;type&quot;:0}],&quot;type&quot;:0}"/>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true,&quot;fill_id&quot;:&quot;9811842a40b8444fb4328509459bb100&quot;,&quot;fill_align&quot;:&quot;cm&quot;,&quot;chip_types&quot;:[&quot;header&quot;]},{&quot;text_align&quot;:&quot;lt&quot;,&quot;text_direction&quot;:&quot;horizontal&quot;,&quot;support_features&quot;:[&quot;collage&quot;],&quot;support_big_font&quot;:true,&quot;fill_id&quot;:&quot;c90bd62ea9de4553978b48fdc8f8c728&quot;,&quot;fill_align&quot;:&quot;ct&quot;,&quot;chip_types&quot;:[&quot;diagram&quot;,&quot;pictext&quot;,&quot;text&quot;,&quot;picture&quot;,&quot;chart&quot;,&quot;table&quot;]}],[{&quot;text_align&quot;:&quot;lb&quot;,&quot;text_direction&quot;:&quot;horizontal&quot;,&quot;support_big_font&quot;:true,&quot;fill_id&quot;:&quot;9811842a40b8444fb4328509459bb100&quot;,&quot;fill_align&quot;:&quot;lb&quot;,&quot;chip_types&quot;:[&quot;text&quot;]},{&quot;text_align&quot;:&quot;lt&quot;,&quot;text_direction&quot;:&quot;horizontal&quot;,&quot;support_features&quot;:[&quot;collage&quot;],&quot;support_big_font&quot;:true,&quot;fill_id&quot;:&quot;c90bd62ea9de4553978b48fdc8f8c728&quot;,&quot;fill_align&quot;:&quot;lt&quot;,&quot;chip_types&quot;:[&quot;diagram&quot;,&quot;pictext&quot;,&quot;text&quot;,&quot;picture&quot;,&quot;chart&quot;,&quot;table&quot;]}]]"/>
  <p:tag name="KSO_WM_CHIP_XID" val="5efda24481ee359a788b1e26"/>
  <p:tag name="KSO_WM_CHIP_DECFILLPROP" val="[]"/>
  <p:tag name="KSO_WM_CHIP_GROUPID" val="5efda24481ee359a788b1e25"/>
  <p:tag name="KSO_WM_SLIDE_SUPPORT_FEATURE_TYPE" val="1"/>
  <p:tag name="KSO_WM_TEMPLATE_ASSEMBLE_XID" val="60656f694054ed1e2fb80999"/>
  <p:tag name="KSO_WM_TEMPLATE_ASSEMBLE_GROUPID" val="60656f694054ed1e2fb80999"/>
</p:tagLst>
</file>

<file path=ppt/tags/tag7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4322_7*i*1"/>
  <p:tag name="KSO_WM_TEMPLATE_CATEGORY" val="custom"/>
  <p:tag name="KSO_WM_TEMPLATE_INDEX" val="202043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728.xml><?xml version="1.0" encoding="utf-8"?>
<p:tagLst xmlns:p="http://schemas.openxmlformats.org/presentationml/2006/main">
  <p:tag name="KSO_WM_UNIT_PRESET_TEXT" val="01"/>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322_7*e*1"/>
  <p:tag name="KSO_WM_TEMPLATE_CATEGORY" val="custom"/>
  <p:tag name="KSO_WM_TEMPLATE_INDEX" val="20204322"/>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729.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8"/>
  <p:tag name="KSO_WM_UNIT_HIGHLIGHT" val="0"/>
  <p:tag name="KSO_WM_UNIT_COMPATIBLE" val="0"/>
  <p:tag name="KSO_WM_UNIT_DIAGRAM_ISNUMVISUAL" val="0"/>
  <p:tag name="KSO_WM_UNIT_DIAGRAM_ISREFERUNIT" val="0"/>
  <p:tag name="KSO_WM_UNIT_TYPE" val="a"/>
  <p:tag name="KSO_WM_UNIT_INDEX" val="1"/>
  <p:tag name="KSO_WM_UNIT_ID" val="custom20204322_7*a*1"/>
  <p:tag name="KSO_WM_TEMPLATE_CATEGORY" val="custom"/>
  <p:tag name="KSO_WM_TEMPLATE_INDEX" val="20204322"/>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SLIDE_ID" val="custom20204322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322"/>
  <p:tag name="KSO_WM_SLIDE_LAYOUT" val="a_e"/>
  <p:tag name="KSO_WM_SLIDE_LAYOUT_CNT" val="1_1"/>
</p:tagLst>
</file>

<file path=ppt/tags/tag7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332_1*f*1"/>
  <p:tag name="KSO_WM_TEMPLATE_CATEGORY" val="diagram"/>
  <p:tag name="KSO_WM_TEMPLATE_INDEX" val="20217332"/>
  <p:tag name="KSO_WM_UNIT_LAYERLEVEL" val="1"/>
  <p:tag name="KSO_WM_TAG_VERSION" val="1.0"/>
  <p:tag name="KSO_WM_BEAUTIFY_FLAG" val="#wm#"/>
  <p:tag name="KSO_WM_UNIT_DEFAULT_FONT" val="14;20;2"/>
  <p:tag name="KSO_WM_UNIT_BLOCK" val="0"/>
  <p:tag name="KSO_WM_UNIT_VALUE" val="105"/>
  <p:tag name="KSO_WM_UNIT_SHOW_EDIT_AREA_INDICATION" val="1"/>
  <p:tag name="KSO_WM_CHIP_GROUPID" val="5e6b05596848fb12bee65ac8"/>
  <p:tag name="KSO_WM_CHIP_XID" val="5e6b05596848fb12bee65aca"/>
  <p:tag name="KSO_WM_UNIT_DEC_AREA_ID" val="99d16d62f8644f9c86866b0cef6581a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3128359fc7494ca880b6d11d5d1bd80c"/>
  <p:tag name="KSO_WM_UNIT_SUPPORT_BIG_FONT" val="1"/>
  <p:tag name="KSO_WM_UNIT_TEXT_FILL_FORE_SCHEMECOLOR_INDEX_BRIGHTNESS" val="0.25"/>
  <p:tag name="KSO_WM_UNIT_TEXT_FILL_FORE_SCHEMECOLOR_INDEX" val="13"/>
  <p:tag name="KSO_WM_UNIT_TEXT_FILL_TYPE" val="1"/>
  <p:tag name="KSO_WM_TEMPLATE_ASSEMBLE_XID" val="6065707d4054ed1e2fb8164d"/>
  <p:tag name="KSO_WM_TEMPLATE_ASSEMBLE_GROUPID" val="6065707d4054ed1e2fb8164d"/>
</p:tagLst>
</file>

<file path=ppt/tags/tag7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diagram20217332_1*f*2"/>
  <p:tag name="KSO_WM_TEMPLATE_CATEGORY" val="diagram"/>
  <p:tag name="KSO_WM_TEMPLATE_INDEX" val="20217332"/>
  <p:tag name="KSO_WM_UNIT_LAYERLEVEL" val="1"/>
  <p:tag name="KSO_WM_TAG_VERSION" val="1.0"/>
  <p:tag name="KSO_WM_BEAUTIFY_FLAG" val="#wm#"/>
  <p:tag name="KSO_WM_UNIT_DEFAULT_FONT" val="14;20;2"/>
  <p:tag name="KSO_WM_UNIT_BLOCK" val="0"/>
  <p:tag name="KSO_WM_UNIT_VALUE" val="105"/>
  <p:tag name="KSO_WM_UNIT_SHOW_EDIT_AREA_INDICATION" val="1"/>
  <p:tag name="KSO_WM_CHIP_GROUPID" val="5e6b05596848fb12bee65ac8"/>
  <p:tag name="KSO_WM_CHIP_XID" val="5e6b05596848fb12bee65aca"/>
  <p:tag name="KSO_WM_UNIT_DEC_AREA_ID" val="a552e6f1f743415ab305f3663aade6b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a97dab96b6f4e3487bdadd5a8fb1527"/>
  <p:tag name="KSO_WM_UNIT_TEXT_FILL_FORE_SCHEMECOLOR_INDEX_BRIGHTNESS" val="0.25"/>
  <p:tag name="KSO_WM_UNIT_TEXT_FILL_FORE_SCHEMECOLOR_INDEX" val="13"/>
  <p:tag name="KSO_WM_UNIT_TEXT_FILL_TYPE" val="1"/>
  <p:tag name="KSO_WM_TEMPLATE_ASSEMBLE_XID" val="6065707d4054ed1e2fb8164d"/>
  <p:tag name="KSO_WM_TEMPLATE_ASSEMBLE_GROUPID" val="6065707d4054ed1e2fb8164d"/>
</p:tagLst>
</file>

<file path=ppt/tags/tag7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332_1*i*1"/>
  <p:tag name="KSO_WM_TEMPLATE_CATEGORY" val="diagram"/>
  <p:tag name="KSO_WM_TEMPLATE_INDEX" val="20217332"/>
  <p:tag name="KSO_WM_UNIT_LAYERLEVEL" val="1"/>
  <p:tag name="KSO_WM_TAG_VERSION" val="1.0"/>
  <p:tag name="KSO_WM_BEAUTIFY_FLAG" val="#wm#"/>
  <p:tag name="KSO_WM_UNIT_BLOCK" val="0"/>
  <p:tag name="KSO_WM_UNIT_SM_LIMIT_TYPE" val="0"/>
  <p:tag name="KSO_WM_UNIT_DEC_AREA_ID" val="91a89d1f2a9c4d69b8e7c537fb5ab892"/>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0}"/>
  <p:tag name="KSO_WM_CHIP_GROUPID" val="5ef325c7c6295c63c1a2e107"/>
  <p:tag name="KSO_WM_CHIP_XID" val="5fd038d74d383dce341666dc"/>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24"/>
  <p:tag name="KSO_WM_TEMPLATE_ASSEMBLE_XID" val="6065707d4054ed1e2fb8164d"/>
  <p:tag name="KSO_WM_TEMPLATE_ASSEMBLE_GROUPID" val="6065707d4054ed1e2fb8164d"/>
</p:tagLst>
</file>

<file path=ppt/tags/tag7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332_1*i*2"/>
  <p:tag name="KSO_WM_TEMPLATE_CATEGORY" val="diagram"/>
  <p:tag name="KSO_WM_TEMPLATE_INDEX" val="20217332"/>
  <p:tag name="KSO_WM_UNIT_LAYERLEVEL" val="1"/>
  <p:tag name="KSO_WM_TAG_VERSION" val="1.0"/>
  <p:tag name="KSO_WM_BEAUTIFY_FLAG" val="#wm#"/>
  <p:tag name="KSO_WM_UNIT_BLOCK" val="0"/>
  <p:tag name="KSO_WM_UNIT_SM_LIMIT_TYPE" val="2"/>
  <p:tag name="KSO_WM_UNIT_DEC_AREA_ID" val="6064fc6c63194f0fbccd13a6a209efe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325c7c6295c63c1a2e107"/>
  <p:tag name="KSO_WM_CHIP_XID" val="5fd038d74d383dce341666dc"/>
  <p:tag name="KSO_WM_TEMPLATE_ASSEMBLE_XID" val="6065707d4054ed1e2fb8164d"/>
  <p:tag name="KSO_WM_TEMPLATE_ASSEMBLE_GROUPID" val="6065707d4054ed1e2fb8164d"/>
</p:tagLst>
</file>

<file path=ppt/tags/tag7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332_1*i*3"/>
  <p:tag name="KSO_WM_TEMPLATE_CATEGORY" val="diagram"/>
  <p:tag name="KSO_WM_TEMPLATE_INDEX" val="20217332"/>
  <p:tag name="KSO_WM_UNIT_LAYERLEVEL" val="1"/>
  <p:tag name="KSO_WM_TAG_VERSION" val="1.0"/>
  <p:tag name="KSO_WM_BEAUTIFY_FLAG" val="#wm#"/>
  <p:tag name="KSO_WM_UNIT_BLOCK" val="0"/>
  <p:tag name="KSO_WM_UNIT_SM_LIMIT_TYPE" val="2"/>
  <p:tag name="KSO_WM_UNIT_DEC_AREA_ID" val="1a0afd65710f44bfb83401dc578962d5"/>
  <p:tag name="KSO_WM_UNIT_DECORATE_INFO" val="{&quot;DecorateInfoH&quot;:{&quot;IsAbs&quot;:true},&quot;DecorateInfoW&quot;:{&quot;IsAbs&quot;:true},&quot;DecorateInfoX&quot;:{&quot;IsAbs&quot;:true,&quot;Pos&quot;:1},&quot;DecorateInfoY&quot;:{&quot;IsAbs&quot;:true,&quot;Pos&quot;:0},&quot;ReferentInfo&quot;:{&quot;Id&quot;:&quot;99d16d62f8644f9c86866b0cef6581ac&quot;,&quot;X&quot;:{&quot;Pos&quot;:1},&quot;Y&quot;:{&quot;Pos&quot;:2}},&quot;whChangeMode&quot;:0}"/>
  <p:tag name="KSO_WM_CHIP_GROUPID" val="5ef325c7c6295c63c1a2e107"/>
  <p:tag name="KSO_WM_CHIP_XID" val="5fd038d74d383dce341666dc"/>
  <p:tag name="KSO_WM_UNIT_LINE_FORE_SCHEMECOLOR_INDEX_BRIGHTNESS" val="0"/>
  <p:tag name="KSO_WM_UNIT_LINE_FORE_SCHEMECOLOR_INDEX" val="5"/>
  <p:tag name="KSO_WM_UNIT_LINE_FILL_TYPE" val="2"/>
  <p:tag name="KSO_WM_TEMPLATE_ASSEMBLE_XID" val="6065707d4054ed1e2fb8164d"/>
  <p:tag name="KSO_WM_TEMPLATE_ASSEMBLE_GROUPID" val="6065707d4054ed1e2fb8164d"/>
</p:tagLst>
</file>

<file path=ppt/tags/tag738.xml><?xml version="1.0" encoding="utf-8"?>
<p:tagLst xmlns:p="http://schemas.openxmlformats.org/presentationml/2006/main">
  <p:tag name="KSO_WM_SLIDE_ID" val="diagram20217332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931*525"/>
  <p:tag name="KSO_WM_SLIDE_POSITION" val="14*0"/>
  <p:tag name="KSO_WM_TAG_VERSION" val="1.0"/>
  <p:tag name="KSO_WM_BEAUTIFY_FLAG" val="#wm#"/>
  <p:tag name="KSO_WM_TEMPLATE_CATEGORY" val="diagram"/>
  <p:tag name="KSO_WM_TEMPLATE_INDEX" val="20217332"/>
  <p:tag name="KSO_WM_SLIDE_LAYOUT" val="f"/>
  <p:tag name="KSO_WM_SLIDE_LAYOUT_CNT" val="2"/>
  <p:tag name="KSO_WM_SLIDE_LAYOUT_INFO" val="{&quot;backgroundInfo&quot;:[{&quot;bottom&quot;:0,&quot;bottomAbs&quot;:false,&quot;left&quot;:0,&quot;leftAbs&quot;:false,&quot;right&quot;:0,&quot;rightAbs&quot;:false,&quot;top&quot;:0,&quot;topAbs&quot;:false,&quot;type&quot;:&quot;general&quot;}],&quot;id&quot;:&quot;2021-04-01T16:20:17&quot;,&quot;maxSize&quot;:{&quot;size1&quot;:57.9},&quot;minSize&quot;:{&quot;size1&quot;:42.4},&quot;normalSize&quot;:{&quot;size1&quot;:51.59611111111111},&quot;subLayout&quot;:[{&quot;id&quot;:&quot;2021-04-01T16:20:17&quot;,&quot;margin&quot;:{&quot;bottom&quot;:0.02600000612437725,&quot;left&quot;:5.512000560760498,&quot;right&quot;:5.508999824523926,&quot;top&quot;:5.079999923706055},&quot;type&quot;:0},{&quot;id&quot;:&quot;2021-04-01T16:20:17&quot;,&quot;margin&quot;:{&quot;bottom&quot;:4.2330002784729,&quot;left&quot;:5.512000560760498,&quot;right&quot;:5.508999824523926,&quot;top&quot;:0.8199999928474426},&quot;type&quot;:0}],&quot;type&quot;:0}"/>
  <p:tag name="KSO_WM_SLIDE_CAN_ADD_NAVIGATION" val="1"/>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38d74d383dce341666dc"/>
  <p:tag name="KSO_WM_CHIP_FILLPROP" val="[[{&quot;text_align&quot;:&quot;cb&quot;,&quot;text_direction&quot;:&quot;horizontal&quot;,&quot;support_big_font&quot;:true,&quot;picture_toward&quot;:0,&quot;picture_dockside&quot;:[],&quot;fill_id&quot;:&quot;927764497d3b4a21a3842aeaad3a6fb2&quot;,&quot;fill_align&quot;:&quot;cm&quot;,&quot;chip_types&quot;:[&quot;text&quot;,&quot;header&quot;]},{&quot;text_align&quot;:&quot;ct&quot;,&quot;text_direction&quot;:&quot;horizontal&quot;,&quot;support_big_font&quot;:false,&quot;picture_toward&quot;:0,&quot;picture_dockside&quot;:[],&quot;fill_id&quot;:&quot;06d7a8186c1b4495933661b3008afc16&quot;,&quot;fill_align&quot;:&quot;cm&quot;,&quot;chip_types&quot;:[&quot;text&quot;]}]]"/>
  <p:tag name="KSO_WM_CHIP_DECFILLPROP" val="[]"/>
  <p:tag name="KSO_WM_CHIP_GROUPID" val="5ef325c7c6295c63c1a2e107"/>
  <p:tag name="KSO_WM_SLIDE_BK_DARK_LIGHT" val="2"/>
  <p:tag name="KSO_WM_SLIDE_BACKGROUND_TYPE" val="general"/>
  <p:tag name="KSO_WM_SLIDE_SUPPORT_FEATURE_TYPE" val="0"/>
  <p:tag name="KSO_WM_TEMPLATE_ASSEMBLE_XID" val="6065707d4054ed1e2fb8164d"/>
  <p:tag name="KSO_WM_TEMPLATE_ASSEMBLE_GROUPID" val="6065707d4054ed1e2fb8164d"/>
</p:tagLst>
</file>

<file path=ppt/tags/tag739.xml><?xml version="1.0" encoding="utf-8"?>
<p:tagLst xmlns:p="http://schemas.openxmlformats.org/presentationml/2006/main">
  <p:tag name="commondata" val="eyJoZGlkIjoiN2MyYmM2YTRmYjIyYjY5OWJlYjQyOTliYjE4YmYzMWYifQ=="/>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2.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SUBTYPE" val="h"/>
  <p:tag name="KSO_WM_UNIT_TYPE" val="i"/>
  <p:tag name="KSO_WM_UNIT_INDEX" val="1"/>
  <p:tag name="KSO_WM_SLIDE_BK_DARK_LIGHT" val="2"/>
  <p:tag name="KSO_WM_UNIT_BK_DARK_LIGHT" val="2"/>
</p:tagLst>
</file>

<file path=ppt/tags/tag83.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84.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YPE" val="i"/>
  <p:tag name="KSO_WM_UNIT_SUBTYPE" val="h"/>
  <p:tag name="KSO_WM_SLIDE_BACKGROUND_TYPE" val="leftRight"/>
  <p:tag name="KSO_WM_UNIT_HIGHLIGHT" val="0"/>
  <p:tag name="KSO_WM_UNIT_COMPATIBLE" val="0"/>
  <p:tag name="KSO_WM_UNIT_DIAGRAM_ISNUMVISUAL" val="0"/>
  <p:tag name="KSO_WM_UNIT_DIAGRAM_ISREFERUNIT" val="0"/>
  <p:tag name="KSO_WM_UNIT_INDEX" val="1"/>
  <p:tag name="KSO_WM_UNIT_ID" val="_14*i*1"/>
  <p:tag name="KSO_WM_UNIT_LAYERLEVEL" val="1"/>
  <p:tag name="KSO_WM_TAG_VERSION" val="1.0"/>
  <p:tag name="KSO_WM_BEAUTIFY_FLAG" val="#wm#"/>
  <p:tag name="KSO_WM_SLIDE_BK_DARK_LIGHT" val="2"/>
  <p:tag name="KSO_WM_UNIT_BK_DARK_LIGHT" val="2"/>
</p:tagLst>
</file>

<file path=ppt/tags/tag9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8.xml><?xml version="1.0" encoding="utf-8"?>
<p:tagLst xmlns:p="http://schemas.openxmlformats.org/presentationml/2006/main">
  <p:tag name="KSO_WM_UNIT_TYPE" val="i"/>
  <p:tag name="KSO_WM_UNIT_SUBTYPE" val="h"/>
  <p:tag name="KSO_WM_SLIDE_BACKGROUND_TYPE" val="topBottom"/>
  <p:tag name="KSO_WM_UNIT_HIGHLIGHT" val="0"/>
  <p:tag name="KSO_WM_UNIT_COMPATIBLE" val="0"/>
  <p:tag name="KSO_WM_UNIT_DIAGRAM_ISNUMVISUAL" val="0"/>
  <p:tag name="KSO_WM_UNIT_DIAGRAM_ISREFERUNIT" val="0"/>
  <p:tag name="KSO_WM_UNIT_INDEX" val="1"/>
  <p:tag name="KSO_WM_UNIT_ID" val="_15*i*1"/>
  <p:tag name="KSO_WM_UNIT_LAYERLEVEL" val="1"/>
  <p:tag name="KSO_WM_TAG_VERSION" val="1.0"/>
  <p:tag name="KSO_WM_BEAUTIFY_FLAG" val="#wm#"/>
  <p:tag name="KSO_WM_SLIDE_BK_DARK_LIGHT" val="2"/>
  <p:tag name="KSO_WM_UNIT_BK_DARK_LIGHT" val="2"/>
</p:tagLst>
</file>

<file path=ppt/tags/tag99.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
      <a:dk1>
        <a:srgbClr val="000000"/>
      </a:dk1>
      <a:lt1>
        <a:srgbClr val="FFFFFF"/>
      </a:lt1>
      <a:dk2>
        <a:srgbClr val="EFEAEA"/>
      </a:dk2>
      <a:lt2>
        <a:srgbClr val="FCFBFB"/>
      </a:lt2>
      <a:accent1>
        <a:srgbClr val="C9393A"/>
      </a:accent1>
      <a:accent2>
        <a:srgbClr val="C84D28"/>
      </a:accent2>
      <a:accent3>
        <a:srgbClr val="AE6823"/>
      </a:accent3>
      <a:accent4>
        <a:srgbClr val="87892B"/>
      </a:accent4>
      <a:accent5>
        <a:srgbClr val="5DAA46"/>
      </a:accent5>
      <a:accent6>
        <a:srgbClr val="38C97C"/>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主题​​">
  <a:themeElements>
    <a:clrScheme name="">
      <a:dk1>
        <a:srgbClr val="000000"/>
      </a:dk1>
      <a:lt1>
        <a:srgbClr val="FFFFFF"/>
      </a:lt1>
      <a:dk2>
        <a:srgbClr val="EFEAEA"/>
      </a:dk2>
      <a:lt2>
        <a:srgbClr val="FCFBFB"/>
      </a:lt2>
      <a:accent1>
        <a:srgbClr val="C9393A"/>
      </a:accent1>
      <a:accent2>
        <a:srgbClr val="C84D28"/>
      </a:accent2>
      <a:accent3>
        <a:srgbClr val="AE6823"/>
      </a:accent3>
      <a:accent4>
        <a:srgbClr val="87892B"/>
      </a:accent4>
      <a:accent5>
        <a:srgbClr val="5DAA46"/>
      </a:accent5>
      <a:accent6>
        <a:srgbClr val="38C97C"/>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Office 主题​​">
  <a:themeElements>
    <a:clrScheme name="">
      <a:dk1>
        <a:sysClr val="windowText" lastClr="000000"/>
      </a:dk1>
      <a:lt1>
        <a:sysClr val="window" lastClr="FFFFFF"/>
      </a:lt1>
      <a:dk2>
        <a:srgbClr val="F0E9EB"/>
      </a:dk2>
      <a:lt2>
        <a:srgbClr val="FFFFFF"/>
      </a:lt2>
      <a:accent1>
        <a:srgbClr val="CB2844"/>
      </a:accent1>
      <a:accent2>
        <a:srgbClr val="B0304D"/>
      </a:accent2>
      <a:accent3>
        <a:srgbClr val="953856"/>
      </a:accent3>
      <a:accent4>
        <a:srgbClr val="7A415E"/>
      </a:accent4>
      <a:accent5>
        <a:srgbClr val="5F4967"/>
      </a:accent5>
      <a:accent6>
        <a:srgbClr val="445170"/>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5580</Words>
  <Application>WPS 演示</Application>
  <PresentationFormat>宽屏</PresentationFormat>
  <Paragraphs>586</Paragraphs>
  <Slides>23</Slides>
  <Notes>0</Notes>
  <HiddenSlides>0</HiddenSlides>
  <MMClips>0</MMClips>
  <ScaleCrop>false</ScaleCrop>
  <HeadingPairs>
    <vt:vector size="6" baseType="variant">
      <vt:variant>
        <vt:lpstr>已用的字体</vt:lpstr>
      </vt:variant>
      <vt:variant>
        <vt:i4>18</vt:i4>
      </vt:variant>
      <vt:variant>
        <vt:lpstr>主题</vt:lpstr>
      </vt:variant>
      <vt:variant>
        <vt:i4>5</vt:i4>
      </vt:variant>
      <vt:variant>
        <vt:lpstr>幻灯片标题</vt:lpstr>
      </vt:variant>
      <vt:variant>
        <vt:i4>23</vt:i4>
      </vt:variant>
    </vt:vector>
  </HeadingPairs>
  <TitlesOfParts>
    <vt:vector size="46" baseType="lpstr">
      <vt:lpstr>Arial</vt:lpstr>
      <vt:lpstr>宋体</vt:lpstr>
      <vt:lpstr>Wingdings</vt:lpstr>
      <vt:lpstr>Arial Unicode MS</vt:lpstr>
      <vt:lpstr>Calibri</vt:lpstr>
      <vt:lpstr>微软雅黑</vt:lpstr>
      <vt:lpstr>Cambria</vt:lpstr>
      <vt:lpstr>ＭＳ 明朝</vt:lpstr>
      <vt:lpstr>Segoe Print</vt:lpstr>
      <vt:lpstr>汉仪旗黑-85S</vt:lpstr>
      <vt:lpstr>黑体</vt:lpstr>
      <vt:lpstr>汉仪旗黑-85S</vt:lpstr>
      <vt:lpstr>汉仪中黑 简</vt:lpstr>
      <vt:lpstr>汉仪大黑简</vt:lpstr>
      <vt:lpstr>Segoe UI</vt:lpstr>
      <vt:lpstr>MS Gothic</vt:lpstr>
      <vt:lpstr>汉仪雅酷黑 55W</vt:lpstr>
      <vt:lpstr>Calibri Light</vt:lpstr>
      <vt:lpstr>WPS</vt:lpstr>
      <vt:lpstr>2_Office 主题​​</vt:lpstr>
      <vt:lpstr>1_WPS</vt:lpstr>
      <vt:lpstr>1_Office 主题​​</vt:lpstr>
      <vt:lpstr>3_Office 主题​​</vt:lpstr>
      <vt:lpstr>基于大数据的计算机网络信息安全与防护策略</vt:lpstr>
      <vt:lpstr>PowerPoint 演示文稿</vt:lpstr>
      <vt:lpstr>PowerPoint 演示文稿</vt:lpstr>
      <vt:lpstr>1.计算机网络基础知识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总结</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WPS_1637853389</cp:lastModifiedBy>
  <cp:revision>3</cp:revision>
  <dcterms:created xsi:type="dcterms:W3CDTF">2023-08-09T12:44:00Z</dcterms:created>
  <dcterms:modified xsi:type="dcterms:W3CDTF">2024-09-29T08:00:07Z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3B0086CAF875411CACBDA13AB9801EF4_13</vt:lpwstr>
  </property>
  <property fmtid="{D5CDD505-2E9C-101B-9397-08002B2CF9AE}" pid="3" name="KSOProductBuildVer">
    <vt:lpwstr>2052-12.1.0.17857</vt:lpwstr>
  </property>
</Properties>
</file>