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6"/>
  </p:notesMasterIdLst>
  <p:sldIdLst>
    <p:sldId id="259" r:id="rId4"/>
    <p:sldId id="263" r:id="rId5"/>
    <p:sldId id="266" r:id="rId7"/>
    <p:sldId id="267" r:id="rId8"/>
    <p:sldId id="290" r:id="rId9"/>
    <p:sldId id="291" r:id="rId10"/>
    <p:sldId id="292" r:id="rId11"/>
    <p:sldId id="269" r:id="rId12"/>
    <p:sldId id="283" r:id="rId13"/>
    <p:sldId id="273" r:id="rId14"/>
    <p:sldId id="294" r:id="rId15"/>
    <p:sldId id="295" r:id="rId16"/>
    <p:sldId id="274" r:id="rId17"/>
    <p:sldId id="296" r:id="rId18"/>
    <p:sldId id="297" r:id="rId19"/>
    <p:sldId id="275" r:id="rId20"/>
    <p:sldId id="276" r:id="rId21"/>
    <p:sldId id="284" r:id="rId22"/>
    <p:sldId id="298" r:id="rId23"/>
    <p:sldId id="299" r:id="rId24"/>
    <p:sldId id="300" r:id="rId25"/>
    <p:sldId id="301" r:id="rId26"/>
    <p:sldId id="302" r:id="rId27"/>
    <p:sldId id="309"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2"/>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363.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5" Type="http://schemas.microsoft.com/office/2011/relationships/chartColorStyle" Target="colors1.xml"/><Relationship Id="rId4" Type="http://schemas.microsoft.com/office/2011/relationships/chartStyle" Target="style1.xml"/><Relationship Id="rId3" Type="http://schemas.openxmlformats.org/officeDocument/2006/relationships/image" Target="../media/image34.png"/><Relationship Id="rId2" Type="http://schemas.openxmlformats.org/officeDocument/2006/relationships/themeOverride" Target="../theme/themeOverrid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0" vertOverflow="ellipsis" vert="horz" wrap="square" anchor="ctr" anchorCtr="1" forceAA="0"/>
          <a:lstStyle/>
          <a:p>
            <a:pPr defTabSz="914400">
              <a:defRPr lang="zh-CN" sz="1400" b="0" i="0" u="none" strike="noStrike" kern="1200" spc="0" baseline="0">
                <a:solidFill>
                  <a:schemeClr val="tx1"/>
                </a:solidFill>
                <a:latin typeface="+mn-lt"/>
                <a:ea typeface="+mn-ea"/>
                <a:cs typeface="+mn-cs"/>
              </a:defRPr>
            </a:pPr>
            <a:r>
              <a:rPr sz="2000">
                <a:solidFill>
                  <a:schemeClr val="tx1"/>
                </a:solidFill>
                <a:latin typeface="汉仪颜楷简" panose="00020600040101010101" charset="-122"/>
                <a:ea typeface="汉仪颜楷简" panose="00020600040101010101" charset="-122"/>
              </a:rPr>
              <a:t>目标人群对组织科普活动的单位意愿</a:t>
            </a:r>
            <a:endParaRPr sz="2000">
              <a:solidFill>
                <a:schemeClr val="tx1"/>
              </a:solidFill>
              <a:latin typeface="汉仪颜楷简" panose="00020600040101010101" charset="-122"/>
              <a:ea typeface="汉仪颜楷简" panose="00020600040101010101" charset="-122"/>
            </a:endParaRPr>
          </a:p>
        </c:rich>
      </c:tx>
      <c:layout>
        <c:manualLayout>
          <c:xMode val="edge"/>
          <c:yMode val="edge"/>
          <c:x val="0.101411091822068"/>
          <c:y val="0.0391573090039218"/>
        </c:manualLayout>
      </c:layout>
      <c:overlay val="0"/>
      <c:spPr>
        <a:noFill/>
        <a:ln>
          <a:noFill/>
        </a:ln>
        <a:effectLst/>
      </c:spPr>
    </c:title>
    <c:autoTitleDeleted val="0"/>
    <c:view3D>
      <c:rotX val="30"/>
      <c:rotY val="0"/>
      <c:depthPercent val="170"/>
      <c:rAngAx val="0"/>
    </c:view3D>
    <c:floor>
      <c:thickness val="0"/>
    </c:floor>
    <c:sideWall>
      <c:thickness val="0"/>
    </c:sideWall>
    <c:backWall>
      <c:thickness val="0"/>
    </c:backWall>
    <c:plotArea>
      <c:layout>
        <c:manualLayout>
          <c:layoutTarget val="inner"/>
          <c:xMode val="edge"/>
          <c:yMode val="edge"/>
          <c:x val="0.0327528853551933"/>
          <c:y val="0.232216611671836"/>
          <c:w val="0.955180974781132"/>
          <c:h val="0.69018743109151"/>
        </c:manualLayout>
      </c:layout>
      <c:pie3DChart>
        <c:varyColors val="1"/>
        <c:ser>
          <c:idx val="0"/>
          <c:order val="0"/>
          <c:tx>
            <c:strRef>
              <c:f>Sheet1!$B$1</c:f>
              <c:strCache>
                <c:ptCount val="1"/>
                <c:pt idx="0">
                  <c:v>占比</c:v>
                </c:pt>
              </c:strCache>
            </c:strRef>
          </c:tx>
          <c:spPr>
            <a:ln>
              <a:solidFill>
                <a:schemeClr val="bg1"/>
              </a:solidFill>
            </a:ln>
            <a:scene3d>
              <a:camera prst="orthographicFront"/>
              <a:lightRig rig="threePt" dir="t"/>
            </a:scene3d>
            <a:sp3d/>
          </c:spPr>
          <c:explosion val="0"/>
          <c:dPt>
            <c:idx val="0"/>
            <c:bubble3D val="0"/>
            <c:spPr>
              <a:gradFill>
                <a:gsLst>
                  <a:gs pos="100000">
                    <a:schemeClr val="accent1"/>
                  </a:gs>
                  <a:gs pos="0">
                    <a:schemeClr val="accent1">
                      <a:lumMod val="60000"/>
                      <a:lumOff val="40000"/>
                    </a:schemeClr>
                  </a:gs>
                </a:gsLst>
                <a:lin ang="2700000" scaled="0"/>
              </a:gradFill>
              <a:ln w="25400">
                <a:solidFill>
                  <a:schemeClr val="bg1"/>
                </a:solidFill>
              </a:ln>
              <a:effectLst/>
              <a:scene3d>
                <a:camera prst="orthographicFront"/>
                <a:lightRig rig="threePt" dir="t"/>
              </a:scene3d>
              <a:sp3d/>
            </c:spPr>
          </c:dPt>
          <c:dPt>
            <c:idx val="1"/>
            <c:bubble3D val="0"/>
            <c:spPr>
              <a:gradFill>
                <a:gsLst>
                  <a:gs pos="94000">
                    <a:schemeClr val="accent2"/>
                  </a:gs>
                  <a:gs pos="0">
                    <a:schemeClr val="accent2">
                      <a:lumMod val="60000"/>
                      <a:lumOff val="40000"/>
                    </a:schemeClr>
                  </a:gs>
                </a:gsLst>
                <a:lin ang="2700000" scaled="0"/>
              </a:gradFill>
              <a:ln w="25400">
                <a:solidFill>
                  <a:schemeClr val="bg1"/>
                </a:solidFill>
              </a:ln>
              <a:effectLst/>
              <a:scene3d>
                <a:camera prst="orthographicFront"/>
                <a:lightRig rig="threePt" dir="t"/>
              </a:scene3d>
              <a:sp3d/>
            </c:spPr>
          </c:dPt>
          <c:dPt>
            <c:idx val="2"/>
            <c:bubble3D val="0"/>
            <c:spPr>
              <a:gradFill>
                <a:gsLst>
                  <a:gs pos="94000">
                    <a:schemeClr val="accent3"/>
                  </a:gs>
                  <a:gs pos="0">
                    <a:schemeClr val="accent3">
                      <a:lumMod val="60000"/>
                      <a:lumOff val="40000"/>
                    </a:schemeClr>
                  </a:gs>
                </a:gsLst>
                <a:lin ang="2700000" scaled="0"/>
              </a:gradFill>
              <a:ln w="25400">
                <a:solidFill>
                  <a:schemeClr val="bg1"/>
                </a:solidFill>
              </a:ln>
              <a:effectLst/>
              <a:scene3d>
                <a:camera prst="orthographicFront"/>
                <a:lightRig rig="threePt" dir="t"/>
              </a:scene3d>
              <a:sp3d/>
            </c:spPr>
          </c:dPt>
          <c:dPt>
            <c:idx val="3"/>
            <c:bubble3D val="0"/>
            <c:spPr>
              <a:gradFill>
                <a:gsLst>
                  <a:gs pos="94000">
                    <a:schemeClr val="accent4"/>
                  </a:gs>
                  <a:gs pos="0">
                    <a:schemeClr val="accent4">
                      <a:lumMod val="60000"/>
                      <a:lumOff val="40000"/>
                    </a:schemeClr>
                  </a:gs>
                </a:gsLst>
                <a:lin ang="2700000" scaled="0"/>
              </a:gradFill>
              <a:ln w="25400">
                <a:solidFill>
                  <a:schemeClr val="bg1"/>
                </a:solidFill>
              </a:ln>
              <a:effectLst/>
              <a:scene3d>
                <a:camera prst="orthographicFront"/>
                <a:lightRig rig="threePt" dir="t"/>
              </a:scene3d>
              <a:sp3d/>
            </c:spPr>
          </c:dPt>
          <c:dPt>
            <c:idx val="4"/>
            <c:bubble3D val="0"/>
            <c:spPr>
              <a:gradFill>
                <a:gsLst>
                  <a:gs pos="69000">
                    <a:schemeClr val="accent5"/>
                  </a:gs>
                  <a:gs pos="0">
                    <a:schemeClr val="accent5">
                      <a:lumMod val="60000"/>
                      <a:lumOff val="40000"/>
                    </a:schemeClr>
                  </a:gs>
                </a:gsLst>
                <a:lin ang="2700000" scaled="0"/>
              </a:gradFill>
              <a:ln>
                <a:solidFill>
                  <a:schemeClr val="bg1"/>
                </a:solidFill>
              </a:ln>
              <a:scene3d>
                <a:camera prst="orthographicFront"/>
                <a:lightRig rig="threePt" dir="t"/>
              </a:scene3d>
              <a:sp3d/>
            </c:spPr>
          </c:dPt>
          <c:dLbls>
            <c:dLbl>
              <c:idx val="0"/>
              <c:layout/>
              <c:tx>
                <c:rich>
                  <a:bodyPr rot="0" spcFirstLastPara="0" vertOverflow="ellipsis" vert="horz" wrap="square" lIns="38100" tIns="19050" rIns="38100" bIns="19050" anchor="ctr" anchorCtr="1" forceAA="0"/>
                  <a:lstStyle/>
                  <a:p>
                    <a:pPr defTabSz="914400">
                      <a:defRPr lang="zh-CN" sz="1000" b="1" i="0" u="none" strike="noStrike" kern="1200" baseline="0">
                        <a:solidFill>
                          <a:schemeClr val="tx1"/>
                        </a:solidFill>
                        <a:effectLst>
                          <a:outerShdw blurRad="50800" dist="38100" dir="2700000" algn="tl" rotWithShape="0">
                            <a:schemeClr val="accent1">
                              <a:lumMod val="50000"/>
                              <a:alpha val="40000"/>
                            </a:schemeClr>
                          </a:outerShdw>
                        </a:effectLst>
                        <a:latin typeface="+mn-lt"/>
                        <a:ea typeface="+mn-ea"/>
                        <a:cs typeface="+mn-cs"/>
                      </a:defRPr>
                    </a:pPr>
                    <a:r>
                      <a:rPr>
                        <a:solidFill>
                          <a:schemeClr val="tx1"/>
                        </a:solidFill>
                      </a:rPr>
                      <a:t>学校</a:t>
                    </a:r>
                    <a:endParaRPr>
                      <a:solidFill>
                        <a:schemeClr val="tx1"/>
                      </a:solidFill>
                    </a:endParaRPr>
                  </a:p>
                </c:rich>
              </c:tx>
              <c:dLblPos val="ctr"/>
              <c:showLegendKey val="0"/>
              <c:showVal val="0"/>
              <c:showCatName val="0"/>
              <c:showSerName val="0"/>
              <c:showPercent val="1"/>
              <c:showBubbleSize val="0"/>
              <c:extLst>
                <c:ext xmlns:c15="http://schemas.microsoft.com/office/drawing/2012/chart" uri="{CE6537A1-D6FC-4f65-9D91-7224C49458BB}"/>
              </c:extLst>
            </c:dLbl>
            <c:dLbl>
              <c:idx val="1"/>
              <c:layout>
                <c:manualLayout>
                  <c:x val="0.118791474826851"/>
                  <c:y val="-0.181045032662324"/>
                </c:manualLayout>
              </c:layout>
              <c:tx>
                <c:rich>
                  <a:bodyPr rot="0" spcFirstLastPara="0" vertOverflow="ellipsis" vert="horz" wrap="square" lIns="38100" tIns="19050" rIns="38100" bIns="19050" anchor="ctr" anchorCtr="1" forceAA="0"/>
                  <a:lstStyle/>
                  <a:p>
                    <a:pPr defTabSz="914400">
                      <a:defRPr lang="zh-CN" sz="1000" b="1" i="0" u="none" strike="noStrike" kern="1200" baseline="0">
                        <a:solidFill>
                          <a:schemeClr val="tx1"/>
                        </a:solidFill>
                        <a:effectLst>
                          <a:outerShdw blurRad="50800" dist="38100" dir="2700000" algn="tl" rotWithShape="0">
                            <a:schemeClr val="accent2">
                              <a:lumMod val="50000"/>
                              <a:alpha val="40000"/>
                            </a:schemeClr>
                          </a:outerShdw>
                        </a:effectLst>
                        <a:latin typeface="+mn-lt"/>
                        <a:ea typeface="+mn-ea"/>
                        <a:cs typeface="+mn-cs"/>
                      </a:defRPr>
                    </a:pPr>
                    <a:r>
                      <a:rPr>
                        <a:solidFill>
                          <a:schemeClr val="tx1"/>
                        </a:solidFill>
                      </a:rPr>
                      <a:t>社会组织</a:t>
                    </a:r>
                    <a:endParaRPr>
                      <a:solidFill>
                        <a:schemeClr val="tx1"/>
                      </a:solidFill>
                    </a:endParaRPr>
                  </a:p>
                </c:rich>
              </c:tx>
              <c:numFmt formatCode="General" sourceLinked="1"/>
              <c:spPr>
                <a:noFill/>
                <a:ln>
                  <a:noFill/>
                </a:ln>
                <a:effectLst/>
              </c:spPr>
              <c:txPr>
                <a:bodyPr rot="0" spcFirstLastPara="0" vertOverflow="ellipsis" vert="horz" wrap="square" lIns="38100" tIns="19050" rIns="38100" bIns="19050" anchor="ctr" anchorCtr="1" forceAA="0"/>
                <a:lstStyle/>
                <a:p>
                  <a:pPr>
                    <a:defRPr lang="zh-CN" sz="1000" b="1" i="0" u="none" strike="noStrike" kern="1200" baseline="0">
                      <a:solidFill>
                        <a:schemeClr val="tx1"/>
                      </a:solidFill>
                      <a:effectLst>
                        <a:outerShdw blurRad="50800" dist="38100" dir="2700000" algn="tl" rotWithShape="0">
                          <a:schemeClr val="accent2">
                            <a:lumMod val="50000"/>
                            <a:alpha val="40000"/>
                          </a:schemeClr>
                        </a:outerShdw>
                      </a:effectLst>
                      <a:latin typeface="+mn-lt"/>
                      <a:ea typeface="+mn-ea"/>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manualLayout>
                      <c:w val="0.248457142857143"/>
                      <c:h val="0.128163828808099"/>
                    </c:manualLayout>
                  </c15:layout>
                </c:ext>
              </c:extLst>
            </c:dLbl>
            <c:dLbl>
              <c:idx val="2"/>
              <c:layout>
                <c:manualLayout>
                  <c:x val="0.0726296981491838"/>
                  <c:y val="0.0619768589919867"/>
                </c:manualLayout>
              </c:layout>
              <c:tx>
                <c:rich>
                  <a:bodyPr rot="0" spcFirstLastPara="0" vertOverflow="ellipsis" vert="horz" wrap="square" lIns="38100" tIns="19050" rIns="38100" bIns="19050" anchor="ctr" anchorCtr="1" forceAA="0"/>
                  <a:lstStyle/>
                  <a:p>
                    <a:pPr defTabSz="914400">
                      <a:defRPr lang="zh-CN" sz="1000" b="1" i="0" u="none" strike="noStrike" kern="1200" baseline="0">
                        <a:solidFill>
                          <a:schemeClr val="tx1"/>
                        </a:solidFill>
                        <a:effectLst>
                          <a:outerShdw blurRad="50800" dist="38100" dir="2700000" algn="tl" rotWithShape="0">
                            <a:schemeClr val="accent3">
                              <a:lumMod val="50000"/>
                              <a:alpha val="40000"/>
                            </a:schemeClr>
                          </a:outerShdw>
                        </a:effectLst>
                        <a:latin typeface="+mn-lt"/>
                        <a:ea typeface="+mn-ea"/>
                        <a:cs typeface="+mn-cs"/>
                      </a:defRPr>
                    </a:pPr>
                    <a:r>
                      <a:rPr>
                        <a:solidFill>
                          <a:schemeClr val="tx1"/>
                        </a:solidFill>
                      </a:rPr>
                      <a:t>政府部门</a:t>
                    </a:r>
                    <a:endParaRPr>
                      <a:solidFill>
                        <a:schemeClr val="tx1"/>
                      </a:solidFill>
                    </a:endParaRPr>
                  </a:p>
                </c:rich>
              </c:tx>
              <c:numFmt formatCode="General" sourceLinked="1"/>
              <c:spPr>
                <a:noFill/>
                <a:ln>
                  <a:noFill/>
                </a:ln>
                <a:effectLst/>
              </c:spPr>
              <c:txPr>
                <a:bodyPr rot="0" spcFirstLastPara="0" vertOverflow="ellipsis" vert="horz" wrap="square" lIns="38100" tIns="19050" rIns="38100" bIns="19050" anchor="ctr" anchorCtr="1" forceAA="0"/>
                <a:lstStyle/>
                <a:p>
                  <a:pPr>
                    <a:defRPr lang="zh-CN" sz="1000" b="1" i="0" u="none" strike="noStrike" kern="1200" baseline="0">
                      <a:solidFill>
                        <a:schemeClr val="tx1"/>
                      </a:solidFill>
                      <a:effectLst>
                        <a:outerShdw blurRad="50800" dist="38100" dir="2700000" algn="tl" rotWithShape="0">
                          <a:schemeClr val="accent3">
                            <a:lumMod val="50000"/>
                            <a:alpha val="40000"/>
                          </a:schemeClr>
                        </a:outerShdw>
                      </a:effectLst>
                      <a:latin typeface="+mn-lt"/>
                      <a:ea typeface="+mn-ea"/>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manualLayout>
                      <c:w val="0.262628571428571"/>
                      <c:h val="0.128163828808099"/>
                    </c:manualLayout>
                  </c15:layout>
                </c:ext>
              </c:extLst>
            </c:dLbl>
            <c:dLbl>
              <c:idx val="3"/>
              <c:layout>
                <c:manualLayout>
                  <c:x val="-0.130927283373062"/>
                  <c:y val="-0.0266703926844133"/>
                </c:manualLayout>
              </c:layout>
              <c:tx>
                <c:rich>
                  <a:bodyPr rot="0" spcFirstLastPara="0" vertOverflow="ellipsis" vert="horz" wrap="square" lIns="38100" tIns="19050" rIns="38100" bIns="19050" anchor="ctr" anchorCtr="1" forceAA="0"/>
                  <a:lstStyle/>
                  <a:p>
                    <a:pPr defTabSz="914400">
                      <a:defRPr lang="zh-CN" sz="1000" b="1" i="0" u="none" strike="noStrike" kern="1200" baseline="0">
                        <a:solidFill>
                          <a:schemeClr val="tx1"/>
                        </a:solidFill>
                        <a:effectLst>
                          <a:outerShdw blurRad="50800" dist="38100" dir="2700000" algn="tl" rotWithShape="0">
                            <a:schemeClr val="accent4">
                              <a:lumMod val="50000"/>
                              <a:alpha val="40000"/>
                            </a:schemeClr>
                          </a:outerShdw>
                        </a:effectLst>
                        <a:latin typeface="+mn-lt"/>
                        <a:ea typeface="+mn-ea"/>
                        <a:cs typeface="+mn-cs"/>
                      </a:defRPr>
                    </a:pPr>
                    <a:r>
                      <a:rPr>
                        <a:solidFill>
                          <a:schemeClr val="tx1"/>
                        </a:solidFill>
                      </a:rPr>
                      <a:t>科研机构</a:t>
                    </a:r>
                    <a:endParaRPr>
                      <a:solidFill>
                        <a:schemeClr val="tx1"/>
                      </a:solidFill>
                    </a:endParaRPr>
                  </a:p>
                </c:rich>
              </c:tx>
              <c:numFmt formatCode="General" sourceLinked="1"/>
              <c:spPr>
                <a:noFill/>
                <a:ln>
                  <a:noFill/>
                </a:ln>
                <a:effectLst/>
              </c:spPr>
              <c:txPr>
                <a:bodyPr rot="0" spcFirstLastPara="0" vertOverflow="ellipsis" vert="horz" wrap="square" lIns="38100" tIns="19050" rIns="38100" bIns="19050" anchor="ctr" anchorCtr="1" forceAA="0"/>
                <a:lstStyle/>
                <a:p>
                  <a:pPr>
                    <a:defRPr lang="zh-CN" sz="1000" b="1" i="0" u="none" strike="noStrike" kern="1200" baseline="0">
                      <a:solidFill>
                        <a:schemeClr val="tx1"/>
                      </a:solidFill>
                      <a:effectLst>
                        <a:outerShdw blurRad="50800" dist="38100" dir="2700000" algn="tl" rotWithShape="0">
                          <a:schemeClr val="accent4">
                            <a:lumMod val="50000"/>
                            <a:alpha val="40000"/>
                          </a:schemeClr>
                        </a:outerShdw>
                      </a:effectLst>
                      <a:latin typeface="+mn-lt"/>
                      <a:ea typeface="+mn-ea"/>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manualLayout>
                      <c:w val="0.279771428571429"/>
                      <c:h val="0.0844454670961804"/>
                    </c:manualLayout>
                  </c15:layout>
                </c:ext>
              </c:extLst>
            </c:dLbl>
            <c:dLbl>
              <c:idx val="4"/>
              <c:layout>
                <c:manualLayout>
                  <c:x val="0.181588152528696"/>
                  <c:y val="-0.0200017761907741"/>
                </c:manualLayout>
              </c:layout>
              <c:tx>
                <c:rich>
                  <a:bodyPr rot="0" spcFirstLastPara="0" vertOverflow="ellipsis" vert="horz" wrap="square" lIns="38100" tIns="19050" rIns="38100" bIns="19050" anchor="ctr" anchorCtr="1" forceAA="0"/>
                  <a:lstStyle/>
                  <a:p>
                    <a:pPr defTabSz="914400">
                      <a:defRPr lang="zh-CN" sz="1000" b="1" i="0" u="none" strike="noStrike" kern="1200" baseline="0">
                        <a:solidFill>
                          <a:schemeClr val="tx1"/>
                        </a:solidFill>
                        <a:effectLst>
                          <a:outerShdw blurRad="50800" dist="38100" dir="2700000" algn="tl" rotWithShape="0">
                            <a:schemeClr val="accent5">
                              <a:lumMod val="50000"/>
                              <a:alpha val="40000"/>
                            </a:schemeClr>
                          </a:outerShdw>
                        </a:effectLst>
                        <a:latin typeface="+mn-lt"/>
                        <a:ea typeface="+mn-ea"/>
                        <a:cs typeface="+mn-cs"/>
                      </a:defRPr>
                    </a:pPr>
                    <a:r>
                      <a:rPr>
                        <a:solidFill>
                          <a:schemeClr val="tx1"/>
                        </a:solidFill>
                      </a:rPr>
                      <a:t>其他</a:t>
                    </a:r>
                    <a:endParaRPr>
                      <a:solidFill>
                        <a:schemeClr val="tx1"/>
                      </a:solidFill>
                    </a:endParaRPr>
                  </a:p>
                </c:rich>
              </c:tx>
              <c:numFmt formatCode="General" sourceLinked="1"/>
              <c:spPr>
                <a:noFill/>
                <a:ln>
                  <a:noFill/>
                </a:ln>
                <a:effectLst/>
              </c:spPr>
              <c:txPr>
                <a:bodyPr rot="0" spcFirstLastPara="0" vertOverflow="ellipsis" vert="horz" wrap="square" lIns="38100" tIns="19050" rIns="38100" bIns="19050" anchor="ctr" anchorCtr="1" forceAA="0"/>
                <a:lstStyle/>
                <a:p>
                  <a:pPr>
                    <a:defRPr lang="zh-CN" sz="1000" b="1" i="0" u="none" strike="noStrike" kern="1200" baseline="0">
                      <a:solidFill>
                        <a:schemeClr val="tx1"/>
                      </a:solidFill>
                      <a:effectLst>
                        <a:outerShdw blurRad="50800" dist="38100" dir="2700000" algn="tl" rotWithShape="0">
                          <a:schemeClr val="accent5">
                            <a:lumMod val="50000"/>
                            <a:alpha val="40000"/>
                          </a:schemeClr>
                        </a:outerShdw>
                      </a:effectLst>
                      <a:latin typeface="+mn-lt"/>
                      <a:ea typeface="+mn-ea"/>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numFmt formatCode="General" sourceLinked="1"/>
            <c:spPr>
              <a:noFill/>
              <a:ln>
                <a:noFill/>
              </a:ln>
              <a:effectLst/>
            </c:spPr>
            <c:txPr>
              <a:bodyPr rot="0" spcFirstLastPara="0" vertOverflow="ellipsis" vert="horz" wrap="square" lIns="38100" tIns="19050" rIns="38100" bIns="19050" anchor="ctr" anchorCtr="1" forceAA="0"/>
              <a:lstStyle/>
              <a:p>
                <a:pPr>
                  <a:defRPr lang="zh-CN" sz="1000" b="1" i="0" u="none" strike="noStrike" kern="1200" baseline="0">
                    <a:solidFill>
                      <a:schemeClr val="tx1"/>
                    </a:solidFill>
                    <a:effectLst>
                      <a:outerShdw blurRad="50800" dist="38100" dir="2700000" algn="tl" rotWithShape="0">
                        <a:schemeClr val="accent1">
                          <a:lumMod val="50000"/>
                          <a:alpha val="40000"/>
                        </a:schemeClr>
                      </a:outerShdw>
                    </a:effectLst>
                    <a:latin typeface="+mn-lt"/>
                    <a:ea typeface="+mn-ea"/>
                    <a:cs typeface="+mn-cs"/>
                  </a:defRPr>
                </a:pPr>
              </a:p>
            </c:txPr>
            <c:dLblPos val="ctr"/>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Sheet1!$A$2:$A$6</c:f>
              <c:strCache>
                <c:ptCount val="5"/>
                <c:pt idx="0">
                  <c:v>学校</c:v>
                </c:pt>
                <c:pt idx="1">
                  <c:v>社会组织</c:v>
                </c:pt>
                <c:pt idx="2">
                  <c:v>政府部门</c:v>
                </c:pt>
                <c:pt idx="3">
                  <c:v>科研机构</c:v>
                </c:pt>
                <c:pt idx="4">
                  <c:v>其他</c:v>
                </c:pt>
              </c:strCache>
            </c:strRef>
          </c:cat>
          <c:val>
            <c:numRef>
              <c:f>Sheet1!$B$2:$B$6</c:f>
              <c:numCache>
                <c:formatCode>General</c:formatCode>
                <c:ptCount val="5"/>
                <c:pt idx="0">
                  <c:v>58.27</c:v>
                </c:pt>
                <c:pt idx="1">
                  <c:v>25.94</c:v>
                </c:pt>
                <c:pt idx="2">
                  <c:v>10.67</c:v>
                </c:pt>
                <c:pt idx="3">
                  <c:v>3.18</c:v>
                </c:pt>
                <c:pt idx="4">
                  <c:v>1.94</c:v>
                </c:pt>
              </c:numCache>
            </c:numRef>
          </c:val>
        </c:ser>
        <c:dLbls>
          <c:showLegendKey val="0"/>
          <c:showVal val="0"/>
          <c:showCatName val="0"/>
          <c:showSerName val="0"/>
          <c:showPercent val="1"/>
          <c:showBubbleSize val="0"/>
        </c:dLbls>
      </c:pie3DChart>
      <c:spPr>
        <a:noFill/>
        <a:ln>
          <a:noFill/>
        </a:ln>
        <a:effectLst/>
      </c:spPr>
    </c:plotArea>
    <c:plotVisOnly val="1"/>
    <c:dispBlanksAs val="gap"/>
    <c:showDLblsOverMax val="0"/>
  </c:chart>
  <c:spPr>
    <a:pattFill prst="dotGrid">
      <a:fgClr>
        <a:schemeClr val="bg1">
          <a:lumMod val="95000"/>
        </a:schemeClr>
      </a:fgClr>
      <a:bgClr>
        <a:schemeClr val="bg1"/>
      </a:bgClr>
    </a:pattFill>
    <a:ln w="9525" cap="flat" cmpd="sng" algn="ctr">
      <a:solidFill>
        <a:schemeClr val="tx1">
          <a:lumMod val="15000"/>
          <a:lumOff val="85000"/>
        </a:schemeClr>
      </a:solidFill>
      <a:prstDash val="solid"/>
      <a:round/>
    </a:ln>
    <a:effectLst/>
  </c:spPr>
  <c:txPr>
    <a:bodyPr/>
    <a:lstStyle/>
    <a:p>
      <a:pPr>
        <a:defRPr lang="zh-CN">
          <a:solidFill>
            <a:schemeClr val="tx1"/>
          </a:solidFill>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0" vertOverflow="ellipsis" vert="horz" wrap="square" anchor="ctr" anchorCtr="1" forceAA="0"/>
          <a:lstStyle/>
          <a:p>
            <a:pPr defTabSz="914400">
              <a:defRPr lang="zh-CN" sz="2000" b="0" i="0" u="none" strike="noStrike" kern="1200" spc="0" baseline="0">
                <a:solidFill>
                  <a:schemeClr val="bg2">
                    <a:lumMod val="25000"/>
                  </a:schemeClr>
                </a:solidFill>
                <a:latin typeface="汉仪颜楷简" panose="00020600040101010101" charset="-122"/>
                <a:ea typeface="汉仪颜楷简" panose="00020600040101010101" charset="-122"/>
                <a:cs typeface="汉仪颜楷简" panose="00020600040101010101" charset="-122"/>
                <a:sym typeface="汉仪颜楷简" panose="00020600040101010101" charset="-122"/>
              </a:defRPr>
            </a:pPr>
            <a:r>
              <a:rPr sz="2000">
                <a:latin typeface="汉仪颜楷简" panose="00020600040101010101" charset="-122"/>
                <a:ea typeface="汉仪颜楷简" panose="00020600040101010101" charset="-122"/>
                <a:cs typeface="汉仪颜楷简" panose="00020600040101010101" charset="-122"/>
                <a:sym typeface="汉仪颜楷简" panose="00020600040101010101" charset="-122"/>
              </a:rPr>
              <a:t>科普活动应举办的场所调查</a:t>
            </a:r>
            <a:endParaRPr sz="2000">
              <a:latin typeface="汉仪颜楷简" panose="00020600040101010101" charset="-122"/>
              <a:ea typeface="汉仪颜楷简" panose="00020600040101010101" charset="-122"/>
              <a:cs typeface="汉仪颜楷简" panose="00020600040101010101" charset="-122"/>
              <a:sym typeface="汉仪颜楷简" panose="00020600040101010101" charset="-122"/>
            </a:endParaRPr>
          </a:p>
        </c:rich>
      </c:tx>
      <c:layout>
        <c:manualLayout>
          <c:xMode val="edge"/>
          <c:yMode val="edge"/>
          <c:x val="0.169984866493901"/>
          <c:y val="0.0456071649401207"/>
        </c:manualLayout>
      </c:layout>
      <c:overlay val="0"/>
      <c:spPr>
        <a:noFill/>
        <a:ln>
          <a:noFill/>
        </a:ln>
        <a:effectLst/>
      </c:spPr>
    </c:title>
    <c:autoTitleDeleted val="0"/>
    <c:plotArea>
      <c:layout>
        <c:manualLayout>
          <c:layoutTarget val="inner"/>
          <c:xMode val="edge"/>
          <c:yMode val="edge"/>
          <c:x val="0.0845699540020583"/>
          <c:y val="0.217100541579315"/>
          <c:w val="0.854361111111111"/>
          <c:h val="0.675578703703704"/>
        </c:manualLayout>
      </c:layout>
      <c:barChart>
        <c:barDir val="col"/>
        <c:grouping val="clustered"/>
        <c:varyColors val="0"/>
        <c:ser>
          <c:idx val="0"/>
          <c:order val="0"/>
          <c:tx>
            <c:strRef>
              <c:f>Sheet1!$B$1</c:f>
              <c:strCache>
                <c:ptCount val="1"/>
                <c:pt idx="0">
                  <c:v>销售额</c:v>
                </c:pt>
              </c:strCache>
            </c:strRef>
          </c:tx>
          <c:spPr>
            <a:blipFill rotWithShape="1">
              <a:blip xmlns:r="http://schemas.openxmlformats.org/officeDocument/2006/relationships" r:embed="rId3"/>
              <a:stretch>
                <a:fillRect/>
              </a:stretch>
            </a:blipFill>
            <a:ln>
              <a:noFill/>
            </a:ln>
            <a:effectLst/>
          </c:spPr>
          <c:invertIfNegative val="0"/>
          <c:dLbls>
            <c:dLbl>
              <c:idx val="4"/>
              <c:layout/>
              <c:numFmt formatCode="General" sourceLinked="1"/>
              <c:spPr>
                <a:noFill/>
                <a:ln>
                  <a:noFill/>
                </a:ln>
                <a:effectLst/>
              </c:spPr>
              <c:txPr>
                <a:bodyPr rot="0" spcFirstLastPara="0" vertOverflow="ellipsis" vert="horz" wrap="square" lIns="38100" tIns="19050" rIns="38100" bIns="19050" anchor="ctr" anchorCtr="1" forceAA="0"/>
                <a:lstStyle/>
                <a:p>
                  <a:pPr>
                    <a:defRPr lang="zh-CN" sz="900" b="1" i="0" u="none" strike="noStrike" kern="1200" baseline="0">
                      <a:solidFill>
                        <a:srgbClr val="0E98A6"/>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extLst>
                <c:ext xmlns:c15="http://schemas.microsoft.com/office/drawing/2012/chart" uri="{CE6537A1-D6FC-4f65-9D91-7224C49458BB}"/>
              </c:extLst>
            </c:dLbl>
            <c:dLbl>
              <c:idx val="5"/>
              <c:layout/>
              <c:numFmt formatCode="General" sourceLinked="1"/>
              <c:spPr>
                <a:noFill/>
                <a:ln>
                  <a:noFill/>
                </a:ln>
                <a:effectLst/>
              </c:spPr>
              <c:txPr>
                <a:bodyPr rot="0" spcFirstLastPara="0" vertOverflow="ellipsis" vert="horz" wrap="square" lIns="38100" tIns="19050" rIns="38100" bIns="19050" anchor="ctr" anchorCtr="1" forceAA="0"/>
                <a:lstStyle/>
                <a:p>
                  <a:pPr>
                    <a:defRPr lang="zh-CN" sz="900" b="1" i="0" u="none" strike="noStrike" kern="1200" baseline="0">
                      <a:solidFill>
                        <a:srgbClr val="0E98A6"/>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extLst>
                <c:ext xmlns:c15="http://schemas.microsoft.com/office/drawing/2012/chart" uri="{CE6537A1-D6FC-4f65-9D91-7224C49458BB}"/>
              </c:extLst>
            </c:dLbl>
            <c:numFmt formatCode="General" sourceLinked="1"/>
            <c:spPr>
              <a:noFill/>
              <a:ln>
                <a:noFill/>
              </a:ln>
              <a:effectLst/>
            </c:spPr>
            <c:txPr>
              <a:bodyPr rot="0" spcFirstLastPara="0" vertOverflow="ellipsis" vert="horz" wrap="square" lIns="38100" tIns="19050" rIns="38100" bIns="19050" anchor="ctr" anchorCtr="1" forceAA="0"/>
              <a:lstStyle/>
              <a:p>
                <a:pPr>
                  <a:defRPr lang="zh-CN" sz="900" b="1" i="0" u="none" strike="noStrike" kern="1200" baseline="0">
                    <a:solidFill>
                      <a:srgbClr val="0E98A6"/>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学校</c:v>
                </c:pt>
                <c:pt idx="1">
                  <c:v>社区</c:v>
                </c:pt>
                <c:pt idx="2">
                  <c:v>博物馆</c:v>
                </c:pt>
                <c:pt idx="3">
                  <c:v>科技馆</c:v>
                </c:pt>
                <c:pt idx="4">
                  <c:v>图书馆</c:v>
                </c:pt>
                <c:pt idx="5">
                  <c:v>其他</c:v>
                </c:pt>
              </c:strCache>
            </c:strRef>
          </c:cat>
          <c:val>
            <c:numRef>
              <c:f>Sheet1!$B$2:$B$7</c:f>
              <c:numCache>
                <c:formatCode>General</c:formatCode>
                <c:ptCount val="6"/>
                <c:pt idx="0">
                  <c:v>458</c:v>
                </c:pt>
                <c:pt idx="1">
                  <c:v>426</c:v>
                </c:pt>
                <c:pt idx="2">
                  <c:v>265</c:v>
                </c:pt>
                <c:pt idx="3">
                  <c:v>310</c:v>
                </c:pt>
                <c:pt idx="4">
                  <c:v>246</c:v>
                </c:pt>
                <c:pt idx="5">
                  <c:v>59</c:v>
                </c:pt>
              </c:numCache>
            </c:numRef>
          </c:val>
        </c:ser>
        <c:dLbls>
          <c:showLegendKey val="0"/>
          <c:showVal val="1"/>
          <c:showCatName val="0"/>
          <c:showSerName val="0"/>
          <c:showPercent val="0"/>
          <c:showBubbleSize val="0"/>
        </c:dLbls>
        <c:gapWidth val="110"/>
        <c:overlap val="2"/>
        <c:axId val="431936919"/>
        <c:axId val="257333718"/>
      </c:barChart>
      <c:catAx>
        <c:axId val="431936919"/>
        <c:scaling>
          <c:orientation val="minMax"/>
        </c:scaling>
        <c:delete val="0"/>
        <c:axPos val="b"/>
        <c:numFmt formatCode="General" sourceLinked="1"/>
        <c:majorTickMark val="out"/>
        <c:minorTickMark val="none"/>
        <c:tickLblPos val="nextTo"/>
        <c:spPr>
          <a:noFill/>
          <a:ln w="3175" cap="flat" cmpd="sng" algn="ctr">
            <a:noFill/>
            <a:round/>
          </a:ln>
          <a:effectLst/>
        </c:spPr>
        <c:txPr>
          <a:bodyPr rot="-60000000" spcFirstLastPara="0" vertOverflow="ellipsis" vert="horz" wrap="square" anchor="ctr" anchorCtr="1" forceAA="0"/>
          <a:lstStyle/>
          <a:p>
            <a:pPr>
              <a:defRPr lang="zh-CN" sz="900" b="0" i="0" u="none" strike="noStrike" kern="1200" baseline="0">
                <a:solidFill>
                  <a:schemeClr val="bg2">
                    <a:lumMod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257333718"/>
        <c:crosses val="autoZero"/>
        <c:auto val="1"/>
        <c:lblAlgn val="ctr"/>
        <c:lblOffset val="100"/>
        <c:noMultiLvlLbl val="0"/>
      </c:catAx>
      <c:valAx>
        <c:axId val="257333718"/>
        <c:scaling>
          <c:orientation val="minMax"/>
        </c:scaling>
        <c:delete val="0"/>
        <c:axPos val="l"/>
        <c:majorGridlines>
          <c:spPr>
            <a:ln w="3175" cap="flat" cmpd="sng" algn="ctr">
              <a:solidFill>
                <a:schemeClr val="accent1">
                  <a:lumMod val="20000"/>
                  <a:lumOff val="80000"/>
                  <a:alpha val="40000"/>
                </a:schemeClr>
              </a:solidFill>
              <a:prstDash val="sysDash"/>
              <a:round/>
            </a:ln>
            <a:effectLst/>
          </c:spPr>
        </c:majorGridlines>
        <c:numFmt formatCode="General" sourceLinked="1"/>
        <c:majorTickMark val="out"/>
        <c:minorTickMark val="none"/>
        <c:tickLblPos val="nextTo"/>
        <c:spPr>
          <a:noFill/>
          <a:ln w="3175">
            <a:solidFill>
              <a:schemeClr val="accent5">
                <a:lumMod val="20000"/>
                <a:lumOff val="80000"/>
              </a:schemeClr>
            </a:solidFill>
          </a:ln>
          <a:effectLst/>
        </c:spPr>
        <c:txPr>
          <a:bodyPr rot="-60000000" spcFirstLastPara="0" vertOverflow="ellipsis" vert="horz" wrap="square" anchor="ctr" anchorCtr="1" forceAA="0"/>
          <a:lstStyle/>
          <a:p>
            <a:pPr>
              <a:defRPr lang="zh-CN" sz="900" b="0" i="0" u="none" strike="noStrike" kern="1200" baseline="0">
                <a:solidFill>
                  <a:schemeClr val="bg2">
                    <a:lumMod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431936919"/>
        <c:crosses val="autoZero"/>
        <c:crossBetween val="between"/>
      </c:valAx>
      <c:spPr>
        <a:noFill/>
        <a:ln>
          <a:noFill/>
        </a:ln>
        <a:effectLst/>
      </c:spPr>
    </c:plotArea>
    <c:plotVisOnly val="1"/>
    <c:dispBlanksAs val="gap"/>
    <c:showDLblsOverMax val="0"/>
  </c:chart>
  <c:spPr>
    <a:solidFill>
      <a:srgbClr val="FFFFFF"/>
    </a:solidFill>
    <a:ln w="9525" cap="flat" cmpd="sng" algn="ctr">
      <a:solidFill>
        <a:schemeClr val="bg1">
          <a:lumMod val="85000"/>
        </a:schemeClr>
      </a:solidFill>
      <a:round/>
    </a:ln>
    <a:effectLst>
      <a:outerShdw blurRad="63500" dist="37357" dir="2700000" sx="0" sy="0" rotWithShape="0">
        <a:scrgbClr r="0" g="0" b="0"/>
      </a:outerShdw>
    </a:effectLst>
  </c:spPr>
  <c:txPr>
    <a:bodyPr/>
    <a:lstStyle/>
    <a:p>
      <a:pPr>
        <a:defRPr lang="zh-CN">
          <a:solidFill>
            <a:schemeClr val="bg2">
              <a:lumMod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277523-1FE8-4255-83E7-236EE94EF1E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image" Target="../media/image6.png"/><Relationship Id="rId6" Type="http://schemas.openxmlformats.org/officeDocument/2006/relationships/tags" Target="../tags/tag77.xml"/><Relationship Id="rId5" Type="http://schemas.openxmlformats.org/officeDocument/2006/relationships/image" Target="../media/image5.png"/><Relationship Id="rId4" Type="http://schemas.openxmlformats.org/officeDocument/2006/relationships/tags" Target="../tags/tag76.xml"/><Relationship Id="rId3" Type="http://schemas.openxmlformats.org/officeDocument/2006/relationships/image" Target="../media/image1.png"/><Relationship Id="rId2" Type="http://schemas.openxmlformats.org/officeDocument/2006/relationships/tags" Target="../tags/tag75.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image" Target="../media/image13.png"/><Relationship Id="rId6" Type="http://schemas.openxmlformats.org/officeDocument/2006/relationships/tags" Target="../tags/tag84.xml"/><Relationship Id="rId5" Type="http://schemas.openxmlformats.org/officeDocument/2006/relationships/image" Target="../media/image12.png"/><Relationship Id="rId4" Type="http://schemas.openxmlformats.org/officeDocument/2006/relationships/tags" Target="../tags/tag83.xml"/><Relationship Id="rId3" Type="http://schemas.openxmlformats.org/officeDocument/2006/relationships/image" Target="../media/image1.png"/><Relationship Id="rId2" Type="http://schemas.openxmlformats.org/officeDocument/2006/relationships/tags" Target="../tags/tag82.xml"/><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image" Target="../media/image6.png"/><Relationship Id="rId6" Type="http://schemas.openxmlformats.org/officeDocument/2006/relationships/tags" Target="../tags/tag94.xml"/><Relationship Id="rId5" Type="http://schemas.openxmlformats.org/officeDocument/2006/relationships/image" Target="../media/image5.png"/><Relationship Id="rId4" Type="http://schemas.openxmlformats.org/officeDocument/2006/relationships/tags" Target="../tags/tag93.xml"/><Relationship Id="rId3" Type="http://schemas.openxmlformats.org/officeDocument/2006/relationships/image" Target="../media/image1.png"/><Relationship Id="rId2" Type="http://schemas.openxmlformats.org/officeDocument/2006/relationships/tags" Target="../tags/tag92.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image" Target="../media/image6.png"/><Relationship Id="rId6" Type="http://schemas.openxmlformats.org/officeDocument/2006/relationships/tags" Target="../tags/tag101.xml"/><Relationship Id="rId5" Type="http://schemas.openxmlformats.org/officeDocument/2006/relationships/image" Target="../media/image5.png"/><Relationship Id="rId4" Type="http://schemas.openxmlformats.org/officeDocument/2006/relationships/tags" Target="../tags/tag100.xml"/><Relationship Id="rId3" Type="http://schemas.openxmlformats.org/officeDocument/2006/relationships/image" Target="../media/image1.png"/><Relationship Id="rId2" Type="http://schemas.openxmlformats.org/officeDocument/2006/relationships/tags" Target="../tags/tag99.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image" Target="../media/image6.png"/><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image" Target="../media/image1.png"/><Relationship Id="rId2" Type="http://schemas.openxmlformats.org/officeDocument/2006/relationships/tags" Target="../tags/tag108.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image" Target="../media/image6.png"/><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image" Target="../media/image1.png"/><Relationship Id="rId2" Type="http://schemas.openxmlformats.org/officeDocument/2006/relationships/tags" Target="../tags/tag117.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image" Target="../media/image5.png"/><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image" Target="../media/image1.png"/><Relationship Id="rId2" Type="http://schemas.openxmlformats.org/officeDocument/2006/relationships/tags" Target="../tags/tag126.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image" Target="../media/image6.png"/><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image" Target="../media/image1.png"/><Relationship Id="rId2" Type="http://schemas.openxmlformats.org/officeDocument/2006/relationships/tags" Target="../tags/tag135.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image" Target="../media/image6.png"/><Relationship Id="rId7" Type="http://schemas.openxmlformats.org/officeDocument/2006/relationships/tags" Target="../tags/tag149.xml"/><Relationship Id="rId6" Type="http://schemas.openxmlformats.org/officeDocument/2006/relationships/image" Target="../media/image5.png"/><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image" Target="../media/image1.png"/><Relationship Id="rId2" Type="http://schemas.openxmlformats.org/officeDocument/2006/relationships/tags" Target="../tags/tag146.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image" Target="../media/image16.emf"/><Relationship Id="rId6" Type="http://schemas.openxmlformats.org/officeDocument/2006/relationships/tags" Target="../tags/tag163.xml"/><Relationship Id="rId5" Type="http://schemas.openxmlformats.org/officeDocument/2006/relationships/image" Target="../media/image15.png"/><Relationship Id="rId4" Type="http://schemas.openxmlformats.org/officeDocument/2006/relationships/tags" Target="../tags/tag162.xml"/><Relationship Id="rId3" Type="http://schemas.openxmlformats.org/officeDocument/2006/relationships/image" Target="../media/image14.jpeg"/><Relationship Id="rId2" Type="http://schemas.openxmlformats.org/officeDocument/2006/relationships/tags" Target="../tags/tag161.xml"/><Relationship Id="rId14" Type="http://schemas.openxmlformats.org/officeDocument/2006/relationships/tags" Target="../tags/tag170.xml"/><Relationship Id="rId13" Type="http://schemas.openxmlformats.org/officeDocument/2006/relationships/tags" Target="../tags/tag169.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image" Target="../media/image6.png"/><Relationship Id="rId6" Type="http://schemas.openxmlformats.org/officeDocument/2006/relationships/tags" Target="../tags/tag13.xml"/><Relationship Id="rId5" Type="http://schemas.openxmlformats.org/officeDocument/2006/relationships/image" Target="../media/image5.png"/><Relationship Id="rId4" Type="http://schemas.openxmlformats.org/officeDocument/2006/relationships/tags" Target="../tags/tag12.xml"/><Relationship Id="rId3" Type="http://schemas.openxmlformats.org/officeDocument/2006/relationships/image" Target="../media/image1.png"/><Relationship Id="rId2" Type="http://schemas.openxmlformats.org/officeDocument/2006/relationships/tags" Target="../tags/tag11.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image" Target="../media/image16.emf"/><Relationship Id="rId6" Type="http://schemas.openxmlformats.org/officeDocument/2006/relationships/tags" Target="../tags/tag178.xml"/><Relationship Id="rId5" Type="http://schemas.openxmlformats.org/officeDocument/2006/relationships/image" Target="../media/image18.png"/><Relationship Id="rId4" Type="http://schemas.openxmlformats.org/officeDocument/2006/relationships/tags" Target="../tags/tag177.xml"/><Relationship Id="rId3" Type="http://schemas.openxmlformats.org/officeDocument/2006/relationships/image" Target="../media/image17.jpeg"/><Relationship Id="rId2" Type="http://schemas.openxmlformats.org/officeDocument/2006/relationships/tags" Target="../tags/tag176.xml"/><Relationship Id="rId10" Type="http://schemas.openxmlformats.org/officeDocument/2006/relationships/tags" Target="../tags/tag181.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image" Target="../media/image16.emf"/><Relationship Id="rId5" Type="http://schemas.openxmlformats.org/officeDocument/2006/relationships/tags" Target="../tags/tag219.xml"/><Relationship Id="rId4" Type="http://schemas.openxmlformats.org/officeDocument/2006/relationships/image" Target="../media/image18.png"/><Relationship Id="rId3" Type="http://schemas.openxmlformats.org/officeDocument/2006/relationships/tags" Target="../tags/tag218.xml"/><Relationship Id="rId2" Type="http://schemas.openxmlformats.org/officeDocument/2006/relationships/image" Target="../media/image19.jpeg"/><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image" Target="../media/image8.png"/><Relationship Id="rId6" Type="http://schemas.openxmlformats.org/officeDocument/2006/relationships/tags" Target="../tags/tag21.xml"/><Relationship Id="rId5" Type="http://schemas.openxmlformats.org/officeDocument/2006/relationships/image" Target="../media/image7.png"/><Relationship Id="rId4" Type="http://schemas.openxmlformats.org/officeDocument/2006/relationships/tags" Target="../tags/tag20.xml"/><Relationship Id="rId3" Type="http://schemas.openxmlformats.org/officeDocument/2006/relationships/image" Target="../media/image1.png"/><Relationship Id="rId2" Type="http://schemas.openxmlformats.org/officeDocument/2006/relationships/tags" Target="../tags/tag19.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0" Type="http://schemas.openxmlformats.org/officeDocument/2006/relationships/tags" Target="../tags/tag265.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image" Target="../media/image6.png"/><Relationship Id="rId6" Type="http://schemas.openxmlformats.org/officeDocument/2006/relationships/tags" Target="../tags/tag29.xml"/><Relationship Id="rId5" Type="http://schemas.openxmlformats.org/officeDocument/2006/relationships/image" Target="../media/image5.png"/><Relationship Id="rId4" Type="http://schemas.openxmlformats.org/officeDocument/2006/relationships/tags" Target="../tags/tag28.xml"/><Relationship Id="rId3" Type="http://schemas.openxmlformats.org/officeDocument/2006/relationships/image" Target="../media/image1.png"/><Relationship Id="rId2" Type="http://schemas.openxmlformats.org/officeDocument/2006/relationships/tags" Target="../tags/tag27.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image" Target="../media/image6.png"/><Relationship Id="rId6" Type="http://schemas.openxmlformats.org/officeDocument/2006/relationships/tags" Target="../tags/tag38.xml"/><Relationship Id="rId5" Type="http://schemas.openxmlformats.org/officeDocument/2006/relationships/image" Target="../media/image5.png"/><Relationship Id="rId4" Type="http://schemas.openxmlformats.org/officeDocument/2006/relationships/tags" Target="../tags/tag37.xml"/><Relationship Id="rId3" Type="http://schemas.openxmlformats.org/officeDocument/2006/relationships/image" Target="../media/image1.png"/><Relationship Id="rId2" Type="http://schemas.openxmlformats.org/officeDocument/2006/relationships/tags" Target="../tags/tag36.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50.xml"/><Relationship Id="rId7" Type="http://schemas.openxmlformats.org/officeDocument/2006/relationships/image" Target="../media/image10.png"/><Relationship Id="rId6" Type="http://schemas.openxmlformats.org/officeDocument/2006/relationships/tags" Target="../tags/tag49.xml"/><Relationship Id="rId5" Type="http://schemas.openxmlformats.org/officeDocument/2006/relationships/image" Target="../media/image9.png"/><Relationship Id="rId4" Type="http://schemas.openxmlformats.org/officeDocument/2006/relationships/tags" Target="../tags/tag48.xml"/><Relationship Id="rId3" Type="http://schemas.openxmlformats.org/officeDocument/2006/relationships/image" Target="../media/image1.png"/><Relationship Id="rId2" Type="http://schemas.openxmlformats.org/officeDocument/2006/relationships/tags" Target="../tags/tag47.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image" Target="../media/image6.png"/><Relationship Id="rId6" Type="http://schemas.openxmlformats.org/officeDocument/2006/relationships/tags" Target="../tags/tag60.xml"/><Relationship Id="rId5" Type="http://schemas.openxmlformats.org/officeDocument/2006/relationships/image" Target="../media/image5.png"/><Relationship Id="rId4" Type="http://schemas.openxmlformats.org/officeDocument/2006/relationships/tags" Target="../tags/tag59.xml"/><Relationship Id="rId3" Type="http://schemas.openxmlformats.org/officeDocument/2006/relationships/image" Target="../media/image1.png"/><Relationship Id="rId2" Type="http://schemas.openxmlformats.org/officeDocument/2006/relationships/tags" Target="../tags/tag58.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image" Target="../media/image6.png"/><Relationship Id="rId6" Type="http://schemas.openxmlformats.org/officeDocument/2006/relationships/tags" Target="../tags/tag69.xml"/><Relationship Id="rId5" Type="http://schemas.openxmlformats.org/officeDocument/2006/relationships/image" Target="../media/image5.png"/><Relationship Id="rId4" Type="http://schemas.openxmlformats.org/officeDocument/2006/relationships/tags" Target="../tags/tag68.xml"/><Relationship Id="rId3" Type="http://schemas.openxmlformats.org/officeDocument/2006/relationships/image" Target="../media/image1.png"/><Relationship Id="rId2" Type="http://schemas.openxmlformats.org/officeDocument/2006/relationships/tags" Target="../tags/tag67.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No20-5_封面页背景 副本"/>
          <p:cNvPicPr>
            <a:picLocks noChangeAspect="1"/>
          </p:cNvPicPr>
          <p:nvPr>
            <p:custDataLst>
              <p:tags r:id="rId2"/>
            </p:custDataLst>
          </p:nvPr>
        </p:nvPicPr>
        <p:blipFill>
          <a:blip r:embed="rId3"/>
          <a:stretch>
            <a:fillRect/>
          </a:stretch>
        </p:blipFill>
        <p:spPr>
          <a:xfrm>
            <a:off x="13812" y="-318"/>
            <a:ext cx="12192000" cy="6858318"/>
          </a:xfrm>
          <a:prstGeom prst="rect">
            <a:avLst/>
          </a:prstGeom>
        </p:spPr>
      </p:pic>
      <p:pic>
        <p:nvPicPr>
          <p:cNvPr id="2" name="图片 1" descr="No20-5_封面页装饰1"/>
          <p:cNvPicPr>
            <a:picLocks noChangeAspect="1"/>
          </p:cNvPicPr>
          <p:nvPr>
            <p:custDataLst>
              <p:tags r:id="rId4"/>
            </p:custDataLst>
          </p:nvPr>
        </p:nvPicPr>
        <p:blipFill>
          <a:blip r:embed="rId5"/>
          <a:stretch>
            <a:fillRect/>
          </a:stretch>
        </p:blipFill>
        <p:spPr>
          <a:xfrm>
            <a:off x="13811" y="-1"/>
            <a:ext cx="2236828" cy="2058034"/>
          </a:xfrm>
          <a:prstGeom prst="rect">
            <a:avLst/>
          </a:prstGeom>
        </p:spPr>
      </p:pic>
      <p:pic>
        <p:nvPicPr>
          <p:cNvPr id="4" name="图片 3" descr="No20-5_封面页装饰2"/>
          <p:cNvPicPr>
            <a:picLocks noChangeAspect="1"/>
          </p:cNvPicPr>
          <p:nvPr>
            <p:custDataLst>
              <p:tags r:id="rId6"/>
            </p:custDataLst>
          </p:nvPr>
        </p:nvPicPr>
        <p:blipFill>
          <a:blip r:embed="rId7"/>
          <a:stretch>
            <a:fillRect/>
          </a:stretch>
        </p:blipFill>
        <p:spPr>
          <a:xfrm>
            <a:off x="13812" y="4980761"/>
            <a:ext cx="1683385" cy="1882319"/>
          </a:xfrm>
          <a:prstGeom prst="rect">
            <a:avLst/>
          </a:prstGeom>
        </p:spPr>
      </p:pic>
      <p:pic>
        <p:nvPicPr>
          <p:cNvPr id="5" name="图片 4" descr="No20-5_封面页装饰3"/>
          <p:cNvPicPr>
            <a:picLocks noChangeAspect="1"/>
          </p:cNvPicPr>
          <p:nvPr>
            <p:custDataLst>
              <p:tags r:id="rId8"/>
            </p:custDataLst>
          </p:nvPr>
        </p:nvPicPr>
        <p:blipFill>
          <a:blip r:embed="rId9"/>
          <a:stretch>
            <a:fillRect/>
          </a:stretch>
        </p:blipFill>
        <p:spPr>
          <a:xfrm>
            <a:off x="9659144" y="-7043"/>
            <a:ext cx="2533650" cy="6851132"/>
          </a:xfrm>
          <a:prstGeom prst="rect">
            <a:avLst/>
          </a:prstGeom>
        </p:spPr>
      </p:pic>
      <p:sp>
        <p:nvSpPr>
          <p:cNvPr id="16" name="日期占位符 15"/>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6" name="标题 1"/>
          <p:cNvSpPr/>
          <p:nvPr>
            <p:ph type="ctrTitle" idx="1" hasCustomPrompt="1"/>
            <p:custDataLst>
              <p:tags r:id="rId13"/>
            </p:custDataLst>
          </p:nvPr>
        </p:nvSpPr>
        <p:spPr>
          <a:xfrm>
            <a:off x="661035" y="2930263"/>
            <a:ext cx="7485380" cy="1229995"/>
          </a:xfrm>
          <a:noFill/>
        </p:spPr>
        <p:txBody>
          <a:bodyPr vert="horz" wrap="square" lIns="101600" tIns="38100" rIns="76200" bIns="38100" rtlCol="0" anchor="t" anchorCtr="0">
            <a:normAutofit/>
          </a:bodyPr>
          <a:lstStyle>
            <a:lvl1pPr marL="0" marR="0" algn="l" defTabSz="914400" rtl="0" eaLnBrk="1" fontAlgn="auto" latinLnBrk="0" hangingPunct="1">
              <a:lnSpc>
                <a:spcPct val="100000"/>
              </a:lnSpc>
              <a:spcBef>
                <a:spcPct val="0"/>
              </a:spcBef>
              <a:buClrTx/>
              <a:buSzTx/>
              <a:buFontTx/>
              <a:buNone/>
              <a:defRPr kumimoji="0" lang="zh-CN" altLang="en-US" sz="7200" b="0" i="0" u="none" strike="noStrike" kern="1200" cap="none" spc="300" normalizeH="0" baseline="0" noProof="1" dirty="0">
                <a:solidFill>
                  <a:schemeClr val="dk1">
                    <a:lumMod val="85000"/>
                    <a:lumOff val="15000"/>
                  </a:schemeClr>
                </a:solidFill>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7" name="文本占位符 2"/>
          <p:cNvSpPr/>
          <p:nvPr>
            <p:ph type="body" idx="2" hasCustomPrompt="1"/>
            <p:custDataLst>
              <p:tags r:id="rId14"/>
            </p:custDataLst>
          </p:nvPr>
        </p:nvSpPr>
        <p:spPr>
          <a:xfrm>
            <a:off x="661035" y="4186928"/>
            <a:ext cx="7485380" cy="1209302"/>
          </a:xfrm>
          <a:noFill/>
        </p:spPr>
        <p:txBody>
          <a:bodyPr vert="horz" wrap="square" lIns="101600" tIns="0" rIns="82550" bIns="0" rtlCol="0">
            <a:normAutofit/>
          </a:bodyPr>
          <a:lstStyle>
            <a:lvl1pPr marL="0" marR="0" indent="-228600" algn="l" defTabSz="914400" rtl="0" eaLnBrk="1" fontAlgn="auto" latinLnBrk="0" hangingPunct="1">
              <a:lnSpc>
                <a:spcPct val="150000"/>
              </a:lnSpc>
              <a:spcBef>
                <a:spcPts val="0"/>
              </a:spcBef>
              <a:spcAft>
                <a:spcPts val="1000"/>
              </a:spcAft>
              <a:buClrTx/>
              <a:buSzTx/>
              <a:buFontTx/>
              <a:buNone/>
              <a:defRPr kumimoji="0" lang="zh-CN" altLang="en-US" sz="1800" b="0" i="0" u="none" strike="noStrike" kern="1200" cap="none" spc="0" normalizeH="0" baseline="0" noProof="1" dirty="0">
                <a:solidFill>
                  <a:schemeClr val="dk1">
                    <a:lumMod val="85000"/>
                    <a:lumOff val="15000"/>
                  </a:schemeClr>
                </a:solidFill>
                <a:uFillTx/>
                <a:latin typeface="Arial" panose="020B0604020202020204" pitchFamily="34" charset="0"/>
                <a:ea typeface="汉仪中黑 简" panose="00020600040101010101" charset="-122"/>
                <a:cs typeface="汉仪中简黑简" panose="00020600040101010101" charset="-122"/>
                <a:sym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文本占位符 3"/>
          <p:cNvSpPr/>
          <p:nvPr>
            <p:ph type="body" idx="3" hasCustomPrompt="1"/>
            <p:custDataLst>
              <p:tags r:id="rId15"/>
            </p:custDataLst>
          </p:nvPr>
        </p:nvSpPr>
        <p:spPr>
          <a:xfrm>
            <a:off x="661035" y="1995393"/>
            <a:ext cx="3421380" cy="908200"/>
          </a:xfrm>
          <a:noFill/>
        </p:spPr>
        <p:txBody>
          <a:bodyPr vert="horz" wrap="square" lIns="101600" tIns="0" rIns="82550" bIns="0" rtlCol="0" anchor="b" anchorCtr="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4400" b="0" i="0" u="none" strike="noStrike" kern="1200" cap="none" spc="300" normalizeH="0" baseline="0" noProof="1" dirty="0" err="1">
                <a:solidFill>
                  <a:schemeClr val="dk1">
                    <a:lumMod val="85000"/>
                    <a:lumOff val="15000"/>
                  </a:schemeClr>
                </a:solidFill>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No20-5_封面页背景 副本"/>
          <p:cNvPicPr>
            <a:picLocks noChangeAspect="1"/>
          </p:cNvPicPr>
          <p:nvPr>
            <p:custDataLst>
              <p:tags r:id="rId2"/>
            </p:custDataLst>
          </p:nvPr>
        </p:nvPicPr>
        <p:blipFill>
          <a:blip r:embed="rId3"/>
          <a:stretch>
            <a:fillRect/>
          </a:stretch>
        </p:blipFill>
        <p:spPr>
          <a:xfrm>
            <a:off x="0" y="-318"/>
            <a:ext cx="12192000" cy="6858000"/>
          </a:xfrm>
          <a:prstGeom prst="rect">
            <a:avLst/>
          </a:prstGeom>
        </p:spPr>
      </p:pic>
      <p:pic>
        <p:nvPicPr>
          <p:cNvPr id="6" name="图片 5" descr="No20-5_正文页装饰1"/>
          <p:cNvPicPr>
            <a:picLocks noChangeAspect="1"/>
          </p:cNvPicPr>
          <p:nvPr>
            <p:custDataLst>
              <p:tags r:id="rId4"/>
            </p:custDataLst>
          </p:nvPr>
        </p:nvPicPr>
        <p:blipFill>
          <a:blip r:embed="rId5"/>
          <a:stretch>
            <a:fillRect/>
          </a:stretch>
        </p:blipFill>
        <p:spPr>
          <a:xfrm>
            <a:off x="2540" y="0"/>
            <a:ext cx="2200275" cy="2008561"/>
          </a:xfrm>
          <a:prstGeom prst="rect">
            <a:avLst/>
          </a:prstGeom>
        </p:spPr>
      </p:pic>
      <p:pic>
        <p:nvPicPr>
          <p:cNvPr id="2" name="图片 1" descr="No20-5_正文页装饰2"/>
          <p:cNvPicPr>
            <a:picLocks noChangeAspect="1"/>
          </p:cNvPicPr>
          <p:nvPr>
            <p:custDataLst>
              <p:tags r:id="rId6"/>
            </p:custDataLst>
          </p:nvPr>
        </p:nvPicPr>
        <p:blipFill>
          <a:blip r:embed="rId7"/>
          <a:stretch>
            <a:fillRect/>
          </a:stretch>
        </p:blipFill>
        <p:spPr>
          <a:xfrm>
            <a:off x="9980295" y="4863264"/>
            <a:ext cx="2214245" cy="1994724"/>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No20-5_封面页背景 副本"/>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2" name="图片 1" descr="No20-5_结束页装饰2"/>
          <p:cNvPicPr>
            <a:picLocks noChangeAspect="1"/>
          </p:cNvPicPr>
          <p:nvPr>
            <p:custDataLst>
              <p:tags r:id="rId4"/>
            </p:custDataLst>
          </p:nvPr>
        </p:nvPicPr>
        <p:blipFill>
          <a:blip r:embed="rId5"/>
          <a:stretch>
            <a:fillRect/>
          </a:stretch>
        </p:blipFill>
        <p:spPr>
          <a:xfrm>
            <a:off x="0" y="3572269"/>
            <a:ext cx="5019040" cy="3285730"/>
          </a:xfrm>
          <a:prstGeom prst="rect">
            <a:avLst/>
          </a:prstGeom>
        </p:spPr>
      </p:pic>
      <p:pic>
        <p:nvPicPr>
          <p:cNvPr id="7" name="图片 6" descr="No20-5_结束页装饰1"/>
          <p:cNvPicPr>
            <a:picLocks noChangeAspect="1"/>
          </p:cNvPicPr>
          <p:nvPr>
            <p:custDataLst>
              <p:tags r:id="rId6"/>
            </p:custDataLst>
          </p:nvPr>
        </p:nvPicPr>
        <p:blipFill>
          <a:blip r:embed="rId7"/>
          <a:stretch>
            <a:fillRect/>
          </a:stretch>
        </p:blipFill>
        <p:spPr>
          <a:xfrm>
            <a:off x="8750935" y="0"/>
            <a:ext cx="3441065" cy="3048997"/>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8" name="标题 1"/>
          <p:cNvSpPr/>
          <p:nvPr>
            <p:ph type="title" idx="2" hasCustomPrompt="1"/>
            <p:custDataLst>
              <p:tags r:id="rId11"/>
            </p:custDataLst>
          </p:nvPr>
        </p:nvSpPr>
        <p:spPr>
          <a:xfrm>
            <a:off x="2153285" y="2421277"/>
            <a:ext cx="7885430" cy="953135"/>
          </a:xfrm>
          <a:noFill/>
          <a:ln>
            <a:noFill/>
          </a:ln>
        </p:spPr>
        <p:txBody>
          <a:bodyPr vert="horz" wrap="square" lIns="101600" tIns="38100" rIns="63500" bIns="38100" rtlCol="0" anchor="ctr" anchorCtr="0">
            <a:normAutofit/>
          </a:bodyPr>
          <a:lstStyle>
            <a:lvl1pPr marL="0" marR="0" algn="l" defTabSz="914400" rtl="0" eaLnBrk="1" fontAlgn="auto" latinLnBrk="0" hangingPunct="0">
              <a:lnSpc>
                <a:spcPct val="100000"/>
              </a:lnSpc>
              <a:spcBef>
                <a:spcPts val="0"/>
              </a:spcBef>
              <a:spcAft>
                <a:spcPts val="0"/>
              </a:spcAft>
              <a:buClrTx/>
              <a:buSzTx/>
              <a:buFontTx/>
              <a:buNone/>
              <a:defRPr kumimoji="0" lang="zh-CN" altLang="en-US" sz="5500" b="0" i="0" u="none" strike="noStrike" kern="0" cap="none" spc="500" normalizeH="0" baseline="0" noProof="1" dirty="0">
                <a:ln>
                  <a:noFill/>
                </a:ln>
                <a:solidFill>
                  <a:schemeClr val="dk1">
                    <a:lumMod val="85000"/>
                    <a:lumOff val="15000"/>
                  </a:schemeClr>
                </a:solidFill>
                <a:effectLst/>
                <a:uFillTx/>
                <a:latin typeface="Arial" panose="020B0604020202020204" pitchFamily="34" charset="0"/>
                <a:ea typeface="汉仪大黑简" panose="02010600000101010101" charset="-122"/>
                <a:cs typeface="+mj-cs"/>
              </a:defRPr>
            </a:lvl1pPr>
          </a:lstStyle>
          <a:p>
            <a:pPr lvl="0"/>
            <a:r>
              <a:rPr>
                <a:sym typeface="+mn-ea"/>
              </a:rPr>
              <a:t>编辑标题</a:t>
            </a:r>
            <a:endParaRPr>
              <a:sym typeface="+mn-ea"/>
            </a:endParaRPr>
          </a:p>
        </p:txBody>
      </p:sp>
      <p:sp>
        <p:nvSpPr>
          <p:cNvPr id="9" name="副标题 2"/>
          <p:cNvSpPr/>
          <p:nvPr>
            <p:ph type="subTitle" idx="3" hasCustomPrompt="1"/>
            <p:custDataLst>
              <p:tags r:id="rId12"/>
            </p:custDataLst>
          </p:nvPr>
        </p:nvSpPr>
        <p:spPr>
          <a:xfrm>
            <a:off x="2153311" y="3507302"/>
            <a:ext cx="7364875" cy="687448"/>
          </a:xfrm>
          <a:noFill/>
          <a:ln>
            <a:noFill/>
          </a:ln>
        </p:spPr>
        <p:txBody>
          <a:bodyPr vert="horz" wrap="square" lIns="101600" tIns="38100" rIns="63500" bIns="38100" rtlCol="0" anchor="ctr" anchorCtr="0">
            <a:normAutofit/>
          </a:bodyPr>
          <a:lstStyle>
            <a:lvl1pPr marL="0" marR="0" indent="-228600" algn="l" defTabSz="914400" rtl="0" eaLnBrk="1" fontAlgn="auto" latinLnBrk="0" hangingPunct="0">
              <a:lnSpc>
                <a:spcPct val="100000"/>
              </a:lnSpc>
              <a:spcBef>
                <a:spcPts val="0"/>
              </a:spcBef>
              <a:spcAft>
                <a:spcPts val="0"/>
              </a:spcAft>
              <a:buClrTx/>
              <a:buSzTx/>
              <a:buFontTx/>
              <a:buNone/>
              <a:defRPr kumimoji="0" lang="zh-CN" altLang="en-US" sz="2400" b="0" i="0" u="none" strike="noStrike" kern="0" cap="none" spc="400" normalizeH="0" baseline="0" noProof="1" dirty="0">
                <a:ln>
                  <a:noFill/>
                </a:ln>
                <a:solidFill>
                  <a:schemeClr val="dk1">
                    <a:lumMod val="85000"/>
                    <a:lumOff val="15000"/>
                  </a:schemeClr>
                </a:solidFill>
                <a:effectLst/>
                <a:uFillTx/>
                <a:latin typeface="Arial" panose="020B0604020202020204" pitchFamily="34" charset="0"/>
                <a:ea typeface="汉仪中黑 简" panose="00020600040101010101"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0" name="文本占位符 3"/>
          <p:cNvSpPr/>
          <p:nvPr>
            <p:ph type="body" idx="4" hasCustomPrompt="1"/>
            <p:custDataLst>
              <p:tags r:id="rId13"/>
            </p:custDataLst>
          </p:nvPr>
        </p:nvSpPr>
        <p:spPr>
          <a:xfrm>
            <a:off x="2153311" y="4338893"/>
            <a:ext cx="5152273" cy="456942"/>
          </a:xfrm>
          <a:noFill/>
          <a:ln>
            <a:noFill/>
          </a:ln>
        </p:spPr>
        <p:txBody>
          <a:bodyPr vert="horz" wrap="square" lIns="101600" tIns="38100" rIns="63500" bIns="38100" rtlCol="0" anchor="ctr" anchorCtr="0">
            <a:normAutofit/>
          </a:bodyPr>
          <a:lstStyle>
            <a:lvl1pPr marL="0" marR="0" indent="-228600" algn="l" defTabSz="914400" rtl="0" eaLnBrk="1" fontAlgn="auto" latinLnBrk="0" hangingPunct="0">
              <a:lnSpc>
                <a:spcPct val="100000"/>
              </a:lnSpc>
              <a:spcBef>
                <a:spcPts val="0"/>
              </a:spcBef>
              <a:spcAft>
                <a:spcPts val="0"/>
              </a:spcAft>
              <a:buClrTx/>
              <a:buSzTx/>
              <a:buFontTx/>
              <a:buNone/>
              <a:defRPr kumimoji="0" lang="zh-CN" altLang="en-US" sz="1600" b="0" i="0" u="none" strike="noStrike" kern="0" cap="none" spc="1000" normalizeH="0" baseline="0" noProof="1" dirty="0">
                <a:ln>
                  <a:noFill/>
                </a:ln>
                <a:solidFill>
                  <a:schemeClr val="dk1">
                    <a:lumMod val="85000"/>
                    <a:lumOff val="15000"/>
                  </a:schemeClr>
                </a:solidFill>
                <a:effectLst/>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11" name="文本占位符 4"/>
          <p:cNvSpPr/>
          <p:nvPr>
            <p:ph type="body" idx="5" hasCustomPrompt="1"/>
            <p:custDataLst>
              <p:tags r:id="rId14"/>
            </p:custDataLst>
          </p:nvPr>
        </p:nvSpPr>
        <p:spPr>
          <a:xfrm>
            <a:off x="2153285" y="1701565"/>
            <a:ext cx="7364730" cy="702568"/>
          </a:xfrm>
          <a:noFill/>
          <a:ln>
            <a:noFill/>
          </a:ln>
        </p:spPr>
        <p:txBody>
          <a:bodyPr vert="horz" wrap="square" lIns="101600" tIns="38100" rIns="63500" bIns="0" rtlCol="0" anchor="b" anchorCtr="0">
            <a:normAutofit/>
          </a:bodyPr>
          <a:lstStyle>
            <a:lvl1pPr marL="0" marR="0" indent="-228600" algn="l" defTabSz="914400" rtl="0" eaLnBrk="1" fontAlgn="auto" latinLnBrk="0" hangingPunct="0">
              <a:lnSpc>
                <a:spcPct val="20000"/>
              </a:lnSpc>
              <a:spcBef>
                <a:spcPts val="0"/>
              </a:spcBef>
              <a:spcAft>
                <a:spcPts val="0"/>
              </a:spcAft>
              <a:buClrTx/>
              <a:buSzTx/>
              <a:buFontTx/>
              <a:buNone/>
              <a:defRPr kumimoji="0" lang="zh-CN" altLang="en-US" sz="1400" b="0" i="0" u="none" strike="noStrike" kern="0" cap="none" spc="0" normalizeH="0" baseline="0" noProof="1" dirty="0">
                <a:ln>
                  <a:noFill/>
                </a:ln>
                <a:solidFill>
                  <a:schemeClr val="dk1">
                    <a:lumMod val="85000"/>
                    <a:lumOff val="15000"/>
                  </a:schemeClr>
                </a:solidFill>
                <a:effectLst/>
                <a:uFillTx/>
                <a:latin typeface="Arial" panose="020B060402020202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No20-5_封面页背景 副本"/>
          <p:cNvPicPr>
            <a:picLocks noChangeAspect="1"/>
          </p:cNvPicPr>
          <p:nvPr>
            <p:custDataLst>
              <p:tags r:id="rId2"/>
            </p:custDataLst>
          </p:nvPr>
        </p:nvPicPr>
        <p:blipFill>
          <a:blip r:embed="rId3"/>
          <a:stretch>
            <a:fillRect/>
          </a:stretch>
        </p:blipFill>
        <p:spPr>
          <a:xfrm>
            <a:off x="0" y="-318"/>
            <a:ext cx="12192000" cy="6858000"/>
          </a:xfrm>
          <a:prstGeom prst="rect">
            <a:avLst/>
          </a:prstGeom>
        </p:spPr>
      </p:pic>
      <p:pic>
        <p:nvPicPr>
          <p:cNvPr id="6" name="图片 5" descr="No20-5_正文页装饰1"/>
          <p:cNvPicPr>
            <a:picLocks noChangeAspect="1"/>
          </p:cNvPicPr>
          <p:nvPr>
            <p:custDataLst>
              <p:tags r:id="rId4"/>
            </p:custDataLst>
          </p:nvPr>
        </p:nvPicPr>
        <p:blipFill>
          <a:blip r:embed="rId5"/>
          <a:stretch>
            <a:fillRect/>
          </a:stretch>
        </p:blipFill>
        <p:spPr>
          <a:xfrm>
            <a:off x="2540" y="0"/>
            <a:ext cx="2200275" cy="2008561"/>
          </a:xfrm>
          <a:prstGeom prst="rect">
            <a:avLst/>
          </a:prstGeom>
        </p:spPr>
      </p:pic>
      <p:pic>
        <p:nvPicPr>
          <p:cNvPr id="7" name="图片 6" descr="No20-5_正文页装饰2"/>
          <p:cNvPicPr>
            <a:picLocks noChangeAspect="1"/>
          </p:cNvPicPr>
          <p:nvPr>
            <p:custDataLst>
              <p:tags r:id="rId6"/>
            </p:custDataLst>
          </p:nvPr>
        </p:nvPicPr>
        <p:blipFill>
          <a:blip r:embed="rId7"/>
          <a:stretch>
            <a:fillRect/>
          </a:stretch>
        </p:blipFill>
        <p:spPr>
          <a:xfrm>
            <a:off x="9980295" y="4863264"/>
            <a:ext cx="2214245" cy="1994724"/>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No20-5_封面页背景 副本"/>
          <p:cNvPicPr>
            <a:picLocks noChangeAspect="1"/>
          </p:cNvPicPr>
          <p:nvPr>
            <p:custDataLst>
              <p:tags r:id="rId2"/>
            </p:custDataLst>
          </p:nvPr>
        </p:nvPicPr>
        <p:blipFill>
          <a:blip r:embed="rId3"/>
          <a:stretch>
            <a:fillRect/>
          </a:stretch>
        </p:blipFill>
        <p:spPr>
          <a:xfrm>
            <a:off x="0" y="317"/>
            <a:ext cx="12192000" cy="6858000"/>
          </a:xfrm>
          <a:prstGeom prst="rect">
            <a:avLst/>
          </a:prstGeom>
        </p:spPr>
      </p:pic>
      <p:pic>
        <p:nvPicPr>
          <p:cNvPr id="9" name="图片 8" descr="No20-5_正文页装饰1"/>
          <p:cNvPicPr>
            <a:picLocks noChangeAspect="1"/>
          </p:cNvPicPr>
          <p:nvPr>
            <p:custDataLst>
              <p:tags r:id="rId4"/>
            </p:custDataLst>
          </p:nvPr>
        </p:nvPicPr>
        <p:blipFill>
          <a:blip r:embed="rId5"/>
          <a:stretch>
            <a:fillRect/>
          </a:stretch>
        </p:blipFill>
        <p:spPr>
          <a:xfrm>
            <a:off x="2540" y="0"/>
            <a:ext cx="2200275" cy="2008561"/>
          </a:xfrm>
          <a:prstGeom prst="rect">
            <a:avLst/>
          </a:prstGeom>
        </p:spPr>
      </p:pic>
      <p:pic>
        <p:nvPicPr>
          <p:cNvPr id="8" name="图片 7" descr="No20-5_正文页装饰2"/>
          <p:cNvPicPr>
            <a:picLocks noChangeAspect="1"/>
          </p:cNvPicPr>
          <p:nvPr>
            <p:custDataLst>
              <p:tags r:id="rId6"/>
            </p:custDataLst>
          </p:nvPr>
        </p:nvPicPr>
        <p:blipFill>
          <a:blip r:embed="rId7"/>
          <a:stretch>
            <a:fillRect/>
          </a:stretch>
        </p:blipFill>
        <p:spPr>
          <a:xfrm>
            <a:off x="9980295" y="4863264"/>
            <a:ext cx="2214245" cy="1994724"/>
          </a:xfrm>
          <a:prstGeom prst="rect">
            <a:avLst/>
          </a:prstGeom>
        </p:spPr>
      </p:pic>
      <p:sp>
        <p:nvSpPr>
          <p:cNvPr id="6" name="矩形 5"/>
          <p:cNvSpPr/>
          <p:nvPr>
            <p:custDataLst>
              <p:tags r:id="rId8"/>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No20-5_封面页背景 副本"/>
          <p:cNvPicPr>
            <a:picLocks noChangeAspect="1"/>
          </p:cNvPicPr>
          <p:nvPr>
            <p:custDataLst>
              <p:tags r:id="rId2"/>
            </p:custDataLst>
          </p:nvPr>
        </p:nvPicPr>
        <p:blipFill>
          <a:blip r:embed="rId3"/>
          <a:stretch>
            <a:fillRect/>
          </a:stretch>
        </p:blipFill>
        <p:spPr>
          <a:xfrm>
            <a:off x="0" y="317"/>
            <a:ext cx="12192000" cy="6858000"/>
          </a:xfrm>
          <a:prstGeom prst="rect">
            <a:avLst/>
          </a:prstGeom>
        </p:spPr>
      </p:pic>
      <p:sp>
        <p:nvSpPr>
          <p:cNvPr id="8" name="矩形 7"/>
          <p:cNvSpPr/>
          <p:nvPr>
            <p:custDataLst>
              <p:tags r:id="rId4"/>
            </p:custDataLst>
          </p:nvPr>
        </p:nvSpPr>
        <p:spPr>
          <a:xfrm>
            <a:off x="0" y="-8255"/>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pic>
        <p:nvPicPr>
          <p:cNvPr id="6" name="图片 5" descr="No20-5_正文页装饰2"/>
          <p:cNvPicPr>
            <a:picLocks noChangeAspect="1"/>
          </p:cNvPicPr>
          <p:nvPr>
            <p:custDataLst>
              <p:tags r:id="rId5"/>
            </p:custDataLst>
          </p:nvPr>
        </p:nvPicPr>
        <p:blipFill>
          <a:blip r:embed="rId6"/>
          <a:stretch>
            <a:fillRect/>
          </a:stretch>
        </p:blipFill>
        <p:spPr>
          <a:xfrm>
            <a:off x="10322560" y="5171612"/>
            <a:ext cx="1871967" cy="168638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0" name="图片 9" descr="No20-5_封面页背景 副本"/>
          <p:cNvPicPr>
            <a:picLocks noChangeAspect="1"/>
          </p:cNvPicPr>
          <p:nvPr>
            <p:custDataLst>
              <p:tags r:id="rId2"/>
            </p:custDataLst>
          </p:nvPr>
        </p:nvPicPr>
        <p:blipFill>
          <a:blip r:embed="rId3"/>
          <a:stretch>
            <a:fillRect/>
          </a:stretch>
        </p:blipFill>
        <p:spPr>
          <a:xfrm>
            <a:off x="0" y="317"/>
            <a:ext cx="12192000" cy="6858000"/>
          </a:xfrm>
          <a:prstGeom prst="rect">
            <a:avLst/>
          </a:prstGeom>
        </p:spPr>
      </p:pic>
      <p:sp>
        <p:nvSpPr>
          <p:cNvPr id="8" name="矩形 7"/>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No20-5_正文页装饰2"/>
          <p:cNvPicPr>
            <a:picLocks noChangeAspect="1"/>
          </p:cNvPicPr>
          <p:nvPr>
            <p:custDataLst>
              <p:tags r:id="rId5"/>
            </p:custDataLst>
          </p:nvPr>
        </p:nvPicPr>
        <p:blipFill>
          <a:blip r:embed="rId6"/>
          <a:stretch>
            <a:fillRect/>
          </a:stretch>
        </p:blipFill>
        <p:spPr>
          <a:xfrm>
            <a:off x="10617200" y="5437045"/>
            <a:ext cx="1577327" cy="142095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No20-5_封面页背景 副本"/>
          <p:cNvPicPr>
            <a:picLocks noChangeAspect="1"/>
          </p:cNvPicPr>
          <p:nvPr>
            <p:custDataLst>
              <p:tags r:id="rId2"/>
            </p:custDataLst>
          </p:nvPr>
        </p:nvPicPr>
        <p:blipFill>
          <a:blip r:embed="rId3"/>
          <a:stretch>
            <a:fillRect/>
          </a:stretch>
        </p:blipFill>
        <p:spPr>
          <a:xfrm>
            <a:off x="0" y="317"/>
            <a:ext cx="12192000" cy="6858000"/>
          </a:xfrm>
          <a:prstGeom prst="rect">
            <a:avLst/>
          </a:prstGeom>
        </p:spPr>
      </p:pic>
      <p:sp>
        <p:nvSpPr>
          <p:cNvPr id="8" name="矩形 7"/>
          <p:cNvSpPr/>
          <p:nvPr>
            <p:custDataLst>
              <p:tags r:id="rId4"/>
            </p:custDataLst>
          </p:nvPr>
        </p:nvSpPr>
        <p:spPr>
          <a:xfrm>
            <a:off x="0" y="502983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No20-5_正文页装饰1"/>
          <p:cNvPicPr>
            <a:picLocks noChangeAspect="1"/>
          </p:cNvPicPr>
          <p:nvPr>
            <p:custDataLst>
              <p:tags r:id="rId5"/>
            </p:custDataLst>
          </p:nvPr>
        </p:nvPicPr>
        <p:blipFill>
          <a:blip r:embed="rId6"/>
          <a:stretch>
            <a:fillRect/>
          </a:stretch>
        </p:blipFill>
        <p:spPr>
          <a:xfrm>
            <a:off x="2540" y="0"/>
            <a:ext cx="2200275" cy="2008561"/>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No20-5_封面页背景 副本"/>
          <p:cNvPicPr>
            <a:picLocks noChangeAspect="1"/>
          </p:cNvPicPr>
          <p:nvPr>
            <p:custDataLst>
              <p:tags r:id="rId2"/>
            </p:custDataLst>
          </p:nvPr>
        </p:nvPicPr>
        <p:blipFill>
          <a:blip r:embed="rId3"/>
          <a:stretch>
            <a:fillRect/>
          </a:stretch>
        </p:blipFill>
        <p:spPr>
          <a:xfrm>
            <a:off x="0" y="317"/>
            <a:ext cx="12192000" cy="6858000"/>
          </a:xfrm>
          <a:prstGeom prst="rect">
            <a:avLst/>
          </a:prstGeom>
        </p:spPr>
      </p:pic>
      <p:sp>
        <p:nvSpPr>
          <p:cNvPr id="8" name="矩形 7"/>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No20-5_正文页装饰2"/>
          <p:cNvPicPr>
            <a:picLocks noChangeAspect="1"/>
          </p:cNvPicPr>
          <p:nvPr>
            <p:custDataLst>
              <p:tags r:id="rId5"/>
            </p:custDataLst>
          </p:nvPr>
        </p:nvPicPr>
        <p:blipFill>
          <a:blip r:embed="rId6"/>
          <a:stretch>
            <a:fillRect/>
          </a:stretch>
        </p:blipFill>
        <p:spPr>
          <a:xfrm>
            <a:off x="10495280" y="5327201"/>
            <a:ext cx="1699260" cy="1530795"/>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No20-5_封面页背景 副本"/>
          <p:cNvPicPr>
            <a:picLocks noChangeAspect="1"/>
          </p:cNvPicPr>
          <p:nvPr>
            <p:custDataLst>
              <p:tags r:id="rId2"/>
            </p:custDataLst>
          </p:nvPr>
        </p:nvPicPr>
        <p:blipFill>
          <a:blip r:embed="rId3"/>
          <a:stretch>
            <a:fillRect/>
          </a:stretch>
        </p:blipFill>
        <p:spPr>
          <a:xfrm>
            <a:off x="0" y="-318"/>
            <a:ext cx="12192000" cy="6858000"/>
          </a:xfrm>
          <a:prstGeom prst="rect">
            <a:avLst/>
          </a:prstGeom>
        </p:spPr>
      </p:pic>
      <p:sp>
        <p:nvSpPr>
          <p:cNvPr id="9" name="矩形 8"/>
          <p:cNvSpPr/>
          <p:nvPr>
            <p:custDataLst>
              <p:tags r:id="rId4"/>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No20-5_正文页装饰1"/>
          <p:cNvPicPr>
            <a:picLocks noChangeAspect="1"/>
          </p:cNvPicPr>
          <p:nvPr>
            <p:custDataLst>
              <p:tags r:id="rId5"/>
            </p:custDataLst>
          </p:nvPr>
        </p:nvPicPr>
        <p:blipFill>
          <a:blip r:embed="rId6"/>
          <a:stretch>
            <a:fillRect/>
          </a:stretch>
        </p:blipFill>
        <p:spPr>
          <a:xfrm>
            <a:off x="2541" y="0"/>
            <a:ext cx="1579969" cy="1442303"/>
          </a:xfrm>
          <a:prstGeom prst="rect">
            <a:avLst/>
          </a:prstGeom>
        </p:spPr>
      </p:pic>
      <p:pic>
        <p:nvPicPr>
          <p:cNvPr id="8" name="图片 7" descr="No20-5_正文页装饰2"/>
          <p:cNvPicPr>
            <a:picLocks noChangeAspect="1"/>
          </p:cNvPicPr>
          <p:nvPr>
            <p:custDataLst>
              <p:tags r:id="rId7"/>
            </p:custDataLst>
          </p:nvPr>
        </p:nvPicPr>
        <p:blipFill>
          <a:blip r:embed="rId8"/>
          <a:stretch>
            <a:fillRect/>
          </a:stretch>
        </p:blipFill>
        <p:spPr>
          <a:xfrm>
            <a:off x="10535920" y="5363815"/>
            <a:ext cx="1658620" cy="1494184"/>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7" name="Picture 2569" descr="Person Holding Silver Pen Signing Photographers Signature"/>
          <p:cNvPicPr>
            <a:picLocks noChangeAspect="1" noChangeArrowheads="1"/>
          </p:cNvPicPr>
          <p:nvPr>
            <p:custDataLst>
              <p:tags r:id="rId2"/>
            </p:custDataLst>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4067005" y="1"/>
            <a:ext cx="8124995" cy="6857999"/>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custDataLst>
              <p:tags r:id="rId4"/>
            </p:custDataLst>
          </p:nvPr>
        </p:nvPicPr>
        <p:blipFill rotWithShape="1">
          <a:blip r:embed="rId5" cstate="print">
            <a:extLst>
              <a:ext uri="{28A0092B-C50C-407E-A947-70E740481C1C}">
                <a14:useLocalDpi xmlns:a14="http://schemas.microsoft.com/office/drawing/2010/main" val="0"/>
              </a:ext>
            </a:extLst>
          </a:blip>
          <a:srcRect t="29707" r="11091" b="14721"/>
          <a:stretch>
            <a:fillRect/>
          </a:stretch>
        </p:blipFill>
        <p:spPr>
          <a:xfrm rot="10800000">
            <a:off x="17995" y="-151765"/>
            <a:ext cx="8098020" cy="6873240"/>
          </a:xfrm>
          <a:prstGeom prst="rect">
            <a:avLst/>
          </a:prstGeom>
        </p:spPr>
      </p:pic>
      <p:pic>
        <p:nvPicPr>
          <p:cNvPr id="9" name="图片 8"/>
          <p:cNvPicPr>
            <a:picLocks noChangeAspect="1"/>
          </p:cNvPicPr>
          <p:nvPr>
            <p:custDataLst>
              <p:tags r:id="rId6"/>
            </p:custDataLst>
          </p:nvPr>
        </p:nvPicPr>
        <p:blipFill>
          <a:blip r:embed="rId7"/>
          <a:stretch>
            <a:fillRect/>
          </a:stretch>
        </p:blipFill>
        <p:spPr>
          <a:xfrm>
            <a:off x="516198" y="337939"/>
            <a:ext cx="682230" cy="682566"/>
          </a:xfrm>
          <a:prstGeom prst="rect">
            <a:avLst/>
          </a:prstGeom>
        </p:spPr>
      </p:pic>
      <p:sp>
        <p:nvSpPr>
          <p:cNvPr id="12" name="矩形: 圆角 3037"/>
          <p:cNvSpPr/>
          <p:nvPr>
            <p:custDataLst>
              <p:tags r:id="rId8"/>
            </p:custDataLst>
          </p:nvPr>
        </p:nvSpPr>
        <p:spPr>
          <a:xfrm>
            <a:off x="2721378" y="5190499"/>
            <a:ext cx="1419224" cy="369332"/>
          </a:xfrm>
          <a:prstGeom prst="roundRect">
            <a:avLst>
              <a:gd name="adj" fmla="val 50000"/>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cs typeface="Arial" panose="020B0604020202020204" pitchFamily="34" charset="0"/>
            </a:endParaRPr>
          </a:p>
        </p:txBody>
      </p:sp>
      <p:sp>
        <p:nvSpPr>
          <p:cNvPr id="13" name="AutoShape 2581" descr="Books on Shelf in Library"/>
          <p:cNvSpPr>
            <a:spLocks noChangeAspect="1" noChangeArrowheads="1"/>
          </p:cNvSpPr>
          <p:nvPr>
            <p:custDataLst>
              <p:tags r:id="rId9"/>
            </p:custDataLst>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Arial" panose="020B0604020202020204" pitchFamily="34" charset="0"/>
              <a:cs typeface="Arial" panose="020B0604020202020204" pitchFamily="34" charset="0"/>
            </a:endParaRPr>
          </a:p>
        </p:txBody>
      </p:sp>
      <p:sp>
        <p:nvSpPr>
          <p:cNvPr id="2" name="标题 1"/>
          <p:cNvSpPr>
            <a:spLocks noGrp="1"/>
          </p:cNvSpPr>
          <p:nvPr>
            <p:ph type="ctrTitle"/>
            <p:custDataLst>
              <p:tags r:id="rId10"/>
            </p:custDataLst>
          </p:nvPr>
        </p:nvSpPr>
        <p:spPr>
          <a:xfrm>
            <a:off x="362064" y="1955801"/>
            <a:ext cx="6137853" cy="2213532"/>
          </a:xfrm>
        </p:spPr>
        <p:txBody>
          <a:bodyPr lIns="90000" tIns="46800" rIns="90000" bIns="46800" anchor="b">
            <a:normAutofit/>
          </a:bodyPr>
          <a:lstStyle>
            <a:lvl1pPr algn="ctr">
              <a:defRPr sz="5400" b="1">
                <a:solidFill>
                  <a:schemeClr val="bg1"/>
                </a:solidFill>
              </a:defRPr>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1"/>
            </p:custDataLst>
          </p:nvPr>
        </p:nvSpPr>
        <p:spPr>
          <a:xfrm>
            <a:off x="2721378" y="5162799"/>
            <a:ext cx="1419224" cy="424732"/>
          </a:xfrm>
        </p:spPr>
        <p:txBody>
          <a:bodyPr lIns="90000" tIns="46800" rIns="90000" bIns="46800" anchor="ct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副标题</a:t>
            </a:r>
            <a:endParaRPr lang="zh-CN" altLang="en-US" dirty="0"/>
          </a:p>
        </p:txBody>
      </p:sp>
      <p:sp>
        <p:nvSpPr>
          <p:cNvPr id="4" name="日期占位符 3"/>
          <p:cNvSpPr>
            <a:spLocks noGrp="1"/>
          </p:cNvSpPr>
          <p:nvPr>
            <p:ph type="dt" sz="half" idx="10"/>
            <p:custDataLst>
              <p:tags r:id="rId12"/>
            </p:custDataLst>
          </p:nvPr>
        </p:nvSpPr>
        <p:spPr/>
        <p:txBody>
          <a:bodyPr lIns="90000" tIns="46800" rIns="90000" bIns="46800"/>
          <a:lstStyle/>
          <a:p>
            <a:fld id="{D0E4666B-99EE-4C73-9BBB-48852157C13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lIns="90000" tIns="46800" rIns="90000" bIns="46800"/>
          <a:lstStyle/>
          <a:p>
            <a:endParaRPr lang="zh-CN" altLang="en-US"/>
          </a:p>
        </p:txBody>
      </p:sp>
      <p:sp>
        <p:nvSpPr>
          <p:cNvPr id="6" name="灯片编号占位符 5"/>
          <p:cNvSpPr>
            <a:spLocks noGrp="1"/>
          </p:cNvSpPr>
          <p:nvPr>
            <p:ph type="sldNum" sz="quarter" idx="12"/>
            <p:custDataLst>
              <p:tags r:id="rId14"/>
            </p:custDataLst>
          </p:nvPr>
        </p:nvSpPr>
        <p:spPr/>
        <p:txBody>
          <a:bodyPr lIns="90000" tIns="46800" rIns="90000" bIns="46800"/>
          <a:lstStyle/>
          <a:p>
            <a:fld id="{F717CB26-BDA1-49CF-BAF5-34635EFEF28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No20-5_封面页背景 副本"/>
          <p:cNvPicPr>
            <a:picLocks noChangeAspect="1"/>
          </p:cNvPicPr>
          <p:nvPr>
            <p:custDataLst>
              <p:tags r:id="rId2"/>
            </p:custDataLst>
          </p:nvPr>
        </p:nvPicPr>
        <p:blipFill>
          <a:blip r:embed="rId3"/>
          <a:stretch>
            <a:fillRect/>
          </a:stretch>
        </p:blipFill>
        <p:spPr>
          <a:xfrm>
            <a:off x="0" y="-318"/>
            <a:ext cx="12192000" cy="6858000"/>
          </a:xfrm>
          <a:prstGeom prst="rect">
            <a:avLst/>
          </a:prstGeom>
        </p:spPr>
      </p:pic>
      <p:pic>
        <p:nvPicPr>
          <p:cNvPr id="8" name="图片 7" descr="No20-5_正文页装饰1"/>
          <p:cNvPicPr>
            <a:picLocks noChangeAspect="1"/>
          </p:cNvPicPr>
          <p:nvPr>
            <p:custDataLst>
              <p:tags r:id="rId4"/>
            </p:custDataLst>
          </p:nvPr>
        </p:nvPicPr>
        <p:blipFill>
          <a:blip r:embed="rId5"/>
          <a:stretch>
            <a:fillRect/>
          </a:stretch>
        </p:blipFill>
        <p:spPr>
          <a:xfrm>
            <a:off x="2540" y="0"/>
            <a:ext cx="2200275" cy="2008561"/>
          </a:xfrm>
          <a:prstGeom prst="rect">
            <a:avLst/>
          </a:prstGeom>
        </p:spPr>
      </p:pic>
      <p:pic>
        <p:nvPicPr>
          <p:cNvPr id="7" name="图片 6" descr="No20-5_正文页装饰2"/>
          <p:cNvPicPr>
            <a:picLocks noChangeAspect="1"/>
          </p:cNvPicPr>
          <p:nvPr>
            <p:custDataLst>
              <p:tags r:id="rId6"/>
            </p:custDataLst>
          </p:nvPr>
        </p:nvPicPr>
        <p:blipFill>
          <a:blip r:embed="rId7"/>
          <a:stretch>
            <a:fillRect/>
          </a:stretch>
        </p:blipFill>
        <p:spPr>
          <a:xfrm>
            <a:off x="9980295" y="4863264"/>
            <a:ext cx="2214245" cy="199472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D0E4666B-99EE-4C73-9BBB-48852157C13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717CB26-BDA1-49CF-BAF5-34635EFEF28F}"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7" name="Picture 2" descr="This black and white picture shows the downtown and business district of a typical american city. Some medium sized sky scrapers, some low-rise buildings and a stadium are visible. The background seems to be foggy."/>
          <p:cNvPicPr>
            <a:picLocks noChangeAspect="1" noChangeArrowheads="1"/>
          </p:cNvPicPr>
          <p:nvPr>
            <p:custDataLst>
              <p:tags r:id="rId2"/>
            </p:custDataLst>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0" y="0"/>
            <a:ext cx="12192000" cy="6514823"/>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descr="图片包含 户外, 天空&#10;&#10;已生成极高可信度的说明"/>
          <p:cNvPicPr>
            <a:picLocks noChangeAspect="1"/>
          </p:cNvPicPr>
          <p:nvPr>
            <p:custDataLst>
              <p:tags r:id="rId4"/>
            </p:custDataLst>
          </p:nvPr>
        </p:nvPicPr>
        <p:blipFill rotWithShape="1">
          <a:blip r:embed="rId5" cstate="print">
            <a:extLst>
              <a:ext uri="{28A0092B-C50C-407E-A947-70E740481C1C}">
                <a14:useLocalDpi xmlns:a14="http://schemas.microsoft.com/office/drawing/2010/main" val="0"/>
              </a:ext>
            </a:extLst>
          </a:blip>
          <a:srcRect l="1538" t="-1" r="35827" b="35581"/>
          <a:stretch>
            <a:fillRect/>
          </a:stretch>
        </p:blipFill>
        <p:spPr>
          <a:xfrm>
            <a:off x="0" y="4229323"/>
            <a:ext cx="12192000" cy="2628677"/>
          </a:xfrm>
          <a:prstGeom prst="rect">
            <a:avLst/>
          </a:prstGeom>
        </p:spPr>
      </p:pic>
      <p:pic>
        <p:nvPicPr>
          <p:cNvPr id="9" name="图片 8"/>
          <p:cNvPicPr>
            <a:picLocks noChangeAspect="1"/>
          </p:cNvPicPr>
          <p:nvPr>
            <p:custDataLst>
              <p:tags r:id="rId6"/>
            </p:custDataLst>
          </p:nvPr>
        </p:nvPicPr>
        <p:blipFill>
          <a:blip r:embed="rId7"/>
          <a:stretch>
            <a:fillRect/>
          </a:stretch>
        </p:blipFill>
        <p:spPr>
          <a:xfrm>
            <a:off x="5754885" y="5765226"/>
            <a:ext cx="682230" cy="682566"/>
          </a:xfrm>
          <a:prstGeom prst="rect">
            <a:avLst/>
          </a:prstGeom>
        </p:spPr>
      </p:pic>
      <p:sp>
        <p:nvSpPr>
          <p:cNvPr id="4" name="日期占位符 3"/>
          <p:cNvSpPr>
            <a:spLocks noGrp="1"/>
          </p:cNvSpPr>
          <p:nvPr>
            <p:ph type="dt" sz="half" idx="10"/>
            <p:custDataLst>
              <p:tags r:id="rId8"/>
            </p:custDataLst>
          </p:nvPr>
        </p:nvSpPr>
        <p:spPr/>
        <p:txBody>
          <a:bodyPr/>
          <a:lstStyle/>
          <a:p>
            <a:fld id="{D0E4666B-99EE-4C73-9BBB-48852157C136}"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dirty="0"/>
          </a:p>
        </p:txBody>
      </p:sp>
      <p:sp>
        <p:nvSpPr>
          <p:cNvPr id="6" name="灯片编号占位符 5"/>
          <p:cNvSpPr>
            <a:spLocks noGrp="1"/>
          </p:cNvSpPr>
          <p:nvPr>
            <p:ph type="sldNum" sz="quarter" idx="12"/>
            <p:custDataLst>
              <p:tags r:id="rId10"/>
            </p:custDataLst>
          </p:nvPr>
        </p:nvSpPr>
        <p:spPr/>
        <p:txBody>
          <a:bodyPr/>
          <a:lstStyle/>
          <a:p>
            <a:fld id="{F717CB26-BDA1-49CF-BAF5-34635EFEF28F}"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D0E4666B-99EE-4C73-9BBB-48852157C13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717CB26-BDA1-49CF-BAF5-34635EFEF28F}"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26464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71115"/>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custDataLst>
              <p:tags r:id="rId5"/>
            </p:custDataLst>
          </p:nvPr>
        </p:nvSpPr>
        <p:spPr>
          <a:xfrm>
            <a:off x="6172200" y="1671115"/>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custDataLst>
              <p:tags r:id="rId7"/>
            </p:custDataLst>
          </p:nvPr>
        </p:nvSpPr>
        <p:spPr/>
        <p:txBody>
          <a:bodyPr/>
          <a:lstStyle/>
          <a:p>
            <a:fld id="{D0E4666B-99EE-4C73-9BBB-48852157C13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F717CB26-BDA1-49CF-BAF5-34635EFEF28F}"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D0E4666B-99EE-4C73-9BBB-48852157C136}"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F717CB26-BDA1-49CF-BAF5-34635EFEF28F}"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7" y="457200"/>
            <a:ext cx="4165200" cy="1600200"/>
          </a:xfrm>
        </p:spPr>
        <p:txBody>
          <a:bodyPr anchor="t" anchorCtr="0">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noChangeAspect="1"/>
          </p:cNvSpPr>
          <p:nvPr>
            <p:ph type="pic" idx="1"/>
            <p:custDataLst>
              <p:tags r:id="rId3"/>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custDataLst>
              <p:tags r:id="rId4"/>
            </p:custDataLst>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490478" y="365125"/>
            <a:ext cx="863321"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9561844"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D0E4666B-99EE-4C73-9BBB-48852157C13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F717CB26-BDA1-49CF-BAF5-34635EFEF28F}"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descr="图片包含 户外, 天空&#10;&#10;已生成极高可信度的说明"/>
          <p:cNvPicPr>
            <a:picLocks noChangeAspect="1"/>
          </p:cNvPicPr>
          <p:nvPr>
            <p:custDataLst>
              <p:tags r:id="rId3"/>
            </p:custDataLst>
          </p:nvPr>
        </p:nvPicPr>
        <p:blipFill rotWithShape="1">
          <a:blip r:embed="rId4" cstate="print">
            <a:extLst>
              <a:ext uri="{28A0092B-C50C-407E-A947-70E740481C1C}">
                <a14:useLocalDpi xmlns:a14="http://schemas.microsoft.com/office/drawing/2010/main" val="0"/>
              </a:ext>
            </a:extLst>
          </a:blip>
          <a:srcRect l="1538" r="35827" b="11084"/>
          <a:stretch>
            <a:fillRect/>
          </a:stretch>
        </p:blipFill>
        <p:spPr>
          <a:xfrm>
            <a:off x="0" y="3161665"/>
            <a:ext cx="12192000" cy="3692525"/>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5754885" y="5156896"/>
            <a:ext cx="682230" cy="682566"/>
          </a:xfrm>
          <a:prstGeom prst="rect">
            <a:avLst/>
          </a:prstGeom>
        </p:spPr>
      </p:pic>
      <p:sp>
        <p:nvSpPr>
          <p:cNvPr id="2" name="标题 1"/>
          <p:cNvSpPr>
            <a:spLocks noGrp="1"/>
          </p:cNvSpPr>
          <p:nvPr>
            <p:ph type="title" hasCustomPrompt="1"/>
            <p:custDataLst>
              <p:tags r:id="rId7"/>
            </p:custDataLst>
          </p:nvPr>
        </p:nvSpPr>
        <p:spPr>
          <a:xfrm>
            <a:off x="3429000" y="1478975"/>
            <a:ext cx="5341620" cy="1569660"/>
          </a:xfrm>
        </p:spPr>
        <p:txBody>
          <a:bodyPr anchor="ctr">
            <a:normAutofit/>
          </a:bodyPr>
          <a:lstStyle>
            <a:lvl1pPr algn="ctr">
              <a:defRPr sz="8000">
                <a:solidFill>
                  <a:schemeClr val="bg1"/>
                </a:solidFill>
              </a:defRPr>
            </a:lvl1pPr>
          </a:lstStyle>
          <a:p>
            <a:r>
              <a:rPr lang="zh-CN" altLang="en-US" dirty="0"/>
              <a:t>编辑标题</a:t>
            </a:r>
            <a:endParaRPr lang="zh-CN" altLang="en-US" dirty="0"/>
          </a:p>
        </p:txBody>
      </p:sp>
      <p:sp>
        <p:nvSpPr>
          <p:cNvPr id="3" name="日期占位符 2"/>
          <p:cNvSpPr>
            <a:spLocks noGrp="1"/>
          </p:cNvSpPr>
          <p:nvPr>
            <p:ph type="dt" sz="half" idx="10"/>
            <p:custDataLst>
              <p:tags r:id="rId8"/>
            </p:custDataLst>
          </p:nvPr>
        </p:nvSpPr>
        <p:spPr>
          <a:xfrm>
            <a:off x="852718" y="116234"/>
            <a:ext cx="2743200" cy="365125"/>
          </a:xfrm>
        </p:spPr>
        <p:txBody>
          <a:bodyPr/>
          <a:lstStyle/>
          <a:p>
            <a:fld id="{D0E4666B-99EE-4C73-9BBB-48852157C136}"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053118" y="116234"/>
            <a:ext cx="4114800" cy="365125"/>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8625118" y="116234"/>
            <a:ext cx="2743200" cy="365125"/>
          </a:xfrm>
        </p:spPr>
        <p:txBody>
          <a:bodyPr/>
          <a:lstStyle/>
          <a:p>
            <a:fld id="{F717CB26-BDA1-49CF-BAF5-34635EFEF28F}" type="slidenum">
              <a:rPr lang="zh-CN" altLang="en-US" smtClean="0"/>
            </a:fld>
            <a:endParaRPr lang="zh-CN" altLang="en-US"/>
          </a:p>
        </p:txBody>
      </p:sp>
      <p:sp>
        <p:nvSpPr>
          <p:cNvPr id="13" name="文本占位符 12"/>
          <p:cNvSpPr>
            <a:spLocks noGrp="1"/>
          </p:cNvSpPr>
          <p:nvPr>
            <p:ph type="body" sz="quarter" idx="13" hasCustomPrompt="1"/>
            <p:custDataLst>
              <p:tags r:id="rId11"/>
            </p:custDataLst>
          </p:nvPr>
        </p:nvSpPr>
        <p:spPr>
          <a:xfrm>
            <a:off x="5448300" y="5781758"/>
            <a:ext cx="1295400" cy="424732"/>
          </a:xfrm>
        </p:spPr>
        <p:txBody>
          <a:bodyPr anchor="ctr">
            <a:normAutofit/>
          </a:bodyPr>
          <a:lstStyle>
            <a:lvl1pPr marL="0" indent="0" algn="ctr">
              <a:buNone/>
              <a:defRPr sz="1800">
                <a:solidFill>
                  <a:schemeClr val="bg1"/>
                </a:solidFill>
              </a:defRPr>
            </a:lvl1pPr>
          </a:lstStyle>
          <a:p>
            <a:pPr lvl="0"/>
            <a:r>
              <a:rPr lang="zh-CN" altLang="en-US" dirty="0"/>
              <a:t>文本</a:t>
            </a:r>
            <a:endParaRPr lang="zh-CN" altLang="en-US" dirty="0"/>
          </a:p>
        </p:txBody>
      </p:sp>
      <p:sp>
        <p:nvSpPr>
          <p:cNvPr id="15" name="文本占位符 14"/>
          <p:cNvSpPr>
            <a:spLocks noGrp="1"/>
          </p:cNvSpPr>
          <p:nvPr>
            <p:ph type="body" sz="quarter" idx="14"/>
            <p:custDataLst>
              <p:tags r:id="rId12"/>
            </p:custDataLst>
          </p:nvPr>
        </p:nvSpPr>
        <p:spPr>
          <a:xfrm>
            <a:off x="3699669" y="6227445"/>
            <a:ext cx="4792663" cy="424732"/>
          </a:xfrm>
        </p:spPr>
        <p:txBody>
          <a:bodyPr>
            <a:normAutofit/>
          </a:bodyPr>
          <a:lstStyle>
            <a:lvl1pPr marL="0" indent="0" algn="ctr">
              <a:buNone/>
              <a:defRPr sz="1800">
                <a:solidFill>
                  <a:schemeClr val="bg1"/>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No20-5_封面页背景 副本"/>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3" name="图片 2" descr="No20-5-23"/>
          <p:cNvPicPr>
            <a:picLocks noChangeAspect="1"/>
          </p:cNvPicPr>
          <p:nvPr>
            <p:custDataLst>
              <p:tags r:id="rId4"/>
            </p:custDataLst>
          </p:nvPr>
        </p:nvPicPr>
        <p:blipFill>
          <a:blip r:embed="rId5"/>
          <a:stretch>
            <a:fillRect/>
          </a:stretch>
        </p:blipFill>
        <p:spPr>
          <a:xfrm>
            <a:off x="0" y="5388868"/>
            <a:ext cx="2132952" cy="1469132"/>
          </a:xfrm>
          <a:prstGeom prst="rect">
            <a:avLst/>
          </a:prstGeom>
        </p:spPr>
      </p:pic>
      <p:pic>
        <p:nvPicPr>
          <p:cNvPr id="2" name="图片 1" descr="No20-5-22"/>
          <p:cNvPicPr>
            <a:picLocks noChangeAspect="1"/>
          </p:cNvPicPr>
          <p:nvPr>
            <p:custDataLst>
              <p:tags r:id="rId6"/>
            </p:custDataLst>
          </p:nvPr>
        </p:nvPicPr>
        <p:blipFill>
          <a:blip r:embed="rId7"/>
          <a:stretch>
            <a:fillRect/>
          </a:stretch>
        </p:blipFill>
        <p:spPr>
          <a:xfrm>
            <a:off x="7445375" y="0"/>
            <a:ext cx="4746625" cy="4411480"/>
          </a:xfrm>
          <a:prstGeom prst="rect">
            <a:avLst/>
          </a:prstGeom>
        </p:spPr>
      </p:pic>
      <p:sp>
        <p:nvSpPr>
          <p:cNvPr id="4" name="日期占位符 3"/>
          <p:cNvSpPr>
            <a:spLocks noGrp="1"/>
          </p:cNvSpPr>
          <p:nvPr>
            <p:ph type="dt" sz="half" idx="10"/>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8" name="标题 2"/>
          <p:cNvSpPr>
            <a:spLocks noChangeArrowheads="1"/>
          </p:cNvSpPr>
          <p:nvPr>
            <p:ph type="ctrTitle" idx="1" hasCustomPrompt="1"/>
            <p:custDataLst>
              <p:tags r:id="rId11"/>
            </p:custDataLst>
          </p:nvPr>
        </p:nvSpPr>
        <p:spPr>
          <a:xfrm>
            <a:off x="1798955" y="1590675"/>
            <a:ext cx="5339080" cy="1291590"/>
          </a:xfrm>
          <a:noFill/>
          <a:ln>
            <a:noFill/>
          </a:ln>
        </p:spPr>
        <p:txBody>
          <a:bodyPr vert="horz" wrap="square" lIns="101600" tIns="38100" rIns="76200" bIns="38100" rtlCol="0" anchor="t" anchorCtr="0">
            <a:normAutofit/>
          </a:bodyPr>
          <a:lstStyle>
            <a:lvl1pPr marL="0" marR="0" lvl="0" algn="r" defTabSz="914400" rtl="0" eaLnBrk="1" fontAlgn="auto" latinLnBrk="0" hangingPunct="1">
              <a:lnSpc>
                <a:spcPct val="100000"/>
              </a:lnSpc>
              <a:spcBef>
                <a:spcPts val="0"/>
              </a:spcBef>
              <a:spcAft>
                <a:spcPts val="0"/>
              </a:spcAft>
              <a:buClrTx/>
              <a:buSzTx/>
              <a:buFontTx/>
              <a:buNone/>
              <a:defRPr kumimoji="0" lang="zh-CN" altLang="en-US" sz="7200" b="0" i="0" u="none" strike="noStrike" kern="0" cap="none" spc="0" normalizeH="0" baseline="0" noProof="0" dirty="0">
                <a:ln>
                  <a:noFill/>
                </a:ln>
                <a:solidFill>
                  <a:schemeClr val="accent1"/>
                </a:solidFill>
                <a:effectLst/>
                <a:uLnTx/>
                <a:uFillTx/>
                <a:latin typeface="Arial" panose="020B060402020202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5"/>
          <p:cNvSpPr/>
          <p:nvPr>
            <p:ph type="body" idx="2" hasCustomPrompt="1"/>
            <p:custDataLst>
              <p:tags r:id="rId12"/>
            </p:custDataLst>
          </p:nvPr>
        </p:nvSpPr>
        <p:spPr>
          <a:xfrm>
            <a:off x="1248410" y="2976245"/>
            <a:ext cx="5889625" cy="1442256"/>
          </a:xfrm>
          <a:noFill/>
          <a:ln w="9525">
            <a:noFill/>
          </a:ln>
        </p:spPr>
        <p:txBody>
          <a:bodyPr vert="horz" wrap="square" lIns="101600" tIns="0" rIns="82550" bIns="0" rtlCol="0">
            <a:normAutofit/>
          </a:bodyPr>
          <a:lstStyle>
            <a:lvl1pPr marL="0" marR="0" lvl="0" indent="-228600" algn="r" defTabSz="914400" rtl="0" eaLnBrk="1" fontAlgn="auto" latinLnBrk="0" hangingPunct="1">
              <a:lnSpc>
                <a:spcPct val="150000"/>
              </a:lnSpc>
              <a:spcBef>
                <a:spcPts val="0"/>
              </a:spcBef>
              <a:spcAft>
                <a:spcPts val="0"/>
              </a:spcAft>
              <a:buClrTx/>
              <a:buSzTx/>
              <a:buFontTx/>
              <a:buNone/>
              <a:defRPr kumimoji="0" lang="zh-CN" altLang="en-US" sz="1600" b="0" i="0" u="none" strike="noStrike" kern="0" cap="none" spc="0" normalizeH="0" baseline="0" noProof="1">
                <a:ln>
                  <a:noFill/>
                </a:ln>
                <a:solidFill>
                  <a:schemeClr val="accent1"/>
                </a:solidFill>
                <a:effectLst/>
                <a:uLnTx/>
                <a:uFillTx/>
                <a:latin typeface="Arial" panose="020B0604020202020204" pitchFamily="34" charset="0"/>
                <a:ea typeface="汉仪中黑 简" panose="00020600040101010101" charset="-122"/>
                <a:cs typeface="汉仪中黑 简" panose="00020600040101010101" charset="-122"/>
                <a:sym typeface="Arial" panose="020B0604020202020204" pitchFamily="34" charset="0"/>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0"/>
            </p:custDataLst>
          </p:nvPr>
        </p:nvSpPr>
        <p:spPr>
          <a:xfrm>
            <a:off x="579600" y="237600"/>
            <a:ext cx="11037600" cy="441964"/>
          </a:xfrm>
        </p:spPr>
        <p:txBody>
          <a:bodyPr/>
          <a:lstStyle>
            <a:lvl1pPr>
              <a:defRPr baseline="0">
                <a:solidFill>
                  <a:schemeClr val="bg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bg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No20-5_封面页背景 副本"/>
          <p:cNvPicPr>
            <a:picLocks noChangeAspect="1"/>
          </p:cNvPicPr>
          <p:nvPr>
            <p:custDataLst>
              <p:tags r:id="rId2"/>
            </p:custDataLst>
          </p:nvPr>
        </p:nvPicPr>
        <p:blipFill>
          <a:blip r:embed="rId3"/>
          <a:stretch>
            <a:fillRect/>
          </a:stretch>
        </p:blipFill>
        <p:spPr>
          <a:xfrm>
            <a:off x="0" y="-318"/>
            <a:ext cx="12192000" cy="6858000"/>
          </a:xfrm>
          <a:prstGeom prst="rect">
            <a:avLst/>
          </a:prstGeom>
        </p:spPr>
      </p:pic>
      <p:pic>
        <p:nvPicPr>
          <p:cNvPr id="9" name="图片 8" descr="No20-5_正文页装饰1"/>
          <p:cNvPicPr>
            <a:picLocks noChangeAspect="1"/>
          </p:cNvPicPr>
          <p:nvPr>
            <p:custDataLst>
              <p:tags r:id="rId4"/>
            </p:custDataLst>
          </p:nvPr>
        </p:nvPicPr>
        <p:blipFill>
          <a:blip r:embed="rId5"/>
          <a:stretch>
            <a:fillRect/>
          </a:stretch>
        </p:blipFill>
        <p:spPr>
          <a:xfrm>
            <a:off x="2540" y="0"/>
            <a:ext cx="2200275" cy="2008561"/>
          </a:xfrm>
          <a:prstGeom prst="rect">
            <a:avLst/>
          </a:prstGeom>
        </p:spPr>
      </p:pic>
      <p:pic>
        <p:nvPicPr>
          <p:cNvPr id="8" name="图片 7" descr="No20-5_正文页装饰2"/>
          <p:cNvPicPr>
            <a:picLocks noChangeAspect="1"/>
          </p:cNvPicPr>
          <p:nvPr>
            <p:custDataLst>
              <p:tags r:id="rId6"/>
            </p:custDataLst>
          </p:nvPr>
        </p:nvPicPr>
        <p:blipFill>
          <a:blip r:embed="rId7"/>
          <a:stretch>
            <a:fillRect/>
          </a:stretch>
        </p:blipFill>
        <p:spPr>
          <a:xfrm>
            <a:off x="9980295" y="4863264"/>
            <a:ext cx="2214245" cy="199472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No20-5_封面页背景 副本"/>
          <p:cNvPicPr>
            <a:picLocks noChangeAspect="1"/>
          </p:cNvPicPr>
          <p:nvPr>
            <p:custDataLst>
              <p:tags r:id="rId2"/>
            </p:custDataLst>
          </p:nvPr>
        </p:nvPicPr>
        <p:blipFill>
          <a:blip r:embed="rId3"/>
          <a:stretch>
            <a:fillRect/>
          </a:stretch>
        </p:blipFill>
        <p:spPr>
          <a:xfrm>
            <a:off x="0" y="-318"/>
            <a:ext cx="12192000" cy="6858000"/>
          </a:xfrm>
          <a:prstGeom prst="rect">
            <a:avLst/>
          </a:prstGeom>
        </p:spPr>
      </p:pic>
      <p:pic>
        <p:nvPicPr>
          <p:cNvPr id="11" name="图片 10" descr="No20-5_正文页装饰1"/>
          <p:cNvPicPr>
            <a:picLocks noChangeAspect="1"/>
          </p:cNvPicPr>
          <p:nvPr>
            <p:custDataLst>
              <p:tags r:id="rId4"/>
            </p:custDataLst>
          </p:nvPr>
        </p:nvPicPr>
        <p:blipFill>
          <a:blip r:embed="rId5"/>
          <a:stretch>
            <a:fillRect/>
          </a:stretch>
        </p:blipFill>
        <p:spPr>
          <a:xfrm>
            <a:off x="2540" y="0"/>
            <a:ext cx="2200275" cy="2008561"/>
          </a:xfrm>
          <a:prstGeom prst="rect">
            <a:avLst/>
          </a:prstGeom>
        </p:spPr>
      </p:pic>
      <p:pic>
        <p:nvPicPr>
          <p:cNvPr id="10" name="图片 9" descr="No20-5_正文页装饰2"/>
          <p:cNvPicPr>
            <a:picLocks noChangeAspect="1"/>
          </p:cNvPicPr>
          <p:nvPr>
            <p:custDataLst>
              <p:tags r:id="rId6"/>
            </p:custDataLst>
          </p:nvPr>
        </p:nvPicPr>
        <p:blipFill>
          <a:blip r:embed="rId7"/>
          <a:stretch>
            <a:fillRect/>
          </a:stretch>
        </p:blipFill>
        <p:spPr>
          <a:xfrm>
            <a:off x="9980295" y="4863264"/>
            <a:ext cx="2214245" cy="1994724"/>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No20-5_封面页背景 副本"/>
          <p:cNvPicPr>
            <a:picLocks noChangeAspect="1"/>
          </p:cNvPicPr>
          <p:nvPr>
            <p:custDataLst>
              <p:tags r:id="rId2"/>
            </p:custDataLst>
          </p:nvPr>
        </p:nvPicPr>
        <p:blipFill>
          <a:blip r:embed="rId3"/>
          <a:stretch>
            <a:fillRect/>
          </a:stretch>
        </p:blipFill>
        <p:spPr>
          <a:xfrm>
            <a:off x="0" y="-635"/>
            <a:ext cx="12192000" cy="6858318"/>
          </a:xfrm>
          <a:prstGeom prst="rect">
            <a:avLst/>
          </a:prstGeom>
        </p:spPr>
      </p:pic>
      <p:pic>
        <p:nvPicPr>
          <p:cNvPr id="6" name="图片 5" descr="No20-5_目录页装饰"/>
          <p:cNvPicPr>
            <a:picLocks noChangeAspect="1"/>
          </p:cNvPicPr>
          <p:nvPr>
            <p:custDataLst>
              <p:tags r:id="rId4"/>
            </p:custDataLst>
          </p:nvPr>
        </p:nvPicPr>
        <p:blipFill>
          <a:blip r:embed="rId5"/>
          <a:stretch>
            <a:fillRect/>
          </a:stretch>
        </p:blipFill>
        <p:spPr>
          <a:xfrm>
            <a:off x="0" y="1455"/>
            <a:ext cx="3683635" cy="6854455"/>
          </a:xfrm>
          <a:prstGeom prst="rect">
            <a:avLst/>
          </a:prstGeom>
        </p:spPr>
      </p:pic>
      <p:pic>
        <p:nvPicPr>
          <p:cNvPr id="8" name="图片 7" descr="No20-5_目录页装饰3"/>
          <p:cNvPicPr>
            <a:picLocks noChangeAspect="1"/>
          </p:cNvPicPr>
          <p:nvPr>
            <p:custDataLst>
              <p:tags r:id="rId6"/>
            </p:custDataLst>
          </p:nvPr>
        </p:nvPicPr>
        <p:blipFill>
          <a:blip r:embed="rId7"/>
          <a:stretch>
            <a:fillRect/>
          </a:stretch>
        </p:blipFill>
        <p:spPr>
          <a:xfrm>
            <a:off x="11430942" y="5816600"/>
            <a:ext cx="773758" cy="1054087"/>
          </a:xfrm>
          <a:prstGeom prst="rect">
            <a:avLst/>
          </a:prstGeom>
        </p:spPr>
      </p:pic>
      <p:pic>
        <p:nvPicPr>
          <p:cNvPr id="9" name="图片 8" descr="No20-5_目录页装饰2"/>
          <p:cNvPicPr>
            <a:picLocks noChangeAspect="1"/>
          </p:cNvPicPr>
          <p:nvPr>
            <p:custDataLst>
              <p:tags r:id="rId8"/>
            </p:custDataLst>
          </p:nvPr>
        </p:nvPicPr>
        <p:blipFill>
          <a:blip r:embed="rId9"/>
          <a:stretch>
            <a:fillRect/>
          </a:stretch>
        </p:blipFill>
        <p:spPr>
          <a:xfrm>
            <a:off x="2616200" y="626745"/>
            <a:ext cx="2185094" cy="2456802"/>
          </a:xfrm>
          <a:prstGeom prst="rect">
            <a:avLst/>
          </a:prstGeom>
        </p:spPr>
      </p:pic>
      <p:sp>
        <p:nvSpPr>
          <p:cNvPr id="2" name="标题 1"/>
          <p:cNvSpPr>
            <a:spLocks noGrp="1"/>
          </p:cNvSpPr>
          <p:nvPr>
            <p:ph type="title"/>
            <p:custDataLst>
              <p:tags r:id="rId10"/>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No20-5_封面页背景 副本"/>
          <p:cNvPicPr>
            <a:picLocks noChangeAspect="1"/>
          </p:cNvPicPr>
          <p:nvPr>
            <p:custDataLst>
              <p:tags r:id="rId2"/>
            </p:custDataLst>
          </p:nvPr>
        </p:nvPicPr>
        <p:blipFill>
          <a:blip r:embed="rId3"/>
          <a:stretch>
            <a:fillRect/>
          </a:stretch>
        </p:blipFill>
        <p:spPr>
          <a:xfrm>
            <a:off x="0" y="-318"/>
            <a:ext cx="12192000" cy="6858000"/>
          </a:xfrm>
          <a:prstGeom prst="rect">
            <a:avLst/>
          </a:prstGeom>
        </p:spPr>
      </p:pic>
      <p:pic>
        <p:nvPicPr>
          <p:cNvPr id="9" name="图片 8" descr="No20-5_正文页装饰1"/>
          <p:cNvPicPr>
            <a:picLocks noChangeAspect="1"/>
          </p:cNvPicPr>
          <p:nvPr>
            <p:custDataLst>
              <p:tags r:id="rId4"/>
            </p:custDataLst>
          </p:nvPr>
        </p:nvPicPr>
        <p:blipFill>
          <a:blip r:embed="rId5"/>
          <a:stretch>
            <a:fillRect/>
          </a:stretch>
        </p:blipFill>
        <p:spPr>
          <a:xfrm>
            <a:off x="2540" y="0"/>
            <a:ext cx="2200275" cy="2008561"/>
          </a:xfrm>
          <a:prstGeom prst="rect">
            <a:avLst/>
          </a:prstGeom>
        </p:spPr>
      </p:pic>
      <p:pic>
        <p:nvPicPr>
          <p:cNvPr id="8" name="图片 7" descr="No20-5_正文页装饰2"/>
          <p:cNvPicPr>
            <a:picLocks noChangeAspect="1"/>
          </p:cNvPicPr>
          <p:nvPr>
            <p:custDataLst>
              <p:tags r:id="rId6"/>
            </p:custDataLst>
          </p:nvPr>
        </p:nvPicPr>
        <p:blipFill>
          <a:blip r:embed="rId7"/>
          <a:stretch>
            <a:fillRect/>
          </a:stretch>
        </p:blipFill>
        <p:spPr>
          <a:xfrm>
            <a:off x="9980295" y="4863264"/>
            <a:ext cx="2214245" cy="1994724"/>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No20-5_封面页背景 副本"/>
          <p:cNvPicPr>
            <a:picLocks noChangeAspect="1"/>
          </p:cNvPicPr>
          <p:nvPr>
            <p:custDataLst>
              <p:tags r:id="rId2"/>
            </p:custDataLst>
          </p:nvPr>
        </p:nvPicPr>
        <p:blipFill>
          <a:blip r:embed="rId3"/>
          <a:stretch>
            <a:fillRect/>
          </a:stretch>
        </p:blipFill>
        <p:spPr>
          <a:xfrm>
            <a:off x="0" y="-318"/>
            <a:ext cx="12192000" cy="6858000"/>
          </a:xfrm>
          <a:prstGeom prst="rect">
            <a:avLst/>
          </a:prstGeom>
        </p:spPr>
      </p:pic>
      <p:pic>
        <p:nvPicPr>
          <p:cNvPr id="8" name="图片 7" descr="No20-5_正文页装饰1"/>
          <p:cNvPicPr>
            <a:picLocks noChangeAspect="1"/>
          </p:cNvPicPr>
          <p:nvPr>
            <p:custDataLst>
              <p:tags r:id="rId4"/>
            </p:custDataLst>
          </p:nvPr>
        </p:nvPicPr>
        <p:blipFill>
          <a:blip r:embed="rId5"/>
          <a:stretch>
            <a:fillRect/>
          </a:stretch>
        </p:blipFill>
        <p:spPr>
          <a:xfrm>
            <a:off x="2540" y="0"/>
            <a:ext cx="2200275" cy="2008561"/>
          </a:xfrm>
          <a:prstGeom prst="rect">
            <a:avLst/>
          </a:prstGeom>
        </p:spPr>
      </p:pic>
      <p:pic>
        <p:nvPicPr>
          <p:cNvPr id="7" name="图片 6" descr="No20-5_正文页装饰2"/>
          <p:cNvPicPr>
            <a:picLocks noChangeAspect="1"/>
          </p:cNvPicPr>
          <p:nvPr>
            <p:custDataLst>
              <p:tags r:id="rId6"/>
            </p:custDataLst>
          </p:nvPr>
        </p:nvPicPr>
        <p:blipFill>
          <a:blip r:embed="rId7"/>
          <a:stretch>
            <a:fillRect/>
          </a:stretch>
        </p:blipFill>
        <p:spPr>
          <a:xfrm>
            <a:off x="9980295" y="4863264"/>
            <a:ext cx="2214245" cy="1994724"/>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60.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slideLayout" Target="../slideLayouts/slideLayout2.xml"/><Relationship Id="rId19" Type="http://schemas.openxmlformats.org/officeDocument/2006/relationships/tags" Target="../tags/tag15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7.xml"/><Relationship Id="rId8" Type="http://schemas.openxmlformats.org/officeDocument/2006/relationships/slideLayout" Target="../slideLayouts/slideLayout26.xml"/><Relationship Id="rId7" Type="http://schemas.openxmlformats.org/officeDocument/2006/relationships/slideLayout" Target="../slideLayouts/slideLayout25.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3" Type="http://schemas.openxmlformats.org/officeDocument/2006/relationships/slideLayout" Target="../slideLayouts/slideLayout21.xml"/><Relationship Id="rId29" Type="http://schemas.openxmlformats.org/officeDocument/2006/relationships/theme" Target="../theme/theme2.xml"/><Relationship Id="rId28" Type="http://schemas.openxmlformats.org/officeDocument/2006/relationships/tags" Target="../tags/tag279.xml"/><Relationship Id="rId27" Type="http://schemas.openxmlformats.org/officeDocument/2006/relationships/tags" Target="../tags/tag278.xml"/><Relationship Id="rId26" Type="http://schemas.openxmlformats.org/officeDocument/2006/relationships/tags" Target="../tags/tag277.xml"/><Relationship Id="rId25" Type="http://schemas.openxmlformats.org/officeDocument/2006/relationships/tags" Target="../tags/tag276.xml"/><Relationship Id="rId24" Type="http://schemas.openxmlformats.org/officeDocument/2006/relationships/tags" Target="../tags/tag275.xml"/><Relationship Id="rId23" Type="http://schemas.openxmlformats.org/officeDocument/2006/relationships/tags" Target="../tags/tag274.xml"/><Relationship Id="rId22" Type="http://schemas.openxmlformats.org/officeDocument/2006/relationships/image" Target="../media/image21.png"/><Relationship Id="rId21" Type="http://schemas.openxmlformats.org/officeDocument/2006/relationships/tags" Target="../tags/tag273.xml"/><Relationship Id="rId20" Type="http://schemas.openxmlformats.org/officeDocument/2006/relationships/image" Target="../media/image20.png"/><Relationship Id="rId2" Type="http://schemas.openxmlformats.org/officeDocument/2006/relationships/slideLayout" Target="../slideLayouts/slideLayout20.xml"/><Relationship Id="rId19" Type="http://schemas.openxmlformats.org/officeDocument/2006/relationships/tags" Target="../tags/tag272.xml"/><Relationship Id="rId18" Type="http://schemas.openxmlformats.org/officeDocument/2006/relationships/slideLayout" Target="../slideLayouts/slideLayout36.xml"/><Relationship Id="rId17" Type="http://schemas.openxmlformats.org/officeDocument/2006/relationships/slideLayout" Target="../slideLayouts/slideLayout35.xml"/><Relationship Id="rId16" Type="http://schemas.openxmlformats.org/officeDocument/2006/relationships/slideLayout" Target="../slideLayouts/slideLayout34.xml"/><Relationship Id="rId15" Type="http://schemas.openxmlformats.org/officeDocument/2006/relationships/slideLayout" Target="../slideLayouts/slideLayout33.xml"/><Relationship Id="rId14" Type="http://schemas.openxmlformats.org/officeDocument/2006/relationships/slideLayout" Target="../slideLayouts/slideLayout32.xml"/><Relationship Id="rId13" Type="http://schemas.openxmlformats.org/officeDocument/2006/relationships/slideLayout" Target="../slideLayouts/slideLayout31.xml"/><Relationship Id="rId12" Type="http://schemas.openxmlformats.org/officeDocument/2006/relationships/slideLayout" Target="../slideLayouts/slideLayout30.xml"/><Relationship Id="rId11" Type="http://schemas.openxmlformats.org/officeDocument/2006/relationships/slideLayout" Target="../slideLayouts/slideLayout29.xml"/><Relationship Id="rId10" Type="http://schemas.openxmlformats.org/officeDocument/2006/relationships/slideLayout" Target="../slideLayouts/slideLayout28.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户外, 天空&#10;&#10;已生成极高可信度的说明"/>
          <p:cNvPicPr>
            <a:picLocks noChangeAspect="1"/>
          </p:cNvPicPr>
          <p:nvPr>
            <p:custDataLst>
              <p:tags r:id="rId19"/>
            </p:custDataLst>
          </p:nvPr>
        </p:nvPicPr>
        <p:blipFill rotWithShape="1">
          <a:blip r:embed="rId20"/>
          <a:srcRect t="-2"/>
          <a:stretch>
            <a:fillRect/>
          </a:stretch>
        </p:blipFill>
        <p:spPr>
          <a:xfrm rot="8700000">
            <a:off x="-962661" y="-489426"/>
            <a:ext cx="3962327" cy="2107378"/>
          </a:xfrm>
          <a:custGeom>
            <a:avLst/>
            <a:gdLst>
              <a:gd name="connsiteX0" fmla="*/ 2486725 w 3962327"/>
              <a:gd name="connsiteY0" fmla="*/ 2107378 h 2107378"/>
              <a:gd name="connsiteX1" fmla="*/ 0 w 3962327"/>
              <a:gd name="connsiteY1" fmla="*/ 366154 h 2107378"/>
              <a:gd name="connsiteX2" fmla="*/ 0 w 3962327"/>
              <a:gd name="connsiteY2" fmla="*/ 0 h 2107378"/>
              <a:gd name="connsiteX3" fmla="*/ 3962327 w 3962327"/>
              <a:gd name="connsiteY3" fmla="*/ 0 h 2107378"/>
            </a:gdLst>
            <a:ahLst/>
            <a:cxnLst>
              <a:cxn ang="0">
                <a:pos x="connsiteX0" y="connsiteY0"/>
              </a:cxn>
              <a:cxn ang="0">
                <a:pos x="connsiteX1" y="connsiteY1"/>
              </a:cxn>
              <a:cxn ang="0">
                <a:pos x="connsiteX2" y="connsiteY2"/>
              </a:cxn>
              <a:cxn ang="0">
                <a:pos x="connsiteX3" y="connsiteY3"/>
              </a:cxn>
            </a:cxnLst>
            <a:rect l="l" t="t" r="r" b="b"/>
            <a:pathLst>
              <a:path w="3962327" h="2107378">
                <a:moveTo>
                  <a:pt x="2486725" y="2107378"/>
                </a:moveTo>
                <a:lnTo>
                  <a:pt x="0" y="366154"/>
                </a:lnTo>
                <a:lnTo>
                  <a:pt x="0" y="0"/>
                </a:lnTo>
                <a:lnTo>
                  <a:pt x="3962327" y="0"/>
                </a:lnTo>
                <a:close/>
              </a:path>
            </a:pathLst>
          </a:custGeom>
        </p:spPr>
      </p:pic>
      <p:pic>
        <p:nvPicPr>
          <p:cNvPr id="8" name="图片 7" descr="图片包含 户外, 天空&#10;&#10;已生成极高可信度的说明"/>
          <p:cNvPicPr>
            <a:picLocks noChangeAspect="1"/>
          </p:cNvPicPr>
          <p:nvPr>
            <p:custDataLst>
              <p:tags r:id="rId21"/>
            </p:custDataLst>
          </p:nvPr>
        </p:nvPicPr>
        <p:blipFill rotWithShape="1">
          <a:blip r:embed="rId22"/>
          <a:srcRect t="-2"/>
          <a:stretch>
            <a:fillRect/>
          </a:stretch>
        </p:blipFill>
        <p:spPr>
          <a:xfrm rot="19327527">
            <a:off x="8868183" y="5273738"/>
            <a:ext cx="4467946" cy="2165226"/>
          </a:xfrm>
          <a:custGeom>
            <a:avLst/>
            <a:gdLst>
              <a:gd name="connsiteX0" fmla="*/ 5365246 w 5365246"/>
              <a:gd name="connsiteY0" fmla="*/ 0 h 2600070"/>
              <a:gd name="connsiteX1" fmla="*/ 3343000 w 5365246"/>
              <a:gd name="connsiteY1" fmla="*/ 2600070 h 2600070"/>
              <a:gd name="connsiteX2" fmla="*/ 0 w 5365246"/>
              <a:gd name="connsiteY2" fmla="*/ 0 h 2600070"/>
            </a:gdLst>
            <a:ahLst/>
            <a:cxnLst>
              <a:cxn ang="0">
                <a:pos x="connsiteX0" y="connsiteY0"/>
              </a:cxn>
              <a:cxn ang="0">
                <a:pos x="connsiteX1" y="connsiteY1"/>
              </a:cxn>
              <a:cxn ang="0">
                <a:pos x="connsiteX2" y="connsiteY2"/>
              </a:cxn>
            </a:cxnLst>
            <a:rect l="l" t="t" r="r" b="b"/>
            <a:pathLst>
              <a:path w="5365246" h="2600070">
                <a:moveTo>
                  <a:pt x="5365246" y="0"/>
                </a:moveTo>
                <a:lnTo>
                  <a:pt x="3343000" y="2600070"/>
                </a:lnTo>
                <a:lnTo>
                  <a:pt x="0" y="0"/>
                </a:lnTo>
                <a:close/>
              </a:path>
            </a:pathLst>
          </a:custGeom>
        </p:spPr>
      </p:pic>
      <p:sp>
        <p:nvSpPr>
          <p:cNvPr id="2" name="标题占位符 1"/>
          <p:cNvSpPr>
            <a:spLocks noGrp="1"/>
          </p:cNvSpPr>
          <p:nvPr>
            <p:ph type="title"/>
            <p:custDataLst>
              <p:tags r:id="rId2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5"/>
            </p:custDataLst>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tint val="75000"/>
                  </a:schemeClr>
                </a:solidFill>
              </a:defRPr>
            </a:lvl1pPr>
          </a:lstStyle>
          <a:p>
            <a:fld id="{D0E4666B-99EE-4C73-9BBB-48852157C136}" type="datetimeFigureOut">
              <a:rPr lang="zh-CN" altLang="en-US" smtClean="0"/>
            </a:fld>
            <a:endParaRPr lang="zh-CN" altLang="en-US" dirty="0"/>
          </a:p>
        </p:txBody>
      </p:sp>
      <p:sp>
        <p:nvSpPr>
          <p:cNvPr id="5" name="页脚占位符 4"/>
          <p:cNvSpPr>
            <a:spLocks noGrp="1"/>
          </p:cNvSpPr>
          <p:nvPr>
            <p:ph type="ftr" sz="quarter" idx="3"/>
            <p:custDataLst>
              <p:tags r:id="rId26"/>
            </p:custDataLst>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7"/>
            </p:custDataLst>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tint val="75000"/>
                  </a:schemeClr>
                </a:solidFill>
              </a:defRPr>
            </a:lvl1pPr>
          </a:lstStyle>
          <a:p>
            <a:fld id="{F717CB26-BDA1-49CF-BAF5-34635EFEF28F}" type="slidenum">
              <a:rPr lang="zh-CN" altLang="en-US" smtClean="0"/>
            </a:fld>
            <a:endParaRPr lang="zh-CN" altLang="en-US"/>
          </a:p>
        </p:txBody>
      </p:sp>
      <p:sp>
        <p:nvSpPr>
          <p:cNvPr id="9" name="KSO_TEMPLATE" hidden="1"/>
          <p:cNvSpPr/>
          <p:nvPr>
            <p:custDataLst>
              <p:tags r:id="rId2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xStyles>
    <p:titleStyle>
      <a:lvl1pPr algn="l" defTabSz="914400" rtl="0" eaLnBrk="1" latinLnBrk="0" hangingPunct="1">
        <a:lnSpc>
          <a:spcPct val="12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tags" Target="../tags/tag281.xml"/><Relationship Id="rId2" Type="http://schemas.openxmlformats.org/officeDocument/2006/relationships/image" Target="../media/image22.jpeg"/><Relationship Id="rId1" Type="http://schemas.openxmlformats.org/officeDocument/2006/relationships/tags" Target="../tags/tag280.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5.xml"/><Relationship Id="rId3" Type="http://schemas.openxmlformats.org/officeDocument/2006/relationships/tags" Target="../tags/tag333.xml"/><Relationship Id="rId2" Type="http://schemas.openxmlformats.org/officeDocument/2006/relationships/image" Target="../media/image28.png"/><Relationship Id="rId1" Type="http://schemas.openxmlformats.org/officeDocument/2006/relationships/tags" Target="../tags/tag332.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5.xml"/><Relationship Id="rId3" Type="http://schemas.openxmlformats.org/officeDocument/2006/relationships/tags" Target="../tags/tag335.xml"/><Relationship Id="rId2" Type="http://schemas.openxmlformats.org/officeDocument/2006/relationships/image" Target="../media/image29.png"/><Relationship Id="rId1" Type="http://schemas.openxmlformats.org/officeDocument/2006/relationships/tags" Target="../tags/tag334.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5.xml"/><Relationship Id="rId3" Type="http://schemas.openxmlformats.org/officeDocument/2006/relationships/tags" Target="../tags/tag337.xml"/><Relationship Id="rId2" Type="http://schemas.openxmlformats.org/officeDocument/2006/relationships/image" Target="../media/image29.png"/><Relationship Id="rId1" Type="http://schemas.openxmlformats.org/officeDocument/2006/relationships/tags" Target="../tags/tag336.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5.xml"/><Relationship Id="rId5" Type="http://schemas.openxmlformats.org/officeDocument/2006/relationships/tags" Target="../tags/tag340.xml"/><Relationship Id="rId4" Type="http://schemas.openxmlformats.org/officeDocument/2006/relationships/image" Target="../media/image31.jpeg"/><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image" Target="../media/image30.jpe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5.xml"/><Relationship Id="rId5" Type="http://schemas.openxmlformats.org/officeDocument/2006/relationships/tags" Target="../tags/tag343.xml"/><Relationship Id="rId4" Type="http://schemas.openxmlformats.org/officeDocument/2006/relationships/image" Target="../media/image31.jpeg"/><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image" Target="../media/image30.jpe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5.xml"/><Relationship Id="rId5" Type="http://schemas.openxmlformats.org/officeDocument/2006/relationships/tags" Target="../tags/tag346.xml"/><Relationship Id="rId4" Type="http://schemas.openxmlformats.org/officeDocument/2006/relationships/image" Target="../media/image31.jpeg"/><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image" Target="../media/image30.jpe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25.xml"/><Relationship Id="rId6" Type="http://schemas.openxmlformats.org/officeDocument/2006/relationships/tags" Target="../tags/tag350.xml"/><Relationship Id="rId5" Type="http://schemas.openxmlformats.org/officeDocument/2006/relationships/image" Target="../media/image33.emf"/><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 Type="http://schemas.openxmlformats.org/officeDocument/2006/relationships/image" Target="../media/image32.jpe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5.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chart" Target="../charts/chart2.xml"/><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35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355.xml"/></Relationships>
</file>

<file path=ppt/slides/_rels/slide2.xml.rels><?xml version="1.0" encoding="UTF-8" standalone="yes"?>
<Relationships xmlns="http://schemas.openxmlformats.org/package/2006/relationships"><Relationship Id="rId9" Type="http://schemas.openxmlformats.org/officeDocument/2006/relationships/tags" Target="../tags/tag288.xml"/><Relationship Id="rId8" Type="http://schemas.openxmlformats.org/officeDocument/2006/relationships/tags" Target="../tags/tag287.xml"/><Relationship Id="rId7" Type="http://schemas.openxmlformats.org/officeDocument/2006/relationships/image" Target="../media/image24.png"/><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image" Target="../media/image23.png"/><Relationship Id="rId3" Type="http://schemas.openxmlformats.org/officeDocument/2006/relationships/tags" Target="../tags/tag284.xml"/><Relationship Id="rId24" Type="http://schemas.openxmlformats.org/officeDocument/2006/relationships/notesSlide" Target="../notesSlides/notesSlide1.xml"/><Relationship Id="rId23" Type="http://schemas.openxmlformats.org/officeDocument/2006/relationships/slideLayout" Target="../slideLayouts/slideLayout25.xml"/><Relationship Id="rId22" Type="http://schemas.openxmlformats.org/officeDocument/2006/relationships/tags" Target="../tags/tag299.xml"/><Relationship Id="rId21" Type="http://schemas.openxmlformats.org/officeDocument/2006/relationships/image" Target="../media/image22.jpeg"/><Relationship Id="rId20" Type="http://schemas.openxmlformats.org/officeDocument/2006/relationships/tags" Target="../tags/tag298.xml"/><Relationship Id="rId2" Type="http://schemas.openxmlformats.org/officeDocument/2006/relationships/tags" Target="../tags/tag283.xml"/><Relationship Id="rId19" Type="http://schemas.openxmlformats.org/officeDocument/2006/relationships/image" Target="../media/image25.jpeg"/><Relationship Id="rId18" Type="http://schemas.openxmlformats.org/officeDocument/2006/relationships/tags" Target="../tags/tag297.xml"/><Relationship Id="rId17" Type="http://schemas.openxmlformats.org/officeDocument/2006/relationships/tags" Target="../tags/tag296.xml"/><Relationship Id="rId16" Type="http://schemas.openxmlformats.org/officeDocument/2006/relationships/tags" Target="../tags/tag295.xml"/><Relationship Id="rId15" Type="http://schemas.openxmlformats.org/officeDocument/2006/relationships/tags" Target="../tags/tag294.xml"/><Relationship Id="rId14" Type="http://schemas.openxmlformats.org/officeDocument/2006/relationships/tags" Target="../tags/tag293.xml"/><Relationship Id="rId13" Type="http://schemas.openxmlformats.org/officeDocument/2006/relationships/tags" Target="../tags/tag292.xml"/><Relationship Id="rId12" Type="http://schemas.openxmlformats.org/officeDocument/2006/relationships/tags" Target="../tags/tag291.xml"/><Relationship Id="rId11" Type="http://schemas.openxmlformats.org/officeDocument/2006/relationships/tags" Target="../tags/tag290.xml"/><Relationship Id="rId10" Type="http://schemas.openxmlformats.org/officeDocument/2006/relationships/tags" Target="../tags/tag289.xml"/><Relationship Id="rId1" Type="http://schemas.openxmlformats.org/officeDocument/2006/relationships/tags" Target="../tags/tag28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35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35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35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ags" Target="../tags/tag359.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1.xml"/><Relationship Id="rId4" Type="http://schemas.openxmlformats.org/officeDocument/2006/relationships/tags" Target="../tags/tag302.xml"/><Relationship Id="rId3" Type="http://schemas.openxmlformats.org/officeDocument/2006/relationships/image" Target="../media/image22.jpeg"/><Relationship Id="rId2" Type="http://schemas.openxmlformats.org/officeDocument/2006/relationships/tags" Target="../tags/tag301.xml"/><Relationship Id="rId1" Type="http://schemas.openxmlformats.org/officeDocument/2006/relationships/tags" Target="../tags/tag300.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307.xml"/><Relationship Id="rId7" Type="http://schemas.openxmlformats.org/officeDocument/2006/relationships/image" Target="../media/image22.jpeg"/><Relationship Id="rId6" Type="http://schemas.openxmlformats.org/officeDocument/2006/relationships/tags" Target="../tags/tag306.xml"/><Relationship Id="rId5" Type="http://schemas.openxmlformats.org/officeDocument/2006/relationships/image" Target="../media/image25.jpeg"/><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image" Target="../media/image26.jpeg"/><Relationship Id="rId10" Type="http://schemas.openxmlformats.org/officeDocument/2006/relationships/notesSlide" Target="../notesSlides/notesSlide3.xml"/><Relationship Id="rId1" Type="http://schemas.openxmlformats.org/officeDocument/2006/relationships/tags" Target="../tags/tag303.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312.xml"/><Relationship Id="rId7" Type="http://schemas.openxmlformats.org/officeDocument/2006/relationships/image" Target="../media/image22.jpeg"/><Relationship Id="rId6" Type="http://schemas.openxmlformats.org/officeDocument/2006/relationships/tags" Target="../tags/tag311.xml"/><Relationship Id="rId5" Type="http://schemas.openxmlformats.org/officeDocument/2006/relationships/image" Target="../media/image25.jpeg"/><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image" Target="../media/image26.jpeg"/><Relationship Id="rId10" Type="http://schemas.openxmlformats.org/officeDocument/2006/relationships/notesSlide" Target="../notesSlides/notesSlide4.xml"/><Relationship Id="rId1" Type="http://schemas.openxmlformats.org/officeDocument/2006/relationships/tags" Target="../tags/tag308.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317.xml"/><Relationship Id="rId7" Type="http://schemas.openxmlformats.org/officeDocument/2006/relationships/image" Target="../media/image22.jpeg"/><Relationship Id="rId6" Type="http://schemas.openxmlformats.org/officeDocument/2006/relationships/tags" Target="../tags/tag316.xml"/><Relationship Id="rId5" Type="http://schemas.openxmlformats.org/officeDocument/2006/relationships/image" Target="../media/image25.jpeg"/><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image" Target="../media/image26.jpeg"/><Relationship Id="rId10" Type="http://schemas.openxmlformats.org/officeDocument/2006/relationships/notesSlide" Target="../notesSlides/notesSlide5.xml"/><Relationship Id="rId1" Type="http://schemas.openxmlformats.org/officeDocument/2006/relationships/tags" Target="../tags/tag313.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322.xml"/><Relationship Id="rId7" Type="http://schemas.openxmlformats.org/officeDocument/2006/relationships/image" Target="../media/image22.jpeg"/><Relationship Id="rId6" Type="http://schemas.openxmlformats.org/officeDocument/2006/relationships/tags" Target="../tags/tag321.xml"/><Relationship Id="rId5" Type="http://schemas.openxmlformats.org/officeDocument/2006/relationships/image" Target="../media/image25.jpeg"/><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image" Target="../media/image26.jpeg"/><Relationship Id="rId10" Type="http://schemas.openxmlformats.org/officeDocument/2006/relationships/notesSlide" Target="../notesSlides/notesSlide6.xml"/><Relationship Id="rId1" Type="http://schemas.openxmlformats.org/officeDocument/2006/relationships/tags" Target="../tags/tag318.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tags" Target="../tags/tag329.xml"/><Relationship Id="rId7" Type="http://schemas.openxmlformats.org/officeDocument/2006/relationships/image" Target="../media/image27.jpeg"/><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0" Type="http://schemas.openxmlformats.org/officeDocument/2006/relationships/notesSlide" Target="../notesSlides/notesSlide7.xml"/><Relationship Id="rId1" Type="http://schemas.openxmlformats.org/officeDocument/2006/relationships/tags" Target="../tags/tag32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331.xml"/><Relationship Id="rId1" Type="http://schemas.openxmlformats.org/officeDocument/2006/relationships/tags" Target="../tags/tag3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custDataLst>
              <p:tags r:id="rId1"/>
            </p:custDataLst>
          </p:nvPr>
        </p:nvSpPr>
        <p:spPr>
          <a:xfrm>
            <a:off x="821055" y="3591560"/>
            <a:ext cx="6755765" cy="1205865"/>
          </a:xfrm>
        </p:spPr>
        <p:txBody>
          <a:bodyPr>
            <a:noAutofit/>
          </a:bodyPr>
          <a:p>
            <a:pPr algn="ctr"/>
            <a:r>
              <a:rPr lang="zh-CN" altLang="en-US" sz="4400">
                <a:solidFill>
                  <a:schemeClr val="lt1"/>
                </a:solidFill>
                <a:latin typeface="汉仪综艺体简" panose="02010600000101010101" charset="-122"/>
                <a:ea typeface="汉仪综艺体简" panose="02010600000101010101" charset="-122"/>
              </a:rPr>
              <a:t>徐州科普活动和科普市场调研报告</a:t>
            </a:r>
            <a:br>
              <a:rPr lang="zh-CN" altLang="en-US" sz="4400">
                <a:solidFill>
                  <a:schemeClr val="lt1"/>
                </a:solidFill>
                <a:latin typeface="汉仪综艺体简" panose="02010600000101010101" charset="-122"/>
                <a:ea typeface="汉仪综艺体简" panose="02010600000101010101" charset="-122"/>
              </a:rPr>
            </a:br>
            <a:br>
              <a:rPr lang="zh-CN" altLang="en-US" sz="4400">
                <a:solidFill>
                  <a:schemeClr val="lt1"/>
                </a:solidFill>
                <a:latin typeface="汉仪综艺体简" panose="02010600000101010101" charset="-122"/>
                <a:ea typeface="汉仪综艺体简" panose="02010600000101010101" charset="-122"/>
              </a:rPr>
            </a:br>
            <a:r>
              <a:rPr lang="zh-CN" altLang="en-US" sz="2400" dirty="0" smtClean="0">
                <a:sym typeface="+mn-ea"/>
              </a:rPr>
              <a:t>中国矿业大学附属中学</a:t>
            </a:r>
            <a:r>
              <a:rPr lang="en-US" altLang="zh-CN" sz="2400" dirty="0" smtClean="0">
                <a:sym typeface="+mn-ea"/>
              </a:rPr>
              <a:t> </a:t>
            </a:r>
            <a:r>
              <a:rPr lang="zh-CN" altLang="en-US" sz="2400">
                <a:solidFill>
                  <a:schemeClr val="lt1"/>
                </a:solidFill>
                <a:latin typeface="汉仪综艺体简" panose="02010600000101010101" charset="-122"/>
                <a:ea typeface="汉仪综艺体简" panose="02010600000101010101" charset="-122"/>
              </a:rPr>
              <a:t>初二（</a:t>
            </a:r>
            <a:r>
              <a:rPr lang="en-US" altLang="zh-CN" sz="2400">
                <a:solidFill>
                  <a:schemeClr val="lt1"/>
                </a:solidFill>
                <a:latin typeface="汉仪综艺体简" panose="02010600000101010101" charset="-122"/>
                <a:ea typeface="汉仪综艺体简" panose="02010600000101010101" charset="-122"/>
              </a:rPr>
              <a:t>3</a:t>
            </a:r>
            <a:r>
              <a:rPr lang="zh-CN" altLang="en-US" sz="2400">
                <a:solidFill>
                  <a:schemeClr val="lt1"/>
                </a:solidFill>
                <a:latin typeface="汉仪综艺体简" panose="02010600000101010101" charset="-122"/>
                <a:ea typeface="汉仪综艺体简" panose="02010600000101010101" charset="-122"/>
              </a:rPr>
              <a:t>）班</a:t>
            </a:r>
            <a:r>
              <a:rPr lang="en-US" altLang="zh-CN" sz="2400">
                <a:solidFill>
                  <a:schemeClr val="lt1"/>
                </a:solidFill>
                <a:latin typeface="汉仪综艺体简" panose="02010600000101010101" charset="-122"/>
                <a:ea typeface="汉仪综艺体简" panose="02010600000101010101" charset="-122"/>
              </a:rPr>
              <a:t> </a:t>
            </a:r>
            <a:r>
              <a:rPr lang="zh-CN" altLang="en-US" sz="2400">
                <a:solidFill>
                  <a:schemeClr val="lt1"/>
                </a:solidFill>
                <a:latin typeface="汉仪综艺体简" panose="02010600000101010101" charset="-122"/>
                <a:ea typeface="汉仪综艺体简" panose="02010600000101010101" charset="-122"/>
              </a:rPr>
              <a:t>王姝洁</a:t>
            </a:r>
            <a:endParaRPr lang="zh-CN" altLang="en-US" sz="2400">
              <a:solidFill>
                <a:schemeClr val="lt1"/>
              </a:solidFill>
              <a:latin typeface="汉仪综艺体简" panose="02010600000101010101" charset="-122"/>
              <a:ea typeface="汉仪综艺体简" panose="02010600000101010101" charset="-122"/>
            </a:endParaRPr>
          </a:p>
        </p:txBody>
      </p:sp>
      <p:pic>
        <p:nvPicPr>
          <p:cNvPr id="10" name="图片 9" descr="校徽"/>
          <p:cNvPicPr>
            <a:picLocks noChangeAspect="1"/>
          </p:cNvPicPr>
          <p:nvPr/>
        </p:nvPicPr>
        <p:blipFill>
          <a:blip r:embed="rId2"/>
          <a:stretch>
            <a:fillRect/>
          </a:stretch>
        </p:blipFill>
        <p:spPr>
          <a:xfrm>
            <a:off x="0" y="-146050"/>
            <a:ext cx="1319530" cy="1319530"/>
          </a:xfrm>
          <a:prstGeom prst="rect">
            <a:avLst/>
          </a:prstGeom>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stretch>
            <a:fillRect/>
          </a:stretch>
        </p:blipFill>
        <p:spPr>
          <a:xfrm>
            <a:off x="6719570" y="1651000"/>
            <a:ext cx="4631690" cy="3884295"/>
          </a:xfrm>
          <a:prstGeom prst="rect">
            <a:avLst/>
          </a:prstGeom>
        </p:spPr>
      </p:pic>
      <p:sp>
        <p:nvSpPr>
          <p:cNvPr id="100" name="文本框 99"/>
          <p:cNvSpPr txBox="1"/>
          <p:nvPr/>
        </p:nvSpPr>
        <p:spPr>
          <a:xfrm>
            <a:off x="755015" y="1363345"/>
            <a:ext cx="5450205" cy="4258310"/>
          </a:xfrm>
          <a:prstGeom prst="rect">
            <a:avLst/>
          </a:prstGeom>
          <a:noFill/>
          <a:ln w="9525">
            <a:noFill/>
          </a:ln>
        </p:spPr>
        <p:txBody>
          <a:bodyPr wrap="square">
            <a:noAutofit/>
          </a:bodyPr>
          <a:p>
            <a:pPr marL="342900" indent="-342900" fontAlgn="auto">
              <a:lnSpc>
                <a:spcPts val="3280"/>
              </a:lnSpc>
              <a:buFont typeface="Arial" panose="020B0604020202020204" pitchFamily="34" charset="0"/>
              <a:buChar char="•"/>
            </a:pPr>
            <a:r>
              <a:rPr lang="zh-CN" sz="2400" b="1">
                <a:latin typeface="汉仪颜楷简" panose="00020600040101010101" charset="-122"/>
                <a:ea typeface="汉仪颜楷简" panose="00020600040101010101" charset="-122"/>
                <a:cs typeface="汉仪颜楷简" panose="00020600040101010101" charset="-122"/>
              </a:rPr>
              <a:t>1.	调查对象构成比例</a:t>
            </a:r>
            <a:endParaRPr lang="zh-CN" sz="2400" b="1">
              <a:latin typeface="汉仪颜楷简" panose="00020600040101010101" charset="-122"/>
              <a:ea typeface="汉仪颜楷简" panose="00020600040101010101" charset="-122"/>
              <a:cs typeface="汉仪颜楷简" panose="00020600040101010101" charset="-122"/>
            </a:endParaRPr>
          </a:p>
          <a:p>
            <a:pPr marL="342900" indent="-342900" fontAlgn="auto">
              <a:lnSpc>
                <a:spcPts val="3280"/>
              </a:lnSpc>
              <a:buFont typeface="Arial" panose="020B0604020202020204" pitchFamily="34" charset="0"/>
              <a:buChar char="•"/>
            </a:pPr>
            <a:endParaRPr lang="zh-CN" sz="2400" b="0">
              <a:latin typeface="汉仪颜楷简" panose="00020600040101010101" charset="-122"/>
              <a:ea typeface="汉仪颜楷简" panose="00020600040101010101" charset="-122"/>
              <a:cs typeface="汉仪颜楷简" panose="00020600040101010101" charset="-122"/>
            </a:endParaRPr>
          </a:p>
          <a:p>
            <a:pPr marL="342900" indent="-342900" fontAlgn="auto">
              <a:lnSpc>
                <a:spcPts val="3280"/>
              </a:lnSpc>
              <a:buFont typeface="Arial" panose="020B0604020202020204" pitchFamily="34" charset="0"/>
              <a:buChar char="•"/>
            </a:pPr>
            <a:r>
              <a:rPr lang="zh-CN" sz="2400" b="0">
                <a:latin typeface="汉仪颜楷简" panose="00020600040101010101" charset="-122"/>
                <a:ea typeface="汉仪颜楷简" panose="00020600040101010101" charset="-122"/>
                <a:cs typeface="汉仪颜楷简" panose="00020600040101010101" charset="-122"/>
              </a:rPr>
              <a:t>本次问卷调查和采访的目的是了解徐州科普活动和科普市场情况、深入了解市民对科普活动的看法以及意见、以及不同年龄段</a:t>
            </a:r>
            <a:r>
              <a:rPr lang="zh-CN" sz="2400" b="0">
                <a:latin typeface="汉仪颜楷简" panose="00020600040101010101" charset="-122"/>
                <a:ea typeface="汉仪颜楷简" panose="00020600040101010101" charset="-122"/>
                <a:cs typeface="汉仪颜楷简" panose="00020600040101010101" charset="-122"/>
              </a:rPr>
              <a:t>对于科普活动内容及形式的偏好等。本次问卷共收集601份，覆盖人群占比如图下所示:</a:t>
            </a:r>
            <a:endParaRPr lang="zh-CN" sz="2400" b="0">
              <a:latin typeface="汉仪颜楷简" panose="00020600040101010101" charset="-122"/>
              <a:ea typeface="汉仪颜楷简" panose="00020600040101010101" charset="-122"/>
              <a:cs typeface="汉仪颜楷简" panose="0002060004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5015" y="1363345"/>
            <a:ext cx="5450205" cy="4258310"/>
          </a:xfrm>
          <a:prstGeom prst="rect">
            <a:avLst/>
          </a:prstGeom>
          <a:noFill/>
          <a:ln w="9525">
            <a:noFill/>
          </a:ln>
        </p:spPr>
        <p:txBody>
          <a:bodyPr wrap="square">
            <a:noAutofit/>
          </a:bodyPr>
          <a:p>
            <a:pPr marL="342900" indent="-342900" fontAlgn="auto">
              <a:lnSpc>
                <a:spcPts val="3280"/>
              </a:lnSpc>
              <a:buFont typeface="Arial" panose="020B0604020202020204" pitchFamily="34" charset="0"/>
              <a:buChar char="•"/>
            </a:pPr>
            <a:r>
              <a:rPr lang="zh-CN" sz="2400" b="1">
                <a:latin typeface="汉仪颜楷简" panose="00020600040101010101" charset="-122"/>
                <a:ea typeface="汉仪颜楷简" panose="00020600040101010101" charset="-122"/>
                <a:cs typeface="汉仪颜楷简" panose="00020600040101010101" charset="-122"/>
              </a:rPr>
              <a:t>2、徐州科普市场现状分析</a:t>
            </a:r>
            <a:endParaRPr lang="zh-CN" sz="2400" b="1">
              <a:latin typeface="汉仪颜楷简" panose="00020600040101010101" charset="-122"/>
              <a:ea typeface="汉仪颜楷简" panose="00020600040101010101" charset="-122"/>
              <a:cs typeface="汉仪颜楷简" panose="00020600040101010101" charset="-122"/>
            </a:endParaRPr>
          </a:p>
          <a:p>
            <a:pPr marL="342900" indent="-342900" fontAlgn="auto">
              <a:lnSpc>
                <a:spcPts val="3280"/>
              </a:lnSpc>
              <a:buFont typeface="Arial" panose="020B0604020202020204" pitchFamily="34" charset="0"/>
              <a:buChar char="•"/>
            </a:pPr>
            <a:endParaRPr lang="zh-CN" sz="2400" b="0">
              <a:latin typeface="汉仪颜楷简" panose="00020600040101010101" charset="-122"/>
              <a:ea typeface="汉仪颜楷简" panose="00020600040101010101" charset="-122"/>
              <a:cs typeface="汉仪颜楷简" panose="00020600040101010101" charset="-122"/>
            </a:endParaRPr>
          </a:p>
          <a:p>
            <a:pPr marL="342900" indent="-342900" fontAlgn="auto">
              <a:lnSpc>
                <a:spcPts val="3280"/>
              </a:lnSpc>
              <a:buFont typeface="Arial" panose="020B0604020202020204" pitchFamily="34" charset="0"/>
              <a:buChar char="•"/>
            </a:pPr>
            <a:r>
              <a:rPr lang="zh-CN" sz="2400" b="0">
                <a:latin typeface="汉仪颜楷简" panose="00020600040101010101" charset="-122"/>
                <a:ea typeface="汉仪颜楷简" panose="00020600040101010101" charset="-122"/>
                <a:cs typeface="汉仪颜楷简" panose="00020600040101010101" charset="-122"/>
              </a:rPr>
              <a:t>在中国新时代背景下，徐州市在江苏省率先响应中共中央办公厅、国务院办公厅在《关于新时代进一步加强科学技术普及工作的意见》中提出了新时代科普工作的总体要求、工作要求、发展目标和主要任务，科普工作进入了新的发展阶段，但是同时仍面临着前所未有的挑战。</a:t>
            </a:r>
            <a:endParaRPr lang="zh-CN" sz="2400" b="0">
              <a:latin typeface="汉仪颜楷简" panose="00020600040101010101" charset="-122"/>
              <a:ea typeface="汉仪颜楷简" panose="00020600040101010101" charset="-122"/>
              <a:cs typeface="汉仪颜楷简" panose="00020600040101010101" charset="-122"/>
            </a:endParaRPr>
          </a:p>
        </p:txBody>
      </p:sp>
      <p:pic>
        <p:nvPicPr>
          <p:cNvPr id="2" name="图片 1"/>
          <p:cNvPicPr>
            <a:picLocks noChangeAspect="1"/>
          </p:cNvPicPr>
          <p:nvPr>
            <p:custDataLst>
              <p:tags r:id="rId1"/>
            </p:custDataLst>
          </p:nvPr>
        </p:nvPicPr>
        <p:blipFill>
          <a:blip r:embed="rId2"/>
          <a:stretch>
            <a:fillRect/>
          </a:stretch>
        </p:blipFill>
        <p:spPr>
          <a:xfrm>
            <a:off x="6840855" y="-635"/>
            <a:ext cx="5911850" cy="698817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96000" y="1249045"/>
            <a:ext cx="5450205" cy="4258310"/>
          </a:xfrm>
          <a:prstGeom prst="rect">
            <a:avLst/>
          </a:prstGeom>
          <a:noFill/>
          <a:ln w="9525">
            <a:noFill/>
          </a:ln>
        </p:spPr>
        <p:txBody>
          <a:bodyPr wrap="square">
            <a:noAutofit/>
          </a:bodyPr>
          <a:p>
            <a:pPr marL="342900" indent="-342900" fontAlgn="auto">
              <a:lnSpc>
                <a:spcPts val="3280"/>
              </a:lnSpc>
              <a:buFont typeface="Arial" panose="020B0604020202020204" pitchFamily="34" charset="0"/>
              <a:buChar char="•"/>
            </a:pPr>
            <a:r>
              <a:rPr lang="zh-CN" sz="2400" b="1">
                <a:latin typeface="汉仪颜楷简" panose="00020600040101010101" charset="-122"/>
                <a:ea typeface="汉仪颜楷简" panose="00020600040101010101" charset="-122"/>
                <a:cs typeface="汉仪颜楷简" panose="00020600040101010101" charset="-122"/>
              </a:rPr>
              <a:t>2、徐州科普市场现状分析</a:t>
            </a:r>
            <a:endParaRPr lang="zh-CN" sz="2400" b="1">
              <a:latin typeface="汉仪颜楷简" panose="00020600040101010101" charset="-122"/>
              <a:ea typeface="汉仪颜楷简" panose="00020600040101010101" charset="-122"/>
              <a:cs typeface="汉仪颜楷简" panose="00020600040101010101" charset="-122"/>
            </a:endParaRPr>
          </a:p>
          <a:p>
            <a:pPr marL="342900" indent="-342900" fontAlgn="auto">
              <a:lnSpc>
                <a:spcPts val="3280"/>
              </a:lnSpc>
              <a:buFont typeface="Arial" panose="020B0604020202020204" pitchFamily="34" charset="0"/>
              <a:buChar char="•"/>
            </a:pPr>
            <a:endParaRPr lang="zh-CN" sz="2400" b="0">
              <a:latin typeface="汉仪颜楷简" panose="00020600040101010101" charset="-122"/>
              <a:ea typeface="汉仪颜楷简" panose="00020600040101010101" charset="-122"/>
              <a:cs typeface="汉仪颜楷简" panose="00020600040101010101" charset="-122"/>
            </a:endParaRPr>
          </a:p>
          <a:p>
            <a:pPr marL="342900" indent="-342900" fontAlgn="auto">
              <a:lnSpc>
                <a:spcPts val="3280"/>
              </a:lnSpc>
              <a:buFont typeface="Arial" panose="020B0604020202020204" pitchFamily="34" charset="0"/>
              <a:buChar char="•"/>
            </a:pPr>
            <a:r>
              <a:rPr lang="zh-CN" sz="2400" b="0">
                <a:latin typeface="汉仪颜楷简" panose="00020600040101010101" charset="-122"/>
                <a:ea typeface="汉仪颜楷简" panose="00020600040101010101" charset="-122"/>
                <a:cs typeface="汉仪颜楷简" panose="00020600040101010101" charset="-122"/>
              </a:rPr>
              <a:t>（1）科普消费市场激活度不够</a:t>
            </a:r>
            <a:endParaRPr lang="zh-CN" sz="2400" b="0">
              <a:latin typeface="汉仪颜楷简" panose="00020600040101010101" charset="-122"/>
              <a:ea typeface="汉仪颜楷简" panose="00020600040101010101" charset="-122"/>
              <a:cs typeface="汉仪颜楷简" panose="00020600040101010101" charset="-122"/>
            </a:endParaRPr>
          </a:p>
          <a:p>
            <a:pPr marL="342900" indent="-342900" fontAlgn="auto">
              <a:lnSpc>
                <a:spcPts val="3280"/>
              </a:lnSpc>
              <a:buFont typeface="Arial" panose="020B0604020202020204" pitchFamily="34" charset="0"/>
              <a:buChar char="•"/>
            </a:pPr>
            <a:endParaRPr lang="zh-CN" sz="2400" b="0">
              <a:latin typeface="汉仪颜楷简" panose="00020600040101010101" charset="-122"/>
              <a:ea typeface="汉仪颜楷简" panose="00020600040101010101" charset="-122"/>
              <a:cs typeface="汉仪颜楷简" panose="00020600040101010101" charset="-122"/>
            </a:endParaRPr>
          </a:p>
          <a:p>
            <a:pPr marL="342900" indent="-342900" fontAlgn="auto">
              <a:lnSpc>
                <a:spcPts val="3280"/>
              </a:lnSpc>
              <a:buFont typeface="Arial" panose="020B0604020202020204" pitchFamily="34" charset="0"/>
              <a:buChar char="•"/>
            </a:pPr>
            <a:r>
              <a:rPr lang="zh-CN" sz="2400" b="0">
                <a:latin typeface="汉仪颜楷简" panose="00020600040101010101" charset="-122"/>
                <a:ea typeface="汉仪颜楷简" panose="00020600040101010101" charset="-122"/>
                <a:cs typeface="汉仪颜楷简" panose="00020600040101010101" charset="-122"/>
              </a:rPr>
              <a:t>（2）科普产业主体性和持续性人才供给不够</a:t>
            </a:r>
            <a:endParaRPr lang="zh-CN" sz="2400" b="0">
              <a:latin typeface="汉仪颜楷简" panose="00020600040101010101" charset="-122"/>
              <a:ea typeface="汉仪颜楷简" panose="00020600040101010101" charset="-122"/>
              <a:cs typeface="汉仪颜楷简" panose="00020600040101010101" charset="-122"/>
            </a:endParaRPr>
          </a:p>
        </p:txBody>
      </p:sp>
      <p:pic>
        <p:nvPicPr>
          <p:cNvPr id="2" name="图片 1"/>
          <p:cNvPicPr>
            <a:picLocks noChangeAspect="1"/>
          </p:cNvPicPr>
          <p:nvPr>
            <p:custDataLst>
              <p:tags r:id="rId1"/>
            </p:custDataLst>
          </p:nvPr>
        </p:nvPicPr>
        <p:blipFill>
          <a:blip r:embed="rId2"/>
          <a:stretch>
            <a:fillRect/>
          </a:stretch>
        </p:blipFill>
        <p:spPr>
          <a:xfrm>
            <a:off x="0" y="0"/>
            <a:ext cx="6339205" cy="689165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5" name="Rectangle 14"/>
          <p:cNvSpPr/>
          <p:nvPr>
            <p:custDataLst>
              <p:tags r:id="rId2"/>
            </p:custDataLst>
          </p:nvPr>
        </p:nvSpPr>
        <p:spPr>
          <a:xfrm>
            <a:off x="-3200" y="-1"/>
            <a:ext cx="12195200" cy="6858000"/>
          </a:xfrm>
          <a:prstGeom prst="rect">
            <a:avLst/>
          </a:prstGeom>
          <a:gradFill flip="none" rotWithShape="1">
            <a:gsLst>
              <a:gs pos="77000">
                <a:schemeClr val="tx2">
                  <a:alpha val="83000"/>
                </a:schemeClr>
              </a:gs>
              <a:gs pos="38000">
                <a:schemeClr val="tx2">
                  <a:lumMod val="50000"/>
                  <a:alpha val="81000"/>
                </a:schemeClr>
              </a:gs>
              <a:gs pos="100000">
                <a:schemeClr val="tx2">
                  <a:lumMod val="60000"/>
                  <a:lumOff val="40000"/>
                  <a:alpha val="81000"/>
                </a:schemeClr>
              </a:gs>
            </a:gsLst>
            <a:lin ang="34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rmAutofit/>
          </a:bodyPr>
          <a:lstStyle/>
          <a:p>
            <a:pPr algn="ctr"/>
            <a:endParaRPr lang="bg-BG" sz="900" dirty="0">
              <a:solidFill>
                <a:schemeClr val="bg1"/>
              </a:solidFill>
              <a:latin typeface="Arial" panose="020B0604020202020204" pitchFamily="34" charset="0"/>
              <a:cs typeface="Arial" panose="020B0604020202020204" pitchFamily="34" charset="0"/>
            </a:endParaRPr>
          </a:p>
        </p:txBody>
      </p:sp>
      <p:cxnSp>
        <p:nvCxnSpPr>
          <p:cNvPr id="3" name="直接连接符 2"/>
          <p:cNvCxnSpPr/>
          <p:nvPr>
            <p:custDataLst>
              <p:tags r:id="rId3"/>
            </p:custDataLst>
          </p:nvPr>
        </p:nvCxnSpPr>
        <p:spPr>
          <a:xfrm>
            <a:off x="6096000" y="1901371"/>
            <a:ext cx="0" cy="4238172"/>
          </a:xfrm>
          <a:prstGeom prst="line">
            <a:avLst/>
          </a:prstGeom>
          <a:ln>
            <a:solidFill>
              <a:schemeClr val="accent3">
                <a:lumMod val="85000"/>
                <a:alpha val="51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5250" y="1481455"/>
            <a:ext cx="6120765" cy="4594225"/>
          </a:xfrm>
          <a:prstGeom prst="rect">
            <a:avLst/>
          </a:prstGeom>
          <a:noFill/>
          <a:ln w="9525">
            <a:noFill/>
          </a:ln>
        </p:spPr>
        <p:txBody>
          <a:bodyPr>
            <a:noAutofit/>
          </a:bodyPr>
          <a:p>
            <a:pPr indent="609600" fontAlgn="auto">
              <a:lnSpc>
                <a:spcPts val="3860"/>
              </a:lnSpc>
            </a:pPr>
            <a:r>
              <a:rPr lang="zh-CN" sz="2800" b="0">
                <a:solidFill>
                  <a:schemeClr val="bg1"/>
                </a:solidFill>
                <a:latin typeface="汉仪颜楷简" panose="00020600040101010101" charset="-122"/>
                <a:ea typeface="汉仪颜楷简" panose="00020600040101010101" charset="-122"/>
                <a:cs typeface="汉仪颜楷简" panose="00020600040101010101" charset="-122"/>
              </a:rPr>
              <a:t>3、科普形式调查</a:t>
            </a:r>
            <a:endParaRPr lang="zh-CN" sz="2800" b="0">
              <a:solidFill>
                <a:schemeClr val="bg1"/>
              </a:solidFill>
              <a:latin typeface="汉仪颜楷简" panose="00020600040101010101" charset="-122"/>
              <a:ea typeface="汉仪颜楷简" panose="00020600040101010101" charset="-122"/>
              <a:cs typeface="汉仪颜楷简" panose="00020600040101010101" charset="-122"/>
            </a:endParaRPr>
          </a:p>
          <a:p>
            <a:pPr indent="609600"/>
            <a:r>
              <a:rPr lang="zh-CN" altLang="en-US" sz="2800" b="0">
                <a:solidFill>
                  <a:schemeClr val="bg1"/>
                </a:solidFill>
                <a:latin typeface="汉仪颜楷简" panose="00020600040101010101" charset="-122"/>
                <a:ea typeface="汉仪颜楷简" panose="00020600040101010101" charset="-122"/>
                <a:cs typeface="汉仪颜楷简" panose="00020600040101010101" charset="-122"/>
              </a:rPr>
              <a:t>本研究是以社区为核心展开，调查发现群众对科普知识普及的形式需求呈现多样化</a:t>
            </a:r>
            <a:r>
              <a:rPr lang="zh-CN" altLang="en-US" sz="2800" b="0">
                <a:solidFill>
                  <a:schemeClr val="bg1"/>
                </a:solidFill>
                <a:latin typeface="汉仪颜楷简" panose="00020600040101010101" charset="-122"/>
                <a:ea typeface="汉仪颜楷简" panose="00020600040101010101" charset="-122"/>
                <a:cs typeface="汉仪颜楷简" panose="00020600040101010101" charset="-122"/>
              </a:rPr>
              <a:t>分布。</a:t>
            </a:r>
            <a:endParaRPr lang="zh-CN" altLang="en-US" sz="2800" b="0">
              <a:solidFill>
                <a:schemeClr val="bg1"/>
              </a:solidFill>
              <a:latin typeface="汉仪颜楷简" panose="00020600040101010101" charset="-122"/>
              <a:ea typeface="汉仪颜楷简" panose="00020600040101010101" charset="-122"/>
              <a:cs typeface="汉仪颜楷简" panose="00020600040101010101" charset="-122"/>
            </a:endParaRPr>
          </a:p>
          <a:p>
            <a:pPr indent="609600"/>
            <a:r>
              <a:rPr lang="zh-CN" altLang="en-US" sz="2800" b="0">
                <a:solidFill>
                  <a:schemeClr val="bg1"/>
                </a:solidFill>
                <a:latin typeface="汉仪颜楷简" panose="00020600040101010101" charset="-122"/>
                <a:ea typeface="汉仪颜楷简" panose="00020600040101010101" charset="-122"/>
                <a:cs typeface="汉仪颜楷简" panose="00020600040101010101" charset="-122"/>
              </a:rPr>
              <a:t>青少年和小学生家长偏好科普实验和游戏，老年人偏好线下讲座。</a:t>
            </a:r>
            <a:endParaRPr lang="zh-CN" altLang="en-US" sz="2800" b="0">
              <a:solidFill>
                <a:schemeClr val="bg1"/>
              </a:solidFill>
              <a:latin typeface="汉仪颜楷简" panose="00020600040101010101" charset="-122"/>
              <a:ea typeface="汉仪颜楷简" panose="00020600040101010101" charset="-122"/>
              <a:cs typeface="汉仪颜楷简" panose="00020600040101010101" charset="-122"/>
            </a:endParaRPr>
          </a:p>
          <a:p>
            <a:pPr indent="609600"/>
            <a:endParaRPr lang="zh-CN" altLang="en-US" sz="2800" b="0">
              <a:solidFill>
                <a:schemeClr val="bg1"/>
              </a:solidFill>
              <a:latin typeface="汉仪颜楷简" panose="00020600040101010101" charset="-122"/>
              <a:ea typeface="汉仪颜楷简" panose="00020600040101010101" charset="-122"/>
              <a:cs typeface="汉仪颜楷简" panose="00020600040101010101" charset="-122"/>
            </a:endParaRPr>
          </a:p>
        </p:txBody>
      </p:sp>
      <p:graphicFrame>
        <p:nvGraphicFramePr>
          <p:cNvPr id="6" name="表格 5"/>
          <p:cNvGraphicFramePr/>
          <p:nvPr/>
        </p:nvGraphicFramePr>
        <p:xfrm>
          <a:off x="3556000" y="3755708"/>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7" name="图片 6"/>
          <p:cNvPicPr/>
          <p:nvPr/>
        </p:nvPicPr>
        <p:blipFill>
          <a:blip r:embed="rId4"/>
          <a:stretch>
            <a:fillRect/>
          </a:stretch>
        </p:blipFill>
        <p:spPr>
          <a:xfrm>
            <a:off x="6216015" y="1481455"/>
            <a:ext cx="5704840" cy="416306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5" name="Rectangle 14"/>
          <p:cNvSpPr/>
          <p:nvPr>
            <p:custDataLst>
              <p:tags r:id="rId2"/>
            </p:custDataLst>
          </p:nvPr>
        </p:nvSpPr>
        <p:spPr>
          <a:xfrm>
            <a:off x="-3200" y="-1"/>
            <a:ext cx="12195200" cy="6858000"/>
          </a:xfrm>
          <a:prstGeom prst="rect">
            <a:avLst/>
          </a:prstGeom>
          <a:gradFill flip="none" rotWithShape="1">
            <a:gsLst>
              <a:gs pos="77000">
                <a:schemeClr val="tx2">
                  <a:alpha val="83000"/>
                </a:schemeClr>
              </a:gs>
              <a:gs pos="38000">
                <a:schemeClr val="tx2">
                  <a:lumMod val="50000"/>
                  <a:alpha val="81000"/>
                </a:schemeClr>
              </a:gs>
              <a:gs pos="100000">
                <a:schemeClr val="tx2">
                  <a:lumMod val="60000"/>
                  <a:lumOff val="40000"/>
                  <a:alpha val="81000"/>
                </a:schemeClr>
              </a:gs>
            </a:gsLst>
            <a:lin ang="34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rmAutofit/>
          </a:bodyPr>
          <a:lstStyle/>
          <a:p>
            <a:pPr algn="ctr"/>
            <a:endParaRPr lang="bg-BG" sz="900" dirty="0">
              <a:solidFill>
                <a:schemeClr val="bg1"/>
              </a:solidFill>
              <a:latin typeface="Arial" panose="020B0604020202020204" pitchFamily="34" charset="0"/>
              <a:cs typeface="Arial" panose="020B0604020202020204" pitchFamily="34" charset="0"/>
            </a:endParaRPr>
          </a:p>
        </p:txBody>
      </p:sp>
      <p:cxnSp>
        <p:nvCxnSpPr>
          <p:cNvPr id="3" name="直接连接符 2"/>
          <p:cNvCxnSpPr/>
          <p:nvPr>
            <p:custDataLst>
              <p:tags r:id="rId3"/>
            </p:custDataLst>
          </p:nvPr>
        </p:nvCxnSpPr>
        <p:spPr>
          <a:xfrm>
            <a:off x="6096000" y="1901371"/>
            <a:ext cx="0" cy="4238172"/>
          </a:xfrm>
          <a:prstGeom prst="line">
            <a:avLst/>
          </a:prstGeom>
          <a:ln>
            <a:solidFill>
              <a:schemeClr val="accent3">
                <a:lumMod val="85000"/>
                <a:alpha val="51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68275" y="1266190"/>
            <a:ext cx="6120765" cy="4594225"/>
          </a:xfrm>
          <a:prstGeom prst="rect">
            <a:avLst/>
          </a:prstGeom>
          <a:noFill/>
          <a:ln w="9525">
            <a:noFill/>
          </a:ln>
        </p:spPr>
        <p:txBody>
          <a:bodyPr>
            <a:noAutofit/>
          </a:bodyPr>
          <a:p>
            <a:pPr indent="609600" fontAlgn="auto">
              <a:lnSpc>
                <a:spcPts val="3860"/>
              </a:lnSpc>
            </a:pPr>
            <a:r>
              <a:rPr lang="zh-CN" sz="2800" b="0">
                <a:solidFill>
                  <a:schemeClr val="bg1"/>
                </a:solidFill>
                <a:latin typeface="汉仪颜楷简" panose="00020600040101010101" charset="-122"/>
                <a:ea typeface="汉仪颜楷简" panose="00020600040101010101" charset="-122"/>
                <a:cs typeface="汉仪颜楷简" panose="00020600040101010101" charset="-122"/>
              </a:rPr>
              <a:t>3、科普形式调查</a:t>
            </a:r>
            <a:endParaRPr lang="zh-CN" sz="2800" b="0">
              <a:solidFill>
                <a:schemeClr val="bg1"/>
              </a:solidFill>
              <a:latin typeface="汉仪颜楷简" panose="00020600040101010101" charset="-122"/>
              <a:ea typeface="汉仪颜楷简" panose="00020600040101010101" charset="-122"/>
              <a:cs typeface="汉仪颜楷简" panose="00020600040101010101" charset="-122"/>
            </a:endParaRPr>
          </a:p>
          <a:p>
            <a:pPr indent="609600"/>
            <a:r>
              <a:rPr lang="zh-CN" altLang="en-US" sz="2800" b="0">
                <a:solidFill>
                  <a:schemeClr val="bg1"/>
                </a:solidFill>
                <a:latin typeface="汉仪颜楷简" panose="00020600040101010101" charset="-122"/>
                <a:ea typeface="汉仪颜楷简" panose="00020600040101010101" charset="-122"/>
                <a:cs typeface="汉仪颜楷简" panose="00020600040101010101" charset="-122"/>
              </a:rPr>
              <a:t>总体上来看各年龄层的群众的共同偏好是：</a:t>
            </a:r>
            <a:endParaRPr lang="zh-CN" altLang="en-US" sz="2800" b="0">
              <a:solidFill>
                <a:schemeClr val="bg1"/>
              </a:solidFill>
              <a:latin typeface="汉仪颜楷简" panose="00020600040101010101" charset="-122"/>
              <a:ea typeface="汉仪颜楷简" panose="00020600040101010101" charset="-122"/>
              <a:cs typeface="汉仪颜楷简" panose="00020600040101010101" charset="-122"/>
            </a:endParaRPr>
          </a:p>
          <a:p>
            <a:pPr indent="609600"/>
            <a:r>
              <a:rPr lang="zh-CN" altLang="en-US" sz="2800" b="0">
                <a:solidFill>
                  <a:schemeClr val="bg1"/>
                </a:solidFill>
                <a:latin typeface="汉仪颜楷简" panose="00020600040101010101" charset="-122"/>
                <a:ea typeface="汉仪颜楷简" panose="00020600040101010101" charset="-122"/>
                <a:cs typeface="汉仪颜楷简" panose="00020600040101010101" charset="-122"/>
              </a:rPr>
              <a:t>科普讲座（老年人偏好线下，公务员等上班族偏好线上）、</a:t>
            </a:r>
            <a:endParaRPr lang="zh-CN" altLang="en-US" sz="2800" b="0">
              <a:solidFill>
                <a:schemeClr val="bg1"/>
              </a:solidFill>
              <a:latin typeface="汉仪颜楷简" panose="00020600040101010101" charset="-122"/>
              <a:ea typeface="汉仪颜楷简" panose="00020600040101010101" charset="-122"/>
              <a:cs typeface="汉仪颜楷简" panose="00020600040101010101" charset="-122"/>
            </a:endParaRPr>
          </a:p>
          <a:p>
            <a:pPr indent="609600"/>
            <a:r>
              <a:rPr lang="zh-CN" altLang="en-US" sz="2800" b="0">
                <a:solidFill>
                  <a:schemeClr val="bg1"/>
                </a:solidFill>
                <a:latin typeface="汉仪颜楷简" panose="00020600040101010101" charset="-122"/>
                <a:ea typeface="汉仪颜楷简" panose="00020600040101010101" charset="-122"/>
                <a:cs typeface="汉仪颜楷简" panose="00020600040101010101" charset="-122"/>
              </a:rPr>
              <a:t>科普展览（但他们要求科普展一定是言之有物，具体形象）、</a:t>
            </a:r>
            <a:endParaRPr lang="zh-CN" altLang="en-US" sz="2800" b="0">
              <a:solidFill>
                <a:schemeClr val="bg1"/>
              </a:solidFill>
              <a:latin typeface="汉仪颜楷简" panose="00020600040101010101" charset="-122"/>
              <a:ea typeface="汉仪颜楷简" panose="00020600040101010101" charset="-122"/>
              <a:cs typeface="汉仪颜楷简" panose="00020600040101010101" charset="-122"/>
            </a:endParaRPr>
          </a:p>
          <a:p>
            <a:pPr indent="609600"/>
            <a:r>
              <a:rPr lang="zh-CN" altLang="en-US" sz="2800" b="0">
                <a:solidFill>
                  <a:schemeClr val="bg1"/>
                </a:solidFill>
                <a:latin typeface="汉仪颜楷简" panose="00020600040101010101" charset="-122"/>
                <a:ea typeface="汉仪颜楷简" panose="00020600040101010101" charset="-122"/>
                <a:cs typeface="汉仪颜楷简" panose="00020600040101010101" charset="-122"/>
              </a:rPr>
              <a:t>科普实验、</a:t>
            </a:r>
            <a:endParaRPr lang="zh-CN" altLang="en-US" sz="2800" b="0">
              <a:solidFill>
                <a:schemeClr val="bg1"/>
              </a:solidFill>
              <a:latin typeface="汉仪颜楷简" panose="00020600040101010101" charset="-122"/>
              <a:ea typeface="汉仪颜楷简" panose="00020600040101010101" charset="-122"/>
              <a:cs typeface="汉仪颜楷简" panose="00020600040101010101" charset="-122"/>
            </a:endParaRPr>
          </a:p>
          <a:p>
            <a:pPr indent="609600"/>
            <a:r>
              <a:rPr lang="zh-CN" altLang="en-US" sz="2800" b="0">
                <a:solidFill>
                  <a:schemeClr val="bg1"/>
                </a:solidFill>
                <a:latin typeface="汉仪颜楷简" panose="00020600040101010101" charset="-122"/>
                <a:ea typeface="汉仪颜楷简" panose="00020600040101010101" charset="-122"/>
                <a:cs typeface="汉仪颜楷简" panose="00020600040101010101" charset="-122"/>
              </a:rPr>
              <a:t>科普</a:t>
            </a:r>
            <a:r>
              <a:rPr lang="zh-CN" altLang="en-US" sz="2800" b="0">
                <a:solidFill>
                  <a:schemeClr val="bg1"/>
                </a:solidFill>
                <a:latin typeface="汉仪颜楷简" panose="00020600040101010101" charset="-122"/>
                <a:ea typeface="汉仪颜楷简" panose="00020600040101010101" charset="-122"/>
                <a:cs typeface="汉仪颜楷简" panose="00020600040101010101" charset="-122"/>
              </a:rPr>
              <a:t>游戏。</a:t>
            </a:r>
            <a:endParaRPr lang="zh-CN" altLang="en-US" sz="2800" b="0">
              <a:solidFill>
                <a:schemeClr val="bg1"/>
              </a:solidFill>
              <a:latin typeface="汉仪颜楷简" panose="00020600040101010101" charset="-122"/>
              <a:ea typeface="汉仪颜楷简" panose="00020600040101010101" charset="-122"/>
              <a:cs typeface="汉仪颜楷简" panose="00020600040101010101" charset="-122"/>
            </a:endParaRPr>
          </a:p>
          <a:p>
            <a:pPr indent="609600"/>
            <a:r>
              <a:rPr lang="zh-CN" altLang="en-US" sz="2800" b="0">
                <a:solidFill>
                  <a:schemeClr val="bg1"/>
                </a:solidFill>
                <a:latin typeface="汉仪颜楷简" panose="00020600040101010101" charset="-122"/>
                <a:ea typeface="汉仪颜楷简" panose="00020600040101010101" charset="-122"/>
                <a:cs typeface="汉仪颜楷简" panose="00020600040101010101" charset="-122"/>
              </a:rPr>
              <a:t>但是群众对科普电影的需求占一定的比例，但不是首选。</a:t>
            </a:r>
            <a:endParaRPr lang="zh-CN" altLang="en-US" sz="2800" b="0">
              <a:solidFill>
                <a:schemeClr val="bg1"/>
              </a:solidFill>
              <a:latin typeface="汉仪颜楷简" panose="00020600040101010101" charset="-122"/>
              <a:ea typeface="汉仪颜楷简" panose="00020600040101010101" charset="-122"/>
              <a:cs typeface="汉仪颜楷简" panose="00020600040101010101" charset="-122"/>
            </a:endParaRPr>
          </a:p>
        </p:txBody>
      </p:sp>
      <p:graphicFrame>
        <p:nvGraphicFramePr>
          <p:cNvPr id="6" name="表格 5"/>
          <p:cNvGraphicFramePr/>
          <p:nvPr/>
        </p:nvGraphicFramePr>
        <p:xfrm>
          <a:off x="3556000" y="3755708"/>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7" name="图片 6"/>
          <p:cNvPicPr/>
          <p:nvPr/>
        </p:nvPicPr>
        <p:blipFill>
          <a:blip r:embed="rId4"/>
          <a:stretch>
            <a:fillRect/>
          </a:stretch>
        </p:blipFill>
        <p:spPr>
          <a:xfrm>
            <a:off x="6216015" y="1481455"/>
            <a:ext cx="5704840" cy="416306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5" name="Rectangle 14"/>
          <p:cNvSpPr/>
          <p:nvPr>
            <p:custDataLst>
              <p:tags r:id="rId2"/>
            </p:custDataLst>
          </p:nvPr>
        </p:nvSpPr>
        <p:spPr>
          <a:xfrm>
            <a:off x="-3200" y="-1"/>
            <a:ext cx="12195200" cy="6858000"/>
          </a:xfrm>
          <a:prstGeom prst="rect">
            <a:avLst/>
          </a:prstGeom>
          <a:gradFill flip="none" rotWithShape="1">
            <a:gsLst>
              <a:gs pos="77000">
                <a:schemeClr val="tx2">
                  <a:alpha val="83000"/>
                </a:schemeClr>
              </a:gs>
              <a:gs pos="38000">
                <a:schemeClr val="tx2">
                  <a:lumMod val="50000"/>
                  <a:alpha val="81000"/>
                </a:schemeClr>
              </a:gs>
              <a:gs pos="100000">
                <a:schemeClr val="tx2">
                  <a:lumMod val="60000"/>
                  <a:lumOff val="40000"/>
                  <a:alpha val="81000"/>
                </a:schemeClr>
              </a:gs>
            </a:gsLst>
            <a:lin ang="342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normAutofit/>
          </a:bodyPr>
          <a:lstStyle/>
          <a:p>
            <a:pPr algn="ctr"/>
            <a:endParaRPr lang="bg-BG" sz="900" dirty="0">
              <a:solidFill>
                <a:schemeClr val="bg1"/>
              </a:solidFill>
              <a:latin typeface="Arial" panose="020B0604020202020204" pitchFamily="34" charset="0"/>
              <a:cs typeface="Arial" panose="020B0604020202020204" pitchFamily="34" charset="0"/>
            </a:endParaRPr>
          </a:p>
        </p:txBody>
      </p:sp>
      <p:cxnSp>
        <p:nvCxnSpPr>
          <p:cNvPr id="3" name="直接连接符 2"/>
          <p:cNvCxnSpPr/>
          <p:nvPr>
            <p:custDataLst>
              <p:tags r:id="rId3"/>
            </p:custDataLst>
          </p:nvPr>
        </p:nvCxnSpPr>
        <p:spPr>
          <a:xfrm>
            <a:off x="6096000" y="1901371"/>
            <a:ext cx="0" cy="4238172"/>
          </a:xfrm>
          <a:prstGeom prst="line">
            <a:avLst/>
          </a:prstGeom>
          <a:ln>
            <a:solidFill>
              <a:schemeClr val="accent3">
                <a:lumMod val="85000"/>
                <a:alpha val="51000"/>
              </a:schemeClr>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68275" y="1824355"/>
            <a:ext cx="6120765" cy="4594225"/>
          </a:xfrm>
          <a:prstGeom prst="rect">
            <a:avLst/>
          </a:prstGeom>
          <a:noFill/>
          <a:ln w="9525">
            <a:noFill/>
          </a:ln>
        </p:spPr>
        <p:txBody>
          <a:bodyPr>
            <a:noAutofit/>
          </a:bodyPr>
          <a:p>
            <a:pPr indent="609600" fontAlgn="auto">
              <a:lnSpc>
                <a:spcPts val="3860"/>
              </a:lnSpc>
            </a:pPr>
            <a:r>
              <a:rPr lang="zh-CN" sz="2800" b="0">
                <a:solidFill>
                  <a:schemeClr val="bg1"/>
                </a:solidFill>
                <a:latin typeface="汉仪颜楷简" panose="00020600040101010101" charset="-122"/>
                <a:ea typeface="汉仪颜楷简" panose="00020600040101010101" charset="-122"/>
                <a:cs typeface="汉仪颜楷简" panose="00020600040101010101" charset="-122"/>
              </a:rPr>
              <a:t>与此同时依然有约87%的人群认为目前的科普活动依旧存在形式不够多样化，灵活度不高的问题，因此对于科普活动形式上的创新与开发应成为科普企业或是科普机构重点关注的问题。</a:t>
            </a:r>
            <a:endParaRPr lang="zh-CN" sz="2800" b="0">
              <a:solidFill>
                <a:schemeClr val="bg1"/>
              </a:solidFill>
              <a:latin typeface="汉仪颜楷简" panose="00020600040101010101" charset="-122"/>
              <a:ea typeface="汉仪颜楷简" panose="00020600040101010101" charset="-122"/>
              <a:cs typeface="汉仪颜楷简" panose="00020600040101010101" charset="-122"/>
            </a:endParaRPr>
          </a:p>
        </p:txBody>
      </p:sp>
      <p:graphicFrame>
        <p:nvGraphicFramePr>
          <p:cNvPr id="6" name="表格 5"/>
          <p:cNvGraphicFramePr/>
          <p:nvPr/>
        </p:nvGraphicFramePr>
        <p:xfrm>
          <a:off x="3556000" y="3755708"/>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7" name="图片 6"/>
          <p:cNvPicPr/>
          <p:nvPr/>
        </p:nvPicPr>
        <p:blipFill>
          <a:blip r:embed="rId4"/>
          <a:stretch>
            <a:fillRect/>
          </a:stretch>
        </p:blipFill>
        <p:spPr>
          <a:xfrm>
            <a:off x="6216015" y="1481455"/>
            <a:ext cx="5704840" cy="416306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79" name="Rectangle 78"/>
          <p:cNvSpPr>
            <a:spLocks noChangeAspect="1"/>
          </p:cNvSpPr>
          <p:nvPr>
            <p:custDataLst>
              <p:tags r:id="rId2"/>
            </p:custDataLst>
          </p:nvPr>
        </p:nvSpPr>
        <p:spPr>
          <a:xfrm>
            <a:off x="-8572" y="0"/>
            <a:ext cx="12199965" cy="6858000"/>
          </a:xfrm>
          <a:prstGeom prst="rect">
            <a:avLst/>
          </a:prstGeom>
          <a:gradFill flip="none" rotWithShape="1">
            <a:gsLst>
              <a:gs pos="26000">
                <a:schemeClr val="tx2">
                  <a:alpha val="70000"/>
                </a:schemeClr>
              </a:gs>
              <a:gs pos="68000">
                <a:schemeClr val="tx2">
                  <a:lumMod val="50000"/>
                  <a:alpha val="70000"/>
                </a:schemeClr>
              </a:gs>
            </a:gsLst>
            <a:lin ang="3360000" scaled="0"/>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3765"/>
            <a:r>
              <a:rPr lang="en-US" sz="900" dirty="0">
                <a:latin typeface="Arial" panose="020B0604020202020204" pitchFamily="34" charset="0"/>
                <a:cs typeface="Arial" panose="020B0604020202020204" pitchFamily="34" charset="0"/>
              </a:rPr>
              <a:t> </a:t>
            </a:r>
            <a:endParaRPr lang="en-US" sz="900" dirty="0">
              <a:latin typeface="Arial" panose="020B0604020202020204" pitchFamily="34" charset="0"/>
              <a:cs typeface="Arial" panose="020B0604020202020204" pitchFamily="34" charset="0"/>
            </a:endParaRPr>
          </a:p>
        </p:txBody>
      </p:sp>
      <p:cxnSp>
        <p:nvCxnSpPr>
          <p:cNvPr id="198" name="Straight Connector 197"/>
          <p:cNvCxnSpPr/>
          <p:nvPr>
            <p:custDataLst>
              <p:tags r:id="rId3"/>
            </p:custDataLst>
          </p:nvPr>
        </p:nvCxnSpPr>
        <p:spPr>
          <a:xfrm>
            <a:off x="6100139" y="2621695"/>
            <a:ext cx="0" cy="2551936"/>
          </a:xfrm>
          <a:prstGeom prst="line">
            <a:avLst/>
          </a:prstGeom>
          <a:ln w="12700" cmpd="sng">
            <a:solidFill>
              <a:schemeClr val="accent3"/>
            </a:solidFill>
          </a:ln>
          <a:effectLst/>
        </p:spPr>
        <p:style>
          <a:lnRef idx="2">
            <a:schemeClr val="accent1"/>
          </a:lnRef>
          <a:fillRef idx="0">
            <a:schemeClr val="accent1"/>
          </a:fillRef>
          <a:effectRef idx="1">
            <a:schemeClr val="accent1"/>
          </a:effectRef>
          <a:fontRef idx="minor">
            <a:schemeClr val="tx1"/>
          </a:fontRef>
        </p:style>
      </p:cxnSp>
      <p:sp>
        <p:nvSpPr>
          <p:cNvPr id="7" name="文本框 6"/>
          <p:cNvSpPr txBox="1"/>
          <p:nvPr/>
        </p:nvSpPr>
        <p:spPr>
          <a:xfrm>
            <a:off x="6544310" y="1784350"/>
            <a:ext cx="5107305" cy="3519170"/>
          </a:xfrm>
          <a:prstGeom prst="rect">
            <a:avLst/>
          </a:prstGeom>
          <a:noFill/>
        </p:spPr>
        <p:txBody>
          <a:bodyPr wrap="square" rtlCol="0">
            <a:noAutofit/>
          </a:bodyPr>
          <a:p>
            <a:r>
              <a:rPr lang="zh-CN" sz="2400">
                <a:solidFill>
                  <a:schemeClr val="bg1"/>
                </a:solidFill>
                <a:latin typeface="汉仪颜楷简" panose="00020600040101010101" charset="-122"/>
                <a:ea typeface="汉仪颜楷简" panose="00020600040101010101" charset="-122"/>
                <a:cs typeface="汉仪颜楷简" panose="00020600040101010101" charset="-122"/>
              </a:rPr>
              <a:t>由此本项目认为互动实践以及相关竞赛是青少年及学生家长的意愿所在，通过动手实践、参与竞赛的形式，让青少年从中获取相关的科普知识，不仅能够提高其动手实践、沟通交流等各方面的能力，同时也能够潜移默化提高青少年的科普素养，此类“教学＋实践”的模式应该得到大力推广。</a:t>
            </a:r>
            <a:endParaRPr lang="zh-CN" altLang="en-US" sz="2400">
              <a:solidFill>
                <a:schemeClr val="bg1"/>
              </a:solidFill>
            </a:endParaRPr>
          </a:p>
        </p:txBody>
      </p:sp>
      <p:pic>
        <p:nvPicPr>
          <p:cNvPr id="2" name="图片 1"/>
          <p:cNvPicPr>
            <a:picLocks noChangeAspect="1"/>
          </p:cNvPicPr>
          <p:nvPr>
            <p:custDataLst>
              <p:tags r:id="rId4"/>
            </p:custDataLst>
          </p:nvPr>
        </p:nvPicPr>
        <p:blipFill>
          <a:blip r:embed="rId5"/>
          <a:stretch>
            <a:fillRect/>
          </a:stretch>
        </p:blipFill>
        <p:spPr>
          <a:xfrm>
            <a:off x="333375" y="2216150"/>
            <a:ext cx="5640705" cy="308737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70050" y="631190"/>
            <a:ext cx="8982075" cy="1999615"/>
          </a:xfrm>
          <a:prstGeom prst="rect">
            <a:avLst/>
          </a:prstGeom>
          <a:noFill/>
          <a:ln w="9525">
            <a:noFill/>
          </a:ln>
        </p:spPr>
        <p:txBody>
          <a:bodyPr wrap="square">
            <a:spAutoFit/>
          </a:bodyPr>
          <a:p>
            <a:pPr indent="609600"/>
            <a:r>
              <a:rPr lang="zh-CN" sz="2800" b="0">
                <a:solidFill>
                  <a:schemeClr val="tx1"/>
                </a:solidFill>
                <a:latin typeface="汉仪颜楷简" panose="00020600040101010101" charset="-122"/>
                <a:ea typeface="汉仪颜楷简" panose="00020600040101010101" charset="-122"/>
                <a:cs typeface="汉仪颜楷简" panose="00020600040101010101" charset="-122"/>
              </a:rPr>
              <a:t>4、科普主办单位和场所</a:t>
            </a:r>
            <a:endParaRPr lang="zh-CN" sz="2800" b="0">
              <a:solidFill>
                <a:schemeClr val="tx1"/>
              </a:solidFill>
              <a:latin typeface="汉仪颜楷简" panose="00020600040101010101" charset="-122"/>
              <a:ea typeface="汉仪颜楷简" panose="00020600040101010101" charset="-122"/>
              <a:cs typeface="汉仪颜楷简" panose="00020600040101010101" charset="-122"/>
            </a:endParaRPr>
          </a:p>
          <a:p>
            <a:pPr indent="609600"/>
            <a:r>
              <a:rPr lang="zh-CN" sz="2400" b="0">
                <a:solidFill>
                  <a:schemeClr val="tx1"/>
                </a:solidFill>
                <a:latin typeface="汉仪颜楷简" panose="00020600040101010101" charset="-122"/>
                <a:ea typeface="汉仪颜楷简" panose="00020600040101010101" charset="-122"/>
                <a:cs typeface="汉仪颜楷简" panose="00020600040101010101" charset="-122"/>
              </a:rPr>
              <a:t>对于科普活动的主办单位以及开展的场所，本项目调查的多数人认为学校应该承担开展科普活动的责任，同时社区及博物馆，图书馆也是群众希望开展的科普活动的场所，相关数据如下图所示：</a:t>
            </a:r>
            <a:endParaRPr lang="zh-CN" sz="2400" b="0">
              <a:solidFill>
                <a:schemeClr val="tx1"/>
              </a:solidFill>
              <a:latin typeface="汉仪颜楷简" panose="00020600040101010101" charset="-122"/>
              <a:ea typeface="汉仪颜楷简" panose="00020600040101010101" charset="-122"/>
              <a:cs typeface="汉仪颜楷简" panose="00020600040101010101" charset="-122"/>
            </a:endParaRPr>
          </a:p>
        </p:txBody>
      </p:sp>
      <p:graphicFrame>
        <p:nvGraphicFramePr>
          <p:cNvPr id="16" name="图表 16" descr="7b0a202020202263686172745265734964223a20223230343734333432220a7d0a"/>
          <p:cNvGraphicFramePr/>
          <p:nvPr>
            <p:custDataLst>
              <p:tags r:id="rId3"/>
            </p:custDataLst>
          </p:nvPr>
        </p:nvGraphicFramePr>
        <p:xfrm>
          <a:off x="1261110" y="2804160"/>
          <a:ext cx="4392295" cy="338328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7" name="图表 17" descr="7b0a202020202263686172745265734964223a20223230343638383532220a7d0a"/>
          <p:cNvGraphicFramePr/>
          <p:nvPr>
            <p:custDataLst>
              <p:tags r:id="rId4"/>
            </p:custDataLst>
          </p:nvPr>
        </p:nvGraphicFramePr>
        <p:xfrm>
          <a:off x="6339840" y="2804160"/>
          <a:ext cx="4373880" cy="3283585"/>
        </p:xfrm>
        <a:graphic>
          <a:graphicData uri="http://schemas.openxmlformats.org/drawingml/2006/chart">
            <c:chart xmlns:c="http://schemas.openxmlformats.org/drawingml/2006/chart" xmlns:r="http://schemas.openxmlformats.org/officeDocument/2006/relationships" r:id="rId2"/>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941195" y="1617980"/>
            <a:ext cx="8524875" cy="5641975"/>
          </a:xfrm>
          <a:prstGeom prst="rect">
            <a:avLst/>
          </a:prstGeom>
          <a:noFill/>
          <a:ln w="9525">
            <a:noFill/>
          </a:ln>
        </p:spPr>
        <p:txBody>
          <a:bodyPr wrap="square">
            <a:noAutofit/>
          </a:bodyPr>
          <a:p>
            <a:pPr indent="304800"/>
            <a:r>
              <a:rPr lang="zh-CN" sz="2800" b="0">
                <a:latin typeface="汉仪颜楷简" panose="00020600040101010101" charset="-122"/>
                <a:ea typeface="汉仪颜楷简" panose="00020600040101010101" charset="-122"/>
                <a:cs typeface="汉仪颜楷简" panose="00020600040101010101" charset="-122"/>
              </a:rPr>
              <a:t>调查（采访）同时还发现，大部分青少年希望参加更深入的科普活动，而不只是停留在单一的科技展品表面，而对于目前很多举办科技展的主办方来说，由于时间不够或是相关的专业知识不足，无法做到继续开展后续的科普活动，因此导致许多青少年对于进一步学习的意愿落空，这也是目前科普行业的最大痛点之一。</a:t>
            </a:r>
            <a:endParaRPr lang="zh-CN" sz="2800" b="0">
              <a:latin typeface="汉仪颜楷简" panose="00020600040101010101" charset="-122"/>
              <a:ea typeface="汉仪颜楷简" panose="00020600040101010101" charset="-122"/>
              <a:cs typeface="汉仪颜楷简" panose="00020600040101010101"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5、目前科技馆的现状调查</a:t>
            </a:r>
            <a:endParaRPr lang="zh-CN" altLang="en-US"/>
          </a:p>
        </p:txBody>
      </p:sp>
      <p:sp>
        <p:nvSpPr>
          <p:cNvPr id="3" name="内容占位符 2"/>
          <p:cNvSpPr>
            <a:spLocks noGrp="1"/>
          </p:cNvSpPr>
          <p:nvPr>
            <p:ph idx="1"/>
          </p:nvPr>
        </p:nvSpPr>
        <p:spPr/>
        <p:txBody>
          <a:bodyPr>
            <a:normAutofit fontScale="90000" lnSpcReduction="20000"/>
          </a:bodyPr>
          <a:p>
            <a:r>
              <a:rPr lang="zh-CN" altLang="en-US"/>
              <a:t>（1）展馆类型</a:t>
            </a:r>
            <a:endParaRPr lang="zh-CN" altLang="en-US"/>
          </a:p>
          <a:p>
            <a:r>
              <a:rPr lang="zh-CN" altLang="en-US"/>
              <a:t>A:科技展馆</a:t>
            </a:r>
            <a:endParaRPr lang="zh-CN" altLang="en-US"/>
          </a:p>
          <a:p>
            <a:r>
              <a:rPr lang="zh-CN" altLang="en-US"/>
              <a:t>B．手工展馆</a:t>
            </a:r>
            <a:endParaRPr lang="zh-CN" altLang="en-US"/>
          </a:p>
          <a:p>
            <a:r>
              <a:rPr lang="zh-CN" altLang="en-US"/>
              <a:t>（2）针对人群</a:t>
            </a:r>
            <a:endParaRPr lang="zh-CN" altLang="en-US"/>
          </a:p>
          <a:p>
            <a:r>
              <a:rPr lang="zh-CN" altLang="en-US"/>
              <a:t>（3）运营模式———线下和线上结合</a:t>
            </a:r>
            <a:endParaRPr lang="zh-CN" altLang="en-US"/>
          </a:p>
          <a:p>
            <a:r>
              <a:rPr lang="zh-CN" altLang="en-US"/>
              <a:t>A：线下线上活动丰富</a:t>
            </a:r>
            <a:endParaRPr lang="zh-CN" altLang="en-US"/>
          </a:p>
          <a:p>
            <a:r>
              <a:rPr lang="zh-CN" altLang="en-US"/>
              <a:t>B：馆校合作</a:t>
            </a:r>
            <a:endParaRPr lang="zh-CN" altLang="en-US"/>
          </a:p>
          <a:p>
            <a:r>
              <a:rPr lang="zh-CN" altLang="en-US"/>
              <a:t>C：科技会展</a:t>
            </a:r>
            <a:endParaRPr lang="zh-CN" altLang="en-US"/>
          </a:p>
          <a:p>
            <a:r>
              <a:rPr lang="zh-CN" altLang="en-US"/>
              <a:t>D:线上公众号运营</a:t>
            </a:r>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custDataLst>
              <p:tags r:id="rId1"/>
            </p:custDataLst>
          </p:nvPr>
        </p:nvSpPr>
        <p:spPr>
          <a:xfrm>
            <a:off x="3088994" y="2264857"/>
            <a:ext cx="5827593" cy="788584"/>
          </a:xfrm>
          <a:prstGeom prst="rect">
            <a:avLst/>
          </a:prstGeom>
          <a:noFill/>
        </p:spPr>
        <p:txBody>
          <a:bodyPr wrap="none" lIns="90000" tIns="46800" rIns="90000" bIns="46800" rtlCol="0" anchor="b">
            <a:noAutofit/>
          </a:bodyPr>
          <a:lstStyle/>
          <a:p>
            <a:pPr algn="ctr"/>
            <a:r>
              <a:rPr lang="zh-CN" altLang="en-US" sz="5400" b="1" dirty="0">
                <a:solidFill>
                  <a:schemeClr val="tx2"/>
                </a:solidFill>
                <a:latin typeface="汉仪综艺体简" panose="02010600000101010101" charset="-122"/>
                <a:ea typeface="汉仪综艺体简" panose="02010600000101010101" charset="-122"/>
                <a:cs typeface="+mj-cs"/>
              </a:rPr>
              <a:t>目录</a:t>
            </a:r>
            <a:endParaRPr lang="zh-CN" altLang="en-US" sz="5400" b="1" dirty="0">
              <a:solidFill>
                <a:schemeClr val="tx2"/>
              </a:solidFill>
              <a:latin typeface="汉仪综艺体简" panose="02010600000101010101" charset="-122"/>
              <a:ea typeface="汉仪综艺体简" panose="02010600000101010101" charset="-122"/>
              <a:cs typeface="+mj-cs"/>
            </a:endParaRPr>
          </a:p>
        </p:txBody>
      </p:sp>
      <p:sp>
        <p:nvSpPr>
          <p:cNvPr id="2" name="文本框 1"/>
          <p:cNvSpPr txBox="1"/>
          <p:nvPr>
            <p:custDataLst>
              <p:tags r:id="rId2"/>
            </p:custDataLst>
          </p:nvPr>
        </p:nvSpPr>
        <p:spPr>
          <a:xfrm>
            <a:off x="3192499" y="2978511"/>
            <a:ext cx="5827593" cy="442207"/>
          </a:xfrm>
          <a:prstGeom prst="rect">
            <a:avLst/>
          </a:prstGeom>
        </p:spPr>
        <p:txBody>
          <a:bodyPr vert="horz" lIns="90000" tIns="46800" rIns="90000" bIns="46800" rtlCol="0">
            <a:normAutofit/>
          </a:bodyPr>
          <a:lstStyle>
            <a:defPPr>
              <a:defRPr lang="zh-CN"/>
            </a:defPPr>
            <a:lvl1pPr indent="0" algn="ctr" defTabSz="1087120">
              <a:lnSpc>
                <a:spcPct val="120000"/>
              </a:lnSpc>
              <a:spcBef>
                <a:spcPct val="20000"/>
              </a:spcBef>
              <a:buFont typeface="Arial" panose="020B0604020202020204"/>
              <a:buNone/>
              <a:defRPr>
                <a:solidFill>
                  <a:schemeClr val="tx2"/>
                </a:solidFill>
                <a:latin typeface="+mj-lt"/>
                <a:cs typeface="Arial" panose="020B0604020202020204" pitchFamily="34" charset="0"/>
              </a:defRPr>
            </a:lvl1pPr>
            <a:lvl2pPr marL="1087755" indent="0" algn="ctr" defTabSz="1087120">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2pPr>
            <a:lvl3pPr marL="2175510" indent="0" algn="ctr" defTabSz="1087120">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3pPr>
            <a:lvl4pPr marL="3262630" indent="0" algn="ctr" defTabSz="1087120">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4pPr>
            <a:lvl5pPr marL="4350385" indent="0" algn="ctr" defTabSz="1087120">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5pPr>
            <a:lvl6pPr marL="5438140" indent="0" algn="ctr" defTabSz="1087120">
              <a:spcBef>
                <a:spcPct val="20000"/>
              </a:spcBef>
              <a:buFont typeface="Arial" panose="020B0604020202020204"/>
              <a:buNone/>
              <a:defRPr sz="4800">
                <a:solidFill>
                  <a:schemeClr val="tx1">
                    <a:tint val="75000"/>
                  </a:schemeClr>
                </a:solidFill>
              </a:defRPr>
            </a:lvl6pPr>
            <a:lvl7pPr marL="6525895" indent="0" algn="ctr" defTabSz="1087120">
              <a:spcBef>
                <a:spcPct val="20000"/>
              </a:spcBef>
              <a:buFont typeface="Arial" panose="020B0604020202020204"/>
              <a:buNone/>
              <a:defRPr sz="4800">
                <a:solidFill>
                  <a:schemeClr val="tx1">
                    <a:tint val="75000"/>
                  </a:schemeClr>
                </a:solidFill>
              </a:defRPr>
            </a:lvl7pPr>
            <a:lvl8pPr marL="7613650" indent="0" algn="ctr" defTabSz="1087120">
              <a:spcBef>
                <a:spcPct val="20000"/>
              </a:spcBef>
              <a:buFont typeface="Arial" panose="020B0604020202020204"/>
              <a:buNone/>
              <a:defRPr sz="4800">
                <a:solidFill>
                  <a:schemeClr val="tx1">
                    <a:tint val="75000"/>
                  </a:schemeClr>
                </a:solidFill>
              </a:defRPr>
            </a:lvl8pPr>
            <a:lvl9pPr marL="8701405" indent="0" algn="ctr" defTabSz="1087120">
              <a:spcBef>
                <a:spcPct val="20000"/>
              </a:spcBef>
              <a:buFont typeface="Arial" panose="020B0604020202020204"/>
              <a:buNone/>
              <a:defRPr sz="4800">
                <a:solidFill>
                  <a:schemeClr val="tx1">
                    <a:tint val="75000"/>
                  </a:schemeClr>
                </a:solidFill>
              </a:defRPr>
            </a:lvl9pPr>
          </a:lstStyle>
          <a:p>
            <a:r>
              <a:rPr lang="en-US" altLang="zh-CN" dirty="0">
                <a:latin typeface="+mn-lt"/>
                <a:cs typeface="+mn-cs"/>
              </a:rPr>
              <a:t>CONTENTS</a:t>
            </a:r>
            <a:endParaRPr lang="en-US" altLang="zh-CN" dirty="0">
              <a:latin typeface="+mn-lt"/>
              <a:cs typeface="+mn-cs"/>
            </a:endParaRPr>
          </a:p>
        </p:txBody>
      </p:sp>
      <p:pic>
        <p:nvPicPr>
          <p:cNvPr id="15" name="图片 14"/>
          <p:cNvPicPr>
            <a:picLocks noChangeAspect="1"/>
          </p:cNvPicPr>
          <p:nvPr>
            <p:custDataLst>
              <p:tags r:id="rId3"/>
            </p:custDataLst>
          </p:nvPr>
        </p:nvPicPr>
        <p:blipFill rotWithShape="1">
          <a:blip r:embed="rId4"/>
          <a:srcRect/>
          <a:stretch>
            <a:fillRect/>
          </a:stretch>
        </p:blipFill>
        <p:spPr>
          <a:xfrm rot="16200000">
            <a:off x="1493382" y="-1493388"/>
            <a:ext cx="2085031" cy="5071796"/>
          </a:xfrm>
          <a:prstGeom prst="rect">
            <a:avLst/>
          </a:prstGeom>
        </p:spPr>
      </p:pic>
      <p:pic>
        <p:nvPicPr>
          <p:cNvPr id="17" name="图片 16"/>
          <p:cNvPicPr>
            <a:picLocks noChangeAspect="1"/>
          </p:cNvPicPr>
          <p:nvPr>
            <p:custDataLst>
              <p:tags r:id="rId5"/>
            </p:custDataLst>
          </p:nvPr>
        </p:nvPicPr>
        <p:blipFill rotWithShape="1">
          <a:blip r:embed="rId4"/>
          <a:srcRect/>
          <a:stretch>
            <a:fillRect/>
          </a:stretch>
        </p:blipFill>
        <p:spPr>
          <a:xfrm rot="16200000">
            <a:off x="5957710" y="-1493387"/>
            <a:ext cx="2085029" cy="5071796"/>
          </a:xfrm>
          <a:prstGeom prst="rect">
            <a:avLst/>
          </a:prstGeom>
        </p:spPr>
      </p:pic>
      <p:pic>
        <p:nvPicPr>
          <p:cNvPr id="18" name="图片 17"/>
          <p:cNvPicPr>
            <a:picLocks noChangeAspect="1"/>
          </p:cNvPicPr>
          <p:nvPr>
            <p:custDataLst>
              <p:tags r:id="rId6"/>
            </p:custDataLst>
          </p:nvPr>
        </p:nvPicPr>
        <p:blipFill rotWithShape="1">
          <a:blip r:embed="rId7"/>
          <a:srcRect/>
          <a:stretch>
            <a:fillRect/>
          </a:stretch>
        </p:blipFill>
        <p:spPr>
          <a:xfrm rot="16200000">
            <a:off x="9262476" y="-844502"/>
            <a:ext cx="2085025" cy="3774025"/>
          </a:xfrm>
          <a:prstGeom prst="rect">
            <a:avLst/>
          </a:prstGeom>
        </p:spPr>
      </p:pic>
      <p:sp>
        <p:nvSpPr>
          <p:cNvPr id="19" name="TextBox 23"/>
          <p:cNvSpPr txBox="1"/>
          <p:nvPr>
            <p:custDataLst>
              <p:tags r:id="rId8"/>
            </p:custDataLst>
          </p:nvPr>
        </p:nvSpPr>
        <p:spPr>
          <a:xfrm>
            <a:off x="2724150" y="3815715"/>
            <a:ext cx="2823210" cy="539750"/>
          </a:xfrm>
          <a:prstGeom prst="rect">
            <a:avLst/>
          </a:prstGeom>
          <a:noFill/>
        </p:spPr>
        <p:txBody>
          <a:bodyPr wrap="none" lIns="90000" tIns="46800" rIns="90000" bIns="46800" rtlCol="0" anchor="b">
            <a:noAutofit/>
          </a:bodyPr>
          <a:lstStyle/>
          <a:p>
            <a:pPr algn="l"/>
            <a:r>
              <a:rPr lang="zh-CN" altLang="en-US" sz="3200" b="1" dirty="0">
                <a:solidFill>
                  <a:schemeClr val="tx2"/>
                </a:solidFill>
                <a:latin typeface="汉仪综艺体简" panose="02010600000101010101" charset="-122"/>
                <a:ea typeface="汉仪综艺体简" panose="02010600000101010101" charset="-122"/>
                <a:cs typeface="+mj-cs"/>
              </a:rPr>
              <a:t>选题背景和研究意义</a:t>
            </a:r>
            <a:endParaRPr lang="zh-CN" altLang="en-US" sz="3200" b="1" dirty="0">
              <a:solidFill>
                <a:schemeClr val="tx2"/>
              </a:solidFill>
              <a:latin typeface="汉仪综艺体简" panose="02010600000101010101" charset="-122"/>
              <a:ea typeface="汉仪综艺体简" panose="02010600000101010101" charset="-122"/>
              <a:cs typeface="+mj-cs"/>
            </a:endParaRPr>
          </a:p>
        </p:txBody>
      </p:sp>
      <p:grpSp>
        <p:nvGrpSpPr>
          <p:cNvPr id="7" name="组合 6"/>
          <p:cNvGrpSpPr/>
          <p:nvPr>
            <p:custDataLst>
              <p:tags r:id="rId9"/>
            </p:custDataLst>
          </p:nvPr>
        </p:nvGrpSpPr>
        <p:grpSpPr>
          <a:xfrm>
            <a:off x="2316494" y="2531745"/>
            <a:ext cx="917561" cy="1743075"/>
            <a:chOff x="903585" y="1887770"/>
            <a:chExt cx="1194032" cy="2268108"/>
          </a:xfrm>
        </p:grpSpPr>
        <p:sp>
          <p:nvSpPr>
            <p:cNvPr id="3" name="椭圆 2"/>
            <p:cNvSpPr/>
            <p:nvPr>
              <p:custDataLst>
                <p:tags r:id="rId10"/>
              </p:custDataLst>
            </p:nvPr>
          </p:nvSpPr>
          <p:spPr>
            <a:xfrm>
              <a:off x="903585" y="3664248"/>
              <a:ext cx="491630" cy="491630"/>
            </a:xfrm>
            <a:prstGeom prst="ellipse">
              <a:avLst/>
            </a:prstGeom>
            <a:noFill/>
            <a:ln w="38100">
              <a:solidFill>
                <a:srgbClr val="5B7A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custDataLst>
                <p:tags r:id="rId11"/>
              </p:custDataLst>
            </p:nvPr>
          </p:nvSpPr>
          <p:spPr>
            <a:xfrm>
              <a:off x="1434072" y="1887770"/>
              <a:ext cx="663545" cy="446185"/>
            </a:xfrm>
            <a:prstGeom prst="rect">
              <a:avLst/>
            </a:prstGeom>
            <a:noFill/>
          </p:spPr>
          <p:txBody>
            <a:bodyPr wrap="square" rtlCol="0">
              <a:normAutofit fontScale="80000"/>
            </a:bodyPr>
            <a:lstStyle/>
            <a:p>
              <a:pPr algn="ctr"/>
              <a:endParaRPr lang="zh-CN" altLang="en-US" sz="2000" b="1">
                <a:solidFill>
                  <a:srgbClr val="5B7AA1"/>
                </a:solidFill>
              </a:endParaRPr>
            </a:p>
          </p:txBody>
        </p:sp>
      </p:grpSp>
      <p:sp>
        <p:nvSpPr>
          <p:cNvPr id="29" name="TextBox 23"/>
          <p:cNvSpPr txBox="1"/>
          <p:nvPr>
            <p:custDataLst>
              <p:tags r:id="rId12"/>
            </p:custDataLst>
          </p:nvPr>
        </p:nvSpPr>
        <p:spPr>
          <a:xfrm>
            <a:off x="7266305" y="3727450"/>
            <a:ext cx="2823210" cy="628015"/>
          </a:xfrm>
          <a:prstGeom prst="rect">
            <a:avLst/>
          </a:prstGeom>
          <a:noFill/>
        </p:spPr>
        <p:txBody>
          <a:bodyPr wrap="none" lIns="90000" tIns="46800" rIns="90000" bIns="46800" rtlCol="0" anchor="b">
            <a:normAutofit/>
          </a:bodyPr>
          <a:lstStyle/>
          <a:p>
            <a:pPr algn="l">
              <a:buClrTx/>
              <a:buSzTx/>
              <a:buFontTx/>
            </a:pPr>
            <a:r>
              <a:rPr lang="zh-CN" altLang="en-US" sz="3200" b="1" dirty="0">
                <a:solidFill>
                  <a:schemeClr val="tx2"/>
                </a:solidFill>
                <a:latin typeface="汉仪综艺体简" panose="02010600000101010101" charset="-122"/>
                <a:ea typeface="汉仪综艺体简" panose="02010600000101010101" charset="-122"/>
                <a:cs typeface="+mj-cs"/>
              </a:rPr>
              <a:t>研究目标</a:t>
            </a:r>
            <a:endParaRPr lang="zh-CN" altLang="en-US" sz="3200" b="1" dirty="0">
              <a:solidFill>
                <a:schemeClr val="tx2"/>
              </a:solidFill>
              <a:latin typeface="汉仪综艺体简" panose="02010600000101010101" charset="-122"/>
              <a:ea typeface="汉仪综艺体简" panose="02010600000101010101" charset="-122"/>
              <a:cs typeface="+mj-cs"/>
            </a:endParaRPr>
          </a:p>
        </p:txBody>
      </p:sp>
      <p:sp>
        <p:nvSpPr>
          <p:cNvPr id="35" name="TextBox 23"/>
          <p:cNvSpPr txBox="1"/>
          <p:nvPr>
            <p:custDataLst>
              <p:tags r:id="rId13"/>
            </p:custDataLst>
          </p:nvPr>
        </p:nvSpPr>
        <p:spPr>
          <a:xfrm>
            <a:off x="2694305" y="4750435"/>
            <a:ext cx="2575560" cy="532130"/>
          </a:xfrm>
          <a:prstGeom prst="rect">
            <a:avLst/>
          </a:prstGeom>
          <a:noFill/>
        </p:spPr>
        <p:txBody>
          <a:bodyPr wrap="none" lIns="90000" tIns="46800" rIns="90000" bIns="46800" rtlCol="0" anchor="b">
            <a:normAutofit lnSpcReduction="20000"/>
          </a:bodyPr>
          <a:lstStyle/>
          <a:p>
            <a:pPr algn="l">
              <a:buClrTx/>
              <a:buSzTx/>
              <a:buFontTx/>
            </a:pPr>
            <a:r>
              <a:rPr lang="zh-CN" altLang="en-US" sz="3200" b="1" dirty="0">
                <a:solidFill>
                  <a:schemeClr val="tx2"/>
                </a:solidFill>
                <a:latin typeface="汉仪综艺体简" panose="02010600000101010101" charset="-122"/>
                <a:ea typeface="汉仪综艺体简" panose="02010600000101010101" charset="-122"/>
                <a:cs typeface="+mj-cs"/>
              </a:rPr>
              <a:t>研究具体</a:t>
            </a:r>
            <a:r>
              <a:rPr lang="zh-CN" altLang="en-US" sz="3200" b="1" dirty="0">
                <a:solidFill>
                  <a:schemeClr val="tx2"/>
                </a:solidFill>
                <a:latin typeface="汉仪综艺体简" panose="02010600000101010101" charset="-122"/>
                <a:ea typeface="汉仪综艺体简" panose="02010600000101010101" charset="-122"/>
                <a:cs typeface="+mj-cs"/>
              </a:rPr>
              <a:t>内容</a:t>
            </a:r>
            <a:endParaRPr lang="zh-CN" altLang="en-US" sz="3200" b="1" dirty="0">
              <a:solidFill>
                <a:schemeClr val="tx2"/>
              </a:solidFill>
              <a:latin typeface="汉仪综艺体简" panose="02010600000101010101" charset="-122"/>
              <a:ea typeface="汉仪综艺体简" panose="02010600000101010101" charset="-122"/>
              <a:cs typeface="+mj-cs"/>
            </a:endParaRPr>
          </a:p>
        </p:txBody>
      </p:sp>
      <p:sp>
        <p:nvSpPr>
          <p:cNvPr id="38" name="椭圆 37"/>
          <p:cNvSpPr/>
          <p:nvPr>
            <p:custDataLst>
              <p:tags r:id="rId14"/>
            </p:custDataLst>
          </p:nvPr>
        </p:nvSpPr>
        <p:spPr>
          <a:xfrm>
            <a:off x="2316480" y="4750435"/>
            <a:ext cx="377825" cy="377825"/>
          </a:xfrm>
          <a:prstGeom prst="ellipse">
            <a:avLst/>
          </a:prstGeom>
          <a:noFill/>
          <a:ln w="38100">
            <a:solidFill>
              <a:srgbClr val="5B7A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23"/>
          <p:cNvSpPr txBox="1"/>
          <p:nvPr>
            <p:custDataLst>
              <p:tags r:id="rId15"/>
            </p:custDataLst>
          </p:nvPr>
        </p:nvSpPr>
        <p:spPr>
          <a:xfrm>
            <a:off x="7266305" y="4640580"/>
            <a:ext cx="1845310" cy="597535"/>
          </a:xfrm>
          <a:prstGeom prst="rect">
            <a:avLst/>
          </a:prstGeom>
          <a:noFill/>
        </p:spPr>
        <p:txBody>
          <a:bodyPr wrap="none" lIns="90000" tIns="46800" rIns="90000" bIns="46800" rtlCol="0" anchor="b">
            <a:normAutofit/>
          </a:bodyPr>
          <a:lstStyle/>
          <a:p>
            <a:r>
              <a:rPr lang="zh-CN" altLang="en-US" sz="3200" b="1" dirty="0">
                <a:solidFill>
                  <a:schemeClr val="tx2"/>
                </a:solidFill>
                <a:latin typeface="汉仪综艺体简" panose="02010600000101010101" charset="-122"/>
                <a:ea typeface="汉仪综艺体简" panose="02010600000101010101" charset="-122"/>
                <a:cs typeface="+mj-cs"/>
              </a:rPr>
              <a:t>调研结果分析</a:t>
            </a:r>
            <a:endParaRPr lang="zh-CN" altLang="en-US" sz="3200" b="1" dirty="0">
              <a:solidFill>
                <a:schemeClr val="tx2"/>
              </a:solidFill>
              <a:latin typeface="汉仪综艺体简" panose="02010600000101010101" charset="-122"/>
              <a:ea typeface="汉仪综艺体简" panose="02010600000101010101" charset="-122"/>
              <a:cs typeface="+mj-cs"/>
            </a:endParaRPr>
          </a:p>
        </p:txBody>
      </p:sp>
      <p:sp>
        <p:nvSpPr>
          <p:cNvPr id="49" name="椭圆 48"/>
          <p:cNvSpPr/>
          <p:nvPr>
            <p:custDataLst>
              <p:tags r:id="rId16"/>
            </p:custDataLst>
          </p:nvPr>
        </p:nvSpPr>
        <p:spPr>
          <a:xfrm>
            <a:off x="6858635" y="4750435"/>
            <a:ext cx="377825" cy="377825"/>
          </a:xfrm>
          <a:prstGeom prst="ellipse">
            <a:avLst/>
          </a:prstGeom>
          <a:noFill/>
          <a:ln w="38100">
            <a:solidFill>
              <a:srgbClr val="5B7A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custDataLst>
              <p:tags r:id="rId17"/>
            </p:custDataLst>
          </p:nvPr>
        </p:nvSpPr>
        <p:spPr>
          <a:xfrm>
            <a:off x="6839585" y="3896995"/>
            <a:ext cx="377825" cy="377825"/>
          </a:xfrm>
          <a:prstGeom prst="ellipse">
            <a:avLst/>
          </a:prstGeom>
          <a:noFill/>
          <a:ln w="38100">
            <a:solidFill>
              <a:srgbClr val="5B7A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益英科普logo"/>
          <p:cNvPicPr>
            <a:picLocks noChangeAspect="1"/>
          </p:cNvPicPr>
          <p:nvPr>
            <p:custDataLst>
              <p:tags r:id="rId18"/>
            </p:custDataLst>
          </p:nvPr>
        </p:nvPicPr>
        <p:blipFill>
          <a:blip r:embed="rId19"/>
          <a:stretch>
            <a:fillRect/>
          </a:stretch>
        </p:blipFill>
        <p:spPr>
          <a:xfrm>
            <a:off x="1311910" y="0"/>
            <a:ext cx="1382395" cy="1320165"/>
          </a:xfrm>
          <a:prstGeom prst="rect">
            <a:avLst/>
          </a:prstGeom>
        </p:spPr>
      </p:pic>
      <p:pic>
        <p:nvPicPr>
          <p:cNvPr id="11" name="图片 10" descr="校徽"/>
          <p:cNvPicPr>
            <a:picLocks noChangeAspect="1"/>
          </p:cNvPicPr>
          <p:nvPr>
            <p:custDataLst>
              <p:tags r:id="rId20"/>
            </p:custDataLst>
          </p:nvPr>
        </p:nvPicPr>
        <p:blipFill>
          <a:blip r:embed="rId21"/>
          <a:stretch>
            <a:fillRect/>
          </a:stretch>
        </p:blipFill>
        <p:spPr>
          <a:xfrm>
            <a:off x="0" y="0"/>
            <a:ext cx="1319530" cy="1319530"/>
          </a:xfrm>
          <a:prstGeom prst="rect">
            <a:avLst/>
          </a:prstGeom>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6. 科普活动的建议方案</a:t>
            </a:r>
            <a:endParaRPr lang="zh-CN" altLang="en-US"/>
          </a:p>
        </p:txBody>
      </p:sp>
      <p:sp>
        <p:nvSpPr>
          <p:cNvPr id="3" name="内容占位符 2"/>
          <p:cNvSpPr>
            <a:spLocks noGrp="1"/>
          </p:cNvSpPr>
          <p:nvPr>
            <p:ph idx="1"/>
          </p:nvPr>
        </p:nvSpPr>
        <p:spPr>
          <a:xfrm>
            <a:off x="838200" y="1825625"/>
            <a:ext cx="10970260" cy="4351655"/>
          </a:xfrm>
        </p:spPr>
        <p:txBody>
          <a:bodyPr/>
          <a:p>
            <a:r>
              <a:rPr lang="zh-CN" altLang="en-US">
                <a:sym typeface="+mn-ea"/>
              </a:rPr>
              <a:t>（1）寻找各年龄段可接受的科普方式</a:t>
            </a:r>
            <a:r>
              <a:rPr lang="zh-CN" altLang="en-US">
                <a:sym typeface="+mn-ea"/>
              </a:rPr>
              <a:t>和科普场所</a:t>
            </a:r>
            <a:endParaRPr lang="zh-CN" altLang="en-US">
              <a:sym typeface="+mn-ea"/>
            </a:endParaRPr>
          </a:p>
          <a:p>
            <a:r>
              <a:rPr lang="zh-CN" altLang="en-US"/>
              <a:t>倡导启发式、探究式、开放式教学，保护青少年好奇心，激发求知欲和想象力。</a:t>
            </a:r>
            <a:endParaRPr lang="zh-CN" altLang="en-US"/>
          </a:p>
          <a:p>
            <a:endParaRPr lang="zh-CN" altLang="en-US"/>
          </a:p>
          <a:p>
            <a:r>
              <a:rPr lang="zh-CN" altLang="en-US"/>
              <a:t>除此之外，更要推进信息技术与科学教育深度融合，推行场景式、体验式、沉浸式学习，完善科学教育质量评价和青少年科学素质监测评估。</a:t>
            </a:r>
            <a:endParaRPr lang="zh-CN" altLang="en-US"/>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98550" y="430530"/>
            <a:ext cx="10515600" cy="1325563"/>
          </a:xfrm>
        </p:spPr>
        <p:txBody>
          <a:bodyPr/>
          <a:p>
            <a:r>
              <a:rPr lang="zh-CN" altLang="en-US" sz="3200">
                <a:sym typeface="+mn-ea"/>
              </a:rPr>
              <a:t>新颖的科普方式和场所：</a:t>
            </a:r>
            <a:endParaRPr lang="zh-CN" altLang="en-US" sz="3200">
              <a:sym typeface="+mn-ea"/>
            </a:endParaRPr>
          </a:p>
        </p:txBody>
      </p:sp>
      <p:sp>
        <p:nvSpPr>
          <p:cNvPr id="3" name="内容占位符 2"/>
          <p:cNvSpPr>
            <a:spLocks noGrp="1"/>
          </p:cNvSpPr>
          <p:nvPr>
            <p:ph idx="1"/>
          </p:nvPr>
        </p:nvSpPr>
        <p:spPr/>
        <p:txBody>
          <a:bodyPr/>
          <a:p>
            <a:r>
              <a:rPr lang="zh-CN" altLang="en-US"/>
              <a:t>科技周、科普日、科普进校园等大型科普活动</a:t>
            </a:r>
            <a:endParaRPr lang="zh-CN" altLang="en-US"/>
          </a:p>
          <a:p>
            <a:r>
              <a:rPr lang="zh-CN" altLang="en-US"/>
              <a:t>科普讲座</a:t>
            </a:r>
            <a:endParaRPr lang="zh-CN" altLang="en-US"/>
          </a:p>
          <a:p>
            <a:r>
              <a:rPr lang="zh-CN" altLang="en-US"/>
              <a:t>科技馆、博物馆</a:t>
            </a:r>
            <a:endParaRPr lang="zh-CN" altLang="en-US"/>
          </a:p>
          <a:p>
            <a:r>
              <a:rPr lang="zh-CN" altLang="en-US"/>
              <a:t>科普大篷车</a:t>
            </a:r>
            <a:endParaRPr lang="zh-CN" altLang="en-US"/>
          </a:p>
          <a:p>
            <a:r>
              <a:rPr lang="zh-CN" altLang="en-US"/>
              <a:t>NGO组织建立的科普网站如“果壳网”</a:t>
            </a:r>
            <a:endParaRPr lang="zh-CN" altLang="en-US"/>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（2）不断完善、丰富科普内容</a:t>
            </a:r>
            <a:endParaRPr lang="zh-CN" altLang="en-US"/>
          </a:p>
        </p:txBody>
      </p:sp>
      <p:sp>
        <p:nvSpPr>
          <p:cNvPr id="3" name="内容占位符 2"/>
          <p:cNvSpPr>
            <a:spLocks noGrp="1"/>
          </p:cNvSpPr>
          <p:nvPr>
            <p:ph idx="1"/>
          </p:nvPr>
        </p:nvSpPr>
        <p:spPr/>
        <p:txBody>
          <a:bodyPr/>
          <a:p>
            <a:r>
              <a:rPr lang="zh-CN" altLang="en-US"/>
              <a:t>① 科学的基础知识</a:t>
            </a:r>
            <a:endParaRPr lang="zh-CN" altLang="en-US"/>
          </a:p>
          <a:p>
            <a:r>
              <a:rPr lang="zh-CN" altLang="en-US"/>
              <a:t>② 科技成果的介绍</a:t>
            </a:r>
            <a:endParaRPr lang="zh-CN" altLang="en-US"/>
          </a:p>
          <a:p>
            <a:r>
              <a:rPr lang="zh-CN" altLang="en-US"/>
              <a:t>③ 热门科学话题，</a:t>
            </a:r>
            <a:endParaRPr lang="zh-CN" altLang="en-US"/>
          </a:p>
          <a:p>
            <a:r>
              <a:rPr lang="zh-CN" altLang="en-US"/>
              <a:t>④ 科学的历史和发展</a:t>
            </a:r>
            <a:endParaRPr lang="zh-CN" altLang="en-US"/>
          </a:p>
          <a:p>
            <a:r>
              <a:rPr lang="zh-CN" altLang="en-US"/>
              <a:t>⑤ </a:t>
            </a:r>
            <a:r>
              <a:rPr lang="zh-CN" altLang="en-US">
                <a:sym typeface="+mn-ea"/>
              </a:rPr>
              <a:t>科学</a:t>
            </a:r>
            <a:r>
              <a:rPr lang="zh-CN" altLang="en-US">
                <a:sym typeface="+mn-ea"/>
              </a:rPr>
              <a:t>研究方法介绍、</a:t>
            </a:r>
            <a:r>
              <a:rPr lang="zh-CN" altLang="en-US"/>
              <a:t>科学对生活各方面影响</a:t>
            </a:r>
            <a:r>
              <a:rPr lang="zh-CN" altLang="en-US"/>
              <a:t>的重要性</a:t>
            </a:r>
            <a:endParaRPr lang="zh-CN" altLang="en-US"/>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（3）科普形式实现多样化</a:t>
            </a:r>
            <a:endParaRPr lang="zh-CN" altLang="en-US"/>
          </a:p>
        </p:txBody>
      </p:sp>
      <p:sp>
        <p:nvSpPr>
          <p:cNvPr id="3" name="内容占位符 2"/>
          <p:cNvSpPr>
            <a:spLocks noGrp="1"/>
          </p:cNvSpPr>
          <p:nvPr>
            <p:ph idx="1"/>
          </p:nvPr>
        </p:nvSpPr>
        <p:spPr/>
        <p:txBody>
          <a:bodyPr/>
          <a:p>
            <a:r>
              <a:rPr lang="zh-CN" altLang="en-US"/>
              <a:t>①	科普讲座</a:t>
            </a:r>
            <a:endParaRPr lang="zh-CN" altLang="en-US"/>
          </a:p>
          <a:p>
            <a:r>
              <a:rPr lang="zh-CN" altLang="en-US"/>
              <a:t>②	科普展览</a:t>
            </a:r>
            <a:endParaRPr lang="zh-CN" altLang="en-US"/>
          </a:p>
          <a:p>
            <a:r>
              <a:rPr lang="zh-CN" altLang="en-US"/>
              <a:t>③	科普影片：建议结合高校实验室和高校科普社团，通过制作科普短视频的方式让市民零障碍的解读生活中的科学现象</a:t>
            </a:r>
            <a:endParaRPr lang="zh-CN" altLang="en-US"/>
          </a:p>
          <a:p>
            <a:r>
              <a:rPr lang="zh-CN" altLang="en-US"/>
              <a:t>④	科普互动活动：科普之夜，</a:t>
            </a:r>
            <a:r>
              <a:rPr lang="zh-CN" altLang="en-US"/>
              <a:t>科普大篷车，</a:t>
            </a:r>
            <a:endParaRPr lang="zh-CN" altLang="en-US"/>
          </a:p>
          <a:p>
            <a:r>
              <a:rPr lang="zh-CN" altLang="en-US"/>
              <a:t>⑤	科普出版物：以社区图书馆，和小区物业为中心，免费提供科普读物</a:t>
            </a:r>
            <a:endParaRPr lang="zh-CN" altLang="en-US"/>
          </a:p>
          <a:p>
            <a:endParaRPr lang="zh-CN" altLang="en-US"/>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62" name="矩形 61"/>
          <p:cNvSpPr/>
          <p:nvPr>
            <p:custDataLst>
              <p:tags r:id="rId1"/>
            </p:custDataLst>
          </p:nvPr>
        </p:nvSpPr>
        <p:spPr>
          <a:xfrm rot="21197296">
            <a:off x="3853014" y="2087933"/>
            <a:ext cx="4277538" cy="928223"/>
          </a:xfrm>
          <a:prstGeom prst="rect">
            <a:avLst/>
          </a:prstGeom>
          <a:solidFill>
            <a:schemeClr val="accent1"/>
          </a:solidFill>
          <a:ln w="3175">
            <a:noFill/>
          </a:ln>
          <a:effectLst>
            <a:outerShdw blurRad="25400" dist="12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4800" dirty="0">
                <a:solidFill>
                  <a:srgbClr val="FFFFFF"/>
                </a:solidFill>
                <a:latin typeface="Verdana" panose="020B0604030504040204" pitchFamily="34" charset="0"/>
                <a:ea typeface="Verdana" panose="020B0604030504040204" pitchFamily="34" charset="0"/>
                <a:cs typeface="Verdana" panose="020B0604030504040204" pitchFamily="34" charset="0"/>
              </a:rPr>
              <a:t>THANK YOU</a:t>
            </a:r>
            <a:endParaRPr lang="zh-CN" altLang="en-US" sz="4800" dirty="0">
              <a:solidFill>
                <a:srgbClr val="FFFFFF"/>
              </a:solidFill>
              <a:latin typeface="Verdana" panose="020B0604030504040204" pitchFamily="34" charset="0"/>
              <a:cs typeface="Verdana" panose="020B0604030504040204" pitchFamily="34" charset="0"/>
            </a:endParaRPr>
          </a:p>
        </p:txBody>
      </p:sp>
      <p:sp>
        <p:nvSpPr>
          <p:cNvPr id="60" name="矩形 59"/>
          <p:cNvSpPr/>
          <p:nvPr>
            <p:custDataLst>
              <p:tags r:id="rId2"/>
            </p:custDataLst>
          </p:nvPr>
        </p:nvSpPr>
        <p:spPr>
          <a:xfrm rot="225092">
            <a:off x="3225397" y="3328948"/>
            <a:ext cx="5544957" cy="926191"/>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zh-CN" altLang="en-US" sz="4400" dirty="0" smtClean="0">
                <a:solidFill>
                  <a:srgbClr val="FFFFFF"/>
                </a:solidFill>
                <a:latin typeface="微软雅黑" panose="020B0503020204020204" charset="-122"/>
                <a:ea typeface="微软雅黑" panose="020B0503020204020204" charset="-122"/>
              </a:rPr>
              <a:t>请专家批评指正！</a:t>
            </a:r>
            <a:endParaRPr lang="zh-CN" altLang="en-US" sz="4400" dirty="0">
              <a:solidFill>
                <a:srgbClr val="FFFFFF"/>
              </a:solidFill>
              <a:latin typeface="微软雅黑" panose="020B0503020204020204" charset="-122"/>
              <a:ea typeface="微软雅黑" panose="020B0503020204020204" charset="-122"/>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3091543" y="1919759"/>
            <a:ext cx="6008914" cy="1200329"/>
          </a:xfrm>
          <a:prstGeom prst="rect">
            <a:avLst/>
          </a:prstGeom>
          <a:noFill/>
        </p:spPr>
        <p:txBody>
          <a:bodyPr wrap="square" rtlCol="0">
            <a:normAutofit fontScale="70000"/>
          </a:bodyPr>
          <a:lstStyle/>
          <a:p>
            <a:pPr algn="ctr"/>
            <a:r>
              <a:rPr lang="zh-CN" altLang="en-US" sz="7200" b="1" dirty="0">
                <a:solidFill>
                  <a:schemeClr val="tx2"/>
                </a:solidFill>
                <a:latin typeface="汉仪综艺体简" panose="02010600000101010101" charset="-122"/>
                <a:ea typeface="汉仪综艺体简" panose="02010600000101010101" charset="-122"/>
                <a:cs typeface="+mj-cs"/>
                <a:sym typeface="+mn-ea"/>
              </a:rPr>
              <a:t>选题背景和研究意义</a:t>
            </a:r>
            <a:endParaRPr lang="zh-CN" altLang="en-US" sz="7200" b="1" dirty="0">
              <a:solidFill>
                <a:schemeClr val="tx2"/>
              </a:solidFill>
              <a:latin typeface="汉仪综艺体简" panose="02010600000101010101" charset="-122"/>
              <a:ea typeface="汉仪综艺体简" panose="02010600000101010101" charset="-122"/>
              <a:cs typeface="+mj-cs"/>
            </a:endParaRPr>
          </a:p>
          <a:p>
            <a:pPr algn="ctr"/>
            <a:endParaRPr lang="zh-CN" altLang="en-US" sz="7200" b="1">
              <a:solidFill>
                <a:schemeClr val="tx2"/>
              </a:solidFill>
              <a:latin typeface="汉仪综艺体简" panose="02010600000101010101" charset="-122"/>
              <a:ea typeface="汉仪综艺体简" panose="02010600000101010101" charset="-122"/>
            </a:endParaRPr>
          </a:p>
        </p:txBody>
      </p:sp>
      <p:pic>
        <p:nvPicPr>
          <p:cNvPr id="5" name="图片 4" descr="校徽"/>
          <p:cNvPicPr>
            <a:picLocks noChangeAspect="1"/>
          </p:cNvPicPr>
          <p:nvPr>
            <p:custDataLst>
              <p:tags r:id="rId2"/>
            </p:custDataLst>
          </p:nvPr>
        </p:nvPicPr>
        <p:blipFill>
          <a:blip r:embed="rId3"/>
          <a:stretch>
            <a:fillRect/>
          </a:stretch>
        </p:blipFill>
        <p:spPr>
          <a:xfrm>
            <a:off x="0" y="0"/>
            <a:ext cx="1319530" cy="1319530"/>
          </a:xfrm>
          <a:prstGeom prst="rect">
            <a:avLst/>
          </a:prstGeom>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0" y="0"/>
            <a:ext cx="12192000" cy="407072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custDataLst>
              <p:tags r:id="rId3"/>
            </p:custDataLst>
          </p:nvPr>
        </p:nvSpPr>
        <p:spPr>
          <a:xfrm>
            <a:off x="3192780" y="3994785"/>
            <a:ext cx="5827395" cy="681990"/>
          </a:xfrm>
          <a:prstGeom prst="rect">
            <a:avLst/>
          </a:prstGeom>
          <a:noFill/>
        </p:spPr>
        <p:txBody>
          <a:bodyPr wrap="none" lIns="90000" tIns="46800" rIns="90000" bIns="46800" rtlCol="0" anchor="b">
            <a:normAutofit/>
          </a:bodyPr>
          <a:lstStyle/>
          <a:p>
            <a:pPr algn="ctr"/>
            <a:r>
              <a:rPr lang="zh-CN" altLang="en-US" sz="3600" b="1">
                <a:solidFill>
                  <a:schemeClr val="tx2"/>
                </a:solidFill>
                <a:latin typeface="汉仪综艺体简" panose="02010600000101010101" charset="-122"/>
                <a:ea typeface="汉仪综艺体简" panose="02010600000101010101" charset="-122"/>
                <a:cs typeface="+mj-cs"/>
              </a:rPr>
              <a:t>行业现状概况</a:t>
            </a:r>
            <a:endParaRPr lang="zh-CN" altLang="en-US" sz="3600" b="1">
              <a:solidFill>
                <a:schemeClr val="tx2"/>
              </a:solidFill>
              <a:latin typeface="汉仪综艺体简" panose="02010600000101010101" charset="-122"/>
              <a:ea typeface="汉仪综艺体简" panose="02010600000101010101" charset="-122"/>
              <a:cs typeface="+mj-cs"/>
            </a:endParaRPr>
          </a:p>
        </p:txBody>
      </p:sp>
      <p:sp>
        <p:nvSpPr>
          <p:cNvPr id="100" name="文本框 99"/>
          <p:cNvSpPr txBox="1"/>
          <p:nvPr/>
        </p:nvSpPr>
        <p:spPr>
          <a:xfrm>
            <a:off x="341630" y="4676775"/>
            <a:ext cx="10289540" cy="1568450"/>
          </a:xfrm>
          <a:prstGeom prst="rect">
            <a:avLst/>
          </a:prstGeom>
          <a:noFill/>
          <a:ln w="9525">
            <a:noFill/>
          </a:ln>
        </p:spPr>
        <p:txBody>
          <a:bodyPr wrap="square">
            <a:spAutoFit/>
          </a:bodyPr>
          <a:p>
            <a:pPr marL="285750" indent="-285750">
              <a:buFont typeface="Arial" panose="020B0604020202020204" pitchFamily="34" charset="0"/>
              <a:buChar char="•"/>
            </a:pPr>
            <a:r>
              <a:rPr lang="zh-CN" sz="2400" b="0">
                <a:latin typeface="汉仪颜楷简" panose="00020600040101010101" charset="-122"/>
                <a:ea typeface="汉仪颜楷简" panose="00020600040101010101" charset="-122"/>
              </a:rPr>
              <a:t>2022年9月，中共中央办公厅、国务院办公厅在《关于新时代进一步加强科学技术普及工作的意见》中提出了新时代科普工作的总体要求、工作要求、发展目标和主要任务，标志着新时代推进科普工作的系统布局已经形成；</a:t>
            </a:r>
            <a:endParaRPr lang="zh-CN" sz="2400" b="0">
              <a:latin typeface="汉仪颜楷简" panose="00020600040101010101" charset="-122"/>
              <a:ea typeface="汉仪颜楷简" panose="00020600040101010101" charset="-122"/>
            </a:endParaRPr>
          </a:p>
        </p:txBody>
      </p:sp>
      <p:pic>
        <p:nvPicPr>
          <p:cNvPr id="3" name="图片 2" descr="益英科普logo"/>
          <p:cNvPicPr>
            <a:picLocks noChangeAspect="1"/>
          </p:cNvPicPr>
          <p:nvPr>
            <p:custDataLst>
              <p:tags r:id="rId4"/>
            </p:custDataLst>
          </p:nvPr>
        </p:nvPicPr>
        <p:blipFill>
          <a:blip r:embed="rId5"/>
          <a:stretch>
            <a:fillRect/>
          </a:stretch>
        </p:blipFill>
        <p:spPr>
          <a:xfrm>
            <a:off x="1311910" y="0"/>
            <a:ext cx="1382395" cy="1382395"/>
          </a:xfrm>
          <a:prstGeom prst="rect">
            <a:avLst/>
          </a:prstGeom>
        </p:spPr>
      </p:pic>
      <p:pic>
        <p:nvPicPr>
          <p:cNvPr id="11" name="图片 10" descr="校徽"/>
          <p:cNvPicPr>
            <a:picLocks noChangeAspect="1"/>
          </p:cNvPicPr>
          <p:nvPr>
            <p:custDataLst>
              <p:tags r:id="rId6"/>
            </p:custDataLst>
          </p:nvPr>
        </p:nvPicPr>
        <p:blipFill>
          <a:blip r:embed="rId7"/>
          <a:stretch>
            <a:fillRect/>
          </a:stretch>
        </p:blipFill>
        <p:spPr>
          <a:xfrm>
            <a:off x="0" y="0"/>
            <a:ext cx="1319530" cy="13195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0" y="0"/>
            <a:ext cx="12192000" cy="407072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custDataLst>
              <p:tags r:id="rId3"/>
            </p:custDataLst>
          </p:nvPr>
        </p:nvSpPr>
        <p:spPr>
          <a:xfrm>
            <a:off x="3192780" y="3994785"/>
            <a:ext cx="5827395" cy="681990"/>
          </a:xfrm>
          <a:prstGeom prst="rect">
            <a:avLst/>
          </a:prstGeom>
          <a:noFill/>
        </p:spPr>
        <p:txBody>
          <a:bodyPr wrap="none" lIns="90000" tIns="46800" rIns="90000" bIns="46800" rtlCol="0" anchor="b">
            <a:normAutofit/>
          </a:bodyPr>
          <a:lstStyle/>
          <a:p>
            <a:pPr algn="ctr"/>
            <a:r>
              <a:rPr lang="zh-CN" altLang="en-US" sz="3600" b="1">
                <a:solidFill>
                  <a:schemeClr val="tx2"/>
                </a:solidFill>
                <a:latin typeface="汉仪综艺体简" panose="02010600000101010101" charset="-122"/>
                <a:ea typeface="汉仪综艺体简" panose="02010600000101010101" charset="-122"/>
                <a:cs typeface="+mj-cs"/>
              </a:rPr>
              <a:t>行业现状概况</a:t>
            </a:r>
            <a:endParaRPr lang="zh-CN" altLang="en-US" sz="3600" b="1">
              <a:solidFill>
                <a:schemeClr val="tx2"/>
              </a:solidFill>
              <a:latin typeface="汉仪综艺体简" panose="02010600000101010101" charset="-122"/>
              <a:ea typeface="汉仪综艺体简" panose="02010600000101010101" charset="-122"/>
              <a:cs typeface="+mj-cs"/>
            </a:endParaRPr>
          </a:p>
        </p:txBody>
      </p:sp>
      <p:sp>
        <p:nvSpPr>
          <p:cNvPr id="100" name="文本框 99"/>
          <p:cNvSpPr txBox="1"/>
          <p:nvPr/>
        </p:nvSpPr>
        <p:spPr>
          <a:xfrm>
            <a:off x="285115" y="4741545"/>
            <a:ext cx="11233785" cy="1938020"/>
          </a:xfrm>
          <a:prstGeom prst="rect">
            <a:avLst/>
          </a:prstGeom>
          <a:noFill/>
          <a:ln w="9525">
            <a:noFill/>
          </a:ln>
        </p:spPr>
        <p:txBody>
          <a:bodyPr wrap="square">
            <a:spAutoFit/>
          </a:bodyPr>
          <a:p>
            <a:pPr marL="285750" indent="-285750">
              <a:buFont typeface="Arial" panose="020B0604020202020204" pitchFamily="34" charset="0"/>
              <a:buChar char="•"/>
            </a:pPr>
            <a:r>
              <a:rPr lang="zh-CN" sz="2400" b="0">
                <a:latin typeface="汉仪颜楷简" panose="00020600040101010101" charset="-122"/>
                <a:ea typeface="汉仪颜楷简" panose="00020600040101010101" charset="-122"/>
              </a:rPr>
              <a:t>2022年8月，科技部、中央宣传部、中国科协在《“十四五”国家科学技术普及发展规划》中提出了“十四五”时期科普工作的指导思想、基本原则、主要目标和重点任务，为实现高水平科技自立自强、建设世界科技强国奠定坚实基础。然而，抢占科技制高点，在重点领域关键环节上的创新任务依然艰巨。科学普及作为创新之基，承担着应对全球变局和国内发展需要的时代使命。</a:t>
            </a:r>
            <a:endParaRPr lang="zh-CN" sz="2400" b="0">
              <a:latin typeface="汉仪颜楷简" panose="00020600040101010101" charset="-122"/>
              <a:ea typeface="汉仪颜楷简" panose="00020600040101010101" charset="-122"/>
            </a:endParaRPr>
          </a:p>
        </p:txBody>
      </p:sp>
      <p:pic>
        <p:nvPicPr>
          <p:cNvPr id="3" name="图片 2" descr="益英科普logo"/>
          <p:cNvPicPr>
            <a:picLocks noChangeAspect="1"/>
          </p:cNvPicPr>
          <p:nvPr>
            <p:custDataLst>
              <p:tags r:id="rId4"/>
            </p:custDataLst>
          </p:nvPr>
        </p:nvPicPr>
        <p:blipFill>
          <a:blip r:embed="rId5"/>
          <a:stretch>
            <a:fillRect/>
          </a:stretch>
        </p:blipFill>
        <p:spPr>
          <a:xfrm>
            <a:off x="1311910" y="0"/>
            <a:ext cx="1382395" cy="1382395"/>
          </a:xfrm>
          <a:prstGeom prst="rect">
            <a:avLst/>
          </a:prstGeom>
        </p:spPr>
      </p:pic>
      <p:pic>
        <p:nvPicPr>
          <p:cNvPr id="11" name="图片 10" descr="校徽"/>
          <p:cNvPicPr>
            <a:picLocks noChangeAspect="1"/>
          </p:cNvPicPr>
          <p:nvPr>
            <p:custDataLst>
              <p:tags r:id="rId6"/>
            </p:custDataLst>
          </p:nvPr>
        </p:nvPicPr>
        <p:blipFill>
          <a:blip r:embed="rId7"/>
          <a:stretch>
            <a:fillRect/>
          </a:stretch>
        </p:blipFill>
        <p:spPr>
          <a:xfrm>
            <a:off x="0" y="0"/>
            <a:ext cx="1319530" cy="13195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0" y="0"/>
            <a:ext cx="12192000" cy="407072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custDataLst>
              <p:tags r:id="rId3"/>
            </p:custDataLst>
          </p:nvPr>
        </p:nvSpPr>
        <p:spPr>
          <a:xfrm>
            <a:off x="3192780" y="3994785"/>
            <a:ext cx="5827395" cy="681990"/>
          </a:xfrm>
          <a:prstGeom prst="rect">
            <a:avLst/>
          </a:prstGeom>
          <a:noFill/>
        </p:spPr>
        <p:txBody>
          <a:bodyPr wrap="none" lIns="90000" tIns="46800" rIns="90000" bIns="46800" rtlCol="0" anchor="b">
            <a:normAutofit/>
          </a:bodyPr>
          <a:lstStyle/>
          <a:p>
            <a:pPr algn="ctr"/>
            <a:r>
              <a:rPr lang="zh-CN" altLang="en-US" sz="3600" b="1">
                <a:solidFill>
                  <a:schemeClr val="tx2"/>
                </a:solidFill>
                <a:latin typeface="汉仪综艺体简" panose="02010600000101010101" charset="-122"/>
                <a:ea typeface="汉仪综艺体简" panose="02010600000101010101" charset="-122"/>
                <a:cs typeface="+mj-cs"/>
              </a:rPr>
              <a:t>行业现状概况</a:t>
            </a:r>
            <a:endParaRPr lang="zh-CN" altLang="en-US" sz="3600" b="1">
              <a:solidFill>
                <a:schemeClr val="tx2"/>
              </a:solidFill>
              <a:latin typeface="汉仪综艺体简" panose="02010600000101010101" charset="-122"/>
              <a:ea typeface="汉仪综艺体简" panose="02010600000101010101" charset="-122"/>
              <a:cs typeface="+mj-cs"/>
            </a:endParaRPr>
          </a:p>
        </p:txBody>
      </p:sp>
      <p:sp>
        <p:nvSpPr>
          <p:cNvPr id="100" name="文本框 99"/>
          <p:cNvSpPr txBox="1"/>
          <p:nvPr/>
        </p:nvSpPr>
        <p:spPr>
          <a:xfrm>
            <a:off x="285115" y="4741545"/>
            <a:ext cx="11233785" cy="1568450"/>
          </a:xfrm>
          <a:prstGeom prst="rect">
            <a:avLst/>
          </a:prstGeom>
          <a:noFill/>
          <a:ln w="9525">
            <a:noFill/>
          </a:ln>
        </p:spPr>
        <p:txBody>
          <a:bodyPr wrap="square">
            <a:spAutoFit/>
          </a:bodyPr>
          <a:p>
            <a:pPr marL="285750" indent="-285750">
              <a:buFont typeface="Arial" panose="020B0604020202020204" pitchFamily="34" charset="0"/>
              <a:buChar char="•"/>
            </a:pPr>
            <a:r>
              <a:rPr lang="zh-CN" sz="2400" b="0">
                <a:latin typeface="汉仪颜楷简" panose="00020600040101010101" charset="-122"/>
                <a:ea typeface="汉仪颜楷简" panose="00020600040101010101" charset="-122"/>
              </a:rPr>
              <a:t>因此新时代科普工作要树立大科普理念，构建政府、社会、市场等协同推进的社会化科普发展格局，加强全社会科普责任，提升科普能力和全民科学素质，推动科普全面融入经济、政治、文化、社会、生态文明建设，构建社会化协同、数字化传播、规范化建设、国际化合作的新时代科普生态。</a:t>
            </a:r>
            <a:endParaRPr lang="zh-CN" sz="2400" b="0">
              <a:latin typeface="汉仪颜楷简" panose="00020600040101010101" charset="-122"/>
              <a:ea typeface="汉仪颜楷简" panose="00020600040101010101" charset="-122"/>
            </a:endParaRPr>
          </a:p>
        </p:txBody>
      </p:sp>
      <p:pic>
        <p:nvPicPr>
          <p:cNvPr id="3" name="图片 2" descr="益英科普logo"/>
          <p:cNvPicPr>
            <a:picLocks noChangeAspect="1"/>
          </p:cNvPicPr>
          <p:nvPr>
            <p:custDataLst>
              <p:tags r:id="rId4"/>
            </p:custDataLst>
          </p:nvPr>
        </p:nvPicPr>
        <p:blipFill>
          <a:blip r:embed="rId5"/>
          <a:stretch>
            <a:fillRect/>
          </a:stretch>
        </p:blipFill>
        <p:spPr>
          <a:xfrm>
            <a:off x="1311910" y="0"/>
            <a:ext cx="1382395" cy="1382395"/>
          </a:xfrm>
          <a:prstGeom prst="rect">
            <a:avLst/>
          </a:prstGeom>
        </p:spPr>
      </p:pic>
      <p:pic>
        <p:nvPicPr>
          <p:cNvPr id="11" name="图片 10" descr="校徽"/>
          <p:cNvPicPr>
            <a:picLocks noChangeAspect="1"/>
          </p:cNvPicPr>
          <p:nvPr>
            <p:custDataLst>
              <p:tags r:id="rId6"/>
            </p:custDataLst>
          </p:nvPr>
        </p:nvPicPr>
        <p:blipFill>
          <a:blip r:embed="rId7"/>
          <a:stretch>
            <a:fillRect/>
          </a:stretch>
        </p:blipFill>
        <p:spPr>
          <a:xfrm>
            <a:off x="0" y="0"/>
            <a:ext cx="1319530" cy="13195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custDataLst>
              <p:tags r:id="rId1"/>
            </p:custDataLst>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0" y="0"/>
            <a:ext cx="12192000" cy="407072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custDataLst>
              <p:tags r:id="rId3"/>
            </p:custDataLst>
          </p:nvPr>
        </p:nvSpPr>
        <p:spPr>
          <a:xfrm>
            <a:off x="3192780" y="3994785"/>
            <a:ext cx="5827395" cy="681990"/>
          </a:xfrm>
          <a:prstGeom prst="rect">
            <a:avLst/>
          </a:prstGeom>
          <a:noFill/>
        </p:spPr>
        <p:txBody>
          <a:bodyPr wrap="none" lIns="90000" tIns="46800" rIns="90000" bIns="46800" rtlCol="0" anchor="b">
            <a:normAutofit/>
          </a:bodyPr>
          <a:lstStyle/>
          <a:p>
            <a:pPr algn="ctr"/>
            <a:r>
              <a:rPr lang="zh-CN" altLang="en-US" sz="3600" b="1">
                <a:solidFill>
                  <a:schemeClr val="tx2"/>
                </a:solidFill>
                <a:latin typeface="汉仪综艺体简" panose="02010600000101010101" charset="-122"/>
                <a:ea typeface="汉仪综艺体简" panose="02010600000101010101" charset="-122"/>
                <a:cs typeface="+mj-cs"/>
              </a:rPr>
              <a:t>行业现状概况</a:t>
            </a:r>
            <a:endParaRPr lang="zh-CN" altLang="en-US" sz="3600" b="1">
              <a:solidFill>
                <a:schemeClr val="tx2"/>
              </a:solidFill>
              <a:latin typeface="汉仪综艺体简" panose="02010600000101010101" charset="-122"/>
              <a:ea typeface="汉仪综艺体简" panose="02010600000101010101" charset="-122"/>
              <a:cs typeface="+mj-cs"/>
            </a:endParaRPr>
          </a:p>
        </p:txBody>
      </p:sp>
      <p:sp>
        <p:nvSpPr>
          <p:cNvPr id="100" name="文本框 99"/>
          <p:cNvSpPr txBox="1"/>
          <p:nvPr/>
        </p:nvSpPr>
        <p:spPr>
          <a:xfrm>
            <a:off x="285115" y="4741545"/>
            <a:ext cx="11233785" cy="829945"/>
          </a:xfrm>
          <a:prstGeom prst="rect">
            <a:avLst/>
          </a:prstGeom>
          <a:noFill/>
          <a:ln w="9525">
            <a:noFill/>
          </a:ln>
        </p:spPr>
        <p:txBody>
          <a:bodyPr wrap="square">
            <a:spAutoFit/>
          </a:bodyPr>
          <a:p>
            <a:pPr marL="285750" indent="-285750">
              <a:buFont typeface="Arial" panose="020B0604020202020204" pitchFamily="34" charset="0"/>
              <a:buChar char="•"/>
            </a:pPr>
            <a:r>
              <a:rPr lang="zh-CN" sz="2400" b="0">
                <a:latin typeface="汉仪颜楷简" panose="00020600040101010101" charset="-122"/>
                <a:ea typeface="汉仪颜楷简" panose="00020600040101010101" charset="-122"/>
              </a:rPr>
              <a:t>然后目前，就江苏省徐州市的科普现状来看，科普产品远不能满足公民对科普的需求，距国家科普目标仍有很一定的差距。</a:t>
            </a:r>
            <a:endParaRPr lang="zh-CN" sz="2400" b="0">
              <a:latin typeface="汉仪颜楷简" panose="00020600040101010101" charset="-122"/>
              <a:ea typeface="汉仪颜楷简" panose="00020600040101010101" charset="-122"/>
            </a:endParaRPr>
          </a:p>
        </p:txBody>
      </p:sp>
      <p:pic>
        <p:nvPicPr>
          <p:cNvPr id="3" name="图片 2" descr="益英科普logo"/>
          <p:cNvPicPr>
            <a:picLocks noChangeAspect="1"/>
          </p:cNvPicPr>
          <p:nvPr>
            <p:custDataLst>
              <p:tags r:id="rId4"/>
            </p:custDataLst>
          </p:nvPr>
        </p:nvPicPr>
        <p:blipFill>
          <a:blip r:embed="rId5"/>
          <a:stretch>
            <a:fillRect/>
          </a:stretch>
        </p:blipFill>
        <p:spPr>
          <a:xfrm>
            <a:off x="1311910" y="0"/>
            <a:ext cx="1382395" cy="1382395"/>
          </a:xfrm>
          <a:prstGeom prst="rect">
            <a:avLst/>
          </a:prstGeom>
        </p:spPr>
      </p:pic>
      <p:pic>
        <p:nvPicPr>
          <p:cNvPr id="11" name="图片 10" descr="校徽"/>
          <p:cNvPicPr>
            <a:picLocks noChangeAspect="1"/>
          </p:cNvPicPr>
          <p:nvPr>
            <p:custDataLst>
              <p:tags r:id="rId6"/>
            </p:custDataLst>
          </p:nvPr>
        </p:nvPicPr>
        <p:blipFill>
          <a:blip r:embed="rId7"/>
          <a:stretch>
            <a:fillRect/>
          </a:stretch>
        </p:blipFill>
        <p:spPr>
          <a:xfrm>
            <a:off x="0" y="0"/>
            <a:ext cx="1319530" cy="13195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p:cNvSpPr/>
          <p:nvPr>
            <p:custDataLst>
              <p:tags r:id="rId1"/>
            </p:custDataLst>
          </p:nvPr>
        </p:nvSpPr>
        <p:spPr>
          <a:xfrm>
            <a:off x="7029264" y="814427"/>
            <a:ext cx="453306" cy="453484"/>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a:endParaRPr lang="en-US" sz="900" dirty="0"/>
          </a:p>
        </p:txBody>
      </p:sp>
      <p:sp>
        <p:nvSpPr>
          <p:cNvPr id="77" name="TextBox 76"/>
          <p:cNvSpPr txBox="1"/>
          <p:nvPr>
            <p:custDataLst>
              <p:tags r:id="rId2"/>
            </p:custDataLst>
          </p:nvPr>
        </p:nvSpPr>
        <p:spPr>
          <a:xfrm>
            <a:off x="7583170" y="396875"/>
            <a:ext cx="3893820" cy="1009650"/>
          </a:xfrm>
          <a:prstGeom prst="rect">
            <a:avLst/>
          </a:prstGeom>
          <a:noFill/>
        </p:spPr>
        <p:txBody>
          <a:bodyPr wrap="square" lIns="90000" tIns="46800" rIns="90000" bIns="46800" rtlCol="0" anchor="b">
            <a:noAutofit/>
          </a:bodyPr>
          <a:lstStyle/>
          <a:p>
            <a:pPr>
              <a:lnSpc>
                <a:spcPct val="130000"/>
              </a:lnSpc>
            </a:pPr>
            <a:r>
              <a:rPr lang="en-US" sz="3200" b="1">
                <a:latin typeface="汉仪综艺体简" panose="02010600000101010101" charset="-122"/>
                <a:ea typeface="汉仪综艺体简" panose="02010600000101010101" charset="-122"/>
                <a:cs typeface="+mj-cs"/>
              </a:rPr>
              <a:t>研究目标</a:t>
            </a:r>
            <a:endParaRPr lang="en-US" sz="3200" b="1">
              <a:latin typeface="汉仪综艺体简" panose="02010600000101010101" charset="-122"/>
              <a:ea typeface="汉仪综艺体简" panose="02010600000101010101" charset="-122"/>
              <a:cs typeface="+mj-cs"/>
            </a:endParaRPr>
          </a:p>
        </p:txBody>
      </p:sp>
      <p:sp>
        <p:nvSpPr>
          <p:cNvPr id="81" name="TextBox 80"/>
          <p:cNvSpPr txBox="1"/>
          <p:nvPr>
            <p:custDataLst>
              <p:tags r:id="rId3"/>
            </p:custDataLst>
          </p:nvPr>
        </p:nvSpPr>
        <p:spPr>
          <a:xfrm>
            <a:off x="6732905" y="1903730"/>
            <a:ext cx="5208270" cy="4507230"/>
          </a:xfrm>
          <a:prstGeom prst="rect">
            <a:avLst/>
          </a:prstGeom>
          <a:noFill/>
        </p:spPr>
        <p:txBody>
          <a:bodyPr wrap="square" lIns="90000" tIns="46800" rIns="90000" bIns="46800" rtlCol="0">
            <a:normAutofit/>
          </a:bodyPr>
          <a:lstStyle/>
          <a:p>
            <a:pPr algn="l">
              <a:lnSpc>
                <a:spcPct val="130000"/>
              </a:lnSpc>
              <a:buClrTx/>
              <a:buSzTx/>
              <a:buFontTx/>
            </a:pPr>
            <a:r>
              <a:rPr lang="en-US" sz="2000">
                <a:latin typeface="汉仪颜楷简" panose="00020600040101010101" charset="-122"/>
                <a:ea typeface="汉仪颜楷简" panose="00020600040101010101" charset="-122"/>
              </a:rPr>
              <a:t>本项目拟通过问卷调查，走访，采访的方式调查徐州市的科普活动和科普市场，其中拟涵盖徐州市科普现状调查，徐州市民对科普的需求程度调查，市民不同年龄层科普形式偏好和共同认可的科普形式调查，科普教育的载体调查等。本项目拟通过调查分析研究徐州市的科普市场空白点，并拟定针对徐州市的科普推广方案。</a:t>
            </a:r>
            <a:endParaRPr lang="en-US" sz="2000">
              <a:latin typeface="汉仪颜楷简" panose="00020600040101010101" charset="-122"/>
              <a:ea typeface="汉仪颜楷简" panose="00020600040101010101" charset="-122"/>
            </a:endParaRPr>
          </a:p>
        </p:txBody>
      </p:sp>
      <p:sp>
        <p:nvSpPr>
          <p:cNvPr id="52" name="Freeform 29"/>
          <p:cNvSpPr/>
          <p:nvPr>
            <p:custDataLst>
              <p:tags r:id="rId4"/>
            </p:custDataLst>
          </p:nvPr>
        </p:nvSpPr>
        <p:spPr bwMode="auto">
          <a:xfrm>
            <a:off x="7119409" y="935174"/>
            <a:ext cx="264821" cy="204430"/>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bg1"/>
          </a:solidFill>
          <a:ln w="9525">
            <a:noFill/>
            <a:round/>
          </a:ln>
        </p:spPr>
        <p:txBody>
          <a:bodyPr vert="horz" wrap="square" lIns="45720" tIns="22860" rIns="45720" bIns="22860" numCol="1" anchor="t" anchorCtr="0" compatLnSpc="1"/>
          <a:lstStyle/>
          <a:p>
            <a:endParaRPr lang="en-US" sz="900" dirty="0"/>
          </a:p>
        </p:txBody>
      </p:sp>
      <p:sp>
        <p:nvSpPr>
          <p:cNvPr id="53" name="Freeform 29"/>
          <p:cNvSpPr/>
          <p:nvPr>
            <p:custDataLst>
              <p:tags r:id="rId5"/>
            </p:custDataLst>
          </p:nvPr>
        </p:nvSpPr>
        <p:spPr bwMode="auto">
          <a:xfrm>
            <a:off x="7119409" y="2483267"/>
            <a:ext cx="264821" cy="204430"/>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bg1"/>
          </a:solidFill>
          <a:ln w="9525">
            <a:noFill/>
            <a:round/>
          </a:ln>
        </p:spPr>
        <p:txBody>
          <a:bodyPr vert="horz" wrap="square" lIns="45720" tIns="22860" rIns="45720" bIns="22860" numCol="1" anchor="t" anchorCtr="0" compatLnSpc="1"/>
          <a:lstStyle/>
          <a:p>
            <a:endParaRPr lang="en-US" sz="900" dirty="0"/>
          </a:p>
        </p:txBody>
      </p:sp>
      <p:pic>
        <p:nvPicPr>
          <p:cNvPr id="1030" name="Picture 6"/>
          <p:cNvPicPr>
            <a:picLocks noChangeAspect="1" noChangeArrowheads="1"/>
          </p:cNvPicPr>
          <p:nvPr>
            <p:custDataLst>
              <p:tags r:id="rId6"/>
            </p:custDataLst>
          </p:nvPr>
        </p:nvPicPr>
        <p:blipFill rotWithShape="1">
          <a:blip r:embed="rId7" cstate="print">
            <a:extLst>
              <a:ext uri="{28A0092B-C50C-407E-A947-70E740481C1C}">
                <a14:useLocalDpi xmlns:a14="http://schemas.microsoft.com/office/drawing/2010/main" val="0"/>
              </a:ext>
            </a:extLst>
          </a:blip>
          <a:srcRect b="-361"/>
          <a:stretch>
            <a:fillRect/>
          </a:stretch>
        </p:blipFill>
        <p:spPr bwMode="auto">
          <a:xfrm>
            <a:off x="0" y="0"/>
            <a:ext cx="6338188" cy="688848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8"/>
    </p:custData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custDataLst>
              <p:tags r:id="rId1"/>
            </p:custDataLst>
          </p:nvPr>
        </p:nvSpPr>
        <p:spPr>
          <a:xfrm>
            <a:off x="2514600" y="1919605"/>
            <a:ext cx="7162165" cy="1200150"/>
          </a:xfrm>
          <a:prstGeom prst="rect">
            <a:avLst/>
          </a:prstGeom>
          <a:noFill/>
        </p:spPr>
        <p:txBody>
          <a:bodyPr wrap="square" rtlCol="0">
            <a:normAutofit/>
          </a:bodyPr>
          <a:p>
            <a:pPr algn="ctr"/>
            <a:r>
              <a:rPr lang="zh-CN" altLang="en-US" sz="7200" b="1">
                <a:solidFill>
                  <a:schemeClr val="tx2"/>
                </a:solidFill>
                <a:latin typeface="汉仪综艺体简" panose="02010600000101010101" charset="-122"/>
                <a:ea typeface="汉仪综艺体简" panose="02010600000101010101" charset="-122"/>
              </a:rPr>
              <a:t>调研结果分析</a:t>
            </a:r>
            <a:endParaRPr lang="zh-CN" altLang="en-US" sz="7200" b="1">
              <a:solidFill>
                <a:schemeClr val="tx2"/>
              </a:solidFill>
              <a:latin typeface="汉仪综艺体简" panose="02010600000101010101" charset="-122"/>
              <a:ea typeface="汉仪综艺体简" panose="02010600000101010101" charset="-122"/>
            </a:endParaRPr>
          </a:p>
        </p:txBody>
      </p:sp>
    </p:spTree>
    <p:custDataLst>
      <p:tags r:id="rId2"/>
    </p:custDataLst>
  </p:cSld>
  <p:clrMapOvr>
    <a:masterClrMapping/>
  </p:clrMapOvr>
</p:sld>
</file>

<file path=ppt/tags/tag1.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14*i*1"/>
  <p:tag name="KSO_WM_BEAUTIFY_FLAG" val="#wm#"/>
  <p:tag name="KSO_WM_TAG_VERSION" val="1.0"/>
  <p:tag name="KSO_WM_CHIP_GROUPID" val="62e1e9f67ec3138b1bb7a4d2"/>
  <p:tag name="KSO_WM_CHIP_XID" val="62e1ea507ec3138b1bb7b4e0"/>
  <p:tag name="KSO_WM_UNIT_DEC_AREA_ID" val="90a5b411177d4b1b99ca49bb27db0a5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3d9ed67fd264e36a6f8564d7ce3f912"/>
</p:tagLst>
</file>

<file path=ppt/tags/tag10.xml><?xml version="1.0" encoding="utf-8"?>
<p:tagLst xmlns:p="http://schemas.openxmlformats.org/presentationml/2006/main">
  <p:tag name="KSO_WM_UNIT_DEFAULT_FONT" val="40;44;2"/>
  <p:tag name="KSO_WM_UNIT_BLOCK" val="0"/>
  <p:tag name="KSO_WM_UNIT_DEC_AREA_ID" val="496b4a275a584a24a146597ac0683a4c"/>
  <p:tag name="KSO_WM_UNIT_SUBTYPE" val="e"/>
  <p:tag name="KSO_WM_UNIT_PRESET_TEXT" val="20XX"/>
  <p:tag name="KSO_WM_UNIT_NOCLEAR" val="0"/>
  <p:tag name="KSO_WM_UNIT_VALUE" val="6"/>
  <p:tag name="KSO_WM_UNIT_HIGHLIGHT" val="0"/>
  <p:tag name="KSO_WM_UNIT_COMPATIBLE" val="0"/>
  <p:tag name="KSO_WM_UNIT_DIAGRAM_ISNUMVISUAL" val="0"/>
  <p:tag name="KSO_WM_UNIT_DIAGRAM_ISREFERUNIT" val="0"/>
  <p:tag name="KSO_WM_UNIT_TYPE" val="f"/>
  <p:tag name="KSO_WM_UNIT_INDEX" val="2"/>
  <p:tag name="KSO_WM_UNIT_ID" val="custom20224729_1*f*2"/>
  <p:tag name="KSO_WM_TEMPLATE_CATEGORY" val="custom"/>
  <p:tag name="KSO_WM_TEMPLATE_INDEX" val="20224729"/>
  <p:tag name="KSO_WM_UNIT_LAYERLEVEL" val="1"/>
  <p:tag name="KSO_WM_TAG_VERSION" val="1.0"/>
  <p:tag name="KSO_WM_BEAUTIFY_FLAG" val="#wm#"/>
  <p:tag name="KSO_WM_CHIP_GROUPID" val="624cf35d8c72ca61f790a22e"/>
  <p:tag name="KSO_WM_CHIP_XID" val="624cf35d8c72ca61f790a22d"/>
  <p:tag name="KSO_WM_CHIP_FILLAREA_FILL_RULE" val="{&quot;fill_align&quot;:&quot;lb&quot;,&quot;fill_mode&quot;:&quot;adaptive&quot;,&quot;sacle_strategy&quot;:&quot;smart&quot;}"/>
  <p:tag name="KSO_WM_ASSEMBLE_CHIP_INDEX" val="b584477f0f9e40cdbb29989a9cf48979"/>
  <p:tag name="KSO_WM_UNIT_TEXT_FILL_FORE_SCHEMECOLOR_INDEX_BRIGHTNESS" val="0.15"/>
  <p:tag name="KSO_WM_UNIT_TEXT_FILL_FORE_SCHEMECOLOR_INDEX" val="13"/>
  <p:tag name="KSO_WM_UNIT_TEXT_FILL_TYPE" val="1"/>
  <p:tag name="KSO_WM_TEMPLATE_ASSEMBLE_XID" val="63106d40a35593066d0089eb"/>
  <p:tag name="KSO_WM_TEMPLATE_ASSEMBLE_GROUPID" val="62e1e9f67ec3138b1bb7a4d2"/>
</p:tagLst>
</file>

<file path=ppt/tags/tag100.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3*i*1"/>
  <p:tag name="KSO_WM_BEAUTIFY_FLAG" val="#wm#"/>
  <p:tag name="KSO_WM_TAG_VERSION" val="1.0"/>
  <p:tag name="KSO_WM_CHIP_GROUPID" val="62e1e9f67ec3138b1bb7a4d2"/>
  <p:tag name="KSO_WM_CHIP_XID" val="62e1ea507ec3138b1bb7b2f8"/>
  <p:tag name="KSO_WM_UNIT_DEC_AREA_ID" val="92ef4478d77740cc9d9f8f0dc31440fd"/>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57597c970d4d4149b6e474d6200a2de8"/>
  <p:tag name="KSO_WM_SLIDE_BACKGROUND_TYPE" val="frame"/>
</p:tagLst>
</file>

<file path=ppt/tags/tag101.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282ef2e35a964edb93ad1fc78e56f21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6d9fc6d93f2439ab18be3f156201b20"/>
  <p:tag name="KSO_WM_SLIDE_BACKGROUND_TYPE" val="frame"/>
</p:tagLst>
</file>

<file path=ppt/tags/tag10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745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745"/>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c06597788eba87d90874"/>
  <p:tag name="KSO_WM_CHIP_XID" val="627b2ac8a0f60d12b19e6b9b"/>
</p:tagLst>
</file>

<file path=ppt/tags/tag10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5.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d82d19ee72f5483295dba2d0b54a900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0de37f5337241bc8050e2dbb79631a7"/>
  <p:tag name="KSO_WM_SLIDE_BACKGROUND_TYPE" val="leftRight"/>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745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5"/>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c06597788eba87d90874"/>
  <p:tag name="KSO_WM_CHIP_XID" val="627b2ac8a0f60d12b19e6b9c"/>
</p:tagLst>
</file>

<file path=ppt/tags/tag11.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baeded78376f4de3b3013bb5b1f696f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d22f80602a3462489c0d74d3ffcefa6"/>
</p:tagLst>
</file>

<file path=ppt/tags/tag110.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93b9ab32a01e41ed9c41903c73eeecc8"/>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cffcfd6d4b045c588a1f23d8c376650"/>
  <p:tag name="KSO_WM_SLIDE_BACKGROUND_TYPE" val="leftRight"/>
</p:tagLst>
</file>

<file path=ppt/tags/tag11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88a991b94431416dbf7c5bc0906873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329c83bf1f431faaac38a17cfd8957"/>
  <p:tag name="KSO_WM_SLIDE_BACKGROUND_TYPE" val="topBotto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745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5"/>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c06597788eba87d90874"/>
  <p:tag name="KSO_WM_CHIP_XID" val="627b2ac8a0f60d12b19e6b9d"/>
</p:tagLst>
</file>

<file path=ppt/tags/tag119.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641be5b769a9468799512a3d3bfe79d3"/>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08dd5396052a43028970da72dc261eb2"/>
  <p:tag name="KSO_WM_SLIDE_BACKGROUND_TYPE" val="topBottom"/>
</p:tagLst>
</file>

<file path=ppt/tags/tag12.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3*i*1"/>
  <p:tag name="KSO_WM_BEAUTIFY_FLAG" val="#wm#"/>
  <p:tag name="KSO_WM_TAG_VERSION" val="1.0"/>
  <p:tag name="KSO_WM_CHIP_GROUPID" val="62e1e9f67ec3138b1bb7a4d2"/>
  <p:tag name="KSO_WM_CHIP_XID" val="62e1ea507ec3138b1bb7b2f8"/>
  <p:tag name="KSO_WM_UNIT_DEC_AREA_ID" val="c8f2cc53231c484c9bf726ea9d4449e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c912d2308be40e0bc0d731abc89b380"/>
</p:tagLst>
</file>

<file path=ppt/tags/tag12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3.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f697c53ca194495eaed0fc75b888cf1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2730527032641d4b7229e0fdb94ef6c"/>
  <p:tag name="KSO_WM_SLIDE_BACKGROUND_TYPE" val="bottomTop"/>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745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5"/>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c06597788eba87d90874"/>
  <p:tag name="KSO_WM_CHIP_XID" val="627b2ac8a0f60d12b19e6b9e"/>
</p:tagLst>
</file>

<file path=ppt/tags/tag128.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3*i*1"/>
  <p:tag name="KSO_WM_BEAUTIFY_FLAG" val="#wm#"/>
  <p:tag name="KSO_WM_TAG_VERSION" val="1.0"/>
  <p:tag name="KSO_WM_CHIP_GROUPID" val="62e1e9f67ec3138b1bb7a4d2"/>
  <p:tag name="KSO_WM_CHIP_XID" val="62e1ea507ec3138b1bb7b2f8"/>
  <p:tag name="KSO_WM_UNIT_DEC_AREA_ID" val="2f74e56ccc184ddb8dd1d0bc2a77d465"/>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b5d227f90f4468bbd2aad617c68bf8e"/>
  <p:tag name="KSO_WM_SLIDE_BACKGROUND_TYPE" val="bottomTop"/>
</p:tagLst>
</file>

<file path=ppt/tags/tag12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0d962780f54b45468a5c350abd878b50"/>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7e17d299038045e7b9060a47847754c1"/>
</p:tagLst>
</file>

<file path=ppt/tags/tag13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3205e5032d2e4990a4520d2608614cd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1f5631c559c4724b92d430ba2dd0f36"/>
  <p:tag name="KSO_WM_SLIDE_BACKGROUND_TYPE" val="navigation"/>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745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5"/>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c06597788eba87d90874"/>
  <p:tag name="KSO_WM_CHIP_XID" val="627b2ac8a0f60d12b19e6b9f"/>
</p:tagLst>
</file>

<file path=ppt/tags/tag137.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ec84b7e915d84b7798eb10f42424cab5"/>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9ad3a748728b4283b174e27656232c2a"/>
  <p:tag name="KSO_WM_SLIDE_BACKGROUND_TYPE" val="navigation"/>
</p:tagLst>
</file>

<file path=ppt/tags/tag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822068313947427f886b1e3c3acd69e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c19af5491744b0f8f058edd08370f56"/>
  <p:tag name="KSO_WM_SLIDE_BACKGROUND_TYPE" val="belt"/>
</p:tagLst>
</file>

<file path=ppt/tags/tag14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745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745"/>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204c06597788eba87d90874"/>
  <p:tag name="KSO_WM_CHIP_XID" val="627b2ac8a0f60d12b19e6ba0"/>
</p:tagLst>
</file>

<file path=ppt/tags/tag148.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3*i*1"/>
  <p:tag name="KSO_WM_BEAUTIFY_FLAG" val="#wm#"/>
  <p:tag name="KSO_WM_TAG_VERSION" val="1.0"/>
  <p:tag name="KSO_WM_CHIP_GROUPID" val="62e1e9f67ec3138b1bb7a4d2"/>
  <p:tag name="KSO_WM_CHIP_XID" val="62e1ea507ec3138b1bb7b2f8"/>
  <p:tag name="KSO_WM_UNIT_DEC_AREA_ID" val="6463bc8fb41744108935a5ff573f673c"/>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76222fb4e47b420d8b7d9dc6653575f9"/>
  <p:tag name="KSO_WM_SLIDE_BACKGROUND_TYPE" val="belt"/>
</p:tagLst>
</file>

<file path=ppt/tags/tag149.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abe6cc36d4fb4bf7b7f1446902dea2bf"/>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1cab70353b2f41419f3b5c0ac7a38ccb"/>
  <p:tag name="KSO_WM_SLIDE_BACKGROUND_TYPE" val="belt"/>
</p:tagLst>
</file>

<file path=ppt/tags/tag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5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4729"/>
</p:tagLst>
</file>

<file path=ppt/tags/tag15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4729"/>
</p:tagLst>
</file>

<file path=ppt/tags/tag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xml><?xml version="1.0" encoding="utf-8"?>
<p:tagLst xmlns:p="http://schemas.openxmlformats.org/presentationml/2006/main">
  <p:tag name="KSO_WM_BEAUTIFY_FLAG" val="#wm#"/>
  <p:tag name="KSO_WM_TAG_VERSION" val="1.0"/>
  <p:tag name="KSO_WM_TEMPLATE_CATEGORY" val="custom"/>
  <p:tag name="KSO_WM_TEMPLATE_INDEX" val="20224729"/>
  <p:tag name="KSO_WM_CHIP_COLORING"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6*i*1"/>
  <p:tag name="KSO_WM_BEAUTIFY_FLAG" val="#wm#"/>
  <p:tag name="KSO_WM_TAG_VERSION" val="1.0"/>
  <p:tag name="KSO_WM_CHIP_GROUPID" val="62e1e9f67ec3138b1bb7a4d2"/>
  <p:tag name="KSO_WM_CHIP_XID" val="62e1ea507ec3138b1bb7b2d4"/>
  <p:tag name="KSO_WM_UNIT_DEC_AREA_ID" val="c4603924679341a3b98eadad4aeb30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698a347c5664192a4b88e244bee8dca"/>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15*i*1"/>
  <p:tag name="KSO_WM_BEAUTIFY_FLAG" val="#wm#"/>
  <p:tag name="KSO_WM_TAG_VERSION" val="1.0"/>
  <p:tag name="KSO_WM_CHIP_GROUPID" val="62e1e9f67ec3138b1bb7a4d2"/>
  <p:tag name="KSO_WM_CHIP_XID" val="62e1ea507ec3138b1bb7b386"/>
  <p:tag name="KSO_WM_UNIT_DEC_AREA_ID" val="173eedccefc440d9b6b28fcf7ba21b7f"/>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672f6e5540b24c279dee588a73ac8d7f"/>
</p:tagLst>
</file>

<file path=ppt/tags/tag20.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7*i*1"/>
  <p:tag name="KSO_WM_BEAUTIFY_FLAG" val="#wm#"/>
  <p:tag name="KSO_WM_TAG_VERSION" val="1.0"/>
  <p:tag name="KSO_WM_CHIP_GROUPID" val="62e1e9f67ec3138b1bb7a4d2"/>
  <p:tag name="KSO_WM_CHIP_XID" val="62e1ea507ec3138b1bb7b1b9"/>
  <p:tag name="KSO_WM_UNIT_DEC_AREA_ID" val="e57129ea649c4091aab4058e08cd21f7"/>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075ab088dd484ac19755a07930c3204d"/>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xml><?xml version="1.0" encoding="utf-8"?>
<p:tagLst xmlns:p="http://schemas.openxmlformats.org/presentationml/2006/main">
  <p:tag name="KSO_WM_UNIT_SUBTYPE" val="u"/>
  <p:tag name="KSO_WM_TEMPLATE_CATEGORY" val="chip"/>
  <p:tag name="KSO_WM_TEMPLATE_INDEX" val="20224729"/>
  <p:tag name="KSO_WM_UNIT_TYPE" val="i"/>
  <p:tag name="KSO_WM_UNIT_INDEX" val="1"/>
  <p:tag name="KSO_WM_UNIT_ID" val="chip20224729_8*i*1"/>
  <p:tag name="KSO_WM_BEAUTIFY_FLAG" val="#wm#"/>
  <p:tag name="KSO_WM_TAG_VERSION" val="1.0"/>
  <p:tag name="KSO_WM_CHIP_GROUPID" val="62e1e9f67ec3138b1bb7a4d2"/>
  <p:tag name="KSO_WM_CHIP_XID" val="62e1ea507ec3138b1bb7b272"/>
  <p:tag name="KSO_WM_UNIT_DEC_AREA_ID" val="39e8dbbbb9934982939d7c80d394d77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7fab63a5f2074cf6a9c4d912cdd7801c"/>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0.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1"/>
  <p:tag name="KSO_WM_UNIT_SUBTYPE" val="h"/>
  <p:tag name="KSO_WM_UNIT_TYPE" val="i"/>
  <p:tag name="KSO_WM_UNIT_INDEX" val="1"/>
  <p:tag name="KSO_WM_UNIT_BK_DARK_LIGHT" val="2"/>
</p:tagLst>
</file>

<file path=ppt/tags/tag231.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1"/>
</p:tagLst>
</file>

<file path=ppt/tags/tag23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1"/>
</p:tagLst>
</file>

<file path=ppt/tags/tag23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1"/>
</p:tagLst>
</file>

<file path=ppt/tags/tag23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1"/>
</p:tagLst>
</file>

<file path=ppt/tags/tag23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1"/>
</p:tagLst>
</file>

<file path=ppt/tags/tag23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1"/>
</p:tagLst>
</file>

<file path=ppt/tags/tag23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3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39.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0.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41.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4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24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1"/>
</p:tagLst>
</file>

<file path=ppt/tags/tag24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4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4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4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48.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49.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25.xml><?xml version="1.0" encoding="utf-8"?>
<p:tagLst xmlns:p="http://schemas.openxmlformats.org/presentationml/2006/main">
  <p:tag name="KSO_WM_UNIT_DEFAULT_FONT" val="72;80;2"/>
  <p:tag name="KSO_WM_UNIT_BLOCK" val="0"/>
  <p:tag name="KSO_WM_UNIT_DEC_AREA_ID" val="522eee777b054d8195dcd78e8aa19cd8"/>
  <p:tag name="KSO_WM_UNIT_ISCONTENTSTITLE" val="0"/>
  <p:tag name="KSO_WM_UNIT_ISNUMDGMTITLE" val="0"/>
  <p:tag name="KSO_WM_UNIT_PRESET_TEXT" val="PART-01"/>
  <p:tag name="KSO_WM_UNIT_NOCLEAR" val="0"/>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24729_1*a*1"/>
  <p:tag name="KSO_WM_TEMPLATE_CATEGORY" val="custom"/>
  <p:tag name="KSO_WM_TEMPLATE_INDEX" val="20224729"/>
  <p:tag name="KSO_WM_UNIT_LAYERLEVEL" val="1"/>
  <p:tag name="KSO_WM_TAG_VERSION" val="1.0"/>
  <p:tag name="KSO_WM_BEAUTIFY_FLAG" val="#wm#"/>
  <p:tag name="KSO_WM_CHIP_GROUPID" val="61ad7ee4cf14e69e7f8bf72a"/>
  <p:tag name="KSO_WM_CHIP_XID" val="61ad7ee4cf14e69e7f8bf727"/>
  <p:tag name="KSO_WM_CHIP_FILLAREA_FILL_RULE" val="{&quot;fill_align&quot;:&quot;rt&quot;,&quot;fill_mode&quot;:&quot;adaptive&quot;,&quot;sacle_strategy&quot;:&quot;smart&quot;}"/>
  <p:tag name="KSO_WM_ASSEMBLE_CHIP_INDEX" val="b5e5629ee48a4147bcf3b8943740c0f2"/>
  <p:tag name="KSO_WM_UNIT_TEXT_FILL_FORE_SCHEMECOLOR_INDEX_BRIGHTNESS" val="0"/>
  <p:tag name="KSO_WM_UNIT_TEXT_FILL_FORE_SCHEMECOLOR_INDEX" val="5"/>
  <p:tag name="KSO_WM_UNIT_TEXT_FILL_TYPE" val="1"/>
  <p:tag name="KSO_WM_TEMPLATE_ASSEMBLE_XID" val="63106d3fa35593066d008997"/>
  <p:tag name="KSO_WM_TEMPLATE_ASSEMBLE_GROUPID" val="62e1e9f67ec3138b1bb7a4d2"/>
</p:tagLst>
</file>

<file path=ppt/tags/tag25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1"/>
</p:tagLst>
</file>

<file path=ppt/tags/tag251.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52.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53.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5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5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56.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25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1"/>
</p:tagLst>
</file>

<file path=ppt/tags/tag25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5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6.xml><?xml version="1.0" encoding="utf-8"?>
<p:tagLst xmlns:p="http://schemas.openxmlformats.org/presentationml/2006/main">
  <p:tag name="KSO_WM_UNIT_DEFAULT_FONT" val="14;16;2"/>
  <p:tag name="KSO_WM_UNIT_BLOCK" val="0"/>
  <p:tag name="KSO_WM_UNIT_DEC_AREA_ID" val="e9d6794a1d9841469a7988b0d74c6877"/>
  <p:tag name="KSO_WM_UNIT_SUBTYPE" val="a"/>
  <p:tag name="KSO_WM_UNIT_PRESET_TEXT" val="单击此处添加正文，文字是您思想的提炼，为了演示发布的良好效果，请言简意赅地阐述您的观点.您的正文已经经简明扼要字字珠玑，但信息却千丝万缕"/>
  <p:tag name="KSO_WM_UNIT_NOCLEAR" val="0"/>
  <p:tag name="KSO_WM_UNIT_VALUE" val="112"/>
  <p:tag name="KSO_WM_UNIT_HIGHLIGHT" val="0"/>
  <p:tag name="KSO_WM_UNIT_COMPATIBLE" val="0"/>
  <p:tag name="KSO_WM_UNIT_DIAGRAM_ISNUMVISUAL" val="0"/>
  <p:tag name="KSO_WM_UNIT_DIAGRAM_ISREFERUNIT" val="0"/>
  <p:tag name="KSO_WM_UNIT_TYPE" val="f"/>
  <p:tag name="KSO_WM_UNIT_INDEX" val="1"/>
  <p:tag name="KSO_WM_UNIT_ID" val="custom20224729_1*f*1"/>
  <p:tag name="KSO_WM_TEMPLATE_CATEGORY" val="custom"/>
  <p:tag name="KSO_WM_TEMPLATE_INDEX" val="20224729"/>
  <p:tag name="KSO_WM_UNIT_LAYERLEVEL" val="1"/>
  <p:tag name="KSO_WM_TAG_VERSION" val="1.0"/>
  <p:tag name="KSO_WM_BEAUTIFY_FLAG" val="#wm#"/>
  <p:tag name="KSO_WM_CHIP_GROUPID" val="61ad7ee4cf14e69e7f8bf72a"/>
  <p:tag name="KSO_WM_CHIP_XID" val="61ad7ee4cf14e69e7f8bf727"/>
  <p:tag name="KSO_WM_CHIP_FILLAREA_FILL_RULE" val="{&quot;fill_align&quot;:&quot;rt&quot;,&quot;fill_mode&quot;:&quot;adaptive&quot;,&quot;sacle_strategy&quot;:&quot;smart&quot;}"/>
  <p:tag name="KSO_WM_ASSEMBLE_CHIP_INDEX" val="b5e5629ee48a4147bcf3b8943740c0f2"/>
  <p:tag name="KSO_WM_UNIT_TEXT_FILL_FORE_SCHEMECOLOR_INDEX_BRIGHTNESS" val="0"/>
  <p:tag name="KSO_WM_UNIT_TEXT_FILL_FORE_SCHEMECOLOR_INDEX" val="5"/>
  <p:tag name="KSO_WM_UNIT_TEXT_FILL_TYPE" val="1"/>
  <p:tag name="KSO_WM_TEMPLATE_ASSEMBLE_XID" val="63106d3fa35593066d008997"/>
  <p:tag name="KSO_WM_TEMPLATE_ASSEMBLE_GROUPID" val="62e1e9f67ec3138b1bb7a4d2"/>
</p:tagLst>
</file>

<file path=ppt/tags/tag26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6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6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6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6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6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266.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1"/>
</p:tagLst>
</file>

<file path=ppt/tags/tag26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268.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269.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27.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baeded78376f4de3b3013bb5b1f696f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d22f80602a3462489c0d74d3ffcefa6"/>
</p:tagLst>
</file>

<file path=ppt/tags/tag270.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271.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4.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84619"/>
</p:tagLst>
</file>

<file path=ppt/tags/tag27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84619"/>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9.xml><?xml version="1.0" encoding="utf-8"?>
<p:tagLst xmlns:p="http://schemas.openxmlformats.org/presentationml/2006/main">
  <p:tag name="KSO_WM_TAG_VERSION" val="1.0"/>
  <p:tag name="KSO_WM_BEAUTIFY_FLAG" val="#wm#"/>
  <p:tag name="KSO_WM_COMBINE_RELATE_SLIDE_ID" val="background20181923_1"/>
  <p:tag name="KSO_WM_TEMPLATE_CATEGORY" val="custom"/>
  <p:tag name="KSO_WM_TEMPLATE_INDEX" val="20184619"/>
  <p:tag name="KSO_WM_TEMPLATE_SUBCATEGORY" val="0"/>
  <p:tag name="KSO_WM_TEMPLATE_THUMBS_INDEX" val="1、2、3、8、10、11、12、16、18、19"/>
  <p:tag name="KSO_WM_TEMPLATE_MASTER_TYPE" val="1"/>
  <p:tag name="KSO_WM_TEMPLATE_COLOR_TYPE" val="0"/>
</p:tagLst>
</file>

<file path=ppt/tags/tag28.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3*i*1"/>
  <p:tag name="KSO_WM_BEAUTIFY_FLAG" val="#wm#"/>
  <p:tag name="KSO_WM_TAG_VERSION" val="1.0"/>
  <p:tag name="KSO_WM_CHIP_GROUPID" val="62e1e9f67ec3138b1bb7a4d2"/>
  <p:tag name="KSO_WM_CHIP_XID" val="62e1ea507ec3138b1bb7b2f8"/>
  <p:tag name="KSO_WM_UNIT_DEC_AREA_ID" val="c8f2cc53231c484c9bf726ea9d4449e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c912d2308be40e0bc0d731abc89b380"/>
</p:tagLst>
</file>

<file path=ppt/tags/tag280.xml><?xml version="1.0" encoding="utf-8"?>
<p:tagLst xmlns:p="http://schemas.openxmlformats.org/presentationml/2006/main">
  <p:tag name="KSO_WM_TEMPLATE_CATEGORY" val="custom"/>
  <p:tag name="KSO_WM_TEMPLATE_INDEX" val="20184619"/>
  <p:tag name="KSO_WM_TAG_VERSION" val="1.0"/>
  <p:tag name="KSO_WM_UNIT_TYPE" val="a"/>
  <p:tag name="KSO_WM_UNIT_INDEX" val="1"/>
  <p:tag name="KSO_WM_UNIT_ID" val="custom20184619_1*a*1"/>
  <p:tag name="KSO_WM_UNIT_LAYERLEVEL" val="1"/>
  <p:tag name="KSO_WM_UNIT_VALUE" val="18"/>
  <p:tag name="KSO_WM_UNIT_ISCONTENTSTITLE" val="0"/>
  <p:tag name="KSO_WM_UNIT_HIGHLIGHT" val="0"/>
  <p:tag name="KSO_WM_UNIT_COMPATIBLE" val="0"/>
  <p:tag name="KSO_WM_BEAUTIFY_FLAG" val="#wm#"/>
  <p:tag name="KSO_WM_UNIT_PRESET_TEXT" val="BUSSINESS _x000B_ANNUAL REPORT"/>
  <p:tag name="KSO_WM_UNIT_ISNUMDGMTITLE" val="0"/>
  <p:tag name="KSO_WM_UNIT_NOCLEAR" val="0"/>
  <p:tag name="KSO_WM_UNIT_DIAGRAM_ISNUMVISUAL" val="0"/>
  <p:tag name="KSO_WM_UNIT_DIAGRAM_ISREFERUNIT" val="0"/>
  <p:tag name="KSO_WM_UNIT_TEXT_FILL_FORE_SCHEMECOLOR_INDEX_BRIGHTNESS" val="0"/>
  <p:tag name="KSO_WM_UNIT_TEXT_FILL_FORE_SCHEMECOLOR_INDEX" val="14"/>
  <p:tag name="KSO_WM_UNIT_TEXT_FILL_TYPE" val="1"/>
  <p:tag name="KSO_WM_UNIT_SMARTLAYOUT_COMPRESS_INFO" val="{&#10;    &quot;id&quot;: &quot;2022-09-01T16:29:00&quot;,&#10;    &quot;max&quot;: 0,&#10;    &quot;topChanged&quot;: 0&#10;}&#10;"/>
</p:tagLst>
</file>

<file path=ppt/tags/tag281.xml><?xml version="1.0" encoding="utf-8"?>
<p:tagLst xmlns:p="http://schemas.openxmlformats.org/presentationml/2006/main">
  <p:tag name="KSO_WM_SLIDE_ID" val="custom20184619_1"/>
  <p:tag name="KSO_WM_TEMPLATE_SUBCATEGORY" val="0"/>
  <p:tag name="KSO_WM_TEMPLATE_MASTER_TYPE" val="1"/>
  <p:tag name="KSO_WM_TEMPLATE_COLOR_TYPE"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4619"/>
  <p:tag name="KSO_WM_SLIDE_LAYOUT" val="a_b"/>
  <p:tag name="KSO_WM_SLIDE_LAYOUT_CNT" val="1_1"/>
  <p:tag name="KSO_WM_TEMPLATE_THUMBS_INDEX" val="1、2、3、7、8、10、11、12、16、18、19、21、23"/>
  <p:tag name="KSO_WM_CHIP_INFOS" val="{&quot;type&quot;:0,&quot;layout_type&quot;:&quot;1_NF_LC_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42e2231e630cfd8f113659"/>
  <p:tag name="KSO_WM_CHIP_FILLPROP" val="[[{&quot;text_align&quot;:&quot;lm&quot;,&quot;text_direction&quot;:&quot;horizontal&quot;,&quot;support_big_font&quot;:false,&quot;picture_toward&quot;:0,&quot;picture_dockside&quot;:[],&quot;fill_id&quot;:&quot;7dab1b9380bc424c807bde094eb54ec4&quot;,&quot;fill_align&quot;:&quot;lm&quot;,&quot;chip_types&quot;:[&quot;diagram&quot;,&quot;header&quot;]}],[{&quot;text_align&quot;:&quot;lm&quot;,&quot;text_direction&quot;:&quot;horizontal&quot;,&quot;support_big_font&quot;:false,&quot;picture_toward&quot;:0,&quot;picture_dockside&quot;:[],&quot;fill_id&quot;:&quot;7dab1b9380bc424c807bde094eb54ec4&quot;,&quot;fill_align&quot;:&quot;lt&quot;,&quot;chip_types&quot;:[&quot;header&quot;]}],[{&quot;text_align&quot;:&quot;lm&quot;,&quot;text_direction&quot;:&quot;horizontal&quot;,&quot;support_big_font&quot;:false,&quot;picture_toward&quot;:0,&quot;picture_dockside&quot;:[],&quot;fill_id&quot;:&quot;7dab1b9380bc424c807bde094eb54ec4&quot;,&quot;fill_align&quot;:&quot;lb&quot;,&quot;chip_types&quot;:[&quot;header&quot;]}],[{&quot;text_align&quot;:&quot;cm&quot;,&quot;text_direction&quot;:&quot;horizontal&quot;,&quot;support_big_font&quot;:false,&quot;picture_toward&quot;:0,&quot;picture_dockside&quot;:[],&quot;fill_id&quot;:&quot;7dab1b9380bc424c807bde094eb54ec4&quot;,&quot;fill_align&quot;:&quot;cm&quot;,&quot;chip_types&quot;:[&quot;header&quot;]}],[{&quot;text_align&quot;:&quot;cm&quot;,&quot;text_direction&quot;:&quot;horizontal&quot;,&quot;support_big_font&quot;:false,&quot;picture_toward&quot;:0,&quot;picture_dockside&quot;:[],&quot;fill_id&quot;:&quot;7dab1b9380bc424c807bde094eb54ec4&quot;,&quot;fill_align&quot;:&quot;ct&quot;,&quot;chip_types&quot;:[&quot;header&quot;]}],[{&quot;text_align&quot;:&quot;cm&quot;,&quot;text_direction&quot;:&quot;horizontal&quot;,&quot;support_big_font&quot;:false,&quot;picture_toward&quot;:0,&quot;picture_dockside&quot;:[],&quot;fill_id&quot;:&quot;7dab1b9380bc424c807bde094eb54ec4&quot;,&quot;fill_align&quot;:&quot;cb&quot;,&quot;chip_types&quot;:[&quot;header&quot;]}],[{&quot;text_align&quot;:&quot;lm&quot;,&quot;text_direction&quot;:&quot;horizontal&quot;,&quot;support_big_font&quot;:false,&quot;picture_toward&quot;:0,&quot;picture_dockside&quot;:[],&quot;fill_id&quot;:&quot;7dab1b9380bc424c807bde094eb54ec4&quot;,&quot;fill_align&quot;:&quot;cb&quot;,&quot;chip_types&quot;:[&quot;header&quot;]}],[{&quot;text_align&quot;:&quot;lm&quot;,&quot;text_direction&quot;:&quot;horizontal&quot;,&quot;support_big_font&quot;:false,&quot;picture_toward&quot;:0,&quot;picture_dockside&quot;:[],&quot;fill_id&quot;:&quot;7dab1b9380bc424c807bde094eb54ec4&quot;,&quot;fill_align&quot;:&quot;cm&quot;,&quot;chip_types&quot;:[&quot;header&quot;]}],[{&quot;text_align&quot;:&quot;lm&quot;,&quot;text_direction&quot;:&quot;horizontal&quot;,&quot;support_big_font&quot;:false,&quot;picture_toward&quot;:0,&quot;picture_dockside&quot;:[],&quot;fill_id&quot;:&quot;7dab1b9380bc424c807bde094eb54ec4&quot;,&quot;fill_align&quot;:&quot;ct&quot;,&quot;chip_types&quot;:[&quot;header&quot;]}]]"/>
  <p:tag name="KSO_WM_CHIP_DECFILLPROP" val="[]"/>
  <p:tag name="KSO_WM_CHIP_GROUPID" val="6142e2231e630cfd8f113658"/>
  <p:tag name="KSO_WM_SLIDE_LAYOUT_INFO" val="{&quot;id&quot;:&quot;2022-09-01T16:29:00&quot;,&quot;margin&quot;:{&quot;bottom&quot;:4.060472011566162,&quot;left&quot;:1.8362083435058594,&quot;right&quot;:11.237735748291016,&quot;top&quot;:5.542757034301758},&quot;type&quot;:0}"/>
  <p:tag name="KSO_WM_SLIDE_BK_DARK_LIGHT" val="2"/>
  <p:tag name="KSO_WM_SLIDE_BACKGROUND_TYPE" val="general"/>
  <p:tag name="KSO_WM_SLIDE_SUPPORT_FEATURE_TYPE" val="0"/>
  <p:tag name="KSO_WM_TEMPLATE_MASTER_THUMB_INDEX" val="12"/>
  <p:tag name="KSO_WM_CHIP_COLORING" val="1"/>
  <p:tag name="KSO_WM_TEMPLATE_ASSEMBLE_XID" val="63106d40a35593066d0089eb"/>
  <p:tag name="KSO_WM_TEMPLATE_ASSEMBLE_GROUPID" val="62e1e9f67ec3138b1bb7a4d2"/>
  <p:tag name="KSO_WM_COMBINE_RELATE_SLIDE_ID" val="background20181923_1"/>
</p:tagLst>
</file>

<file path=ppt/tags/tag282.xml><?xml version="1.0" encoding="utf-8"?>
<p:tagLst xmlns:p="http://schemas.openxmlformats.org/presentationml/2006/main">
  <p:tag name="KSO_WM_TEMPLATE_CATEGORY" val="custom"/>
  <p:tag name="KSO_WM_TEMPLATE_INDEX" val="20184619"/>
  <p:tag name="KSO_WM_UNIT_TYPE" val="a"/>
  <p:tag name="KSO_WM_UNIT_INDEX" val="1"/>
  <p:tag name="KSO_WM_UNIT_LAYERLEVEL" val="1"/>
  <p:tag name="KSO_WM_UNIT_VALUE" val="11"/>
  <p:tag name="KSO_WM_UNIT_ISCONTENTSTITLE" val="1"/>
  <p:tag name="KSO_WM_UNIT_HIGHLIGHT" val="0"/>
  <p:tag name="KSO_WM_UNIT_COMPATIBLE" val="0"/>
  <p:tag name="KSO_WM_BEAUTIFY_FLAG" val="#wm#"/>
  <p:tag name="KSO_WM_TAG_VERSION" val="1.0"/>
  <p:tag name="KSO_WM_DIAGRAM_GROUP_CODE" val="l1-1"/>
  <p:tag name="KSO_WM_UNIT_ID" val="custom20184619_4*a*1"/>
  <p:tag name="KSO_WM_UNIT_PRESET_TEXT" val="目录"/>
  <p:tag name="KSO_WM_UNIT_ISNUMDGMTITLE" val="0"/>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283.xml><?xml version="1.0" encoding="utf-8"?>
<p:tagLst xmlns:p="http://schemas.openxmlformats.org/presentationml/2006/main">
  <p:tag name="KSO_WM_TEMPLATE_CATEGORY" val="custom"/>
  <p:tag name="KSO_WM_TEMPLATE_INDEX" val="20184619"/>
  <p:tag name="KSO_WM_UNIT_TYPE" val="b"/>
  <p:tag name="KSO_WM_UNIT_INDEX" val="1"/>
  <p:tag name="KSO_WM_UNIT_LAYERLEVEL" val="1"/>
  <p:tag name="KSO_WM_UNIT_VALUE" val="24"/>
  <p:tag name="KSO_WM_UNIT_ISCONTENTSTITLE" val="0"/>
  <p:tag name="KSO_WM_UNIT_HIGHLIGHT" val="0"/>
  <p:tag name="KSO_WM_UNIT_COMPATIBLE" val="0"/>
  <p:tag name="KSO_WM_BEAUTIFY_FLAG" val="#wm#"/>
  <p:tag name="KSO_WM_TAG_VERSION" val="1.0"/>
  <p:tag name="KSO_WM_DIAGRAM_GROUP_CODE" val="l1-1"/>
  <p:tag name="KSO_WM_UNIT_ID" val="custom20184619_4*b*1"/>
  <p:tag name="KSO_WM_UNIT_PRESET_TEXT" val="CONTENTS"/>
  <p:tag name="KSO_WM_UNIT_ISNUMDGMTITLE" val="0"/>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184619_4*i*1"/>
  <p:tag name="KSO_WM_TEMPLATE_CATEGORY" val="custom"/>
  <p:tag name="KSO_WM_TEMPLATE_INDEX" val="20184619"/>
  <p:tag name="KSO_WM_UNIT_LAYERLEVEL" val="1"/>
  <p:tag name="KSO_WM_TAG_VERSION" val="1.0"/>
  <p:tag name="KSO_WM_BEAUTIFY_FLAG" val="#wm#"/>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184619_4*i*2"/>
  <p:tag name="KSO_WM_TEMPLATE_CATEGORY" val="custom"/>
  <p:tag name="KSO_WM_TEMPLATE_INDEX" val="20184619"/>
  <p:tag name="KSO_WM_UNIT_LAYERLEVEL" val="1"/>
  <p:tag name="KSO_WM_TAG_VERSION" val="1.0"/>
  <p:tag name="KSO_WM_BEAUTIFY_FLAG" val="#wm#"/>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184619_4*i*3"/>
  <p:tag name="KSO_WM_TEMPLATE_CATEGORY" val="custom"/>
  <p:tag name="KSO_WM_TEMPLATE_INDEX" val="20184619"/>
  <p:tag name="KSO_WM_UNIT_LAYERLEVEL" val="1"/>
  <p:tag name="KSO_WM_TAG_VERSION" val="1.0"/>
  <p:tag name="KSO_WM_BEAUTIFY_FLAG" val="#wm#"/>
  <p:tag name="KSO_WM_UNIT_USESOURCEFORMAT_APPLY" val="1"/>
</p:tagLst>
</file>

<file path=ppt/tags/tag287.xml><?xml version="1.0" encoding="utf-8"?>
<p:tagLst xmlns:p="http://schemas.openxmlformats.org/presentationml/2006/main">
  <p:tag name="KSO_WM_TEMPLATE_CATEGORY" val="custom"/>
  <p:tag name="KSO_WM_TEMPLATE_INDEX" val="20184619"/>
  <p:tag name="KSO_WM_UNIT_TYPE" val="l_h_a"/>
  <p:tag name="KSO_WM_UNIT_INDEX" val="1_1_1"/>
  <p:tag name="KSO_WM_UNIT_LAYERLEVEL" val="1_1_1"/>
  <p:tag name="KSO_WM_UNIT_ISCONTENTSTITLE" val="0"/>
  <p:tag name="KSO_WM_UNIT_HIGHLIGHT" val="0"/>
  <p:tag name="KSO_WM_UNIT_COMPATIBLE" val="0"/>
  <p:tag name="KSO_WM_BEAUTIFY_FLAG" val="#wm#"/>
  <p:tag name="KSO_WM_TAG_VERSION" val="1.0"/>
  <p:tag name="KSO_WM_DIAGRAM_GROUP_CODE" val="l1-1"/>
  <p:tag name="KSO_WM_UNIT_ID" val="custom20184619_4*l_h_a*1_1_1"/>
  <p:tag name="KSO_WM_UNIT_PRESET_TEXT" val="单击此处添加你的标题"/>
  <p:tag name="KSO_WM_UNIT_ISNUMDGMTITLE" val="0"/>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184619_4*l_h_i*1_1_1"/>
  <p:tag name="KSO_WM_TEMPLATE_CATEGORY" val="custom"/>
  <p:tag name="KSO_WM_TEMPLATE_INDEX" val="20184619"/>
  <p:tag name="KSO_WM_UNIT_LAYERLEVEL" val="1_1_1"/>
  <p:tag name="KSO_WM_TAG_VERSION" val="1.0"/>
  <p:tag name="KSO_WM_BEAUTIFY_FLAG" val="#wm#"/>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custom20184619_4*l_h_i*1_1_5"/>
  <p:tag name="KSO_WM_TEMPLATE_CATEGORY" val="custom"/>
  <p:tag name="KSO_WM_TEMPLATE_INDEX" val="20184619"/>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0d962780f54b45468a5c350abd878b50"/>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7e17d299038045e7b9060a47847754c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custom20184619_4*l_h_i*1_1_3"/>
  <p:tag name="KSO_WM_TEMPLATE_CATEGORY" val="custom"/>
  <p:tag name="KSO_WM_TEMPLATE_INDEX" val="20184619"/>
  <p:tag name="KSO_WM_UNIT_LAYERLEVEL" val="1_1_1"/>
  <p:tag name="KSO_WM_TAG_VERSION" val="1.0"/>
  <p:tag name="KSO_WM_BEAUTIFY_FLAG" val="#wm#"/>
  <p:tag name="KSO_WM_UNIT_USESOURCEFORMAT_APPLY" val="1"/>
</p:tagLst>
</file>

<file path=ppt/tags/tag291.xml><?xml version="1.0" encoding="utf-8"?>
<p:tagLst xmlns:p="http://schemas.openxmlformats.org/presentationml/2006/main">
  <p:tag name="KSO_WM_TEMPLATE_CATEGORY" val="custom"/>
  <p:tag name="KSO_WM_TEMPLATE_INDEX" val="20184619"/>
  <p:tag name="KSO_WM_UNIT_TYPE" val="l_h_a"/>
  <p:tag name="KSO_WM_UNIT_INDEX" val="1_2_1"/>
  <p:tag name="KSO_WM_UNIT_LAYERLEVEL" val="1_1_1"/>
  <p:tag name="KSO_WM_UNIT_ISCONTENTSTITLE" val="0"/>
  <p:tag name="KSO_WM_UNIT_HIGHLIGHT" val="0"/>
  <p:tag name="KSO_WM_UNIT_COMPATIBLE" val="0"/>
  <p:tag name="KSO_WM_BEAUTIFY_FLAG" val="#wm#"/>
  <p:tag name="KSO_WM_TAG_VERSION" val="1.0"/>
  <p:tag name="KSO_WM_DIAGRAM_GROUP_CODE" val="l1-1"/>
  <p:tag name="KSO_WM_UNIT_ID" val="custom20184619_4*l_h_a*1_2_1"/>
  <p:tag name="KSO_WM_UNIT_PRESET_TEXT" val="单击此处添加你的标题"/>
  <p:tag name="KSO_WM_UNIT_ISNUMDGMTITLE" val="0"/>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292.xml><?xml version="1.0" encoding="utf-8"?>
<p:tagLst xmlns:p="http://schemas.openxmlformats.org/presentationml/2006/main">
  <p:tag name="KSO_WM_TEMPLATE_CATEGORY" val="custom"/>
  <p:tag name="KSO_WM_TEMPLATE_INDEX" val="20184619"/>
  <p:tag name="KSO_WM_UNIT_TYPE" val="l_h_a"/>
  <p:tag name="KSO_WM_UNIT_INDEX" val="1_3_1"/>
  <p:tag name="KSO_WM_UNIT_LAYERLEVEL" val="1_1_1"/>
  <p:tag name="KSO_WM_UNIT_ISCONTENTSTITLE" val="0"/>
  <p:tag name="KSO_WM_UNIT_HIGHLIGHT" val="0"/>
  <p:tag name="KSO_WM_UNIT_COMPATIBLE" val="0"/>
  <p:tag name="KSO_WM_BEAUTIFY_FLAG" val="#wm#"/>
  <p:tag name="KSO_WM_TAG_VERSION" val="1.0"/>
  <p:tag name="KSO_WM_DIAGRAM_GROUP_CODE" val="l1-1"/>
  <p:tag name="KSO_WM_UNIT_ID" val="custom20184619_4*l_h_a*1_3_1"/>
  <p:tag name="KSO_WM_UNIT_PRESET_TEXT" val="单击此处添加你的标题"/>
  <p:tag name="KSO_WM_UNIT_ISNUMDGMTITLE" val="0"/>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184619_4*l_h_i*1_3_3"/>
  <p:tag name="KSO_WM_TEMPLATE_CATEGORY" val="custom"/>
  <p:tag name="KSO_WM_TEMPLATE_INDEX" val="20184619"/>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94.xml><?xml version="1.0" encoding="utf-8"?>
<p:tagLst xmlns:p="http://schemas.openxmlformats.org/presentationml/2006/main">
  <p:tag name="KSO_WM_TEMPLATE_CATEGORY" val="custom"/>
  <p:tag name="KSO_WM_TEMPLATE_INDEX" val="20184619"/>
  <p:tag name="KSO_WM_UNIT_TYPE" val="l_h_a"/>
  <p:tag name="KSO_WM_UNIT_INDEX" val="1_4_1"/>
  <p:tag name="KSO_WM_UNIT_LAYERLEVEL" val="1_1_1"/>
  <p:tag name="KSO_WM_UNIT_ISCONTENTSTITLE" val="0"/>
  <p:tag name="KSO_WM_UNIT_HIGHLIGHT" val="0"/>
  <p:tag name="KSO_WM_UNIT_COMPATIBLE" val="0"/>
  <p:tag name="KSO_WM_BEAUTIFY_FLAG" val="#wm#"/>
  <p:tag name="KSO_WM_TAG_VERSION" val="1.0"/>
  <p:tag name="KSO_WM_DIAGRAM_GROUP_CODE" val="l1-1"/>
  <p:tag name="KSO_WM_UNIT_ID" val="custom20184619_4*l_h_a*1_4_1"/>
  <p:tag name="KSO_WM_UNIT_PRESET_TEXT" val="单击此处添加你的标题"/>
  <p:tag name="KSO_WM_UNIT_ISNUMDGMTITLE" val="0"/>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custom20184619_4*l_h_i*1_4_3"/>
  <p:tag name="KSO_WM_TEMPLATE_CATEGORY" val="custom"/>
  <p:tag name="KSO_WM_TEMPLATE_INDEX" val="20184619"/>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custom20184619_4*l_h_i*1_1_6"/>
  <p:tag name="KSO_WM_TEMPLATE_CATEGORY" val="custom"/>
  <p:tag name="KSO_WM_TEMPLATE_INDEX" val="20184619"/>
  <p:tag name="KSO_WM_UNIT_LAYERLEVEL" val="1_1_1"/>
  <p:tag name="KSO_WM_TAG_VERSION" val="1.0"/>
  <p:tag name="KSO_WM_BEAUTIFY_FLAG" val="#wm#"/>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TAG_VERSION" val="1.0"/>
  <p:tag name="KSO_WM_SLIDE_ITEM_CNT" val="4"/>
  <p:tag name="KSO_WM_SLIDE_LAYOUT" val="a_b_l"/>
  <p:tag name="KSO_WM_SLIDE_LAYOUT_CNT" val="1_1_1"/>
  <p:tag name="KSO_WM_SLIDE_TYPE" val="contents"/>
  <p:tag name="KSO_WM_BEAUTIFY_FLAG" val="#wm#"/>
  <p:tag name="KSO_WM_COMBINE_RELATE_SLIDE_ID" val="background20181923_3"/>
  <p:tag name="KSO_WM_TEMPLATE_CATEGORY" val="custom"/>
  <p:tag name="KSO_WM_TEMPLATE_INDEX" val="20184619"/>
  <p:tag name="KSO_WM_SLIDE_ID" val="custom20184619_4"/>
  <p:tag name="KSO_WM_SLIDE_INDEX" val="4"/>
  <p:tag name="KSO_WM_DIAGRAM_GROUP_CODE" val="l1-1"/>
  <p:tag name="KSO_WM_TEMPLATE_SUBCATEGORY" val="0"/>
  <p:tag name="KSO_WM_TEMPLATE_MASTER_TYPE" val="1"/>
  <p:tag name="KSO_WM_TEMPLATE_COLOR_TYPE" val="0"/>
  <p:tag name="KSO_WM_SLIDE_DIAGTYPE" val="l"/>
  <p:tag name="KSO_WM_SLIDE_SUBTYPE" val="diag"/>
</p:tagLst>
</file>

<file path=ppt/tags/tag3.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17*i*1"/>
  <p:tag name="KSO_WM_BEAUTIFY_FLAG" val="#wm#"/>
  <p:tag name="KSO_WM_TAG_VERSION" val="1.0"/>
  <p:tag name="KSO_WM_CHIP_GROUPID" val="62e1e9f67ec3138b1bb7a4d2"/>
  <p:tag name="KSO_WM_CHIP_XID" val="62e1ea507ec3138b1bb7b3b8"/>
  <p:tag name="KSO_WM_UNIT_DEC_AREA_ID" val="b34069bd0c4444638a647e7f34c3eb43"/>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a6891f9bccd14e29ae1d9f3cdf2719aa"/>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TEMPLATE_CATEGORY" val="custom"/>
  <p:tag name="KSO_WM_TEMPLATE_INDEX" val="20184619"/>
  <p:tag name="KSO_WM_UNIT_TYPE" val="e"/>
  <p:tag name="KSO_WM_UNIT_INDEX" val="1"/>
  <p:tag name="KSO_WM_UNIT_LAYERLEVEL" val="1"/>
  <p:tag name="KSO_WM_UNIT_VALUE" val="6"/>
  <p:tag name="KSO_WM_UNIT_HIGHLIGHT" val="0"/>
  <p:tag name="KSO_WM_UNIT_COMPATIBLE" val="1"/>
  <p:tag name="KSO_WM_BEAUTIFY_FLAG" val="#wm#"/>
  <p:tag name="KSO_WM_TAG_VERSION" val="1.0"/>
  <p:tag name="KSO_WM_UNIT_ID" val="custom20184619_7*e*1"/>
  <p:tag name="KSO_WM_UNIT_PRESET_TEXT" val="PART ONE"/>
  <p:tag name="KSO_WM_UNIT_NOCLEAR" val="0"/>
  <p:tag name="KSO_WM_UNIT_DIAGRAM_ISNUMVISUAL" val="0"/>
  <p:tag name="KSO_WM_UNIT_DIAGRAM_ISREFERUNIT" val="0"/>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TAG_VERSION" val="1.0"/>
  <p:tag name="KSO_WM_SLIDE_ITEM_CNT" val="0"/>
  <p:tag name="KSO_WM_SLIDE_LAYOUT" val="e"/>
  <p:tag name="KSO_WM_SLIDE_LAYOUT_CNT" val="1"/>
  <p:tag name="KSO_WM_SLIDE_TYPE" val="sectionTitle"/>
  <p:tag name="KSO_WM_BEAUTIFY_FLAG" val="#wm#"/>
  <p:tag name="KSO_WM_COMBINE_RELATE_SLIDE_ID" val="background20181923_2"/>
  <p:tag name="KSO_WM_TEMPLATE_CATEGORY" val="custom"/>
  <p:tag name="KSO_WM_TEMPLATE_INDEX" val="20184619"/>
  <p:tag name="KSO_WM_SLIDE_ID" val="custom20184619_7"/>
  <p:tag name="KSO_WM_SLIDE_INDEX" val="7"/>
  <p:tag name="KSO_WM_TEMPLATE_SUBCATEGORY" val="0"/>
  <p:tag name="KSO_WM_TEMPLATE_MASTER_TYPE" val="1"/>
  <p:tag name="KSO_WM_TEMPLATE_COLOR_TYPE" val="0"/>
</p:tagLst>
</file>

<file path=ppt/tags/tag303.xml><?xml version="1.0" encoding="utf-8"?>
<p:tagLst xmlns:p="http://schemas.openxmlformats.org/presentationml/2006/main">
  <p:tag name="KSO_WM_TEMPLATE_CATEGORY" val="custom"/>
  <p:tag name="KSO_WM_TEMPLATE_INDEX" val="20184619"/>
  <p:tag name="KSO_WM_UNIT_TYPE" val="d"/>
  <p:tag name="KSO_WM_UNIT_INDEX" val="1"/>
  <p:tag name="KSO_WM_UNIT_LAYERLEVEL" val="1"/>
  <p:tag name="KSO_WM_UNIT_VALUE" val="1130*3384"/>
  <p:tag name="KSO_WM_UNIT_HIGHLIGHT" val="0"/>
  <p:tag name="KSO_WM_UNIT_COMPATIBLE" val="0"/>
  <p:tag name="KSO_WM_BEAUTIFY_FLAG" val="#wm#"/>
  <p:tag name="KSO_WM_TAG_VERSION" val="1.0"/>
  <p:tag name="KSO_WM_DIAGRAM_GROUP_CODE" val="l1-2"/>
  <p:tag name="KSO_WM_UNIT_ID" val="custom20184619_8*d*1"/>
  <p:tag name="KSO_WM_UNIT_DIAGRAM_ISNUMVISUAL" val="0"/>
  <p:tag name="KSO_WM_UNIT_DIAGRAM_ISREFERUNIT" val="0"/>
  <p:tag name="KSO_WM_UNIT_USESOURCEFORMAT_APPLY" val="1"/>
</p:tagLst>
</file>

<file path=ppt/tags/tag304.xml><?xml version="1.0" encoding="utf-8"?>
<p:tagLst xmlns:p="http://schemas.openxmlformats.org/presentationml/2006/main">
  <p:tag name="KSO_WM_TEMPLATE_CATEGORY" val="custom"/>
  <p:tag name="KSO_WM_TEMPLATE_INDEX" val="20184619"/>
  <p:tag name="KSO_WM_UNIT_TYPE" val="a"/>
  <p:tag name="KSO_WM_UNIT_INDEX" val="1"/>
  <p:tag name="KSO_WM_UNIT_LAYERLEVEL" val="1"/>
  <p:tag name="KSO_WM_UNIT_VALUE" val="11"/>
  <p:tag name="KSO_WM_UNIT_ISCONTENTSTITLE" val="0"/>
  <p:tag name="KSO_WM_UNIT_HIGHLIGHT" val="0"/>
  <p:tag name="KSO_WM_UNIT_COMPATIBLE" val="0"/>
  <p:tag name="KSO_WM_BEAUTIFY_FLAG" val="#wm#"/>
  <p:tag name="KSO_WM_TAG_VERSION" val="1.0"/>
  <p:tag name="KSO_WM_DIAGRAM_GROUP_CODE" val="l1-2"/>
  <p:tag name="KSO_WM_UNIT_ID" val="custom20184619_8*a*1"/>
  <p:tag name="KSO_WM_UNIT_PRESET_TEXT" val="About Us"/>
  <p:tag name="KSO_WM_UNIT_ISNUMDGMTITLE" val="0"/>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TAG_VERSION" val="1.0"/>
  <p:tag name="KSO_WM_SLIDE_ITEM_CNT" val="3"/>
  <p:tag name="KSO_WM_SLIDE_LAYOUT" val="a_b_d_l"/>
  <p:tag name="KSO_WM_SLIDE_LAYOUT_CNT" val="1_1_1_1"/>
  <p:tag name="KSO_WM_SLIDE_TYPE" val="text"/>
  <p:tag name="KSO_WM_BEAUTIFY_FLAG" val="#wm#"/>
  <p:tag name="KSO_WM_SLIDE_POSITION" val="122.386*438.607"/>
  <p:tag name="KSO_WM_SLIDE_SIZE" val="718.614*83.0533"/>
  <p:tag name="KSO_WM_COMBINE_RELATE_SLIDE_ID" val="background20181923_3"/>
  <p:tag name="KSO_WM_TEMPLATE_CATEGORY" val="custom"/>
  <p:tag name="KSO_WM_TEMPLATE_INDEX" val="20184619"/>
  <p:tag name="KSO_WM_SLIDE_ID" val="custom20184619_8"/>
  <p:tag name="KSO_WM_SLIDE_INDEX" val="8"/>
  <p:tag name="KSO_WM_DIAGRAM_GROUP_CODE" val="l1-2"/>
  <p:tag name="KSO_WM_TEMPLATE_SUBCATEGORY" val="0"/>
  <p:tag name="KSO_WM_TEMPLATE_MASTER_TYPE" val="1"/>
  <p:tag name="KSO_WM_TEMPLATE_COLOR_TYPE" val="0"/>
  <p:tag name="KSO_WM_SLIDE_DIAGTYPE" val="l"/>
</p:tagLst>
</file>

<file path=ppt/tags/tag308.xml><?xml version="1.0" encoding="utf-8"?>
<p:tagLst xmlns:p="http://schemas.openxmlformats.org/presentationml/2006/main">
  <p:tag name="KSO_WM_TEMPLATE_CATEGORY" val="custom"/>
  <p:tag name="KSO_WM_TEMPLATE_INDEX" val="20184619"/>
  <p:tag name="KSO_WM_UNIT_TYPE" val="d"/>
  <p:tag name="KSO_WM_UNIT_INDEX" val="1"/>
  <p:tag name="KSO_WM_UNIT_LAYERLEVEL" val="1"/>
  <p:tag name="KSO_WM_UNIT_VALUE" val="1130*3384"/>
  <p:tag name="KSO_WM_UNIT_HIGHLIGHT" val="0"/>
  <p:tag name="KSO_WM_UNIT_COMPATIBLE" val="0"/>
  <p:tag name="KSO_WM_BEAUTIFY_FLAG" val="#wm#"/>
  <p:tag name="KSO_WM_TAG_VERSION" val="1.0"/>
  <p:tag name="KSO_WM_DIAGRAM_GROUP_CODE" val="l1-2"/>
  <p:tag name="KSO_WM_UNIT_ID" val="custom20184619_8*d*1"/>
  <p:tag name="KSO_WM_UNIT_DIAGRAM_ISNUMVISUAL" val="0"/>
  <p:tag name="KSO_WM_UNIT_DIAGRAM_ISREFERUNIT" val="0"/>
  <p:tag name="KSO_WM_UNIT_USESOURCEFORMAT_APPLY" val="1"/>
</p:tagLst>
</file>

<file path=ppt/tags/tag309.xml><?xml version="1.0" encoding="utf-8"?>
<p:tagLst xmlns:p="http://schemas.openxmlformats.org/presentationml/2006/main">
  <p:tag name="KSO_WM_TEMPLATE_CATEGORY" val="custom"/>
  <p:tag name="KSO_WM_TEMPLATE_INDEX" val="20184619"/>
  <p:tag name="KSO_WM_UNIT_TYPE" val="a"/>
  <p:tag name="KSO_WM_UNIT_INDEX" val="1"/>
  <p:tag name="KSO_WM_UNIT_LAYERLEVEL" val="1"/>
  <p:tag name="KSO_WM_UNIT_VALUE" val="11"/>
  <p:tag name="KSO_WM_UNIT_ISCONTENTSTITLE" val="0"/>
  <p:tag name="KSO_WM_UNIT_HIGHLIGHT" val="0"/>
  <p:tag name="KSO_WM_UNIT_COMPATIBLE" val="0"/>
  <p:tag name="KSO_WM_BEAUTIFY_FLAG" val="#wm#"/>
  <p:tag name="KSO_WM_TAG_VERSION" val="1.0"/>
  <p:tag name="KSO_WM_DIAGRAM_GROUP_CODE" val="l1-2"/>
  <p:tag name="KSO_WM_UNIT_ID" val="custom20184619_8*a*1"/>
  <p:tag name="KSO_WM_UNIT_PRESET_TEXT" val="About Us"/>
  <p:tag name="KSO_WM_UNIT_ISNUMDGMTITLE" val="0"/>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TAG_VERSION" val="1.0"/>
  <p:tag name="KSO_WM_SLIDE_ITEM_CNT" val="3"/>
  <p:tag name="KSO_WM_SLIDE_LAYOUT" val="a_b_d_l"/>
  <p:tag name="KSO_WM_SLIDE_LAYOUT_CNT" val="1_1_1_1"/>
  <p:tag name="KSO_WM_SLIDE_TYPE" val="text"/>
  <p:tag name="KSO_WM_BEAUTIFY_FLAG" val="#wm#"/>
  <p:tag name="KSO_WM_SLIDE_POSITION" val="122.386*438.607"/>
  <p:tag name="KSO_WM_SLIDE_SIZE" val="718.614*83.0533"/>
  <p:tag name="KSO_WM_COMBINE_RELATE_SLIDE_ID" val="background20181923_3"/>
  <p:tag name="KSO_WM_TEMPLATE_CATEGORY" val="custom"/>
  <p:tag name="KSO_WM_TEMPLATE_INDEX" val="20184619"/>
  <p:tag name="KSO_WM_SLIDE_ID" val="custom20184619_8"/>
  <p:tag name="KSO_WM_SLIDE_INDEX" val="8"/>
  <p:tag name="KSO_WM_DIAGRAM_GROUP_CODE" val="l1-2"/>
  <p:tag name="KSO_WM_TEMPLATE_SUBCATEGORY" val="0"/>
  <p:tag name="KSO_WM_TEMPLATE_MASTER_TYPE" val="1"/>
  <p:tag name="KSO_WM_TEMPLATE_COLOR_TYPE" val="0"/>
  <p:tag name="KSO_WM_SLIDE_DIAGTYPE" val="l"/>
</p:tagLst>
</file>

<file path=ppt/tags/tag313.xml><?xml version="1.0" encoding="utf-8"?>
<p:tagLst xmlns:p="http://schemas.openxmlformats.org/presentationml/2006/main">
  <p:tag name="KSO_WM_TEMPLATE_CATEGORY" val="custom"/>
  <p:tag name="KSO_WM_TEMPLATE_INDEX" val="20184619"/>
  <p:tag name="KSO_WM_UNIT_TYPE" val="d"/>
  <p:tag name="KSO_WM_UNIT_INDEX" val="1"/>
  <p:tag name="KSO_WM_UNIT_LAYERLEVEL" val="1"/>
  <p:tag name="KSO_WM_UNIT_VALUE" val="1130*3384"/>
  <p:tag name="KSO_WM_UNIT_HIGHLIGHT" val="0"/>
  <p:tag name="KSO_WM_UNIT_COMPATIBLE" val="0"/>
  <p:tag name="KSO_WM_BEAUTIFY_FLAG" val="#wm#"/>
  <p:tag name="KSO_WM_TAG_VERSION" val="1.0"/>
  <p:tag name="KSO_WM_DIAGRAM_GROUP_CODE" val="l1-2"/>
  <p:tag name="KSO_WM_UNIT_ID" val="custom20184619_8*d*1"/>
  <p:tag name="KSO_WM_UNIT_DIAGRAM_ISNUMVISUAL" val="0"/>
  <p:tag name="KSO_WM_UNIT_DIAGRAM_ISREFERUNIT" val="0"/>
  <p:tag name="KSO_WM_UNIT_USESOURCEFORMAT_APPLY" val="1"/>
</p:tagLst>
</file>

<file path=ppt/tags/tag314.xml><?xml version="1.0" encoding="utf-8"?>
<p:tagLst xmlns:p="http://schemas.openxmlformats.org/presentationml/2006/main">
  <p:tag name="KSO_WM_TEMPLATE_CATEGORY" val="custom"/>
  <p:tag name="KSO_WM_TEMPLATE_INDEX" val="20184619"/>
  <p:tag name="KSO_WM_UNIT_TYPE" val="a"/>
  <p:tag name="KSO_WM_UNIT_INDEX" val="1"/>
  <p:tag name="KSO_WM_UNIT_LAYERLEVEL" val="1"/>
  <p:tag name="KSO_WM_UNIT_VALUE" val="11"/>
  <p:tag name="KSO_WM_UNIT_ISCONTENTSTITLE" val="0"/>
  <p:tag name="KSO_WM_UNIT_HIGHLIGHT" val="0"/>
  <p:tag name="KSO_WM_UNIT_COMPATIBLE" val="0"/>
  <p:tag name="KSO_WM_BEAUTIFY_FLAG" val="#wm#"/>
  <p:tag name="KSO_WM_TAG_VERSION" val="1.0"/>
  <p:tag name="KSO_WM_DIAGRAM_GROUP_CODE" val="l1-2"/>
  <p:tag name="KSO_WM_UNIT_ID" val="custom20184619_8*a*1"/>
  <p:tag name="KSO_WM_UNIT_PRESET_TEXT" val="About Us"/>
  <p:tag name="KSO_WM_UNIT_ISNUMDGMTITLE" val="0"/>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TAG_VERSION" val="1.0"/>
  <p:tag name="KSO_WM_SLIDE_ITEM_CNT" val="3"/>
  <p:tag name="KSO_WM_SLIDE_LAYOUT" val="a_b_d_l"/>
  <p:tag name="KSO_WM_SLIDE_LAYOUT_CNT" val="1_1_1_1"/>
  <p:tag name="KSO_WM_SLIDE_TYPE" val="text"/>
  <p:tag name="KSO_WM_BEAUTIFY_FLAG" val="#wm#"/>
  <p:tag name="KSO_WM_SLIDE_POSITION" val="122.386*438.607"/>
  <p:tag name="KSO_WM_SLIDE_SIZE" val="718.614*83.0533"/>
  <p:tag name="KSO_WM_COMBINE_RELATE_SLIDE_ID" val="background20181923_3"/>
  <p:tag name="KSO_WM_TEMPLATE_CATEGORY" val="custom"/>
  <p:tag name="KSO_WM_TEMPLATE_INDEX" val="20184619"/>
  <p:tag name="KSO_WM_SLIDE_ID" val="custom20184619_8"/>
  <p:tag name="KSO_WM_SLIDE_INDEX" val="8"/>
  <p:tag name="KSO_WM_DIAGRAM_GROUP_CODE" val="l1-2"/>
  <p:tag name="KSO_WM_TEMPLATE_SUBCATEGORY" val="0"/>
  <p:tag name="KSO_WM_TEMPLATE_MASTER_TYPE" val="1"/>
  <p:tag name="KSO_WM_TEMPLATE_COLOR_TYPE" val="0"/>
  <p:tag name="KSO_WM_SLIDE_DIAGTYPE" val="l"/>
</p:tagLst>
</file>

<file path=ppt/tags/tag318.xml><?xml version="1.0" encoding="utf-8"?>
<p:tagLst xmlns:p="http://schemas.openxmlformats.org/presentationml/2006/main">
  <p:tag name="KSO_WM_TEMPLATE_CATEGORY" val="custom"/>
  <p:tag name="KSO_WM_TEMPLATE_INDEX" val="20184619"/>
  <p:tag name="KSO_WM_UNIT_TYPE" val="d"/>
  <p:tag name="KSO_WM_UNIT_INDEX" val="1"/>
  <p:tag name="KSO_WM_UNIT_LAYERLEVEL" val="1"/>
  <p:tag name="KSO_WM_UNIT_VALUE" val="1130*3384"/>
  <p:tag name="KSO_WM_UNIT_HIGHLIGHT" val="0"/>
  <p:tag name="KSO_WM_UNIT_COMPATIBLE" val="0"/>
  <p:tag name="KSO_WM_BEAUTIFY_FLAG" val="#wm#"/>
  <p:tag name="KSO_WM_TAG_VERSION" val="1.0"/>
  <p:tag name="KSO_WM_DIAGRAM_GROUP_CODE" val="l1-2"/>
  <p:tag name="KSO_WM_UNIT_ID" val="custom20184619_8*d*1"/>
  <p:tag name="KSO_WM_UNIT_DIAGRAM_ISNUMVISUAL" val="0"/>
  <p:tag name="KSO_WM_UNIT_DIAGRAM_ISREFERUNIT" val="0"/>
  <p:tag name="KSO_WM_UNIT_USESOURCEFORMAT_APPLY" val="1"/>
</p:tagLst>
</file>

<file path=ppt/tags/tag319.xml><?xml version="1.0" encoding="utf-8"?>
<p:tagLst xmlns:p="http://schemas.openxmlformats.org/presentationml/2006/main">
  <p:tag name="KSO_WM_TEMPLATE_CATEGORY" val="custom"/>
  <p:tag name="KSO_WM_TEMPLATE_INDEX" val="20184619"/>
  <p:tag name="KSO_WM_UNIT_TYPE" val="a"/>
  <p:tag name="KSO_WM_UNIT_INDEX" val="1"/>
  <p:tag name="KSO_WM_UNIT_LAYERLEVEL" val="1"/>
  <p:tag name="KSO_WM_UNIT_VALUE" val="11"/>
  <p:tag name="KSO_WM_UNIT_ISCONTENTSTITLE" val="0"/>
  <p:tag name="KSO_WM_UNIT_HIGHLIGHT" val="0"/>
  <p:tag name="KSO_WM_UNIT_COMPATIBLE" val="0"/>
  <p:tag name="KSO_WM_BEAUTIFY_FLAG" val="#wm#"/>
  <p:tag name="KSO_WM_TAG_VERSION" val="1.0"/>
  <p:tag name="KSO_WM_DIAGRAM_GROUP_CODE" val="l1-2"/>
  <p:tag name="KSO_WM_UNIT_ID" val="custom20184619_8*a*1"/>
  <p:tag name="KSO_WM_UNIT_PRESET_TEXT" val="About Us"/>
  <p:tag name="KSO_WM_UNIT_ISNUMDGMTITLE" val="0"/>
  <p:tag name="KSO_WM_UNIT_NOCLEAR" val="0"/>
  <p:tag name="KSO_WM_UNIT_DIAGRAM_ISNUMVISUAL" val="0"/>
  <p:tag name="KSO_WM_UNIT_DIAGRAM_ISREFERUNIT" val="0"/>
  <p:tag name="KSO_WM_UNIT_TEXT_FILL_FORE_SCHEMECOLOR_INDEX" val="15"/>
  <p:tag name="KSO_WM_UNIT_TEXT_FILL_TYPE" val="1"/>
  <p:tag name="KSO_WM_UNIT_USESOURCEFORMAT_APPLY" val="1"/>
</p:tagLst>
</file>

<file path=ppt/tags/tag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TAG_VERSION" val="1.0"/>
  <p:tag name="KSO_WM_SLIDE_ITEM_CNT" val="3"/>
  <p:tag name="KSO_WM_SLIDE_LAYOUT" val="a_b_d_l"/>
  <p:tag name="KSO_WM_SLIDE_LAYOUT_CNT" val="1_1_1_1"/>
  <p:tag name="KSO_WM_SLIDE_TYPE" val="text"/>
  <p:tag name="KSO_WM_BEAUTIFY_FLAG" val="#wm#"/>
  <p:tag name="KSO_WM_SLIDE_POSITION" val="122.386*438.607"/>
  <p:tag name="KSO_WM_SLIDE_SIZE" val="718.614*83.0533"/>
  <p:tag name="KSO_WM_COMBINE_RELATE_SLIDE_ID" val="background20181923_3"/>
  <p:tag name="KSO_WM_TEMPLATE_CATEGORY" val="custom"/>
  <p:tag name="KSO_WM_TEMPLATE_INDEX" val="20184619"/>
  <p:tag name="KSO_WM_SLIDE_ID" val="custom20184619_8"/>
  <p:tag name="KSO_WM_SLIDE_INDEX" val="8"/>
  <p:tag name="KSO_WM_DIAGRAM_GROUP_CODE" val="l1-2"/>
  <p:tag name="KSO_WM_TEMPLATE_SUBCATEGORY" val="0"/>
  <p:tag name="KSO_WM_TEMPLATE_MASTER_TYPE" val="1"/>
  <p:tag name="KSO_WM_TEMPLATE_COLOR_TYPE" val="0"/>
  <p:tag name="KSO_WM_SLIDE_DIAGTYPE" val="l"/>
</p:tagLst>
</file>

<file path=ppt/tags/tag323.xml><?xml version="1.0" encoding="utf-8"?>
<p:tagLst xmlns:p="http://schemas.openxmlformats.org/presentationml/2006/main">
  <p:tag name="KSO_WM_TEMPLATE_CATEGORY" val="custom"/>
  <p:tag name="KSO_WM_TEMPLATE_INDEX" val="20184619"/>
  <p:tag name="KSO_WM_UNIT_TYPE" val="l_h_i"/>
  <p:tag name="KSO_WM_UNIT_INDEX" val="1_1_1"/>
  <p:tag name="KSO_WM_UNIT_LAYERLEVEL" val="1_1_1"/>
  <p:tag name="KSO_WM_BEAUTIFY_FLAG" val="#wm#"/>
  <p:tag name="KSO_WM_TAG_VERSION" val="1.0"/>
  <p:tag name="KSO_WM_DIAGRAM_GROUP_CODE" val="l1-3"/>
  <p:tag name="KSO_WM_UNIT_ID" val="custom20184619_10*l_h_i*1_1_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324.xml><?xml version="1.0" encoding="utf-8"?>
<p:tagLst xmlns:p="http://schemas.openxmlformats.org/presentationml/2006/main">
  <p:tag name="KSO_WM_TEMPLATE_CATEGORY" val="custom"/>
  <p:tag name="KSO_WM_TEMPLATE_INDEX" val="20184619"/>
  <p:tag name="KSO_WM_UNIT_TYPE" val="l_h_a"/>
  <p:tag name="KSO_WM_UNIT_INDEX" val="1_1_1"/>
  <p:tag name="KSO_WM_UNIT_LAYERLEVEL" val="1_1_1"/>
  <p:tag name="KSO_WM_UNIT_VALUE" val="14"/>
  <p:tag name="KSO_WM_UNIT_HIGHLIGHT" val="0"/>
  <p:tag name="KSO_WM_UNIT_COMPATIBLE" val="0"/>
  <p:tag name="KSO_WM_BEAUTIFY_FLAG" val="#wm#"/>
  <p:tag name="KSO_WM_TAG_VERSION" val="1.0"/>
  <p:tag name="KSO_WM_DIAGRAM_GROUP_CODE" val="l1-3"/>
  <p:tag name="KSO_WM_UNIT_ID" val="custom20184619_10*l_h_a*1_1_1"/>
  <p:tag name="KSO_WM_UNIT_PRESET_TEXT" val="Best Quality in the market"/>
  <p:tag name="KSO_WM_UNIT_ISCONTENTSTITLE" val="0"/>
  <p:tag name="KSO_WM_UNIT_ISNUMDGMTITLE" val="0"/>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TEMPLATE_CATEGORY" val="custom"/>
  <p:tag name="KSO_WM_TEMPLATE_INDEX" val="20184619"/>
  <p:tag name="KSO_WM_UNIT_TYPE" val="l_h_f"/>
  <p:tag name="KSO_WM_UNIT_INDEX" val="1_2_1"/>
  <p:tag name="KSO_WM_UNIT_LAYERLEVEL" val="1_1_1"/>
  <p:tag name="KSO_WM_UNIT_VALUE" val="28"/>
  <p:tag name="KSO_WM_UNIT_HIGHLIGHT" val="0"/>
  <p:tag name="KSO_WM_UNIT_COMPATIBLE" val="0"/>
  <p:tag name="KSO_WM_BEAUTIFY_FLAG" val="#wm#"/>
  <p:tag name="KSO_WM_TAG_VERSION" val="1.0"/>
  <p:tag name="KSO_WM_DIAGRAM_GROUP_CODE" val="l1-3"/>
  <p:tag name="KSO_WM_UNIT_ID" val="custom20184619_10*l_h_f*1_2_1"/>
  <p:tag name="KSO_WM_UNIT_PRESET_TEXT" val="Entrepreneur  It is defined as an individual who organizes or"/>
  <p:tag name="KSO_WM_UNIT_SUBTYPE" val="a"/>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TEMPLATE_CATEGORY" val="custom"/>
  <p:tag name="KSO_WM_TEMPLATE_INDEX" val="20184619"/>
  <p:tag name="KSO_WM_UNIT_TYPE" val="l_h_i"/>
  <p:tag name="KSO_WM_UNIT_INDEX" val="1_1_2"/>
  <p:tag name="KSO_WM_UNIT_LAYERLEVEL" val="1_1_1"/>
  <p:tag name="KSO_WM_BEAUTIFY_FLAG" val="#wm#"/>
  <p:tag name="KSO_WM_TAG_VERSION" val="1.0"/>
  <p:tag name="KSO_WM_DIAGRAM_GROUP_CODE" val="l1-3"/>
  <p:tag name="KSO_WM_UNIT_ID" val="custom20184619_10*l_h_i*1_1_2"/>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TEMPLATE_CATEGORY" val="custom"/>
  <p:tag name="KSO_WM_TEMPLATE_INDEX" val="20184619"/>
  <p:tag name="KSO_WM_UNIT_TYPE" val="l_h_i"/>
  <p:tag name="KSO_WM_UNIT_INDEX" val="1_2_2"/>
  <p:tag name="KSO_WM_UNIT_LAYERLEVEL" val="1_1_1"/>
  <p:tag name="KSO_WM_BEAUTIFY_FLAG" val="#wm#"/>
  <p:tag name="KSO_WM_TAG_VERSION" val="1.0"/>
  <p:tag name="KSO_WM_DIAGRAM_GROUP_CODE" val="l1-3"/>
  <p:tag name="KSO_WM_UNIT_ID" val="custom20184619_10*l_h_i*1_2_2"/>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TEMPLATE_CATEGORY" val="custom"/>
  <p:tag name="KSO_WM_TEMPLATE_INDEX" val="20184619"/>
  <p:tag name="KSO_WM_UNIT_TYPE" val="d"/>
  <p:tag name="KSO_WM_UNIT_INDEX" val="1"/>
  <p:tag name="KSO_WM_UNIT_LAYERLEVEL" val="1"/>
  <p:tag name="KSO_WM_UNIT_VALUE" val="1912*1759"/>
  <p:tag name="KSO_WM_UNIT_HIGHLIGHT" val="0"/>
  <p:tag name="KSO_WM_UNIT_COMPATIBLE" val="0"/>
  <p:tag name="KSO_WM_BEAUTIFY_FLAG" val="#wm#"/>
  <p:tag name="KSO_WM_TAG_VERSION" val="1.0"/>
  <p:tag name="KSO_WM_DIAGRAM_GROUP_CODE" val="l1-3"/>
  <p:tag name="KSO_WM_UNIT_ID" val="custom20184619_10*d*1"/>
  <p:tag name="KSO_WM_UNIT_DIAGRAM_ISNUMVISUAL" val="0"/>
  <p:tag name="KSO_WM_UNIT_DIAGRAM_ISREFERUNIT" val="0"/>
  <p:tag name="KSO_WM_UNIT_USESOURCEFORMAT_APPLY" val="1"/>
</p:tagLst>
</file>

<file path=ppt/tags/tag329.xml><?xml version="1.0" encoding="utf-8"?>
<p:tagLst xmlns:p="http://schemas.openxmlformats.org/presentationml/2006/main">
  <p:tag name="KSO_WM_TAG_VERSION" val="1.0"/>
  <p:tag name="KSO_WM_SLIDE_ITEM_CNT" val="3"/>
  <p:tag name="KSO_WM_SLIDE_LAYOUT" val="a_b_d_l"/>
  <p:tag name="KSO_WM_SLIDE_LAYOUT_CNT" val="1_1_1_1"/>
  <p:tag name="KSO_WM_SLIDE_TYPE" val="text"/>
  <p:tag name="KSO_WM_BEAUTIFY_FLAG" val="#wm#"/>
  <p:tag name="KSO_WM_SLIDE_POSITION" val="553.485*163.778"/>
  <p:tag name="KSO_WM_SLIDE_SIZE" val="329.715*299.179"/>
  <p:tag name="KSO_WM_COMBINE_RELATE_SLIDE_ID" val="background20181923_5"/>
  <p:tag name="KSO_WM_TEMPLATE_CATEGORY" val="custom"/>
  <p:tag name="KSO_WM_TEMPLATE_INDEX" val="20184619"/>
  <p:tag name="KSO_WM_SLIDE_ID" val="custom20184619_10"/>
  <p:tag name="KSO_WM_SLIDE_INDEX" val="10"/>
  <p:tag name="KSO_WM_DIAGRAM_GROUP_CODE" val="l1-3"/>
  <p:tag name="KSO_WM_TEMPLATE_SUBCATEGORY" val="0"/>
  <p:tag name="KSO_WM_TEMPLATE_MASTER_TYPE" val="1"/>
  <p:tag name="KSO_WM_TEMPLATE_COLOR_TYPE" val="0"/>
  <p:tag name="KSO_WM_SLIDE_DIAGTYPE" val="l"/>
</p:tagLst>
</file>

<file path=ppt/tags/tag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0.xml><?xml version="1.0" encoding="utf-8"?>
<p:tagLst xmlns:p="http://schemas.openxmlformats.org/presentationml/2006/main">
  <p:tag name="KSO_WM_TEMPLATE_CATEGORY" val="custom"/>
  <p:tag name="KSO_WM_TEMPLATE_INDEX" val="20184619"/>
  <p:tag name="KSO_WM_UNIT_TYPE" val="e"/>
  <p:tag name="KSO_WM_UNIT_INDEX" val="1"/>
  <p:tag name="KSO_WM_UNIT_LAYERLEVEL" val="1"/>
  <p:tag name="KSO_WM_UNIT_VALUE" val="6"/>
  <p:tag name="KSO_WM_UNIT_HIGHLIGHT" val="0"/>
  <p:tag name="KSO_WM_UNIT_COMPATIBLE" val="1"/>
  <p:tag name="KSO_WM_BEAUTIFY_FLAG" val=""/>
  <p:tag name="KSO_WM_TAG_VERSION" val="1.0"/>
  <p:tag name="KSO_WM_UNIT_ID" val="custom20184619_7*e*1"/>
  <p:tag name="KSO_WM_UNIT_PRESET_TEXT" val="PART ONE"/>
  <p:tag name="KSO_WM_UNIT_NOCLEAR" val="0"/>
  <p:tag name="KSO_WM_UNIT_DIAGRAM_ISNUMVISUAL" val="0"/>
  <p:tag name="KSO_WM_UNIT_DIAGRAM_ISREFERUNIT" val="0"/>
</p:tagLst>
</file>

<file path=ppt/tags/tag331.xml><?xml version="1.0" encoding="utf-8"?>
<p:tagLst xmlns:p="http://schemas.openxmlformats.org/presentationml/2006/main">
  <p:tag name="KSO_WM_BEAUTIFY_FLAG" val="#wm#"/>
  <p:tag name="KSO_WM_TEMPLATE_CATEGORY" val="custom"/>
  <p:tag name="KSO_WM_TEMPLATE_INDEX" val="20184619"/>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TAG_VERSION" val="1.0"/>
  <p:tag name="KSO_WM_SLIDE_ITEM_CNT" val="6"/>
  <p:tag name="KSO_WM_SLIDE_LAYOUT" val="a_b_d_h_l"/>
  <p:tag name="KSO_WM_SLIDE_LAYOUT_CNT" val="1_1_1_1_1"/>
  <p:tag name="KSO_WM_SLIDE_TYPE" val="text"/>
  <p:tag name="KSO_WM_BEAUTIFY_FLAG" val="#wm#"/>
  <p:tag name="KSO_WM_SLIDE_POSITION" val="70.8815*169.557"/>
  <p:tag name="KSO_WM_SLIDE_SIZE" val="417.698*284.677"/>
  <p:tag name="KSO_WM_COMBINE_RELATE_SLIDE_ID" val="background20181923_9"/>
  <p:tag name="KSO_WM_TEMPLATE_CATEGORY" val="custom"/>
  <p:tag name="KSO_WM_TEMPLATE_INDEX" val="20184619"/>
  <p:tag name="KSO_WM_SLIDE_ID" val="custom20184619_14"/>
  <p:tag name="KSO_WM_SLIDE_INDEX" val="14"/>
  <p:tag name="KSO_WM_DIAGRAM_GROUP_CODE" val="l1-6"/>
  <p:tag name="KSO_WM_TEMPLATE_SUBCATEGORY" val="0"/>
  <p:tag name="KSO_WM_TEMPLATE_MASTER_TYPE" val="1"/>
  <p:tag name="KSO_WM_TEMPLATE_COLOR_TYPE" val="0"/>
  <p:tag name="KSO_WM_SLIDE_DIAGTYPE" val="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TAG_VERSION" val="1.0"/>
  <p:tag name="KSO_WM_SLIDE_ITEM_CNT" val="6"/>
  <p:tag name="KSO_WM_SLIDE_LAYOUT" val="a_b_d_h_l"/>
  <p:tag name="KSO_WM_SLIDE_LAYOUT_CNT" val="1_1_1_1_1"/>
  <p:tag name="KSO_WM_SLIDE_TYPE" val="text"/>
  <p:tag name="KSO_WM_BEAUTIFY_FLAG" val="#wm#"/>
  <p:tag name="KSO_WM_SLIDE_POSITION" val="70.8815*169.557"/>
  <p:tag name="KSO_WM_SLIDE_SIZE" val="417.698*284.677"/>
  <p:tag name="KSO_WM_COMBINE_RELATE_SLIDE_ID" val="background20181923_9"/>
  <p:tag name="KSO_WM_TEMPLATE_CATEGORY" val="custom"/>
  <p:tag name="KSO_WM_TEMPLATE_INDEX" val="20184619"/>
  <p:tag name="KSO_WM_SLIDE_ID" val="custom20184619_14"/>
  <p:tag name="KSO_WM_SLIDE_INDEX" val="14"/>
  <p:tag name="KSO_WM_DIAGRAM_GROUP_CODE" val="l1-6"/>
  <p:tag name="KSO_WM_TEMPLATE_SUBCATEGORY" val="0"/>
  <p:tag name="KSO_WM_TEMPLATE_MASTER_TYPE" val="1"/>
  <p:tag name="KSO_WM_TEMPLATE_COLOR_TYPE" val="0"/>
  <p:tag name="KSO_WM_SLIDE_DIAGTYPE" val="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TAG_VERSION" val="1.0"/>
  <p:tag name="KSO_WM_SLIDE_ITEM_CNT" val="6"/>
  <p:tag name="KSO_WM_SLIDE_LAYOUT" val="a_b_d_h_l"/>
  <p:tag name="KSO_WM_SLIDE_LAYOUT_CNT" val="1_1_1_1_1"/>
  <p:tag name="KSO_WM_SLIDE_TYPE" val="text"/>
  <p:tag name="KSO_WM_BEAUTIFY_FLAG" val="#wm#"/>
  <p:tag name="KSO_WM_SLIDE_POSITION" val="70.8815*169.557"/>
  <p:tag name="KSO_WM_SLIDE_SIZE" val="417.698*284.677"/>
  <p:tag name="KSO_WM_COMBINE_RELATE_SLIDE_ID" val="background20181923_9"/>
  <p:tag name="KSO_WM_TEMPLATE_CATEGORY" val="custom"/>
  <p:tag name="KSO_WM_TEMPLATE_INDEX" val="20184619"/>
  <p:tag name="KSO_WM_SLIDE_ID" val="custom20184619_14"/>
  <p:tag name="KSO_WM_SLIDE_INDEX" val="14"/>
  <p:tag name="KSO_WM_DIAGRAM_GROUP_CODE" val="l1-6"/>
  <p:tag name="KSO_WM_TEMPLATE_SUBCATEGORY" val="0"/>
  <p:tag name="KSO_WM_TEMPLATE_MASTER_TYPE" val="1"/>
  <p:tag name="KSO_WM_TEMPLATE_COLOR_TYPE" val="0"/>
  <p:tag name="KSO_WM_SLIDE_DIAGTYPE" val="l"/>
</p:tagLst>
</file>

<file path=ppt/tags/tag338.xml><?xml version="1.0" encoding="utf-8"?>
<p:tagLst xmlns:p="http://schemas.openxmlformats.org/presentationml/2006/main">
  <p:tag name="KSO_WM_TAG_VERSION" val="1.0"/>
  <p:tag name="KSO_WM_BEAUTIFY_FLAG" val="#wm#"/>
  <p:tag name="KSO_WM_UNIT_TYPE" val="i"/>
  <p:tag name="KSO_WM_UNIT_ID" val="custom20184619_15*i*1"/>
  <p:tag name="KSO_WM_TEMPLATE_CATEGORY" val="custom"/>
  <p:tag name="KSO_WM_TEMPLATE_INDEX" val="20184619"/>
  <p:tag name="KSO_WM_UNIT_INDEX" val="1"/>
  <p:tag name="KSO_WM_UNIT_HIGHLIGHT" val="0"/>
  <p:tag name="KSO_WM_UNIT_COMPATIBLE" val="0"/>
  <p:tag name="KSO_WM_UNIT_DIAGRAM_ISNUMVISUAL" val="0"/>
  <p:tag name="KSO_WM_UNIT_DIAGRAM_ISREFERUNIT" val="0"/>
  <p:tag name="KSO_WM_UNIT_LAYERLEVEL" val="1"/>
</p:tagLst>
</file>

<file path=ppt/tags/tag339.xml><?xml version="1.0" encoding="utf-8"?>
<p:tagLst xmlns:p="http://schemas.openxmlformats.org/presentationml/2006/main">
  <p:tag name="KSO_WM_TAG_VERSION" val="1.0"/>
  <p:tag name="KSO_WM_BEAUTIFY_FLAG" val="#wm#"/>
  <p:tag name="KSO_WM_UNIT_TYPE" val="i"/>
  <p:tag name="KSO_WM_UNIT_ID" val="custom20184619_15*i*2"/>
  <p:tag name="KSO_WM_TEMPLATE_CATEGORY" val="custom"/>
  <p:tag name="KSO_WM_TEMPLATE_INDEX" val="20184619"/>
  <p:tag name="KSO_WM_UNIT_INDEX" val="2"/>
  <p:tag name="KSO_WM_UNIT_HIGHLIGHT" val="0"/>
  <p:tag name="KSO_WM_UNIT_COMPATIBLE" val="0"/>
  <p:tag name="KSO_WM_UNIT_DIAGRAM_ISNUMVISUAL" val="0"/>
  <p:tag name="KSO_WM_UNIT_DIAGRAM_ISREFERUNIT" val="0"/>
  <p:tag name="KSO_WM_UNIT_LAYERLEVEL" val="1"/>
</p:tagLst>
</file>

<file path=ppt/tags/tag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0.xml><?xml version="1.0" encoding="utf-8"?>
<p:tagLst xmlns:p="http://schemas.openxmlformats.org/presentationml/2006/main">
  <p:tag name="KSO_WM_TAG_VERSION" val="1.0"/>
  <p:tag name="KSO_WM_SLIDE_ITEM_CNT" val="0"/>
  <p:tag name="KSO_WM_SLIDE_LAYOUT" val="a_b_h"/>
  <p:tag name="KSO_WM_SLIDE_LAYOUT_CNT" val="1_1_2"/>
  <p:tag name="KSO_WM_SLIDE_TYPE" val="text"/>
  <p:tag name="KSO_WM_BEAUTIFY_FLAG" val="#wm#"/>
  <p:tag name="KSO_WM_SLIDE_POSITION" val="110.998*177.999"/>
  <p:tag name="KSO_WM_SLIDE_SIZE" val="749.336*294.097"/>
  <p:tag name="KSO_WM_COMBINE_RELATE_SLIDE_ID" val="background20181923_10"/>
  <p:tag name="KSO_WM_TEMPLATE_CATEGORY" val="custom"/>
  <p:tag name="KSO_WM_TEMPLATE_INDEX" val="20184619"/>
  <p:tag name="KSO_WM_SLIDE_ID" val="custom20184619_15"/>
  <p:tag name="KSO_WM_SLIDE_INDEX" val="15"/>
  <p:tag name="KSO_WM_TEMPLATE_SUBCATEGORY" val="0"/>
  <p:tag name="KSO_WM_TEMPLATE_MASTER_TYPE" val="1"/>
  <p:tag name="KSO_WM_TEMPLATE_COLOR_TYPE" val="0"/>
</p:tagLst>
</file>

<file path=ppt/tags/tag341.xml><?xml version="1.0" encoding="utf-8"?>
<p:tagLst xmlns:p="http://schemas.openxmlformats.org/presentationml/2006/main">
  <p:tag name="KSO_WM_TAG_VERSION" val="1.0"/>
  <p:tag name="KSO_WM_BEAUTIFY_FLAG" val="#wm#"/>
  <p:tag name="KSO_WM_UNIT_TYPE" val="i"/>
  <p:tag name="KSO_WM_UNIT_ID" val="custom20184619_15*i*1"/>
  <p:tag name="KSO_WM_TEMPLATE_CATEGORY" val="custom"/>
  <p:tag name="KSO_WM_TEMPLATE_INDEX" val="20184619"/>
  <p:tag name="KSO_WM_UNIT_INDEX" val="1"/>
  <p:tag name="KSO_WM_UNIT_HIGHLIGHT" val="0"/>
  <p:tag name="KSO_WM_UNIT_COMPATIBLE" val="0"/>
  <p:tag name="KSO_WM_UNIT_DIAGRAM_ISNUMVISUAL" val="0"/>
  <p:tag name="KSO_WM_UNIT_DIAGRAM_ISREFERUNIT" val="0"/>
  <p:tag name="KSO_WM_UNIT_LAYERLEVEL" val="1"/>
</p:tagLst>
</file>

<file path=ppt/tags/tag342.xml><?xml version="1.0" encoding="utf-8"?>
<p:tagLst xmlns:p="http://schemas.openxmlformats.org/presentationml/2006/main">
  <p:tag name="KSO_WM_TAG_VERSION" val="1.0"/>
  <p:tag name="KSO_WM_BEAUTIFY_FLAG" val="#wm#"/>
  <p:tag name="KSO_WM_UNIT_TYPE" val="i"/>
  <p:tag name="KSO_WM_UNIT_ID" val="custom20184619_15*i*2"/>
  <p:tag name="KSO_WM_TEMPLATE_CATEGORY" val="custom"/>
  <p:tag name="KSO_WM_TEMPLATE_INDEX" val="20184619"/>
  <p:tag name="KSO_WM_UNIT_INDEX" val="2"/>
  <p:tag name="KSO_WM_UNIT_HIGHLIGHT" val="0"/>
  <p:tag name="KSO_WM_UNIT_COMPATIBLE" val="0"/>
  <p:tag name="KSO_WM_UNIT_DIAGRAM_ISNUMVISUAL" val="0"/>
  <p:tag name="KSO_WM_UNIT_DIAGRAM_ISREFERUNIT" val="0"/>
  <p:tag name="KSO_WM_UNIT_LAYERLEVEL" val="1"/>
</p:tagLst>
</file>

<file path=ppt/tags/tag343.xml><?xml version="1.0" encoding="utf-8"?>
<p:tagLst xmlns:p="http://schemas.openxmlformats.org/presentationml/2006/main">
  <p:tag name="KSO_WM_TAG_VERSION" val="1.0"/>
  <p:tag name="KSO_WM_SLIDE_ITEM_CNT" val="0"/>
  <p:tag name="KSO_WM_SLIDE_LAYOUT" val="a_b_h"/>
  <p:tag name="KSO_WM_SLIDE_LAYOUT_CNT" val="1_1_2"/>
  <p:tag name="KSO_WM_SLIDE_TYPE" val="text"/>
  <p:tag name="KSO_WM_BEAUTIFY_FLAG" val="#wm#"/>
  <p:tag name="KSO_WM_SLIDE_POSITION" val="110.998*177.999"/>
  <p:tag name="KSO_WM_SLIDE_SIZE" val="749.336*294.097"/>
  <p:tag name="KSO_WM_COMBINE_RELATE_SLIDE_ID" val="background20181923_10"/>
  <p:tag name="KSO_WM_TEMPLATE_CATEGORY" val="custom"/>
  <p:tag name="KSO_WM_TEMPLATE_INDEX" val="20184619"/>
  <p:tag name="KSO_WM_SLIDE_ID" val="custom20184619_15"/>
  <p:tag name="KSO_WM_SLIDE_INDEX" val="15"/>
  <p:tag name="KSO_WM_TEMPLATE_SUBCATEGORY" val="0"/>
  <p:tag name="KSO_WM_TEMPLATE_MASTER_TYPE" val="1"/>
  <p:tag name="KSO_WM_TEMPLATE_COLOR_TYPE" val="0"/>
</p:tagLst>
</file>

<file path=ppt/tags/tag344.xml><?xml version="1.0" encoding="utf-8"?>
<p:tagLst xmlns:p="http://schemas.openxmlformats.org/presentationml/2006/main">
  <p:tag name="KSO_WM_TAG_VERSION" val="1.0"/>
  <p:tag name="KSO_WM_BEAUTIFY_FLAG" val="#wm#"/>
  <p:tag name="KSO_WM_UNIT_TYPE" val="i"/>
  <p:tag name="KSO_WM_UNIT_ID" val="custom20184619_15*i*1"/>
  <p:tag name="KSO_WM_TEMPLATE_CATEGORY" val="custom"/>
  <p:tag name="KSO_WM_TEMPLATE_INDEX" val="20184619"/>
  <p:tag name="KSO_WM_UNIT_INDEX" val="1"/>
  <p:tag name="KSO_WM_UNIT_HIGHLIGHT" val="0"/>
  <p:tag name="KSO_WM_UNIT_COMPATIBLE" val="0"/>
  <p:tag name="KSO_WM_UNIT_DIAGRAM_ISNUMVISUAL" val="0"/>
  <p:tag name="KSO_WM_UNIT_DIAGRAM_ISREFERUNIT" val="0"/>
  <p:tag name="KSO_WM_UNIT_LAYERLEVEL" val="1"/>
</p:tagLst>
</file>

<file path=ppt/tags/tag345.xml><?xml version="1.0" encoding="utf-8"?>
<p:tagLst xmlns:p="http://schemas.openxmlformats.org/presentationml/2006/main">
  <p:tag name="KSO_WM_TAG_VERSION" val="1.0"/>
  <p:tag name="KSO_WM_BEAUTIFY_FLAG" val="#wm#"/>
  <p:tag name="KSO_WM_UNIT_TYPE" val="i"/>
  <p:tag name="KSO_WM_UNIT_ID" val="custom20184619_15*i*2"/>
  <p:tag name="KSO_WM_TEMPLATE_CATEGORY" val="custom"/>
  <p:tag name="KSO_WM_TEMPLATE_INDEX" val="20184619"/>
  <p:tag name="KSO_WM_UNIT_INDEX" val="2"/>
  <p:tag name="KSO_WM_UNIT_HIGHLIGHT" val="0"/>
  <p:tag name="KSO_WM_UNIT_COMPATIBLE" val="0"/>
  <p:tag name="KSO_WM_UNIT_DIAGRAM_ISNUMVISUAL" val="0"/>
  <p:tag name="KSO_WM_UNIT_DIAGRAM_ISREFERUNIT" val="0"/>
  <p:tag name="KSO_WM_UNIT_LAYERLEVEL" val="1"/>
</p:tagLst>
</file>

<file path=ppt/tags/tag346.xml><?xml version="1.0" encoding="utf-8"?>
<p:tagLst xmlns:p="http://schemas.openxmlformats.org/presentationml/2006/main">
  <p:tag name="KSO_WM_TAG_VERSION" val="1.0"/>
  <p:tag name="KSO_WM_SLIDE_ITEM_CNT" val="0"/>
  <p:tag name="KSO_WM_SLIDE_LAYOUT" val="a_b_h"/>
  <p:tag name="KSO_WM_SLIDE_LAYOUT_CNT" val="1_1_2"/>
  <p:tag name="KSO_WM_SLIDE_TYPE" val="text"/>
  <p:tag name="KSO_WM_BEAUTIFY_FLAG" val="#wm#"/>
  <p:tag name="KSO_WM_SLIDE_POSITION" val="110.998*177.999"/>
  <p:tag name="KSO_WM_SLIDE_SIZE" val="749.336*294.097"/>
  <p:tag name="KSO_WM_COMBINE_RELATE_SLIDE_ID" val="background20181923_10"/>
  <p:tag name="KSO_WM_TEMPLATE_CATEGORY" val="custom"/>
  <p:tag name="KSO_WM_TEMPLATE_INDEX" val="20184619"/>
  <p:tag name="KSO_WM_SLIDE_ID" val="custom20184619_15"/>
  <p:tag name="KSO_WM_SLIDE_INDEX" val="15"/>
  <p:tag name="KSO_WM_TEMPLATE_SUBCATEGORY" val="0"/>
  <p:tag name="KSO_WM_TEMPLATE_MASTER_TYPE" val="1"/>
  <p:tag name="KSO_WM_TEMPLATE_COLOR_TYPE" val="0"/>
</p:tagLst>
</file>

<file path=ppt/tags/tag347.xml><?xml version="1.0" encoding="utf-8"?>
<p:tagLst xmlns:p="http://schemas.openxmlformats.org/presentationml/2006/main">
  <p:tag name="KSO_WM_TAG_VERSION" val="1.0"/>
  <p:tag name="KSO_WM_BEAUTIFY_FLAG" val="#wm#"/>
  <p:tag name="KSO_WM_UNIT_TYPE" val="i"/>
  <p:tag name="KSO_WM_UNIT_ID" val="custom20184619_16*i*1"/>
  <p:tag name="KSO_WM_TEMPLATE_CATEGORY" val="custom"/>
  <p:tag name="KSO_WM_TEMPLATE_INDEX" val="20184619"/>
  <p:tag name="KSO_WM_UNIT_INDEX" val="1"/>
  <p:tag name="KSO_WM_UNIT_HIGHLIGHT" val="0"/>
  <p:tag name="KSO_WM_UNIT_COMPATIBLE" val="0"/>
  <p:tag name="KSO_WM_UNIT_DIAGRAM_ISNUMVISUAL" val="0"/>
  <p:tag name="KSO_WM_UNIT_DIAGRAM_ISREFERUNIT" val="0"/>
  <p:tag name="KSO_WM_UNIT_LAYERLEVEL" val="1"/>
</p:tagLst>
</file>

<file path=ppt/tags/tag348.xml><?xml version="1.0" encoding="utf-8"?>
<p:tagLst xmlns:p="http://schemas.openxmlformats.org/presentationml/2006/main">
  <p:tag name="KSO_WM_TAG_VERSION" val="1.0"/>
  <p:tag name="KSO_WM_BEAUTIFY_FLAG" val="#wm#"/>
  <p:tag name="KSO_WM_UNIT_TYPE" val="i"/>
  <p:tag name="KSO_WM_UNIT_ID" val="custom20184619_16*i*35"/>
  <p:tag name="KSO_WM_TEMPLATE_CATEGORY" val="custom"/>
  <p:tag name="KSO_WM_TEMPLATE_INDEX" val="20184619"/>
  <p:tag name="KSO_WM_UNIT_INDEX" val="35"/>
  <p:tag name="KSO_WM_UNIT_HIGHLIGHT" val="0"/>
  <p:tag name="KSO_WM_UNIT_COMPATIBLE" val="0"/>
  <p:tag name="KSO_WM_UNIT_DIAGRAM_ISNUMVISUAL" val="0"/>
  <p:tag name="KSO_WM_UNIT_DIAGRAM_ISREFERUNIT" val="0"/>
  <p:tag name="KSO_WM_UNIT_LAYERLEVEL" val="1"/>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0.xml><?xml version="1.0" encoding="utf-8"?>
<p:tagLst xmlns:p="http://schemas.openxmlformats.org/presentationml/2006/main">
  <p:tag name="KSO_WM_TAG_VERSION" val="1.0"/>
  <p:tag name="KSO_WM_SLIDE_ITEM_CNT" val="0"/>
  <p:tag name="KSO_WM_SLIDE_LAYOUT" val="a_b_h"/>
  <p:tag name="KSO_WM_SLIDE_LAYOUT_CNT" val="1_1_2"/>
  <p:tag name="KSO_WM_SLIDE_TYPE" val="text"/>
  <p:tag name="KSO_WM_BEAUTIFY_FLAG" val="#wm#"/>
  <p:tag name="KSO_WM_SLIDE_POSITION" val="69.2169*216.037"/>
  <p:tag name="KSO_WM_SLIDE_SIZE" val="822.33*158.468"/>
  <p:tag name="KSO_WM_COMBINE_RELATE_SLIDE_ID" val="background20181923_11"/>
  <p:tag name="KSO_WM_TEMPLATE_CATEGORY" val="custom"/>
  <p:tag name="KSO_WM_TEMPLATE_INDEX" val="20184619"/>
  <p:tag name="KSO_WM_SLIDE_ID" val="custom20184619_16"/>
  <p:tag name="KSO_WM_SLIDE_INDEX" val="16"/>
  <p:tag name="KSO_WM_TEMPLATE_SUBCATEGORY" val="0"/>
  <p:tag name="KSO_WM_TEMPLATE_MASTER_TYPE" val="1"/>
  <p:tag name="KSO_WM_TEMPLATE_COLOR_TYPE" val="0"/>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TAG_VERSION" val="1.0"/>
  <p:tag name="KSO_WM_SLIDE_ITEM_CNT" val="0"/>
  <p:tag name="KSO_WM_SLIDE_LAYOUT" val="a_b_d_f"/>
  <p:tag name="KSO_WM_SLIDE_LAYOUT_CNT" val="1_1_1_1"/>
  <p:tag name="KSO_WM_SLIDE_TYPE" val="text"/>
  <p:tag name="KSO_WM_BEAUTIFY_FLAG" val="#wm#"/>
  <p:tag name="KSO_WM_SLIDE_POSITION" val="76*6"/>
  <p:tag name="KSO_WM_SLIDE_SIZE" val="788*467"/>
  <p:tag name="KSO_WM_COMBINE_RELATE_SLIDE_ID" val="background20181923_12"/>
  <p:tag name="KSO_WM_TEMPLATE_CATEGORY" val="custom"/>
  <p:tag name="KSO_WM_TEMPLATE_INDEX" val="20184619"/>
  <p:tag name="KSO_WM_SLIDE_ID" val="custom20184619_17"/>
  <p:tag name="KSO_WM_SLIDE_INDEX" val="17"/>
  <p:tag name="KSO_WM_TEMPLATE_SUBCATEGORY" val="0"/>
  <p:tag name="KSO_WM_TEMPLATE_MASTER_TYPE" val="1"/>
  <p:tag name="KSO_WM_TEMPLATE_COLOR_TYPE" val="0"/>
</p:tagLst>
</file>

<file path=ppt/tags/tag354.xml><?xml version="1.0" encoding="utf-8"?>
<p:tagLst xmlns:p="http://schemas.openxmlformats.org/presentationml/2006/main">
  <p:tag name="KSO_WM_BEAUTIFY_FLAG" val="#wm#"/>
  <p:tag name="KSO_WM_TEMPLATE_CATEGORY" val="custom"/>
  <p:tag name="KSO_WM_TEMPLATE_INDEX" val="20184619"/>
</p:tagLst>
</file>

<file path=ppt/tags/tag355.xml><?xml version="1.0" encoding="utf-8"?>
<p:tagLst xmlns:p="http://schemas.openxmlformats.org/presentationml/2006/main">
  <p:tag name="KSO_WM_BEAUTIFY_FLAG" val="#wm#"/>
  <p:tag name="KSO_WM_TEMPLATE_CATEGORY" val="custom"/>
  <p:tag name="KSO_WM_TEMPLATE_INDEX" val="20184619"/>
</p:tagLst>
</file>

<file path=ppt/tags/tag356.xml><?xml version="1.0" encoding="utf-8"?>
<p:tagLst xmlns:p="http://schemas.openxmlformats.org/presentationml/2006/main">
  <p:tag name="KSO_WM_BEAUTIFY_FLAG" val="#wm#"/>
  <p:tag name="KSO_WM_TEMPLATE_CATEGORY" val="custom"/>
  <p:tag name="KSO_WM_TEMPLATE_INDEX" val="20184619"/>
</p:tagLst>
</file>

<file path=ppt/tags/tag357.xml><?xml version="1.0" encoding="utf-8"?>
<p:tagLst xmlns:p="http://schemas.openxmlformats.org/presentationml/2006/main">
  <p:tag name="KSO_WM_BEAUTIFY_FLAG" val="#wm#"/>
  <p:tag name="KSO_WM_TEMPLATE_CATEGORY" val="custom"/>
  <p:tag name="KSO_WM_TEMPLATE_INDEX" val="20184619"/>
</p:tagLst>
</file>

<file path=ppt/tags/tag358.xml><?xml version="1.0" encoding="utf-8"?>
<p:tagLst xmlns:p="http://schemas.openxmlformats.org/presentationml/2006/main">
  <p:tag name="KSO_WM_BEAUTIFY_FLAG" val="#wm#"/>
  <p:tag name="KSO_WM_TEMPLATE_CATEGORY" val="custom"/>
  <p:tag name="KSO_WM_TEMPLATE_INDEX" val="20184619"/>
</p:tagLst>
</file>

<file path=ppt/tags/tag359.xml><?xml version="1.0" encoding="utf-8"?>
<p:tagLst xmlns:p="http://schemas.openxmlformats.org/presentationml/2006/main">
  <p:tag name="KSO_WM_BEAUTIFY_FLAG" val="#wm#"/>
  <p:tag name="KSO_WM_TEMPLATE_CATEGORY" val="custom"/>
  <p:tag name="KSO_WM_TEMPLATE_INDEX" val="20184619"/>
</p:tagLst>
</file>

<file path=ppt/tags/tag36.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baeded78376f4de3b3013bb5b1f696f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d22f80602a3462489c0d74d3ffcefa6"/>
</p:tagLst>
</file>

<file path=ppt/tags/tag360.xml><?xml version="1.0" encoding="utf-8"?>
<p:tagLst xmlns:p="http://schemas.openxmlformats.org/presentationml/2006/main">
  <p:tag name="MH" val="20170612003741"/>
  <p:tag name="MH_LIBRARY" val="GRAPHIC"/>
  <p:tag name="MH_ORDER" val="Rectangle 2"/>
  <p:tag name="KSO_WM_BEAUTIFY_FLAG" val=""/>
</p:tagLst>
</file>

<file path=ppt/tags/tag361.xml><?xml version="1.0" encoding="utf-8"?>
<p:tagLst xmlns:p="http://schemas.openxmlformats.org/presentationml/2006/main">
  <p:tag name="MH" val="20170612003741"/>
  <p:tag name="MH_LIBRARY" val="GRAPHIC"/>
  <p:tag name="MH_ORDER" val="Rectangle 4"/>
  <p:tag name="KSO_WM_BEAUTIFY_FLAG" val=""/>
</p:tagLst>
</file>

<file path=ppt/tags/tag362.xml><?xml version="1.0" encoding="utf-8"?>
<p:tagLst xmlns:p="http://schemas.openxmlformats.org/presentationml/2006/main">
  <p:tag name="KSO_WM_BEAUTIFY_FLAG" val="#wm#"/>
  <p:tag name="KSO_WM_TEMPLATE_CATEGORY" val="custom"/>
  <p:tag name="KSO_WM_TEMPLATE_INDEX" val="20184619"/>
</p:tagLst>
</file>

<file path=ppt/tags/tag363.xml><?xml version="1.0" encoding="utf-8"?>
<p:tagLst xmlns:p="http://schemas.openxmlformats.org/presentationml/2006/main">
  <p:tag name="commondata" val="eyJoZGlkIjoiNDIxZTlhZWY5YzcxZDcyMjNlNTA2YTA3MGU5NWIyMDYifQ=="/>
</p:tagLst>
</file>

<file path=ppt/tags/tag37.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3*i*1"/>
  <p:tag name="KSO_WM_BEAUTIFY_FLAG" val="#wm#"/>
  <p:tag name="KSO_WM_TAG_VERSION" val="1.0"/>
  <p:tag name="KSO_WM_CHIP_GROUPID" val="62e1e9f67ec3138b1bb7a4d2"/>
  <p:tag name="KSO_WM_CHIP_XID" val="62e1ea507ec3138b1bb7b2f8"/>
  <p:tag name="KSO_WM_UNIT_DEC_AREA_ID" val="c8f2cc53231c484c9bf726ea9d4449e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c912d2308be40e0bc0d731abc89b380"/>
</p:tagLst>
</file>

<file path=ppt/tags/tag38.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0d962780f54b45468a5c350abd878b50"/>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7e17d299038045e7b9060a47847754c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16*i*1"/>
  <p:tag name="KSO_WM_BEAUTIFY_FLAG" val="#wm#"/>
  <p:tag name="KSO_WM_TAG_VERSION" val="1.0"/>
  <p:tag name="KSO_WM_CHIP_GROUPID" val="62e1e9f67ec3138b1bb7a4d2"/>
  <p:tag name="KSO_WM_CHIP_XID" val="62e1ea507ec3138b1bb7b3aa"/>
  <p:tag name="KSO_WM_UNIT_DEC_AREA_ID" val="a7e6cfb4c4f548c8a66bebaf9f0ab40c"/>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5af37777a5d94a0fa2951aa82a5a9f86"/>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19*i*1"/>
  <p:tag name="KSO_WM_BEAUTIFY_FLAG" val="#wm#"/>
  <p:tag name="KSO_WM_TAG_VERSION" val="1.0"/>
  <p:tag name="KSO_WM_CHIP_GROUPID" val="62e1e9f67ec3138b1bb7a4d2"/>
  <p:tag name="KSO_WM_CHIP_XID" val="62e1ea507ec3138b1bb7af07"/>
  <p:tag name="KSO_WM_UNIT_DEC_AREA_ID" val="9fd9a2f4026541739bb29338450200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6edb017f8cb4a418c4bffd76c91fd2a"/>
</p:tagLst>
</file>

<file path=ppt/tags/tag48.xml><?xml version="1.0" encoding="utf-8"?>
<p:tagLst xmlns:p="http://schemas.openxmlformats.org/presentationml/2006/main">
  <p:tag name="KSO_WM_UNIT_SUBTYPE" val="r"/>
  <p:tag name="KSO_WM_TEMPLATE_CATEGORY" val="chip"/>
  <p:tag name="KSO_WM_TEMPLATE_INDEX" val="20224729"/>
  <p:tag name="KSO_WM_UNIT_TYPE" val="i"/>
  <p:tag name="KSO_WM_UNIT_INDEX" val="1"/>
  <p:tag name="KSO_WM_UNIT_ID" val="chip20224729_20*i*1"/>
  <p:tag name="KSO_WM_BEAUTIFY_FLAG" val="#wm#"/>
  <p:tag name="KSO_WM_TAG_VERSION" val="1.0"/>
  <p:tag name="KSO_WM_CHIP_GROUPID" val="62e1e9f67ec3138b1bb7a4d2"/>
  <p:tag name="KSO_WM_CHIP_XID" val="62e1ea507ec3138b1bb7af05"/>
  <p:tag name="KSO_WM_UNIT_DEC_AREA_ID" val="ed348bf53a954965b58dc2b2fda9c233"/>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0e35d5c6a8dd4649a0728500361c25a6"/>
</p:tagLst>
</file>

<file path=ppt/tags/tag49.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22*i*1"/>
  <p:tag name="KSO_WM_BEAUTIFY_FLAG" val="#wm#"/>
  <p:tag name="KSO_WM_TAG_VERSION" val="1.0"/>
  <p:tag name="KSO_WM_CHIP_GROUPID" val="62e1e9f67ec3138b1bb7a4d2"/>
  <p:tag name="KSO_WM_CHIP_XID" val="62e1ea507ec3138b1bb7af04"/>
  <p:tag name="KSO_WM_UNIT_DEC_AREA_ID" val="3ef0d03a24794614bbd18ace4d02d002"/>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8ef68a8127114fe5aecf4619d0433a82"/>
</p:tagLst>
</file>

<file path=ppt/tags/tag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21*i*1"/>
  <p:tag name="KSO_WM_BEAUTIFY_FLAG" val="#wm#"/>
  <p:tag name="KSO_WM_TAG_VERSION" val="1.0"/>
  <p:tag name="KSO_WM_CHIP_GROUPID" val="62e1e9f67ec3138b1bb7a4d2"/>
  <p:tag name="KSO_WM_CHIP_XID" val="62e1ea507ec3138b1bb7af03"/>
  <p:tag name="KSO_WM_UNIT_DEC_AREA_ID" val="b4306f9114154effb27d974754f3aff5"/>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08d7f3ff5c50408b8da5d8b1d76d9559"/>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baeded78376f4de3b3013bb5b1f696f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d22f80602a3462489c0d74d3ffcefa6"/>
</p:tagLst>
</file>

<file path=ppt/tags/tag59.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3*i*1"/>
  <p:tag name="KSO_WM_BEAUTIFY_FLAG" val="#wm#"/>
  <p:tag name="KSO_WM_TAG_VERSION" val="1.0"/>
  <p:tag name="KSO_WM_CHIP_GROUPID" val="62e1e9f67ec3138b1bb7a4d2"/>
  <p:tag name="KSO_WM_CHIP_XID" val="62e1ea507ec3138b1bb7b2f8"/>
  <p:tag name="KSO_WM_UNIT_DEC_AREA_ID" val="c8f2cc53231c484c9bf726ea9d4449e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c912d2308be40e0bc0d731abc89b380"/>
</p:tagLst>
</file>

<file path=ppt/tags/tag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0d962780f54b45468a5c350abd878b50"/>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7e17d299038045e7b9060a47847754c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baeded78376f4de3b3013bb5b1f696f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d22f80602a3462489c0d74d3ffcefa6"/>
</p:tagLst>
</file>

<file path=ppt/tags/tag68.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3*i*1"/>
  <p:tag name="KSO_WM_BEAUTIFY_FLAG" val="#wm#"/>
  <p:tag name="KSO_WM_TAG_VERSION" val="1.0"/>
  <p:tag name="KSO_WM_CHIP_GROUPID" val="62e1e9f67ec3138b1bb7a4d2"/>
  <p:tag name="KSO_WM_CHIP_XID" val="62e1ea507ec3138b1bb7b2f8"/>
  <p:tag name="KSO_WM_UNIT_DEC_AREA_ID" val="c8f2cc53231c484c9bf726ea9d4449e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c912d2308be40e0bc0d731abc89b380"/>
</p:tagLst>
</file>

<file path=ppt/tags/tag69.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0d962780f54b45468a5c350abd878b50"/>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7e17d299038045e7b9060a47847754c1"/>
</p:tagLst>
</file>

<file path=ppt/tags/tag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baeded78376f4de3b3013bb5b1f696f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d22f80602a3462489c0d74d3ffcefa6"/>
</p:tagLst>
</file>

<file path=ppt/tags/tag76.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3*i*1"/>
  <p:tag name="KSO_WM_BEAUTIFY_FLAG" val="#wm#"/>
  <p:tag name="KSO_WM_TAG_VERSION" val="1.0"/>
  <p:tag name="KSO_WM_CHIP_GROUPID" val="62e1e9f67ec3138b1bb7a4d2"/>
  <p:tag name="KSO_WM_CHIP_XID" val="62e1ea507ec3138b1bb7b2f8"/>
  <p:tag name="KSO_WM_UNIT_DEC_AREA_ID" val="c8f2cc53231c484c9bf726ea9d4449e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c912d2308be40e0bc0d731abc89b380"/>
</p:tagLst>
</file>

<file path=ppt/tags/tag77.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0d962780f54b45468a5c350abd878b50"/>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7e17d299038045e7b9060a47847754c1"/>
</p:tagLst>
</file>

<file path=ppt/tags/tag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DEFAULT_FONT" val="66;74;2"/>
  <p:tag name="KSO_WM_UNIT_BLOCK" val="0"/>
  <p:tag name="KSO_WM_UNIT_DEC_AREA_ID" val="111634bf129047c0bf0b9f29870fe2ff"/>
  <p:tag name="KSO_WM_UNIT_ISCONTENTSTITLE" val="0"/>
  <p:tag name="KSO_WM_UNIT_ISNUMDGMTITLE" val="0"/>
  <p:tag name="KSO_WM_UNIT_PRESET_TEXT" val="简约风工作计划"/>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custom20224729_1*a*1"/>
  <p:tag name="KSO_WM_TEMPLATE_CATEGORY" val="custom"/>
  <p:tag name="KSO_WM_TEMPLATE_INDEX" val="20224729"/>
  <p:tag name="KSO_WM_UNIT_LAYERLEVEL" val="1"/>
  <p:tag name="KSO_WM_TAG_VERSION" val="1.0"/>
  <p:tag name="KSO_WM_BEAUTIFY_FLAG" val="#wm#"/>
  <p:tag name="KSO_WM_CHIP_GROUPID" val="624cf35d8c72ca61f790a22e"/>
  <p:tag name="KSO_WM_CHIP_XID" val="624cf35d8c72ca61f790a22d"/>
  <p:tag name="KSO_WM_CHIP_FILLAREA_FILL_RULE" val="{&quot;fill_align&quot;:&quot;lb&quot;,&quot;fill_mode&quot;:&quot;adaptive&quot;,&quot;sacle_strategy&quot;:&quot;smart&quot;}"/>
  <p:tag name="KSO_WM_ASSEMBLE_CHIP_INDEX" val="b584477f0f9e40cdbb29989a9cf48979"/>
  <p:tag name="KSO_WM_UNIT_TEXT_FILL_FORE_SCHEMECOLOR_INDEX_BRIGHTNESS" val="0.15"/>
  <p:tag name="KSO_WM_UNIT_TEXT_FILL_FORE_SCHEMECOLOR_INDEX" val="13"/>
  <p:tag name="KSO_WM_UNIT_TEXT_FILL_TYPE" val="1"/>
  <p:tag name="KSO_WM_TEMPLATE_ASSEMBLE_XID" val="63106d40a35593066d0089eb"/>
  <p:tag name="KSO_WM_TEMPLATE_ASSEMBLE_GROUPID" val="62e1e9f67ec3138b1bb7a4d2"/>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10*i*1"/>
  <p:tag name="KSO_WM_BEAUTIFY_FLAG" val="#wm#"/>
  <p:tag name="KSO_WM_TAG_VERSION" val="1.0"/>
  <p:tag name="KSO_WM_CHIP_GROUPID" val="62e1e9f67ec3138b1bb7a4d2"/>
  <p:tag name="KSO_WM_CHIP_XID" val="62e1ea507ec3138b1bb7b1ad"/>
  <p:tag name="KSO_WM_UNIT_DEC_AREA_ID" val="4ba28133aebd48d3a063b7d65ea73b7f"/>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2f9d0e622a437b8921884ae4fef1bd"/>
</p:tagLst>
</file>

<file path=ppt/tags/tag83.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12*i*1"/>
  <p:tag name="KSO_WM_BEAUTIFY_FLAG" val="#wm#"/>
  <p:tag name="KSO_WM_TAG_VERSION" val="1.0"/>
  <p:tag name="KSO_WM_CHIP_GROUPID" val="62e1e9f67ec3138b1bb7a4d2"/>
  <p:tag name="KSO_WM_CHIP_XID" val="62e1ea507ec3138b1bb7b1aa"/>
  <p:tag name="KSO_WM_UNIT_DEC_AREA_ID" val="459ab52a084247ea81e455f320162451"/>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ab2ef0b3b78a41b0b5d8d1117f215aa9"/>
</p:tagLst>
</file>

<file path=ppt/tags/tag84.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11*i*1"/>
  <p:tag name="KSO_WM_BEAUTIFY_FLAG" val="#wm#"/>
  <p:tag name="KSO_WM_TAG_VERSION" val="1.0"/>
  <p:tag name="KSO_WM_CHIP_GROUPID" val="62e1e9f67ec3138b1bb7a4d2"/>
  <p:tag name="KSO_WM_CHIP_XID" val="62e1ea507ec3138b1bb7b1a9"/>
  <p:tag name="KSO_WM_UNIT_DEC_AREA_ID" val="bb8d725dbdff4f13b28c2f2ec50bae6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7f0dfe5d0eb4ed39a43b1dc92ba75f8"/>
</p:tagLst>
</file>

<file path=ppt/tags/tag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24729_1*a*1"/>
  <p:tag name="KSO_WM_TEMPLATE_CATEGORY" val="custom"/>
  <p:tag name="KSO_WM_TEMPLATE_INDEX" val="20224729"/>
  <p:tag name="KSO_WM_UNIT_LAYERLEVEL" val="1"/>
  <p:tag name="KSO_WM_TAG_VERSION" val="1.0"/>
  <p:tag name="KSO_WM_BEAUTIFY_FLAG" val="#wm#"/>
  <p:tag name="KSO_WM_UNIT_DEFAULT_FONT" val="56;58;2"/>
  <p:tag name="KSO_WM_UNIT_BLOCK" val="0"/>
  <p:tag name="KSO_WM_UNIT_DEC_AREA_ID" val="03d2bc9a81694f14afe52b822efec127"/>
  <p:tag name="KSO_WM_CHIP_GROUPID" val="61512f1ed3dcef8fee32c219"/>
  <p:tag name="KSO_WM_CHIP_XID" val="61512f1ed3dcef8fee32c21a"/>
  <p:tag name="KSO_WM_CHIP_FILLAREA_FILL_RULE" val="{&quot;fill_align&quot;:&quot;lm&quot;,&quot;fill_mode&quot;:&quot;adaptive&quot;,&quot;sacle_strategy&quot;:&quot;smart&quot;}"/>
  <p:tag name="KSO_WM_ASSEMBLE_CHIP_INDEX" val="16476f94e6eb48e7b0409b2a36dc303e"/>
  <p:tag name="KSO_WM_UNIT_TEXT_FILL_FORE_SCHEMECOLOR_INDEX_BRIGHTNESS" val="0.15"/>
  <p:tag name="KSO_WM_UNIT_TEXT_FILL_FORE_SCHEMECOLOR_INDEX" val="13"/>
  <p:tag name="KSO_WM_UNIT_TEXT_FILL_TYPE" val="1"/>
  <p:tag name="KSO_WM_TEMPLATE_ASSEMBLE_XID" val="63106d3fa35593066d0088cb"/>
  <p:tag name="KSO_WM_TEMPLATE_ASSEMBLE_GROUPID" val="62e1e9f67ec3138b1bb7a4d2"/>
</p:tagLst>
</file>

<file path=ppt/tags/tag89.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56"/>
  <p:tag name="KSO_WM_UNIT_HIGHLIGHT" val="0"/>
  <p:tag name="KSO_WM_UNIT_COMPATIBLE" val="0"/>
  <p:tag name="KSO_WM_UNIT_DIAGRAM_ISNUMVISUAL" val="0"/>
  <p:tag name="KSO_WM_UNIT_DIAGRAM_ISREFERUNIT" val="0"/>
  <p:tag name="KSO_WM_UNIT_TYPE" val="b"/>
  <p:tag name="KSO_WM_UNIT_INDEX" val="1"/>
  <p:tag name="KSO_WM_UNIT_ID" val="custom20224729_1*b*1"/>
  <p:tag name="KSO_WM_TEMPLATE_CATEGORY" val="custom"/>
  <p:tag name="KSO_WM_TEMPLATE_INDEX" val="20224729"/>
  <p:tag name="KSO_WM_UNIT_LAYERLEVEL" val="1"/>
  <p:tag name="KSO_WM_TAG_VERSION" val="1.0"/>
  <p:tag name="KSO_WM_BEAUTIFY_FLAG" val="#wm#"/>
  <p:tag name="KSO_WM_UNIT_DEFAULT_FONT" val="16;24;2"/>
  <p:tag name="KSO_WM_UNIT_BLOCK" val="0"/>
  <p:tag name="KSO_WM_UNIT_DEC_AREA_ID" val="9d5eaa33413848dcac8016ebbcd2c937"/>
  <p:tag name="KSO_WM_CHIP_GROUPID" val="61512f1ed3dcef8fee32c219"/>
  <p:tag name="KSO_WM_CHIP_XID" val="61512f1ed3dcef8fee32c21a"/>
  <p:tag name="KSO_WM_CHIP_FILLAREA_FILL_RULE" val="{&quot;fill_align&quot;:&quot;lm&quot;,&quot;fill_mode&quot;:&quot;adaptive&quot;,&quot;sacle_strategy&quot;:&quot;smart&quot;}"/>
  <p:tag name="KSO_WM_ASSEMBLE_CHIP_INDEX" val="16476f94e6eb48e7b0409b2a36dc303e"/>
  <p:tag name="KSO_WM_UNIT_TEXT_FILL_FORE_SCHEMECOLOR_INDEX_BRIGHTNESS" val="0.15"/>
  <p:tag name="KSO_WM_UNIT_TEXT_FILL_FORE_SCHEMECOLOR_INDEX" val="13"/>
  <p:tag name="KSO_WM_UNIT_TEXT_FILL_TYPE" val="1"/>
  <p:tag name="KSO_WM_TEMPLATE_ASSEMBLE_XID" val="63106d3fa35593066d0088cb"/>
  <p:tag name="KSO_WM_TEMPLATE_ASSEMBLE_GROUPID" val="62e1e9f67ec3138b1bb7a4d2"/>
</p:tagLst>
</file>

<file path=ppt/tags/tag9.xml><?xml version="1.0" encoding="utf-8"?>
<p:tagLst xmlns:p="http://schemas.openxmlformats.org/presentationml/2006/main">
  <p:tag name="KSO_WM_UNIT_DEFAULT_FONT" val="16;18;2"/>
  <p:tag name="KSO_WM_UNIT_BLOCK" val="0"/>
  <p:tag name="KSO_WM_UNIT_DEC_AREA_ID" val="60e4424ec4e34d9f9982101e5057e9f3"/>
  <p:tag name="KSO_WM_UNIT_SUBTYPE" val="a"/>
  <p:tag name="KSO_WM_UNIT_PRESET_TEXT" val="单击此处添加正文，文字是您思想的提炼，为了演示发布的良好效果，请言简意赅地阐述您的观点。"/>
  <p:tag name="KSO_WM_UNIT_NOCLEAR" val="0"/>
  <p:tag name="KSO_WM_UNIT_VALUE" val="96"/>
  <p:tag name="KSO_WM_UNIT_HIGHLIGHT" val="0"/>
  <p:tag name="KSO_WM_UNIT_COMPATIBLE" val="0"/>
  <p:tag name="KSO_WM_UNIT_DIAGRAM_ISNUMVISUAL" val="0"/>
  <p:tag name="KSO_WM_UNIT_DIAGRAM_ISREFERUNIT" val="0"/>
  <p:tag name="KSO_WM_UNIT_TYPE" val="f"/>
  <p:tag name="KSO_WM_UNIT_INDEX" val="1"/>
  <p:tag name="KSO_WM_UNIT_ID" val="custom20224729_1*f*1"/>
  <p:tag name="KSO_WM_TEMPLATE_CATEGORY" val="custom"/>
  <p:tag name="KSO_WM_TEMPLATE_INDEX" val="20224729"/>
  <p:tag name="KSO_WM_UNIT_LAYERLEVEL" val="1"/>
  <p:tag name="KSO_WM_TAG_VERSION" val="1.0"/>
  <p:tag name="KSO_WM_BEAUTIFY_FLAG" val="#wm#"/>
  <p:tag name="KSO_WM_CHIP_GROUPID" val="624cf35d8c72ca61f790a22e"/>
  <p:tag name="KSO_WM_CHIP_XID" val="624cf35d8c72ca61f790a22d"/>
  <p:tag name="KSO_WM_CHIP_FILLAREA_FILL_RULE" val="{&quot;fill_align&quot;:&quot;lb&quot;,&quot;fill_mode&quot;:&quot;adaptive&quot;,&quot;sacle_strategy&quot;:&quot;smart&quot;}"/>
  <p:tag name="KSO_WM_ASSEMBLE_CHIP_INDEX" val="b584477f0f9e40cdbb29989a9cf48979"/>
  <p:tag name="KSO_WM_UNIT_TEXT_FILL_FORE_SCHEMECOLOR_INDEX_BRIGHTNESS" val="0.15"/>
  <p:tag name="KSO_WM_UNIT_TEXT_FILL_FORE_SCHEMECOLOR_INDEX" val="13"/>
  <p:tag name="KSO_WM_UNIT_TEXT_FILL_TYPE" val="1"/>
  <p:tag name="KSO_WM_TEMPLATE_ASSEMBLE_XID" val="63106d40a35593066d0089eb"/>
  <p:tag name="KSO_WM_TEMPLATE_ASSEMBLE_GROUPID" val="62e1e9f67ec3138b1bb7a4d2"/>
</p:tagLst>
</file>

<file path=ppt/tags/tag90.xml><?xml version="1.0" encoding="utf-8"?>
<p:tagLst xmlns:p="http://schemas.openxmlformats.org/presentationml/2006/main">
  <p:tag name="KSO_WM_UNIT_SUBTYPE" val="a"/>
  <p:tag name="KSO_WM_UNIT_PRESET_TEXT" val="单/击/此/处/添/加/正/文"/>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custom20224729_1*f*1"/>
  <p:tag name="KSO_WM_TEMPLATE_CATEGORY" val="custom"/>
  <p:tag name="KSO_WM_TEMPLATE_INDEX" val="20224729"/>
  <p:tag name="KSO_WM_UNIT_LAYERLEVEL" val="1"/>
  <p:tag name="KSO_WM_TAG_VERSION" val="1.0"/>
  <p:tag name="KSO_WM_BEAUTIFY_FLAG" val="#wm#"/>
  <p:tag name="KSO_WM_UNIT_DEFAULT_FONT" val="14;16;2"/>
  <p:tag name="KSO_WM_UNIT_BLOCK" val="0"/>
  <p:tag name="KSO_WM_UNIT_DEC_AREA_ID" val="713c28e6654342c2818bbed868e1ceba"/>
  <p:tag name="KSO_WM_CHIP_GROUPID" val="61512f1ed3dcef8fee32c219"/>
  <p:tag name="KSO_WM_CHIP_XID" val="61512f1ed3dcef8fee32c21a"/>
  <p:tag name="KSO_WM_CHIP_FILLAREA_FILL_RULE" val="{&quot;fill_align&quot;:&quot;lm&quot;,&quot;fill_mode&quot;:&quot;adaptive&quot;,&quot;sacle_strategy&quot;:&quot;smart&quot;}"/>
  <p:tag name="KSO_WM_ASSEMBLE_CHIP_INDEX" val="16476f94e6eb48e7b0409b2a36dc303e"/>
  <p:tag name="KSO_WM_UNIT_TEXT_FILL_FORE_SCHEMECOLOR_INDEX_BRIGHTNESS" val="0.15"/>
  <p:tag name="KSO_WM_UNIT_TEXT_FILL_FORE_SCHEMECOLOR_INDEX" val="13"/>
  <p:tag name="KSO_WM_UNIT_TEXT_FILL_TYPE" val="1"/>
  <p:tag name="KSO_WM_TEMPLATE_ASSEMBLE_XID" val="63106d3fa35593066d0088cb"/>
  <p:tag name="KSO_WM_TEMPLATE_ASSEMBLE_GROUPID" val="62e1e9f67ec3138b1bb7a4d2"/>
</p:tagLst>
</file>

<file path=ppt/tags/tag91.xml><?xml version="1.0" encoding="utf-8"?>
<p:tagLst xmlns:p="http://schemas.openxmlformats.org/presentationml/2006/main">
  <p:tag name="KSO_WM_UNIT_SUBTYPE" val="a"/>
  <p:tag name="KSO_WM_UNIT_PRESET_TEXT" val="CLICK HERE TO ADD A TITLE"/>
  <p:tag name="KSO_WM_UNIT_NOCLEAR" val="0"/>
  <p:tag name="KSO_WM_UNIT_VALUE" val="656"/>
  <p:tag name="KSO_WM_UNIT_HIGHLIGHT" val="0"/>
  <p:tag name="KSO_WM_UNIT_COMPATIBLE" val="0"/>
  <p:tag name="KSO_WM_UNIT_DIAGRAM_ISNUMVISUAL" val="0"/>
  <p:tag name="KSO_WM_UNIT_DIAGRAM_ISREFERUNIT" val="0"/>
  <p:tag name="KSO_WM_UNIT_TYPE" val="f"/>
  <p:tag name="KSO_WM_UNIT_INDEX" val="2"/>
  <p:tag name="KSO_WM_UNIT_ID" val="custom20224729_1*f*2"/>
  <p:tag name="KSO_WM_TEMPLATE_CATEGORY" val="custom"/>
  <p:tag name="KSO_WM_TEMPLATE_INDEX" val="20224729"/>
  <p:tag name="KSO_WM_UNIT_LAYERLEVEL" val="1"/>
  <p:tag name="KSO_WM_TAG_VERSION" val="1.0"/>
  <p:tag name="KSO_WM_BEAUTIFY_FLAG" val="#wm#"/>
  <p:tag name="KSO_WM_UNIT_DEFAULT_FONT" val="12;14;2"/>
  <p:tag name="KSO_WM_UNIT_BLOCK" val="0"/>
  <p:tag name="KSO_WM_UNIT_DEC_AREA_ID" val="d18df76af8a3409ba205bbcfd76130ad"/>
  <p:tag name="KSO_WM_CHIP_GROUPID" val="61512f1ed3dcef8fee32c219"/>
  <p:tag name="KSO_WM_CHIP_XID" val="61512f1ed3dcef8fee32c21a"/>
  <p:tag name="KSO_WM_CHIP_FILLAREA_FILL_RULE" val="{&quot;fill_align&quot;:&quot;lm&quot;,&quot;fill_mode&quot;:&quot;adaptive&quot;,&quot;sacle_strategy&quot;:&quot;smart&quot;}"/>
  <p:tag name="KSO_WM_ASSEMBLE_CHIP_INDEX" val="16476f94e6eb48e7b0409b2a36dc303e"/>
  <p:tag name="KSO_WM_UNIT_TEXT_FILL_FORE_SCHEMECOLOR_INDEX_BRIGHTNESS" val="0.15"/>
  <p:tag name="KSO_WM_UNIT_TEXT_FILL_FORE_SCHEMECOLOR_INDEX" val="13"/>
  <p:tag name="KSO_WM_UNIT_TEXT_FILL_TYPE" val="1"/>
  <p:tag name="KSO_WM_TEMPLATE_ASSEMBLE_XID" val="63106d3fa35593066d0088cb"/>
  <p:tag name="KSO_WM_TEMPLATE_ASSEMBLE_GROUPID" val="62e1e9f67ec3138b1bb7a4d2"/>
</p:tagLst>
</file>

<file path=ppt/tags/tag92.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baeded78376f4de3b3013bb5b1f696f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d22f80602a3462489c0d74d3ffcefa6"/>
  <p:tag name="KSO_WM_SLIDE_BACKGROUND_TYPE" val="general"/>
</p:tagLst>
</file>

<file path=ppt/tags/tag93.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3*i*1"/>
  <p:tag name="KSO_WM_BEAUTIFY_FLAG" val="#wm#"/>
  <p:tag name="KSO_WM_TAG_VERSION" val="1.0"/>
  <p:tag name="KSO_WM_CHIP_GROUPID" val="62e1e9f67ec3138b1bb7a4d2"/>
  <p:tag name="KSO_WM_CHIP_XID" val="62e1ea507ec3138b1bb7b2f8"/>
  <p:tag name="KSO_WM_UNIT_DEC_AREA_ID" val="c8f2cc53231c484c9bf726ea9d4449e1"/>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bc912d2308be40e0bc0d731abc89b380"/>
  <p:tag name="KSO_WM_SLIDE_BACKGROUND_TYPE" val="general"/>
</p:tagLst>
</file>

<file path=ppt/tags/tag94.xml><?xml version="1.0" encoding="utf-8"?>
<p:tagLst xmlns:p="http://schemas.openxmlformats.org/presentationml/2006/main">
  <p:tag name="KSO_WM_UNIT_SUBTYPE" val="t"/>
  <p:tag name="KSO_WM_TEMPLATE_CATEGORY" val="chip"/>
  <p:tag name="KSO_WM_TEMPLATE_INDEX" val="20224729"/>
  <p:tag name="KSO_WM_UNIT_TYPE" val="i"/>
  <p:tag name="KSO_WM_UNIT_INDEX" val="1"/>
  <p:tag name="KSO_WM_UNIT_ID" val="chip20224729_4*i*1"/>
  <p:tag name="KSO_WM_BEAUTIFY_FLAG" val="#wm#"/>
  <p:tag name="KSO_WM_TAG_VERSION" val="1.0"/>
  <p:tag name="KSO_WM_CHIP_GROUPID" val="62e1e9f67ec3138b1bb7a4d2"/>
  <p:tag name="KSO_WM_CHIP_XID" val="62e1ea507ec3138b1bb7b327"/>
  <p:tag name="KSO_WM_UNIT_DEC_AREA_ID" val="0d962780f54b45468a5c350abd878b50"/>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7e17d299038045e7b9060a47847754c1"/>
  <p:tag name="KSO_WM_SLIDE_BACKGROUND_TYPE" val="general"/>
</p:tagLst>
</file>

<file path=ppt/tags/tag95.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6.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UNIT_SUBTYPE" val="v"/>
  <p:tag name="KSO_WM_TEMPLATE_CATEGORY" val="chip"/>
  <p:tag name="KSO_WM_TEMPLATE_INDEX" val="20224729"/>
  <p:tag name="KSO_WM_UNIT_TYPE" val="i"/>
  <p:tag name="KSO_WM_UNIT_INDEX" val="1"/>
  <p:tag name="KSO_WM_UNIT_ID" val="chip20224729_2*i*1"/>
  <p:tag name="KSO_WM_BEAUTIFY_FLAG" val="#wm#"/>
  <p:tag name="KSO_WM_TAG_VERSION" val="1.0"/>
  <p:tag name="KSO_WM_CHIP_GROUPID" val="62e1e9f67ec3138b1bb7a4d2"/>
  <p:tag name="KSO_WM_CHIP_XID" val="62e1ea507ec3138b1bb7b348"/>
  <p:tag name="KSO_WM_UNIT_DEC_AREA_ID" val="fe4ef86fc4e2440cb16c45c3dda04ad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6c2c83384c4b45837938e825cc693f"/>
  <p:tag name="KSO_WM_SLIDE_BACKGROUND_TYPE" val="frame"/>
</p:tagLst>
</file>

<file path=ppt/theme/theme1.xml><?xml version="1.0" encoding="utf-8"?>
<a:theme xmlns:a="http://schemas.openxmlformats.org/drawingml/2006/main" name="1_Office 主题​​">
  <a:themeElements>
    <a:clrScheme name="Adjacency">
      <a:dk1>
        <a:srgbClr val="000000"/>
      </a:dk1>
      <a:lt1>
        <a:srgbClr val="FFFFFF"/>
      </a:lt1>
      <a:dk2>
        <a:srgbClr val="E35E5E"/>
      </a:dk2>
      <a:lt2>
        <a:srgbClr val="FFFFFF"/>
      </a:lt2>
      <a:accent1>
        <a:srgbClr val="D24B5B"/>
      </a:accent1>
      <a:accent2>
        <a:srgbClr val="C4555F"/>
      </a:accent2>
      <a:accent3>
        <a:srgbClr val="B56063"/>
      </a:accent3>
      <a:accent4>
        <a:srgbClr val="B66A7B"/>
      </a:accent4>
      <a:accent5>
        <a:srgbClr val="C673A8"/>
      </a:accent5>
      <a:accent6>
        <a:srgbClr val="D67CD4"/>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2F435A"/>
      </a:dk2>
      <a:lt2>
        <a:srgbClr val="FFFFFF"/>
      </a:lt2>
      <a:accent1>
        <a:srgbClr val="4472C4"/>
      </a:accent1>
      <a:accent2>
        <a:srgbClr val="879DD7"/>
      </a:accent2>
      <a:accent3>
        <a:srgbClr val="BFCBEA"/>
      </a:accent3>
      <a:accent4>
        <a:srgbClr val="C44472"/>
      </a:accent4>
      <a:accent5>
        <a:srgbClr val="D488A3"/>
      </a:accent5>
      <a:accent6>
        <a:srgbClr val="DAC5D8"/>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07">
    <a:dk1>
      <a:srgbClr val="000000"/>
    </a:dk1>
    <a:lt1>
      <a:srgbClr val="FFFFFF"/>
    </a:lt1>
    <a:dk2>
      <a:srgbClr val="0C0E1F"/>
    </a:dk2>
    <a:lt2>
      <a:srgbClr val="FEFFFF"/>
    </a:lt2>
    <a:accent1>
      <a:srgbClr val="FF731F"/>
    </a:accent1>
    <a:accent2>
      <a:srgbClr val="16CC8A"/>
    </a:accent2>
    <a:accent3>
      <a:srgbClr val="6C92FD"/>
    </a:accent3>
    <a:accent4>
      <a:srgbClr val="FF69A2"/>
    </a:accent4>
    <a:accent5>
      <a:srgbClr val="FFC619"/>
    </a:accent5>
    <a:accent6>
      <a:srgbClr val="5B4FF7"/>
    </a:accent6>
    <a:hlink>
      <a:srgbClr val="304FFE"/>
    </a:hlink>
    <a:folHlink>
      <a:srgbClr val="492067"/>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2138</Words>
  <Application>WPS 演示</Application>
  <PresentationFormat>宽屏</PresentationFormat>
  <Paragraphs>125</Paragraphs>
  <Slides>24</Slides>
  <Notes>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24</vt:i4>
      </vt:variant>
    </vt:vector>
  </HeadingPairs>
  <TitlesOfParts>
    <vt:vector size="42" baseType="lpstr">
      <vt:lpstr>Arial</vt:lpstr>
      <vt:lpstr>宋体</vt:lpstr>
      <vt:lpstr>Wingdings</vt:lpstr>
      <vt:lpstr>汉仪中黑 简</vt:lpstr>
      <vt:lpstr>黑体</vt:lpstr>
      <vt:lpstr>汉仪大黑简</vt:lpstr>
      <vt:lpstr>汉仪中简黑简</vt:lpstr>
      <vt:lpstr>微软雅黑</vt:lpstr>
      <vt:lpstr>汉仪综艺体简</vt:lpstr>
      <vt:lpstr>Arial</vt:lpstr>
      <vt:lpstr>Open Sans</vt:lpstr>
      <vt:lpstr>汉仪颜楷简</vt:lpstr>
      <vt:lpstr>Arial Unicode MS</vt:lpstr>
      <vt:lpstr>Calibri</vt:lpstr>
      <vt:lpstr>Segoe Print</vt:lpstr>
      <vt:lpstr>Verdana</vt:lpstr>
      <vt:lpstr>1_Office 主题​​</vt:lpstr>
      <vt:lpstr>2_Office 主题​​</vt:lpstr>
      <vt:lpstr>徐州科普活动和科普市场调研报告  中国矿业大学附属中学 初二（3）班 王姝洁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5、目前科技馆的现状调查</vt:lpstr>
      <vt:lpstr>6. 科普活动的建议方案</vt:lpstr>
      <vt:lpstr>新颖的科普方式和场所：</vt:lpstr>
      <vt:lpstr>（2）不断完善、丰富科普内容</vt:lpstr>
      <vt:lpstr>（3）科普形式实现多样化</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DELL</cp:lastModifiedBy>
  <cp:revision>165</cp:revision>
  <dcterms:created xsi:type="dcterms:W3CDTF">2019-06-19T02:08:00Z</dcterms:created>
  <dcterms:modified xsi:type="dcterms:W3CDTF">2023-09-25T15:04:50Z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24C1C80CFD13418DA46D8222F96C754B_11</vt:lpwstr>
  </property>
</Properties>
</file>